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8" r:id="rId1"/>
  </p:sldMasterIdLst>
  <p:notesMasterIdLst>
    <p:notesMasterId r:id="rId7"/>
  </p:notesMasterIdLst>
  <p:sldIdLst>
    <p:sldId id="284" r:id="rId2"/>
    <p:sldId id="285" r:id="rId3"/>
    <p:sldId id="286" r:id="rId4"/>
    <p:sldId id="287" r:id="rId5"/>
    <p:sldId id="288" r:id="rId6"/>
  </p:sldIdLst>
  <p:sldSz cx="12192000" cy="6858000"/>
  <p:notesSz cx="6858000" cy="9144000"/>
  <p:embeddedFontLst>
    <p:embeddedFont>
      <p:font typeface="Corbel" panose="020B0503020204020204" pitchFamily="34" charset="0"/>
      <p:regular r:id="rId8"/>
      <p:bold r:id="rId9"/>
      <p:italic r:id="rId10"/>
      <p:boldItalic r:id="rId11"/>
    </p:embeddedFont>
    <p:embeddedFont>
      <p:font typeface="Courgette" panose="020B0604020202020204" charset="0"/>
      <p:regular r:id="rId12"/>
    </p:embeddedFont>
    <p:embeddedFont>
      <p:font typeface="Century Gothic" panose="020B0502020202020204" pitchFamily="34" charset="0"/>
      <p:regular r:id="rId13"/>
      <p:bold r:id="rId14"/>
      <p:italic r:id="rId15"/>
      <p:boldItalic r:id="rId16"/>
    </p:embeddedFont>
    <p:embeddedFont>
      <p:font typeface="Calibri" panose="020F0502020204030204" pitchFamily="34" charset="0"/>
      <p:regular r:id="rId17"/>
      <p:bold r:id="rId18"/>
      <p:italic r:id="rId19"/>
      <p:boldItalic r:id="rId20"/>
    </p:embeddedFont>
    <p:embeddedFont>
      <p:font typeface="Roboto" panose="020B0604020202020204" charset="0"/>
      <p:regular r:id="rId21"/>
      <p:bold r:id="rId22"/>
      <p:italic r:id="rId23"/>
      <p:boldItalic r:id="rId2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C2C2CB41-A565-4D4F-A7FB-C7CE0554C03E}">
  <a:tblStyle styleId="{C2C2CB41-A565-4D4F-A7FB-C7CE0554C03E}" styleName="Table_0">
    <a:wholeTbl>
      <a:tcTxStyle b="off" i="off">
        <a:font>
          <a:latin typeface="Arial Nova Cond"/>
          <a:ea typeface="Arial Nova Cond"/>
          <a:cs typeface="Arial Nova Cond"/>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6E6E6"/>
          </a:solidFill>
        </a:fill>
      </a:tcStyle>
    </a:wholeTbl>
    <a:band1H>
      <a:tcTxStyle b="off" i="off"/>
      <a:tcStyle>
        <a:tcBdr/>
        <a:fill>
          <a:solidFill>
            <a:srgbClr val="CACACA"/>
          </a:solidFill>
        </a:fill>
      </a:tcStyle>
    </a:band1H>
    <a:band2H>
      <a:tcTxStyle b="off" i="off"/>
      <a:tcStyle>
        <a:tcBdr/>
      </a:tcStyle>
    </a:band2H>
    <a:band1V>
      <a:tcTxStyle b="off" i="off"/>
      <a:tcStyle>
        <a:tcBdr/>
        <a:fill>
          <a:solidFill>
            <a:srgbClr val="CACACA"/>
          </a:solidFill>
        </a:fill>
      </a:tcStyle>
    </a:band1V>
    <a:band2V>
      <a:tcTxStyle b="off" i="off"/>
      <a:tcStyle>
        <a:tcBdr/>
      </a:tcStyle>
    </a:band2V>
    <a:lastCol>
      <a:tcTxStyle b="on" i="off">
        <a:font>
          <a:latin typeface="Arial Nova Cond"/>
          <a:ea typeface="Arial Nova Cond"/>
          <a:cs typeface="Arial Nova Cond"/>
        </a:font>
        <a:schemeClr val="lt1"/>
      </a:tcTxStyle>
      <a:tcStyle>
        <a:tcBdr/>
        <a:fill>
          <a:solidFill>
            <a:schemeClr val="dk1"/>
          </a:solidFill>
        </a:fill>
      </a:tcStyle>
    </a:lastCol>
    <a:firstCol>
      <a:tcTxStyle b="on" i="off">
        <a:font>
          <a:latin typeface="Arial Nova Cond"/>
          <a:ea typeface="Arial Nova Cond"/>
          <a:cs typeface="Arial Nova Cond"/>
        </a:font>
        <a:schemeClr val="lt1"/>
      </a:tcTxStyle>
      <a:tcStyle>
        <a:tcBdr/>
        <a:fill>
          <a:solidFill>
            <a:schemeClr val="dk1"/>
          </a:solidFill>
        </a:fill>
      </a:tcStyle>
    </a:firstCol>
    <a:lastRow>
      <a:tcTxStyle b="on" i="off">
        <a:font>
          <a:latin typeface="Arial Nova Cond"/>
          <a:ea typeface="Arial Nova Cond"/>
          <a:cs typeface="Arial Nova Cond"/>
        </a:font>
        <a:schemeClr val="lt1"/>
      </a:tcTxStyle>
      <a:tcStyle>
        <a:tcBdr>
          <a:top>
            <a:ln w="38100" cap="flat" cmpd="sng">
              <a:solidFill>
                <a:schemeClr val="lt1"/>
              </a:solidFill>
              <a:prstDash val="solid"/>
              <a:round/>
              <a:headEnd type="none" w="sm" len="sm"/>
              <a:tailEnd type="none" w="sm" len="sm"/>
            </a:ln>
          </a:top>
        </a:tcBdr>
        <a:fill>
          <a:solidFill>
            <a:schemeClr val="dk1"/>
          </a:solidFill>
        </a:fill>
      </a:tcStyle>
    </a:lastRow>
    <a:seCell>
      <a:tcTxStyle b="off" i="off"/>
      <a:tcStyle>
        <a:tcBdr/>
      </a:tcStyle>
    </a:seCell>
    <a:swCell>
      <a:tcTxStyle b="off" i="off"/>
      <a:tcStyle>
        <a:tcBdr/>
      </a:tcStyle>
    </a:swCell>
    <a:firstRow>
      <a:tcTxStyle b="on" i="off">
        <a:font>
          <a:latin typeface="Arial Nova Cond"/>
          <a:ea typeface="Arial Nova Cond"/>
          <a:cs typeface="Arial Nova Cond"/>
        </a:font>
        <a:schemeClr val="lt1"/>
      </a:tcTxStyle>
      <a:tcStyle>
        <a:tcBdr>
          <a:bottom>
            <a:ln w="38100" cap="flat" cmpd="sng">
              <a:solidFill>
                <a:schemeClr val="lt1"/>
              </a:solidFill>
              <a:prstDash val="solid"/>
              <a:round/>
              <a:headEnd type="none" w="sm" len="sm"/>
              <a:tailEnd type="none" w="sm" len="sm"/>
            </a:ln>
          </a:bottom>
        </a:tcBdr>
        <a:fill>
          <a:solidFill>
            <a:schemeClr val="dk1"/>
          </a:solidFill>
        </a:fill>
      </a:tcStyle>
    </a:firstRow>
    <a:neCell>
      <a:tcTxStyle b="off" i="off"/>
      <a:tcStyle>
        <a:tcBdr/>
      </a:tcStyle>
    </a:neCell>
    <a:nwCell>
      <a:tcTxStyle b="off" i="off"/>
      <a:tcStyle>
        <a:tcBdr/>
      </a:tcStyle>
    </a:nwCell>
  </a:tblStyle>
  <a:tblStyle styleId="{1BA938A6-BAB2-4053-A1CB-414FE0191D4F}" styleName="Table_1">
    <a:wholeTbl>
      <a:tcTxStyle b="off" i="off">
        <a:font>
          <a:latin typeface="Arial Nova Cond"/>
          <a:ea typeface="Arial Nova Cond"/>
          <a:cs typeface="Arial Nova Cond"/>
        </a:font>
        <a:schemeClr val="lt1"/>
      </a:tcTxStyle>
      <a:tcStyle>
        <a:tcBdr>
          <a:left>
            <a:ln w="9525" cap="flat" cmpd="sng">
              <a:solidFill>
                <a:schemeClr val="lt1"/>
              </a:solidFill>
              <a:prstDash val="solid"/>
              <a:round/>
              <a:headEnd type="none" w="sm" len="sm"/>
              <a:tailEnd type="none" w="sm" len="sm"/>
            </a:ln>
          </a:left>
          <a:right>
            <a:ln w="9525" cap="flat" cmpd="sng">
              <a:solidFill>
                <a:schemeClr val="lt1"/>
              </a:solidFill>
              <a:prstDash val="solid"/>
              <a:round/>
              <a:headEnd type="none" w="sm" len="sm"/>
              <a:tailEnd type="none" w="sm" len="sm"/>
            </a:ln>
          </a:right>
          <a:top>
            <a:ln w="9525" cap="flat" cmpd="sng">
              <a:solidFill>
                <a:schemeClr val="lt1"/>
              </a:solidFill>
              <a:prstDash val="solid"/>
              <a:round/>
              <a:headEnd type="none" w="sm" len="sm"/>
              <a:tailEnd type="none" w="sm" len="sm"/>
            </a:ln>
          </a:top>
          <a:bottom>
            <a:ln w="9525" cap="flat" cmpd="sng">
              <a:solidFill>
                <a:schemeClr val="lt1"/>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rgbClr val="FFFFFF">
              <a:alpha val="0"/>
            </a:srgbClr>
          </a:solidFill>
        </a:fill>
      </a:tcStyle>
    </a:wholeTbl>
    <a:band1H>
      <a:tcTxStyle b="off" i="off"/>
      <a:tcStyle>
        <a:tcBdr>
          <a:top>
            <a:ln w="9525" cap="flat" cmpd="sng">
              <a:solidFill>
                <a:schemeClr val="lt1"/>
              </a:solidFill>
              <a:prstDash val="solid"/>
              <a:round/>
              <a:headEnd type="none" w="sm" len="sm"/>
              <a:tailEnd type="none" w="sm" len="sm"/>
            </a:ln>
          </a:top>
          <a:bottom>
            <a:ln w="9525" cap="flat" cmpd="sng">
              <a:solidFill>
                <a:schemeClr val="lt1"/>
              </a:solidFill>
              <a:prstDash val="solid"/>
              <a:round/>
              <a:headEnd type="none" w="sm" len="sm"/>
              <a:tailEnd type="none" w="sm" len="sm"/>
            </a:ln>
          </a:bottom>
        </a:tcBdr>
      </a:tcStyle>
    </a:band1H>
    <a:band2H>
      <a:tcTxStyle b="off" i="off"/>
      <a:tcStyle>
        <a:tcBdr/>
      </a:tcStyle>
    </a:band2H>
    <a:band1V>
      <a:tcTxStyle b="off" i="off"/>
      <a:tcStyle>
        <a:tcBdr>
          <a:left>
            <a:ln w="9525" cap="flat" cmpd="sng">
              <a:solidFill>
                <a:schemeClr val="lt1"/>
              </a:solidFill>
              <a:prstDash val="solid"/>
              <a:round/>
              <a:headEnd type="none" w="sm" len="sm"/>
              <a:tailEnd type="none" w="sm" len="sm"/>
            </a:ln>
          </a:left>
          <a:right>
            <a:ln w="9525" cap="flat" cmpd="sng">
              <a:solidFill>
                <a:schemeClr val="lt1"/>
              </a:solidFill>
              <a:prstDash val="solid"/>
              <a:round/>
              <a:headEnd type="none" w="sm" len="sm"/>
              <a:tailEnd type="none" w="sm" len="sm"/>
            </a:ln>
          </a:right>
        </a:tcBdr>
      </a:tcStyle>
    </a:band1V>
    <a:band2V>
      <a:tcTxStyle b="off" i="off"/>
      <a:tcStyle>
        <a:tcBdr>
          <a:left>
            <a:ln w="9525" cap="flat" cmpd="sng">
              <a:solidFill>
                <a:schemeClr val="lt1"/>
              </a:solidFill>
              <a:prstDash val="solid"/>
              <a:round/>
              <a:headEnd type="none" w="sm" len="sm"/>
              <a:tailEnd type="none" w="sm" len="sm"/>
            </a:ln>
          </a:left>
          <a:right>
            <a:ln w="9525" cap="flat" cmpd="sng">
              <a:solidFill>
                <a:schemeClr val="lt1"/>
              </a:solidFill>
              <a:prstDash val="solid"/>
              <a:round/>
              <a:headEnd type="none" w="sm" len="sm"/>
              <a:tailEnd type="none" w="sm" len="sm"/>
            </a:ln>
          </a:right>
        </a:tcBdr>
      </a:tcStyle>
    </a:band2V>
    <a:lastCol>
      <a:tcTxStyle b="on" i="off"/>
      <a:tcStyle>
        <a:tcBdr/>
      </a:tcStyle>
    </a:lastCol>
    <a:firstCol>
      <a:tcTxStyle b="on" i="off"/>
      <a:tcStyle>
        <a:tcBdr/>
      </a:tcStyle>
    </a:firstCol>
    <a:lastRow>
      <a:tcTxStyle b="on" i="off"/>
      <a:tcStyle>
        <a:tcBdr>
          <a:top>
            <a:ln w="50800" cap="flat" cmpd="sng">
              <a:solidFill>
                <a:schemeClr val="lt1"/>
              </a:solidFill>
              <a:prstDash val="solid"/>
              <a:round/>
              <a:headEnd type="none" w="sm" len="sm"/>
              <a:tailEnd type="none" w="sm" len="sm"/>
            </a:ln>
          </a:top>
        </a:tcBdr>
      </a:tcStyle>
    </a:lastRow>
    <a:seCell>
      <a:tcTxStyle b="off" i="off"/>
      <a:tcStyle>
        <a:tcBdr/>
      </a:tcStyle>
    </a:seCell>
    <a:swCell>
      <a:tcTxStyle b="off" i="off"/>
      <a:tcStyle>
        <a:tcBdr/>
      </a:tcStyle>
    </a:swCell>
    <a:firstRow>
      <a:tcTxStyle b="on" i="off">
        <a:font>
          <a:latin typeface="Arial Nova Cond"/>
          <a:ea typeface="Arial Nova Cond"/>
          <a:cs typeface="Arial Nova Cond"/>
        </a:font>
        <a:schemeClr val="dk1"/>
      </a:tcTxStyle>
      <a:tcStyle>
        <a:tcBdr/>
        <a:fill>
          <a:solidFill>
            <a:schemeClr val="lt1"/>
          </a:solidFill>
        </a:fill>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4" d="100"/>
          <a:sy n="104" d="100"/>
        </p:scale>
        <p:origin x="36" y="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1.fntdata"/><Relationship Id="rId13" Type="http://schemas.openxmlformats.org/officeDocument/2006/relationships/font" Target="fonts/font6.fntdata"/><Relationship Id="rId18" Type="http://schemas.openxmlformats.org/officeDocument/2006/relationships/font" Target="fonts/font11.fntdata"/><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14.fntdata"/><Relationship Id="rId7" Type="http://schemas.openxmlformats.org/officeDocument/2006/relationships/notesMaster" Target="notesMasters/notesMaster1.xml"/><Relationship Id="rId12" Type="http://schemas.openxmlformats.org/officeDocument/2006/relationships/font" Target="fonts/font5.fntdata"/><Relationship Id="rId17" Type="http://schemas.openxmlformats.org/officeDocument/2006/relationships/font" Target="fonts/font10.fntdata"/><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9.fntdata"/><Relationship Id="rId20" Type="http://schemas.openxmlformats.org/officeDocument/2006/relationships/font" Target="fonts/font1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4.fntdata"/><Relationship Id="rId24" Type="http://schemas.openxmlformats.org/officeDocument/2006/relationships/font" Target="fonts/font17.fntdata"/><Relationship Id="rId5" Type="http://schemas.openxmlformats.org/officeDocument/2006/relationships/slide" Target="slides/slide4.xml"/><Relationship Id="rId15" Type="http://schemas.openxmlformats.org/officeDocument/2006/relationships/font" Target="fonts/font8.fntdata"/><Relationship Id="rId23" Type="http://schemas.openxmlformats.org/officeDocument/2006/relationships/font" Target="fonts/font16.fntdata"/><Relationship Id="rId28" Type="http://schemas.openxmlformats.org/officeDocument/2006/relationships/tableStyles" Target="tableStyles.xml"/><Relationship Id="rId10" Type="http://schemas.openxmlformats.org/officeDocument/2006/relationships/font" Target="fonts/font3.fntdata"/><Relationship Id="rId19" Type="http://schemas.openxmlformats.org/officeDocument/2006/relationships/font" Target="fonts/font12.fntdata"/><Relationship Id="rId4" Type="http://schemas.openxmlformats.org/officeDocument/2006/relationships/slide" Target="slides/slide3.xml"/><Relationship Id="rId9" Type="http://schemas.openxmlformats.org/officeDocument/2006/relationships/font" Target="fonts/font2.fntdata"/><Relationship Id="rId14" Type="http://schemas.openxmlformats.org/officeDocument/2006/relationships/font" Target="fonts/font7.fntdata"/><Relationship Id="rId22" Type="http://schemas.openxmlformats.org/officeDocument/2006/relationships/font" Target="fonts/font15.fntdata"/><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survey.alchemer.com/s3/7064624/2022-23-MMED-AEA-Professional-Learning-Evaluation-MMED-EL-Designee-Meetings"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6"/>
        <p:cNvGrpSpPr/>
        <p:nvPr/>
      </p:nvGrpSpPr>
      <p:grpSpPr>
        <a:xfrm>
          <a:off x="0" y="0"/>
          <a:ext cx="0" cy="0"/>
          <a:chOff x="0" y="0"/>
          <a:chExt cx="0" cy="0"/>
        </a:xfrm>
      </p:grpSpPr>
      <p:sp>
        <p:nvSpPr>
          <p:cNvPr id="497" name="Google Shape;497;g165d7cb2b64_1_6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8" name="Google Shape;498;g165d7cb2b64_1_68: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100" b="1">
                <a:solidFill>
                  <a:srgbClr val="1E1E1E"/>
                </a:solidFill>
                <a:highlight>
                  <a:srgbClr val="FFFFFF"/>
                </a:highlight>
                <a:latin typeface="Arial"/>
                <a:ea typeface="Arial"/>
                <a:cs typeface="Arial"/>
                <a:sym typeface="Arial"/>
              </a:rPr>
              <a:t>Time: </a:t>
            </a:r>
            <a:r>
              <a:rPr lang="en-US" sz="1100">
                <a:solidFill>
                  <a:srgbClr val="1E1E1E"/>
                </a:solidFill>
                <a:highlight>
                  <a:srgbClr val="FFFFFF"/>
                </a:highlight>
                <a:latin typeface="Arial"/>
                <a:ea typeface="Arial"/>
                <a:cs typeface="Arial"/>
                <a:sym typeface="Arial"/>
              </a:rPr>
              <a:t>30 seconds</a:t>
            </a:r>
            <a:endParaRPr sz="1100">
              <a:solidFill>
                <a:srgbClr val="1E1E1E"/>
              </a:solidFill>
              <a:highlight>
                <a:srgbClr val="FFFFFF"/>
              </a:highlight>
              <a:latin typeface="Arial"/>
              <a:ea typeface="Arial"/>
              <a:cs typeface="Arial"/>
              <a:sym typeface="Arial"/>
            </a:endParaRPr>
          </a:p>
          <a:p>
            <a:pPr marL="0" lvl="0" indent="0" algn="l" rtl="0">
              <a:spcBef>
                <a:spcPts val="0"/>
              </a:spcBef>
              <a:spcAft>
                <a:spcPts val="0"/>
              </a:spcAft>
              <a:buNone/>
            </a:pPr>
            <a:endParaRPr sz="1100">
              <a:solidFill>
                <a:srgbClr val="1E1E1E"/>
              </a:solidFill>
              <a:highlight>
                <a:srgbClr val="FFFFFF"/>
              </a:highlight>
              <a:latin typeface="Arial"/>
              <a:ea typeface="Arial"/>
              <a:cs typeface="Arial"/>
              <a:sym typeface="Arial"/>
            </a:endParaRPr>
          </a:p>
          <a:p>
            <a:pPr marL="0" lvl="0" indent="0" algn="l" rtl="0">
              <a:spcBef>
                <a:spcPts val="0"/>
              </a:spcBef>
              <a:spcAft>
                <a:spcPts val="0"/>
              </a:spcAft>
              <a:buNone/>
            </a:pPr>
            <a:r>
              <a:rPr lang="en-US" sz="1100" b="1">
                <a:solidFill>
                  <a:srgbClr val="1E1E1E"/>
                </a:solidFill>
                <a:highlight>
                  <a:srgbClr val="FFFFFF"/>
                </a:highlight>
                <a:latin typeface="Arial"/>
                <a:ea typeface="Arial"/>
                <a:cs typeface="Arial"/>
                <a:sym typeface="Arial"/>
              </a:rPr>
              <a:t>Say: </a:t>
            </a:r>
            <a:r>
              <a:rPr lang="en-US" sz="1100">
                <a:solidFill>
                  <a:srgbClr val="1E1E1E"/>
                </a:solidFill>
                <a:highlight>
                  <a:srgbClr val="FFFFFF"/>
                </a:highlight>
                <a:latin typeface="Arial"/>
                <a:ea typeface="Arial"/>
                <a:cs typeface="Arial"/>
                <a:sym typeface="Arial"/>
              </a:rPr>
              <a:t>The MMED department suggest that schools keep record of all meetings with parents and students. </a:t>
            </a:r>
            <a:r>
              <a:rPr lang="en-US" sz="1100">
                <a:solidFill>
                  <a:srgbClr val="1E1E1E"/>
                </a:solidFill>
                <a:highlight>
                  <a:schemeClr val="lt1"/>
                </a:highlight>
                <a:latin typeface="Arial"/>
                <a:ea typeface="Arial"/>
                <a:cs typeface="Arial"/>
                <a:sym typeface="Arial"/>
              </a:rPr>
              <a:t>Schools may enter only one notification of establishment of IRP per school year however, you should revisit and document the IRP whenever you meet with parents and students. (Updated policy will be out in summer. Job aide will be available before school year begins.) </a:t>
            </a:r>
            <a:endParaRPr sz="1100">
              <a:solidFill>
                <a:srgbClr val="1E1E1E"/>
              </a:solidFill>
              <a:highlight>
                <a:schemeClr val="lt1"/>
              </a:highlight>
              <a:latin typeface="Arial"/>
              <a:ea typeface="Arial"/>
              <a:cs typeface="Arial"/>
              <a:sym typeface="Arial"/>
            </a:endParaRPr>
          </a:p>
        </p:txBody>
      </p:sp>
      <p:sp>
        <p:nvSpPr>
          <p:cNvPr id="499" name="Google Shape;499;g165d7cb2b64_1_68:notes"/>
          <p:cNvSpPr txBox="1">
            <a:spLocks noGrp="1"/>
          </p:cNvSpPr>
          <p:nvPr>
            <p:ph type="sldNum" idx="12"/>
          </p:nvPr>
        </p:nvSpPr>
        <p:spPr>
          <a:xfrm>
            <a:off x="3884613" y="8685213"/>
            <a:ext cx="2971800" cy="458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en-US"/>
              <a:t>1</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2"/>
        <p:cNvGrpSpPr/>
        <p:nvPr/>
      </p:nvGrpSpPr>
      <p:grpSpPr>
        <a:xfrm>
          <a:off x="0" y="0"/>
          <a:ext cx="0" cy="0"/>
          <a:chOff x="0" y="0"/>
          <a:chExt cx="0" cy="0"/>
        </a:xfrm>
      </p:grpSpPr>
      <p:sp>
        <p:nvSpPr>
          <p:cNvPr id="503" name="Google Shape;503;g165d7cb2b64_1_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4" name="Google Shape;504;g165d7cb2b64_1_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sz="1100" b="1">
                <a:highlight>
                  <a:srgbClr val="FFE466"/>
                </a:highlight>
                <a:latin typeface="Arial"/>
                <a:ea typeface="Arial"/>
                <a:cs typeface="Arial"/>
                <a:sym typeface="Arial"/>
              </a:rPr>
              <a:t>Tech:</a:t>
            </a:r>
            <a:r>
              <a:rPr lang="en-US" sz="1100">
                <a:highlight>
                  <a:srgbClr val="FFE466"/>
                </a:highlight>
                <a:latin typeface="Arial"/>
                <a:ea typeface="Arial"/>
                <a:cs typeface="Arial"/>
                <a:sym typeface="Arial"/>
              </a:rPr>
              <a:t> Make sure to pay attention where it says </a:t>
            </a:r>
            <a:r>
              <a:rPr lang="en-US" sz="1100" b="1">
                <a:highlight>
                  <a:srgbClr val="FFE466"/>
                </a:highlight>
                <a:latin typeface="Arial"/>
                <a:ea typeface="Arial"/>
                <a:cs typeface="Arial"/>
                <a:sym typeface="Arial"/>
              </a:rPr>
              <a:t>CLICK FOR ANIMATION</a:t>
            </a:r>
            <a:r>
              <a:rPr lang="en-US" sz="1100">
                <a:highlight>
                  <a:srgbClr val="FFE466"/>
                </a:highlight>
                <a:latin typeface="Arial"/>
                <a:ea typeface="Arial"/>
                <a:cs typeface="Arial"/>
                <a:sym typeface="Arial"/>
              </a:rPr>
              <a:t> as this i</a:t>
            </a:r>
            <a:r>
              <a:rPr lang="en-US" sz="1100">
                <a:solidFill>
                  <a:srgbClr val="0A0A0A"/>
                </a:solidFill>
                <a:highlight>
                  <a:srgbClr val="FFE466"/>
                </a:highlight>
                <a:latin typeface="Arial"/>
                <a:ea typeface="Arial"/>
                <a:cs typeface="Arial"/>
                <a:sym typeface="Arial"/>
              </a:rPr>
              <a:t>s an animated slide</a:t>
            </a:r>
            <a:endParaRPr sz="1100">
              <a:solidFill>
                <a:srgbClr val="0A0A0A"/>
              </a:solidFill>
              <a:highlight>
                <a:srgbClr val="FFE466"/>
              </a:highlight>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endParaRPr sz="1100" b="1">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US" sz="1100" b="1">
                <a:latin typeface="Arial"/>
                <a:ea typeface="Arial"/>
                <a:cs typeface="Arial"/>
                <a:sym typeface="Arial"/>
              </a:rPr>
              <a:t>Time:</a:t>
            </a:r>
            <a:r>
              <a:rPr lang="en-US" sz="1100">
                <a:latin typeface="Arial"/>
                <a:ea typeface="Arial"/>
                <a:cs typeface="Arial"/>
                <a:sym typeface="Arial"/>
              </a:rPr>
              <a:t> 1 minute</a:t>
            </a:r>
            <a:endParaRPr sz="110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endParaRPr sz="110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US" sz="1100" b="1">
                <a:latin typeface="Arial"/>
                <a:ea typeface="Arial"/>
                <a:cs typeface="Arial"/>
                <a:sym typeface="Arial"/>
              </a:rPr>
              <a:t>Say: </a:t>
            </a:r>
            <a:r>
              <a:rPr lang="en-US" sz="1100">
                <a:latin typeface="Arial"/>
                <a:ea typeface="Arial"/>
                <a:cs typeface="Arial"/>
                <a:sym typeface="Arial"/>
              </a:rPr>
              <a:t>There is a new enhancement where schools will be able to do Mass Entry under the English Learner screen.   There are two ways to enter documentation.  Mass entry and Individual entry.  Mass entry is helpful when you meet with a whole class or a group of students.  When you review the reclassification requirements, analyze data with students so that they understand where they are and can make commitments we go into MiSiS and note the date we established the IRP.  The individual update is just that, going one by one for students you establish an IRP for.  Let’s look at mass entry first. </a:t>
            </a:r>
            <a:endParaRPr sz="110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endParaRPr sz="110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US" sz="1100">
                <a:solidFill>
                  <a:schemeClr val="dk1"/>
                </a:solidFill>
                <a:latin typeface="Arial"/>
                <a:ea typeface="Arial"/>
                <a:cs typeface="Arial"/>
                <a:sym typeface="Arial"/>
              </a:rPr>
              <a:t>So let’s take a look at the platform.  From MiSiS landing platform make sure you are under a Coordinator or Scheduling Admin role.  Go to English Learner TAB, </a:t>
            </a:r>
            <a:endParaRPr sz="1100">
              <a:solidFill>
                <a:schemeClr val="dk1"/>
              </a:solidFill>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US" sz="1100">
                <a:solidFill>
                  <a:schemeClr val="dk1"/>
                </a:solidFill>
                <a:highlight>
                  <a:srgbClr val="FFE466"/>
                </a:highlight>
                <a:latin typeface="Arial"/>
                <a:ea typeface="Arial"/>
                <a:cs typeface="Arial"/>
                <a:sym typeface="Arial"/>
              </a:rPr>
              <a:t>(</a:t>
            </a:r>
            <a:r>
              <a:rPr lang="en-US" sz="1100" b="1">
                <a:solidFill>
                  <a:schemeClr val="dk1"/>
                </a:solidFill>
                <a:highlight>
                  <a:srgbClr val="FFE466"/>
                </a:highlight>
                <a:latin typeface="Arial"/>
                <a:ea typeface="Arial"/>
                <a:cs typeface="Arial"/>
                <a:sym typeface="Arial"/>
              </a:rPr>
              <a:t>C</a:t>
            </a:r>
            <a:r>
              <a:rPr lang="en-US" sz="1100" b="1">
                <a:highlight>
                  <a:srgbClr val="FFE466"/>
                </a:highlight>
                <a:latin typeface="Arial"/>
                <a:ea typeface="Arial"/>
                <a:cs typeface="Arial"/>
                <a:sym typeface="Arial"/>
              </a:rPr>
              <a:t>lick for animation)</a:t>
            </a:r>
            <a:r>
              <a:rPr lang="en-US" sz="1100">
                <a:solidFill>
                  <a:schemeClr val="dk1"/>
                </a:solidFill>
                <a:latin typeface="Arial"/>
                <a:ea typeface="Arial"/>
                <a:cs typeface="Arial"/>
                <a:sym typeface="Arial"/>
              </a:rPr>
              <a:t> select EL Typology,</a:t>
            </a:r>
            <a:endParaRPr sz="1100">
              <a:solidFill>
                <a:schemeClr val="dk1"/>
              </a:solidFill>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US" sz="1100">
                <a:highlight>
                  <a:srgbClr val="FFE466"/>
                </a:highlight>
                <a:latin typeface="Arial"/>
                <a:ea typeface="Arial"/>
                <a:cs typeface="Arial"/>
                <a:sym typeface="Arial"/>
              </a:rPr>
              <a:t>(</a:t>
            </a:r>
            <a:r>
              <a:rPr lang="en-US" sz="1100" b="1">
                <a:highlight>
                  <a:srgbClr val="FFE466"/>
                </a:highlight>
                <a:latin typeface="Arial"/>
                <a:ea typeface="Arial"/>
                <a:cs typeface="Arial"/>
                <a:sym typeface="Arial"/>
              </a:rPr>
              <a:t>Click for animation)</a:t>
            </a:r>
            <a:r>
              <a:rPr lang="en-US" sz="1100">
                <a:solidFill>
                  <a:schemeClr val="dk1"/>
                </a:solidFill>
                <a:latin typeface="Arial"/>
                <a:ea typeface="Arial"/>
                <a:cs typeface="Arial"/>
                <a:sym typeface="Arial"/>
              </a:rPr>
              <a:t> Click Search </a:t>
            </a:r>
            <a:endParaRPr sz="1100">
              <a:solidFill>
                <a:schemeClr val="dk1"/>
              </a:solidFill>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US" sz="1100">
                <a:highlight>
                  <a:srgbClr val="FFE466"/>
                </a:highlight>
                <a:latin typeface="Arial"/>
                <a:ea typeface="Arial"/>
                <a:cs typeface="Arial"/>
                <a:sym typeface="Arial"/>
              </a:rPr>
              <a:t>(</a:t>
            </a:r>
            <a:r>
              <a:rPr lang="en-US" sz="1100" b="1">
                <a:highlight>
                  <a:srgbClr val="FFE466"/>
                </a:highlight>
                <a:latin typeface="Arial"/>
                <a:ea typeface="Arial"/>
                <a:cs typeface="Arial"/>
                <a:sym typeface="Arial"/>
              </a:rPr>
              <a:t>Click for animation)</a:t>
            </a:r>
            <a:r>
              <a:rPr lang="en-US" sz="1100">
                <a:solidFill>
                  <a:schemeClr val="dk1"/>
                </a:solidFill>
                <a:latin typeface="Arial"/>
                <a:ea typeface="Arial"/>
                <a:cs typeface="Arial"/>
                <a:sym typeface="Arial"/>
              </a:rPr>
              <a:t>. Select the all or click the students you meet with to create a group. </a:t>
            </a:r>
            <a:endParaRPr sz="1100">
              <a:solidFill>
                <a:schemeClr val="dk1"/>
              </a:solidFill>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US" sz="1100">
                <a:solidFill>
                  <a:schemeClr val="dk1"/>
                </a:solidFill>
                <a:latin typeface="Arial"/>
                <a:ea typeface="Arial"/>
                <a:cs typeface="Arial"/>
                <a:sym typeface="Arial"/>
              </a:rPr>
              <a:t> Click on Action </a:t>
            </a:r>
            <a:r>
              <a:rPr lang="en-US" sz="1100">
                <a:highlight>
                  <a:srgbClr val="FFE466"/>
                </a:highlight>
                <a:latin typeface="Arial"/>
                <a:ea typeface="Arial"/>
                <a:cs typeface="Arial"/>
                <a:sym typeface="Arial"/>
              </a:rPr>
              <a:t>(</a:t>
            </a:r>
            <a:r>
              <a:rPr lang="en-US" sz="1100" b="1">
                <a:highlight>
                  <a:srgbClr val="FFE466"/>
                </a:highlight>
                <a:latin typeface="Arial"/>
                <a:ea typeface="Arial"/>
                <a:cs typeface="Arial"/>
                <a:sym typeface="Arial"/>
              </a:rPr>
              <a:t>Click for animation)</a:t>
            </a:r>
            <a:r>
              <a:rPr lang="en-US" sz="1100" b="1">
                <a:solidFill>
                  <a:schemeClr val="dk1"/>
                </a:solidFill>
                <a:highlight>
                  <a:srgbClr val="FFFF00"/>
                </a:highlight>
                <a:latin typeface="Arial"/>
                <a:ea typeface="Arial"/>
                <a:cs typeface="Arial"/>
                <a:sym typeface="Arial"/>
              </a:rPr>
              <a:t> </a:t>
            </a:r>
            <a:r>
              <a:rPr lang="en-US" sz="1100">
                <a:solidFill>
                  <a:schemeClr val="dk1"/>
                </a:solidFill>
                <a:latin typeface="Arial"/>
                <a:ea typeface="Arial"/>
                <a:cs typeface="Arial"/>
                <a:sym typeface="Arial"/>
              </a:rPr>
              <a:t>and from the drop down select Manage Counseling Communication.  </a:t>
            </a:r>
            <a:endParaRPr sz="1100">
              <a:latin typeface="Arial"/>
              <a:ea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5"/>
        <p:cNvGrpSpPr/>
        <p:nvPr/>
      </p:nvGrpSpPr>
      <p:grpSpPr>
        <a:xfrm>
          <a:off x="0" y="0"/>
          <a:ext cx="0" cy="0"/>
          <a:chOff x="0" y="0"/>
          <a:chExt cx="0" cy="0"/>
        </a:xfrm>
      </p:grpSpPr>
      <p:sp>
        <p:nvSpPr>
          <p:cNvPr id="516" name="Google Shape;516;g165d7cb2b64_1_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7" name="Google Shape;517;g165d7cb2b64_1_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sz="1100" b="1">
                <a:highlight>
                  <a:srgbClr val="FFE466"/>
                </a:highlight>
                <a:latin typeface="Arial"/>
                <a:ea typeface="Arial"/>
                <a:cs typeface="Arial"/>
                <a:sym typeface="Arial"/>
              </a:rPr>
              <a:t>Tech:</a:t>
            </a:r>
            <a:r>
              <a:rPr lang="en-US" sz="1100">
                <a:highlight>
                  <a:srgbClr val="FFE466"/>
                </a:highlight>
                <a:latin typeface="Arial"/>
                <a:ea typeface="Arial"/>
                <a:cs typeface="Arial"/>
                <a:sym typeface="Arial"/>
              </a:rPr>
              <a:t> Make sure to pay attention where it says </a:t>
            </a:r>
            <a:r>
              <a:rPr lang="en-US" sz="1100" b="1">
                <a:highlight>
                  <a:srgbClr val="FFE466"/>
                </a:highlight>
                <a:latin typeface="Arial"/>
                <a:ea typeface="Arial"/>
                <a:cs typeface="Arial"/>
                <a:sym typeface="Arial"/>
              </a:rPr>
              <a:t>CLICK FOR ANIMATION</a:t>
            </a:r>
            <a:r>
              <a:rPr lang="en-US" sz="1100">
                <a:highlight>
                  <a:srgbClr val="FFE466"/>
                </a:highlight>
                <a:latin typeface="Arial"/>
                <a:ea typeface="Arial"/>
                <a:cs typeface="Arial"/>
                <a:sym typeface="Arial"/>
              </a:rPr>
              <a:t> as this i</a:t>
            </a:r>
            <a:r>
              <a:rPr lang="en-US" sz="1100">
                <a:solidFill>
                  <a:srgbClr val="0A0A0A"/>
                </a:solidFill>
                <a:highlight>
                  <a:srgbClr val="FFE466"/>
                </a:highlight>
                <a:latin typeface="Arial"/>
                <a:ea typeface="Arial"/>
                <a:cs typeface="Arial"/>
                <a:sym typeface="Arial"/>
              </a:rPr>
              <a:t>s an animated slide</a:t>
            </a:r>
            <a:endParaRPr sz="1100">
              <a:solidFill>
                <a:srgbClr val="0A0A0A"/>
              </a:solidFill>
              <a:highlight>
                <a:srgbClr val="FFE466"/>
              </a:highlight>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endParaRPr sz="1100" b="1">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US" sz="1100" b="1">
                <a:latin typeface="Arial"/>
                <a:ea typeface="Arial"/>
                <a:cs typeface="Arial"/>
                <a:sym typeface="Arial"/>
              </a:rPr>
              <a:t>Time:</a:t>
            </a:r>
            <a:r>
              <a:rPr lang="en-US" sz="1100">
                <a:latin typeface="Arial"/>
                <a:ea typeface="Arial"/>
                <a:cs typeface="Arial"/>
                <a:sym typeface="Arial"/>
              </a:rPr>
              <a:t> 1 minute</a:t>
            </a:r>
            <a:endParaRPr sz="110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endParaRPr sz="110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US" sz="1100" b="1">
                <a:latin typeface="Arial"/>
                <a:ea typeface="Arial"/>
                <a:cs typeface="Arial"/>
                <a:sym typeface="Arial"/>
              </a:rPr>
              <a:t>Say: </a:t>
            </a:r>
            <a:r>
              <a:rPr lang="en-US" sz="1100">
                <a:latin typeface="Arial"/>
                <a:ea typeface="Arial"/>
                <a:cs typeface="Arial"/>
                <a:sym typeface="Arial"/>
              </a:rPr>
              <a:t>There is a new enhancement where schools will be able to do Mass Entry under the English Learner screen.   There are two ways to enter documentation.  Mass entry and Individual entry.  Mass entry is helpful when you meet with a whole class or a group of students.  When you review the reclassification requirements, analyze data with students so that they understand where they are and can make commitments we go into MiSiS and note the date we established the IRP.  The individual update is just that, going one by one for students you establish an IRP for.  Let’s look at mass entry first. </a:t>
            </a:r>
            <a:endParaRPr sz="110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endParaRPr sz="110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US" sz="1100">
                <a:solidFill>
                  <a:schemeClr val="dk1"/>
                </a:solidFill>
                <a:latin typeface="Arial"/>
                <a:ea typeface="Arial"/>
                <a:cs typeface="Arial"/>
                <a:sym typeface="Arial"/>
              </a:rPr>
              <a:t>So let’s take a look at the platform.  From MiSiS landing platform make sure you are under a Coordinator or Scheduling Admin role.  Go to English Learner TAB, </a:t>
            </a:r>
            <a:endParaRPr sz="1100">
              <a:solidFill>
                <a:schemeClr val="dk1"/>
              </a:solidFill>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US" sz="1100">
                <a:solidFill>
                  <a:schemeClr val="dk1"/>
                </a:solidFill>
                <a:highlight>
                  <a:srgbClr val="FFE466"/>
                </a:highlight>
                <a:latin typeface="Arial"/>
                <a:ea typeface="Arial"/>
                <a:cs typeface="Arial"/>
                <a:sym typeface="Arial"/>
              </a:rPr>
              <a:t>(</a:t>
            </a:r>
            <a:r>
              <a:rPr lang="en-US" sz="1100" b="1">
                <a:solidFill>
                  <a:schemeClr val="dk1"/>
                </a:solidFill>
                <a:highlight>
                  <a:srgbClr val="FFE466"/>
                </a:highlight>
                <a:latin typeface="Arial"/>
                <a:ea typeface="Arial"/>
                <a:cs typeface="Arial"/>
                <a:sym typeface="Arial"/>
              </a:rPr>
              <a:t>C</a:t>
            </a:r>
            <a:r>
              <a:rPr lang="en-US" sz="1100" b="1">
                <a:highlight>
                  <a:srgbClr val="FFE466"/>
                </a:highlight>
                <a:latin typeface="Arial"/>
                <a:ea typeface="Arial"/>
                <a:cs typeface="Arial"/>
                <a:sym typeface="Arial"/>
              </a:rPr>
              <a:t>lick for animation)</a:t>
            </a:r>
            <a:r>
              <a:rPr lang="en-US" sz="1100">
                <a:solidFill>
                  <a:schemeClr val="dk1"/>
                </a:solidFill>
                <a:latin typeface="Arial"/>
                <a:ea typeface="Arial"/>
                <a:cs typeface="Arial"/>
                <a:sym typeface="Arial"/>
              </a:rPr>
              <a:t> select EL Typology,</a:t>
            </a:r>
            <a:endParaRPr sz="1100">
              <a:solidFill>
                <a:schemeClr val="dk1"/>
              </a:solidFill>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US" sz="1100">
                <a:highlight>
                  <a:srgbClr val="FFE466"/>
                </a:highlight>
                <a:latin typeface="Arial"/>
                <a:ea typeface="Arial"/>
                <a:cs typeface="Arial"/>
                <a:sym typeface="Arial"/>
              </a:rPr>
              <a:t>(</a:t>
            </a:r>
            <a:r>
              <a:rPr lang="en-US" sz="1100" b="1">
                <a:highlight>
                  <a:srgbClr val="FFE466"/>
                </a:highlight>
                <a:latin typeface="Arial"/>
                <a:ea typeface="Arial"/>
                <a:cs typeface="Arial"/>
                <a:sym typeface="Arial"/>
              </a:rPr>
              <a:t>Click for animation)</a:t>
            </a:r>
            <a:r>
              <a:rPr lang="en-US" sz="1100">
                <a:solidFill>
                  <a:schemeClr val="dk1"/>
                </a:solidFill>
                <a:latin typeface="Arial"/>
                <a:ea typeface="Arial"/>
                <a:cs typeface="Arial"/>
                <a:sym typeface="Arial"/>
              </a:rPr>
              <a:t> Click Search </a:t>
            </a:r>
            <a:endParaRPr sz="1100">
              <a:solidFill>
                <a:schemeClr val="dk1"/>
              </a:solidFill>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US" sz="1100">
                <a:highlight>
                  <a:srgbClr val="FFE466"/>
                </a:highlight>
                <a:latin typeface="Arial"/>
                <a:ea typeface="Arial"/>
                <a:cs typeface="Arial"/>
                <a:sym typeface="Arial"/>
              </a:rPr>
              <a:t>(</a:t>
            </a:r>
            <a:r>
              <a:rPr lang="en-US" sz="1100" b="1">
                <a:highlight>
                  <a:srgbClr val="FFE466"/>
                </a:highlight>
                <a:latin typeface="Arial"/>
                <a:ea typeface="Arial"/>
                <a:cs typeface="Arial"/>
                <a:sym typeface="Arial"/>
              </a:rPr>
              <a:t>Click for animation)</a:t>
            </a:r>
            <a:r>
              <a:rPr lang="en-US" sz="1100">
                <a:solidFill>
                  <a:schemeClr val="dk1"/>
                </a:solidFill>
                <a:latin typeface="Arial"/>
                <a:ea typeface="Arial"/>
                <a:cs typeface="Arial"/>
                <a:sym typeface="Arial"/>
              </a:rPr>
              <a:t>. Select the all or click the students you meet with to create a group. </a:t>
            </a:r>
            <a:endParaRPr sz="1100">
              <a:solidFill>
                <a:schemeClr val="dk1"/>
              </a:solidFill>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US" sz="1100">
                <a:solidFill>
                  <a:schemeClr val="dk1"/>
                </a:solidFill>
                <a:latin typeface="Arial"/>
                <a:ea typeface="Arial"/>
                <a:cs typeface="Arial"/>
                <a:sym typeface="Arial"/>
              </a:rPr>
              <a:t> Click on Action </a:t>
            </a:r>
            <a:r>
              <a:rPr lang="en-US" sz="1100">
                <a:highlight>
                  <a:srgbClr val="FFE466"/>
                </a:highlight>
                <a:latin typeface="Arial"/>
                <a:ea typeface="Arial"/>
                <a:cs typeface="Arial"/>
                <a:sym typeface="Arial"/>
              </a:rPr>
              <a:t>(</a:t>
            </a:r>
            <a:r>
              <a:rPr lang="en-US" sz="1100" b="1">
                <a:highlight>
                  <a:srgbClr val="FFE466"/>
                </a:highlight>
                <a:latin typeface="Arial"/>
                <a:ea typeface="Arial"/>
                <a:cs typeface="Arial"/>
                <a:sym typeface="Arial"/>
              </a:rPr>
              <a:t>Click for animation)</a:t>
            </a:r>
            <a:r>
              <a:rPr lang="en-US" sz="1100" b="1">
                <a:solidFill>
                  <a:schemeClr val="dk1"/>
                </a:solidFill>
                <a:highlight>
                  <a:srgbClr val="FFFF00"/>
                </a:highlight>
                <a:latin typeface="Arial"/>
                <a:ea typeface="Arial"/>
                <a:cs typeface="Arial"/>
                <a:sym typeface="Arial"/>
              </a:rPr>
              <a:t> </a:t>
            </a:r>
            <a:r>
              <a:rPr lang="en-US" sz="1100">
                <a:solidFill>
                  <a:schemeClr val="dk1"/>
                </a:solidFill>
                <a:latin typeface="Arial"/>
                <a:ea typeface="Arial"/>
                <a:cs typeface="Arial"/>
                <a:sym typeface="Arial"/>
              </a:rPr>
              <a:t>and from the drop down select Manage Counseling Communication.  </a:t>
            </a:r>
            <a:endParaRPr sz="1100">
              <a:latin typeface="Arial"/>
              <a:ea typeface="Arial"/>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4"/>
        <p:cNvGrpSpPr/>
        <p:nvPr/>
      </p:nvGrpSpPr>
      <p:grpSpPr>
        <a:xfrm>
          <a:off x="0" y="0"/>
          <a:ext cx="0" cy="0"/>
          <a:chOff x="0" y="0"/>
          <a:chExt cx="0" cy="0"/>
        </a:xfrm>
      </p:grpSpPr>
      <p:sp>
        <p:nvSpPr>
          <p:cNvPr id="525" name="Google Shape;525;g165d7cb2b64_1_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6" name="Google Shape;526;g165d7cb2b64_1_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1100" b="1">
                <a:latin typeface="Arial"/>
                <a:ea typeface="Arial"/>
                <a:cs typeface="Arial"/>
                <a:sym typeface="Arial"/>
              </a:rPr>
              <a:t>Time:</a:t>
            </a:r>
            <a:r>
              <a:rPr lang="en-US" sz="1100">
                <a:latin typeface="Arial"/>
                <a:ea typeface="Arial"/>
                <a:cs typeface="Arial"/>
                <a:sym typeface="Arial"/>
              </a:rPr>
              <a:t> 30 seconds</a:t>
            </a:r>
            <a:endParaRPr sz="110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endParaRPr sz="110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US" sz="1100" b="1">
                <a:latin typeface="Arial"/>
                <a:ea typeface="Arial"/>
                <a:cs typeface="Arial"/>
                <a:sym typeface="Arial"/>
              </a:rPr>
              <a:t>Say:</a:t>
            </a:r>
            <a:r>
              <a:rPr lang="en-US" sz="1100">
                <a:latin typeface="Arial"/>
                <a:ea typeface="Arial"/>
                <a:cs typeface="Arial"/>
                <a:sym typeface="Arial"/>
              </a:rPr>
              <a:t> What if I happen to meet with one student?  We can do an individual update. This is a new process from last year. Now, IRP parent notifications will be inputted in MiSiS under EL Services, the same as you would input your annual notifications and the reclassification consultations. </a:t>
            </a:r>
            <a:endParaRPr sz="110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US"/>
              <a:t> And similarly, the student’s name will disappear once you have saved a notification date for them.</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2"/>
        <p:cNvGrpSpPr/>
        <p:nvPr/>
      </p:nvGrpSpPr>
      <p:grpSpPr>
        <a:xfrm>
          <a:off x="0" y="0"/>
          <a:ext cx="0" cy="0"/>
          <a:chOff x="0" y="0"/>
          <a:chExt cx="0" cy="0"/>
        </a:xfrm>
      </p:grpSpPr>
      <p:sp>
        <p:nvSpPr>
          <p:cNvPr id="533" name="Google Shape;533;g14a0386d01c_0_2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4" name="Google Shape;534;g14a0386d01c_0_2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highlight>
                  <a:srgbClr val="FFE599"/>
                </a:highlight>
              </a:rPr>
              <a:t>Evaluation/Sign Out Link</a:t>
            </a:r>
            <a:r>
              <a:rPr lang="en-US"/>
              <a:t>:  </a:t>
            </a:r>
            <a:r>
              <a:rPr lang="en-US" u="sng">
                <a:solidFill>
                  <a:schemeClr val="hlink"/>
                </a:solidFill>
                <a:hlinkClick r:id="rId3"/>
              </a:rPr>
              <a:t>https://survey.alchemer.com/s3/7064624/2022-23-MMED-AEA-Professional-Learning-Evaluation-MMED-EL-Designee-Meetings</a:t>
            </a:r>
            <a:r>
              <a:rPr lang="en-US"/>
              <a:t> </a:t>
            </a:r>
            <a:endParaRPr/>
          </a:p>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1">
  <p:cSld name="TITLE_1">
    <p:spTree>
      <p:nvGrpSpPr>
        <p:cNvPr id="1" name="Shape 19"/>
        <p:cNvGrpSpPr/>
        <p:nvPr/>
      </p:nvGrpSpPr>
      <p:grpSpPr>
        <a:xfrm>
          <a:off x="0" y="0"/>
          <a:ext cx="0" cy="0"/>
          <a:chOff x="0" y="0"/>
          <a:chExt cx="0" cy="0"/>
        </a:xfrm>
      </p:grpSpPr>
      <p:sp>
        <p:nvSpPr>
          <p:cNvPr id="20" name="Google Shape;20;p3"/>
          <p:cNvSpPr txBox="1">
            <a:spLocks noGrp="1"/>
          </p:cNvSpPr>
          <p:nvPr>
            <p:ph type="subTitle" idx="1"/>
          </p:nvPr>
        </p:nvSpPr>
        <p:spPr>
          <a:xfrm>
            <a:off x="1524000" y="2354538"/>
            <a:ext cx="9144000" cy="1655700"/>
          </a:xfrm>
          <a:prstGeom prst="rect">
            <a:avLst/>
          </a:prstGeom>
          <a:noFill/>
          <a:ln>
            <a:noFill/>
          </a:ln>
        </p:spPr>
        <p:txBody>
          <a:bodyPr spcFirstLastPara="1" wrap="square" lIns="91425" tIns="45700" rIns="91425" bIns="45700" anchor="t" anchorCtr="0">
            <a:normAutofit/>
          </a:bodyPr>
          <a:lstStyle>
            <a:lvl1pPr lvl="0" algn="ctr" rtl="0">
              <a:lnSpc>
                <a:spcPct val="90000"/>
              </a:lnSpc>
              <a:spcBef>
                <a:spcPts val="1000"/>
              </a:spcBef>
              <a:spcAft>
                <a:spcPts val="0"/>
              </a:spcAft>
              <a:buClr>
                <a:schemeClr val="dk1"/>
              </a:buClr>
              <a:buSzPts val="2400"/>
              <a:buFont typeface="Avenir"/>
              <a:buNone/>
              <a:defRPr sz="2400">
                <a:latin typeface="Avenir"/>
                <a:ea typeface="Avenir"/>
                <a:cs typeface="Avenir"/>
                <a:sym typeface="Avenir"/>
              </a:defRPr>
            </a:lvl1pPr>
            <a:lvl2pPr lvl="1" algn="ctr" rtl="0">
              <a:lnSpc>
                <a:spcPct val="90000"/>
              </a:lnSpc>
              <a:spcBef>
                <a:spcPts val="500"/>
              </a:spcBef>
              <a:spcAft>
                <a:spcPts val="0"/>
              </a:spcAft>
              <a:buClr>
                <a:schemeClr val="dk1"/>
              </a:buClr>
              <a:buSzPts val="2000"/>
              <a:buNone/>
              <a:defRPr sz="2000"/>
            </a:lvl2pPr>
            <a:lvl3pPr lvl="2" algn="ctr" rtl="0">
              <a:lnSpc>
                <a:spcPct val="90000"/>
              </a:lnSpc>
              <a:spcBef>
                <a:spcPts val="500"/>
              </a:spcBef>
              <a:spcAft>
                <a:spcPts val="0"/>
              </a:spcAft>
              <a:buClr>
                <a:schemeClr val="dk1"/>
              </a:buClr>
              <a:buSzPts val="1800"/>
              <a:buNone/>
              <a:defRPr sz="1800"/>
            </a:lvl3pPr>
            <a:lvl4pPr lvl="3" algn="ctr" rtl="0">
              <a:lnSpc>
                <a:spcPct val="90000"/>
              </a:lnSpc>
              <a:spcBef>
                <a:spcPts val="500"/>
              </a:spcBef>
              <a:spcAft>
                <a:spcPts val="0"/>
              </a:spcAft>
              <a:buClr>
                <a:schemeClr val="dk1"/>
              </a:buClr>
              <a:buSzPts val="1600"/>
              <a:buNone/>
              <a:defRPr sz="1600"/>
            </a:lvl4pPr>
            <a:lvl5pPr lvl="4" algn="ctr" rtl="0">
              <a:lnSpc>
                <a:spcPct val="90000"/>
              </a:lnSpc>
              <a:spcBef>
                <a:spcPts val="500"/>
              </a:spcBef>
              <a:spcAft>
                <a:spcPts val="0"/>
              </a:spcAft>
              <a:buClr>
                <a:schemeClr val="dk1"/>
              </a:buClr>
              <a:buSzPts val="1600"/>
              <a:buNone/>
              <a:defRPr sz="1600"/>
            </a:lvl5pPr>
            <a:lvl6pPr lvl="5" algn="ctr" rtl="0">
              <a:lnSpc>
                <a:spcPct val="90000"/>
              </a:lnSpc>
              <a:spcBef>
                <a:spcPts val="500"/>
              </a:spcBef>
              <a:spcAft>
                <a:spcPts val="0"/>
              </a:spcAft>
              <a:buClr>
                <a:schemeClr val="dk1"/>
              </a:buClr>
              <a:buSzPts val="1600"/>
              <a:buNone/>
              <a:defRPr sz="1600"/>
            </a:lvl6pPr>
            <a:lvl7pPr lvl="6" algn="ctr" rtl="0">
              <a:lnSpc>
                <a:spcPct val="90000"/>
              </a:lnSpc>
              <a:spcBef>
                <a:spcPts val="500"/>
              </a:spcBef>
              <a:spcAft>
                <a:spcPts val="0"/>
              </a:spcAft>
              <a:buClr>
                <a:schemeClr val="dk1"/>
              </a:buClr>
              <a:buSzPts val="1600"/>
              <a:buNone/>
              <a:defRPr sz="1600"/>
            </a:lvl7pPr>
            <a:lvl8pPr lvl="7" algn="ctr" rtl="0">
              <a:lnSpc>
                <a:spcPct val="90000"/>
              </a:lnSpc>
              <a:spcBef>
                <a:spcPts val="500"/>
              </a:spcBef>
              <a:spcAft>
                <a:spcPts val="0"/>
              </a:spcAft>
              <a:buClr>
                <a:schemeClr val="dk1"/>
              </a:buClr>
              <a:buSzPts val="1600"/>
              <a:buNone/>
              <a:defRPr sz="1600"/>
            </a:lvl8pPr>
            <a:lvl9pPr lvl="8" algn="ctr" rtl="0">
              <a:lnSpc>
                <a:spcPct val="90000"/>
              </a:lnSpc>
              <a:spcBef>
                <a:spcPts val="500"/>
              </a:spcBef>
              <a:spcAft>
                <a:spcPts val="0"/>
              </a:spcAft>
              <a:buClr>
                <a:schemeClr val="dk1"/>
              </a:buClr>
              <a:buSzPts val="1600"/>
              <a:buNone/>
              <a:defRPr sz="1600"/>
            </a:lvl9pPr>
          </a:lstStyle>
          <a:p>
            <a:endParaRPr/>
          </a:p>
        </p:txBody>
      </p:sp>
      <p:sp>
        <p:nvSpPr>
          <p:cNvPr id="21" name="Google Shape;21;p3"/>
          <p:cNvSpPr txBox="1">
            <a:spLocks noGrp="1"/>
          </p:cNvSpPr>
          <p:nvPr>
            <p:ph type="ctrTitle"/>
          </p:nvPr>
        </p:nvSpPr>
        <p:spPr>
          <a:xfrm>
            <a:off x="2105400" y="591375"/>
            <a:ext cx="7981200" cy="1398000"/>
          </a:xfrm>
          <a:prstGeom prst="rect">
            <a:avLst/>
          </a:prstGeom>
          <a:gradFill>
            <a:gsLst>
              <a:gs pos="0">
                <a:srgbClr val="8645A4"/>
              </a:gs>
              <a:gs pos="50000">
                <a:srgbClr val="D0BCDD"/>
              </a:gs>
              <a:gs pos="100000">
                <a:srgbClr val="B778D7"/>
              </a:gs>
            </a:gsLst>
            <a:lin ang="5400012" scaled="0"/>
          </a:gradFill>
          <a:ln>
            <a:noFill/>
          </a:ln>
        </p:spPr>
        <p:txBody>
          <a:bodyPr spcFirstLastPara="1" wrap="square" lIns="91425" tIns="45700" rIns="91425" bIns="45700" anchor="ctr" anchorCtr="0">
            <a:normAutofit/>
          </a:bodyPr>
          <a:lstStyle>
            <a:lvl1pPr lvl="0" algn="ctr" rtl="0">
              <a:lnSpc>
                <a:spcPct val="90000"/>
              </a:lnSpc>
              <a:spcBef>
                <a:spcPts val="0"/>
              </a:spcBef>
              <a:spcAft>
                <a:spcPts val="0"/>
              </a:spcAft>
              <a:buClr>
                <a:schemeClr val="dk1"/>
              </a:buClr>
              <a:buSzPts val="4500"/>
              <a:buFont typeface="Century Gothic"/>
              <a:buNone/>
              <a:defRPr sz="4500">
                <a:latin typeface="Century Gothic"/>
                <a:ea typeface="Century Gothic"/>
                <a:cs typeface="Century Gothic"/>
                <a:sym typeface="Century Gothic"/>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pic>
        <p:nvPicPr>
          <p:cNvPr id="22" name="Google Shape;22;p3"/>
          <p:cNvPicPr preferRelativeResize="0"/>
          <p:nvPr/>
        </p:nvPicPr>
        <p:blipFill rotWithShape="1">
          <a:blip r:embed="rId2">
            <a:alphaModFix/>
          </a:blip>
          <a:srcRect/>
          <a:stretch/>
        </p:blipFill>
        <p:spPr>
          <a:xfrm>
            <a:off x="818613" y="6200737"/>
            <a:ext cx="644524" cy="660899"/>
          </a:xfrm>
          <a:prstGeom prst="rect">
            <a:avLst/>
          </a:prstGeom>
          <a:noFill/>
          <a:ln>
            <a:noFill/>
          </a:ln>
        </p:spPr>
      </p:pic>
      <p:pic>
        <p:nvPicPr>
          <p:cNvPr id="23" name="Google Shape;23;p3"/>
          <p:cNvPicPr preferRelativeResize="0"/>
          <p:nvPr/>
        </p:nvPicPr>
        <p:blipFill rotWithShape="1">
          <a:blip r:embed="rId3">
            <a:alphaModFix/>
          </a:blip>
          <a:srcRect l="7040" t="-661" r="-7040" b="7490"/>
          <a:stretch/>
        </p:blipFill>
        <p:spPr>
          <a:xfrm rot="-6">
            <a:off x="9011350" y="2724703"/>
            <a:ext cx="3450299" cy="4133295"/>
          </a:xfrm>
          <a:prstGeom prst="rect">
            <a:avLst/>
          </a:prstGeom>
          <a:noFill/>
          <a:ln>
            <a:noFill/>
          </a:ln>
        </p:spPr>
      </p:pic>
      <p:pic>
        <p:nvPicPr>
          <p:cNvPr id="24" name="Google Shape;24;p3" descr="A screen shot of a newspaper&#10;&#10;Description automatically generated"/>
          <p:cNvPicPr preferRelativeResize="0"/>
          <p:nvPr/>
        </p:nvPicPr>
        <p:blipFill>
          <a:blip r:embed="rId4">
            <a:alphaModFix/>
          </a:blip>
          <a:stretch>
            <a:fillRect/>
          </a:stretch>
        </p:blipFill>
        <p:spPr>
          <a:xfrm>
            <a:off x="1637213" y="6204375"/>
            <a:ext cx="1107175" cy="653625"/>
          </a:xfrm>
          <a:prstGeom prst="rect">
            <a:avLst/>
          </a:prstGeom>
          <a:noFill/>
          <a:ln>
            <a:noFill/>
          </a:ln>
        </p:spPr>
      </p:pic>
      <p:pic>
        <p:nvPicPr>
          <p:cNvPr id="25" name="Google Shape;25;p3"/>
          <p:cNvPicPr preferRelativeResize="0"/>
          <p:nvPr/>
        </p:nvPicPr>
        <p:blipFill>
          <a:blip r:embed="rId5">
            <a:alphaModFix/>
          </a:blip>
          <a:stretch>
            <a:fillRect/>
          </a:stretch>
        </p:blipFill>
        <p:spPr>
          <a:xfrm>
            <a:off x="-12" y="6204387"/>
            <a:ext cx="644537" cy="653625"/>
          </a:xfrm>
          <a:prstGeom prst="rect">
            <a:avLst/>
          </a:prstGeom>
          <a:noFill/>
          <a:ln>
            <a:noFill/>
          </a:ln>
        </p:spPr>
      </p:pic>
      <p:pic>
        <p:nvPicPr>
          <p:cNvPr id="26" name="Google Shape;26;p3"/>
          <p:cNvPicPr preferRelativeResize="0"/>
          <p:nvPr/>
        </p:nvPicPr>
        <p:blipFill>
          <a:blip r:embed="rId6">
            <a:alphaModFix/>
          </a:blip>
          <a:stretch>
            <a:fillRect/>
          </a:stretch>
        </p:blipFill>
        <p:spPr>
          <a:xfrm>
            <a:off x="2918463" y="6148147"/>
            <a:ext cx="815524" cy="766092"/>
          </a:xfrm>
          <a:prstGeom prst="rect">
            <a:avLst/>
          </a:prstGeom>
          <a:noFill/>
          <a:ln>
            <a:noFill/>
          </a:ln>
        </p:spPr>
      </p:pic>
      <p:sp>
        <p:nvSpPr>
          <p:cNvPr id="27" name="Google Shape;27;p3"/>
          <p:cNvSpPr txBox="1"/>
          <p:nvPr/>
        </p:nvSpPr>
        <p:spPr>
          <a:xfrm>
            <a:off x="7184350" y="6549150"/>
            <a:ext cx="3309000" cy="365100"/>
          </a:xfrm>
          <a:prstGeom prst="rect">
            <a:avLst/>
          </a:prstGeom>
          <a:noFill/>
          <a:ln>
            <a:noFill/>
          </a:ln>
        </p:spPr>
        <p:txBody>
          <a:bodyPr spcFirstLastPara="1" wrap="square" lIns="91425" tIns="45700" rIns="91425" bIns="45700" anchor="t" anchorCtr="0">
            <a:normAutofit fontScale="85000" lnSpcReduction="10000"/>
          </a:bodyPr>
          <a:lstStyle/>
          <a:p>
            <a:pPr marL="0" lvl="0" indent="0" algn="r" rtl="0">
              <a:lnSpc>
                <a:spcPct val="90000"/>
              </a:lnSpc>
              <a:spcBef>
                <a:spcPts val="0"/>
              </a:spcBef>
              <a:spcAft>
                <a:spcPts val="0"/>
              </a:spcAft>
              <a:buClr>
                <a:schemeClr val="dk1"/>
              </a:buClr>
              <a:buSzPct val="100000"/>
              <a:buNone/>
            </a:pPr>
            <a:r>
              <a:rPr lang="en-US" sz="2400">
                <a:solidFill>
                  <a:schemeClr val="lt1"/>
                </a:solidFill>
                <a:latin typeface="Courgette"/>
                <a:ea typeface="Courgette"/>
                <a:cs typeface="Courgette"/>
                <a:sym typeface="Courgette"/>
              </a:rPr>
              <a:t>We Are Lighting Our World!</a:t>
            </a:r>
            <a:endParaRPr sz="2400">
              <a:solidFill>
                <a:schemeClr val="lt1"/>
              </a:solidFill>
              <a:latin typeface="Courgette"/>
              <a:ea typeface="Courgette"/>
              <a:cs typeface="Courgette"/>
              <a:sym typeface="Courgette"/>
            </a:endParaRPr>
          </a:p>
        </p:txBody>
      </p:sp>
      <p:sp>
        <p:nvSpPr>
          <p:cNvPr id="28" name="Google Shape;28;p3"/>
          <p:cNvSpPr txBox="1"/>
          <p:nvPr/>
        </p:nvSpPr>
        <p:spPr>
          <a:xfrm>
            <a:off x="7184350" y="6271725"/>
            <a:ext cx="2048100" cy="365100"/>
          </a:xfrm>
          <a:prstGeom prst="rect">
            <a:avLst/>
          </a:prstGeom>
          <a:noFill/>
          <a:ln>
            <a:noFill/>
          </a:ln>
        </p:spPr>
        <p:txBody>
          <a:bodyPr spcFirstLastPara="1" wrap="square" lIns="91425" tIns="45700" rIns="91425" bIns="45700" anchor="t" anchorCtr="0">
            <a:normAutofit/>
          </a:bodyPr>
          <a:lstStyle/>
          <a:p>
            <a:pPr marL="0" lvl="0" indent="0" algn="r" rtl="0">
              <a:lnSpc>
                <a:spcPct val="90000"/>
              </a:lnSpc>
              <a:spcBef>
                <a:spcPts val="0"/>
              </a:spcBef>
              <a:spcAft>
                <a:spcPts val="0"/>
              </a:spcAft>
              <a:buClr>
                <a:schemeClr val="dk1"/>
              </a:buClr>
              <a:buSzPts val="2400"/>
              <a:buNone/>
            </a:pPr>
            <a:r>
              <a:rPr lang="en-US" sz="1850">
                <a:solidFill>
                  <a:schemeClr val="lt1"/>
                </a:solidFill>
                <a:latin typeface="Courgette"/>
                <a:ea typeface="Courgette"/>
                <a:cs typeface="Courgette"/>
                <a:sym typeface="Courgette"/>
              </a:rPr>
              <a:t>I Am Limitless…</a:t>
            </a:r>
            <a:endParaRPr sz="1850">
              <a:solidFill>
                <a:schemeClr val="lt1"/>
              </a:solidFill>
              <a:latin typeface="Courgette"/>
              <a:ea typeface="Courgette"/>
              <a:cs typeface="Courgette"/>
              <a:sym typeface="Courgette"/>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88"/>
        <p:cNvGrpSpPr/>
        <p:nvPr/>
      </p:nvGrpSpPr>
      <p:grpSpPr>
        <a:xfrm>
          <a:off x="0" y="0"/>
          <a:ext cx="0" cy="0"/>
          <a:chOff x="0" y="0"/>
          <a:chExt cx="0" cy="0"/>
        </a:xfrm>
      </p:grpSpPr>
      <p:sp>
        <p:nvSpPr>
          <p:cNvPr id="89" name="Google Shape;89;p14"/>
          <p:cNvSpPr txBox="1">
            <a:spLocks noGrp="1"/>
          </p:cNvSpPr>
          <p:nvPr>
            <p:ph type="title"/>
          </p:nvPr>
        </p:nvSpPr>
        <p:spPr>
          <a:xfrm>
            <a:off x="838200" y="2395850"/>
            <a:ext cx="3932100" cy="1176900"/>
          </a:xfrm>
          <a:prstGeom prst="rect">
            <a:avLst/>
          </a:prstGeom>
          <a:gradFill>
            <a:gsLst>
              <a:gs pos="0">
                <a:srgbClr val="8645A4"/>
              </a:gs>
              <a:gs pos="50000">
                <a:srgbClr val="D0BCDD"/>
              </a:gs>
              <a:gs pos="100000">
                <a:srgbClr val="B778D7"/>
              </a:gs>
            </a:gsLst>
            <a:lin ang="5400012" scaled="0"/>
          </a:grad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0" name="Google Shape;90;p14"/>
          <p:cNvSpPr>
            <a:spLocks noGrp="1"/>
          </p:cNvSpPr>
          <p:nvPr>
            <p:ph type="pic" idx="2"/>
          </p:nvPr>
        </p:nvSpPr>
        <p:spPr>
          <a:xfrm>
            <a:off x="5781848" y="880400"/>
            <a:ext cx="5328900" cy="4207800"/>
          </a:xfrm>
          <a:prstGeom prst="rect">
            <a:avLst/>
          </a:prstGeom>
          <a:noFill/>
          <a:ln>
            <a:noFill/>
          </a:ln>
        </p:spPr>
      </p:sp>
      <p:pic>
        <p:nvPicPr>
          <p:cNvPr id="91" name="Google Shape;91;p14"/>
          <p:cNvPicPr preferRelativeResize="0"/>
          <p:nvPr/>
        </p:nvPicPr>
        <p:blipFill rotWithShape="1">
          <a:blip r:embed="rId2">
            <a:alphaModFix/>
          </a:blip>
          <a:srcRect l="7037" t="-659" b="660"/>
          <a:stretch/>
        </p:blipFill>
        <p:spPr>
          <a:xfrm rot="-13">
            <a:off x="10685325" y="4774178"/>
            <a:ext cx="1506673" cy="2083820"/>
          </a:xfrm>
          <a:prstGeom prst="rect">
            <a:avLst/>
          </a:prstGeom>
          <a:noFill/>
          <a:ln>
            <a:noFill/>
          </a:ln>
        </p:spPr>
      </p:pic>
      <p:sp>
        <p:nvSpPr>
          <p:cNvPr id="92" name="Google Shape;92;p14"/>
          <p:cNvSpPr txBox="1"/>
          <p:nvPr/>
        </p:nvSpPr>
        <p:spPr>
          <a:xfrm>
            <a:off x="8543500" y="6541050"/>
            <a:ext cx="3309000" cy="365100"/>
          </a:xfrm>
          <a:prstGeom prst="rect">
            <a:avLst/>
          </a:prstGeom>
          <a:noFill/>
          <a:ln>
            <a:noFill/>
          </a:ln>
        </p:spPr>
        <p:txBody>
          <a:bodyPr spcFirstLastPara="1" wrap="square" lIns="91425" tIns="45700" rIns="91425" bIns="45700" anchor="t" anchorCtr="0">
            <a:normAutofit/>
          </a:bodyPr>
          <a:lstStyle/>
          <a:p>
            <a:pPr marL="0" lvl="0" indent="0" algn="r" rtl="0">
              <a:lnSpc>
                <a:spcPct val="90000"/>
              </a:lnSpc>
              <a:spcBef>
                <a:spcPts val="0"/>
              </a:spcBef>
              <a:spcAft>
                <a:spcPts val="0"/>
              </a:spcAft>
              <a:buClr>
                <a:schemeClr val="dk1"/>
              </a:buClr>
              <a:buSzPts val="1860"/>
              <a:buNone/>
            </a:pPr>
            <a:r>
              <a:rPr lang="en-US" sz="1660">
                <a:solidFill>
                  <a:schemeClr val="lt1"/>
                </a:solidFill>
                <a:latin typeface="Courgette"/>
                <a:ea typeface="Courgette"/>
                <a:cs typeface="Courgette"/>
                <a:sym typeface="Courgette"/>
              </a:rPr>
              <a:t>We Are Lighting Our World!</a:t>
            </a:r>
            <a:endParaRPr sz="1660">
              <a:solidFill>
                <a:schemeClr val="lt1"/>
              </a:solidFill>
              <a:latin typeface="Courgette"/>
              <a:ea typeface="Courgette"/>
              <a:cs typeface="Courgette"/>
              <a:sym typeface="Courgette"/>
            </a:endParaRPr>
          </a:p>
        </p:txBody>
      </p:sp>
      <p:sp>
        <p:nvSpPr>
          <p:cNvPr id="93" name="Google Shape;93;p14"/>
          <p:cNvSpPr txBox="1"/>
          <p:nvPr/>
        </p:nvSpPr>
        <p:spPr>
          <a:xfrm>
            <a:off x="8695650" y="6271175"/>
            <a:ext cx="2048100" cy="365100"/>
          </a:xfrm>
          <a:prstGeom prst="rect">
            <a:avLst/>
          </a:prstGeom>
          <a:noFill/>
          <a:ln>
            <a:noFill/>
          </a:ln>
        </p:spPr>
        <p:txBody>
          <a:bodyPr spcFirstLastPara="1" wrap="square" lIns="91425" tIns="45700" rIns="91425" bIns="45700" anchor="t" anchorCtr="0">
            <a:normAutofit/>
          </a:bodyPr>
          <a:lstStyle/>
          <a:p>
            <a:pPr marL="0" lvl="0" indent="0" algn="r" rtl="0">
              <a:lnSpc>
                <a:spcPct val="90000"/>
              </a:lnSpc>
              <a:spcBef>
                <a:spcPts val="0"/>
              </a:spcBef>
              <a:spcAft>
                <a:spcPts val="0"/>
              </a:spcAft>
              <a:buClr>
                <a:schemeClr val="dk1"/>
              </a:buClr>
              <a:buSzPts val="2400"/>
              <a:buNone/>
            </a:pPr>
            <a:r>
              <a:rPr lang="en-US" sz="1650">
                <a:solidFill>
                  <a:schemeClr val="lt1"/>
                </a:solidFill>
                <a:latin typeface="Courgette"/>
                <a:ea typeface="Courgette"/>
                <a:cs typeface="Courgette"/>
                <a:sym typeface="Courgette"/>
              </a:rPr>
              <a:t>I Am Limitless…</a:t>
            </a:r>
            <a:endParaRPr sz="1650">
              <a:solidFill>
                <a:schemeClr val="lt1"/>
              </a:solidFill>
              <a:latin typeface="Courgette"/>
              <a:ea typeface="Courgette"/>
              <a:cs typeface="Courgette"/>
              <a:sym typeface="Courgette"/>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Picture with Caption 1 2">
  <p:cSld name="PICTURE_WITH_CAPTION_TEXT_1_2">
    <p:spTree>
      <p:nvGrpSpPr>
        <p:cNvPr id="1" name="Shape 101"/>
        <p:cNvGrpSpPr/>
        <p:nvPr/>
      </p:nvGrpSpPr>
      <p:grpSpPr>
        <a:xfrm>
          <a:off x="0" y="0"/>
          <a:ext cx="0" cy="0"/>
          <a:chOff x="0" y="0"/>
          <a:chExt cx="0" cy="0"/>
        </a:xfrm>
      </p:grpSpPr>
      <p:pic>
        <p:nvPicPr>
          <p:cNvPr id="102" name="Google Shape;102;p16"/>
          <p:cNvPicPr preferRelativeResize="0"/>
          <p:nvPr/>
        </p:nvPicPr>
        <p:blipFill rotWithShape="1">
          <a:blip r:embed="rId2">
            <a:alphaModFix/>
          </a:blip>
          <a:srcRect l="7037" t="-659" b="660"/>
          <a:stretch/>
        </p:blipFill>
        <p:spPr>
          <a:xfrm rot="-13">
            <a:off x="10685325" y="4774178"/>
            <a:ext cx="1506673" cy="2083820"/>
          </a:xfrm>
          <a:prstGeom prst="rect">
            <a:avLst/>
          </a:prstGeom>
          <a:noFill/>
          <a:ln>
            <a:noFill/>
          </a:ln>
        </p:spPr>
      </p:pic>
      <p:sp>
        <p:nvSpPr>
          <p:cNvPr id="103" name="Google Shape;103;p16"/>
          <p:cNvSpPr txBox="1"/>
          <p:nvPr/>
        </p:nvSpPr>
        <p:spPr>
          <a:xfrm>
            <a:off x="8543500" y="6541050"/>
            <a:ext cx="3309000" cy="365100"/>
          </a:xfrm>
          <a:prstGeom prst="rect">
            <a:avLst/>
          </a:prstGeom>
          <a:noFill/>
          <a:ln>
            <a:noFill/>
          </a:ln>
        </p:spPr>
        <p:txBody>
          <a:bodyPr spcFirstLastPara="1" wrap="square" lIns="91425" tIns="45700" rIns="91425" bIns="45700" anchor="t" anchorCtr="0">
            <a:normAutofit/>
          </a:bodyPr>
          <a:lstStyle/>
          <a:p>
            <a:pPr marL="0" lvl="0" indent="0" algn="r" rtl="0">
              <a:lnSpc>
                <a:spcPct val="90000"/>
              </a:lnSpc>
              <a:spcBef>
                <a:spcPts val="0"/>
              </a:spcBef>
              <a:spcAft>
                <a:spcPts val="0"/>
              </a:spcAft>
              <a:buClr>
                <a:schemeClr val="dk1"/>
              </a:buClr>
              <a:buSzPts val="1860"/>
              <a:buNone/>
            </a:pPr>
            <a:r>
              <a:rPr lang="en-US" sz="1660">
                <a:solidFill>
                  <a:schemeClr val="lt1"/>
                </a:solidFill>
                <a:latin typeface="Courgette"/>
                <a:ea typeface="Courgette"/>
                <a:cs typeface="Courgette"/>
                <a:sym typeface="Courgette"/>
              </a:rPr>
              <a:t>We Are Lighting Our World!</a:t>
            </a:r>
            <a:endParaRPr sz="1660">
              <a:solidFill>
                <a:schemeClr val="lt1"/>
              </a:solidFill>
              <a:latin typeface="Courgette"/>
              <a:ea typeface="Courgette"/>
              <a:cs typeface="Courgette"/>
              <a:sym typeface="Courgette"/>
            </a:endParaRPr>
          </a:p>
        </p:txBody>
      </p:sp>
      <p:sp>
        <p:nvSpPr>
          <p:cNvPr id="104" name="Google Shape;104;p16"/>
          <p:cNvSpPr txBox="1"/>
          <p:nvPr/>
        </p:nvSpPr>
        <p:spPr>
          <a:xfrm>
            <a:off x="8695650" y="6271175"/>
            <a:ext cx="2048100" cy="365100"/>
          </a:xfrm>
          <a:prstGeom prst="rect">
            <a:avLst/>
          </a:prstGeom>
          <a:noFill/>
          <a:ln>
            <a:noFill/>
          </a:ln>
        </p:spPr>
        <p:txBody>
          <a:bodyPr spcFirstLastPara="1" wrap="square" lIns="91425" tIns="45700" rIns="91425" bIns="45700" anchor="t" anchorCtr="0">
            <a:normAutofit/>
          </a:bodyPr>
          <a:lstStyle/>
          <a:p>
            <a:pPr marL="0" lvl="0" indent="0" algn="r" rtl="0">
              <a:lnSpc>
                <a:spcPct val="90000"/>
              </a:lnSpc>
              <a:spcBef>
                <a:spcPts val="0"/>
              </a:spcBef>
              <a:spcAft>
                <a:spcPts val="0"/>
              </a:spcAft>
              <a:buClr>
                <a:schemeClr val="dk1"/>
              </a:buClr>
              <a:buSzPts val="2400"/>
              <a:buNone/>
            </a:pPr>
            <a:r>
              <a:rPr lang="en-US" sz="1650">
                <a:solidFill>
                  <a:schemeClr val="lt1"/>
                </a:solidFill>
                <a:latin typeface="Courgette"/>
                <a:ea typeface="Courgette"/>
                <a:cs typeface="Courgette"/>
                <a:sym typeface="Courgette"/>
              </a:rPr>
              <a:t>I Am Limitless…</a:t>
            </a:r>
            <a:endParaRPr sz="1650">
              <a:solidFill>
                <a:schemeClr val="lt1"/>
              </a:solidFill>
              <a:latin typeface="Courgette"/>
              <a:ea typeface="Courgette"/>
              <a:cs typeface="Courgette"/>
              <a:sym typeface="Courgette"/>
            </a:endParaRPr>
          </a:p>
        </p:txBody>
      </p:sp>
      <p:cxnSp>
        <p:nvCxnSpPr>
          <p:cNvPr id="105" name="Google Shape;105;p16"/>
          <p:cNvCxnSpPr/>
          <p:nvPr/>
        </p:nvCxnSpPr>
        <p:spPr>
          <a:xfrm>
            <a:off x="1242171" y="1379463"/>
            <a:ext cx="9607500" cy="0"/>
          </a:xfrm>
          <a:prstGeom prst="straightConnector1">
            <a:avLst/>
          </a:prstGeom>
          <a:noFill/>
          <a:ln w="31750" cap="flat" cmpd="sng">
            <a:solidFill>
              <a:schemeClr val="dk1"/>
            </a:solidFill>
            <a:prstDash val="solid"/>
            <a:round/>
            <a:headEnd type="none" w="sm" len="sm"/>
            <a:tailEnd type="none" w="sm" len="sm"/>
          </a:ln>
        </p:spPr>
      </p:cxnSp>
      <p:sp>
        <p:nvSpPr>
          <p:cNvPr id="106" name="Google Shape;106;p16"/>
          <p:cNvSpPr txBox="1">
            <a:spLocks noGrp="1"/>
          </p:cNvSpPr>
          <p:nvPr>
            <p:ph type="title"/>
          </p:nvPr>
        </p:nvSpPr>
        <p:spPr>
          <a:xfrm>
            <a:off x="1035125" y="271575"/>
            <a:ext cx="10507500" cy="1036800"/>
          </a:xfrm>
          <a:prstGeom prst="rect">
            <a:avLst/>
          </a:prstGeom>
          <a:gradFill>
            <a:gsLst>
              <a:gs pos="0">
                <a:srgbClr val="8645A4"/>
              </a:gs>
              <a:gs pos="50000">
                <a:srgbClr val="D0BCDD"/>
              </a:gs>
              <a:gs pos="100000">
                <a:srgbClr val="B778D7"/>
              </a:gs>
            </a:gsLst>
            <a:lin ang="5400012" scaled="0"/>
          </a:gradFill>
          <a:ln>
            <a:noFill/>
          </a:ln>
        </p:spPr>
        <p:txBody>
          <a:bodyPr spcFirstLastPara="1" wrap="square" lIns="91425" tIns="45700" rIns="91425" bIns="45700" anchor="ctr" anchorCtr="0">
            <a:normAutofit/>
          </a:bodyPr>
          <a:lstStyle>
            <a:lvl1pPr lvl="0" rtl="0">
              <a:spcBef>
                <a:spcPts val="0"/>
              </a:spcBef>
              <a:spcAft>
                <a:spcPts val="0"/>
              </a:spcAft>
              <a:buSzPts val="4400"/>
              <a:buNone/>
              <a:defRPr/>
            </a:lvl1pPr>
            <a:lvl2pPr lvl="1" rtl="0">
              <a:spcBef>
                <a:spcPts val="0"/>
              </a:spcBef>
              <a:spcAft>
                <a:spcPts val="0"/>
              </a:spcAft>
              <a:buSzPts val="1400"/>
              <a:buNone/>
              <a:defRPr>
                <a:latin typeface="Avenir"/>
                <a:ea typeface="Avenir"/>
                <a:cs typeface="Avenir"/>
                <a:sym typeface="Avenir"/>
              </a:defRPr>
            </a:lvl2pPr>
            <a:lvl3pPr lvl="2" rtl="0">
              <a:spcBef>
                <a:spcPts val="0"/>
              </a:spcBef>
              <a:spcAft>
                <a:spcPts val="0"/>
              </a:spcAft>
              <a:buSzPts val="1400"/>
              <a:buNone/>
              <a:defRPr>
                <a:latin typeface="Avenir"/>
                <a:ea typeface="Avenir"/>
                <a:cs typeface="Avenir"/>
                <a:sym typeface="Avenir"/>
              </a:defRPr>
            </a:lvl3pPr>
            <a:lvl4pPr lvl="3" rtl="0">
              <a:spcBef>
                <a:spcPts val="0"/>
              </a:spcBef>
              <a:spcAft>
                <a:spcPts val="0"/>
              </a:spcAft>
              <a:buSzPts val="1400"/>
              <a:buNone/>
              <a:defRPr>
                <a:latin typeface="Avenir"/>
                <a:ea typeface="Avenir"/>
                <a:cs typeface="Avenir"/>
                <a:sym typeface="Avenir"/>
              </a:defRPr>
            </a:lvl4pPr>
            <a:lvl5pPr lvl="4" rtl="0">
              <a:spcBef>
                <a:spcPts val="0"/>
              </a:spcBef>
              <a:spcAft>
                <a:spcPts val="0"/>
              </a:spcAft>
              <a:buSzPts val="1400"/>
              <a:buNone/>
              <a:defRPr>
                <a:latin typeface="Avenir"/>
                <a:ea typeface="Avenir"/>
                <a:cs typeface="Avenir"/>
                <a:sym typeface="Avenir"/>
              </a:defRPr>
            </a:lvl5pPr>
            <a:lvl6pPr lvl="5" rtl="0">
              <a:spcBef>
                <a:spcPts val="0"/>
              </a:spcBef>
              <a:spcAft>
                <a:spcPts val="0"/>
              </a:spcAft>
              <a:buSzPts val="1400"/>
              <a:buNone/>
              <a:defRPr>
                <a:latin typeface="Avenir"/>
                <a:ea typeface="Avenir"/>
                <a:cs typeface="Avenir"/>
                <a:sym typeface="Avenir"/>
              </a:defRPr>
            </a:lvl6pPr>
            <a:lvl7pPr lvl="6" rtl="0">
              <a:spcBef>
                <a:spcPts val="0"/>
              </a:spcBef>
              <a:spcAft>
                <a:spcPts val="0"/>
              </a:spcAft>
              <a:buSzPts val="1400"/>
              <a:buNone/>
              <a:defRPr>
                <a:latin typeface="Avenir"/>
                <a:ea typeface="Avenir"/>
                <a:cs typeface="Avenir"/>
                <a:sym typeface="Avenir"/>
              </a:defRPr>
            </a:lvl7pPr>
            <a:lvl8pPr lvl="7" rtl="0">
              <a:spcBef>
                <a:spcPts val="0"/>
              </a:spcBef>
              <a:spcAft>
                <a:spcPts val="0"/>
              </a:spcAft>
              <a:buSzPts val="1400"/>
              <a:buNone/>
              <a:defRPr>
                <a:latin typeface="Avenir"/>
                <a:ea typeface="Avenir"/>
                <a:cs typeface="Avenir"/>
                <a:sym typeface="Avenir"/>
              </a:defRPr>
            </a:lvl8pPr>
            <a:lvl9pPr lvl="8" rtl="0">
              <a:spcBef>
                <a:spcPts val="0"/>
              </a:spcBef>
              <a:spcAft>
                <a:spcPts val="0"/>
              </a:spcAft>
              <a:buSzPts val="1400"/>
              <a:buNone/>
              <a:defRPr>
                <a:latin typeface="Avenir"/>
                <a:ea typeface="Avenir"/>
                <a:cs typeface="Avenir"/>
                <a:sym typeface="Avenir"/>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Picture with Caption 1 2 1">
  <p:cSld name="PICTURE_WITH_CAPTION_TEXT_1_2_1">
    <p:spTree>
      <p:nvGrpSpPr>
        <p:cNvPr id="1" name="Shape 107"/>
        <p:cNvGrpSpPr/>
        <p:nvPr/>
      </p:nvGrpSpPr>
      <p:grpSpPr>
        <a:xfrm>
          <a:off x="0" y="0"/>
          <a:ext cx="0" cy="0"/>
          <a:chOff x="0" y="0"/>
          <a:chExt cx="0" cy="0"/>
        </a:xfrm>
      </p:grpSpPr>
      <p:pic>
        <p:nvPicPr>
          <p:cNvPr id="108" name="Google Shape;108;p17"/>
          <p:cNvPicPr preferRelativeResize="0"/>
          <p:nvPr/>
        </p:nvPicPr>
        <p:blipFill rotWithShape="1">
          <a:blip r:embed="rId2">
            <a:alphaModFix/>
          </a:blip>
          <a:srcRect l="7037" t="-659" b="660"/>
          <a:stretch/>
        </p:blipFill>
        <p:spPr>
          <a:xfrm rot="-13">
            <a:off x="10685325" y="4774178"/>
            <a:ext cx="1506673" cy="2083820"/>
          </a:xfrm>
          <a:prstGeom prst="rect">
            <a:avLst/>
          </a:prstGeom>
          <a:noFill/>
          <a:ln>
            <a:noFill/>
          </a:ln>
        </p:spPr>
      </p:pic>
      <p:sp>
        <p:nvSpPr>
          <p:cNvPr id="109" name="Google Shape;109;p17"/>
          <p:cNvSpPr txBox="1"/>
          <p:nvPr/>
        </p:nvSpPr>
        <p:spPr>
          <a:xfrm>
            <a:off x="8543500" y="6541050"/>
            <a:ext cx="3309000" cy="365100"/>
          </a:xfrm>
          <a:prstGeom prst="rect">
            <a:avLst/>
          </a:prstGeom>
          <a:noFill/>
          <a:ln>
            <a:noFill/>
          </a:ln>
        </p:spPr>
        <p:txBody>
          <a:bodyPr spcFirstLastPara="1" wrap="square" lIns="91425" tIns="45700" rIns="91425" bIns="45700" anchor="t" anchorCtr="0">
            <a:normAutofit/>
          </a:bodyPr>
          <a:lstStyle/>
          <a:p>
            <a:pPr marL="0" lvl="0" indent="0" algn="r" rtl="0">
              <a:lnSpc>
                <a:spcPct val="90000"/>
              </a:lnSpc>
              <a:spcBef>
                <a:spcPts val="0"/>
              </a:spcBef>
              <a:spcAft>
                <a:spcPts val="0"/>
              </a:spcAft>
              <a:buClr>
                <a:schemeClr val="dk1"/>
              </a:buClr>
              <a:buSzPts val="1860"/>
              <a:buNone/>
            </a:pPr>
            <a:r>
              <a:rPr lang="en-US" sz="1660">
                <a:solidFill>
                  <a:schemeClr val="lt1"/>
                </a:solidFill>
                <a:latin typeface="Courgette"/>
                <a:ea typeface="Courgette"/>
                <a:cs typeface="Courgette"/>
                <a:sym typeface="Courgette"/>
              </a:rPr>
              <a:t>We Are Lighting Our World!</a:t>
            </a:r>
            <a:endParaRPr sz="1660">
              <a:solidFill>
                <a:schemeClr val="lt1"/>
              </a:solidFill>
              <a:latin typeface="Courgette"/>
              <a:ea typeface="Courgette"/>
              <a:cs typeface="Courgette"/>
              <a:sym typeface="Courgette"/>
            </a:endParaRPr>
          </a:p>
        </p:txBody>
      </p:sp>
      <p:sp>
        <p:nvSpPr>
          <p:cNvPr id="110" name="Google Shape;110;p17"/>
          <p:cNvSpPr txBox="1"/>
          <p:nvPr/>
        </p:nvSpPr>
        <p:spPr>
          <a:xfrm>
            <a:off x="8695650" y="6271175"/>
            <a:ext cx="2048100" cy="365100"/>
          </a:xfrm>
          <a:prstGeom prst="rect">
            <a:avLst/>
          </a:prstGeom>
          <a:noFill/>
          <a:ln>
            <a:noFill/>
          </a:ln>
        </p:spPr>
        <p:txBody>
          <a:bodyPr spcFirstLastPara="1" wrap="square" lIns="91425" tIns="45700" rIns="91425" bIns="45700" anchor="t" anchorCtr="0">
            <a:normAutofit/>
          </a:bodyPr>
          <a:lstStyle/>
          <a:p>
            <a:pPr marL="0" lvl="0" indent="0" algn="r" rtl="0">
              <a:lnSpc>
                <a:spcPct val="90000"/>
              </a:lnSpc>
              <a:spcBef>
                <a:spcPts val="0"/>
              </a:spcBef>
              <a:spcAft>
                <a:spcPts val="0"/>
              </a:spcAft>
              <a:buClr>
                <a:schemeClr val="dk1"/>
              </a:buClr>
              <a:buSzPts val="2400"/>
              <a:buNone/>
            </a:pPr>
            <a:r>
              <a:rPr lang="en-US" sz="1650">
                <a:solidFill>
                  <a:schemeClr val="lt1"/>
                </a:solidFill>
                <a:latin typeface="Courgette"/>
                <a:ea typeface="Courgette"/>
                <a:cs typeface="Courgette"/>
                <a:sym typeface="Courgette"/>
              </a:rPr>
              <a:t>I Am Limitless…</a:t>
            </a:r>
            <a:endParaRPr sz="1650">
              <a:solidFill>
                <a:schemeClr val="lt1"/>
              </a:solidFill>
              <a:latin typeface="Courgette"/>
              <a:ea typeface="Courgette"/>
              <a:cs typeface="Courgette"/>
              <a:sym typeface="Courgette"/>
            </a:endParaRPr>
          </a:p>
        </p:txBody>
      </p:sp>
      <p:sp>
        <p:nvSpPr>
          <p:cNvPr id="111" name="Google Shape;111;p17"/>
          <p:cNvSpPr txBox="1">
            <a:spLocks noGrp="1"/>
          </p:cNvSpPr>
          <p:nvPr>
            <p:ph type="title"/>
          </p:nvPr>
        </p:nvSpPr>
        <p:spPr>
          <a:xfrm>
            <a:off x="1035125" y="271575"/>
            <a:ext cx="10507500" cy="1036800"/>
          </a:xfrm>
          <a:prstGeom prst="rect">
            <a:avLst/>
          </a:prstGeom>
          <a:gradFill>
            <a:gsLst>
              <a:gs pos="0">
                <a:srgbClr val="8645A4"/>
              </a:gs>
              <a:gs pos="50000">
                <a:srgbClr val="D0BCDD"/>
              </a:gs>
              <a:gs pos="100000">
                <a:srgbClr val="B778D7"/>
              </a:gs>
            </a:gsLst>
            <a:lin ang="5400012" scaled="0"/>
          </a:gradFill>
          <a:ln>
            <a:noFill/>
          </a:ln>
        </p:spPr>
        <p:txBody>
          <a:bodyPr spcFirstLastPara="1" wrap="square" lIns="91425" tIns="45700" rIns="91425" bIns="45700" anchor="ctr" anchorCtr="0">
            <a:normAutofit/>
          </a:bodyPr>
          <a:lstStyle>
            <a:lvl1pPr lvl="0" rtl="0">
              <a:spcBef>
                <a:spcPts val="0"/>
              </a:spcBef>
              <a:spcAft>
                <a:spcPts val="0"/>
              </a:spcAft>
              <a:buSzPts val="4400"/>
              <a:buNone/>
              <a:defRPr/>
            </a:lvl1pPr>
            <a:lvl2pPr lvl="1" rtl="0">
              <a:spcBef>
                <a:spcPts val="0"/>
              </a:spcBef>
              <a:spcAft>
                <a:spcPts val="0"/>
              </a:spcAft>
              <a:buSzPts val="1400"/>
              <a:buNone/>
              <a:defRPr>
                <a:latin typeface="Avenir"/>
                <a:ea typeface="Avenir"/>
                <a:cs typeface="Avenir"/>
                <a:sym typeface="Avenir"/>
              </a:defRPr>
            </a:lvl2pPr>
            <a:lvl3pPr lvl="2" rtl="0">
              <a:spcBef>
                <a:spcPts val="0"/>
              </a:spcBef>
              <a:spcAft>
                <a:spcPts val="0"/>
              </a:spcAft>
              <a:buSzPts val="1400"/>
              <a:buNone/>
              <a:defRPr>
                <a:latin typeface="Avenir"/>
                <a:ea typeface="Avenir"/>
                <a:cs typeface="Avenir"/>
                <a:sym typeface="Avenir"/>
              </a:defRPr>
            </a:lvl3pPr>
            <a:lvl4pPr lvl="3" rtl="0">
              <a:spcBef>
                <a:spcPts val="0"/>
              </a:spcBef>
              <a:spcAft>
                <a:spcPts val="0"/>
              </a:spcAft>
              <a:buSzPts val="1400"/>
              <a:buNone/>
              <a:defRPr>
                <a:latin typeface="Avenir"/>
                <a:ea typeface="Avenir"/>
                <a:cs typeface="Avenir"/>
                <a:sym typeface="Avenir"/>
              </a:defRPr>
            </a:lvl4pPr>
            <a:lvl5pPr lvl="4" rtl="0">
              <a:spcBef>
                <a:spcPts val="0"/>
              </a:spcBef>
              <a:spcAft>
                <a:spcPts val="0"/>
              </a:spcAft>
              <a:buSzPts val="1400"/>
              <a:buNone/>
              <a:defRPr>
                <a:latin typeface="Avenir"/>
                <a:ea typeface="Avenir"/>
                <a:cs typeface="Avenir"/>
                <a:sym typeface="Avenir"/>
              </a:defRPr>
            </a:lvl5pPr>
            <a:lvl6pPr lvl="5" rtl="0">
              <a:spcBef>
                <a:spcPts val="0"/>
              </a:spcBef>
              <a:spcAft>
                <a:spcPts val="0"/>
              </a:spcAft>
              <a:buSzPts val="1400"/>
              <a:buNone/>
              <a:defRPr>
                <a:latin typeface="Avenir"/>
                <a:ea typeface="Avenir"/>
                <a:cs typeface="Avenir"/>
                <a:sym typeface="Avenir"/>
              </a:defRPr>
            </a:lvl6pPr>
            <a:lvl7pPr lvl="6" rtl="0">
              <a:spcBef>
                <a:spcPts val="0"/>
              </a:spcBef>
              <a:spcAft>
                <a:spcPts val="0"/>
              </a:spcAft>
              <a:buSzPts val="1400"/>
              <a:buNone/>
              <a:defRPr>
                <a:latin typeface="Avenir"/>
                <a:ea typeface="Avenir"/>
                <a:cs typeface="Avenir"/>
                <a:sym typeface="Avenir"/>
              </a:defRPr>
            </a:lvl7pPr>
            <a:lvl8pPr lvl="7" rtl="0">
              <a:spcBef>
                <a:spcPts val="0"/>
              </a:spcBef>
              <a:spcAft>
                <a:spcPts val="0"/>
              </a:spcAft>
              <a:buSzPts val="1400"/>
              <a:buNone/>
              <a:defRPr>
                <a:latin typeface="Avenir"/>
                <a:ea typeface="Avenir"/>
                <a:cs typeface="Avenir"/>
                <a:sym typeface="Avenir"/>
              </a:defRPr>
            </a:lvl8pPr>
            <a:lvl9pPr lvl="8" rtl="0">
              <a:spcBef>
                <a:spcPts val="0"/>
              </a:spcBef>
              <a:spcAft>
                <a:spcPts val="0"/>
              </a:spcAft>
              <a:buSzPts val="1400"/>
              <a:buNone/>
              <a:defRPr>
                <a:latin typeface="Avenir"/>
                <a:ea typeface="Avenir"/>
                <a:cs typeface="Avenir"/>
                <a:sym typeface="Avenir"/>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Picture with Caption 1 1">
  <p:cSld name="PICTURE_WITH_CAPTION_TEXT_1_1">
    <p:spTree>
      <p:nvGrpSpPr>
        <p:cNvPr id="1" name="Shape 112"/>
        <p:cNvGrpSpPr/>
        <p:nvPr/>
      </p:nvGrpSpPr>
      <p:grpSpPr>
        <a:xfrm>
          <a:off x="0" y="0"/>
          <a:ext cx="0" cy="0"/>
          <a:chOff x="0" y="0"/>
          <a:chExt cx="0" cy="0"/>
        </a:xfrm>
      </p:grpSpPr>
      <p:pic>
        <p:nvPicPr>
          <p:cNvPr id="113" name="Google Shape;113;p18"/>
          <p:cNvPicPr preferRelativeResize="0"/>
          <p:nvPr/>
        </p:nvPicPr>
        <p:blipFill rotWithShape="1">
          <a:blip r:embed="rId2">
            <a:alphaModFix/>
          </a:blip>
          <a:srcRect l="7037" t="-659" b="660"/>
          <a:stretch/>
        </p:blipFill>
        <p:spPr>
          <a:xfrm rot="-13">
            <a:off x="10685325" y="4774178"/>
            <a:ext cx="1506673" cy="2083820"/>
          </a:xfrm>
          <a:prstGeom prst="rect">
            <a:avLst/>
          </a:prstGeom>
          <a:noFill/>
          <a:ln>
            <a:noFill/>
          </a:ln>
        </p:spPr>
      </p:pic>
      <p:sp>
        <p:nvSpPr>
          <p:cNvPr id="114" name="Google Shape;114;p18"/>
          <p:cNvSpPr txBox="1"/>
          <p:nvPr/>
        </p:nvSpPr>
        <p:spPr>
          <a:xfrm>
            <a:off x="8543500" y="6541050"/>
            <a:ext cx="3309000" cy="365100"/>
          </a:xfrm>
          <a:prstGeom prst="rect">
            <a:avLst/>
          </a:prstGeom>
          <a:noFill/>
          <a:ln>
            <a:noFill/>
          </a:ln>
        </p:spPr>
        <p:txBody>
          <a:bodyPr spcFirstLastPara="1" wrap="square" lIns="91425" tIns="45700" rIns="91425" bIns="45700" anchor="t" anchorCtr="0">
            <a:normAutofit/>
          </a:bodyPr>
          <a:lstStyle/>
          <a:p>
            <a:pPr marL="0" lvl="0" indent="0" algn="r" rtl="0">
              <a:lnSpc>
                <a:spcPct val="90000"/>
              </a:lnSpc>
              <a:spcBef>
                <a:spcPts val="0"/>
              </a:spcBef>
              <a:spcAft>
                <a:spcPts val="0"/>
              </a:spcAft>
              <a:buClr>
                <a:schemeClr val="dk1"/>
              </a:buClr>
              <a:buSzPts val="1860"/>
              <a:buNone/>
            </a:pPr>
            <a:r>
              <a:rPr lang="en-US" sz="1660">
                <a:solidFill>
                  <a:schemeClr val="lt1"/>
                </a:solidFill>
                <a:latin typeface="Courgette"/>
                <a:ea typeface="Courgette"/>
                <a:cs typeface="Courgette"/>
                <a:sym typeface="Courgette"/>
              </a:rPr>
              <a:t>We Are Lighting Our World!</a:t>
            </a:r>
            <a:endParaRPr sz="1660">
              <a:solidFill>
                <a:schemeClr val="lt1"/>
              </a:solidFill>
              <a:latin typeface="Courgette"/>
              <a:ea typeface="Courgette"/>
              <a:cs typeface="Courgette"/>
              <a:sym typeface="Courgette"/>
            </a:endParaRPr>
          </a:p>
        </p:txBody>
      </p:sp>
      <p:sp>
        <p:nvSpPr>
          <p:cNvPr id="115" name="Google Shape;115;p18"/>
          <p:cNvSpPr txBox="1"/>
          <p:nvPr/>
        </p:nvSpPr>
        <p:spPr>
          <a:xfrm>
            <a:off x="8695650" y="6271175"/>
            <a:ext cx="2048100" cy="365100"/>
          </a:xfrm>
          <a:prstGeom prst="rect">
            <a:avLst/>
          </a:prstGeom>
          <a:noFill/>
          <a:ln>
            <a:noFill/>
          </a:ln>
        </p:spPr>
        <p:txBody>
          <a:bodyPr spcFirstLastPara="1" wrap="square" lIns="91425" tIns="45700" rIns="91425" bIns="45700" anchor="t" anchorCtr="0">
            <a:normAutofit/>
          </a:bodyPr>
          <a:lstStyle/>
          <a:p>
            <a:pPr marL="0" lvl="0" indent="0" algn="r" rtl="0">
              <a:lnSpc>
                <a:spcPct val="90000"/>
              </a:lnSpc>
              <a:spcBef>
                <a:spcPts val="0"/>
              </a:spcBef>
              <a:spcAft>
                <a:spcPts val="0"/>
              </a:spcAft>
              <a:buClr>
                <a:schemeClr val="dk1"/>
              </a:buClr>
              <a:buSzPts val="2400"/>
              <a:buNone/>
            </a:pPr>
            <a:r>
              <a:rPr lang="en-US" sz="1650">
                <a:solidFill>
                  <a:schemeClr val="lt1"/>
                </a:solidFill>
                <a:latin typeface="Courgette"/>
                <a:ea typeface="Courgette"/>
                <a:cs typeface="Courgette"/>
                <a:sym typeface="Courgette"/>
              </a:rPr>
              <a:t>I Am Limitless…</a:t>
            </a:r>
            <a:endParaRPr sz="1650">
              <a:solidFill>
                <a:schemeClr val="lt1"/>
              </a:solidFill>
              <a:latin typeface="Courgette"/>
              <a:ea typeface="Courgette"/>
              <a:cs typeface="Courgette"/>
              <a:sym typeface="Courgette"/>
            </a:endParaRPr>
          </a:p>
        </p:txBody>
      </p:sp>
      <p:sp>
        <p:nvSpPr>
          <p:cNvPr id="116" name="Google Shape;116;p18"/>
          <p:cNvSpPr txBox="1"/>
          <p:nvPr/>
        </p:nvSpPr>
        <p:spPr>
          <a:xfrm>
            <a:off x="1422750" y="1053425"/>
            <a:ext cx="9346500" cy="717900"/>
          </a:xfrm>
          <a:prstGeom prst="rect">
            <a:avLst/>
          </a:prstGeom>
          <a:gradFill>
            <a:gsLst>
              <a:gs pos="0">
                <a:srgbClr val="8645A4"/>
              </a:gs>
              <a:gs pos="50000">
                <a:srgbClr val="D0BCDD"/>
              </a:gs>
              <a:gs pos="100000">
                <a:srgbClr val="B778D7"/>
              </a:gs>
            </a:gsLst>
            <a:lin ang="5400012" scaled="0"/>
          </a:grad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None/>
            </a:pPr>
            <a:r>
              <a:rPr lang="en-US" sz="4400">
                <a:latin typeface="Century Gothic"/>
                <a:ea typeface="Century Gothic"/>
                <a:cs typeface="Century Gothic"/>
                <a:sym typeface="Century Gothic"/>
              </a:rPr>
              <a:t>Click to edit title style</a:t>
            </a:r>
            <a:endParaRPr sz="4400">
              <a:solidFill>
                <a:srgbClr val="000000"/>
              </a:solidFill>
              <a:latin typeface="Century Gothic"/>
              <a:ea typeface="Century Gothic"/>
              <a:cs typeface="Century Gothic"/>
              <a:sym typeface="Century Gothic"/>
            </a:endParaRPr>
          </a:p>
        </p:txBody>
      </p:sp>
      <p:cxnSp>
        <p:nvCxnSpPr>
          <p:cNvPr id="117" name="Google Shape;117;p18"/>
          <p:cNvCxnSpPr/>
          <p:nvPr/>
        </p:nvCxnSpPr>
        <p:spPr>
          <a:xfrm>
            <a:off x="199500" y="1888725"/>
            <a:ext cx="11793000" cy="9600"/>
          </a:xfrm>
          <a:prstGeom prst="straightConnector1">
            <a:avLst/>
          </a:prstGeom>
          <a:noFill/>
          <a:ln w="31750" cap="flat" cmpd="sng">
            <a:solidFill>
              <a:srgbClr val="000000"/>
            </a:solidFill>
            <a:prstDash val="solid"/>
            <a:round/>
            <a:headEnd type="none" w="sm" len="sm"/>
            <a:tailEnd type="none" w="sm" len="sm"/>
          </a:ln>
        </p:spPr>
      </p:cxnSp>
      <p:sp>
        <p:nvSpPr>
          <p:cNvPr id="118" name="Google Shape;118;p18"/>
          <p:cNvSpPr txBox="1">
            <a:spLocks noGrp="1"/>
          </p:cNvSpPr>
          <p:nvPr>
            <p:ph type="subTitle" idx="1"/>
          </p:nvPr>
        </p:nvSpPr>
        <p:spPr>
          <a:xfrm>
            <a:off x="1422750" y="2028425"/>
            <a:ext cx="9346500" cy="3881100"/>
          </a:xfrm>
          <a:prstGeom prst="rect">
            <a:avLst/>
          </a:prstGeom>
        </p:spPr>
        <p:txBody>
          <a:bodyPr spcFirstLastPara="1" wrap="square" lIns="91425" tIns="45700" rIns="91425" bIns="45700" anchor="t" anchorCtr="0">
            <a:normAutofit/>
          </a:bodyPr>
          <a:lstStyle>
            <a:lvl1pPr lvl="0" rtl="0">
              <a:spcBef>
                <a:spcPts val="1000"/>
              </a:spcBef>
              <a:spcAft>
                <a:spcPts val="0"/>
              </a:spcAft>
              <a:buSzPts val="2000"/>
              <a:buNone/>
              <a:defRPr sz="2000"/>
            </a:lvl1pPr>
            <a:lvl2pPr lvl="1" rtl="0">
              <a:spcBef>
                <a:spcPts val="500"/>
              </a:spcBef>
              <a:spcAft>
                <a:spcPts val="0"/>
              </a:spcAft>
              <a:buSzPts val="2400"/>
              <a:buNone/>
              <a:defRPr/>
            </a:lvl2pPr>
            <a:lvl3pPr lvl="2" rtl="0">
              <a:spcBef>
                <a:spcPts val="500"/>
              </a:spcBef>
              <a:spcAft>
                <a:spcPts val="0"/>
              </a:spcAft>
              <a:buSzPts val="2000"/>
              <a:buNone/>
              <a:defRPr/>
            </a:lvl3pPr>
            <a:lvl4pPr lvl="3" rtl="0">
              <a:spcBef>
                <a:spcPts val="500"/>
              </a:spcBef>
              <a:spcAft>
                <a:spcPts val="0"/>
              </a:spcAft>
              <a:buSzPts val="1800"/>
              <a:buNone/>
              <a:defRPr/>
            </a:lvl4pPr>
            <a:lvl5pPr lvl="4" rtl="0">
              <a:spcBef>
                <a:spcPts val="500"/>
              </a:spcBef>
              <a:spcAft>
                <a:spcPts val="0"/>
              </a:spcAft>
              <a:buSzPts val="1800"/>
              <a:buNone/>
              <a:defRPr/>
            </a:lvl5pPr>
            <a:lvl6pPr lvl="5" rtl="0">
              <a:spcBef>
                <a:spcPts val="500"/>
              </a:spcBef>
              <a:spcAft>
                <a:spcPts val="0"/>
              </a:spcAft>
              <a:buSzPts val="1800"/>
              <a:buNone/>
              <a:defRPr/>
            </a:lvl6pPr>
            <a:lvl7pPr lvl="6" rtl="0">
              <a:spcBef>
                <a:spcPts val="500"/>
              </a:spcBef>
              <a:spcAft>
                <a:spcPts val="0"/>
              </a:spcAft>
              <a:buSzPts val="1800"/>
              <a:buNone/>
              <a:defRPr/>
            </a:lvl7pPr>
            <a:lvl8pPr lvl="7" rtl="0">
              <a:spcBef>
                <a:spcPts val="500"/>
              </a:spcBef>
              <a:spcAft>
                <a:spcPts val="0"/>
              </a:spcAft>
              <a:buSzPts val="1800"/>
              <a:buNone/>
              <a:defRPr/>
            </a:lvl8pPr>
            <a:lvl9pPr lvl="8" rtl="0">
              <a:spcBef>
                <a:spcPts val="500"/>
              </a:spcBef>
              <a:spcAft>
                <a:spcPts val="0"/>
              </a:spcAft>
              <a:buSzPts val="1800"/>
              <a:buNone/>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Picture with Caption 1 1 1">
  <p:cSld name="PICTURE_WITH_CAPTION_TEXT_1_1_1">
    <p:spTree>
      <p:nvGrpSpPr>
        <p:cNvPr id="1" name="Shape 119"/>
        <p:cNvGrpSpPr/>
        <p:nvPr/>
      </p:nvGrpSpPr>
      <p:grpSpPr>
        <a:xfrm>
          <a:off x="0" y="0"/>
          <a:ext cx="0" cy="0"/>
          <a:chOff x="0" y="0"/>
          <a:chExt cx="0" cy="0"/>
        </a:xfrm>
      </p:grpSpPr>
      <p:pic>
        <p:nvPicPr>
          <p:cNvPr id="120" name="Google Shape;120;p19"/>
          <p:cNvPicPr preferRelativeResize="0"/>
          <p:nvPr/>
        </p:nvPicPr>
        <p:blipFill rotWithShape="1">
          <a:blip r:embed="rId2">
            <a:alphaModFix/>
          </a:blip>
          <a:srcRect l="7037" t="-659" b="660"/>
          <a:stretch/>
        </p:blipFill>
        <p:spPr>
          <a:xfrm rot="-13">
            <a:off x="10685325" y="4774178"/>
            <a:ext cx="1506673" cy="2083820"/>
          </a:xfrm>
          <a:prstGeom prst="rect">
            <a:avLst/>
          </a:prstGeom>
          <a:noFill/>
          <a:ln>
            <a:noFill/>
          </a:ln>
        </p:spPr>
      </p:pic>
      <p:sp>
        <p:nvSpPr>
          <p:cNvPr id="121" name="Google Shape;121;p19"/>
          <p:cNvSpPr txBox="1"/>
          <p:nvPr/>
        </p:nvSpPr>
        <p:spPr>
          <a:xfrm>
            <a:off x="8543500" y="6541050"/>
            <a:ext cx="3309000" cy="365100"/>
          </a:xfrm>
          <a:prstGeom prst="rect">
            <a:avLst/>
          </a:prstGeom>
          <a:noFill/>
          <a:ln>
            <a:noFill/>
          </a:ln>
        </p:spPr>
        <p:txBody>
          <a:bodyPr spcFirstLastPara="1" wrap="square" lIns="91425" tIns="45700" rIns="91425" bIns="45700" anchor="t" anchorCtr="0">
            <a:normAutofit/>
          </a:bodyPr>
          <a:lstStyle/>
          <a:p>
            <a:pPr marL="0" lvl="0" indent="0" algn="r" rtl="0">
              <a:lnSpc>
                <a:spcPct val="90000"/>
              </a:lnSpc>
              <a:spcBef>
                <a:spcPts val="0"/>
              </a:spcBef>
              <a:spcAft>
                <a:spcPts val="0"/>
              </a:spcAft>
              <a:buClr>
                <a:schemeClr val="dk1"/>
              </a:buClr>
              <a:buSzPts val="1860"/>
              <a:buNone/>
            </a:pPr>
            <a:r>
              <a:rPr lang="en-US" sz="1660">
                <a:solidFill>
                  <a:schemeClr val="lt1"/>
                </a:solidFill>
                <a:latin typeface="Courgette"/>
                <a:ea typeface="Courgette"/>
                <a:cs typeface="Courgette"/>
                <a:sym typeface="Courgette"/>
              </a:rPr>
              <a:t>We Are Lighting Our World!</a:t>
            </a:r>
            <a:endParaRPr sz="1660">
              <a:solidFill>
                <a:schemeClr val="lt1"/>
              </a:solidFill>
              <a:latin typeface="Courgette"/>
              <a:ea typeface="Courgette"/>
              <a:cs typeface="Courgette"/>
              <a:sym typeface="Courgette"/>
            </a:endParaRPr>
          </a:p>
        </p:txBody>
      </p:sp>
      <p:sp>
        <p:nvSpPr>
          <p:cNvPr id="122" name="Google Shape;122;p19"/>
          <p:cNvSpPr txBox="1"/>
          <p:nvPr/>
        </p:nvSpPr>
        <p:spPr>
          <a:xfrm>
            <a:off x="8695650" y="6271175"/>
            <a:ext cx="2048100" cy="365100"/>
          </a:xfrm>
          <a:prstGeom prst="rect">
            <a:avLst/>
          </a:prstGeom>
          <a:noFill/>
          <a:ln>
            <a:noFill/>
          </a:ln>
        </p:spPr>
        <p:txBody>
          <a:bodyPr spcFirstLastPara="1" wrap="square" lIns="91425" tIns="45700" rIns="91425" bIns="45700" anchor="t" anchorCtr="0">
            <a:normAutofit/>
          </a:bodyPr>
          <a:lstStyle/>
          <a:p>
            <a:pPr marL="0" lvl="0" indent="0" algn="r" rtl="0">
              <a:lnSpc>
                <a:spcPct val="90000"/>
              </a:lnSpc>
              <a:spcBef>
                <a:spcPts val="0"/>
              </a:spcBef>
              <a:spcAft>
                <a:spcPts val="0"/>
              </a:spcAft>
              <a:buClr>
                <a:schemeClr val="dk1"/>
              </a:buClr>
              <a:buSzPts val="2400"/>
              <a:buNone/>
            </a:pPr>
            <a:r>
              <a:rPr lang="en-US" sz="1650">
                <a:solidFill>
                  <a:schemeClr val="lt1"/>
                </a:solidFill>
                <a:latin typeface="Courgette"/>
                <a:ea typeface="Courgette"/>
                <a:cs typeface="Courgette"/>
                <a:sym typeface="Courgette"/>
              </a:rPr>
              <a:t>I Am Limitless…</a:t>
            </a:r>
            <a:endParaRPr sz="1650">
              <a:solidFill>
                <a:schemeClr val="lt1"/>
              </a:solidFill>
              <a:latin typeface="Courgette"/>
              <a:ea typeface="Courgette"/>
              <a:cs typeface="Courgette"/>
              <a:sym typeface="Courgette"/>
            </a:endParaRPr>
          </a:p>
        </p:txBody>
      </p:sp>
      <p:sp>
        <p:nvSpPr>
          <p:cNvPr id="123" name="Google Shape;123;p19"/>
          <p:cNvSpPr txBox="1"/>
          <p:nvPr/>
        </p:nvSpPr>
        <p:spPr>
          <a:xfrm>
            <a:off x="-19900" y="681025"/>
            <a:ext cx="12192000" cy="998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None/>
            </a:pPr>
            <a:endParaRPr sz="4400">
              <a:solidFill>
                <a:srgbClr val="000000"/>
              </a:solidFill>
              <a:latin typeface="Century Gothic"/>
              <a:ea typeface="Century Gothic"/>
              <a:cs typeface="Century Gothic"/>
              <a:sym typeface="Century Gothic"/>
            </a:endParaRPr>
          </a:p>
        </p:txBody>
      </p:sp>
      <p:sp>
        <p:nvSpPr>
          <p:cNvPr id="124" name="Google Shape;124;p19"/>
          <p:cNvSpPr txBox="1">
            <a:spLocks noGrp="1"/>
          </p:cNvSpPr>
          <p:nvPr>
            <p:ph type="subTitle" idx="1"/>
          </p:nvPr>
        </p:nvSpPr>
        <p:spPr>
          <a:xfrm>
            <a:off x="6164300" y="1853800"/>
            <a:ext cx="5971200" cy="4387500"/>
          </a:xfrm>
          <a:prstGeom prst="rect">
            <a:avLst/>
          </a:prstGeom>
          <a:ln>
            <a:noFill/>
          </a:ln>
        </p:spPr>
        <p:txBody>
          <a:bodyPr spcFirstLastPara="1" wrap="square" lIns="91425" tIns="45700" rIns="91425" bIns="45700" anchor="t" anchorCtr="0">
            <a:normAutofit/>
          </a:bodyPr>
          <a:lstStyle>
            <a:lvl1pPr lvl="0" rtl="0">
              <a:spcBef>
                <a:spcPts val="1000"/>
              </a:spcBef>
              <a:spcAft>
                <a:spcPts val="0"/>
              </a:spcAft>
              <a:buSzPts val="2000"/>
              <a:buNone/>
              <a:defRPr sz="2000"/>
            </a:lvl1pPr>
            <a:lvl2pPr lvl="1" rtl="0">
              <a:spcBef>
                <a:spcPts val="500"/>
              </a:spcBef>
              <a:spcAft>
                <a:spcPts val="0"/>
              </a:spcAft>
              <a:buSzPts val="2400"/>
              <a:buNone/>
              <a:defRPr/>
            </a:lvl2pPr>
            <a:lvl3pPr lvl="2" rtl="0">
              <a:spcBef>
                <a:spcPts val="500"/>
              </a:spcBef>
              <a:spcAft>
                <a:spcPts val="0"/>
              </a:spcAft>
              <a:buSzPts val="2000"/>
              <a:buNone/>
              <a:defRPr/>
            </a:lvl3pPr>
            <a:lvl4pPr lvl="3" rtl="0">
              <a:spcBef>
                <a:spcPts val="500"/>
              </a:spcBef>
              <a:spcAft>
                <a:spcPts val="0"/>
              </a:spcAft>
              <a:buSzPts val="1800"/>
              <a:buNone/>
              <a:defRPr/>
            </a:lvl4pPr>
            <a:lvl5pPr lvl="4" rtl="0">
              <a:spcBef>
                <a:spcPts val="500"/>
              </a:spcBef>
              <a:spcAft>
                <a:spcPts val="0"/>
              </a:spcAft>
              <a:buSzPts val="1800"/>
              <a:buNone/>
              <a:defRPr/>
            </a:lvl5pPr>
            <a:lvl6pPr lvl="5" rtl="0">
              <a:spcBef>
                <a:spcPts val="500"/>
              </a:spcBef>
              <a:spcAft>
                <a:spcPts val="0"/>
              </a:spcAft>
              <a:buSzPts val="1800"/>
              <a:buNone/>
              <a:defRPr/>
            </a:lvl6pPr>
            <a:lvl7pPr lvl="6" rtl="0">
              <a:spcBef>
                <a:spcPts val="500"/>
              </a:spcBef>
              <a:spcAft>
                <a:spcPts val="0"/>
              </a:spcAft>
              <a:buSzPts val="1800"/>
              <a:buNone/>
              <a:defRPr/>
            </a:lvl7pPr>
            <a:lvl8pPr lvl="7" rtl="0">
              <a:spcBef>
                <a:spcPts val="500"/>
              </a:spcBef>
              <a:spcAft>
                <a:spcPts val="0"/>
              </a:spcAft>
              <a:buSzPts val="1800"/>
              <a:buNone/>
              <a:defRPr/>
            </a:lvl8pPr>
            <a:lvl9pPr lvl="8" rtl="0">
              <a:spcBef>
                <a:spcPts val="500"/>
              </a:spcBef>
              <a:spcAft>
                <a:spcPts val="0"/>
              </a:spcAft>
              <a:buSzPts val="1800"/>
              <a:buNone/>
              <a:defRPr/>
            </a:lvl9pPr>
          </a:lstStyle>
          <a:p>
            <a:endParaRPr/>
          </a:p>
        </p:txBody>
      </p:sp>
      <p:sp>
        <p:nvSpPr>
          <p:cNvPr id="125" name="Google Shape;125;p19"/>
          <p:cNvSpPr txBox="1">
            <a:spLocks noGrp="1"/>
          </p:cNvSpPr>
          <p:nvPr>
            <p:ph type="subTitle" idx="2"/>
          </p:nvPr>
        </p:nvSpPr>
        <p:spPr>
          <a:xfrm>
            <a:off x="108500" y="1853800"/>
            <a:ext cx="5971200" cy="4387500"/>
          </a:xfrm>
          <a:prstGeom prst="rect">
            <a:avLst/>
          </a:prstGeom>
          <a:ln>
            <a:noFill/>
          </a:ln>
        </p:spPr>
        <p:txBody>
          <a:bodyPr spcFirstLastPara="1" wrap="square" lIns="91425" tIns="45700" rIns="91425" bIns="45700" anchor="t" anchorCtr="0">
            <a:normAutofit/>
          </a:bodyPr>
          <a:lstStyle>
            <a:lvl1pPr lvl="0" rtl="0">
              <a:spcBef>
                <a:spcPts val="1000"/>
              </a:spcBef>
              <a:spcAft>
                <a:spcPts val="0"/>
              </a:spcAft>
              <a:buSzPts val="2000"/>
              <a:buNone/>
              <a:defRPr sz="2000"/>
            </a:lvl1pPr>
            <a:lvl2pPr lvl="1" rtl="0">
              <a:spcBef>
                <a:spcPts val="500"/>
              </a:spcBef>
              <a:spcAft>
                <a:spcPts val="0"/>
              </a:spcAft>
              <a:buSzPts val="2400"/>
              <a:buNone/>
              <a:defRPr/>
            </a:lvl2pPr>
            <a:lvl3pPr lvl="2" rtl="0">
              <a:spcBef>
                <a:spcPts val="500"/>
              </a:spcBef>
              <a:spcAft>
                <a:spcPts val="0"/>
              </a:spcAft>
              <a:buSzPts val="2000"/>
              <a:buNone/>
              <a:defRPr/>
            </a:lvl3pPr>
            <a:lvl4pPr lvl="3" rtl="0">
              <a:spcBef>
                <a:spcPts val="500"/>
              </a:spcBef>
              <a:spcAft>
                <a:spcPts val="0"/>
              </a:spcAft>
              <a:buSzPts val="1800"/>
              <a:buNone/>
              <a:defRPr/>
            </a:lvl4pPr>
            <a:lvl5pPr lvl="4" rtl="0">
              <a:spcBef>
                <a:spcPts val="500"/>
              </a:spcBef>
              <a:spcAft>
                <a:spcPts val="0"/>
              </a:spcAft>
              <a:buSzPts val="1800"/>
              <a:buNone/>
              <a:defRPr/>
            </a:lvl5pPr>
            <a:lvl6pPr lvl="5" rtl="0">
              <a:spcBef>
                <a:spcPts val="500"/>
              </a:spcBef>
              <a:spcAft>
                <a:spcPts val="0"/>
              </a:spcAft>
              <a:buSzPts val="1800"/>
              <a:buNone/>
              <a:defRPr/>
            </a:lvl6pPr>
            <a:lvl7pPr lvl="6" rtl="0">
              <a:spcBef>
                <a:spcPts val="500"/>
              </a:spcBef>
              <a:spcAft>
                <a:spcPts val="0"/>
              </a:spcAft>
              <a:buSzPts val="1800"/>
              <a:buNone/>
              <a:defRPr/>
            </a:lvl7pPr>
            <a:lvl8pPr lvl="7" rtl="0">
              <a:spcBef>
                <a:spcPts val="500"/>
              </a:spcBef>
              <a:spcAft>
                <a:spcPts val="0"/>
              </a:spcAft>
              <a:buSzPts val="1800"/>
              <a:buNone/>
              <a:defRPr/>
            </a:lvl8pPr>
            <a:lvl9pPr lvl="8" rtl="0">
              <a:spcBef>
                <a:spcPts val="500"/>
              </a:spcBef>
              <a:spcAft>
                <a:spcPts val="0"/>
              </a:spcAft>
              <a:buSzPts val="1800"/>
              <a:buNone/>
              <a:defRPr/>
            </a:lvl9pPr>
          </a:lstStyle>
          <a:p>
            <a:endParaRPr/>
          </a:p>
        </p:txBody>
      </p:sp>
      <p:sp>
        <p:nvSpPr>
          <p:cNvPr id="126" name="Google Shape;126;p19"/>
          <p:cNvSpPr txBox="1">
            <a:spLocks noGrp="1"/>
          </p:cNvSpPr>
          <p:nvPr>
            <p:ph type="title"/>
          </p:nvPr>
        </p:nvSpPr>
        <p:spPr>
          <a:xfrm>
            <a:off x="-19900" y="681025"/>
            <a:ext cx="12192000" cy="998700"/>
          </a:xfrm>
          <a:prstGeom prst="rect">
            <a:avLst/>
          </a:prstGeom>
          <a:gradFill>
            <a:gsLst>
              <a:gs pos="0">
                <a:srgbClr val="8645A4"/>
              </a:gs>
              <a:gs pos="50000">
                <a:srgbClr val="D0BCDD"/>
              </a:gs>
              <a:gs pos="100000">
                <a:srgbClr val="B778D7"/>
              </a:gs>
            </a:gsLst>
            <a:lin ang="5400012" scaled="0"/>
          </a:gradFill>
          <a:ln>
            <a:noFill/>
          </a:ln>
        </p:spPr>
        <p:txBody>
          <a:bodyPr spcFirstLastPara="1" wrap="square" lIns="91425" tIns="45700" rIns="91425" bIns="45700" anchor="ctr" anchorCtr="0">
            <a:normAutofit/>
          </a:bodyPr>
          <a:lstStyle>
            <a:lvl1pPr lvl="0" rtl="0">
              <a:spcBef>
                <a:spcPts val="0"/>
              </a:spcBef>
              <a:spcAft>
                <a:spcPts val="0"/>
              </a:spcAft>
              <a:buSzPts val="4400"/>
              <a:buNone/>
              <a:defRPr/>
            </a:lvl1pPr>
            <a:lvl2pPr lvl="1" rtl="0">
              <a:spcBef>
                <a:spcPts val="0"/>
              </a:spcBef>
              <a:spcAft>
                <a:spcPts val="0"/>
              </a:spcAft>
              <a:buSzPts val="1400"/>
              <a:buNone/>
              <a:defRPr>
                <a:latin typeface="Avenir"/>
                <a:ea typeface="Avenir"/>
                <a:cs typeface="Avenir"/>
                <a:sym typeface="Avenir"/>
              </a:defRPr>
            </a:lvl2pPr>
            <a:lvl3pPr lvl="2" rtl="0">
              <a:spcBef>
                <a:spcPts val="0"/>
              </a:spcBef>
              <a:spcAft>
                <a:spcPts val="0"/>
              </a:spcAft>
              <a:buSzPts val="1400"/>
              <a:buNone/>
              <a:defRPr>
                <a:latin typeface="Avenir"/>
                <a:ea typeface="Avenir"/>
                <a:cs typeface="Avenir"/>
                <a:sym typeface="Avenir"/>
              </a:defRPr>
            </a:lvl3pPr>
            <a:lvl4pPr lvl="3" rtl="0">
              <a:spcBef>
                <a:spcPts val="0"/>
              </a:spcBef>
              <a:spcAft>
                <a:spcPts val="0"/>
              </a:spcAft>
              <a:buSzPts val="1400"/>
              <a:buNone/>
              <a:defRPr>
                <a:latin typeface="Avenir"/>
                <a:ea typeface="Avenir"/>
                <a:cs typeface="Avenir"/>
                <a:sym typeface="Avenir"/>
              </a:defRPr>
            </a:lvl4pPr>
            <a:lvl5pPr lvl="4" rtl="0">
              <a:spcBef>
                <a:spcPts val="0"/>
              </a:spcBef>
              <a:spcAft>
                <a:spcPts val="0"/>
              </a:spcAft>
              <a:buSzPts val="1400"/>
              <a:buNone/>
              <a:defRPr>
                <a:latin typeface="Avenir"/>
                <a:ea typeface="Avenir"/>
                <a:cs typeface="Avenir"/>
                <a:sym typeface="Avenir"/>
              </a:defRPr>
            </a:lvl5pPr>
            <a:lvl6pPr lvl="5" rtl="0">
              <a:spcBef>
                <a:spcPts val="0"/>
              </a:spcBef>
              <a:spcAft>
                <a:spcPts val="0"/>
              </a:spcAft>
              <a:buSzPts val="1400"/>
              <a:buNone/>
              <a:defRPr>
                <a:latin typeface="Avenir"/>
                <a:ea typeface="Avenir"/>
                <a:cs typeface="Avenir"/>
                <a:sym typeface="Avenir"/>
              </a:defRPr>
            </a:lvl6pPr>
            <a:lvl7pPr lvl="6" rtl="0">
              <a:spcBef>
                <a:spcPts val="0"/>
              </a:spcBef>
              <a:spcAft>
                <a:spcPts val="0"/>
              </a:spcAft>
              <a:buSzPts val="1400"/>
              <a:buNone/>
              <a:defRPr>
                <a:latin typeface="Avenir"/>
                <a:ea typeface="Avenir"/>
                <a:cs typeface="Avenir"/>
                <a:sym typeface="Avenir"/>
              </a:defRPr>
            </a:lvl7pPr>
            <a:lvl8pPr lvl="7" rtl="0">
              <a:spcBef>
                <a:spcPts val="0"/>
              </a:spcBef>
              <a:spcAft>
                <a:spcPts val="0"/>
              </a:spcAft>
              <a:buSzPts val="1400"/>
              <a:buNone/>
              <a:defRPr>
                <a:latin typeface="Avenir"/>
                <a:ea typeface="Avenir"/>
                <a:cs typeface="Avenir"/>
                <a:sym typeface="Avenir"/>
              </a:defRPr>
            </a:lvl8pPr>
            <a:lvl9pPr lvl="8" rtl="0">
              <a:spcBef>
                <a:spcPts val="0"/>
              </a:spcBef>
              <a:spcAft>
                <a:spcPts val="0"/>
              </a:spcAft>
              <a:buSzPts val="1400"/>
              <a:buNone/>
              <a:defRPr>
                <a:latin typeface="Avenir"/>
                <a:ea typeface="Avenir"/>
                <a:cs typeface="Avenir"/>
                <a:sym typeface="Avenir"/>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127"/>
        <p:cNvGrpSpPr/>
        <p:nvPr/>
      </p:nvGrpSpPr>
      <p:grpSpPr>
        <a:xfrm>
          <a:off x="0" y="0"/>
          <a:ext cx="0" cy="0"/>
          <a:chOff x="0" y="0"/>
          <a:chExt cx="0" cy="0"/>
        </a:xfrm>
      </p:grpSpPr>
      <p:sp>
        <p:nvSpPr>
          <p:cNvPr id="128" name="Google Shape;128;p20"/>
          <p:cNvSpPr/>
          <p:nvPr/>
        </p:nvSpPr>
        <p:spPr>
          <a:xfrm>
            <a:off x="0" y="681037"/>
            <a:ext cx="12192000" cy="998700"/>
          </a:xfrm>
          <a:prstGeom prst="rect">
            <a:avLst/>
          </a:prstGeom>
          <a:gradFill>
            <a:gsLst>
              <a:gs pos="0">
                <a:srgbClr val="8645A4"/>
              </a:gs>
              <a:gs pos="50000">
                <a:srgbClr val="D0BCDD"/>
              </a:gs>
              <a:gs pos="100000">
                <a:srgbClr val="B778D7"/>
              </a:gs>
            </a:gsLst>
            <a:lin ang="5400012"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29" name="Google Shape;129;p20"/>
          <p:cNvSpPr txBox="1">
            <a:spLocks noGrp="1"/>
          </p:cNvSpPr>
          <p:nvPr>
            <p:ph type="title"/>
          </p:nvPr>
        </p:nvSpPr>
        <p:spPr>
          <a:xfrm>
            <a:off x="125" y="692075"/>
            <a:ext cx="12192000" cy="9987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SzPts val="4400"/>
              <a:buFont typeface="Avenir"/>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30" name="Google Shape;130;p20"/>
          <p:cNvSpPr txBox="1">
            <a:spLocks noGrp="1"/>
          </p:cNvSpPr>
          <p:nvPr>
            <p:ph type="body" idx="1"/>
          </p:nvPr>
        </p:nvSpPr>
        <p:spPr>
          <a:xfrm>
            <a:off x="452387" y="1825625"/>
            <a:ext cx="11165400" cy="43512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pic>
        <p:nvPicPr>
          <p:cNvPr id="131" name="Google Shape;131;p20"/>
          <p:cNvPicPr preferRelativeResize="0"/>
          <p:nvPr/>
        </p:nvPicPr>
        <p:blipFill rotWithShape="1">
          <a:blip r:embed="rId2">
            <a:alphaModFix/>
          </a:blip>
          <a:srcRect l="7037" t="-659" b="660"/>
          <a:stretch/>
        </p:blipFill>
        <p:spPr>
          <a:xfrm rot="-13">
            <a:off x="10685325" y="4774178"/>
            <a:ext cx="1506673" cy="2083820"/>
          </a:xfrm>
          <a:prstGeom prst="rect">
            <a:avLst/>
          </a:prstGeom>
          <a:noFill/>
          <a:ln>
            <a:noFill/>
          </a:ln>
        </p:spPr>
      </p:pic>
      <p:sp>
        <p:nvSpPr>
          <p:cNvPr id="132" name="Google Shape;132;p20"/>
          <p:cNvSpPr txBox="1"/>
          <p:nvPr/>
        </p:nvSpPr>
        <p:spPr>
          <a:xfrm>
            <a:off x="8543500" y="6541050"/>
            <a:ext cx="3309000" cy="365100"/>
          </a:xfrm>
          <a:prstGeom prst="rect">
            <a:avLst/>
          </a:prstGeom>
          <a:noFill/>
          <a:ln>
            <a:noFill/>
          </a:ln>
        </p:spPr>
        <p:txBody>
          <a:bodyPr spcFirstLastPara="1" wrap="square" lIns="91425" tIns="45700" rIns="91425" bIns="45700" anchor="t" anchorCtr="0">
            <a:normAutofit/>
          </a:bodyPr>
          <a:lstStyle/>
          <a:p>
            <a:pPr marL="0" lvl="0" indent="0" algn="r" rtl="0">
              <a:lnSpc>
                <a:spcPct val="90000"/>
              </a:lnSpc>
              <a:spcBef>
                <a:spcPts val="0"/>
              </a:spcBef>
              <a:spcAft>
                <a:spcPts val="0"/>
              </a:spcAft>
              <a:buClr>
                <a:schemeClr val="dk1"/>
              </a:buClr>
              <a:buSzPts val="1860"/>
              <a:buNone/>
            </a:pPr>
            <a:r>
              <a:rPr lang="en-US" sz="1660">
                <a:solidFill>
                  <a:schemeClr val="lt1"/>
                </a:solidFill>
                <a:latin typeface="Courgette"/>
                <a:ea typeface="Courgette"/>
                <a:cs typeface="Courgette"/>
                <a:sym typeface="Courgette"/>
              </a:rPr>
              <a:t>We Are Lighting Our World!</a:t>
            </a:r>
            <a:endParaRPr sz="1660">
              <a:solidFill>
                <a:schemeClr val="lt1"/>
              </a:solidFill>
              <a:latin typeface="Courgette"/>
              <a:ea typeface="Courgette"/>
              <a:cs typeface="Courgette"/>
              <a:sym typeface="Courgette"/>
            </a:endParaRPr>
          </a:p>
        </p:txBody>
      </p:sp>
      <p:sp>
        <p:nvSpPr>
          <p:cNvPr id="133" name="Google Shape;133;p20"/>
          <p:cNvSpPr txBox="1"/>
          <p:nvPr/>
        </p:nvSpPr>
        <p:spPr>
          <a:xfrm>
            <a:off x="8695650" y="6271175"/>
            <a:ext cx="2048100" cy="365100"/>
          </a:xfrm>
          <a:prstGeom prst="rect">
            <a:avLst/>
          </a:prstGeom>
          <a:noFill/>
          <a:ln>
            <a:noFill/>
          </a:ln>
        </p:spPr>
        <p:txBody>
          <a:bodyPr spcFirstLastPara="1" wrap="square" lIns="91425" tIns="45700" rIns="91425" bIns="45700" anchor="t" anchorCtr="0">
            <a:normAutofit/>
          </a:bodyPr>
          <a:lstStyle/>
          <a:p>
            <a:pPr marL="0" lvl="0" indent="0" algn="r" rtl="0">
              <a:lnSpc>
                <a:spcPct val="90000"/>
              </a:lnSpc>
              <a:spcBef>
                <a:spcPts val="0"/>
              </a:spcBef>
              <a:spcAft>
                <a:spcPts val="0"/>
              </a:spcAft>
              <a:buClr>
                <a:schemeClr val="dk1"/>
              </a:buClr>
              <a:buSzPts val="2400"/>
              <a:buNone/>
            </a:pPr>
            <a:r>
              <a:rPr lang="en-US" sz="1650">
                <a:solidFill>
                  <a:schemeClr val="lt1"/>
                </a:solidFill>
                <a:latin typeface="Courgette"/>
                <a:ea typeface="Courgette"/>
                <a:cs typeface="Courgette"/>
                <a:sym typeface="Courgette"/>
              </a:rPr>
              <a:t>I Am Limitless…</a:t>
            </a:r>
            <a:endParaRPr sz="1650">
              <a:solidFill>
                <a:schemeClr val="lt1"/>
              </a:solidFill>
              <a:latin typeface="Courgette"/>
              <a:ea typeface="Courgette"/>
              <a:cs typeface="Courgette"/>
              <a:sym typeface="Courgette"/>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lank 2 1">
  <p:cSld name="1_Title Slide">
    <p:spTree>
      <p:nvGrpSpPr>
        <p:cNvPr id="1" name="Shape 134"/>
        <p:cNvGrpSpPr/>
        <p:nvPr/>
      </p:nvGrpSpPr>
      <p:grpSpPr>
        <a:xfrm>
          <a:off x="0" y="0"/>
          <a:ext cx="0" cy="0"/>
          <a:chOff x="0" y="0"/>
          <a:chExt cx="0" cy="0"/>
        </a:xfrm>
      </p:grpSpPr>
      <p:pic>
        <p:nvPicPr>
          <p:cNvPr id="135" name="Google Shape;135;p21"/>
          <p:cNvPicPr preferRelativeResize="0"/>
          <p:nvPr/>
        </p:nvPicPr>
        <p:blipFill rotWithShape="1">
          <a:blip r:embed="rId2">
            <a:alphaModFix/>
          </a:blip>
          <a:srcRect l="7037" t="-659" b="660"/>
          <a:stretch/>
        </p:blipFill>
        <p:spPr>
          <a:xfrm rot="-13">
            <a:off x="10685325" y="4774178"/>
            <a:ext cx="1506673" cy="2083820"/>
          </a:xfrm>
          <a:prstGeom prst="rect">
            <a:avLst/>
          </a:prstGeom>
          <a:noFill/>
          <a:ln>
            <a:noFill/>
          </a:ln>
        </p:spPr>
      </p:pic>
      <p:sp>
        <p:nvSpPr>
          <p:cNvPr id="136" name="Google Shape;136;p21"/>
          <p:cNvSpPr txBox="1"/>
          <p:nvPr/>
        </p:nvSpPr>
        <p:spPr>
          <a:xfrm>
            <a:off x="8543500" y="6541050"/>
            <a:ext cx="3309000" cy="365100"/>
          </a:xfrm>
          <a:prstGeom prst="rect">
            <a:avLst/>
          </a:prstGeom>
          <a:noFill/>
          <a:ln>
            <a:noFill/>
          </a:ln>
        </p:spPr>
        <p:txBody>
          <a:bodyPr spcFirstLastPara="1" wrap="square" lIns="91425" tIns="45700" rIns="91425" bIns="45700" anchor="t" anchorCtr="0">
            <a:normAutofit/>
          </a:bodyPr>
          <a:lstStyle/>
          <a:p>
            <a:pPr marL="0" lvl="0" indent="0" algn="r" rtl="0">
              <a:lnSpc>
                <a:spcPct val="90000"/>
              </a:lnSpc>
              <a:spcBef>
                <a:spcPts val="0"/>
              </a:spcBef>
              <a:spcAft>
                <a:spcPts val="0"/>
              </a:spcAft>
              <a:buClr>
                <a:schemeClr val="dk1"/>
              </a:buClr>
              <a:buSzPts val="1860"/>
              <a:buNone/>
            </a:pPr>
            <a:r>
              <a:rPr lang="en-US" sz="1660">
                <a:solidFill>
                  <a:schemeClr val="lt1"/>
                </a:solidFill>
                <a:latin typeface="Courgette"/>
                <a:ea typeface="Courgette"/>
                <a:cs typeface="Courgette"/>
                <a:sym typeface="Courgette"/>
              </a:rPr>
              <a:t>We Are Lighting Our World!</a:t>
            </a:r>
            <a:endParaRPr sz="1660">
              <a:solidFill>
                <a:schemeClr val="lt1"/>
              </a:solidFill>
              <a:latin typeface="Courgette"/>
              <a:ea typeface="Courgette"/>
              <a:cs typeface="Courgette"/>
              <a:sym typeface="Courgette"/>
            </a:endParaRPr>
          </a:p>
        </p:txBody>
      </p:sp>
      <p:sp>
        <p:nvSpPr>
          <p:cNvPr id="137" name="Google Shape;137;p21"/>
          <p:cNvSpPr txBox="1"/>
          <p:nvPr/>
        </p:nvSpPr>
        <p:spPr>
          <a:xfrm>
            <a:off x="8695650" y="6271175"/>
            <a:ext cx="2048100" cy="365100"/>
          </a:xfrm>
          <a:prstGeom prst="rect">
            <a:avLst/>
          </a:prstGeom>
          <a:noFill/>
          <a:ln>
            <a:noFill/>
          </a:ln>
        </p:spPr>
        <p:txBody>
          <a:bodyPr spcFirstLastPara="1" wrap="square" lIns="91425" tIns="45700" rIns="91425" bIns="45700" anchor="t" anchorCtr="0">
            <a:normAutofit/>
          </a:bodyPr>
          <a:lstStyle/>
          <a:p>
            <a:pPr marL="0" lvl="0" indent="0" algn="r" rtl="0">
              <a:lnSpc>
                <a:spcPct val="90000"/>
              </a:lnSpc>
              <a:spcBef>
                <a:spcPts val="0"/>
              </a:spcBef>
              <a:spcAft>
                <a:spcPts val="0"/>
              </a:spcAft>
              <a:buClr>
                <a:schemeClr val="dk1"/>
              </a:buClr>
              <a:buSzPts val="2400"/>
              <a:buNone/>
            </a:pPr>
            <a:r>
              <a:rPr lang="en-US" sz="1650">
                <a:solidFill>
                  <a:schemeClr val="lt1"/>
                </a:solidFill>
                <a:latin typeface="Courgette"/>
                <a:ea typeface="Courgette"/>
                <a:cs typeface="Courgette"/>
                <a:sym typeface="Courgette"/>
              </a:rPr>
              <a:t>I Am Limitless…</a:t>
            </a:r>
            <a:endParaRPr sz="1650">
              <a:solidFill>
                <a:schemeClr val="lt1"/>
              </a:solidFill>
              <a:latin typeface="Courgette"/>
              <a:ea typeface="Courgette"/>
              <a:cs typeface="Courgette"/>
              <a:sym typeface="Courgette"/>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lank 1 2">
  <p:cSld name="BLANK_1_2">
    <p:spTree>
      <p:nvGrpSpPr>
        <p:cNvPr id="1" name="Shape 138"/>
        <p:cNvGrpSpPr/>
        <p:nvPr/>
      </p:nvGrpSpPr>
      <p:grpSpPr>
        <a:xfrm>
          <a:off x="0" y="0"/>
          <a:ext cx="0" cy="0"/>
          <a:chOff x="0" y="0"/>
          <a:chExt cx="0" cy="0"/>
        </a:xfrm>
      </p:grpSpPr>
      <p:pic>
        <p:nvPicPr>
          <p:cNvPr id="139" name="Google Shape;139;p22"/>
          <p:cNvPicPr preferRelativeResize="0"/>
          <p:nvPr/>
        </p:nvPicPr>
        <p:blipFill rotWithShape="1">
          <a:blip r:embed="rId2">
            <a:alphaModFix/>
          </a:blip>
          <a:srcRect l="7037" t="-659" b="660"/>
          <a:stretch/>
        </p:blipFill>
        <p:spPr>
          <a:xfrm rot="-13">
            <a:off x="10685325" y="4774178"/>
            <a:ext cx="1506673" cy="2083820"/>
          </a:xfrm>
          <a:prstGeom prst="rect">
            <a:avLst/>
          </a:prstGeom>
          <a:noFill/>
          <a:ln>
            <a:noFill/>
          </a:ln>
        </p:spPr>
      </p:pic>
      <p:sp>
        <p:nvSpPr>
          <p:cNvPr id="140" name="Google Shape;140;p22"/>
          <p:cNvSpPr txBox="1"/>
          <p:nvPr/>
        </p:nvSpPr>
        <p:spPr>
          <a:xfrm>
            <a:off x="8543500" y="6541050"/>
            <a:ext cx="3309000" cy="365100"/>
          </a:xfrm>
          <a:prstGeom prst="rect">
            <a:avLst/>
          </a:prstGeom>
          <a:noFill/>
          <a:ln>
            <a:noFill/>
          </a:ln>
        </p:spPr>
        <p:txBody>
          <a:bodyPr spcFirstLastPara="1" wrap="square" lIns="91425" tIns="45700" rIns="91425" bIns="45700" anchor="t" anchorCtr="0">
            <a:normAutofit/>
          </a:bodyPr>
          <a:lstStyle/>
          <a:p>
            <a:pPr marL="0" lvl="0" indent="0" algn="r" rtl="0">
              <a:lnSpc>
                <a:spcPct val="90000"/>
              </a:lnSpc>
              <a:spcBef>
                <a:spcPts val="0"/>
              </a:spcBef>
              <a:spcAft>
                <a:spcPts val="0"/>
              </a:spcAft>
              <a:buClr>
                <a:schemeClr val="dk1"/>
              </a:buClr>
              <a:buSzPts val="1860"/>
              <a:buNone/>
            </a:pPr>
            <a:r>
              <a:rPr lang="en-US" sz="1660">
                <a:solidFill>
                  <a:schemeClr val="lt1"/>
                </a:solidFill>
                <a:latin typeface="Courgette"/>
                <a:ea typeface="Courgette"/>
                <a:cs typeface="Courgette"/>
                <a:sym typeface="Courgette"/>
              </a:rPr>
              <a:t>We Are Lighting Our World!</a:t>
            </a:r>
            <a:endParaRPr sz="1660">
              <a:solidFill>
                <a:schemeClr val="lt1"/>
              </a:solidFill>
              <a:latin typeface="Courgette"/>
              <a:ea typeface="Courgette"/>
              <a:cs typeface="Courgette"/>
              <a:sym typeface="Courgette"/>
            </a:endParaRPr>
          </a:p>
        </p:txBody>
      </p:sp>
      <p:sp>
        <p:nvSpPr>
          <p:cNvPr id="141" name="Google Shape;141;p22"/>
          <p:cNvSpPr txBox="1"/>
          <p:nvPr/>
        </p:nvSpPr>
        <p:spPr>
          <a:xfrm>
            <a:off x="8695650" y="6271175"/>
            <a:ext cx="2048100" cy="365100"/>
          </a:xfrm>
          <a:prstGeom prst="rect">
            <a:avLst/>
          </a:prstGeom>
          <a:noFill/>
          <a:ln>
            <a:noFill/>
          </a:ln>
        </p:spPr>
        <p:txBody>
          <a:bodyPr spcFirstLastPara="1" wrap="square" lIns="91425" tIns="45700" rIns="91425" bIns="45700" anchor="t" anchorCtr="0">
            <a:normAutofit/>
          </a:bodyPr>
          <a:lstStyle/>
          <a:p>
            <a:pPr marL="0" lvl="0" indent="0" algn="r" rtl="0">
              <a:lnSpc>
                <a:spcPct val="90000"/>
              </a:lnSpc>
              <a:spcBef>
                <a:spcPts val="0"/>
              </a:spcBef>
              <a:spcAft>
                <a:spcPts val="0"/>
              </a:spcAft>
              <a:buClr>
                <a:schemeClr val="dk1"/>
              </a:buClr>
              <a:buSzPts val="2400"/>
              <a:buNone/>
            </a:pPr>
            <a:r>
              <a:rPr lang="en-US" sz="1650">
                <a:solidFill>
                  <a:schemeClr val="lt1"/>
                </a:solidFill>
                <a:latin typeface="Courgette"/>
                <a:ea typeface="Courgette"/>
                <a:cs typeface="Courgette"/>
                <a:sym typeface="Courgette"/>
              </a:rPr>
              <a:t>I Am Limitless…</a:t>
            </a:r>
            <a:endParaRPr sz="1650">
              <a:solidFill>
                <a:schemeClr val="lt1"/>
              </a:solidFill>
              <a:latin typeface="Courgette"/>
              <a:ea typeface="Courgette"/>
              <a:cs typeface="Courgette"/>
              <a:sym typeface="Courgette"/>
            </a:endParaRPr>
          </a:p>
        </p:txBody>
      </p:sp>
      <p:sp>
        <p:nvSpPr>
          <p:cNvPr id="142" name="Google Shape;142;p22"/>
          <p:cNvSpPr txBox="1"/>
          <p:nvPr/>
        </p:nvSpPr>
        <p:spPr>
          <a:xfrm>
            <a:off x="20075" y="1133875"/>
            <a:ext cx="12192000" cy="717900"/>
          </a:xfrm>
          <a:prstGeom prst="rect">
            <a:avLst/>
          </a:prstGeom>
          <a:gradFill>
            <a:gsLst>
              <a:gs pos="0">
                <a:srgbClr val="8645A4"/>
              </a:gs>
              <a:gs pos="50000">
                <a:srgbClr val="D0BCDD"/>
              </a:gs>
              <a:gs pos="100000">
                <a:srgbClr val="B778D7"/>
              </a:gs>
            </a:gsLst>
            <a:lin ang="5400012" scaled="0"/>
          </a:grad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None/>
            </a:pPr>
            <a:r>
              <a:rPr lang="en-US" sz="3900">
                <a:solidFill>
                  <a:schemeClr val="dk1"/>
                </a:solidFill>
                <a:latin typeface="Century Gothic"/>
                <a:ea typeface="Century Gothic"/>
                <a:cs typeface="Century Gothic"/>
                <a:sym typeface="Century Gothic"/>
              </a:rPr>
              <a:t>Click to edit theme title style</a:t>
            </a:r>
            <a:endParaRPr sz="3900">
              <a:solidFill>
                <a:schemeClr val="dk1"/>
              </a:solidFill>
              <a:latin typeface="Century Gothic"/>
              <a:ea typeface="Century Gothic"/>
              <a:cs typeface="Century Gothic"/>
              <a:sym typeface="Century Gothic"/>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Content 1">
  <p:cSld name="OBJECT_1">
    <p:spTree>
      <p:nvGrpSpPr>
        <p:cNvPr id="1" name="Shape 143"/>
        <p:cNvGrpSpPr/>
        <p:nvPr/>
      </p:nvGrpSpPr>
      <p:grpSpPr>
        <a:xfrm>
          <a:off x="0" y="0"/>
          <a:ext cx="0" cy="0"/>
          <a:chOff x="0" y="0"/>
          <a:chExt cx="0" cy="0"/>
        </a:xfrm>
      </p:grpSpPr>
      <p:sp>
        <p:nvSpPr>
          <p:cNvPr id="144" name="Google Shape;144;p23"/>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chemeClr val="dk1"/>
              </a:buClr>
              <a:buSzPts val="1800"/>
              <a:buFont typeface="Century Gothic"/>
              <a:buNone/>
              <a:defRPr>
                <a:latin typeface="Century Gothic"/>
                <a:ea typeface="Century Gothic"/>
                <a:cs typeface="Century Gothic"/>
                <a:sym typeface="Century Gothic"/>
              </a:defRPr>
            </a:lvl1pPr>
            <a:lvl2pPr lvl="1" rtl="0">
              <a:spcBef>
                <a:spcPts val="0"/>
              </a:spcBef>
              <a:spcAft>
                <a:spcPts val="0"/>
              </a:spcAft>
              <a:buSzPts val="1400"/>
              <a:buFont typeface="Century Gothic"/>
              <a:buNone/>
              <a:defRPr>
                <a:latin typeface="Century Gothic"/>
                <a:ea typeface="Century Gothic"/>
                <a:cs typeface="Century Gothic"/>
                <a:sym typeface="Century Gothic"/>
              </a:defRPr>
            </a:lvl2pPr>
            <a:lvl3pPr lvl="2" rtl="0">
              <a:spcBef>
                <a:spcPts val="0"/>
              </a:spcBef>
              <a:spcAft>
                <a:spcPts val="0"/>
              </a:spcAft>
              <a:buSzPts val="1400"/>
              <a:buFont typeface="Century Gothic"/>
              <a:buNone/>
              <a:defRPr>
                <a:latin typeface="Century Gothic"/>
                <a:ea typeface="Century Gothic"/>
                <a:cs typeface="Century Gothic"/>
                <a:sym typeface="Century Gothic"/>
              </a:defRPr>
            </a:lvl3pPr>
            <a:lvl4pPr lvl="3" rtl="0">
              <a:spcBef>
                <a:spcPts val="0"/>
              </a:spcBef>
              <a:spcAft>
                <a:spcPts val="0"/>
              </a:spcAft>
              <a:buSzPts val="1400"/>
              <a:buFont typeface="Century Gothic"/>
              <a:buNone/>
              <a:defRPr>
                <a:latin typeface="Century Gothic"/>
                <a:ea typeface="Century Gothic"/>
                <a:cs typeface="Century Gothic"/>
                <a:sym typeface="Century Gothic"/>
              </a:defRPr>
            </a:lvl4pPr>
            <a:lvl5pPr lvl="4" rtl="0">
              <a:spcBef>
                <a:spcPts val="0"/>
              </a:spcBef>
              <a:spcAft>
                <a:spcPts val="0"/>
              </a:spcAft>
              <a:buSzPts val="1400"/>
              <a:buFont typeface="Century Gothic"/>
              <a:buNone/>
              <a:defRPr>
                <a:latin typeface="Century Gothic"/>
                <a:ea typeface="Century Gothic"/>
                <a:cs typeface="Century Gothic"/>
                <a:sym typeface="Century Gothic"/>
              </a:defRPr>
            </a:lvl5pPr>
            <a:lvl6pPr lvl="5" rtl="0">
              <a:spcBef>
                <a:spcPts val="0"/>
              </a:spcBef>
              <a:spcAft>
                <a:spcPts val="0"/>
              </a:spcAft>
              <a:buSzPts val="1400"/>
              <a:buFont typeface="Century Gothic"/>
              <a:buNone/>
              <a:defRPr>
                <a:latin typeface="Century Gothic"/>
                <a:ea typeface="Century Gothic"/>
                <a:cs typeface="Century Gothic"/>
                <a:sym typeface="Century Gothic"/>
              </a:defRPr>
            </a:lvl6pPr>
            <a:lvl7pPr lvl="6" rtl="0">
              <a:spcBef>
                <a:spcPts val="0"/>
              </a:spcBef>
              <a:spcAft>
                <a:spcPts val="0"/>
              </a:spcAft>
              <a:buSzPts val="1400"/>
              <a:buFont typeface="Century Gothic"/>
              <a:buNone/>
              <a:defRPr>
                <a:latin typeface="Century Gothic"/>
                <a:ea typeface="Century Gothic"/>
                <a:cs typeface="Century Gothic"/>
                <a:sym typeface="Century Gothic"/>
              </a:defRPr>
            </a:lvl7pPr>
            <a:lvl8pPr lvl="7" rtl="0">
              <a:spcBef>
                <a:spcPts val="0"/>
              </a:spcBef>
              <a:spcAft>
                <a:spcPts val="0"/>
              </a:spcAft>
              <a:buSzPts val="1400"/>
              <a:buFont typeface="Century Gothic"/>
              <a:buNone/>
              <a:defRPr>
                <a:latin typeface="Century Gothic"/>
                <a:ea typeface="Century Gothic"/>
                <a:cs typeface="Century Gothic"/>
                <a:sym typeface="Century Gothic"/>
              </a:defRPr>
            </a:lvl8pPr>
            <a:lvl9pPr lvl="8" rtl="0">
              <a:spcBef>
                <a:spcPts val="0"/>
              </a:spcBef>
              <a:spcAft>
                <a:spcPts val="0"/>
              </a:spcAft>
              <a:buSzPts val="1400"/>
              <a:buFont typeface="Century Gothic"/>
              <a:buNone/>
              <a:defRPr>
                <a:latin typeface="Century Gothic"/>
                <a:ea typeface="Century Gothic"/>
                <a:cs typeface="Century Gothic"/>
                <a:sym typeface="Century Gothic"/>
              </a:defRPr>
            </a:lvl9pPr>
          </a:lstStyle>
          <a:p>
            <a:endParaRPr/>
          </a:p>
        </p:txBody>
      </p:sp>
      <p:sp>
        <p:nvSpPr>
          <p:cNvPr id="145" name="Google Shape;145;p23"/>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Font typeface="Avenir"/>
              <a:buChar char="•"/>
              <a:defRPr>
                <a:latin typeface="Avenir"/>
                <a:ea typeface="Avenir"/>
                <a:cs typeface="Avenir"/>
                <a:sym typeface="Avenir"/>
              </a:defRPr>
            </a:lvl1pPr>
            <a:lvl2pPr marL="914400" lvl="1" indent="-342900" algn="l" rtl="0">
              <a:lnSpc>
                <a:spcPct val="90000"/>
              </a:lnSpc>
              <a:spcBef>
                <a:spcPts val="500"/>
              </a:spcBef>
              <a:spcAft>
                <a:spcPts val="0"/>
              </a:spcAft>
              <a:buClr>
                <a:schemeClr val="dk1"/>
              </a:buClr>
              <a:buSzPts val="1800"/>
              <a:buFont typeface="Avenir"/>
              <a:buChar char="•"/>
              <a:defRPr>
                <a:latin typeface="Avenir"/>
                <a:ea typeface="Avenir"/>
                <a:cs typeface="Avenir"/>
                <a:sym typeface="Avenir"/>
              </a:defRPr>
            </a:lvl2pPr>
            <a:lvl3pPr marL="1371600" lvl="2" indent="-342900" algn="l" rtl="0">
              <a:lnSpc>
                <a:spcPct val="90000"/>
              </a:lnSpc>
              <a:spcBef>
                <a:spcPts val="500"/>
              </a:spcBef>
              <a:spcAft>
                <a:spcPts val="0"/>
              </a:spcAft>
              <a:buClr>
                <a:schemeClr val="dk1"/>
              </a:buClr>
              <a:buSzPts val="1800"/>
              <a:buFont typeface="Avenir"/>
              <a:buChar char="•"/>
              <a:defRPr>
                <a:latin typeface="Avenir"/>
                <a:ea typeface="Avenir"/>
                <a:cs typeface="Avenir"/>
                <a:sym typeface="Avenir"/>
              </a:defRPr>
            </a:lvl3pPr>
            <a:lvl4pPr marL="1828800" lvl="3" indent="-342900" algn="l" rtl="0">
              <a:lnSpc>
                <a:spcPct val="90000"/>
              </a:lnSpc>
              <a:spcBef>
                <a:spcPts val="500"/>
              </a:spcBef>
              <a:spcAft>
                <a:spcPts val="0"/>
              </a:spcAft>
              <a:buClr>
                <a:schemeClr val="dk1"/>
              </a:buClr>
              <a:buSzPts val="1800"/>
              <a:buFont typeface="Avenir"/>
              <a:buChar char="•"/>
              <a:defRPr>
                <a:latin typeface="Avenir"/>
                <a:ea typeface="Avenir"/>
                <a:cs typeface="Avenir"/>
                <a:sym typeface="Avenir"/>
              </a:defRPr>
            </a:lvl4pPr>
            <a:lvl5pPr marL="2286000" lvl="4" indent="-342900" algn="l" rtl="0">
              <a:lnSpc>
                <a:spcPct val="90000"/>
              </a:lnSpc>
              <a:spcBef>
                <a:spcPts val="500"/>
              </a:spcBef>
              <a:spcAft>
                <a:spcPts val="0"/>
              </a:spcAft>
              <a:buClr>
                <a:schemeClr val="dk1"/>
              </a:buClr>
              <a:buSzPts val="1800"/>
              <a:buFont typeface="Avenir"/>
              <a:buChar char="•"/>
              <a:defRPr>
                <a:latin typeface="Avenir"/>
                <a:ea typeface="Avenir"/>
                <a:cs typeface="Avenir"/>
                <a:sym typeface="Avenir"/>
              </a:defRPr>
            </a:lvl5pPr>
            <a:lvl6pPr marL="2743200" lvl="5" indent="-342900" algn="l" rtl="0">
              <a:lnSpc>
                <a:spcPct val="90000"/>
              </a:lnSpc>
              <a:spcBef>
                <a:spcPts val="500"/>
              </a:spcBef>
              <a:spcAft>
                <a:spcPts val="0"/>
              </a:spcAft>
              <a:buClr>
                <a:schemeClr val="dk1"/>
              </a:buClr>
              <a:buSzPts val="1800"/>
              <a:buFont typeface="Avenir"/>
              <a:buChar char="•"/>
              <a:defRPr>
                <a:latin typeface="Avenir"/>
                <a:ea typeface="Avenir"/>
                <a:cs typeface="Avenir"/>
                <a:sym typeface="Avenir"/>
              </a:defRPr>
            </a:lvl6pPr>
            <a:lvl7pPr marL="3200400" lvl="6" indent="-342900" algn="l" rtl="0">
              <a:lnSpc>
                <a:spcPct val="90000"/>
              </a:lnSpc>
              <a:spcBef>
                <a:spcPts val="500"/>
              </a:spcBef>
              <a:spcAft>
                <a:spcPts val="0"/>
              </a:spcAft>
              <a:buClr>
                <a:schemeClr val="dk1"/>
              </a:buClr>
              <a:buSzPts val="1800"/>
              <a:buFont typeface="Avenir"/>
              <a:buChar char="•"/>
              <a:defRPr>
                <a:latin typeface="Avenir"/>
                <a:ea typeface="Avenir"/>
                <a:cs typeface="Avenir"/>
                <a:sym typeface="Avenir"/>
              </a:defRPr>
            </a:lvl7pPr>
            <a:lvl8pPr marL="3657600" lvl="7" indent="-342900" algn="l" rtl="0">
              <a:lnSpc>
                <a:spcPct val="90000"/>
              </a:lnSpc>
              <a:spcBef>
                <a:spcPts val="500"/>
              </a:spcBef>
              <a:spcAft>
                <a:spcPts val="0"/>
              </a:spcAft>
              <a:buClr>
                <a:schemeClr val="dk1"/>
              </a:buClr>
              <a:buSzPts val="1800"/>
              <a:buFont typeface="Avenir"/>
              <a:buChar char="•"/>
              <a:defRPr>
                <a:latin typeface="Avenir"/>
                <a:ea typeface="Avenir"/>
                <a:cs typeface="Avenir"/>
                <a:sym typeface="Avenir"/>
              </a:defRPr>
            </a:lvl8pPr>
            <a:lvl9pPr marL="4114800" lvl="8" indent="-342900" algn="l" rtl="0">
              <a:lnSpc>
                <a:spcPct val="90000"/>
              </a:lnSpc>
              <a:spcBef>
                <a:spcPts val="500"/>
              </a:spcBef>
              <a:spcAft>
                <a:spcPts val="0"/>
              </a:spcAft>
              <a:buClr>
                <a:schemeClr val="dk1"/>
              </a:buClr>
              <a:buSzPts val="1800"/>
              <a:buFont typeface="Avenir"/>
              <a:buChar char="•"/>
              <a:defRPr>
                <a:latin typeface="Avenir"/>
                <a:ea typeface="Avenir"/>
                <a:cs typeface="Avenir"/>
                <a:sym typeface="Avenir"/>
              </a:defRPr>
            </a:lvl9pPr>
          </a:lstStyle>
          <a:p>
            <a:endParaRPr/>
          </a:p>
        </p:txBody>
      </p:sp>
      <p:sp>
        <p:nvSpPr>
          <p:cNvPr id="146" name="Google Shape;146;p23"/>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147" name="Google Shape;147;p23"/>
          <p:cNvPicPr preferRelativeResize="0"/>
          <p:nvPr/>
        </p:nvPicPr>
        <p:blipFill rotWithShape="1">
          <a:blip r:embed="rId2">
            <a:alphaModFix/>
          </a:blip>
          <a:srcRect l="7037" t="-659" b="660"/>
          <a:stretch/>
        </p:blipFill>
        <p:spPr>
          <a:xfrm rot="-13">
            <a:off x="10685325" y="4774178"/>
            <a:ext cx="1506673" cy="2083820"/>
          </a:xfrm>
          <a:prstGeom prst="rect">
            <a:avLst/>
          </a:prstGeom>
          <a:noFill/>
          <a:ln>
            <a:noFill/>
          </a:ln>
        </p:spPr>
      </p:pic>
      <p:sp>
        <p:nvSpPr>
          <p:cNvPr id="148" name="Google Shape;148;p23"/>
          <p:cNvSpPr txBox="1"/>
          <p:nvPr/>
        </p:nvSpPr>
        <p:spPr>
          <a:xfrm>
            <a:off x="8543500" y="6541050"/>
            <a:ext cx="3309000" cy="365100"/>
          </a:xfrm>
          <a:prstGeom prst="rect">
            <a:avLst/>
          </a:prstGeom>
          <a:noFill/>
          <a:ln>
            <a:noFill/>
          </a:ln>
        </p:spPr>
        <p:txBody>
          <a:bodyPr spcFirstLastPara="1" wrap="square" lIns="91425" tIns="45700" rIns="91425" bIns="45700" anchor="t" anchorCtr="0">
            <a:normAutofit/>
          </a:bodyPr>
          <a:lstStyle/>
          <a:p>
            <a:pPr marL="0" lvl="0" indent="0" algn="r" rtl="0">
              <a:lnSpc>
                <a:spcPct val="90000"/>
              </a:lnSpc>
              <a:spcBef>
                <a:spcPts val="0"/>
              </a:spcBef>
              <a:spcAft>
                <a:spcPts val="0"/>
              </a:spcAft>
              <a:buClr>
                <a:schemeClr val="dk1"/>
              </a:buClr>
              <a:buSzPts val="1860"/>
              <a:buNone/>
            </a:pPr>
            <a:r>
              <a:rPr lang="en-US" sz="1660">
                <a:solidFill>
                  <a:schemeClr val="lt1"/>
                </a:solidFill>
                <a:latin typeface="Courgette"/>
                <a:ea typeface="Courgette"/>
                <a:cs typeface="Courgette"/>
                <a:sym typeface="Courgette"/>
              </a:rPr>
              <a:t>We Are Lighting Our World!</a:t>
            </a:r>
            <a:endParaRPr sz="1660">
              <a:solidFill>
                <a:schemeClr val="lt1"/>
              </a:solidFill>
              <a:latin typeface="Courgette"/>
              <a:ea typeface="Courgette"/>
              <a:cs typeface="Courgette"/>
              <a:sym typeface="Courgette"/>
            </a:endParaRPr>
          </a:p>
        </p:txBody>
      </p:sp>
      <p:sp>
        <p:nvSpPr>
          <p:cNvPr id="149" name="Google Shape;149;p23"/>
          <p:cNvSpPr txBox="1"/>
          <p:nvPr/>
        </p:nvSpPr>
        <p:spPr>
          <a:xfrm>
            <a:off x="8695650" y="6271175"/>
            <a:ext cx="2048100" cy="365100"/>
          </a:xfrm>
          <a:prstGeom prst="rect">
            <a:avLst/>
          </a:prstGeom>
          <a:noFill/>
          <a:ln>
            <a:noFill/>
          </a:ln>
        </p:spPr>
        <p:txBody>
          <a:bodyPr spcFirstLastPara="1" wrap="square" lIns="91425" tIns="45700" rIns="91425" bIns="45700" anchor="t" anchorCtr="0">
            <a:normAutofit/>
          </a:bodyPr>
          <a:lstStyle/>
          <a:p>
            <a:pPr marL="0" lvl="0" indent="0" algn="r" rtl="0">
              <a:lnSpc>
                <a:spcPct val="90000"/>
              </a:lnSpc>
              <a:spcBef>
                <a:spcPts val="0"/>
              </a:spcBef>
              <a:spcAft>
                <a:spcPts val="0"/>
              </a:spcAft>
              <a:buClr>
                <a:schemeClr val="dk1"/>
              </a:buClr>
              <a:buSzPts val="2400"/>
              <a:buNone/>
            </a:pPr>
            <a:r>
              <a:rPr lang="en-US" sz="1650">
                <a:solidFill>
                  <a:schemeClr val="lt1"/>
                </a:solidFill>
                <a:latin typeface="Courgette"/>
                <a:ea typeface="Courgette"/>
                <a:cs typeface="Courgette"/>
                <a:sym typeface="Courgette"/>
              </a:rPr>
              <a:t>I Am Limitless…</a:t>
            </a:r>
            <a:endParaRPr sz="1650">
              <a:solidFill>
                <a:schemeClr val="lt1"/>
              </a:solidFill>
              <a:latin typeface="Courgette"/>
              <a:ea typeface="Courgette"/>
              <a:cs typeface="Courgette"/>
              <a:sym typeface="Courgette"/>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Blank 5">
  <p:cSld name="BLANK_5">
    <p:spTree>
      <p:nvGrpSpPr>
        <p:cNvPr id="1" name="Shape 150"/>
        <p:cNvGrpSpPr/>
        <p:nvPr/>
      </p:nvGrpSpPr>
      <p:grpSpPr>
        <a:xfrm>
          <a:off x="0" y="0"/>
          <a:ext cx="0" cy="0"/>
          <a:chOff x="0" y="0"/>
          <a:chExt cx="0" cy="0"/>
        </a:xfrm>
      </p:grpSpPr>
      <p:pic>
        <p:nvPicPr>
          <p:cNvPr id="151" name="Google Shape;151;p24"/>
          <p:cNvPicPr preferRelativeResize="0"/>
          <p:nvPr/>
        </p:nvPicPr>
        <p:blipFill rotWithShape="1">
          <a:blip r:embed="rId2">
            <a:alphaModFix/>
          </a:blip>
          <a:srcRect l="7037" t="-659" b="660"/>
          <a:stretch/>
        </p:blipFill>
        <p:spPr>
          <a:xfrm rot="-13">
            <a:off x="10685325" y="4774178"/>
            <a:ext cx="1506673" cy="2083820"/>
          </a:xfrm>
          <a:prstGeom prst="rect">
            <a:avLst/>
          </a:prstGeom>
          <a:noFill/>
          <a:ln>
            <a:noFill/>
          </a:ln>
        </p:spPr>
      </p:pic>
      <p:sp>
        <p:nvSpPr>
          <p:cNvPr id="152" name="Google Shape;152;p24"/>
          <p:cNvSpPr txBox="1"/>
          <p:nvPr/>
        </p:nvSpPr>
        <p:spPr>
          <a:xfrm>
            <a:off x="8543500" y="6541050"/>
            <a:ext cx="3309000" cy="365100"/>
          </a:xfrm>
          <a:prstGeom prst="rect">
            <a:avLst/>
          </a:prstGeom>
          <a:noFill/>
          <a:ln>
            <a:noFill/>
          </a:ln>
        </p:spPr>
        <p:txBody>
          <a:bodyPr spcFirstLastPara="1" wrap="square" lIns="91425" tIns="45700" rIns="91425" bIns="45700" anchor="t" anchorCtr="0">
            <a:normAutofit/>
          </a:bodyPr>
          <a:lstStyle/>
          <a:p>
            <a:pPr marL="0" lvl="0" indent="0" algn="r" rtl="0">
              <a:lnSpc>
                <a:spcPct val="90000"/>
              </a:lnSpc>
              <a:spcBef>
                <a:spcPts val="0"/>
              </a:spcBef>
              <a:spcAft>
                <a:spcPts val="0"/>
              </a:spcAft>
              <a:buClr>
                <a:schemeClr val="dk1"/>
              </a:buClr>
              <a:buSzPts val="1860"/>
              <a:buNone/>
            </a:pPr>
            <a:r>
              <a:rPr lang="en-US" sz="1660">
                <a:solidFill>
                  <a:schemeClr val="lt1"/>
                </a:solidFill>
                <a:latin typeface="Courgette"/>
                <a:ea typeface="Courgette"/>
                <a:cs typeface="Courgette"/>
                <a:sym typeface="Courgette"/>
              </a:rPr>
              <a:t>We Are Lighting Our World!</a:t>
            </a:r>
            <a:endParaRPr sz="1660">
              <a:solidFill>
                <a:schemeClr val="lt1"/>
              </a:solidFill>
              <a:latin typeface="Courgette"/>
              <a:ea typeface="Courgette"/>
              <a:cs typeface="Courgette"/>
              <a:sym typeface="Courgette"/>
            </a:endParaRPr>
          </a:p>
        </p:txBody>
      </p:sp>
      <p:sp>
        <p:nvSpPr>
          <p:cNvPr id="153" name="Google Shape;153;p24"/>
          <p:cNvSpPr txBox="1"/>
          <p:nvPr/>
        </p:nvSpPr>
        <p:spPr>
          <a:xfrm>
            <a:off x="8695650" y="6271175"/>
            <a:ext cx="2048100" cy="365100"/>
          </a:xfrm>
          <a:prstGeom prst="rect">
            <a:avLst/>
          </a:prstGeom>
          <a:noFill/>
          <a:ln>
            <a:noFill/>
          </a:ln>
        </p:spPr>
        <p:txBody>
          <a:bodyPr spcFirstLastPara="1" wrap="square" lIns="91425" tIns="45700" rIns="91425" bIns="45700" anchor="t" anchorCtr="0">
            <a:normAutofit/>
          </a:bodyPr>
          <a:lstStyle/>
          <a:p>
            <a:pPr marL="0" lvl="0" indent="0" algn="r" rtl="0">
              <a:lnSpc>
                <a:spcPct val="90000"/>
              </a:lnSpc>
              <a:spcBef>
                <a:spcPts val="0"/>
              </a:spcBef>
              <a:spcAft>
                <a:spcPts val="0"/>
              </a:spcAft>
              <a:buClr>
                <a:schemeClr val="dk1"/>
              </a:buClr>
              <a:buSzPts val="2400"/>
              <a:buNone/>
            </a:pPr>
            <a:r>
              <a:rPr lang="en-US" sz="1650">
                <a:solidFill>
                  <a:schemeClr val="lt1"/>
                </a:solidFill>
                <a:latin typeface="Courgette"/>
                <a:ea typeface="Courgette"/>
                <a:cs typeface="Courgette"/>
                <a:sym typeface="Courgette"/>
              </a:rPr>
              <a:t>I Am Limitless…</a:t>
            </a:r>
            <a:endParaRPr sz="1650">
              <a:solidFill>
                <a:schemeClr val="lt1"/>
              </a:solidFill>
              <a:latin typeface="Courgette"/>
              <a:ea typeface="Courgette"/>
              <a:cs typeface="Courgette"/>
              <a:sym typeface="Courgette"/>
            </a:endParaRPr>
          </a:p>
        </p:txBody>
      </p:sp>
      <p:sp>
        <p:nvSpPr>
          <p:cNvPr id="154" name="Google Shape;154;p24"/>
          <p:cNvSpPr txBox="1"/>
          <p:nvPr/>
        </p:nvSpPr>
        <p:spPr>
          <a:xfrm>
            <a:off x="125975" y="989700"/>
            <a:ext cx="11974200" cy="864000"/>
          </a:xfrm>
          <a:prstGeom prst="rect">
            <a:avLst/>
          </a:prstGeom>
          <a:gradFill>
            <a:gsLst>
              <a:gs pos="0">
                <a:srgbClr val="8645A4"/>
              </a:gs>
              <a:gs pos="50000">
                <a:srgbClr val="D0BCDD"/>
              </a:gs>
              <a:gs pos="100000">
                <a:srgbClr val="B778D7"/>
              </a:gs>
            </a:gsLst>
            <a:lin ang="5400012" scaled="0"/>
          </a:grad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None/>
            </a:pPr>
            <a:r>
              <a:rPr lang="en-US" sz="3500">
                <a:solidFill>
                  <a:schemeClr val="dk1"/>
                </a:solidFill>
                <a:latin typeface="Century Gothic"/>
                <a:ea typeface="Century Gothic"/>
                <a:cs typeface="Century Gothic"/>
                <a:sym typeface="Century Gothic"/>
              </a:rPr>
              <a:t>Click to edit theme title style </a:t>
            </a:r>
            <a:endParaRPr sz="3600">
              <a:solidFill>
                <a:schemeClr val="dk1"/>
              </a:solidFill>
              <a:latin typeface="Century Gothic"/>
              <a:ea typeface="Century Gothic"/>
              <a:cs typeface="Century Gothic"/>
              <a:sym typeface="Century Gothic"/>
            </a:endParaRPr>
          </a:p>
        </p:txBody>
      </p:sp>
      <p:sp>
        <p:nvSpPr>
          <p:cNvPr id="155" name="Google Shape;155;p24"/>
          <p:cNvSpPr txBox="1"/>
          <p:nvPr/>
        </p:nvSpPr>
        <p:spPr>
          <a:xfrm>
            <a:off x="125975" y="2015725"/>
            <a:ext cx="11974200" cy="3450900"/>
          </a:xfrm>
          <a:prstGeom prst="rect">
            <a:avLst/>
          </a:prstGeom>
          <a:noFill/>
          <a:ln>
            <a:noFill/>
          </a:ln>
        </p:spPr>
        <p:txBody>
          <a:bodyPr spcFirstLastPara="1" wrap="square" lIns="91425" tIns="45700" rIns="91425" bIns="45700" anchor="t" anchorCtr="0">
            <a:normAutofit/>
          </a:bodyPr>
          <a:lstStyle/>
          <a:p>
            <a:pPr marL="0" lvl="0" indent="0" algn="l" rtl="0">
              <a:lnSpc>
                <a:spcPct val="120000"/>
              </a:lnSpc>
              <a:spcBef>
                <a:spcPts val="1100"/>
              </a:spcBef>
              <a:spcAft>
                <a:spcPts val="0"/>
              </a:spcAft>
              <a:buNone/>
            </a:pPr>
            <a:r>
              <a:rPr lang="en-US">
                <a:latin typeface="Avenir"/>
                <a:ea typeface="Avenir"/>
                <a:cs typeface="Avenir"/>
                <a:sym typeface="Avenir"/>
              </a:rPr>
              <a:t>Click to add text</a:t>
            </a:r>
            <a:endParaRPr>
              <a:latin typeface="Avenir"/>
              <a:ea typeface="Avenir"/>
              <a:cs typeface="Avenir"/>
              <a:sym typeface="Aveni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9"/>
        <p:cNvGrpSpPr/>
        <p:nvPr/>
      </p:nvGrpSpPr>
      <p:grpSpPr>
        <a:xfrm>
          <a:off x="0" y="0"/>
          <a:ext cx="0" cy="0"/>
          <a:chOff x="0" y="0"/>
          <a:chExt cx="0" cy="0"/>
        </a:xfrm>
      </p:grpSpPr>
      <p:sp>
        <p:nvSpPr>
          <p:cNvPr id="30" name="Google Shape;30;p4"/>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Font typeface="Century Gothic"/>
              <a:buNone/>
              <a:defRPr>
                <a:latin typeface="Century Gothic"/>
                <a:ea typeface="Century Gothic"/>
                <a:cs typeface="Century Gothic"/>
                <a:sym typeface="Century Gothic"/>
              </a:defRPr>
            </a:lvl1pPr>
            <a:lvl2pPr lvl="1">
              <a:spcBef>
                <a:spcPts val="0"/>
              </a:spcBef>
              <a:spcAft>
                <a:spcPts val="0"/>
              </a:spcAft>
              <a:buSzPts val="1400"/>
              <a:buFont typeface="Century Gothic"/>
              <a:buNone/>
              <a:defRPr>
                <a:latin typeface="Century Gothic"/>
                <a:ea typeface="Century Gothic"/>
                <a:cs typeface="Century Gothic"/>
                <a:sym typeface="Century Gothic"/>
              </a:defRPr>
            </a:lvl2pPr>
            <a:lvl3pPr lvl="2">
              <a:spcBef>
                <a:spcPts val="0"/>
              </a:spcBef>
              <a:spcAft>
                <a:spcPts val="0"/>
              </a:spcAft>
              <a:buSzPts val="1400"/>
              <a:buFont typeface="Century Gothic"/>
              <a:buNone/>
              <a:defRPr>
                <a:latin typeface="Century Gothic"/>
                <a:ea typeface="Century Gothic"/>
                <a:cs typeface="Century Gothic"/>
                <a:sym typeface="Century Gothic"/>
              </a:defRPr>
            </a:lvl3pPr>
            <a:lvl4pPr lvl="3">
              <a:spcBef>
                <a:spcPts val="0"/>
              </a:spcBef>
              <a:spcAft>
                <a:spcPts val="0"/>
              </a:spcAft>
              <a:buSzPts val="1400"/>
              <a:buFont typeface="Century Gothic"/>
              <a:buNone/>
              <a:defRPr>
                <a:latin typeface="Century Gothic"/>
                <a:ea typeface="Century Gothic"/>
                <a:cs typeface="Century Gothic"/>
                <a:sym typeface="Century Gothic"/>
              </a:defRPr>
            </a:lvl4pPr>
            <a:lvl5pPr lvl="4">
              <a:spcBef>
                <a:spcPts val="0"/>
              </a:spcBef>
              <a:spcAft>
                <a:spcPts val="0"/>
              </a:spcAft>
              <a:buSzPts val="1400"/>
              <a:buFont typeface="Century Gothic"/>
              <a:buNone/>
              <a:defRPr>
                <a:latin typeface="Century Gothic"/>
                <a:ea typeface="Century Gothic"/>
                <a:cs typeface="Century Gothic"/>
                <a:sym typeface="Century Gothic"/>
              </a:defRPr>
            </a:lvl5pPr>
            <a:lvl6pPr lvl="5">
              <a:spcBef>
                <a:spcPts val="0"/>
              </a:spcBef>
              <a:spcAft>
                <a:spcPts val="0"/>
              </a:spcAft>
              <a:buSzPts val="1400"/>
              <a:buFont typeface="Century Gothic"/>
              <a:buNone/>
              <a:defRPr>
                <a:latin typeface="Century Gothic"/>
                <a:ea typeface="Century Gothic"/>
                <a:cs typeface="Century Gothic"/>
                <a:sym typeface="Century Gothic"/>
              </a:defRPr>
            </a:lvl6pPr>
            <a:lvl7pPr lvl="6">
              <a:spcBef>
                <a:spcPts val="0"/>
              </a:spcBef>
              <a:spcAft>
                <a:spcPts val="0"/>
              </a:spcAft>
              <a:buSzPts val="1400"/>
              <a:buFont typeface="Century Gothic"/>
              <a:buNone/>
              <a:defRPr>
                <a:latin typeface="Century Gothic"/>
                <a:ea typeface="Century Gothic"/>
                <a:cs typeface="Century Gothic"/>
                <a:sym typeface="Century Gothic"/>
              </a:defRPr>
            </a:lvl7pPr>
            <a:lvl8pPr lvl="7">
              <a:spcBef>
                <a:spcPts val="0"/>
              </a:spcBef>
              <a:spcAft>
                <a:spcPts val="0"/>
              </a:spcAft>
              <a:buSzPts val="1400"/>
              <a:buFont typeface="Century Gothic"/>
              <a:buNone/>
              <a:defRPr>
                <a:latin typeface="Century Gothic"/>
                <a:ea typeface="Century Gothic"/>
                <a:cs typeface="Century Gothic"/>
                <a:sym typeface="Century Gothic"/>
              </a:defRPr>
            </a:lvl8pPr>
            <a:lvl9pPr lvl="8">
              <a:spcBef>
                <a:spcPts val="0"/>
              </a:spcBef>
              <a:spcAft>
                <a:spcPts val="0"/>
              </a:spcAft>
              <a:buSzPts val="1400"/>
              <a:buFont typeface="Century Gothic"/>
              <a:buNone/>
              <a:defRPr>
                <a:latin typeface="Century Gothic"/>
                <a:ea typeface="Century Gothic"/>
                <a:cs typeface="Century Gothic"/>
                <a:sym typeface="Century Gothic"/>
              </a:defRPr>
            </a:lvl9pPr>
          </a:lstStyle>
          <a:p>
            <a:endParaRPr/>
          </a:p>
        </p:txBody>
      </p:sp>
      <p:sp>
        <p:nvSpPr>
          <p:cNvPr id="31" name="Google Shape;31;p4"/>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32" name="Google Shape;32;p4"/>
          <p:cNvPicPr preferRelativeResize="0"/>
          <p:nvPr/>
        </p:nvPicPr>
        <p:blipFill rotWithShape="1">
          <a:blip r:embed="rId2">
            <a:alphaModFix/>
          </a:blip>
          <a:srcRect l="7037" t="-659" b="660"/>
          <a:stretch/>
        </p:blipFill>
        <p:spPr>
          <a:xfrm rot="-13">
            <a:off x="10685325" y="4774178"/>
            <a:ext cx="1506673" cy="2083820"/>
          </a:xfrm>
          <a:prstGeom prst="rect">
            <a:avLst/>
          </a:prstGeom>
          <a:noFill/>
          <a:ln>
            <a:noFill/>
          </a:ln>
        </p:spPr>
      </p:pic>
      <p:sp>
        <p:nvSpPr>
          <p:cNvPr id="33" name="Google Shape;33;p4"/>
          <p:cNvSpPr txBox="1"/>
          <p:nvPr/>
        </p:nvSpPr>
        <p:spPr>
          <a:xfrm>
            <a:off x="8543500" y="6541050"/>
            <a:ext cx="3309000" cy="365100"/>
          </a:xfrm>
          <a:prstGeom prst="rect">
            <a:avLst/>
          </a:prstGeom>
          <a:noFill/>
          <a:ln>
            <a:noFill/>
          </a:ln>
        </p:spPr>
        <p:txBody>
          <a:bodyPr spcFirstLastPara="1" wrap="square" lIns="91425" tIns="45700" rIns="91425" bIns="45700" anchor="t" anchorCtr="0">
            <a:normAutofit/>
          </a:bodyPr>
          <a:lstStyle/>
          <a:p>
            <a:pPr marL="0" lvl="0" indent="0" algn="r" rtl="0">
              <a:lnSpc>
                <a:spcPct val="90000"/>
              </a:lnSpc>
              <a:spcBef>
                <a:spcPts val="0"/>
              </a:spcBef>
              <a:spcAft>
                <a:spcPts val="0"/>
              </a:spcAft>
              <a:buClr>
                <a:schemeClr val="dk1"/>
              </a:buClr>
              <a:buSzPts val="1860"/>
              <a:buNone/>
            </a:pPr>
            <a:r>
              <a:rPr lang="en-US" sz="1660">
                <a:solidFill>
                  <a:schemeClr val="lt1"/>
                </a:solidFill>
                <a:latin typeface="Courgette"/>
                <a:ea typeface="Courgette"/>
                <a:cs typeface="Courgette"/>
                <a:sym typeface="Courgette"/>
              </a:rPr>
              <a:t>We Are Lighting Our World!</a:t>
            </a:r>
            <a:endParaRPr sz="1660">
              <a:solidFill>
                <a:schemeClr val="lt1"/>
              </a:solidFill>
              <a:latin typeface="Courgette"/>
              <a:ea typeface="Courgette"/>
              <a:cs typeface="Courgette"/>
              <a:sym typeface="Courgette"/>
            </a:endParaRPr>
          </a:p>
        </p:txBody>
      </p:sp>
      <p:sp>
        <p:nvSpPr>
          <p:cNvPr id="34" name="Google Shape;34;p4"/>
          <p:cNvSpPr txBox="1"/>
          <p:nvPr/>
        </p:nvSpPr>
        <p:spPr>
          <a:xfrm>
            <a:off x="8695650" y="6271175"/>
            <a:ext cx="2048100" cy="365100"/>
          </a:xfrm>
          <a:prstGeom prst="rect">
            <a:avLst/>
          </a:prstGeom>
          <a:noFill/>
          <a:ln>
            <a:noFill/>
          </a:ln>
        </p:spPr>
        <p:txBody>
          <a:bodyPr spcFirstLastPara="1" wrap="square" lIns="91425" tIns="45700" rIns="91425" bIns="45700" anchor="t" anchorCtr="0">
            <a:normAutofit/>
          </a:bodyPr>
          <a:lstStyle/>
          <a:p>
            <a:pPr marL="0" lvl="0" indent="0" algn="r" rtl="0">
              <a:lnSpc>
                <a:spcPct val="90000"/>
              </a:lnSpc>
              <a:spcBef>
                <a:spcPts val="0"/>
              </a:spcBef>
              <a:spcAft>
                <a:spcPts val="0"/>
              </a:spcAft>
              <a:buClr>
                <a:schemeClr val="dk1"/>
              </a:buClr>
              <a:buSzPts val="2400"/>
              <a:buNone/>
            </a:pPr>
            <a:r>
              <a:rPr lang="en-US" sz="1650">
                <a:solidFill>
                  <a:schemeClr val="lt1"/>
                </a:solidFill>
                <a:latin typeface="Courgette"/>
                <a:ea typeface="Courgette"/>
                <a:cs typeface="Courgette"/>
                <a:sym typeface="Courgette"/>
              </a:rPr>
              <a:t>I Am Limitless…</a:t>
            </a:r>
            <a:endParaRPr sz="1650">
              <a:solidFill>
                <a:schemeClr val="lt1"/>
              </a:solidFill>
              <a:latin typeface="Courgette"/>
              <a:ea typeface="Courgette"/>
              <a:cs typeface="Courgette"/>
              <a:sym typeface="Courgette"/>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Content 2">
  <p:cSld name="OBJECT_2">
    <p:spTree>
      <p:nvGrpSpPr>
        <p:cNvPr id="1" name="Shape 156"/>
        <p:cNvGrpSpPr/>
        <p:nvPr/>
      </p:nvGrpSpPr>
      <p:grpSpPr>
        <a:xfrm>
          <a:off x="0" y="0"/>
          <a:ext cx="0" cy="0"/>
          <a:chOff x="0" y="0"/>
          <a:chExt cx="0" cy="0"/>
        </a:xfrm>
      </p:grpSpPr>
      <p:sp>
        <p:nvSpPr>
          <p:cNvPr id="157" name="Google Shape;157;p25"/>
          <p:cNvSpPr txBox="1">
            <a:spLocks noGrp="1"/>
          </p:cNvSpPr>
          <p:nvPr>
            <p:ph type="title"/>
          </p:nvPr>
        </p:nvSpPr>
        <p:spPr>
          <a:xfrm>
            <a:off x="1035151" y="271575"/>
            <a:ext cx="10507500" cy="1049100"/>
          </a:xfrm>
          <a:prstGeom prst="rect">
            <a:avLst/>
          </a:prstGeom>
          <a:gradFill>
            <a:gsLst>
              <a:gs pos="0">
                <a:srgbClr val="8645A4"/>
              </a:gs>
              <a:gs pos="50000">
                <a:srgbClr val="D0BCDD"/>
              </a:gs>
              <a:gs pos="100000">
                <a:srgbClr val="B778D7"/>
              </a:gs>
            </a:gsLst>
            <a:lin ang="5400012" scaled="0"/>
          </a:gradFill>
          <a:ln>
            <a:noFill/>
          </a:ln>
        </p:spPr>
        <p:txBody>
          <a:bodyPr spcFirstLastPara="1" wrap="square" lIns="121900" tIns="60925" rIns="121900" bIns="60925" anchor="ctr" anchorCtr="0">
            <a:normAutofit/>
          </a:bodyPr>
          <a:lstStyle>
            <a:lvl1pPr lvl="0" algn="ctr" rtl="0">
              <a:lnSpc>
                <a:spcPct val="90000"/>
              </a:lnSpc>
              <a:spcBef>
                <a:spcPts val="0"/>
              </a:spcBef>
              <a:spcAft>
                <a:spcPts val="0"/>
              </a:spcAft>
              <a:buClr>
                <a:schemeClr val="dk1"/>
              </a:buClr>
              <a:buSzPts val="2400"/>
              <a:buNone/>
              <a:defRPr/>
            </a:lvl1pPr>
            <a:lvl2pPr lvl="1" algn="ctr" rtl="0">
              <a:lnSpc>
                <a:spcPct val="100000"/>
              </a:lnSpc>
              <a:spcBef>
                <a:spcPts val="0"/>
              </a:spcBef>
              <a:spcAft>
                <a:spcPts val="0"/>
              </a:spcAft>
              <a:buSzPts val="2800"/>
              <a:buFont typeface="Roboto"/>
              <a:buNone/>
              <a:defRPr>
                <a:latin typeface="Roboto"/>
                <a:ea typeface="Roboto"/>
                <a:cs typeface="Roboto"/>
                <a:sym typeface="Roboto"/>
              </a:defRPr>
            </a:lvl2pPr>
            <a:lvl3pPr lvl="2" algn="ctr" rtl="0">
              <a:lnSpc>
                <a:spcPct val="100000"/>
              </a:lnSpc>
              <a:spcBef>
                <a:spcPts val="0"/>
              </a:spcBef>
              <a:spcAft>
                <a:spcPts val="0"/>
              </a:spcAft>
              <a:buSzPts val="2800"/>
              <a:buFont typeface="Roboto"/>
              <a:buNone/>
              <a:defRPr>
                <a:latin typeface="Roboto"/>
                <a:ea typeface="Roboto"/>
                <a:cs typeface="Roboto"/>
                <a:sym typeface="Roboto"/>
              </a:defRPr>
            </a:lvl3pPr>
            <a:lvl4pPr lvl="3" algn="ctr" rtl="0">
              <a:lnSpc>
                <a:spcPct val="100000"/>
              </a:lnSpc>
              <a:spcBef>
                <a:spcPts val="0"/>
              </a:spcBef>
              <a:spcAft>
                <a:spcPts val="0"/>
              </a:spcAft>
              <a:buSzPts val="2800"/>
              <a:buFont typeface="Roboto"/>
              <a:buNone/>
              <a:defRPr>
                <a:latin typeface="Roboto"/>
                <a:ea typeface="Roboto"/>
                <a:cs typeface="Roboto"/>
                <a:sym typeface="Roboto"/>
              </a:defRPr>
            </a:lvl4pPr>
            <a:lvl5pPr lvl="4" algn="ctr" rtl="0">
              <a:lnSpc>
                <a:spcPct val="100000"/>
              </a:lnSpc>
              <a:spcBef>
                <a:spcPts val="0"/>
              </a:spcBef>
              <a:spcAft>
                <a:spcPts val="0"/>
              </a:spcAft>
              <a:buSzPts val="2800"/>
              <a:buFont typeface="Roboto"/>
              <a:buNone/>
              <a:defRPr>
                <a:latin typeface="Roboto"/>
                <a:ea typeface="Roboto"/>
                <a:cs typeface="Roboto"/>
                <a:sym typeface="Roboto"/>
              </a:defRPr>
            </a:lvl5pPr>
            <a:lvl6pPr lvl="5" algn="ctr" rtl="0">
              <a:lnSpc>
                <a:spcPct val="100000"/>
              </a:lnSpc>
              <a:spcBef>
                <a:spcPts val="0"/>
              </a:spcBef>
              <a:spcAft>
                <a:spcPts val="0"/>
              </a:spcAft>
              <a:buSzPts val="2800"/>
              <a:buFont typeface="Roboto"/>
              <a:buNone/>
              <a:defRPr>
                <a:latin typeface="Roboto"/>
                <a:ea typeface="Roboto"/>
                <a:cs typeface="Roboto"/>
                <a:sym typeface="Roboto"/>
              </a:defRPr>
            </a:lvl6pPr>
            <a:lvl7pPr lvl="6" algn="ctr" rtl="0">
              <a:lnSpc>
                <a:spcPct val="100000"/>
              </a:lnSpc>
              <a:spcBef>
                <a:spcPts val="0"/>
              </a:spcBef>
              <a:spcAft>
                <a:spcPts val="0"/>
              </a:spcAft>
              <a:buSzPts val="2800"/>
              <a:buFont typeface="Roboto"/>
              <a:buNone/>
              <a:defRPr>
                <a:latin typeface="Roboto"/>
                <a:ea typeface="Roboto"/>
                <a:cs typeface="Roboto"/>
                <a:sym typeface="Roboto"/>
              </a:defRPr>
            </a:lvl7pPr>
            <a:lvl8pPr lvl="7" algn="ctr" rtl="0">
              <a:lnSpc>
                <a:spcPct val="100000"/>
              </a:lnSpc>
              <a:spcBef>
                <a:spcPts val="0"/>
              </a:spcBef>
              <a:spcAft>
                <a:spcPts val="0"/>
              </a:spcAft>
              <a:buSzPts val="2800"/>
              <a:buFont typeface="Roboto"/>
              <a:buNone/>
              <a:defRPr>
                <a:latin typeface="Roboto"/>
                <a:ea typeface="Roboto"/>
                <a:cs typeface="Roboto"/>
                <a:sym typeface="Roboto"/>
              </a:defRPr>
            </a:lvl8pPr>
            <a:lvl9pPr lvl="8" algn="ctr" rtl="0">
              <a:lnSpc>
                <a:spcPct val="100000"/>
              </a:lnSpc>
              <a:spcBef>
                <a:spcPts val="0"/>
              </a:spcBef>
              <a:spcAft>
                <a:spcPts val="0"/>
              </a:spcAft>
              <a:buSzPts val="2800"/>
              <a:buFont typeface="Roboto"/>
              <a:buNone/>
              <a:defRPr>
                <a:latin typeface="Roboto"/>
                <a:ea typeface="Roboto"/>
                <a:cs typeface="Roboto"/>
                <a:sym typeface="Roboto"/>
              </a:defRPr>
            </a:lvl9pPr>
          </a:lstStyle>
          <a:p>
            <a:endParaRPr/>
          </a:p>
        </p:txBody>
      </p:sp>
      <p:cxnSp>
        <p:nvCxnSpPr>
          <p:cNvPr id="158" name="Google Shape;158;p25"/>
          <p:cNvCxnSpPr/>
          <p:nvPr/>
        </p:nvCxnSpPr>
        <p:spPr>
          <a:xfrm>
            <a:off x="1242171" y="1379463"/>
            <a:ext cx="9607500" cy="0"/>
          </a:xfrm>
          <a:prstGeom prst="straightConnector1">
            <a:avLst/>
          </a:prstGeom>
          <a:noFill/>
          <a:ln w="31750" cap="flat" cmpd="sng">
            <a:solidFill>
              <a:schemeClr val="accent1"/>
            </a:solidFill>
            <a:prstDash val="solid"/>
            <a:round/>
            <a:headEnd type="none" w="sm" len="sm"/>
            <a:tailEnd type="none" w="sm" len="sm"/>
          </a:ln>
        </p:spPr>
      </p:cxnSp>
      <p:pic>
        <p:nvPicPr>
          <p:cNvPr id="159" name="Google Shape;159;p25"/>
          <p:cNvPicPr preferRelativeResize="0"/>
          <p:nvPr/>
        </p:nvPicPr>
        <p:blipFill rotWithShape="1">
          <a:blip r:embed="rId2">
            <a:alphaModFix/>
          </a:blip>
          <a:srcRect l="7037" t="-659" b="660"/>
          <a:stretch/>
        </p:blipFill>
        <p:spPr>
          <a:xfrm rot="-13">
            <a:off x="10685325" y="4774178"/>
            <a:ext cx="1506673" cy="2083820"/>
          </a:xfrm>
          <a:prstGeom prst="rect">
            <a:avLst/>
          </a:prstGeom>
          <a:noFill/>
          <a:ln>
            <a:noFill/>
          </a:ln>
        </p:spPr>
      </p:pic>
      <p:sp>
        <p:nvSpPr>
          <p:cNvPr id="160" name="Google Shape;160;p25"/>
          <p:cNvSpPr txBox="1"/>
          <p:nvPr/>
        </p:nvSpPr>
        <p:spPr>
          <a:xfrm>
            <a:off x="8543500" y="6541050"/>
            <a:ext cx="3309000" cy="365100"/>
          </a:xfrm>
          <a:prstGeom prst="rect">
            <a:avLst/>
          </a:prstGeom>
          <a:noFill/>
          <a:ln>
            <a:noFill/>
          </a:ln>
        </p:spPr>
        <p:txBody>
          <a:bodyPr spcFirstLastPara="1" wrap="square" lIns="91425" tIns="45700" rIns="91425" bIns="45700" anchor="t" anchorCtr="0">
            <a:normAutofit/>
          </a:bodyPr>
          <a:lstStyle/>
          <a:p>
            <a:pPr marL="0" lvl="0" indent="0" algn="r" rtl="0">
              <a:lnSpc>
                <a:spcPct val="90000"/>
              </a:lnSpc>
              <a:spcBef>
                <a:spcPts val="0"/>
              </a:spcBef>
              <a:spcAft>
                <a:spcPts val="0"/>
              </a:spcAft>
              <a:buClr>
                <a:schemeClr val="dk1"/>
              </a:buClr>
              <a:buSzPts val="1860"/>
              <a:buNone/>
            </a:pPr>
            <a:r>
              <a:rPr lang="en-US" sz="1660">
                <a:solidFill>
                  <a:schemeClr val="lt1"/>
                </a:solidFill>
                <a:latin typeface="Courgette"/>
                <a:ea typeface="Courgette"/>
                <a:cs typeface="Courgette"/>
                <a:sym typeface="Courgette"/>
              </a:rPr>
              <a:t>We Are Lighting Our World!</a:t>
            </a:r>
            <a:endParaRPr sz="1660">
              <a:solidFill>
                <a:schemeClr val="lt1"/>
              </a:solidFill>
              <a:latin typeface="Courgette"/>
              <a:ea typeface="Courgette"/>
              <a:cs typeface="Courgette"/>
              <a:sym typeface="Courgette"/>
            </a:endParaRPr>
          </a:p>
        </p:txBody>
      </p:sp>
      <p:sp>
        <p:nvSpPr>
          <p:cNvPr id="161" name="Google Shape;161;p25"/>
          <p:cNvSpPr txBox="1"/>
          <p:nvPr/>
        </p:nvSpPr>
        <p:spPr>
          <a:xfrm>
            <a:off x="8695650" y="6271175"/>
            <a:ext cx="2048100" cy="365100"/>
          </a:xfrm>
          <a:prstGeom prst="rect">
            <a:avLst/>
          </a:prstGeom>
          <a:noFill/>
          <a:ln>
            <a:noFill/>
          </a:ln>
        </p:spPr>
        <p:txBody>
          <a:bodyPr spcFirstLastPara="1" wrap="square" lIns="91425" tIns="45700" rIns="91425" bIns="45700" anchor="t" anchorCtr="0">
            <a:normAutofit/>
          </a:bodyPr>
          <a:lstStyle/>
          <a:p>
            <a:pPr marL="0" lvl="0" indent="0" algn="r" rtl="0">
              <a:lnSpc>
                <a:spcPct val="90000"/>
              </a:lnSpc>
              <a:spcBef>
                <a:spcPts val="0"/>
              </a:spcBef>
              <a:spcAft>
                <a:spcPts val="0"/>
              </a:spcAft>
              <a:buClr>
                <a:schemeClr val="dk1"/>
              </a:buClr>
              <a:buSzPts val="2400"/>
              <a:buNone/>
            </a:pPr>
            <a:r>
              <a:rPr lang="en-US" sz="1650">
                <a:solidFill>
                  <a:schemeClr val="lt1"/>
                </a:solidFill>
                <a:latin typeface="Courgette"/>
                <a:ea typeface="Courgette"/>
                <a:cs typeface="Courgette"/>
                <a:sym typeface="Courgette"/>
              </a:rPr>
              <a:t>I Am Limitless…</a:t>
            </a:r>
            <a:endParaRPr sz="1650">
              <a:solidFill>
                <a:schemeClr val="lt1"/>
              </a:solidFill>
              <a:latin typeface="Courgette"/>
              <a:ea typeface="Courgette"/>
              <a:cs typeface="Courgette"/>
              <a:sym typeface="Courgette"/>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Custom Layout 1">
  <p:cSld name="CUSTOM">
    <p:spTree>
      <p:nvGrpSpPr>
        <p:cNvPr id="1" name="Shape 162"/>
        <p:cNvGrpSpPr/>
        <p:nvPr/>
      </p:nvGrpSpPr>
      <p:grpSpPr>
        <a:xfrm>
          <a:off x="0" y="0"/>
          <a:ext cx="0" cy="0"/>
          <a:chOff x="0" y="0"/>
          <a:chExt cx="0" cy="0"/>
        </a:xfrm>
      </p:grpSpPr>
      <p:sp>
        <p:nvSpPr>
          <p:cNvPr id="163" name="Google Shape;163;p26"/>
          <p:cNvSpPr/>
          <p:nvPr/>
        </p:nvSpPr>
        <p:spPr>
          <a:xfrm>
            <a:off x="0" y="681037"/>
            <a:ext cx="12192000" cy="998700"/>
          </a:xfrm>
          <a:prstGeom prst="rect">
            <a:avLst/>
          </a:prstGeom>
          <a:gradFill>
            <a:gsLst>
              <a:gs pos="0">
                <a:srgbClr val="8645A4"/>
              </a:gs>
              <a:gs pos="50000">
                <a:srgbClr val="D0BCDD"/>
              </a:gs>
              <a:gs pos="100000">
                <a:srgbClr val="B778D7"/>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64" name="Google Shape;164;p26"/>
          <p:cNvSpPr txBox="1">
            <a:spLocks noGrp="1"/>
          </p:cNvSpPr>
          <p:nvPr>
            <p:ph type="title"/>
          </p:nvPr>
        </p:nvSpPr>
        <p:spPr>
          <a:xfrm>
            <a:off x="-19900" y="681025"/>
            <a:ext cx="12192000" cy="998700"/>
          </a:xfrm>
          <a:prstGeom prst="rect">
            <a:avLst/>
          </a:prstGeom>
          <a:noFill/>
        </p:spPr>
        <p:txBody>
          <a:bodyPr spcFirstLastPara="1" wrap="square" lIns="91425" tIns="45700" rIns="91425" bIns="45700" anchor="ctr" anchorCtr="0">
            <a:normAutofit/>
          </a:bodyPr>
          <a:lstStyle>
            <a:lvl1pPr lvl="0" rtl="0">
              <a:spcBef>
                <a:spcPts val="0"/>
              </a:spcBef>
              <a:spcAft>
                <a:spcPts val="0"/>
              </a:spcAft>
              <a:buSzPts val="4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65" name="Google Shape;165;p26"/>
          <p:cNvSpPr txBox="1"/>
          <p:nvPr/>
        </p:nvSpPr>
        <p:spPr>
          <a:xfrm>
            <a:off x="6072100" y="1853800"/>
            <a:ext cx="5985900" cy="4387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latin typeface="Avenir"/>
              <a:ea typeface="Avenir"/>
              <a:cs typeface="Avenir"/>
              <a:sym typeface="Avenir"/>
            </a:endParaRPr>
          </a:p>
        </p:txBody>
      </p:sp>
      <p:sp>
        <p:nvSpPr>
          <p:cNvPr id="166" name="Google Shape;166;p26"/>
          <p:cNvSpPr txBox="1"/>
          <p:nvPr/>
        </p:nvSpPr>
        <p:spPr>
          <a:xfrm>
            <a:off x="-47375" y="1853800"/>
            <a:ext cx="5985900" cy="4387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latin typeface="Avenir"/>
              <a:ea typeface="Avenir"/>
              <a:cs typeface="Avenir"/>
              <a:sym typeface="Avenir"/>
            </a:endParaRPr>
          </a:p>
        </p:txBody>
      </p:sp>
      <p:pic>
        <p:nvPicPr>
          <p:cNvPr id="167" name="Google Shape;167;p26"/>
          <p:cNvPicPr preferRelativeResize="0"/>
          <p:nvPr/>
        </p:nvPicPr>
        <p:blipFill rotWithShape="1">
          <a:blip r:embed="rId2">
            <a:alphaModFix/>
          </a:blip>
          <a:srcRect l="7037" t="-659" b="660"/>
          <a:stretch/>
        </p:blipFill>
        <p:spPr>
          <a:xfrm rot="-13">
            <a:off x="10685325" y="4774178"/>
            <a:ext cx="1506673" cy="2083820"/>
          </a:xfrm>
          <a:prstGeom prst="rect">
            <a:avLst/>
          </a:prstGeom>
          <a:noFill/>
          <a:ln>
            <a:noFill/>
          </a:ln>
        </p:spPr>
      </p:pic>
      <p:sp>
        <p:nvSpPr>
          <p:cNvPr id="168" name="Google Shape;168;p26"/>
          <p:cNvSpPr txBox="1"/>
          <p:nvPr/>
        </p:nvSpPr>
        <p:spPr>
          <a:xfrm>
            <a:off x="8543500" y="6541050"/>
            <a:ext cx="3309000" cy="365100"/>
          </a:xfrm>
          <a:prstGeom prst="rect">
            <a:avLst/>
          </a:prstGeom>
          <a:noFill/>
          <a:ln>
            <a:noFill/>
          </a:ln>
        </p:spPr>
        <p:txBody>
          <a:bodyPr spcFirstLastPara="1" wrap="square" lIns="91425" tIns="45700" rIns="91425" bIns="45700" anchor="t" anchorCtr="0">
            <a:normAutofit/>
          </a:bodyPr>
          <a:lstStyle/>
          <a:p>
            <a:pPr marL="0" lvl="0" indent="0" algn="r" rtl="0">
              <a:lnSpc>
                <a:spcPct val="90000"/>
              </a:lnSpc>
              <a:spcBef>
                <a:spcPts val="0"/>
              </a:spcBef>
              <a:spcAft>
                <a:spcPts val="0"/>
              </a:spcAft>
              <a:buClr>
                <a:schemeClr val="dk1"/>
              </a:buClr>
              <a:buSzPts val="1860"/>
              <a:buNone/>
            </a:pPr>
            <a:r>
              <a:rPr lang="en-US" sz="1660">
                <a:solidFill>
                  <a:schemeClr val="lt1"/>
                </a:solidFill>
                <a:latin typeface="Courgette"/>
                <a:ea typeface="Courgette"/>
                <a:cs typeface="Courgette"/>
                <a:sym typeface="Courgette"/>
              </a:rPr>
              <a:t>We Are Lighting Our World!</a:t>
            </a:r>
            <a:endParaRPr sz="1660">
              <a:solidFill>
                <a:schemeClr val="lt1"/>
              </a:solidFill>
              <a:latin typeface="Courgette"/>
              <a:ea typeface="Courgette"/>
              <a:cs typeface="Courgette"/>
              <a:sym typeface="Courgette"/>
            </a:endParaRPr>
          </a:p>
        </p:txBody>
      </p:sp>
      <p:sp>
        <p:nvSpPr>
          <p:cNvPr id="169" name="Google Shape;169;p26"/>
          <p:cNvSpPr txBox="1"/>
          <p:nvPr/>
        </p:nvSpPr>
        <p:spPr>
          <a:xfrm>
            <a:off x="8695650" y="6271175"/>
            <a:ext cx="2048100" cy="365100"/>
          </a:xfrm>
          <a:prstGeom prst="rect">
            <a:avLst/>
          </a:prstGeom>
          <a:noFill/>
          <a:ln>
            <a:noFill/>
          </a:ln>
        </p:spPr>
        <p:txBody>
          <a:bodyPr spcFirstLastPara="1" wrap="square" lIns="91425" tIns="45700" rIns="91425" bIns="45700" anchor="t" anchorCtr="0">
            <a:normAutofit/>
          </a:bodyPr>
          <a:lstStyle/>
          <a:p>
            <a:pPr marL="0" lvl="0" indent="0" algn="r" rtl="0">
              <a:lnSpc>
                <a:spcPct val="90000"/>
              </a:lnSpc>
              <a:spcBef>
                <a:spcPts val="0"/>
              </a:spcBef>
              <a:spcAft>
                <a:spcPts val="0"/>
              </a:spcAft>
              <a:buClr>
                <a:schemeClr val="dk1"/>
              </a:buClr>
              <a:buSzPts val="2400"/>
              <a:buNone/>
            </a:pPr>
            <a:r>
              <a:rPr lang="en-US" sz="1650">
                <a:solidFill>
                  <a:schemeClr val="lt1"/>
                </a:solidFill>
                <a:latin typeface="Courgette"/>
                <a:ea typeface="Courgette"/>
                <a:cs typeface="Courgette"/>
                <a:sym typeface="Courgette"/>
              </a:rPr>
              <a:t>I Am Limitless…</a:t>
            </a:r>
            <a:endParaRPr sz="1650">
              <a:solidFill>
                <a:schemeClr val="lt1"/>
              </a:solidFill>
              <a:latin typeface="Courgette"/>
              <a:ea typeface="Courgette"/>
              <a:cs typeface="Courgette"/>
              <a:sym typeface="Courgette"/>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Only">
  <p:cSld name="TITLE_ONLY_3">
    <p:spTree>
      <p:nvGrpSpPr>
        <p:cNvPr id="1" name="Shape 170"/>
        <p:cNvGrpSpPr/>
        <p:nvPr/>
      </p:nvGrpSpPr>
      <p:grpSpPr>
        <a:xfrm>
          <a:off x="0" y="0"/>
          <a:ext cx="0" cy="0"/>
          <a:chOff x="0" y="0"/>
          <a:chExt cx="0" cy="0"/>
        </a:xfrm>
      </p:grpSpPr>
      <p:sp>
        <p:nvSpPr>
          <p:cNvPr id="171" name="Google Shape;171;p27"/>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pic>
        <p:nvPicPr>
          <p:cNvPr id="172" name="Google Shape;172;p27"/>
          <p:cNvPicPr preferRelativeResize="0"/>
          <p:nvPr/>
        </p:nvPicPr>
        <p:blipFill rotWithShape="1">
          <a:blip r:embed="rId2">
            <a:alphaModFix/>
          </a:blip>
          <a:srcRect l="7037" t="-659" b="660"/>
          <a:stretch/>
        </p:blipFill>
        <p:spPr>
          <a:xfrm rot="-13">
            <a:off x="10685325" y="4774178"/>
            <a:ext cx="1506673" cy="2083820"/>
          </a:xfrm>
          <a:prstGeom prst="rect">
            <a:avLst/>
          </a:prstGeom>
          <a:noFill/>
          <a:ln>
            <a:noFill/>
          </a:ln>
        </p:spPr>
      </p:pic>
      <p:sp>
        <p:nvSpPr>
          <p:cNvPr id="173" name="Google Shape;173;p27"/>
          <p:cNvSpPr txBox="1"/>
          <p:nvPr/>
        </p:nvSpPr>
        <p:spPr>
          <a:xfrm>
            <a:off x="8543500" y="6541050"/>
            <a:ext cx="3309000" cy="365100"/>
          </a:xfrm>
          <a:prstGeom prst="rect">
            <a:avLst/>
          </a:prstGeom>
          <a:noFill/>
          <a:ln>
            <a:noFill/>
          </a:ln>
        </p:spPr>
        <p:txBody>
          <a:bodyPr spcFirstLastPara="1" wrap="square" lIns="91425" tIns="45700" rIns="91425" bIns="45700" anchor="t" anchorCtr="0">
            <a:normAutofit/>
          </a:bodyPr>
          <a:lstStyle/>
          <a:p>
            <a:pPr marL="0" lvl="0" indent="0" algn="r" rtl="0">
              <a:lnSpc>
                <a:spcPct val="90000"/>
              </a:lnSpc>
              <a:spcBef>
                <a:spcPts val="0"/>
              </a:spcBef>
              <a:spcAft>
                <a:spcPts val="0"/>
              </a:spcAft>
              <a:buClr>
                <a:schemeClr val="dk1"/>
              </a:buClr>
              <a:buSzPts val="1860"/>
              <a:buNone/>
            </a:pPr>
            <a:r>
              <a:rPr lang="en-US" sz="1660">
                <a:solidFill>
                  <a:schemeClr val="lt1"/>
                </a:solidFill>
                <a:latin typeface="Courgette"/>
                <a:ea typeface="Courgette"/>
                <a:cs typeface="Courgette"/>
                <a:sym typeface="Courgette"/>
              </a:rPr>
              <a:t>We Are Lighting Our World!</a:t>
            </a:r>
            <a:endParaRPr sz="1660">
              <a:solidFill>
                <a:schemeClr val="lt1"/>
              </a:solidFill>
              <a:latin typeface="Courgette"/>
              <a:ea typeface="Courgette"/>
              <a:cs typeface="Courgette"/>
              <a:sym typeface="Courgette"/>
            </a:endParaRPr>
          </a:p>
        </p:txBody>
      </p:sp>
      <p:sp>
        <p:nvSpPr>
          <p:cNvPr id="174" name="Google Shape;174;p27"/>
          <p:cNvSpPr txBox="1"/>
          <p:nvPr/>
        </p:nvSpPr>
        <p:spPr>
          <a:xfrm>
            <a:off x="8695650" y="6271175"/>
            <a:ext cx="2048100" cy="365100"/>
          </a:xfrm>
          <a:prstGeom prst="rect">
            <a:avLst/>
          </a:prstGeom>
          <a:noFill/>
          <a:ln>
            <a:noFill/>
          </a:ln>
        </p:spPr>
        <p:txBody>
          <a:bodyPr spcFirstLastPara="1" wrap="square" lIns="91425" tIns="45700" rIns="91425" bIns="45700" anchor="t" anchorCtr="0">
            <a:normAutofit/>
          </a:bodyPr>
          <a:lstStyle/>
          <a:p>
            <a:pPr marL="0" lvl="0" indent="0" algn="r" rtl="0">
              <a:lnSpc>
                <a:spcPct val="90000"/>
              </a:lnSpc>
              <a:spcBef>
                <a:spcPts val="0"/>
              </a:spcBef>
              <a:spcAft>
                <a:spcPts val="0"/>
              </a:spcAft>
              <a:buClr>
                <a:schemeClr val="dk1"/>
              </a:buClr>
              <a:buSzPts val="2400"/>
              <a:buNone/>
            </a:pPr>
            <a:r>
              <a:rPr lang="en-US" sz="1650">
                <a:solidFill>
                  <a:schemeClr val="lt1"/>
                </a:solidFill>
                <a:latin typeface="Courgette"/>
                <a:ea typeface="Courgette"/>
                <a:cs typeface="Courgette"/>
                <a:sym typeface="Courgette"/>
              </a:rPr>
              <a:t>I Am Limitless…</a:t>
            </a:r>
            <a:endParaRPr sz="1650">
              <a:solidFill>
                <a:schemeClr val="lt1"/>
              </a:solidFill>
              <a:latin typeface="Courgette"/>
              <a:ea typeface="Courgette"/>
              <a:cs typeface="Courgette"/>
              <a:sym typeface="Courgette"/>
            </a:endParaRPr>
          </a:p>
        </p:txBody>
      </p:sp>
      <p:sp>
        <p:nvSpPr>
          <p:cNvPr id="175" name="Google Shape;175;p27"/>
          <p:cNvSpPr txBox="1">
            <a:spLocks noGrp="1"/>
          </p:cNvSpPr>
          <p:nvPr>
            <p:ph type="subTitle" idx="1"/>
          </p:nvPr>
        </p:nvSpPr>
        <p:spPr>
          <a:xfrm>
            <a:off x="838200" y="1690825"/>
            <a:ext cx="9646200" cy="3953700"/>
          </a:xfrm>
          <a:prstGeom prst="rect">
            <a:avLst/>
          </a:prstGeom>
        </p:spPr>
        <p:txBody>
          <a:bodyPr spcFirstLastPara="1" wrap="square" lIns="91425" tIns="45700" rIns="91425" bIns="45700" anchor="t" anchorCtr="0">
            <a:normAutofit/>
          </a:bodyPr>
          <a:lstStyle>
            <a:lvl1pPr lvl="0">
              <a:spcBef>
                <a:spcPts val="1000"/>
              </a:spcBef>
              <a:spcAft>
                <a:spcPts val="0"/>
              </a:spcAft>
              <a:buSzPts val="2800"/>
              <a:buNone/>
              <a:defRPr/>
            </a:lvl1pPr>
            <a:lvl2pPr lvl="1">
              <a:spcBef>
                <a:spcPts val="500"/>
              </a:spcBef>
              <a:spcAft>
                <a:spcPts val="0"/>
              </a:spcAft>
              <a:buSzPts val="2400"/>
              <a:buNone/>
              <a:defRPr/>
            </a:lvl2pPr>
            <a:lvl3pPr lvl="2">
              <a:spcBef>
                <a:spcPts val="500"/>
              </a:spcBef>
              <a:spcAft>
                <a:spcPts val="0"/>
              </a:spcAft>
              <a:buSzPts val="2000"/>
              <a:buNone/>
              <a:defRPr/>
            </a:lvl3pPr>
            <a:lvl4pPr lvl="3">
              <a:spcBef>
                <a:spcPts val="500"/>
              </a:spcBef>
              <a:spcAft>
                <a:spcPts val="0"/>
              </a:spcAft>
              <a:buSzPts val="1800"/>
              <a:buNone/>
              <a:defRPr/>
            </a:lvl4pPr>
            <a:lvl5pPr lvl="4">
              <a:spcBef>
                <a:spcPts val="500"/>
              </a:spcBef>
              <a:spcAft>
                <a:spcPts val="0"/>
              </a:spcAft>
              <a:buSzPts val="1800"/>
              <a:buNone/>
              <a:defRPr/>
            </a:lvl5pPr>
            <a:lvl6pPr lvl="5">
              <a:spcBef>
                <a:spcPts val="500"/>
              </a:spcBef>
              <a:spcAft>
                <a:spcPts val="0"/>
              </a:spcAft>
              <a:buSzPts val="1800"/>
              <a:buNone/>
              <a:defRPr/>
            </a:lvl6pPr>
            <a:lvl7pPr lvl="6">
              <a:spcBef>
                <a:spcPts val="500"/>
              </a:spcBef>
              <a:spcAft>
                <a:spcPts val="0"/>
              </a:spcAft>
              <a:buSzPts val="1800"/>
              <a:buNone/>
              <a:defRPr/>
            </a:lvl7pPr>
            <a:lvl8pPr lvl="7">
              <a:spcBef>
                <a:spcPts val="500"/>
              </a:spcBef>
              <a:spcAft>
                <a:spcPts val="0"/>
              </a:spcAft>
              <a:buSzPts val="1800"/>
              <a:buNone/>
              <a:defRPr/>
            </a:lvl8pPr>
            <a:lvl9pPr lvl="8">
              <a:spcBef>
                <a:spcPts val="500"/>
              </a:spcBef>
              <a:spcAft>
                <a:spcPts val="0"/>
              </a:spcAft>
              <a:buSzPts val="1800"/>
              <a:buNone/>
              <a:defRPr/>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Only 3">
  <p:cSld name="TITLE_ONLY_4">
    <p:spTree>
      <p:nvGrpSpPr>
        <p:cNvPr id="1" name="Shape 176"/>
        <p:cNvGrpSpPr/>
        <p:nvPr/>
      </p:nvGrpSpPr>
      <p:grpSpPr>
        <a:xfrm>
          <a:off x="0" y="0"/>
          <a:ext cx="0" cy="0"/>
          <a:chOff x="0" y="0"/>
          <a:chExt cx="0" cy="0"/>
        </a:xfrm>
      </p:grpSpPr>
      <p:sp>
        <p:nvSpPr>
          <p:cNvPr id="177" name="Google Shape;177;p28"/>
          <p:cNvSpPr txBox="1">
            <a:spLocks noGrp="1"/>
          </p:cNvSpPr>
          <p:nvPr>
            <p:ph type="title"/>
          </p:nvPr>
        </p:nvSpPr>
        <p:spPr>
          <a:xfrm>
            <a:off x="1295275" y="587250"/>
            <a:ext cx="9764100" cy="800700"/>
          </a:xfrm>
          <a:prstGeom prst="rect">
            <a:avLst/>
          </a:prstGeom>
          <a:noFill/>
          <a:ln>
            <a:noFill/>
          </a:ln>
        </p:spPr>
        <p:txBody>
          <a:bodyPr spcFirstLastPara="1" wrap="square" lIns="91425" tIns="45700" rIns="91425" bIns="45700" anchor="t" anchorCtr="0">
            <a:normAutofit/>
          </a:bodyPr>
          <a:lstStyle>
            <a:lvl1pPr lvl="0" algn="l" rtl="0">
              <a:lnSpc>
                <a:spcPct val="90000"/>
              </a:lnSpc>
              <a:spcBef>
                <a:spcPts val="0"/>
              </a:spcBef>
              <a:spcAft>
                <a:spcPts val="0"/>
              </a:spcAft>
              <a:buClr>
                <a:srgbClr val="156093"/>
              </a:buClr>
              <a:buSzPts val="1900"/>
              <a:buNone/>
              <a:defRPr>
                <a:solidFill>
                  <a:srgbClr val="156093"/>
                </a:solidFill>
              </a:defRPr>
            </a:lvl1pPr>
            <a:lvl2pPr lvl="1" algn="l" rtl="0">
              <a:lnSpc>
                <a:spcPct val="100000"/>
              </a:lnSpc>
              <a:spcBef>
                <a:spcPts val="0"/>
              </a:spcBef>
              <a:spcAft>
                <a:spcPts val="0"/>
              </a:spcAft>
              <a:buSzPts val="2100"/>
              <a:buNone/>
              <a:defRPr/>
            </a:lvl2pPr>
            <a:lvl3pPr lvl="2" algn="l" rtl="0">
              <a:lnSpc>
                <a:spcPct val="100000"/>
              </a:lnSpc>
              <a:spcBef>
                <a:spcPts val="0"/>
              </a:spcBef>
              <a:spcAft>
                <a:spcPts val="0"/>
              </a:spcAft>
              <a:buSzPts val="2100"/>
              <a:buNone/>
              <a:defRPr/>
            </a:lvl3pPr>
            <a:lvl4pPr lvl="3" algn="l" rtl="0">
              <a:lnSpc>
                <a:spcPct val="100000"/>
              </a:lnSpc>
              <a:spcBef>
                <a:spcPts val="0"/>
              </a:spcBef>
              <a:spcAft>
                <a:spcPts val="0"/>
              </a:spcAft>
              <a:buSzPts val="2100"/>
              <a:buNone/>
              <a:defRPr/>
            </a:lvl4pPr>
            <a:lvl5pPr lvl="4" algn="l" rtl="0">
              <a:lnSpc>
                <a:spcPct val="100000"/>
              </a:lnSpc>
              <a:spcBef>
                <a:spcPts val="0"/>
              </a:spcBef>
              <a:spcAft>
                <a:spcPts val="0"/>
              </a:spcAft>
              <a:buSzPts val="2100"/>
              <a:buNone/>
              <a:defRPr/>
            </a:lvl5pPr>
            <a:lvl6pPr lvl="5" algn="l" rtl="0">
              <a:lnSpc>
                <a:spcPct val="100000"/>
              </a:lnSpc>
              <a:spcBef>
                <a:spcPts val="0"/>
              </a:spcBef>
              <a:spcAft>
                <a:spcPts val="0"/>
              </a:spcAft>
              <a:buSzPts val="2100"/>
              <a:buNone/>
              <a:defRPr/>
            </a:lvl6pPr>
            <a:lvl7pPr lvl="6" algn="l" rtl="0">
              <a:lnSpc>
                <a:spcPct val="100000"/>
              </a:lnSpc>
              <a:spcBef>
                <a:spcPts val="0"/>
              </a:spcBef>
              <a:spcAft>
                <a:spcPts val="0"/>
              </a:spcAft>
              <a:buSzPts val="2100"/>
              <a:buNone/>
              <a:defRPr/>
            </a:lvl7pPr>
            <a:lvl8pPr lvl="7" algn="l" rtl="0">
              <a:lnSpc>
                <a:spcPct val="100000"/>
              </a:lnSpc>
              <a:spcBef>
                <a:spcPts val="0"/>
              </a:spcBef>
              <a:spcAft>
                <a:spcPts val="0"/>
              </a:spcAft>
              <a:buSzPts val="2100"/>
              <a:buNone/>
              <a:defRPr/>
            </a:lvl8pPr>
            <a:lvl9pPr lvl="8" algn="l" rtl="0">
              <a:lnSpc>
                <a:spcPct val="100000"/>
              </a:lnSpc>
              <a:spcBef>
                <a:spcPts val="0"/>
              </a:spcBef>
              <a:spcAft>
                <a:spcPts val="0"/>
              </a:spcAft>
              <a:buSzPts val="2100"/>
              <a:buNone/>
              <a:defRPr/>
            </a:lvl9pPr>
          </a:lstStyle>
          <a:p>
            <a:endParaRPr/>
          </a:p>
        </p:txBody>
      </p:sp>
      <p:cxnSp>
        <p:nvCxnSpPr>
          <p:cNvPr id="178" name="Google Shape;178;p28"/>
          <p:cNvCxnSpPr/>
          <p:nvPr/>
        </p:nvCxnSpPr>
        <p:spPr>
          <a:xfrm>
            <a:off x="1451571" y="1282438"/>
            <a:ext cx="9607500" cy="0"/>
          </a:xfrm>
          <a:prstGeom prst="straightConnector1">
            <a:avLst/>
          </a:prstGeom>
          <a:noFill/>
          <a:ln w="31750" cap="flat" cmpd="sng">
            <a:solidFill>
              <a:schemeClr val="accent1"/>
            </a:solidFill>
            <a:prstDash val="solid"/>
            <a:round/>
            <a:headEnd type="none" w="sm" len="sm"/>
            <a:tailEnd type="none" w="sm" len="sm"/>
          </a:ln>
        </p:spPr>
      </p:cxn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Blank 4 1">
  <p:cSld name="Blank 4">
    <p:spTree>
      <p:nvGrpSpPr>
        <p:cNvPr id="1" name="Shape 180"/>
        <p:cNvGrpSpPr/>
        <p:nvPr/>
      </p:nvGrpSpPr>
      <p:grpSpPr>
        <a:xfrm>
          <a:off x="0" y="0"/>
          <a:ext cx="0" cy="0"/>
          <a:chOff x="0" y="0"/>
          <a:chExt cx="0" cy="0"/>
        </a:xfrm>
      </p:grpSpPr>
      <p:pic>
        <p:nvPicPr>
          <p:cNvPr id="181" name="Google Shape;181;p30"/>
          <p:cNvPicPr preferRelativeResize="0"/>
          <p:nvPr/>
        </p:nvPicPr>
        <p:blipFill rotWithShape="1">
          <a:blip r:embed="rId2">
            <a:alphaModFix/>
          </a:blip>
          <a:srcRect l="7037" t="-659" b="660"/>
          <a:stretch/>
        </p:blipFill>
        <p:spPr>
          <a:xfrm rot="-11">
            <a:off x="10685324" y="4774178"/>
            <a:ext cx="1506675" cy="2083819"/>
          </a:xfrm>
          <a:prstGeom prst="rect">
            <a:avLst/>
          </a:prstGeom>
          <a:noFill/>
          <a:ln>
            <a:noFill/>
          </a:ln>
        </p:spPr>
      </p:pic>
      <p:sp>
        <p:nvSpPr>
          <p:cNvPr id="182" name="Google Shape;182;p30"/>
          <p:cNvSpPr txBox="1"/>
          <p:nvPr/>
        </p:nvSpPr>
        <p:spPr>
          <a:xfrm>
            <a:off x="8543500" y="6541050"/>
            <a:ext cx="3309000" cy="365100"/>
          </a:xfrm>
          <a:prstGeom prst="rect">
            <a:avLst/>
          </a:prstGeom>
          <a:noFill/>
          <a:ln>
            <a:noFill/>
          </a:ln>
        </p:spPr>
        <p:txBody>
          <a:bodyPr spcFirstLastPara="1" wrap="square" lIns="91425" tIns="45700" rIns="91425" bIns="45700" anchor="t" anchorCtr="0">
            <a:normAutofit/>
          </a:bodyPr>
          <a:lstStyle/>
          <a:p>
            <a:pPr marL="0" marR="0" lvl="0" indent="0" algn="r" rtl="0">
              <a:lnSpc>
                <a:spcPct val="90000"/>
              </a:lnSpc>
              <a:spcBef>
                <a:spcPts val="0"/>
              </a:spcBef>
              <a:spcAft>
                <a:spcPts val="0"/>
              </a:spcAft>
              <a:buClr>
                <a:schemeClr val="dk1"/>
              </a:buClr>
              <a:buSzPts val="1860"/>
              <a:buFont typeface="Courgette"/>
              <a:buNone/>
            </a:pPr>
            <a:r>
              <a:rPr lang="en-US" sz="1660" b="0" i="0" u="none" strike="noStrike" cap="none">
                <a:solidFill>
                  <a:schemeClr val="lt1"/>
                </a:solidFill>
                <a:latin typeface="Courgette"/>
                <a:ea typeface="Courgette"/>
                <a:cs typeface="Courgette"/>
                <a:sym typeface="Courgette"/>
              </a:rPr>
              <a:t>We Are Lighting Our World!</a:t>
            </a:r>
            <a:endParaRPr sz="1660" b="0" i="0" u="none" strike="noStrike" cap="none">
              <a:solidFill>
                <a:schemeClr val="lt1"/>
              </a:solidFill>
              <a:latin typeface="Courgette"/>
              <a:ea typeface="Courgette"/>
              <a:cs typeface="Courgette"/>
              <a:sym typeface="Courgette"/>
            </a:endParaRPr>
          </a:p>
        </p:txBody>
      </p:sp>
      <p:sp>
        <p:nvSpPr>
          <p:cNvPr id="183" name="Google Shape;183;p30"/>
          <p:cNvSpPr txBox="1"/>
          <p:nvPr/>
        </p:nvSpPr>
        <p:spPr>
          <a:xfrm>
            <a:off x="8695650" y="6271175"/>
            <a:ext cx="2048100" cy="365100"/>
          </a:xfrm>
          <a:prstGeom prst="rect">
            <a:avLst/>
          </a:prstGeom>
          <a:noFill/>
          <a:ln>
            <a:noFill/>
          </a:ln>
        </p:spPr>
        <p:txBody>
          <a:bodyPr spcFirstLastPara="1" wrap="square" lIns="91425" tIns="45700" rIns="91425" bIns="45700" anchor="t" anchorCtr="0">
            <a:normAutofit/>
          </a:bodyPr>
          <a:lstStyle/>
          <a:p>
            <a:pPr marL="0" marR="0" lvl="0" indent="0" algn="r" rtl="0">
              <a:lnSpc>
                <a:spcPct val="90000"/>
              </a:lnSpc>
              <a:spcBef>
                <a:spcPts val="0"/>
              </a:spcBef>
              <a:spcAft>
                <a:spcPts val="0"/>
              </a:spcAft>
              <a:buClr>
                <a:schemeClr val="dk1"/>
              </a:buClr>
              <a:buSzPts val="2400"/>
              <a:buFont typeface="Courgette"/>
              <a:buNone/>
            </a:pPr>
            <a:r>
              <a:rPr lang="en-US" sz="1650" b="0" i="0" u="none" strike="noStrike" cap="none">
                <a:solidFill>
                  <a:schemeClr val="lt1"/>
                </a:solidFill>
                <a:latin typeface="Courgette"/>
                <a:ea typeface="Courgette"/>
                <a:cs typeface="Courgette"/>
                <a:sym typeface="Courgette"/>
              </a:rPr>
              <a:t>I Am Limitless…</a:t>
            </a:r>
            <a:endParaRPr sz="1650" b="0" i="0" u="none" strike="noStrike" cap="none">
              <a:solidFill>
                <a:schemeClr val="lt1"/>
              </a:solidFill>
              <a:latin typeface="Courgette"/>
              <a:ea typeface="Courgette"/>
              <a:cs typeface="Courgette"/>
              <a:sym typeface="Courgette"/>
            </a:endParaRPr>
          </a:p>
        </p:txBody>
      </p:sp>
      <p:sp>
        <p:nvSpPr>
          <p:cNvPr id="184" name="Google Shape;184;p30"/>
          <p:cNvSpPr txBox="1"/>
          <p:nvPr/>
        </p:nvSpPr>
        <p:spPr>
          <a:xfrm>
            <a:off x="166850" y="2015725"/>
            <a:ext cx="11933400" cy="3450900"/>
          </a:xfrm>
          <a:prstGeom prst="rect">
            <a:avLst/>
          </a:prstGeom>
          <a:noFill/>
          <a:ln>
            <a:noFill/>
          </a:ln>
        </p:spPr>
        <p:txBody>
          <a:bodyPr spcFirstLastPara="1" wrap="square" lIns="91425" tIns="45700" rIns="91425" bIns="45700" anchor="t" anchorCtr="0">
            <a:normAutofit/>
          </a:bodyPr>
          <a:lstStyle/>
          <a:p>
            <a:pPr marL="0" marR="0" lvl="0" indent="0" algn="l" rtl="0">
              <a:lnSpc>
                <a:spcPct val="120000"/>
              </a:lnSpc>
              <a:spcBef>
                <a:spcPts val="1100"/>
              </a:spcBef>
              <a:spcAft>
                <a:spcPts val="0"/>
              </a:spcAft>
              <a:buClr>
                <a:schemeClr val="dk1"/>
              </a:buClr>
              <a:buSzPts val="2000"/>
              <a:buFont typeface="Arial"/>
              <a:buNone/>
            </a:pPr>
            <a:endParaRPr sz="2000" b="0" i="0" u="none" strike="noStrike" cap="none">
              <a:solidFill>
                <a:srgbClr val="000000"/>
              </a:solidFill>
              <a:latin typeface="Avenir"/>
              <a:ea typeface="Avenir"/>
              <a:cs typeface="Avenir"/>
              <a:sym typeface="Avenir"/>
            </a:endParaRPr>
          </a:p>
        </p:txBody>
      </p:sp>
      <p:sp>
        <p:nvSpPr>
          <p:cNvPr id="185" name="Google Shape;185;p30"/>
          <p:cNvSpPr txBox="1">
            <a:spLocks noGrp="1"/>
          </p:cNvSpPr>
          <p:nvPr>
            <p:ph type="subTitle" idx="1"/>
          </p:nvPr>
        </p:nvSpPr>
        <p:spPr>
          <a:xfrm>
            <a:off x="166850" y="2028425"/>
            <a:ext cx="11974200" cy="3881100"/>
          </a:xfrm>
          <a:prstGeom prst="rect">
            <a:avLst/>
          </a:prstGeom>
          <a:noFill/>
          <a:ln>
            <a:noFill/>
          </a:ln>
        </p:spPr>
        <p:txBody>
          <a:bodyPr spcFirstLastPara="1" wrap="square" lIns="91425" tIns="45700" rIns="91425" bIns="45700" anchor="t" anchorCtr="0">
            <a:normAutofit/>
          </a:bodyPr>
          <a:lstStyle>
            <a:lvl1pPr lvl="0" algn="l" rtl="0">
              <a:lnSpc>
                <a:spcPct val="90000"/>
              </a:lnSpc>
              <a:spcBef>
                <a:spcPts val="1000"/>
              </a:spcBef>
              <a:spcAft>
                <a:spcPts val="0"/>
              </a:spcAft>
              <a:buSzPts val="2000"/>
              <a:buNone/>
              <a:defRPr sz="2000"/>
            </a:lvl1pPr>
            <a:lvl2pPr lvl="1" algn="l" rtl="0">
              <a:lnSpc>
                <a:spcPct val="90000"/>
              </a:lnSpc>
              <a:spcBef>
                <a:spcPts val="500"/>
              </a:spcBef>
              <a:spcAft>
                <a:spcPts val="0"/>
              </a:spcAft>
              <a:buSzPts val="2400"/>
              <a:buNone/>
              <a:defRPr/>
            </a:lvl2pPr>
            <a:lvl3pPr lvl="2" algn="l" rtl="0">
              <a:lnSpc>
                <a:spcPct val="90000"/>
              </a:lnSpc>
              <a:spcBef>
                <a:spcPts val="500"/>
              </a:spcBef>
              <a:spcAft>
                <a:spcPts val="0"/>
              </a:spcAft>
              <a:buSzPts val="2000"/>
              <a:buNone/>
              <a:defRPr/>
            </a:lvl3pPr>
            <a:lvl4pPr lvl="3" algn="l" rtl="0">
              <a:lnSpc>
                <a:spcPct val="90000"/>
              </a:lnSpc>
              <a:spcBef>
                <a:spcPts val="500"/>
              </a:spcBef>
              <a:spcAft>
                <a:spcPts val="0"/>
              </a:spcAft>
              <a:buSzPts val="1800"/>
              <a:buNone/>
              <a:defRPr/>
            </a:lvl4pPr>
            <a:lvl5pPr lvl="4" algn="l" rtl="0">
              <a:lnSpc>
                <a:spcPct val="90000"/>
              </a:lnSpc>
              <a:spcBef>
                <a:spcPts val="500"/>
              </a:spcBef>
              <a:spcAft>
                <a:spcPts val="0"/>
              </a:spcAft>
              <a:buSzPts val="1800"/>
              <a:buNone/>
              <a:defRPr/>
            </a:lvl5pPr>
            <a:lvl6pPr lvl="5" algn="l" rtl="0">
              <a:lnSpc>
                <a:spcPct val="90000"/>
              </a:lnSpc>
              <a:spcBef>
                <a:spcPts val="500"/>
              </a:spcBef>
              <a:spcAft>
                <a:spcPts val="0"/>
              </a:spcAft>
              <a:buSzPts val="1800"/>
              <a:buNone/>
              <a:defRPr/>
            </a:lvl6pPr>
            <a:lvl7pPr lvl="6" algn="l" rtl="0">
              <a:lnSpc>
                <a:spcPct val="90000"/>
              </a:lnSpc>
              <a:spcBef>
                <a:spcPts val="500"/>
              </a:spcBef>
              <a:spcAft>
                <a:spcPts val="0"/>
              </a:spcAft>
              <a:buSzPts val="1800"/>
              <a:buNone/>
              <a:defRPr/>
            </a:lvl7pPr>
            <a:lvl8pPr lvl="7" algn="l" rtl="0">
              <a:lnSpc>
                <a:spcPct val="90000"/>
              </a:lnSpc>
              <a:spcBef>
                <a:spcPts val="500"/>
              </a:spcBef>
              <a:spcAft>
                <a:spcPts val="0"/>
              </a:spcAft>
              <a:buSzPts val="1800"/>
              <a:buNone/>
              <a:defRPr/>
            </a:lvl8pPr>
            <a:lvl9pPr lvl="8" algn="l" rtl="0">
              <a:lnSpc>
                <a:spcPct val="90000"/>
              </a:lnSpc>
              <a:spcBef>
                <a:spcPts val="500"/>
              </a:spcBef>
              <a:spcAft>
                <a:spcPts val="0"/>
              </a:spcAft>
              <a:buSzPts val="1800"/>
              <a:buNone/>
              <a:defRPr/>
            </a:lvl9pPr>
          </a:lstStyle>
          <a:p>
            <a:endParaRPr/>
          </a:p>
        </p:txBody>
      </p:sp>
      <p:sp>
        <p:nvSpPr>
          <p:cNvPr id="186" name="Google Shape;186;p30"/>
          <p:cNvSpPr txBox="1">
            <a:spLocks noGrp="1"/>
          </p:cNvSpPr>
          <p:nvPr>
            <p:ph type="title"/>
          </p:nvPr>
        </p:nvSpPr>
        <p:spPr>
          <a:xfrm>
            <a:off x="0" y="1009825"/>
            <a:ext cx="12192000" cy="843000"/>
          </a:xfrm>
          <a:prstGeom prst="rect">
            <a:avLst/>
          </a:prstGeom>
          <a:gradFill>
            <a:gsLst>
              <a:gs pos="0">
                <a:srgbClr val="8645A4"/>
              </a:gs>
              <a:gs pos="50000">
                <a:srgbClr val="D0BCDD"/>
              </a:gs>
              <a:gs pos="100000">
                <a:srgbClr val="B778D7"/>
              </a:gs>
            </a:gsLst>
            <a:lin ang="5400012" scaled="0"/>
          </a:grad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SzPts val="4400"/>
              <a:buNone/>
              <a:defRPr/>
            </a:lvl1pPr>
            <a:lvl2pPr lvl="1" algn="l" rtl="0">
              <a:lnSpc>
                <a:spcPct val="100000"/>
              </a:lnSpc>
              <a:spcBef>
                <a:spcPts val="0"/>
              </a:spcBef>
              <a:spcAft>
                <a:spcPts val="0"/>
              </a:spcAft>
              <a:buSzPts val="1400"/>
              <a:buNone/>
              <a:defRPr>
                <a:latin typeface="Avenir"/>
                <a:ea typeface="Avenir"/>
                <a:cs typeface="Avenir"/>
                <a:sym typeface="Avenir"/>
              </a:defRPr>
            </a:lvl2pPr>
            <a:lvl3pPr lvl="2" algn="l" rtl="0">
              <a:lnSpc>
                <a:spcPct val="100000"/>
              </a:lnSpc>
              <a:spcBef>
                <a:spcPts val="0"/>
              </a:spcBef>
              <a:spcAft>
                <a:spcPts val="0"/>
              </a:spcAft>
              <a:buSzPts val="1400"/>
              <a:buNone/>
              <a:defRPr>
                <a:latin typeface="Avenir"/>
                <a:ea typeface="Avenir"/>
                <a:cs typeface="Avenir"/>
                <a:sym typeface="Avenir"/>
              </a:defRPr>
            </a:lvl3pPr>
            <a:lvl4pPr lvl="3" algn="l" rtl="0">
              <a:lnSpc>
                <a:spcPct val="100000"/>
              </a:lnSpc>
              <a:spcBef>
                <a:spcPts val="0"/>
              </a:spcBef>
              <a:spcAft>
                <a:spcPts val="0"/>
              </a:spcAft>
              <a:buSzPts val="1400"/>
              <a:buNone/>
              <a:defRPr>
                <a:latin typeface="Avenir"/>
                <a:ea typeface="Avenir"/>
                <a:cs typeface="Avenir"/>
                <a:sym typeface="Avenir"/>
              </a:defRPr>
            </a:lvl4pPr>
            <a:lvl5pPr lvl="4" algn="l" rtl="0">
              <a:lnSpc>
                <a:spcPct val="100000"/>
              </a:lnSpc>
              <a:spcBef>
                <a:spcPts val="0"/>
              </a:spcBef>
              <a:spcAft>
                <a:spcPts val="0"/>
              </a:spcAft>
              <a:buSzPts val="1400"/>
              <a:buNone/>
              <a:defRPr>
                <a:latin typeface="Avenir"/>
                <a:ea typeface="Avenir"/>
                <a:cs typeface="Avenir"/>
                <a:sym typeface="Avenir"/>
              </a:defRPr>
            </a:lvl5pPr>
            <a:lvl6pPr lvl="5" algn="l" rtl="0">
              <a:lnSpc>
                <a:spcPct val="100000"/>
              </a:lnSpc>
              <a:spcBef>
                <a:spcPts val="0"/>
              </a:spcBef>
              <a:spcAft>
                <a:spcPts val="0"/>
              </a:spcAft>
              <a:buSzPts val="1400"/>
              <a:buNone/>
              <a:defRPr>
                <a:latin typeface="Avenir"/>
                <a:ea typeface="Avenir"/>
                <a:cs typeface="Avenir"/>
                <a:sym typeface="Avenir"/>
              </a:defRPr>
            </a:lvl6pPr>
            <a:lvl7pPr lvl="6" algn="l" rtl="0">
              <a:lnSpc>
                <a:spcPct val="100000"/>
              </a:lnSpc>
              <a:spcBef>
                <a:spcPts val="0"/>
              </a:spcBef>
              <a:spcAft>
                <a:spcPts val="0"/>
              </a:spcAft>
              <a:buSzPts val="1400"/>
              <a:buNone/>
              <a:defRPr>
                <a:latin typeface="Avenir"/>
                <a:ea typeface="Avenir"/>
                <a:cs typeface="Avenir"/>
                <a:sym typeface="Avenir"/>
              </a:defRPr>
            </a:lvl7pPr>
            <a:lvl8pPr lvl="7" algn="l" rtl="0">
              <a:lnSpc>
                <a:spcPct val="100000"/>
              </a:lnSpc>
              <a:spcBef>
                <a:spcPts val="0"/>
              </a:spcBef>
              <a:spcAft>
                <a:spcPts val="0"/>
              </a:spcAft>
              <a:buSzPts val="1400"/>
              <a:buNone/>
              <a:defRPr>
                <a:latin typeface="Avenir"/>
                <a:ea typeface="Avenir"/>
                <a:cs typeface="Avenir"/>
                <a:sym typeface="Avenir"/>
              </a:defRPr>
            </a:lvl8pPr>
            <a:lvl9pPr lvl="8" algn="l" rtl="0">
              <a:lnSpc>
                <a:spcPct val="100000"/>
              </a:lnSpc>
              <a:spcBef>
                <a:spcPts val="0"/>
              </a:spcBef>
              <a:spcAft>
                <a:spcPts val="0"/>
              </a:spcAft>
              <a:buSzPts val="1400"/>
              <a:buNone/>
              <a:defRPr>
                <a:latin typeface="Avenir"/>
                <a:ea typeface="Avenir"/>
                <a:cs typeface="Avenir"/>
                <a:sym typeface="Avenir"/>
              </a:defRPr>
            </a:lvl9p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Blank 1 1 1">
  <p:cSld name="Blank 1 1">
    <p:spTree>
      <p:nvGrpSpPr>
        <p:cNvPr id="1" name="Shape 187"/>
        <p:cNvGrpSpPr/>
        <p:nvPr/>
      </p:nvGrpSpPr>
      <p:grpSpPr>
        <a:xfrm>
          <a:off x="0" y="0"/>
          <a:ext cx="0" cy="0"/>
          <a:chOff x="0" y="0"/>
          <a:chExt cx="0" cy="0"/>
        </a:xfrm>
      </p:grpSpPr>
      <p:pic>
        <p:nvPicPr>
          <p:cNvPr id="188" name="Google Shape;188;p31"/>
          <p:cNvPicPr preferRelativeResize="0"/>
          <p:nvPr/>
        </p:nvPicPr>
        <p:blipFill rotWithShape="1">
          <a:blip r:embed="rId2">
            <a:alphaModFix/>
          </a:blip>
          <a:srcRect l="7037" t="-659" b="660"/>
          <a:stretch/>
        </p:blipFill>
        <p:spPr>
          <a:xfrm rot="-11">
            <a:off x="10685324" y="4774178"/>
            <a:ext cx="1506675" cy="2083819"/>
          </a:xfrm>
          <a:prstGeom prst="rect">
            <a:avLst/>
          </a:prstGeom>
          <a:noFill/>
          <a:ln>
            <a:noFill/>
          </a:ln>
        </p:spPr>
      </p:pic>
      <p:sp>
        <p:nvSpPr>
          <p:cNvPr id="189" name="Google Shape;189;p31"/>
          <p:cNvSpPr txBox="1"/>
          <p:nvPr/>
        </p:nvSpPr>
        <p:spPr>
          <a:xfrm>
            <a:off x="8543500" y="6541050"/>
            <a:ext cx="3309000" cy="365100"/>
          </a:xfrm>
          <a:prstGeom prst="rect">
            <a:avLst/>
          </a:prstGeom>
          <a:noFill/>
          <a:ln>
            <a:noFill/>
          </a:ln>
        </p:spPr>
        <p:txBody>
          <a:bodyPr spcFirstLastPara="1" wrap="square" lIns="91425" tIns="45700" rIns="91425" bIns="45700" anchor="t" anchorCtr="0">
            <a:normAutofit/>
          </a:bodyPr>
          <a:lstStyle/>
          <a:p>
            <a:pPr marL="0" marR="0" lvl="0" indent="0" algn="r" rtl="0">
              <a:lnSpc>
                <a:spcPct val="90000"/>
              </a:lnSpc>
              <a:spcBef>
                <a:spcPts val="0"/>
              </a:spcBef>
              <a:spcAft>
                <a:spcPts val="0"/>
              </a:spcAft>
              <a:buClr>
                <a:schemeClr val="dk1"/>
              </a:buClr>
              <a:buSzPts val="1860"/>
              <a:buFont typeface="Courgette"/>
              <a:buNone/>
            </a:pPr>
            <a:r>
              <a:rPr lang="en-US" sz="1660">
                <a:solidFill>
                  <a:schemeClr val="lt1"/>
                </a:solidFill>
                <a:latin typeface="Courgette"/>
                <a:ea typeface="Courgette"/>
                <a:cs typeface="Courgette"/>
                <a:sym typeface="Courgette"/>
              </a:rPr>
              <a:t>We Are Lighting Our World!</a:t>
            </a:r>
            <a:endParaRPr sz="1660">
              <a:solidFill>
                <a:schemeClr val="lt1"/>
              </a:solidFill>
              <a:latin typeface="Courgette"/>
              <a:ea typeface="Courgette"/>
              <a:cs typeface="Courgette"/>
              <a:sym typeface="Courgette"/>
            </a:endParaRPr>
          </a:p>
        </p:txBody>
      </p:sp>
      <p:sp>
        <p:nvSpPr>
          <p:cNvPr id="190" name="Google Shape;190;p31"/>
          <p:cNvSpPr txBox="1"/>
          <p:nvPr/>
        </p:nvSpPr>
        <p:spPr>
          <a:xfrm>
            <a:off x="8695650" y="6271175"/>
            <a:ext cx="2048100" cy="365100"/>
          </a:xfrm>
          <a:prstGeom prst="rect">
            <a:avLst/>
          </a:prstGeom>
          <a:noFill/>
          <a:ln>
            <a:noFill/>
          </a:ln>
        </p:spPr>
        <p:txBody>
          <a:bodyPr spcFirstLastPara="1" wrap="square" lIns="91425" tIns="45700" rIns="91425" bIns="45700" anchor="t" anchorCtr="0">
            <a:normAutofit/>
          </a:bodyPr>
          <a:lstStyle/>
          <a:p>
            <a:pPr marL="0" marR="0" lvl="0" indent="0" algn="r" rtl="0">
              <a:lnSpc>
                <a:spcPct val="90000"/>
              </a:lnSpc>
              <a:spcBef>
                <a:spcPts val="0"/>
              </a:spcBef>
              <a:spcAft>
                <a:spcPts val="0"/>
              </a:spcAft>
              <a:buClr>
                <a:schemeClr val="dk1"/>
              </a:buClr>
              <a:buSzPts val="2400"/>
              <a:buFont typeface="Courgette"/>
              <a:buNone/>
            </a:pPr>
            <a:r>
              <a:rPr lang="en-US" sz="1650">
                <a:solidFill>
                  <a:schemeClr val="lt1"/>
                </a:solidFill>
                <a:latin typeface="Courgette"/>
                <a:ea typeface="Courgette"/>
                <a:cs typeface="Courgette"/>
                <a:sym typeface="Courgette"/>
              </a:rPr>
              <a:t>I Am Limitless…</a:t>
            </a:r>
            <a:endParaRPr sz="1650">
              <a:solidFill>
                <a:schemeClr val="lt1"/>
              </a:solidFill>
              <a:latin typeface="Courgette"/>
              <a:ea typeface="Courgette"/>
              <a:cs typeface="Courgette"/>
              <a:sym typeface="Courgette"/>
            </a:endParaRPr>
          </a:p>
        </p:txBody>
      </p:sp>
      <p:sp>
        <p:nvSpPr>
          <p:cNvPr id="191" name="Google Shape;191;p31"/>
          <p:cNvSpPr txBox="1">
            <a:spLocks noGrp="1"/>
          </p:cNvSpPr>
          <p:nvPr>
            <p:ph type="subTitle" idx="1"/>
          </p:nvPr>
        </p:nvSpPr>
        <p:spPr>
          <a:xfrm>
            <a:off x="108900" y="1141525"/>
            <a:ext cx="11974200" cy="4469700"/>
          </a:xfrm>
          <a:prstGeom prst="rect">
            <a:avLst/>
          </a:prstGeom>
          <a:noFill/>
          <a:ln>
            <a:noFill/>
          </a:ln>
        </p:spPr>
        <p:txBody>
          <a:bodyPr spcFirstLastPara="1" wrap="square" lIns="91425" tIns="45700" rIns="91425" bIns="45700" anchor="t" anchorCtr="0">
            <a:normAutofit/>
          </a:bodyPr>
          <a:lstStyle>
            <a:lvl1pPr lvl="0" algn="l" rtl="0">
              <a:lnSpc>
                <a:spcPct val="90000"/>
              </a:lnSpc>
              <a:spcBef>
                <a:spcPts val="1000"/>
              </a:spcBef>
              <a:spcAft>
                <a:spcPts val="0"/>
              </a:spcAft>
              <a:buSzPts val="2000"/>
              <a:buNone/>
              <a:defRPr sz="2000"/>
            </a:lvl1pPr>
            <a:lvl2pPr lvl="1" algn="l" rtl="0">
              <a:lnSpc>
                <a:spcPct val="90000"/>
              </a:lnSpc>
              <a:spcBef>
                <a:spcPts val="500"/>
              </a:spcBef>
              <a:spcAft>
                <a:spcPts val="0"/>
              </a:spcAft>
              <a:buSzPts val="2400"/>
              <a:buNone/>
              <a:defRPr/>
            </a:lvl2pPr>
            <a:lvl3pPr lvl="2" algn="l" rtl="0">
              <a:lnSpc>
                <a:spcPct val="90000"/>
              </a:lnSpc>
              <a:spcBef>
                <a:spcPts val="500"/>
              </a:spcBef>
              <a:spcAft>
                <a:spcPts val="0"/>
              </a:spcAft>
              <a:buSzPts val="2000"/>
              <a:buNone/>
              <a:defRPr/>
            </a:lvl3pPr>
            <a:lvl4pPr lvl="3" algn="l" rtl="0">
              <a:lnSpc>
                <a:spcPct val="90000"/>
              </a:lnSpc>
              <a:spcBef>
                <a:spcPts val="500"/>
              </a:spcBef>
              <a:spcAft>
                <a:spcPts val="0"/>
              </a:spcAft>
              <a:buSzPts val="1800"/>
              <a:buNone/>
              <a:defRPr/>
            </a:lvl4pPr>
            <a:lvl5pPr lvl="4" algn="l" rtl="0">
              <a:lnSpc>
                <a:spcPct val="90000"/>
              </a:lnSpc>
              <a:spcBef>
                <a:spcPts val="500"/>
              </a:spcBef>
              <a:spcAft>
                <a:spcPts val="0"/>
              </a:spcAft>
              <a:buSzPts val="1800"/>
              <a:buNone/>
              <a:defRPr/>
            </a:lvl5pPr>
            <a:lvl6pPr lvl="5" algn="l" rtl="0">
              <a:lnSpc>
                <a:spcPct val="90000"/>
              </a:lnSpc>
              <a:spcBef>
                <a:spcPts val="500"/>
              </a:spcBef>
              <a:spcAft>
                <a:spcPts val="0"/>
              </a:spcAft>
              <a:buSzPts val="1800"/>
              <a:buNone/>
              <a:defRPr/>
            </a:lvl6pPr>
            <a:lvl7pPr lvl="6" algn="l" rtl="0">
              <a:lnSpc>
                <a:spcPct val="90000"/>
              </a:lnSpc>
              <a:spcBef>
                <a:spcPts val="500"/>
              </a:spcBef>
              <a:spcAft>
                <a:spcPts val="0"/>
              </a:spcAft>
              <a:buSzPts val="1800"/>
              <a:buNone/>
              <a:defRPr/>
            </a:lvl7pPr>
            <a:lvl8pPr lvl="7" algn="l" rtl="0">
              <a:lnSpc>
                <a:spcPct val="90000"/>
              </a:lnSpc>
              <a:spcBef>
                <a:spcPts val="500"/>
              </a:spcBef>
              <a:spcAft>
                <a:spcPts val="0"/>
              </a:spcAft>
              <a:buSzPts val="1800"/>
              <a:buNone/>
              <a:defRPr/>
            </a:lvl8pPr>
            <a:lvl9pPr lvl="8" algn="l" rtl="0">
              <a:lnSpc>
                <a:spcPct val="90000"/>
              </a:lnSpc>
              <a:spcBef>
                <a:spcPts val="500"/>
              </a:spcBef>
              <a:spcAft>
                <a:spcPts val="0"/>
              </a:spcAft>
              <a:buSzPts val="1800"/>
              <a:buNone/>
              <a:defRPr/>
            </a:lvl9pPr>
          </a:lstStyle>
          <a:p>
            <a:endParaRPr/>
          </a:p>
        </p:txBody>
      </p:sp>
      <p:sp>
        <p:nvSpPr>
          <p:cNvPr id="192" name="Google Shape;192;p31"/>
          <p:cNvSpPr txBox="1">
            <a:spLocks noGrp="1"/>
          </p:cNvSpPr>
          <p:nvPr>
            <p:ph type="title"/>
          </p:nvPr>
        </p:nvSpPr>
        <p:spPr>
          <a:xfrm>
            <a:off x="0" y="360000"/>
            <a:ext cx="12192000" cy="649800"/>
          </a:xfrm>
          <a:prstGeom prst="rect">
            <a:avLst/>
          </a:prstGeom>
          <a:gradFill>
            <a:gsLst>
              <a:gs pos="0">
                <a:srgbClr val="8645A4"/>
              </a:gs>
              <a:gs pos="50000">
                <a:srgbClr val="D0BCDD"/>
              </a:gs>
              <a:gs pos="100000">
                <a:srgbClr val="B778D7"/>
              </a:gs>
            </a:gsLst>
            <a:lin ang="5400012" scaled="0"/>
          </a:grad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SzPts val="4400"/>
              <a:buNone/>
              <a:defRPr/>
            </a:lvl1pPr>
            <a:lvl2pPr lvl="1" algn="l" rtl="0">
              <a:lnSpc>
                <a:spcPct val="100000"/>
              </a:lnSpc>
              <a:spcBef>
                <a:spcPts val="0"/>
              </a:spcBef>
              <a:spcAft>
                <a:spcPts val="0"/>
              </a:spcAft>
              <a:buSzPts val="1400"/>
              <a:buNone/>
              <a:defRPr>
                <a:latin typeface="Avenir"/>
                <a:ea typeface="Avenir"/>
                <a:cs typeface="Avenir"/>
                <a:sym typeface="Avenir"/>
              </a:defRPr>
            </a:lvl2pPr>
            <a:lvl3pPr lvl="2" algn="l" rtl="0">
              <a:lnSpc>
                <a:spcPct val="100000"/>
              </a:lnSpc>
              <a:spcBef>
                <a:spcPts val="0"/>
              </a:spcBef>
              <a:spcAft>
                <a:spcPts val="0"/>
              </a:spcAft>
              <a:buSzPts val="1400"/>
              <a:buNone/>
              <a:defRPr>
                <a:latin typeface="Avenir"/>
                <a:ea typeface="Avenir"/>
                <a:cs typeface="Avenir"/>
                <a:sym typeface="Avenir"/>
              </a:defRPr>
            </a:lvl3pPr>
            <a:lvl4pPr lvl="3" algn="l" rtl="0">
              <a:lnSpc>
                <a:spcPct val="100000"/>
              </a:lnSpc>
              <a:spcBef>
                <a:spcPts val="0"/>
              </a:spcBef>
              <a:spcAft>
                <a:spcPts val="0"/>
              </a:spcAft>
              <a:buSzPts val="1400"/>
              <a:buNone/>
              <a:defRPr>
                <a:latin typeface="Avenir"/>
                <a:ea typeface="Avenir"/>
                <a:cs typeface="Avenir"/>
                <a:sym typeface="Avenir"/>
              </a:defRPr>
            </a:lvl4pPr>
            <a:lvl5pPr lvl="4" algn="l" rtl="0">
              <a:lnSpc>
                <a:spcPct val="100000"/>
              </a:lnSpc>
              <a:spcBef>
                <a:spcPts val="0"/>
              </a:spcBef>
              <a:spcAft>
                <a:spcPts val="0"/>
              </a:spcAft>
              <a:buSzPts val="1400"/>
              <a:buNone/>
              <a:defRPr>
                <a:latin typeface="Avenir"/>
                <a:ea typeface="Avenir"/>
                <a:cs typeface="Avenir"/>
                <a:sym typeface="Avenir"/>
              </a:defRPr>
            </a:lvl5pPr>
            <a:lvl6pPr lvl="5" algn="l" rtl="0">
              <a:lnSpc>
                <a:spcPct val="100000"/>
              </a:lnSpc>
              <a:spcBef>
                <a:spcPts val="0"/>
              </a:spcBef>
              <a:spcAft>
                <a:spcPts val="0"/>
              </a:spcAft>
              <a:buSzPts val="1400"/>
              <a:buNone/>
              <a:defRPr>
                <a:latin typeface="Avenir"/>
                <a:ea typeface="Avenir"/>
                <a:cs typeface="Avenir"/>
                <a:sym typeface="Avenir"/>
              </a:defRPr>
            </a:lvl6pPr>
            <a:lvl7pPr lvl="6" algn="l" rtl="0">
              <a:lnSpc>
                <a:spcPct val="100000"/>
              </a:lnSpc>
              <a:spcBef>
                <a:spcPts val="0"/>
              </a:spcBef>
              <a:spcAft>
                <a:spcPts val="0"/>
              </a:spcAft>
              <a:buSzPts val="1400"/>
              <a:buNone/>
              <a:defRPr>
                <a:latin typeface="Avenir"/>
                <a:ea typeface="Avenir"/>
                <a:cs typeface="Avenir"/>
                <a:sym typeface="Avenir"/>
              </a:defRPr>
            </a:lvl7pPr>
            <a:lvl8pPr lvl="7" algn="l" rtl="0">
              <a:lnSpc>
                <a:spcPct val="100000"/>
              </a:lnSpc>
              <a:spcBef>
                <a:spcPts val="0"/>
              </a:spcBef>
              <a:spcAft>
                <a:spcPts val="0"/>
              </a:spcAft>
              <a:buSzPts val="1400"/>
              <a:buNone/>
              <a:defRPr>
                <a:latin typeface="Avenir"/>
                <a:ea typeface="Avenir"/>
                <a:cs typeface="Avenir"/>
                <a:sym typeface="Avenir"/>
              </a:defRPr>
            </a:lvl8pPr>
            <a:lvl9pPr lvl="8" algn="l" rtl="0">
              <a:lnSpc>
                <a:spcPct val="100000"/>
              </a:lnSpc>
              <a:spcBef>
                <a:spcPts val="0"/>
              </a:spcBef>
              <a:spcAft>
                <a:spcPts val="0"/>
              </a:spcAft>
              <a:buSzPts val="1400"/>
              <a:buNone/>
              <a:defRPr>
                <a:latin typeface="Avenir"/>
                <a:ea typeface="Avenir"/>
                <a:cs typeface="Avenir"/>
                <a:sym typeface="Avenir"/>
              </a:defRPr>
            </a:lvl9pPr>
          </a:lstStyle>
          <a:p>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Blank 7">
  <p:cSld name="BLANK_6">
    <p:spTree>
      <p:nvGrpSpPr>
        <p:cNvPr id="1" name="Shape 193"/>
        <p:cNvGrpSpPr/>
        <p:nvPr/>
      </p:nvGrpSpPr>
      <p:grpSpPr>
        <a:xfrm>
          <a:off x="0" y="0"/>
          <a:ext cx="0" cy="0"/>
          <a:chOff x="0" y="0"/>
          <a:chExt cx="0" cy="0"/>
        </a:xfrm>
      </p:grpSpPr>
      <p:sp>
        <p:nvSpPr>
          <p:cNvPr id="194" name="Google Shape;194;p32"/>
          <p:cNvSpPr txBox="1">
            <a:spLocks noGrp="1"/>
          </p:cNvSpPr>
          <p:nvPr>
            <p:ph type="dt" idx="10"/>
          </p:nvPr>
        </p:nvSpPr>
        <p:spPr>
          <a:xfrm>
            <a:off x="609600" y="6356350"/>
            <a:ext cx="28449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95" name="Google Shape;195;p32"/>
          <p:cNvSpPr txBox="1">
            <a:spLocks noGrp="1"/>
          </p:cNvSpPr>
          <p:nvPr>
            <p:ph type="ftr" idx="11"/>
          </p:nvPr>
        </p:nvSpPr>
        <p:spPr>
          <a:xfrm>
            <a:off x="4165600" y="6356350"/>
            <a:ext cx="38607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96" name="Google Shape;196;p32"/>
          <p:cNvSpPr txBox="1">
            <a:spLocks noGrp="1"/>
          </p:cNvSpPr>
          <p:nvPr>
            <p:ph type="sldNum" idx="12"/>
          </p:nvPr>
        </p:nvSpPr>
        <p:spPr>
          <a:xfrm>
            <a:off x="8737600" y="6356350"/>
            <a:ext cx="28449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spcAft>
                <a:spcPts val="0"/>
              </a:spcAft>
              <a:buNone/>
              <a:defRPr/>
            </a:lvl1pPr>
            <a:lvl2pPr marL="0" lvl="1" indent="0" algn="r" rtl="0">
              <a:spcBef>
                <a:spcPts val="0"/>
              </a:spcBef>
              <a:spcAft>
                <a:spcPts val="0"/>
              </a:spcAft>
              <a:buNone/>
              <a:defRPr/>
            </a:lvl2pPr>
            <a:lvl3pPr marL="0" lvl="2" indent="0" algn="r" rtl="0">
              <a:spcBef>
                <a:spcPts val="0"/>
              </a:spcBef>
              <a:spcAft>
                <a:spcPts val="0"/>
              </a:spcAft>
              <a:buNone/>
              <a:defRPr/>
            </a:lvl3pPr>
            <a:lvl4pPr marL="0" lvl="3" indent="0" algn="r" rtl="0">
              <a:spcBef>
                <a:spcPts val="0"/>
              </a:spcBef>
              <a:spcAft>
                <a:spcPts val="0"/>
              </a:spcAft>
              <a:buNone/>
              <a:defRPr/>
            </a:lvl4pPr>
            <a:lvl5pPr marL="0" lvl="4" indent="0" algn="r" rtl="0">
              <a:spcBef>
                <a:spcPts val="0"/>
              </a:spcBef>
              <a:spcAft>
                <a:spcPts val="0"/>
              </a:spcAft>
              <a:buNone/>
              <a:defRPr/>
            </a:lvl5pPr>
            <a:lvl6pPr marL="0" lvl="5" indent="0" algn="r" rtl="0">
              <a:spcBef>
                <a:spcPts val="0"/>
              </a:spcBef>
              <a:spcAft>
                <a:spcPts val="0"/>
              </a:spcAft>
              <a:buNone/>
              <a:defRPr/>
            </a:lvl6pPr>
            <a:lvl7pPr marL="0" lvl="6" indent="0" algn="r" rtl="0">
              <a:spcBef>
                <a:spcPts val="0"/>
              </a:spcBef>
              <a:spcAft>
                <a:spcPts val="0"/>
              </a:spcAft>
              <a:buNone/>
              <a:defRPr/>
            </a:lvl7pPr>
            <a:lvl8pPr marL="0" lvl="7" indent="0" algn="r" rtl="0">
              <a:spcBef>
                <a:spcPts val="0"/>
              </a:spcBef>
              <a:spcAft>
                <a:spcPts val="0"/>
              </a:spcAft>
              <a:buNone/>
              <a:defRPr/>
            </a:lvl8pPr>
            <a:lvl9pPr marL="0" lvl="8" indent="0" algn="r" rtl="0">
              <a:spcBef>
                <a:spcPts val="0"/>
              </a:spcBef>
              <a:spcAft>
                <a:spcPts val="0"/>
              </a:spcAft>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Slide 2">
  <p:cSld name="TITLE_2">
    <p:spTree>
      <p:nvGrpSpPr>
        <p:cNvPr id="1" name="Shape 205"/>
        <p:cNvGrpSpPr/>
        <p:nvPr/>
      </p:nvGrpSpPr>
      <p:grpSpPr>
        <a:xfrm>
          <a:off x="0" y="0"/>
          <a:ext cx="0" cy="0"/>
          <a:chOff x="0" y="0"/>
          <a:chExt cx="0" cy="0"/>
        </a:xfrm>
      </p:grpSpPr>
      <p:sp>
        <p:nvSpPr>
          <p:cNvPr id="206" name="Google Shape;206;p34"/>
          <p:cNvSpPr txBox="1">
            <a:spLocks noGrp="1"/>
          </p:cNvSpPr>
          <p:nvPr>
            <p:ph type="subTitle" idx="1"/>
          </p:nvPr>
        </p:nvSpPr>
        <p:spPr>
          <a:xfrm>
            <a:off x="1524000" y="3825263"/>
            <a:ext cx="9144000" cy="1655700"/>
          </a:xfrm>
          <a:prstGeom prst="rect">
            <a:avLst/>
          </a:prstGeom>
          <a:noFill/>
          <a:ln>
            <a:noFill/>
          </a:ln>
        </p:spPr>
        <p:txBody>
          <a:bodyPr spcFirstLastPara="1" wrap="square" lIns="91425" tIns="45700" rIns="91425" bIns="45700" anchor="t" anchorCtr="0">
            <a:normAutofit/>
          </a:bodyPr>
          <a:lstStyle>
            <a:lvl1pPr lvl="0" algn="ctr" rtl="0">
              <a:lnSpc>
                <a:spcPct val="90000"/>
              </a:lnSpc>
              <a:spcBef>
                <a:spcPts val="1100"/>
              </a:spcBef>
              <a:spcAft>
                <a:spcPts val="0"/>
              </a:spcAft>
              <a:buClr>
                <a:schemeClr val="dk1"/>
              </a:buClr>
              <a:buSzPts val="2400"/>
              <a:buFont typeface="Avenir"/>
              <a:buNone/>
              <a:defRPr sz="2400">
                <a:latin typeface="Avenir"/>
                <a:ea typeface="Avenir"/>
                <a:cs typeface="Avenir"/>
                <a:sym typeface="Avenir"/>
              </a:defRPr>
            </a:lvl1pPr>
            <a:lvl2pPr lvl="1" algn="ctr" rtl="0">
              <a:lnSpc>
                <a:spcPct val="90000"/>
              </a:lnSpc>
              <a:spcBef>
                <a:spcPts val="500"/>
              </a:spcBef>
              <a:spcAft>
                <a:spcPts val="0"/>
              </a:spcAft>
              <a:buClr>
                <a:schemeClr val="dk1"/>
              </a:buClr>
              <a:buSzPts val="2000"/>
              <a:buNone/>
              <a:defRPr sz="2000"/>
            </a:lvl2pPr>
            <a:lvl3pPr lvl="2" algn="ctr" rtl="0">
              <a:lnSpc>
                <a:spcPct val="90000"/>
              </a:lnSpc>
              <a:spcBef>
                <a:spcPts val="500"/>
              </a:spcBef>
              <a:spcAft>
                <a:spcPts val="0"/>
              </a:spcAft>
              <a:buClr>
                <a:schemeClr val="dk1"/>
              </a:buClr>
              <a:buSzPts val="1900"/>
              <a:buNone/>
              <a:defRPr sz="1900"/>
            </a:lvl3pPr>
            <a:lvl4pPr lvl="3" algn="ctr" rtl="0">
              <a:lnSpc>
                <a:spcPct val="90000"/>
              </a:lnSpc>
              <a:spcBef>
                <a:spcPts val="500"/>
              </a:spcBef>
              <a:spcAft>
                <a:spcPts val="0"/>
              </a:spcAft>
              <a:buClr>
                <a:schemeClr val="dk1"/>
              </a:buClr>
              <a:buSzPts val="1600"/>
              <a:buNone/>
              <a:defRPr sz="1600"/>
            </a:lvl4pPr>
            <a:lvl5pPr lvl="4" algn="ctr" rtl="0">
              <a:lnSpc>
                <a:spcPct val="90000"/>
              </a:lnSpc>
              <a:spcBef>
                <a:spcPts val="500"/>
              </a:spcBef>
              <a:spcAft>
                <a:spcPts val="0"/>
              </a:spcAft>
              <a:buClr>
                <a:schemeClr val="dk1"/>
              </a:buClr>
              <a:buSzPts val="1600"/>
              <a:buNone/>
              <a:defRPr sz="1600"/>
            </a:lvl5pPr>
            <a:lvl6pPr lvl="5" algn="ctr" rtl="0">
              <a:lnSpc>
                <a:spcPct val="90000"/>
              </a:lnSpc>
              <a:spcBef>
                <a:spcPts val="500"/>
              </a:spcBef>
              <a:spcAft>
                <a:spcPts val="0"/>
              </a:spcAft>
              <a:buClr>
                <a:schemeClr val="dk1"/>
              </a:buClr>
              <a:buSzPts val="1600"/>
              <a:buNone/>
              <a:defRPr sz="1600"/>
            </a:lvl6pPr>
            <a:lvl7pPr lvl="6" algn="ctr" rtl="0">
              <a:lnSpc>
                <a:spcPct val="90000"/>
              </a:lnSpc>
              <a:spcBef>
                <a:spcPts val="500"/>
              </a:spcBef>
              <a:spcAft>
                <a:spcPts val="0"/>
              </a:spcAft>
              <a:buClr>
                <a:schemeClr val="dk1"/>
              </a:buClr>
              <a:buSzPts val="1600"/>
              <a:buNone/>
              <a:defRPr sz="1600"/>
            </a:lvl7pPr>
            <a:lvl8pPr lvl="7" algn="ctr" rtl="0">
              <a:lnSpc>
                <a:spcPct val="90000"/>
              </a:lnSpc>
              <a:spcBef>
                <a:spcPts val="500"/>
              </a:spcBef>
              <a:spcAft>
                <a:spcPts val="0"/>
              </a:spcAft>
              <a:buClr>
                <a:schemeClr val="dk1"/>
              </a:buClr>
              <a:buSzPts val="1600"/>
              <a:buNone/>
              <a:defRPr sz="1600"/>
            </a:lvl8pPr>
            <a:lvl9pPr lvl="8" algn="ctr" rtl="0">
              <a:lnSpc>
                <a:spcPct val="90000"/>
              </a:lnSpc>
              <a:spcBef>
                <a:spcPts val="500"/>
              </a:spcBef>
              <a:spcAft>
                <a:spcPts val="0"/>
              </a:spcAft>
              <a:buClr>
                <a:schemeClr val="dk1"/>
              </a:buClr>
              <a:buSzPts val="1600"/>
              <a:buNone/>
              <a:defRPr sz="1600"/>
            </a:lvl9pPr>
          </a:lstStyle>
          <a:p>
            <a:endParaRPr/>
          </a:p>
        </p:txBody>
      </p:sp>
      <p:sp>
        <p:nvSpPr>
          <p:cNvPr id="207" name="Google Shape;207;p34"/>
          <p:cNvSpPr txBox="1">
            <a:spLocks noGrp="1"/>
          </p:cNvSpPr>
          <p:nvPr>
            <p:ph type="ctrTitle"/>
          </p:nvPr>
        </p:nvSpPr>
        <p:spPr>
          <a:xfrm>
            <a:off x="2089475" y="2204125"/>
            <a:ext cx="7981200" cy="1398000"/>
          </a:xfrm>
          <a:prstGeom prst="rect">
            <a:avLst/>
          </a:prstGeom>
          <a:gradFill>
            <a:gsLst>
              <a:gs pos="0">
                <a:srgbClr val="8645A4"/>
              </a:gs>
              <a:gs pos="50000">
                <a:srgbClr val="D0BCDD"/>
              </a:gs>
              <a:gs pos="100000">
                <a:srgbClr val="B778D7"/>
              </a:gs>
            </a:gsLst>
            <a:lin ang="5400012" scaled="0"/>
          </a:gradFill>
          <a:ln>
            <a:noFill/>
          </a:ln>
        </p:spPr>
        <p:txBody>
          <a:bodyPr spcFirstLastPara="1" wrap="square" lIns="91425" tIns="45700" rIns="91425" bIns="45700" anchor="ctr" anchorCtr="0">
            <a:normAutofit/>
          </a:bodyPr>
          <a:lstStyle>
            <a:lvl1pPr lvl="0" algn="ctr" rtl="0">
              <a:lnSpc>
                <a:spcPct val="90000"/>
              </a:lnSpc>
              <a:spcBef>
                <a:spcPts val="0"/>
              </a:spcBef>
              <a:spcAft>
                <a:spcPts val="0"/>
              </a:spcAft>
              <a:buClr>
                <a:schemeClr val="dk1"/>
              </a:buClr>
              <a:buSzPts val="4500"/>
              <a:buFont typeface="Century Gothic"/>
              <a:buNone/>
              <a:defRPr sz="4500">
                <a:latin typeface="Century Gothic"/>
                <a:ea typeface="Century Gothic"/>
                <a:cs typeface="Century Gothic"/>
                <a:sym typeface="Century Gothic"/>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pic>
        <p:nvPicPr>
          <p:cNvPr id="208" name="Google Shape;208;p34"/>
          <p:cNvPicPr preferRelativeResize="0"/>
          <p:nvPr/>
        </p:nvPicPr>
        <p:blipFill rotWithShape="1">
          <a:blip r:embed="rId2">
            <a:alphaModFix/>
          </a:blip>
          <a:srcRect l="8732" t="3138" r="9044"/>
          <a:stretch/>
        </p:blipFill>
        <p:spPr>
          <a:xfrm>
            <a:off x="8896325" y="3587000"/>
            <a:ext cx="3402326" cy="3169450"/>
          </a:xfrm>
          <a:prstGeom prst="rect">
            <a:avLst/>
          </a:prstGeom>
          <a:noFill/>
          <a:ln>
            <a:noFill/>
          </a:ln>
        </p:spPr>
      </p:pic>
      <p:sp>
        <p:nvSpPr>
          <p:cNvPr id="209" name="Google Shape;209;p34"/>
          <p:cNvSpPr txBox="1"/>
          <p:nvPr/>
        </p:nvSpPr>
        <p:spPr>
          <a:xfrm>
            <a:off x="8896325" y="6487350"/>
            <a:ext cx="3309300" cy="365100"/>
          </a:xfrm>
          <a:prstGeom prst="rect">
            <a:avLst/>
          </a:prstGeom>
          <a:noFill/>
          <a:ln>
            <a:noFill/>
          </a:ln>
        </p:spPr>
        <p:txBody>
          <a:bodyPr spcFirstLastPara="1" wrap="square" lIns="91425" tIns="45700" rIns="91425" bIns="45700" anchor="t" anchorCtr="0">
            <a:normAutofit fontScale="85000" lnSpcReduction="10000"/>
          </a:bodyPr>
          <a:lstStyle/>
          <a:p>
            <a:pPr marL="0" lvl="0" indent="0" algn="r" rtl="0">
              <a:lnSpc>
                <a:spcPct val="90000"/>
              </a:lnSpc>
              <a:spcBef>
                <a:spcPts val="0"/>
              </a:spcBef>
              <a:spcAft>
                <a:spcPts val="0"/>
              </a:spcAft>
              <a:buClr>
                <a:schemeClr val="dk1"/>
              </a:buClr>
              <a:buSzPct val="100000"/>
              <a:buNone/>
            </a:pPr>
            <a:r>
              <a:rPr lang="en-US" sz="2400">
                <a:solidFill>
                  <a:schemeClr val="lt1"/>
                </a:solidFill>
                <a:latin typeface="Courgette"/>
                <a:ea typeface="Courgette"/>
                <a:cs typeface="Courgette"/>
                <a:sym typeface="Courgette"/>
              </a:rPr>
              <a:t>We Are Lighting Our World!</a:t>
            </a:r>
            <a:endParaRPr sz="2400">
              <a:solidFill>
                <a:schemeClr val="lt1"/>
              </a:solidFill>
              <a:latin typeface="Courgette"/>
              <a:ea typeface="Courgette"/>
              <a:cs typeface="Courgette"/>
              <a:sym typeface="Courgette"/>
            </a:endParaRPr>
          </a:p>
        </p:txBody>
      </p:sp>
      <p:sp>
        <p:nvSpPr>
          <p:cNvPr id="210" name="Google Shape;210;p34"/>
          <p:cNvSpPr txBox="1"/>
          <p:nvPr/>
        </p:nvSpPr>
        <p:spPr>
          <a:xfrm>
            <a:off x="8896325" y="6209925"/>
            <a:ext cx="2048100" cy="365100"/>
          </a:xfrm>
          <a:prstGeom prst="rect">
            <a:avLst/>
          </a:prstGeom>
          <a:noFill/>
          <a:ln>
            <a:noFill/>
          </a:ln>
        </p:spPr>
        <p:txBody>
          <a:bodyPr spcFirstLastPara="1" wrap="square" lIns="91425" tIns="45700" rIns="91425" bIns="45700" anchor="t" anchorCtr="0">
            <a:normAutofit/>
          </a:bodyPr>
          <a:lstStyle/>
          <a:p>
            <a:pPr marL="0" lvl="0" indent="0" algn="r" rtl="0">
              <a:lnSpc>
                <a:spcPct val="90000"/>
              </a:lnSpc>
              <a:spcBef>
                <a:spcPts val="0"/>
              </a:spcBef>
              <a:spcAft>
                <a:spcPts val="0"/>
              </a:spcAft>
              <a:buClr>
                <a:schemeClr val="dk1"/>
              </a:buClr>
              <a:buSzPts val="2400"/>
              <a:buNone/>
            </a:pPr>
            <a:r>
              <a:rPr lang="en-US" sz="1900">
                <a:solidFill>
                  <a:schemeClr val="lt1"/>
                </a:solidFill>
                <a:latin typeface="Courgette"/>
                <a:ea typeface="Courgette"/>
                <a:cs typeface="Courgette"/>
                <a:sym typeface="Courgette"/>
              </a:rPr>
              <a:t>I Am Limitless…</a:t>
            </a:r>
            <a:endParaRPr sz="1900">
              <a:solidFill>
                <a:schemeClr val="lt1"/>
              </a:solidFill>
              <a:latin typeface="Courgette"/>
              <a:ea typeface="Courgette"/>
              <a:cs typeface="Courgette"/>
              <a:sym typeface="Courgette"/>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12_Title Only">
  <p:cSld name="12_Title Only">
    <p:bg>
      <p:bgPr>
        <a:solidFill>
          <a:schemeClr val="lt1"/>
        </a:solidFill>
        <a:effectLst/>
      </p:bgPr>
    </p:bg>
    <p:spTree>
      <p:nvGrpSpPr>
        <p:cNvPr id="1" name="Shape 211"/>
        <p:cNvGrpSpPr/>
        <p:nvPr/>
      </p:nvGrpSpPr>
      <p:grpSpPr>
        <a:xfrm>
          <a:off x="0" y="0"/>
          <a:ext cx="0" cy="0"/>
          <a:chOff x="0" y="0"/>
          <a:chExt cx="0" cy="0"/>
        </a:xfrm>
      </p:grpSpPr>
      <p:grpSp>
        <p:nvGrpSpPr>
          <p:cNvPr id="212" name="Google Shape;212;p35"/>
          <p:cNvGrpSpPr/>
          <p:nvPr/>
        </p:nvGrpSpPr>
        <p:grpSpPr>
          <a:xfrm>
            <a:off x="3175" y="1198563"/>
            <a:ext cx="2705164" cy="5655687"/>
            <a:chOff x="2" y="754"/>
            <a:chExt cx="1704" cy="3563"/>
          </a:xfrm>
        </p:grpSpPr>
        <p:sp>
          <p:nvSpPr>
            <p:cNvPr id="213" name="Google Shape;213;p35"/>
            <p:cNvSpPr/>
            <p:nvPr/>
          </p:nvSpPr>
          <p:spPr>
            <a:xfrm>
              <a:off x="2" y="754"/>
              <a:ext cx="1704" cy="3558"/>
            </a:xfrm>
            <a:custGeom>
              <a:avLst/>
              <a:gdLst/>
              <a:ahLst/>
              <a:cxnLst/>
              <a:rect l="l" t="t" r="r" b="b"/>
              <a:pathLst>
                <a:path w="904" h="1895" extrusionOk="0">
                  <a:moveTo>
                    <a:pt x="624" y="1895"/>
                  </a:moveTo>
                  <a:cubicBezTo>
                    <a:pt x="904" y="871"/>
                    <a:pt x="1" y="0"/>
                    <a:pt x="1" y="0"/>
                  </a:cubicBezTo>
                  <a:cubicBezTo>
                    <a:pt x="0" y="1895"/>
                    <a:pt x="0" y="1895"/>
                    <a:pt x="0" y="1895"/>
                  </a:cubicBezTo>
                  <a:lnTo>
                    <a:pt x="624" y="1895"/>
                  </a:ln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Roboto"/>
                <a:ea typeface="Roboto"/>
                <a:cs typeface="Roboto"/>
                <a:sym typeface="Roboto"/>
              </a:endParaRPr>
            </a:p>
          </p:txBody>
        </p:sp>
        <p:sp>
          <p:nvSpPr>
            <p:cNvPr id="214" name="Google Shape;214;p35"/>
            <p:cNvSpPr/>
            <p:nvPr/>
          </p:nvSpPr>
          <p:spPr>
            <a:xfrm>
              <a:off x="2" y="1188"/>
              <a:ext cx="1663" cy="3124"/>
            </a:xfrm>
            <a:custGeom>
              <a:avLst/>
              <a:gdLst/>
              <a:ahLst/>
              <a:cxnLst/>
              <a:rect l="l" t="t" r="r" b="b"/>
              <a:pathLst>
                <a:path w="882" h="1664" extrusionOk="0">
                  <a:moveTo>
                    <a:pt x="633" y="1664"/>
                  </a:moveTo>
                  <a:cubicBezTo>
                    <a:pt x="882" y="761"/>
                    <a:pt x="1" y="0"/>
                    <a:pt x="1" y="0"/>
                  </a:cubicBezTo>
                  <a:cubicBezTo>
                    <a:pt x="0" y="1664"/>
                    <a:pt x="0" y="1664"/>
                    <a:pt x="0" y="1664"/>
                  </a:cubicBezTo>
                  <a:lnTo>
                    <a:pt x="633" y="1664"/>
                  </a:lnTo>
                  <a:close/>
                </a:path>
              </a:pathLst>
            </a:custGeom>
            <a:solidFill>
              <a:srgbClr val="F2F2F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Roboto"/>
                <a:ea typeface="Roboto"/>
                <a:cs typeface="Roboto"/>
                <a:sym typeface="Roboto"/>
              </a:endParaRPr>
            </a:p>
          </p:txBody>
        </p:sp>
        <p:sp>
          <p:nvSpPr>
            <p:cNvPr id="215" name="Google Shape;215;p35"/>
            <p:cNvSpPr/>
            <p:nvPr/>
          </p:nvSpPr>
          <p:spPr>
            <a:xfrm>
              <a:off x="2" y="1408"/>
              <a:ext cx="1270" cy="2116"/>
            </a:xfrm>
            <a:custGeom>
              <a:avLst/>
              <a:gdLst/>
              <a:ahLst/>
              <a:cxnLst/>
              <a:rect l="l" t="t" r="r" b="b"/>
              <a:pathLst>
                <a:path w="674" h="1127" extrusionOk="0">
                  <a:moveTo>
                    <a:pt x="674" y="1127"/>
                  </a:moveTo>
                  <a:cubicBezTo>
                    <a:pt x="674" y="1127"/>
                    <a:pt x="624" y="476"/>
                    <a:pt x="0" y="272"/>
                  </a:cubicBezTo>
                  <a:cubicBezTo>
                    <a:pt x="0" y="0"/>
                    <a:pt x="0" y="0"/>
                    <a:pt x="0" y="0"/>
                  </a:cubicBezTo>
                  <a:cubicBezTo>
                    <a:pt x="0" y="0"/>
                    <a:pt x="584" y="358"/>
                    <a:pt x="674" y="1127"/>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Roboto"/>
                <a:ea typeface="Roboto"/>
                <a:cs typeface="Roboto"/>
                <a:sym typeface="Roboto"/>
              </a:endParaRPr>
            </a:p>
          </p:txBody>
        </p:sp>
        <p:sp>
          <p:nvSpPr>
            <p:cNvPr id="216" name="Google Shape;216;p35"/>
            <p:cNvSpPr/>
            <p:nvPr/>
          </p:nvSpPr>
          <p:spPr>
            <a:xfrm>
              <a:off x="4" y="1188"/>
              <a:ext cx="1269" cy="2336"/>
            </a:xfrm>
            <a:custGeom>
              <a:avLst/>
              <a:gdLst/>
              <a:ahLst/>
              <a:cxnLst/>
              <a:rect l="l" t="t" r="r" b="b"/>
              <a:pathLst>
                <a:path w="673" h="1244" extrusionOk="0">
                  <a:moveTo>
                    <a:pt x="0" y="226"/>
                  </a:moveTo>
                  <a:cubicBezTo>
                    <a:pt x="499" y="572"/>
                    <a:pt x="645" y="959"/>
                    <a:pt x="673" y="1244"/>
                  </a:cubicBezTo>
                  <a:cubicBezTo>
                    <a:pt x="621" y="537"/>
                    <a:pt x="0" y="0"/>
                    <a:pt x="0" y="0"/>
                  </a:cubicBezTo>
                  <a:lnTo>
                    <a:pt x="0" y="226"/>
                  </a:lnTo>
                  <a:close/>
                </a:path>
              </a:pathLst>
            </a:custGeom>
            <a:solidFill>
              <a:srgbClr val="CBCBCB"/>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Roboto"/>
                <a:ea typeface="Roboto"/>
                <a:cs typeface="Roboto"/>
                <a:sym typeface="Roboto"/>
              </a:endParaRPr>
            </a:p>
          </p:txBody>
        </p:sp>
        <p:sp>
          <p:nvSpPr>
            <p:cNvPr id="217" name="Google Shape;217;p35"/>
            <p:cNvSpPr/>
            <p:nvPr/>
          </p:nvSpPr>
          <p:spPr>
            <a:xfrm>
              <a:off x="2" y="2242"/>
              <a:ext cx="1287" cy="2075"/>
            </a:xfrm>
            <a:custGeom>
              <a:avLst/>
              <a:gdLst/>
              <a:ahLst/>
              <a:cxnLst/>
              <a:rect l="l" t="t" r="r" b="b"/>
              <a:pathLst>
                <a:path w="683" h="1105" extrusionOk="0">
                  <a:moveTo>
                    <a:pt x="626" y="1101"/>
                  </a:moveTo>
                  <a:cubicBezTo>
                    <a:pt x="634" y="1072"/>
                    <a:pt x="641" y="1043"/>
                    <a:pt x="647" y="1013"/>
                  </a:cubicBezTo>
                  <a:cubicBezTo>
                    <a:pt x="653" y="984"/>
                    <a:pt x="657" y="954"/>
                    <a:pt x="661" y="924"/>
                  </a:cubicBezTo>
                  <a:cubicBezTo>
                    <a:pt x="668" y="864"/>
                    <a:pt x="671" y="804"/>
                    <a:pt x="668" y="743"/>
                  </a:cubicBezTo>
                  <a:cubicBezTo>
                    <a:pt x="665" y="683"/>
                    <a:pt x="657" y="623"/>
                    <a:pt x="643" y="565"/>
                  </a:cubicBezTo>
                  <a:cubicBezTo>
                    <a:pt x="629" y="506"/>
                    <a:pt x="608" y="449"/>
                    <a:pt x="580" y="396"/>
                  </a:cubicBezTo>
                  <a:cubicBezTo>
                    <a:pt x="551" y="343"/>
                    <a:pt x="517" y="293"/>
                    <a:pt x="475" y="249"/>
                  </a:cubicBezTo>
                  <a:cubicBezTo>
                    <a:pt x="465" y="238"/>
                    <a:pt x="454" y="227"/>
                    <a:pt x="443" y="217"/>
                  </a:cubicBezTo>
                  <a:cubicBezTo>
                    <a:pt x="432" y="207"/>
                    <a:pt x="421" y="196"/>
                    <a:pt x="409" y="187"/>
                  </a:cubicBezTo>
                  <a:cubicBezTo>
                    <a:pt x="398" y="177"/>
                    <a:pt x="385" y="168"/>
                    <a:pt x="373" y="159"/>
                  </a:cubicBezTo>
                  <a:cubicBezTo>
                    <a:pt x="361" y="151"/>
                    <a:pt x="349" y="141"/>
                    <a:pt x="336" y="134"/>
                  </a:cubicBezTo>
                  <a:cubicBezTo>
                    <a:pt x="310" y="117"/>
                    <a:pt x="284" y="103"/>
                    <a:pt x="257" y="89"/>
                  </a:cubicBezTo>
                  <a:cubicBezTo>
                    <a:pt x="236" y="79"/>
                    <a:pt x="236" y="79"/>
                    <a:pt x="236" y="79"/>
                  </a:cubicBezTo>
                  <a:cubicBezTo>
                    <a:pt x="233" y="77"/>
                    <a:pt x="230" y="76"/>
                    <a:pt x="226" y="74"/>
                  </a:cubicBezTo>
                  <a:cubicBezTo>
                    <a:pt x="216" y="70"/>
                    <a:pt x="216" y="70"/>
                    <a:pt x="216" y="70"/>
                  </a:cubicBezTo>
                  <a:cubicBezTo>
                    <a:pt x="195" y="61"/>
                    <a:pt x="195" y="61"/>
                    <a:pt x="195" y="61"/>
                  </a:cubicBezTo>
                  <a:cubicBezTo>
                    <a:pt x="174" y="52"/>
                    <a:pt x="174" y="52"/>
                    <a:pt x="174" y="52"/>
                  </a:cubicBezTo>
                  <a:cubicBezTo>
                    <a:pt x="117" y="30"/>
                    <a:pt x="59" y="13"/>
                    <a:pt x="0" y="0"/>
                  </a:cubicBezTo>
                  <a:cubicBezTo>
                    <a:pt x="59" y="13"/>
                    <a:pt x="118" y="29"/>
                    <a:pt x="174" y="50"/>
                  </a:cubicBezTo>
                  <a:cubicBezTo>
                    <a:pt x="196" y="59"/>
                    <a:pt x="196" y="59"/>
                    <a:pt x="196" y="59"/>
                  </a:cubicBezTo>
                  <a:cubicBezTo>
                    <a:pt x="217" y="67"/>
                    <a:pt x="217" y="67"/>
                    <a:pt x="217" y="67"/>
                  </a:cubicBezTo>
                  <a:cubicBezTo>
                    <a:pt x="227" y="72"/>
                    <a:pt x="227" y="72"/>
                    <a:pt x="227" y="72"/>
                  </a:cubicBezTo>
                  <a:cubicBezTo>
                    <a:pt x="231" y="73"/>
                    <a:pt x="234" y="75"/>
                    <a:pt x="237" y="77"/>
                  </a:cubicBezTo>
                  <a:cubicBezTo>
                    <a:pt x="258" y="86"/>
                    <a:pt x="258" y="86"/>
                    <a:pt x="258" y="86"/>
                  </a:cubicBezTo>
                  <a:cubicBezTo>
                    <a:pt x="285" y="100"/>
                    <a:pt x="312" y="114"/>
                    <a:pt x="338" y="130"/>
                  </a:cubicBezTo>
                  <a:cubicBezTo>
                    <a:pt x="351" y="138"/>
                    <a:pt x="363" y="147"/>
                    <a:pt x="376" y="155"/>
                  </a:cubicBezTo>
                  <a:cubicBezTo>
                    <a:pt x="388" y="165"/>
                    <a:pt x="401" y="173"/>
                    <a:pt x="412" y="183"/>
                  </a:cubicBezTo>
                  <a:cubicBezTo>
                    <a:pt x="424" y="192"/>
                    <a:pt x="435" y="203"/>
                    <a:pt x="447" y="213"/>
                  </a:cubicBezTo>
                  <a:cubicBezTo>
                    <a:pt x="458" y="223"/>
                    <a:pt x="469" y="233"/>
                    <a:pt x="479" y="245"/>
                  </a:cubicBezTo>
                  <a:cubicBezTo>
                    <a:pt x="522" y="288"/>
                    <a:pt x="558" y="338"/>
                    <a:pt x="587" y="392"/>
                  </a:cubicBezTo>
                  <a:cubicBezTo>
                    <a:pt x="616" y="446"/>
                    <a:pt x="637" y="503"/>
                    <a:pt x="653" y="562"/>
                  </a:cubicBezTo>
                  <a:cubicBezTo>
                    <a:pt x="668" y="621"/>
                    <a:pt x="677" y="682"/>
                    <a:pt x="680" y="743"/>
                  </a:cubicBezTo>
                  <a:cubicBezTo>
                    <a:pt x="683" y="804"/>
                    <a:pt x="681" y="865"/>
                    <a:pt x="675" y="925"/>
                  </a:cubicBezTo>
                  <a:cubicBezTo>
                    <a:pt x="672" y="956"/>
                    <a:pt x="667" y="986"/>
                    <a:pt x="662" y="1016"/>
                  </a:cubicBezTo>
                  <a:cubicBezTo>
                    <a:pt x="656" y="1046"/>
                    <a:pt x="650" y="1076"/>
                    <a:pt x="641" y="1105"/>
                  </a:cubicBezTo>
                  <a:lnTo>
                    <a:pt x="626" y="1101"/>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Roboto"/>
                <a:ea typeface="Roboto"/>
                <a:cs typeface="Roboto"/>
                <a:sym typeface="Roboto"/>
              </a:endParaRPr>
            </a:p>
          </p:txBody>
        </p:sp>
      </p:grpSp>
      <p:sp>
        <p:nvSpPr>
          <p:cNvPr id="218" name="Google Shape;218;p35"/>
          <p:cNvSpPr txBox="1">
            <a:spLocks noGrp="1"/>
          </p:cNvSpPr>
          <p:nvPr>
            <p:ph type="title"/>
          </p:nvPr>
        </p:nvSpPr>
        <p:spPr>
          <a:xfrm>
            <a:off x="838200" y="-681261"/>
            <a:ext cx="10515600" cy="249300"/>
          </a:xfrm>
          <a:prstGeom prst="rect">
            <a:avLst/>
          </a:prstGeom>
          <a:noFill/>
          <a:ln>
            <a:noFill/>
          </a:ln>
        </p:spPr>
        <p:txBody>
          <a:bodyPr spcFirstLastPara="1" wrap="square" lIns="0" tIns="0" rIns="0" bIns="0" anchor="t" anchorCtr="0">
            <a:spAutoFit/>
          </a:bodyPr>
          <a:lstStyle>
            <a:lvl1pPr lvl="0" algn="l" rtl="0">
              <a:lnSpc>
                <a:spcPct val="90000"/>
              </a:lnSpc>
              <a:spcBef>
                <a:spcPts val="0"/>
              </a:spcBef>
              <a:spcAft>
                <a:spcPts val="0"/>
              </a:spcAft>
              <a:buClr>
                <a:srgbClr val="3F3F3F"/>
              </a:buClr>
              <a:buSzPts val="1800"/>
              <a:buFont typeface="Corbel"/>
              <a:buNone/>
              <a:defRPr sz="1800" b="0">
                <a:latin typeface="Corbel"/>
                <a:ea typeface="Corbel"/>
                <a:cs typeface="Corbel"/>
                <a:sym typeface="Corbe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19" name="Google Shape;219;p35"/>
          <p:cNvSpPr txBox="1">
            <a:spLocks noGrp="1"/>
          </p:cNvSpPr>
          <p:nvPr>
            <p:ph type="dt" idx="10"/>
          </p:nvPr>
        </p:nvSpPr>
        <p:spPr>
          <a:xfrm>
            <a:off x="838200" y="6446579"/>
            <a:ext cx="2743200" cy="184800"/>
          </a:xfrm>
          <a:prstGeom prst="rect">
            <a:avLst/>
          </a:prstGeom>
          <a:noFill/>
          <a:ln>
            <a:noFill/>
          </a:ln>
        </p:spPr>
        <p:txBody>
          <a:bodyPr spcFirstLastPara="1" wrap="square" lIns="0" tIns="0" rIns="0" bIns="0" anchor="ctr" anchorCtr="0">
            <a:sp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20" name="Google Shape;220;p35"/>
          <p:cNvSpPr txBox="1">
            <a:spLocks noGrp="1"/>
          </p:cNvSpPr>
          <p:nvPr>
            <p:ph type="ftr" idx="11"/>
          </p:nvPr>
        </p:nvSpPr>
        <p:spPr>
          <a:xfrm>
            <a:off x="4038600" y="6446579"/>
            <a:ext cx="4114800" cy="184800"/>
          </a:xfrm>
          <a:prstGeom prst="rect">
            <a:avLst/>
          </a:prstGeom>
          <a:noFill/>
          <a:ln>
            <a:noFill/>
          </a:ln>
        </p:spPr>
        <p:txBody>
          <a:bodyPr spcFirstLastPara="1" wrap="square" lIns="0" tIns="0" rIns="0" bIns="0" anchor="ctr" anchorCtr="0">
            <a:sp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21" name="Google Shape;221;p35"/>
          <p:cNvSpPr txBox="1">
            <a:spLocks noGrp="1"/>
          </p:cNvSpPr>
          <p:nvPr>
            <p:ph type="sldNum" idx="12"/>
          </p:nvPr>
        </p:nvSpPr>
        <p:spPr>
          <a:xfrm>
            <a:off x="8610600" y="6446579"/>
            <a:ext cx="2743200" cy="215400"/>
          </a:xfrm>
          <a:prstGeom prst="rect">
            <a:avLst/>
          </a:prstGeom>
          <a:noFill/>
          <a:ln>
            <a:noFill/>
          </a:ln>
        </p:spPr>
        <p:txBody>
          <a:bodyPr spcFirstLastPara="1" wrap="square" lIns="0" tIns="0" rIns="0" bIns="0" anchor="ctr" anchorCtr="0">
            <a:sp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grpSp>
        <p:nvGrpSpPr>
          <p:cNvPr id="222" name="Google Shape;222;p35"/>
          <p:cNvGrpSpPr/>
          <p:nvPr/>
        </p:nvGrpSpPr>
        <p:grpSpPr>
          <a:xfrm rot="10800000">
            <a:off x="9480486" y="2163"/>
            <a:ext cx="2705164" cy="5655687"/>
            <a:chOff x="2" y="754"/>
            <a:chExt cx="1704" cy="3563"/>
          </a:xfrm>
        </p:grpSpPr>
        <p:sp>
          <p:nvSpPr>
            <p:cNvPr id="223" name="Google Shape;223;p35"/>
            <p:cNvSpPr/>
            <p:nvPr/>
          </p:nvSpPr>
          <p:spPr>
            <a:xfrm>
              <a:off x="2" y="754"/>
              <a:ext cx="1704" cy="3558"/>
            </a:xfrm>
            <a:custGeom>
              <a:avLst/>
              <a:gdLst/>
              <a:ahLst/>
              <a:cxnLst/>
              <a:rect l="l" t="t" r="r" b="b"/>
              <a:pathLst>
                <a:path w="904" h="1895" extrusionOk="0">
                  <a:moveTo>
                    <a:pt x="624" y="1895"/>
                  </a:moveTo>
                  <a:cubicBezTo>
                    <a:pt x="904" y="871"/>
                    <a:pt x="1" y="0"/>
                    <a:pt x="1" y="0"/>
                  </a:cubicBezTo>
                  <a:cubicBezTo>
                    <a:pt x="0" y="1895"/>
                    <a:pt x="0" y="1895"/>
                    <a:pt x="0" y="1895"/>
                  </a:cubicBezTo>
                  <a:lnTo>
                    <a:pt x="624" y="1895"/>
                  </a:ln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Roboto"/>
                <a:ea typeface="Roboto"/>
                <a:cs typeface="Roboto"/>
                <a:sym typeface="Roboto"/>
              </a:endParaRPr>
            </a:p>
          </p:txBody>
        </p:sp>
        <p:sp>
          <p:nvSpPr>
            <p:cNvPr id="224" name="Google Shape;224;p35"/>
            <p:cNvSpPr/>
            <p:nvPr/>
          </p:nvSpPr>
          <p:spPr>
            <a:xfrm>
              <a:off x="2" y="1188"/>
              <a:ext cx="1663" cy="3124"/>
            </a:xfrm>
            <a:custGeom>
              <a:avLst/>
              <a:gdLst/>
              <a:ahLst/>
              <a:cxnLst/>
              <a:rect l="l" t="t" r="r" b="b"/>
              <a:pathLst>
                <a:path w="882" h="1664" extrusionOk="0">
                  <a:moveTo>
                    <a:pt x="633" y="1664"/>
                  </a:moveTo>
                  <a:cubicBezTo>
                    <a:pt x="882" y="761"/>
                    <a:pt x="1" y="0"/>
                    <a:pt x="1" y="0"/>
                  </a:cubicBezTo>
                  <a:cubicBezTo>
                    <a:pt x="0" y="1664"/>
                    <a:pt x="0" y="1664"/>
                    <a:pt x="0" y="1664"/>
                  </a:cubicBezTo>
                  <a:lnTo>
                    <a:pt x="633" y="1664"/>
                  </a:lnTo>
                  <a:close/>
                </a:path>
              </a:pathLst>
            </a:custGeom>
            <a:solidFill>
              <a:srgbClr val="F2F2F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Roboto"/>
                <a:ea typeface="Roboto"/>
                <a:cs typeface="Roboto"/>
                <a:sym typeface="Roboto"/>
              </a:endParaRPr>
            </a:p>
          </p:txBody>
        </p:sp>
        <p:sp>
          <p:nvSpPr>
            <p:cNvPr id="225" name="Google Shape;225;p35"/>
            <p:cNvSpPr/>
            <p:nvPr/>
          </p:nvSpPr>
          <p:spPr>
            <a:xfrm>
              <a:off x="2" y="1408"/>
              <a:ext cx="1270" cy="2116"/>
            </a:xfrm>
            <a:custGeom>
              <a:avLst/>
              <a:gdLst/>
              <a:ahLst/>
              <a:cxnLst/>
              <a:rect l="l" t="t" r="r" b="b"/>
              <a:pathLst>
                <a:path w="674" h="1127" extrusionOk="0">
                  <a:moveTo>
                    <a:pt x="674" y="1127"/>
                  </a:moveTo>
                  <a:cubicBezTo>
                    <a:pt x="674" y="1127"/>
                    <a:pt x="624" y="476"/>
                    <a:pt x="0" y="272"/>
                  </a:cubicBezTo>
                  <a:cubicBezTo>
                    <a:pt x="0" y="0"/>
                    <a:pt x="0" y="0"/>
                    <a:pt x="0" y="0"/>
                  </a:cubicBezTo>
                  <a:cubicBezTo>
                    <a:pt x="0" y="0"/>
                    <a:pt x="584" y="358"/>
                    <a:pt x="674" y="1127"/>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Roboto"/>
                <a:ea typeface="Roboto"/>
                <a:cs typeface="Roboto"/>
                <a:sym typeface="Roboto"/>
              </a:endParaRPr>
            </a:p>
          </p:txBody>
        </p:sp>
        <p:sp>
          <p:nvSpPr>
            <p:cNvPr id="226" name="Google Shape;226;p35"/>
            <p:cNvSpPr/>
            <p:nvPr/>
          </p:nvSpPr>
          <p:spPr>
            <a:xfrm>
              <a:off x="4" y="1188"/>
              <a:ext cx="1269" cy="2336"/>
            </a:xfrm>
            <a:custGeom>
              <a:avLst/>
              <a:gdLst/>
              <a:ahLst/>
              <a:cxnLst/>
              <a:rect l="l" t="t" r="r" b="b"/>
              <a:pathLst>
                <a:path w="673" h="1244" extrusionOk="0">
                  <a:moveTo>
                    <a:pt x="0" y="226"/>
                  </a:moveTo>
                  <a:cubicBezTo>
                    <a:pt x="499" y="572"/>
                    <a:pt x="645" y="959"/>
                    <a:pt x="673" y="1244"/>
                  </a:cubicBezTo>
                  <a:cubicBezTo>
                    <a:pt x="621" y="537"/>
                    <a:pt x="0" y="0"/>
                    <a:pt x="0" y="0"/>
                  </a:cubicBezTo>
                  <a:lnTo>
                    <a:pt x="0" y="226"/>
                  </a:lnTo>
                  <a:close/>
                </a:path>
              </a:pathLst>
            </a:custGeom>
            <a:solidFill>
              <a:srgbClr val="CBCBCB"/>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Roboto"/>
                <a:ea typeface="Roboto"/>
                <a:cs typeface="Roboto"/>
                <a:sym typeface="Roboto"/>
              </a:endParaRPr>
            </a:p>
          </p:txBody>
        </p:sp>
        <p:sp>
          <p:nvSpPr>
            <p:cNvPr id="227" name="Google Shape;227;p35"/>
            <p:cNvSpPr/>
            <p:nvPr/>
          </p:nvSpPr>
          <p:spPr>
            <a:xfrm>
              <a:off x="2" y="2242"/>
              <a:ext cx="1287" cy="2075"/>
            </a:xfrm>
            <a:custGeom>
              <a:avLst/>
              <a:gdLst/>
              <a:ahLst/>
              <a:cxnLst/>
              <a:rect l="l" t="t" r="r" b="b"/>
              <a:pathLst>
                <a:path w="683" h="1105" extrusionOk="0">
                  <a:moveTo>
                    <a:pt x="626" y="1101"/>
                  </a:moveTo>
                  <a:cubicBezTo>
                    <a:pt x="634" y="1072"/>
                    <a:pt x="641" y="1043"/>
                    <a:pt x="647" y="1013"/>
                  </a:cubicBezTo>
                  <a:cubicBezTo>
                    <a:pt x="653" y="984"/>
                    <a:pt x="657" y="954"/>
                    <a:pt x="661" y="924"/>
                  </a:cubicBezTo>
                  <a:cubicBezTo>
                    <a:pt x="668" y="864"/>
                    <a:pt x="671" y="804"/>
                    <a:pt x="668" y="743"/>
                  </a:cubicBezTo>
                  <a:cubicBezTo>
                    <a:pt x="665" y="683"/>
                    <a:pt x="657" y="623"/>
                    <a:pt x="643" y="565"/>
                  </a:cubicBezTo>
                  <a:cubicBezTo>
                    <a:pt x="629" y="506"/>
                    <a:pt x="608" y="449"/>
                    <a:pt x="580" y="396"/>
                  </a:cubicBezTo>
                  <a:cubicBezTo>
                    <a:pt x="551" y="343"/>
                    <a:pt x="517" y="293"/>
                    <a:pt x="475" y="249"/>
                  </a:cubicBezTo>
                  <a:cubicBezTo>
                    <a:pt x="465" y="238"/>
                    <a:pt x="454" y="227"/>
                    <a:pt x="443" y="217"/>
                  </a:cubicBezTo>
                  <a:cubicBezTo>
                    <a:pt x="432" y="207"/>
                    <a:pt x="421" y="196"/>
                    <a:pt x="409" y="187"/>
                  </a:cubicBezTo>
                  <a:cubicBezTo>
                    <a:pt x="398" y="177"/>
                    <a:pt x="385" y="168"/>
                    <a:pt x="373" y="159"/>
                  </a:cubicBezTo>
                  <a:cubicBezTo>
                    <a:pt x="361" y="151"/>
                    <a:pt x="349" y="141"/>
                    <a:pt x="336" y="134"/>
                  </a:cubicBezTo>
                  <a:cubicBezTo>
                    <a:pt x="310" y="117"/>
                    <a:pt x="284" y="103"/>
                    <a:pt x="257" y="89"/>
                  </a:cubicBezTo>
                  <a:cubicBezTo>
                    <a:pt x="236" y="79"/>
                    <a:pt x="236" y="79"/>
                    <a:pt x="236" y="79"/>
                  </a:cubicBezTo>
                  <a:cubicBezTo>
                    <a:pt x="233" y="77"/>
                    <a:pt x="230" y="76"/>
                    <a:pt x="226" y="74"/>
                  </a:cubicBezTo>
                  <a:cubicBezTo>
                    <a:pt x="216" y="70"/>
                    <a:pt x="216" y="70"/>
                    <a:pt x="216" y="70"/>
                  </a:cubicBezTo>
                  <a:cubicBezTo>
                    <a:pt x="195" y="61"/>
                    <a:pt x="195" y="61"/>
                    <a:pt x="195" y="61"/>
                  </a:cubicBezTo>
                  <a:cubicBezTo>
                    <a:pt x="174" y="52"/>
                    <a:pt x="174" y="52"/>
                    <a:pt x="174" y="52"/>
                  </a:cubicBezTo>
                  <a:cubicBezTo>
                    <a:pt x="117" y="30"/>
                    <a:pt x="59" y="13"/>
                    <a:pt x="0" y="0"/>
                  </a:cubicBezTo>
                  <a:cubicBezTo>
                    <a:pt x="59" y="13"/>
                    <a:pt x="118" y="29"/>
                    <a:pt x="174" y="50"/>
                  </a:cubicBezTo>
                  <a:cubicBezTo>
                    <a:pt x="196" y="59"/>
                    <a:pt x="196" y="59"/>
                    <a:pt x="196" y="59"/>
                  </a:cubicBezTo>
                  <a:cubicBezTo>
                    <a:pt x="217" y="67"/>
                    <a:pt x="217" y="67"/>
                    <a:pt x="217" y="67"/>
                  </a:cubicBezTo>
                  <a:cubicBezTo>
                    <a:pt x="227" y="72"/>
                    <a:pt x="227" y="72"/>
                    <a:pt x="227" y="72"/>
                  </a:cubicBezTo>
                  <a:cubicBezTo>
                    <a:pt x="231" y="73"/>
                    <a:pt x="234" y="75"/>
                    <a:pt x="237" y="77"/>
                  </a:cubicBezTo>
                  <a:cubicBezTo>
                    <a:pt x="258" y="86"/>
                    <a:pt x="258" y="86"/>
                    <a:pt x="258" y="86"/>
                  </a:cubicBezTo>
                  <a:cubicBezTo>
                    <a:pt x="285" y="100"/>
                    <a:pt x="312" y="114"/>
                    <a:pt x="338" y="130"/>
                  </a:cubicBezTo>
                  <a:cubicBezTo>
                    <a:pt x="351" y="138"/>
                    <a:pt x="363" y="147"/>
                    <a:pt x="376" y="155"/>
                  </a:cubicBezTo>
                  <a:cubicBezTo>
                    <a:pt x="388" y="165"/>
                    <a:pt x="401" y="173"/>
                    <a:pt x="412" y="183"/>
                  </a:cubicBezTo>
                  <a:cubicBezTo>
                    <a:pt x="424" y="192"/>
                    <a:pt x="435" y="203"/>
                    <a:pt x="447" y="213"/>
                  </a:cubicBezTo>
                  <a:cubicBezTo>
                    <a:pt x="458" y="223"/>
                    <a:pt x="469" y="233"/>
                    <a:pt x="479" y="245"/>
                  </a:cubicBezTo>
                  <a:cubicBezTo>
                    <a:pt x="522" y="288"/>
                    <a:pt x="558" y="338"/>
                    <a:pt x="587" y="392"/>
                  </a:cubicBezTo>
                  <a:cubicBezTo>
                    <a:pt x="616" y="446"/>
                    <a:pt x="637" y="503"/>
                    <a:pt x="653" y="562"/>
                  </a:cubicBezTo>
                  <a:cubicBezTo>
                    <a:pt x="668" y="621"/>
                    <a:pt x="677" y="682"/>
                    <a:pt x="680" y="743"/>
                  </a:cubicBezTo>
                  <a:cubicBezTo>
                    <a:pt x="683" y="804"/>
                    <a:pt x="681" y="865"/>
                    <a:pt x="675" y="925"/>
                  </a:cubicBezTo>
                  <a:cubicBezTo>
                    <a:pt x="672" y="956"/>
                    <a:pt x="667" y="986"/>
                    <a:pt x="662" y="1016"/>
                  </a:cubicBezTo>
                  <a:cubicBezTo>
                    <a:pt x="656" y="1046"/>
                    <a:pt x="650" y="1076"/>
                    <a:pt x="641" y="1105"/>
                  </a:cubicBezTo>
                  <a:lnTo>
                    <a:pt x="626" y="1101"/>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Roboto"/>
                <a:ea typeface="Roboto"/>
                <a:cs typeface="Roboto"/>
                <a:sym typeface="Roboto"/>
              </a:endParaRPr>
            </a:p>
          </p:txBody>
        </p:sp>
      </p:gr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11_Title Only">
  <p:cSld name="11_Title Only">
    <p:bg>
      <p:bgPr>
        <a:solidFill>
          <a:schemeClr val="lt1"/>
        </a:solidFill>
        <a:effectLst/>
      </p:bgPr>
    </p:bg>
    <p:spTree>
      <p:nvGrpSpPr>
        <p:cNvPr id="1" name="Shape 228"/>
        <p:cNvGrpSpPr/>
        <p:nvPr/>
      </p:nvGrpSpPr>
      <p:grpSpPr>
        <a:xfrm>
          <a:off x="0" y="0"/>
          <a:ext cx="0" cy="0"/>
          <a:chOff x="0" y="0"/>
          <a:chExt cx="0" cy="0"/>
        </a:xfrm>
      </p:grpSpPr>
      <p:sp>
        <p:nvSpPr>
          <p:cNvPr id="229" name="Google Shape;229;p36"/>
          <p:cNvSpPr txBox="1">
            <a:spLocks noGrp="1"/>
          </p:cNvSpPr>
          <p:nvPr>
            <p:ph type="title"/>
          </p:nvPr>
        </p:nvSpPr>
        <p:spPr>
          <a:xfrm>
            <a:off x="838200" y="-682185"/>
            <a:ext cx="10515600" cy="249300"/>
          </a:xfrm>
          <a:prstGeom prst="rect">
            <a:avLst/>
          </a:prstGeom>
          <a:noFill/>
          <a:ln>
            <a:noFill/>
          </a:ln>
        </p:spPr>
        <p:txBody>
          <a:bodyPr spcFirstLastPara="1" wrap="square" lIns="0" tIns="0" rIns="0" bIns="0" anchor="t" anchorCtr="0">
            <a:spAutoFit/>
          </a:bodyPr>
          <a:lstStyle>
            <a:lvl1pPr lvl="0" algn="l" rtl="0">
              <a:lnSpc>
                <a:spcPct val="90000"/>
              </a:lnSpc>
              <a:spcBef>
                <a:spcPts val="0"/>
              </a:spcBef>
              <a:spcAft>
                <a:spcPts val="0"/>
              </a:spcAft>
              <a:buClr>
                <a:srgbClr val="A5A5A5"/>
              </a:buClr>
              <a:buSzPts val="1800"/>
              <a:buFont typeface="Roboto"/>
              <a:buNone/>
              <a:defRPr sz="1800" b="0">
                <a:solidFill>
                  <a:srgbClr val="A5A5A5"/>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30" name="Google Shape;230;p36"/>
          <p:cNvSpPr txBox="1">
            <a:spLocks noGrp="1"/>
          </p:cNvSpPr>
          <p:nvPr>
            <p:ph type="dt" idx="10"/>
          </p:nvPr>
        </p:nvSpPr>
        <p:spPr>
          <a:xfrm>
            <a:off x="838200" y="6446579"/>
            <a:ext cx="2743200" cy="184800"/>
          </a:xfrm>
          <a:prstGeom prst="rect">
            <a:avLst/>
          </a:prstGeom>
          <a:noFill/>
          <a:ln>
            <a:noFill/>
          </a:ln>
        </p:spPr>
        <p:txBody>
          <a:bodyPr spcFirstLastPara="1" wrap="square" lIns="0" tIns="0" rIns="0" bIns="0" anchor="ctr" anchorCtr="0">
            <a:sp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31" name="Google Shape;231;p36"/>
          <p:cNvSpPr txBox="1">
            <a:spLocks noGrp="1"/>
          </p:cNvSpPr>
          <p:nvPr>
            <p:ph type="ftr" idx="11"/>
          </p:nvPr>
        </p:nvSpPr>
        <p:spPr>
          <a:xfrm>
            <a:off x="4038600" y="6446579"/>
            <a:ext cx="4114800" cy="184800"/>
          </a:xfrm>
          <a:prstGeom prst="rect">
            <a:avLst/>
          </a:prstGeom>
          <a:noFill/>
          <a:ln>
            <a:noFill/>
          </a:ln>
        </p:spPr>
        <p:txBody>
          <a:bodyPr spcFirstLastPara="1" wrap="square" lIns="0" tIns="0" rIns="0" bIns="0" anchor="ctr" anchorCtr="0">
            <a:sp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32" name="Google Shape;232;p36"/>
          <p:cNvSpPr txBox="1">
            <a:spLocks noGrp="1"/>
          </p:cNvSpPr>
          <p:nvPr>
            <p:ph type="sldNum" idx="12"/>
          </p:nvPr>
        </p:nvSpPr>
        <p:spPr>
          <a:xfrm>
            <a:off x="8610600" y="6446579"/>
            <a:ext cx="2743200" cy="215400"/>
          </a:xfrm>
          <a:prstGeom prst="rect">
            <a:avLst/>
          </a:prstGeom>
          <a:noFill/>
          <a:ln>
            <a:noFill/>
          </a:ln>
        </p:spPr>
        <p:txBody>
          <a:bodyPr spcFirstLastPara="1" wrap="square" lIns="0" tIns="0" rIns="0" bIns="0" anchor="ctr" anchorCtr="0">
            <a:sp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5"/>
        <p:cNvGrpSpPr/>
        <p:nvPr/>
      </p:nvGrpSpPr>
      <p:grpSpPr>
        <a:xfrm>
          <a:off x="0" y="0"/>
          <a:ext cx="0" cy="0"/>
          <a:chOff x="0" y="0"/>
          <a:chExt cx="0" cy="0"/>
        </a:xfrm>
      </p:grpSpPr>
      <p:sp>
        <p:nvSpPr>
          <p:cNvPr id="36" name="Google Shape;36;p5"/>
          <p:cNvSpPr txBox="1">
            <a:spLocks noGrp="1"/>
          </p:cNvSpPr>
          <p:nvPr>
            <p:ph type="title"/>
          </p:nvPr>
        </p:nvSpPr>
        <p:spPr>
          <a:xfrm>
            <a:off x="831850" y="1709738"/>
            <a:ext cx="10515600" cy="28527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5900"/>
              <a:buFont typeface="Century Gothic"/>
              <a:buNone/>
              <a:defRPr sz="5900">
                <a:latin typeface="Century Gothic"/>
                <a:ea typeface="Century Gothic"/>
                <a:cs typeface="Century Gothic"/>
                <a:sym typeface="Century Gothic"/>
              </a:defRPr>
            </a:lvl1pPr>
            <a:lvl2pPr lvl="1">
              <a:spcBef>
                <a:spcPts val="0"/>
              </a:spcBef>
              <a:spcAft>
                <a:spcPts val="0"/>
              </a:spcAft>
              <a:buSzPts val="1300"/>
              <a:buFont typeface="Century Gothic"/>
              <a:buNone/>
              <a:defRPr sz="1700">
                <a:latin typeface="Century Gothic"/>
                <a:ea typeface="Century Gothic"/>
                <a:cs typeface="Century Gothic"/>
                <a:sym typeface="Century Gothic"/>
              </a:defRPr>
            </a:lvl2pPr>
            <a:lvl3pPr lvl="2">
              <a:spcBef>
                <a:spcPts val="0"/>
              </a:spcBef>
              <a:spcAft>
                <a:spcPts val="0"/>
              </a:spcAft>
              <a:buSzPts val="1300"/>
              <a:buFont typeface="Century Gothic"/>
              <a:buNone/>
              <a:defRPr sz="1700">
                <a:latin typeface="Century Gothic"/>
                <a:ea typeface="Century Gothic"/>
                <a:cs typeface="Century Gothic"/>
                <a:sym typeface="Century Gothic"/>
              </a:defRPr>
            </a:lvl3pPr>
            <a:lvl4pPr lvl="3">
              <a:spcBef>
                <a:spcPts val="0"/>
              </a:spcBef>
              <a:spcAft>
                <a:spcPts val="0"/>
              </a:spcAft>
              <a:buSzPts val="1300"/>
              <a:buFont typeface="Century Gothic"/>
              <a:buNone/>
              <a:defRPr sz="1700">
                <a:latin typeface="Century Gothic"/>
                <a:ea typeface="Century Gothic"/>
                <a:cs typeface="Century Gothic"/>
                <a:sym typeface="Century Gothic"/>
              </a:defRPr>
            </a:lvl4pPr>
            <a:lvl5pPr lvl="4">
              <a:spcBef>
                <a:spcPts val="0"/>
              </a:spcBef>
              <a:spcAft>
                <a:spcPts val="0"/>
              </a:spcAft>
              <a:buSzPts val="1300"/>
              <a:buFont typeface="Century Gothic"/>
              <a:buNone/>
              <a:defRPr sz="1700">
                <a:latin typeface="Century Gothic"/>
                <a:ea typeface="Century Gothic"/>
                <a:cs typeface="Century Gothic"/>
                <a:sym typeface="Century Gothic"/>
              </a:defRPr>
            </a:lvl5pPr>
            <a:lvl6pPr lvl="5">
              <a:spcBef>
                <a:spcPts val="0"/>
              </a:spcBef>
              <a:spcAft>
                <a:spcPts val="0"/>
              </a:spcAft>
              <a:buSzPts val="1300"/>
              <a:buFont typeface="Century Gothic"/>
              <a:buNone/>
              <a:defRPr sz="1700">
                <a:latin typeface="Century Gothic"/>
                <a:ea typeface="Century Gothic"/>
                <a:cs typeface="Century Gothic"/>
                <a:sym typeface="Century Gothic"/>
              </a:defRPr>
            </a:lvl6pPr>
            <a:lvl7pPr lvl="6">
              <a:spcBef>
                <a:spcPts val="0"/>
              </a:spcBef>
              <a:spcAft>
                <a:spcPts val="0"/>
              </a:spcAft>
              <a:buSzPts val="1300"/>
              <a:buFont typeface="Century Gothic"/>
              <a:buNone/>
              <a:defRPr sz="1700">
                <a:latin typeface="Century Gothic"/>
                <a:ea typeface="Century Gothic"/>
                <a:cs typeface="Century Gothic"/>
                <a:sym typeface="Century Gothic"/>
              </a:defRPr>
            </a:lvl7pPr>
            <a:lvl8pPr lvl="7">
              <a:spcBef>
                <a:spcPts val="0"/>
              </a:spcBef>
              <a:spcAft>
                <a:spcPts val="0"/>
              </a:spcAft>
              <a:buSzPts val="1300"/>
              <a:buFont typeface="Century Gothic"/>
              <a:buNone/>
              <a:defRPr sz="1700">
                <a:latin typeface="Century Gothic"/>
                <a:ea typeface="Century Gothic"/>
                <a:cs typeface="Century Gothic"/>
                <a:sym typeface="Century Gothic"/>
              </a:defRPr>
            </a:lvl8pPr>
            <a:lvl9pPr lvl="8">
              <a:spcBef>
                <a:spcPts val="0"/>
              </a:spcBef>
              <a:spcAft>
                <a:spcPts val="0"/>
              </a:spcAft>
              <a:buSzPts val="1300"/>
              <a:buFont typeface="Century Gothic"/>
              <a:buNone/>
              <a:defRPr sz="1700">
                <a:latin typeface="Century Gothic"/>
                <a:ea typeface="Century Gothic"/>
                <a:cs typeface="Century Gothic"/>
                <a:sym typeface="Century Gothic"/>
              </a:defRPr>
            </a:lvl9pPr>
          </a:lstStyle>
          <a:p>
            <a:endParaRPr/>
          </a:p>
        </p:txBody>
      </p:sp>
      <p:pic>
        <p:nvPicPr>
          <p:cNvPr id="37" name="Google Shape;37;p5"/>
          <p:cNvPicPr preferRelativeResize="0"/>
          <p:nvPr/>
        </p:nvPicPr>
        <p:blipFill rotWithShape="1">
          <a:blip r:embed="rId2">
            <a:alphaModFix/>
          </a:blip>
          <a:srcRect l="7037" t="-659" b="660"/>
          <a:stretch/>
        </p:blipFill>
        <p:spPr>
          <a:xfrm rot="-13">
            <a:off x="10685325" y="4774178"/>
            <a:ext cx="1506673" cy="2083820"/>
          </a:xfrm>
          <a:prstGeom prst="rect">
            <a:avLst/>
          </a:prstGeom>
          <a:noFill/>
          <a:ln>
            <a:noFill/>
          </a:ln>
        </p:spPr>
      </p:pic>
      <p:sp>
        <p:nvSpPr>
          <p:cNvPr id="38" name="Google Shape;38;p5"/>
          <p:cNvSpPr txBox="1"/>
          <p:nvPr/>
        </p:nvSpPr>
        <p:spPr>
          <a:xfrm>
            <a:off x="8543500" y="6541050"/>
            <a:ext cx="3309000" cy="365100"/>
          </a:xfrm>
          <a:prstGeom prst="rect">
            <a:avLst/>
          </a:prstGeom>
          <a:noFill/>
          <a:ln>
            <a:noFill/>
          </a:ln>
        </p:spPr>
        <p:txBody>
          <a:bodyPr spcFirstLastPara="1" wrap="square" lIns="91425" tIns="45700" rIns="91425" bIns="45700" anchor="t" anchorCtr="0">
            <a:normAutofit/>
          </a:bodyPr>
          <a:lstStyle/>
          <a:p>
            <a:pPr marL="0" lvl="0" indent="0" algn="r" rtl="0">
              <a:lnSpc>
                <a:spcPct val="90000"/>
              </a:lnSpc>
              <a:spcBef>
                <a:spcPts val="0"/>
              </a:spcBef>
              <a:spcAft>
                <a:spcPts val="0"/>
              </a:spcAft>
              <a:buClr>
                <a:schemeClr val="dk1"/>
              </a:buClr>
              <a:buSzPts val="1860"/>
              <a:buNone/>
            </a:pPr>
            <a:r>
              <a:rPr lang="en-US" sz="1660">
                <a:solidFill>
                  <a:schemeClr val="lt1"/>
                </a:solidFill>
                <a:latin typeface="Courgette"/>
                <a:ea typeface="Courgette"/>
                <a:cs typeface="Courgette"/>
                <a:sym typeface="Courgette"/>
              </a:rPr>
              <a:t>We Are Lighting Our World!</a:t>
            </a:r>
            <a:endParaRPr sz="1660">
              <a:solidFill>
                <a:schemeClr val="lt1"/>
              </a:solidFill>
              <a:latin typeface="Courgette"/>
              <a:ea typeface="Courgette"/>
              <a:cs typeface="Courgette"/>
              <a:sym typeface="Courgette"/>
            </a:endParaRPr>
          </a:p>
        </p:txBody>
      </p:sp>
      <p:sp>
        <p:nvSpPr>
          <p:cNvPr id="39" name="Google Shape;39;p5"/>
          <p:cNvSpPr txBox="1"/>
          <p:nvPr/>
        </p:nvSpPr>
        <p:spPr>
          <a:xfrm>
            <a:off x="8695650" y="6271175"/>
            <a:ext cx="2048100" cy="365100"/>
          </a:xfrm>
          <a:prstGeom prst="rect">
            <a:avLst/>
          </a:prstGeom>
          <a:noFill/>
          <a:ln>
            <a:noFill/>
          </a:ln>
        </p:spPr>
        <p:txBody>
          <a:bodyPr spcFirstLastPara="1" wrap="square" lIns="91425" tIns="45700" rIns="91425" bIns="45700" anchor="t" anchorCtr="0">
            <a:normAutofit/>
          </a:bodyPr>
          <a:lstStyle/>
          <a:p>
            <a:pPr marL="0" lvl="0" indent="0" algn="r" rtl="0">
              <a:lnSpc>
                <a:spcPct val="90000"/>
              </a:lnSpc>
              <a:spcBef>
                <a:spcPts val="0"/>
              </a:spcBef>
              <a:spcAft>
                <a:spcPts val="0"/>
              </a:spcAft>
              <a:buClr>
                <a:schemeClr val="dk1"/>
              </a:buClr>
              <a:buSzPts val="2400"/>
              <a:buNone/>
            </a:pPr>
            <a:r>
              <a:rPr lang="en-US" sz="1650">
                <a:solidFill>
                  <a:schemeClr val="lt1"/>
                </a:solidFill>
                <a:latin typeface="Courgette"/>
                <a:ea typeface="Courgette"/>
                <a:cs typeface="Courgette"/>
                <a:sym typeface="Courgette"/>
              </a:rPr>
              <a:t>I Am Limitless…</a:t>
            </a:r>
            <a:endParaRPr sz="1650">
              <a:solidFill>
                <a:schemeClr val="lt1"/>
              </a:solidFill>
              <a:latin typeface="Courgette"/>
              <a:ea typeface="Courgette"/>
              <a:cs typeface="Courgette"/>
              <a:sym typeface="Courgette"/>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and Content 3">
  <p:cSld name="OBJECT_3">
    <p:spTree>
      <p:nvGrpSpPr>
        <p:cNvPr id="1" name="Shape 233"/>
        <p:cNvGrpSpPr/>
        <p:nvPr/>
      </p:nvGrpSpPr>
      <p:grpSpPr>
        <a:xfrm>
          <a:off x="0" y="0"/>
          <a:ext cx="0" cy="0"/>
          <a:chOff x="0" y="0"/>
          <a:chExt cx="0" cy="0"/>
        </a:xfrm>
      </p:grpSpPr>
      <p:sp>
        <p:nvSpPr>
          <p:cNvPr id="234" name="Google Shape;234;p37"/>
          <p:cNvSpPr txBox="1">
            <a:spLocks noGrp="1"/>
          </p:cNvSpPr>
          <p:nvPr>
            <p:ph type="title"/>
          </p:nvPr>
        </p:nvSpPr>
        <p:spPr>
          <a:xfrm>
            <a:off x="838200" y="468882"/>
            <a:ext cx="10515600" cy="387900"/>
          </a:xfrm>
          <a:prstGeom prst="rect">
            <a:avLst/>
          </a:prstGeom>
          <a:noFill/>
          <a:ln>
            <a:noFill/>
          </a:ln>
        </p:spPr>
        <p:txBody>
          <a:bodyPr spcFirstLastPara="1" wrap="square" lIns="0" tIns="0" rIns="0" bIns="0" anchor="t" anchorCtr="0">
            <a:spAutoFit/>
          </a:bodyPr>
          <a:lstStyle>
            <a:lvl1pPr lvl="0" algn="l" rtl="0">
              <a:lnSpc>
                <a:spcPct val="90000"/>
              </a:lnSpc>
              <a:spcBef>
                <a:spcPts val="0"/>
              </a:spcBef>
              <a:spcAft>
                <a:spcPts val="0"/>
              </a:spcAft>
              <a:buClr>
                <a:srgbClr val="3F3F3F"/>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35" name="Google Shape;235;p37"/>
          <p:cNvSpPr txBox="1">
            <a:spLocks noGrp="1"/>
          </p:cNvSpPr>
          <p:nvPr>
            <p:ph type="body" idx="1"/>
          </p:nvPr>
        </p:nvSpPr>
        <p:spPr>
          <a:xfrm>
            <a:off x="838200" y="1825625"/>
            <a:ext cx="10515600" cy="4351200"/>
          </a:xfrm>
          <a:prstGeom prst="rect">
            <a:avLst/>
          </a:prstGeom>
          <a:noFill/>
          <a:ln>
            <a:noFill/>
          </a:ln>
        </p:spPr>
        <p:txBody>
          <a:bodyPr spcFirstLastPara="1" wrap="square" lIns="0" tIns="0" rIns="0" bIns="0" anchor="t" anchorCtr="0">
            <a:normAutofit/>
          </a:bodyPr>
          <a:lstStyle>
            <a:lvl1pPr marL="457200" lvl="0" indent="-342900" algn="l" rtl="0">
              <a:lnSpc>
                <a:spcPct val="90000"/>
              </a:lnSpc>
              <a:spcBef>
                <a:spcPts val="1000"/>
              </a:spcBef>
              <a:spcAft>
                <a:spcPts val="0"/>
              </a:spcAft>
              <a:buClr>
                <a:srgbClr val="3F3F3F"/>
              </a:buClr>
              <a:buSzPts val="1800"/>
              <a:buChar char="•"/>
              <a:defRPr/>
            </a:lvl1pPr>
            <a:lvl2pPr marL="914400" lvl="1" indent="-342900" algn="l" rtl="0">
              <a:lnSpc>
                <a:spcPct val="90000"/>
              </a:lnSpc>
              <a:spcBef>
                <a:spcPts val="500"/>
              </a:spcBef>
              <a:spcAft>
                <a:spcPts val="0"/>
              </a:spcAft>
              <a:buClr>
                <a:srgbClr val="3F3F3F"/>
              </a:buClr>
              <a:buSzPts val="1800"/>
              <a:buChar char="•"/>
              <a:defRPr/>
            </a:lvl2pPr>
            <a:lvl3pPr marL="1371600" lvl="2" indent="-342900" algn="l" rtl="0">
              <a:lnSpc>
                <a:spcPct val="90000"/>
              </a:lnSpc>
              <a:spcBef>
                <a:spcPts val="500"/>
              </a:spcBef>
              <a:spcAft>
                <a:spcPts val="0"/>
              </a:spcAft>
              <a:buClr>
                <a:srgbClr val="3F3F3F"/>
              </a:buClr>
              <a:buSzPts val="1800"/>
              <a:buChar char="•"/>
              <a:defRPr/>
            </a:lvl3pPr>
            <a:lvl4pPr marL="1828800" lvl="3" indent="-342900" algn="l" rtl="0">
              <a:lnSpc>
                <a:spcPct val="90000"/>
              </a:lnSpc>
              <a:spcBef>
                <a:spcPts val="500"/>
              </a:spcBef>
              <a:spcAft>
                <a:spcPts val="0"/>
              </a:spcAft>
              <a:buClr>
                <a:srgbClr val="3F3F3F"/>
              </a:buClr>
              <a:buSzPts val="1800"/>
              <a:buChar char="•"/>
              <a:defRPr/>
            </a:lvl4pPr>
            <a:lvl5pPr marL="2286000" lvl="4" indent="-342900" algn="l" rtl="0">
              <a:lnSpc>
                <a:spcPct val="90000"/>
              </a:lnSpc>
              <a:spcBef>
                <a:spcPts val="500"/>
              </a:spcBef>
              <a:spcAft>
                <a:spcPts val="0"/>
              </a:spcAft>
              <a:buClr>
                <a:srgbClr val="3F3F3F"/>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236" name="Google Shape;236;p37"/>
          <p:cNvSpPr txBox="1">
            <a:spLocks noGrp="1"/>
          </p:cNvSpPr>
          <p:nvPr>
            <p:ph type="dt" idx="10"/>
          </p:nvPr>
        </p:nvSpPr>
        <p:spPr>
          <a:xfrm>
            <a:off x="838200" y="6446579"/>
            <a:ext cx="2743200" cy="184800"/>
          </a:xfrm>
          <a:prstGeom prst="rect">
            <a:avLst/>
          </a:prstGeom>
          <a:noFill/>
          <a:ln>
            <a:noFill/>
          </a:ln>
        </p:spPr>
        <p:txBody>
          <a:bodyPr spcFirstLastPara="1" wrap="square" lIns="0" tIns="0" rIns="0" bIns="0" anchor="ctr" anchorCtr="0">
            <a:sp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37" name="Google Shape;237;p37"/>
          <p:cNvSpPr txBox="1">
            <a:spLocks noGrp="1"/>
          </p:cNvSpPr>
          <p:nvPr>
            <p:ph type="ftr" idx="11"/>
          </p:nvPr>
        </p:nvSpPr>
        <p:spPr>
          <a:xfrm>
            <a:off x="4038600" y="6446579"/>
            <a:ext cx="4114800" cy="184800"/>
          </a:xfrm>
          <a:prstGeom prst="rect">
            <a:avLst/>
          </a:prstGeom>
          <a:noFill/>
          <a:ln>
            <a:noFill/>
          </a:ln>
        </p:spPr>
        <p:txBody>
          <a:bodyPr spcFirstLastPara="1" wrap="square" lIns="0" tIns="0" rIns="0" bIns="0" anchor="ctr" anchorCtr="0">
            <a:sp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38" name="Google Shape;238;p37"/>
          <p:cNvSpPr txBox="1">
            <a:spLocks noGrp="1"/>
          </p:cNvSpPr>
          <p:nvPr>
            <p:ph type="sldNum" idx="12"/>
          </p:nvPr>
        </p:nvSpPr>
        <p:spPr>
          <a:xfrm>
            <a:off x="8610600" y="6446579"/>
            <a:ext cx="2743200" cy="215400"/>
          </a:xfrm>
          <a:prstGeom prst="rect">
            <a:avLst/>
          </a:prstGeom>
          <a:noFill/>
          <a:ln>
            <a:noFill/>
          </a:ln>
        </p:spPr>
        <p:txBody>
          <a:bodyPr spcFirstLastPara="1" wrap="square" lIns="0" tIns="0" rIns="0" bIns="0" anchor="ctr" anchorCtr="0">
            <a:sp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Slide 1 1">
  <p:cSld name="Title Slide">
    <p:spTree>
      <p:nvGrpSpPr>
        <p:cNvPr id="1" name="Shape 239"/>
        <p:cNvGrpSpPr/>
        <p:nvPr/>
      </p:nvGrpSpPr>
      <p:grpSpPr>
        <a:xfrm>
          <a:off x="0" y="0"/>
          <a:ext cx="0" cy="0"/>
          <a:chOff x="0" y="0"/>
          <a:chExt cx="0" cy="0"/>
        </a:xfrm>
      </p:grpSpPr>
      <p:sp>
        <p:nvSpPr>
          <p:cNvPr id="240" name="Google Shape;240;p38"/>
          <p:cNvSpPr txBox="1">
            <a:spLocks noGrp="1"/>
          </p:cNvSpPr>
          <p:nvPr>
            <p:ph type="ctrTitle"/>
          </p:nvPr>
        </p:nvSpPr>
        <p:spPr>
          <a:xfrm>
            <a:off x="1524000" y="-1112837"/>
            <a:ext cx="9144000" cy="288000"/>
          </a:xfrm>
          <a:prstGeom prst="rect">
            <a:avLst/>
          </a:prstGeom>
          <a:noFill/>
          <a:ln>
            <a:noFill/>
          </a:ln>
        </p:spPr>
        <p:txBody>
          <a:bodyPr spcFirstLastPara="1" wrap="square" lIns="91425" tIns="45700" rIns="91425" bIns="45700" anchor="b" anchorCtr="0">
            <a:normAutofit/>
          </a:bodyPr>
          <a:lstStyle>
            <a:lvl1pPr lvl="0" algn="ctr" rtl="0">
              <a:lnSpc>
                <a:spcPct val="90000"/>
              </a:lnSpc>
              <a:spcBef>
                <a:spcPts val="0"/>
              </a:spcBef>
              <a:spcAft>
                <a:spcPts val="0"/>
              </a:spcAft>
              <a:buClr>
                <a:schemeClr val="dk1"/>
              </a:buClr>
              <a:buSzPts val="2400"/>
              <a:buFont typeface="Calibri"/>
              <a:buNone/>
              <a:defRPr sz="24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41" name="Google Shape;241;p38"/>
          <p:cNvSpPr txBox="1">
            <a:spLocks noGrp="1"/>
          </p:cNvSpPr>
          <p:nvPr>
            <p:ph type="dt" idx="10"/>
          </p:nvPr>
        </p:nvSpPr>
        <p:spPr>
          <a:xfrm>
            <a:off x="838200" y="6356351"/>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42" name="Google Shape;242;p38"/>
          <p:cNvSpPr txBox="1">
            <a:spLocks noGrp="1"/>
          </p:cNvSpPr>
          <p:nvPr>
            <p:ph type="ftr" idx="11"/>
          </p:nvPr>
        </p:nvSpPr>
        <p:spPr>
          <a:xfrm>
            <a:off x="4038600" y="6356351"/>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43" name="Google Shape;243;p38"/>
          <p:cNvSpPr txBox="1">
            <a:spLocks noGrp="1"/>
          </p:cNvSpPr>
          <p:nvPr>
            <p:ph type="sldNum" idx="12"/>
          </p:nvPr>
        </p:nvSpPr>
        <p:spPr>
          <a:xfrm>
            <a:off x="8610600" y="6356351"/>
            <a:ext cx="2743200" cy="2769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10_Title Only 1">
  <p:cSld name="10_Title Only">
    <p:spTree>
      <p:nvGrpSpPr>
        <p:cNvPr id="1" name="Shape 244"/>
        <p:cNvGrpSpPr/>
        <p:nvPr/>
      </p:nvGrpSpPr>
      <p:grpSpPr>
        <a:xfrm>
          <a:off x="0" y="0"/>
          <a:ext cx="0" cy="0"/>
          <a:chOff x="0" y="0"/>
          <a:chExt cx="0" cy="0"/>
        </a:xfrm>
      </p:grpSpPr>
      <p:sp>
        <p:nvSpPr>
          <p:cNvPr id="245" name="Google Shape;245;p39"/>
          <p:cNvSpPr txBox="1">
            <a:spLocks noGrp="1"/>
          </p:cNvSpPr>
          <p:nvPr>
            <p:ph type="title"/>
          </p:nvPr>
        </p:nvSpPr>
        <p:spPr>
          <a:xfrm>
            <a:off x="838200" y="-1145429"/>
            <a:ext cx="10515600" cy="221700"/>
          </a:xfrm>
          <a:prstGeom prst="rect">
            <a:avLst/>
          </a:prstGeom>
          <a:noFill/>
          <a:ln>
            <a:noFill/>
          </a:ln>
        </p:spPr>
        <p:txBody>
          <a:bodyPr spcFirstLastPara="1" wrap="square" lIns="0" tIns="0" rIns="0" bIns="0" anchor="t" anchorCtr="0">
            <a:spAutoFit/>
          </a:bodyPr>
          <a:lstStyle>
            <a:lvl1pPr lvl="0" algn="ctr" rtl="0">
              <a:lnSpc>
                <a:spcPct val="90000"/>
              </a:lnSpc>
              <a:spcBef>
                <a:spcPts val="0"/>
              </a:spcBef>
              <a:spcAft>
                <a:spcPts val="0"/>
              </a:spcAft>
              <a:buClr>
                <a:srgbClr val="3F3F3F"/>
              </a:buClr>
              <a:buSzPts val="1600"/>
              <a:buFont typeface="Roboto"/>
              <a:buNone/>
              <a:defRPr sz="16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46" name="Google Shape;246;p39"/>
          <p:cNvSpPr txBox="1">
            <a:spLocks noGrp="1"/>
          </p:cNvSpPr>
          <p:nvPr>
            <p:ph type="dt" idx="10"/>
          </p:nvPr>
        </p:nvSpPr>
        <p:spPr>
          <a:xfrm>
            <a:off x="838200" y="6446579"/>
            <a:ext cx="2743200" cy="184800"/>
          </a:xfrm>
          <a:prstGeom prst="rect">
            <a:avLst/>
          </a:prstGeom>
          <a:noFill/>
          <a:ln>
            <a:noFill/>
          </a:ln>
        </p:spPr>
        <p:txBody>
          <a:bodyPr spcFirstLastPara="1" wrap="square" lIns="0" tIns="0" rIns="0" bIns="0" anchor="ctr" anchorCtr="0">
            <a:sp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47" name="Google Shape;247;p39"/>
          <p:cNvSpPr txBox="1">
            <a:spLocks noGrp="1"/>
          </p:cNvSpPr>
          <p:nvPr>
            <p:ph type="ftr" idx="11"/>
          </p:nvPr>
        </p:nvSpPr>
        <p:spPr>
          <a:xfrm>
            <a:off x="4038600" y="6446579"/>
            <a:ext cx="4114800" cy="184800"/>
          </a:xfrm>
          <a:prstGeom prst="rect">
            <a:avLst/>
          </a:prstGeom>
          <a:noFill/>
          <a:ln>
            <a:noFill/>
          </a:ln>
        </p:spPr>
        <p:txBody>
          <a:bodyPr spcFirstLastPara="1" wrap="square" lIns="0" tIns="0" rIns="0" bIns="0" anchor="ctr" anchorCtr="0">
            <a:sp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48" name="Google Shape;248;p39"/>
          <p:cNvSpPr txBox="1">
            <a:spLocks noGrp="1"/>
          </p:cNvSpPr>
          <p:nvPr>
            <p:ph type="sldNum" idx="12"/>
          </p:nvPr>
        </p:nvSpPr>
        <p:spPr>
          <a:xfrm>
            <a:off x="8610600" y="6446579"/>
            <a:ext cx="2743200" cy="215400"/>
          </a:xfrm>
          <a:prstGeom prst="rect">
            <a:avLst/>
          </a:prstGeom>
          <a:noFill/>
          <a:ln>
            <a:noFill/>
          </a:ln>
        </p:spPr>
        <p:txBody>
          <a:bodyPr spcFirstLastPara="1" wrap="square" lIns="0" tIns="0" rIns="0" bIns="0" anchor="ctr" anchorCtr="0">
            <a:sp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le Only 4">
  <p:cSld name="Title Only">
    <p:spTree>
      <p:nvGrpSpPr>
        <p:cNvPr id="1" name="Shape 249"/>
        <p:cNvGrpSpPr/>
        <p:nvPr/>
      </p:nvGrpSpPr>
      <p:grpSpPr>
        <a:xfrm>
          <a:off x="0" y="0"/>
          <a:ext cx="0" cy="0"/>
          <a:chOff x="0" y="0"/>
          <a:chExt cx="0" cy="0"/>
        </a:xfrm>
      </p:grpSpPr>
      <p:sp>
        <p:nvSpPr>
          <p:cNvPr id="250" name="Google Shape;250;p40"/>
          <p:cNvSpPr txBox="1">
            <a:spLocks noGrp="1"/>
          </p:cNvSpPr>
          <p:nvPr>
            <p:ph type="title"/>
          </p:nvPr>
        </p:nvSpPr>
        <p:spPr>
          <a:xfrm>
            <a:off x="838200" y="468882"/>
            <a:ext cx="10515600" cy="387900"/>
          </a:xfrm>
          <a:prstGeom prst="rect">
            <a:avLst/>
          </a:prstGeom>
          <a:noFill/>
          <a:ln>
            <a:noFill/>
          </a:ln>
        </p:spPr>
        <p:txBody>
          <a:bodyPr spcFirstLastPara="1" wrap="square" lIns="0" tIns="0" rIns="0" bIns="0" anchor="t" anchorCtr="0">
            <a:spAutoFit/>
          </a:bodyPr>
          <a:lstStyle>
            <a:lvl1pPr lvl="0" algn="l" rtl="0">
              <a:lnSpc>
                <a:spcPct val="90000"/>
              </a:lnSpc>
              <a:spcBef>
                <a:spcPts val="0"/>
              </a:spcBef>
              <a:spcAft>
                <a:spcPts val="0"/>
              </a:spcAft>
              <a:buClr>
                <a:srgbClr val="3F3F3F"/>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51" name="Google Shape;251;p40"/>
          <p:cNvSpPr txBox="1">
            <a:spLocks noGrp="1"/>
          </p:cNvSpPr>
          <p:nvPr>
            <p:ph type="dt" idx="10"/>
          </p:nvPr>
        </p:nvSpPr>
        <p:spPr>
          <a:xfrm>
            <a:off x="838200" y="6446579"/>
            <a:ext cx="2743200" cy="184800"/>
          </a:xfrm>
          <a:prstGeom prst="rect">
            <a:avLst/>
          </a:prstGeom>
          <a:noFill/>
          <a:ln>
            <a:noFill/>
          </a:ln>
        </p:spPr>
        <p:txBody>
          <a:bodyPr spcFirstLastPara="1" wrap="square" lIns="0" tIns="0" rIns="0" bIns="0" anchor="ctr" anchorCtr="0">
            <a:sp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52" name="Google Shape;252;p40"/>
          <p:cNvSpPr txBox="1">
            <a:spLocks noGrp="1"/>
          </p:cNvSpPr>
          <p:nvPr>
            <p:ph type="ftr" idx="11"/>
          </p:nvPr>
        </p:nvSpPr>
        <p:spPr>
          <a:xfrm>
            <a:off x="4038600" y="6446579"/>
            <a:ext cx="4114800" cy="184800"/>
          </a:xfrm>
          <a:prstGeom prst="rect">
            <a:avLst/>
          </a:prstGeom>
          <a:noFill/>
          <a:ln>
            <a:noFill/>
          </a:ln>
        </p:spPr>
        <p:txBody>
          <a:bodyPr spcFirstLastPara="1" wrap="square" lIns="0" tIns="0" rIns="0" bIns="0" anchor="ctr" anchorCtr="0">
            <a:sp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53" name="Google Shape;253;p40"/>
          <p:cNvSpPr txBox="1">
            <a:spLocks noGrp="1"/>
          </p:cNvSpPr>
          <p:nvPr>
            <p:ph type="sldNum" idx="12"/>
          </p:nvPr>
        </p:nvSpPr>
        <p:spPr>
          <a:xfrm>
            <a:off x="8610600" y="6446579"/>
            <a:ext cx="2743200" cy="215400"/>
          </a:xfrm>
          <a:prstGeom prst="rect">
            <a:avLst/>
          </a:prstGeom>
          <a:noFill/>
          <a:ln>
            <a:noFill/>
          </a:ln>
        </p:spPr>
        <p:txBody>
          <a:bodyPr spcFirstLastPara="1" wrap="square" lIns="0" tIns="0" rIns="0" bIns="0" anchor="ctr" anchorCtr="0">
            <a:sp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2">
  <p:cSld name="TITLE_ONLY_2">
    <p:spTree>
      <p:nvGrpSpPr>
        <p:cNvPr id="1" name="Shape 40"/>
        <p:cNvGrpSpPr/>
        <p:nvPr/>
      </p:nvGrpSpPr>
      <p:grpSpPr>
        <a:xfrm>
          <a:off x="0" y="0"/>
          <a:ext cx="0" cy="0"/>
          <a:chOff x="0" y="0"/>
          <a:chExt cx="0" cy="0"/>
        </a:xfrm>
      </p:grpSpPr>
      <p:pic>
        <p:nvPicPr>
          <p:cNvPr id="41" name="Google Shape;41;p6"/>
          <p:cNvPicPr preferRelativeResize="0"/>
          <p:nvPr/>
        </p:nvPicPr>
        <p:blipFill rotWithShape="1">
          <a:blip r:embed="rId2">
            <a:alphaModFix/>
          </a:blip>
          <a:srcRect l="7037" t="-659" b="660"/>
          <a:stretch/>
        </p:blipFill>
        <p:spPr>
          <a:xfrm rot="-13">
            <a:off x="10685325" y="4774178"/>
            <a:ext cx="1506673" cy="2083820"/>
          </a:xfrm>
          <a:prstGeom prst="rect">
            <a:avLst/>
          </a:prstGeom>
          <a:noFill/>
          <a:ln>
            <a:noFill/>
          </a:ln>
        </p:spPr>
      </p:pic>
      <p:sp>
        <p:nvSpPr>
          <p:cNvPr id="42" name="Google Shape;42;p6"/>
          <p:cNvSpPr txBox="1"/>
          <p:nvPr/>
        </p:nvSpPr>
        <p:spPr>
          <a:xfrm>
            <a:off x="8543500" y="6541050"/>
            <a:ext cx="3309000" cy="365100"/>
          </a:xfrm>
          <a:prstGeom prst="rect">
            <a:avLst/>
          </a:prstGeom>
          <a:noFill/>
          <a:ln>
            <a:noFill/>
          </a:ln>
        </p:spPr>
        <p:txBody>
          <a:bodyPr spcFirstLastPara="1" wrap="square" lIns="91425" tIns="45700" rIns="91425" bIns="45700" anchor="t" anchorCtr="0">
            <a:normAutofit/>
          </a:bodyPr>
          <a:lstStyle/>
          <a:p>
            <a:pPr marL="0" lvl="0" indent="0" algn="r" rtl="0">
              <a:lnSpc>
                <a:spcPct val="90000"/>
              </a:lnSpc>
              <a:spcBef>
                <a:spcPts val="0"/>
              </a:spcBef>
              <a:spcAft>
                <a:spcPts val="0"/>
              </a:spcAft>
              <a:buClr>
                <a:schemeClr val="dk1"/>
              </a:buClr>
              <a:buSzPts val="1860"/>
              <a:buNone/>
            </a:pPr>
            <a:r>
              <a:rPr lang="en-US" sz="1660">
                <a:solidFill>
                  <a:schemeClr val="lt1"/>
                </a:solidFill>
                <a:latin typeface="Courgette"/>
                <a:ea typeface="Courgette"/>
                <a:cs typeface="Courgette"/>
                <a:sym typeface="Courgette"/>
              </a:rPr>
              <a:t>We Are Lighting Our World!</a:t>
            </a:r>
            <a:endParaRPr sz="1660">
              <a:solidFill>
                <a:schemeClr val="lt1"/>
              </a:solidFill>
              <a:latin typeface="Courgette"/>
              <a:ea typeface="Courgette"/>
              <a:cs typeface="Courgette"/>
              <a:sym typeface="Courgette"/>
            </a:endParaRPr>
          </a:p>
        </p:txBody>
      </p:sp>
      <p:sp>
        <p:nvSpPr>
          <p:cNvPr id="43" name="Google Shape;43;p6"/>
          <p:cNvSpPr txBox="1"/>
          <p:nvPr/>
        </p:nvSpPr>
        <p:spPr>
          <a:xfrm>
            <a:off x="8695650" y="6271175"/>
            <a:ext cx="2048100" cy="365100"/>
          </a:xfrm>
          <a:prstGeom prst="rect">
            <a:avLst/>
          </a:prstGeom>
          <a:noFill/>
          <a:ln>
            <a:noFill/>
          </a:ln>
        </p:spPr>
        <p:txBody>
          <a:bodyPr spcFirstLastPara="1" wrap="square" lIns="91425" tIns="45700" rIns="91425" bIns="45700" anchor="t" anchorCtr="0">
            <a:normAutofit/>
          </a:bodyPr>
          <a:lstStyle/>
          <a:p>
            <a:pPr marL="0" lvl="0" indent="0" algn="r" rtl="0">
              <a:lnSpc>
                <a:spcPct val="90000"/>
              </a:lnSpc>
              <a:spcBef>
                <a:spcPts val="0"/>
              </a:spcBef>
              <a:spcAft>
                <a:spcPts val="0"/>
              </a:spcAft>
              <a:buClr>
                <a:schemeClr val="dk1"/>
              </a:buClr>
              <a:buSzPts val="2400"/>
              <a:buNone/>
            </a:pPr>
            <a:r>
              <a:rPr lang="en-US" sz="1650">
                <a:solidFill>
                  <a:schemeClr val="lt1"/>
                </a:solidFill>
                <a:latin typeface="Courgette"/>
                <a:ea typeface="Courgette"/>
                <a:cs typeface="Courgette"/>
                <a:sym typeface="Courgette"/>
              </a:rPr>
              <a:t>I Am Limitless…</a:t>
            </a:r>
            <a:endParaRPr sz="1650">
              <a:solidFill>
                <a:schemeClr val="lt1"/>
              </a:solidFill>
              <a:latin typeface="Courgette"/>
              <a:ea typeface="Courgette"/>
              <a:cs typeface="Courgette"/>
              <a:sym typeface="Courgette"/>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1">
  <p:cSld name="TITLE_ONLY_1">
    <p:spTree>
      <p:nvGrpSpPr>
        <p:cNvPr id="1" name="Shape 44"/>
        <p:cNvGrpSpPr/>
        <p:nvPr/>
      </p:nvGrpSpPr>
      <p:grpSpPr>
        <a:xfrm>
          <a:off x="0" y="0"/>
          <a:ext cx="0" cy="0"/>
          <a:chOff x="0" y="0"/>
          <a:chExt cx="0" cy="0"/>
        </a:xfrm>
      </p:grpSpPr>
      <p:pic>
        <p:nvPicPr>
          <p:cNvPr id="45" name="Google Shape;45;p7"/>
          <p:cNvPicPr preferRelativeResize="0"/>
          <p:nvPr/>
        </p:nvPicPr>
        <p:blipFill rotWithShape="1">
          <a:blip r:embed="rId2">
            <a:alphaModFix/>
          </a:blip>
          <a:srcRect l="7037" t="-659" b="660"/>
          <a:stretch/>
        </p:blipFill>
        <p:spPr>
          <a:xfrm rot="-13">
            <a:off x="10685325" y="4774178"/>
            <a:ext cx="1506673" cy="2083820"/>
          </a:xfrm>
          <a:prstGeom prst="rect">
            <a:avLst/>
          </a:prstGeom>
          <a:noFill/>
          <a:ln>
            <a:noFill/>
          </a:ln>
        </p:spPr>
      </p:pic>
      <p:sp>
        <p:nvSpPr>
          <p:cNvPr id="46" name="Google Shape;46;p7"/>
          <p:cNvSpPr txBox="1"/>
          <p:nvPr/>
        </p:nvSpPr>
        <p:spPr>
          <a:xfrm>
            <a:off x="8543500" y="6541050"/>
            <a:ext cx="3309000" cy="365100"/>
          </a:xfrm>
          <a:prstGeom prst="rect">
            <a:avLst/>
          </a:prstGeom>
          <a:noFill/>
          <a:ln>
            <a:noFill/>
          </a:ln>
        </p:spPr>
        <p:txBody>
          <a:bodyPr spcFirstLastPara="1" wrap="square" lIns="91425" tIns="45700" rIns="91425" bIns="45700" anchor="t" anchorCtr="0">
            <a:normAutofit/>
          </a:bodyPr>
          <a:lstStyle/>
          <a:p>
            <a:pPr marL="0" lvl="0" indent="0" algn="r" rtl="0">
              <a:lnSpc>
                <a:spcPct val="90000"/>
              </a:lnSpc>
              <a:spcBef>
                <a:spcPts val="0"/>
              </a:spcBef>
              <a:spcAft>
                <a:spcPts val="0"/>
              </a:spcAft>
              <a:buClr>
                <a:schemeClr val="dk1"/>
              </a:buClr>
              <a:buSzPts val="1860"/>
              <a:buNone/>
            </a:pPr>
            <a:r>
              <a:rPr lang="en-US" sz="1660">
                <a:solidFill>
                  <a:schemeClr val="lt1"/>
                </a:solidFill>
                <a:latin typeface="Courgette"/>
                <a:ea typeface="Courgette"/>
                <a:cs typeface="Courgette"/>
                <a:sym typeface="Courgette"/>
              </a:rPr>
              <a:t>We Are Lighting Our World!</a:t>
            </a:r>
            <a:endParaRPr sz="1660">
              <a:solidFill>
                <a:schemeClr val="lt1"/>
              </a:solidFill>
              <a:latin typeface="Courgette"/>
              <a:ea typeface="Courgette"/>
              <a:cs typeface="Courgette"/>
              <a:sym typeface="Courgette"/>
            </a:endParaRPr>
          </a:p>
        </p:txBody>
      </p:sp>
      <p:sp>
        <p:nvSpPr>
          <p:cNvPr id="47" name="Google Shape;47;p7"/>
          <p:cNvSpPr txBox="1"/>
          <p:nvPr/>
        </p:nvSpPr>
        <p:spPr>
          <a:xfrm>
            <a:off x="8695650" y="6271175"/>
            <a:ext cx="2048100" cy="365100"/>
          </a:xfrm>
          <a:prstGeom prst="rect">
            <a:avLst/>
          </a:prstGeom>
          <a:noFill/>
          <a:ln>
            <a:noFill/>
          </a:ln>
        </p:spPr>
        <p:txBody>
          <a:bodyPr spcFirstLastPara="1" wrap="square" lIns="91425" tIns="45700" rIns="91425" bIns="45700" anchor="t" anchorCtr="0">
            <a:normAutofit/>
          </a:bodyPr>
          <a:lstStyle/>
          <a:p>
            <a:pPr marL="0" lvl="0" indent="0" algn="r" rtl="0">
              <a:lnSpc>
                <a:spcPct val="90000"/>
              </a:lnSpc>
              <a:spcBef>
                <a:spcPts val="0"/>
              </a:spcBef>
              <a:spcAft>
                <a:spcPts val="0"/>
              </a:spcAft>
              <a:buClr>
                <a:schemeClr val="dk1"/>
              </a:buClr>
              <a:buSzPts val="2400"/>
              <a:buNone/>
            </a:pPr>
            <a:r>
              <a:rPr lang="en-US" sz="1650">
                <a:solidFill>
                  <a:schemeClr val="lt1"/>
                </a:solidFill>
                <a:latin typeface="Courgette"/>
                <a:ea typeface="Courgette"/>
                <a:cs typeface="Courgette"/>
                <a:sym typeface="Courgette"/>
              </a:rPr>
              <a:t>I Am Limitless…</a:t>
            </a:r>
            <a:endParaRPr sz="1650">
              <a:solidFill>
                <a:schemeClr val="lt1"/>
              </a:solidFill>
              <a:latin typeface="Courgette"/>
              <a:ea typeface="Courgette"/>
              <a:cs typeface="Courgette"/>
              <a:sym typeface="Courgette"/>
            </a:endParaRPr>
          </a:p>
        </p:txBody>
      </p:sp>
      <p:sp>
        <p:nvSpPr>
          <p:cNvPr id="48" name="Google Shape;48;p7"/>
          <p:cNvSpPr txBox="1"/>
          <p:nvPr/>
        </p:nvSpPr>
        <p:spPr>
          <a:xfrm>
            <a:off x="1450329" y="3145992"/>
            <a:ext cx="5524500" cy="2003700"/>
          </a:xfrm>
          <a:prstGeom prst="rect">
            <a:avLst/>
          </a:prstGeom>
          <a:noFill/>
          <a:ln>
            <a:noFill/>
          </a:ln>
        </p:spPr>
        <p:txBody>
          <a:bodyPr spcFirstLastPara="1" wrap="square" lIns="91425" tIns="45700" rIns="91425" bIns="45700" anchor="t" anchorCtr="0">
            <a:normAutofit/>
          </a:bodyPr>
          <a:lstStyle/>
          <a:p>
            <a:pPr marL="0" lvl="0" indent="0" algn="l" rtl="0">
              <a:lnSpc>
                <a:spcPct val="120000"/>
              </a:lnSpc>
              <a:spcBef>
                <a:spcPts val="1100"/>
              </a:spcBef>
              <a:spcAft>
                <a:spcPts val="0"/>
              </a:spcAft>
              <a:buNone/>
            </a:pPr>
            <a:endParaRPr sz="2000">
              <a:latin typeface="Avenir"/>
              <a:ea typeface="Avenir"/>
              <a:cs typeface="Avenir"/>
              <a:sym typeface="Avenir"/>
            </a:endParaRPr>
          </a:p>
        </p:txBody>
      </p:sp>
      <p:sp>
        <p:nvSpPr>
          <p:cNvPr id="49" name="Google Shape;49;p7"/>
          <p:cNvSpPr>
            <a:spLocks noGrp="1"/>
          </p:cNvSpPr>
          <p:nvPr>
            <p:ph type="pic" idx="2"/>
          </p:nvPr>
        </p:nvSpPr>
        <p:spPr>
          <a:xfrm>
            <a:off x="7104825" y="824975"/>
            <a:ext cx="3580500" cy="4207800"/>
          </a:xfrm>
          <a:prstGeom prst="rect">
            <a:avLst/>
          </a:prstGeom>
          <a:noFill/>
          <a:ln w="76200" cap="flat" cmpd="sng">
            <a:solidFill>
              <a:srgbClr val="8645A4"/>
            </a:solidFill>
            <a:prstDash val="solid"/>
            <a:round/>
            <a:headEnd type="none" w="sm" len="sm"/>
            <a:tailEnd type="none" w="sm" len="sm"/>
          </a:ln>
        </p:spPr>
      </p:sp>
      <p:sp>
        <p:nvSpPr>
          <p:cNvPr id="50" name="Google Shape;50;p7"/>
          <p:cNvSpPr txBox="1">
            <a:spLocks noGrp="1"/>
          </p:cNvSpPr>
          <p:nvPr>
            <p:ph type="subTitle" idx="1"/>
          </p:nvPr>
        </p:nvSpPr>
        <p:spPr>
          <a:xfrm>
            <a:off x="1451200" y="3134825"/>
            <a:ext cx="5532300" cy="2019600"/>
          </a:xfrm>
          <a:prstGeom prst="rect">
            <a:avLst/>
          </a:prstGeom>
        </p:spPr>
        <p:txBody>
          <a:bodyPr spcFirstLastPara="1" wrap="square" lIns="91425" tIns="45700" rIns="91425" bIns="45700" anchor="t" anchorCtr="0">
            <a:normAutofit/>
          </a:bodyPr>
          <a:lstStyle>
            <a:lvl1pPr lvl="0">
              <a:spcBef>
                <a:spcPts val="1000"/>
              </a:spcBef>
              <a:spcAft>
                <a:spcPts val="0"/>
              </a:spcAft>
              <a:buSzPts val="2000"/>
              <a:buNone/>
              <a:defRPr sz="2000"/>
            </a:lvl1pPr>
            <a:lvl2pPr lvl="1">
              <a:spcBef>
                <a:spcPts val="500"/>
              </a:spcBef>
              <a:spcAft>
                <a:spcPts val="0"/>
              </a:spcAft>
              <a:buSzPts val="2400"/>
              <a:buNone/>
              <a:defRPr/>
            </a:lvl2pPr>
            <a:lvl3pPr lvl="2">
              <a:spcBef>
                <a:spcPts val="500"/>
              </a:spcBef>
              <a:spcAft>
                <a:spcPts val="0"/>
              </a:spcAft>
              <a:buSzPts val="2000"/>
              <a:buNone/>
              <a:defRPr/>
            </a:lvl3pPr>
            <a:lvl4pPr lvl="3">
              <a:spcBef>
                <a:spcPts val="500"/>
              </a:spcBef>
              <a:spcAft>
                <a:spcPts val="0"/>
              </a:spcAft>
              <a:buSzPts val="1800"/>
              <a:buNone/>
              <a:defRPr/>
            </a:lvl4pPr>
            <a:lvl5pPr lvl="4">
              <a:spcBef>
                <a:spcPts val="500"/>
              </a:spcBef>
              <a:spcAft>
                <a:spcPts val="0"/>
              </a:spcAft>
              <a:buSzPts val="1800"/>
              <a:buNone/>
              <a:defRPr/>
            </a:lvl5pPr>
            <a:lvl6pPr lvl="5">
              <a:spcBef>
                <a:spcPts val="500"/>
              </a:spcBef>
              <a:spcAft>
                <a:spcPts val="0"/>
              </a:spcAft>
              <a:buSzPts val="1800"/>
              <a:buNone/>
              <a:defRPr/>
            </a:lvl6pPr>
            <a:lvl7pPr lvl="6">
              <a:spcBef>
                <a:spcPts val="500"/>
              </a:spcBef>
              <a:spcAft>
                <a:spcPts val="0"/>
              </a:spcAft>
              <a:buSzPts val="1800"/>
              <a:buNone/>
              <a:defRPr/>
            </a:lvl7pPr>
            <a:lvl8pPr lvl="7">
              <a:spcBef>
                <a:spcPts val="500"/>
              </a:spcBef>
              <a:spcAft>
                <a:spcPts val="0"/>
              </a:spcAft>
              <a:buSzPts val="1800"/>
              <a:buNone/>
              <a:defRPr/>
            </a:lvl8pPr>
            <a:lvl9pPr lvl="8">
              <a:spcBef>
                <a:spcPts val="500"/>
              </a:spcBef>
              <a:spcAft>
                <a:spcPts val="0"/>
              </a:spcAft>
              <a:buSzPts val="1800"/>
              <a:buNone/>
              <a:defRPr/>
            </a:lvl9pPr>
          </a:lstStyle>
          <a:p>
            <a:endParaRPr/>
          </a:p>
        </p:txBody>
      </p:sp>
      <p:sp>
        <p:nvSpPr>
          <p:cNvPr id="51" name="Google Shape;51;p7"/>
          <p:cNvSpPr txBox="1">
            <a:spLocks noGrp="1"/>
          </p:cNvSpPr>
          <p:nvPr>
            <p:ph type="title"/>
          </p:nvPr>
        </p:nvSpPr>
        <p:spPr>
          <a:xfrm>
            <a:off x="1448750" y="1132750"/>
            <a:ext cx="5532300" cy="1835400"/>
          </a:xfrm>
          <a:prstGeom prst="rect">
            <a:avLst/>
          </a:prstGeom>
          <a:noFill/>
        </p:spPr>
        <p:txBody>
          <a:bodyPr spcFirstLastPara="1" wrap="square" lIns="91425" tIns="45700" rIns="91425" bIns="45700" anchor="b" anchorCtr="0">
            <a:normAutofit/>
          </a:bodyPr>
          <a:lstStyle>
            <a:lvl1pPr lvl="0">
              <a:spcBef>
                <a:spcPts val="0"/>
              </a:spcBef>
              <a:spcAft>
                <a:spcPts val="0"/>
              </a:spcAft>
              <a:buClr>
                <a:srgbClr val="8645A4"/>
              </a:buClr>
              <a:buSzPts val="4400"/>
              <a:buNone/>
              <a:defRPr b="1">
                <a:solidFill>
                  <a:srgbClr val="8645A4"/>
                </a:solidFill>
              </a:defRPr>
            </a:lvl1pPr>
            <a:lvl2pPr lvl="1">
              <a:spcBef>
                <a:spcPts val="0"/>
              </a:spcBef>
              <a:spcAft>
                <a:spcPts val="0"/>
              </a:spcAft>
              <a:buSzPts val="1400"/>
              <a:buNone/>
              <a:defRPr>
                <a:latin typeface="Avenir"/>
                <a:ea typeface="Avenir"/>
                <a:cs typeface="Avenir"/>
                <a:sym typeface="Avenir"/>
              </a:defRPr>
            </a:lvl2pPr>
            <a:lvl3pPr lvl="2">
              <a:spcBef>
                <a:spcPts val="0"/>
              </a:spcBef>
              <a:spcAft>
                <a:spcPts val="0"/>
              </a:spcAft>
              <a:buSzPts val="1400"/>
              <a:buNone/>
              <a:defRPr>
                <a:latin typeface="Avenir"/>
                <a:ea typeface="Avenir"/>
                <a:cs typeface="Avenir"/>
                <a:sym typeface="Avenir"/>
              </a:defRPr>
            </a:lvl3pPr>
            <a:lvl4pPr lvl="3">
              <a:spcBef>
                <a:spcPts val="0"/>
              </a:spcBef>
              <a:spcAft>
                <a:spcPts val="0"/>
              </a:spcAft>
              <a:buSzPts val="1400"/>
              <a:buNone/>
              <a:defRPr>
                <a:latin typeface="Avenir"/>
                <a:ea typeface="Avenir"/>
                <a:cs typeface="Avenir"/>
                <a:sym typeface="Avenir"/>
              </a:defRPr>
            </a:lvl4pPr>
            <a:lvl5pPr lvl="4">
              <a:spcBef>
                <a:spcPts val="0"/>
              </a:spcBef>
              <a:spcAft>
                <a:spcPts val="0"/>
              </a:spcAft>
              <a:buSzPts val="1400"/>
              <a:buNone/>
              <a:defRPr>
                <a:latin typeface="Avenir"/>
                <a:ea typeface="Avenir"/>
                <a:cs typeface="Avenir"/>
                <a:sym typeface="Avenir"/>
              </a:defRPr>
            </a:lvl5pPr>
            <a:lvl6pPr lvl="5">
              <a:spcBef>
                <a:spcPts val="0"/>
              </a:spcBef>
              <a:spcAft>
                <a:spcPts val="0"/>
              </a:spcAft>
              <a:buSzPts val="1400"/>
              <a:buNone/>
              <a:defRPr>
                <a:latin typeface="Avenir"/>
                <a:ea typeface="Avenir"/>
                <a:cs typeface="Avenir"/>
                <a:sym typeface="Avenir"/>
              </a:defRPr>
            </a:lvl6pPr>
            <a:lvl7pPr lvl="6">
              <a:spcBef>
                <a:spcPts val="0"/>
              </a:spcBef>
              <a:spcAft>
                <a:spcPts val="0"/>
              </a:spcAft>
              <a:buSzPts val="1400"/>
              <a:buNone/>
              <a:defRPr>
                <a:latin typeface="Avenir"/>
                <a:ea typeface="Avenir"/>
                <a:cs typeface="Avenir"/>
                <a:sym typeface="Avenir"/>
              </a:defRPr>
            </a:lvl7pPr>
            <a:lvl8pPr lvl="7">
              <a:spcBef>
                <a:spcPts val="0"/>
              </a:spcBef>
              <a:spcAft>
                <a:spcPts val="0"/>
              </a:spcAft>
              <a:buSzPts val="1400"/>
              <a:buNone/>
              <a:defRPr>
                <a:latin typeface="Avenir"/>
                <a:ea typeface="Avenir"/>
                <a:cs typeface="Avenir"/>
                <a:sym typeface="Avenir"/>
              </a:defRPr>
            </a:lvl8pPr>
            <a:lvl9pPr lvl="8">
              <a:spcBef>
                <a:spcPts val="0"/>
              </a:spcBef>
              <a:spcAft>
                <a:spcPts val="0"/>
              </a:spcAft>
              <a:buSzPts val="1400"/>
              <a:buNone/>
              <a:defRPr>
                <a:latin typeface="Avenir"/>
                <a:ea typeface="Avenir"/>
                <a:cs typeface="Avenir"/>
                <a:sym typeface="Avenir"/>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2"/>
        <p:cNvGrpSpPr/>
        <p:nvPr/>
      </p:nvGrpSpPr>
      <p:grpSpPr>
        <a:xfrm>
          <a:off x="0" y="0"/>
          <a:ext cx="0" cy="0"/>
          <a:chOff x="0" y="0"/>
          <a:chExt cx="0" cy="0"/>
        </a:xfrm>
      </p:grpSpPr>
      <p:pic>
        <p:nvPicPr>
          <p:cNvPr id="53" name="Google Shape;53;p8"/>
          <p:cNvPicPr preferRelativeResize="0"/>
          <p:nvPr/>
        </p:nvPicPr>
        <p:blipFill rotWithShape="1">
          <a:blip r:embed="rId2">
            <a:alphaModFix/>
          </a:blip>
          <a:srcRect l="7037" t="-659" b="660"/>
          <a:stretch/>
        </p:blipFill>
        <p:spPr>
          <a:xfrm rot="-13">
            <a:off x="10685325" y="4774178"/>
            <a:ext cx="1506673" cy="2083820"/>
          </a:xfrm>
          <a:prstGeom prst="rect">
            <a:avLst/>
          </a:prstGeom>
          <a:noFill/>
          <a:ln>
            <a:noFill/>
          </a:ln>
        </p:spPr>
      </p:pic>
      <p:sp>
        <p:nvSpPr>
          <p:cNvPr id="54" name="Google Shape;54;p8"/>
          <p:cNvSpPr txBox="1"/>
          <p:nvPr/>
        </p:nvSpPr>
        <p:spPr>
          <a:xfrm>
            <a:off x="8543500" y="6541050"/>
            <a:ext cx="3309000" cy="365100"/>
          </a:xfrm>
          <a:prstGeom prst="rect">
            <a:avLst/>
          </a:prstGeom>
          <a:noFill/>
          <a:ln>
            <a:noFill/>
          </a:ln>
        </p:spPr>
        <p:txBody>
          <a:bodyPr spcFirstLastPara="1" wrap="square" lIns="91425" tIns="45700" rIns="91425" bIns="45700" anchor="t" anchorCtr="0">
            <a:normAutofit/>
          </a:bodyPr>
          <a:lstStyle/>
          <a:p>
            <a:pPr marL="0" lvl="0" indent="0" algn="r" rtl="0">
              <a:lnSpc>
                <a:spcPct val="90000"/>
              </a:lnSpc>
              <a:spcBef>
                <a:spcPts val="0"/>
              </a:spcBef>
              <a:spcAft>
                <a:spcPts val="0"/>
              </a:spcAft>
              <a:buClr>
                <a:schemeClr val="dk1"/>
              </a:buClr>
              <a:buSzPts val="1860"/>
              <a:buNone/>
            </a:pPr>
            <a:r>
              <a:rPr lang="en-US" sz="1660">
                <a:solidFill>
                  <a:schemeClr val="lt1"/>
                </a:solidFill>
                <a:latin typeface="Courgette"/>
                <a:ea typeface="Courgette"/>
                <a:cs typeface="Courgette"/>
                <a:sym typeface="Courgette"/>
              </a:rPr>
              <a:t>We Are Lighting Our World!</a:t>
            </a:r>
            <a:endParaRPr sz="1660">
              <a:solidFill>
                <a:schemeClr val="lt1"/>
              </a:solidFill>
              <a:latin typeface="Courgette"/>
              <a:ea typeface="Courgette"/>
              <a:cs typeface="Courgette"/>
              <a:sym typeface="Courgette"/>
            </a:endParaRPr>
          </a:p>
        </p:txBody>
      </p:sp>
      <p:sp>
        <p:nvSpPr>
          <p:cNvPr id="55" name="Google Shape;55;p8"/>
          <p:cNvSpPr txBox="1"/>
          <p:nvPr/>
        </p:nvSpPr>
        <p:spPr>
          <a:xfrm>
            <a:off x="8695650" y="6271175"/>
            <a:ext cx="2048100" cy="365100"/>
          </a:xfrm>
          <a:prstGeom prst="rect">
            <a:avLst/>
          </a:prstGeom>
          <a:noFill/>
          <a:ln>
            <a:noFill/>
          </a:ln>
        </p:spPr>
        <p:txBody>
          <a:bodyPr spcFirstLastPara="1" wrap="square" lIns="91425" tIns="45700" rIns="91425" bIns="45700" anchor="t" anchorCtr="0">
            <a:normAutofit/>
          </a:bodyPr>
          <a:lstStyle/>
          <a:p>
            <a:pPr marL="0" lvl="0" indent="0" algn="r" rtl="0">
              <a:lnSpc>
                <a:spcPct val="90000"/>
              </a:lnSpc>
              <a:spcBef>
                <a:spcPts val="0"/>
              </a:spcBef>
              <a:spcAft>
                <a:spcPts val="0"/>
              </a:spcAft>
              <a:buClr>
                <a:schemeClr val="dk1"/>
              </a:buClr>
              <a:buSzPts val="2400"/>
              <a:buNone/>
            </a:pPr>
            <a:r>
              <a:rPr lang="en-US" sz="1650">
                <a:solidFill>
                  <a:schemeClr val="lt1"/>
                </a:solidFill>
                <a:latin typeface="Courgette"/>
                <a:ea typeface="Courgette"/>
                <a:cs typeface="Courgette"/>
                <a:sym typeface="Courgette"/>
              </a:rPr>
              <a:t>I Am Limitless…</a:t>
            </a:r>
            <a:endParaRPr sz="1650">
              <a:solidFill>
                <a:schemeClr val="lt1"/>
              </a:solidFill>
              <a:latin typeface="Courgette"/>
              <a:ea typeface="Courgette"/>
              <a:cs typeface="Courgette"/>
              <a:sym typeface="Courgette"/>
            </a:endParaRPr>
          </a:p>
        </p:txBody>
      </p:sp>
      <p:sp>
        <p:nvSpPr>
          <p:cNvPr id="56" name="Google Shape;56;p8"/>
          <p:cNvSpPr txBox="1"/>
          <p:nvPr/>
        </p:nvSpPr>
        <p:spPr>
          <a:xfrm>
            <a:off x="166850" y="2015725"/>
            <a:ext cx="11933400" cy="3450900"/>
          </a:xfrm>
          <a:prstGeom prst="rect">
            <a:avLst/>
          </a:prstGeom>
          <a:noFill/>
          <a:ln>
            <a:noFill/>
          </a:ln>
        </p:spPr>
        <p:txBody>
          <a:bodyPr spcFirstLastPara="1" wrap="square" lIns="91425" tIns="45700" rIns="91425" bIns="45700" anchor="t" anchorCtr="0">
            <a:normAutofit/>
          </a:bodyPr>
          <a:lstStyle/>
          <a:p>
            <a:pPr marL="0" lvl="0" indent="0" algn="l" rtl="0">
              <a:lnSpc>
                <a:spcPct val="120000"/>
              </a:lnSpc>
              <a:spcBef>
                <a:spcPts val="1100"/>
              </a:spcBef>
              <a:spcAft>
                <a:spcPts val="0"/>
              </a:spcAft>
              <a:buNone/>
            </a:pPr>
            <a:endParaRPr sz="2000">
              <a:solidFill>
                <a:srgbClr val="000000"/>
              </a:solidFill>
              <a:latin typeface="Avenir"/>
              <a:ea typeface="Avenir"/>
              <a:cs typeface="Avenir"/>
              <a:sym typeface="Avenir"/>
            </a:endParaRPr>
          </a:p>
        </p:txBody>
      </p:sp>
      <p:sp>
        <p:nvSpPr>
          <p:cNvPr id="57" name="Google Shape;57;p8"/>
          <p:cNvSpPr txBox="1">
            <a:spLocks noGrp="1"/>
          </p:cNvSpPr>
          <p:nvPr>
            <p:ph type="subTitle" idx="1"/>
          </p:nvPr>
        </p:nvSpPr>
        <p:spPr>
          <a:xfrm>
            <a:off x="166850" y="2028425"/>
            <a:ext cx="11874900" cy="3881100"/>
          </a:xfrm>
          <a:prstGeom prst="rect">
            <a:avLst/>
          </a:prstGeom>
        </p:spPr>
        <p:txBody>
          <a:bodyPr spcFirstLastPara="1" wrap="square" lIns="91425" tIns="45700" rIns="91425" bIns="45700" anchor="t" anchorCtr="0">
            <a:normAutofit/>
          </a:bodyPr>
          <a:lstStyle>
            <a:lvl1pPr lvl="0">
              <a:spcBef>
                <a:spcPts val="1000"/>
              </a:spcBef>
              <a:spcAft>
                <a:spcPts val="0"/>
              </a:spcAft>
              <a:buSzPts val="2000"/>
              <a:buNone/>
              <a:defRPr sz="2000"/>
            </a:lvl1pPr>
            <a:lvl2pPr lvl="1">
              <a:spcBef>
                <a:spcPts val="500"/>
              </a:spcBef>
              <a:spcAft>
                <a:spcPts val="0"/>
              </a:spcAft>
              <a:buSzPts val="2400"/>
              <a:buNone/>
              <a:defRPr/>
            </a:lvl2pPr>
            <a:lvl3pPr lvl="2">
              <a:spcBef>
                <a:spcPts val="500"/>
              </a:spcBef>
              <a:spcAft>
                <a:spcPts val="0"/>
              </a:spcAft>
              <a:buSzPts val="2000"/>
              <a:buNone/>
              <a:defRPr/>
            </a:lvl3pPr>
            <a:lvl4pPr lvl="3">
              <a:spcBef>
                <a:spcPts val="500"/>
              </a:spcBef>
              <a:spcAft>
                <a:spcPts val="0"/>
              </a:spcAft>
              <a:buSzPts val="1800"/>
              <a:buNone/>
              <a:defRPr/>
            </a:lvl4pPr>
            <a:lvl5pPr lvl="4">
              <a:spcBef>
                <a:spcPts val="500"/>
              </a:spcBef>
              <a:spcAft>
                <a:spcPts val="0"/>
              </a:spcAft>
              <a:buSzPts val="1800"/>
              <a:buNone/>
              <a:defRPr/>
            </a:lvl5pPr>
            <a:lvl6pPr lvl="5">
              <a:spcBef>
                <a:spcPts val="500"/>
              </a:spcBef>
              <a:spcAft>
                <a:spcPts val="0"/>
              </a:spcAft>
              <a:buSzPts val="1800"/>
              <a:buNone/>
              <a:defRPr/>
            </a:lvl6pPr>
            <a:lvl7pPr lvl="6">
              <a:spcBef>
                <a:spcPts val="500"/>
              </a:spcBef>
              <a:spcAft>
                <a:spcPts val="0"/>
              </a:spcAft>
              <a:buSzPts val="1800"/>
              <a:buNone/>
              <a:defRPr/>
            </a:lvl7pPr>
            <a:lvl8pPr lvl="7">
              <a:spcBef>
                <a:spcPts val="500"/>
              </a:spcBef>
              <a:spcAft>
                <a:spcPts val="0"/>
              </a:spcAft>
              <a:buSzPts val="1800"/>
              <a:buNone/>
              <a:defRPr/>
            </a:lvl8pPr>
            <a:lvl9pPr lvl="8">
              <a:spcBef>
                <a:spcPts val="500"/>
              </a:spcBef>
              <a:spcAft>
                <a:spcPts val="0"/>
              </a:spcAft>
              <a:buSzPts val="1800"/>
              <a:buNone/>
              <a:defRPr/>
            </a:lvl9pPr>
          </a:lstStyle>
          <a:p>
            <a:endParaRPr/>
          </a:p>
        </p:txBody>
      </p:sp>
      <p:sp>
        <p:nvSpPr>
          <p:cNvPr id="58" name="Google Shape;58;p8"/>
          <p:cNvSpPr txBox="1">
            <a:spLocks noGrp="1"/>
          </p:cNvSpPr>
          <p:nvPr>
            <p:ph type="title"/>
          </p:nvPr>
        </p:nvSpPr>
        <p:spPr>
          <a:xfrm>
            <a:off x="172575" y="1009825"/>
            <a:ext cx="11874900" cy="843000"/>
          </a:xfrm>
          <a:prstGeom prst="rect">
            <a:avLst/>
          </a:prstGeom>
          <a:gradFill>
            <a:gsLst>
              <a:gs pos="0">
                <a:srgbClr val="8645A4"/>
              </a:gs>
              <a:gs pos="50000">
                <a:srgbClr val="D0BCDD"/>
              </a:gs>
              <a:gs pos="100000">
                <a:srgbClr val="B778D7"/>
              </a:gs>
            </a:gsLst>
            <a:lin ang="5400012" scaled="0"/>
          </a:gradFill>
          <a:ln>
            <a:noFill/>
          </a:ln>
        </p:spPr>
        <p:txBody>
          <a:bodyPr spcFirstLastPara="1" wrap="square" lIns="91425" tIns="45700" rIns="91425" bIns="45700" anchor="ctr" anchorCtr="0">
            <a:normAutofit/>
          </a:bodyPr>
          <a:lstStyle>
            <a:lvl1pPr lvl="0">
              <a:spcBef>
                <a:spcPts val="0"/>
              </a:spcBef>
              <a:spcAft>
                <a:spcPts val="0"/>
              </a:spcAft>
              <a:buSzPts val="4400"/>
              <a:buNone/>
              <a:defRPr/>
            </a:lvl1pPr>
            <a:lvl2pPr lvl="1">
              <a:spcBef>
                <a:spcPts val="0"/>
              </a:spcBef>
              <a:spcAft>
                <a:spcPts val="0"/>
              </a:spcAft>
              <a:buSzPts val="1400"/>
              <a:buNone/>
              <a:defRPr>
                <a:latin typeface="Avenir"/>
                <a:ea typeface="Avenir"/>
                <a:cs typeface="Avenir"/>
                <a:sym typeface="Avenir"/>
              </a:defRPr>
            </a:lvl2pPr>
            <a:lvl3pPr lvl="2">
              <a:spcBef>
                <a:spcPts val="0"/>
              </a:spcBef>
              <a:spcAft>
                <a:spcPts val="0"/>
              </a:spcAft>
              <a:buSzPts val="1400"/>
              <a:buNone/>
              <a:defRPr>
                <a:latin typeface="Avenir"/>
                <a:ea typeface="Avenir"/>
                <a:cs typeface="Avenir"/>
                <a:sym typeface="Avenir"/>
              </a:defRPr>
            </a:lvl3pPr>
            <a:lvl4pPr lvl="3">
              <a:spcBef>
                <a:spcPts val="0"/>
              </a:spcBef>
              <a:spcAft>
                <a:spcPts val="0"/>
              </a:spcAft>
              <a:buSzPts val="1400"/>
              <a:buNone/>
              <a:defRPr>
                <a:latin typeface="Avenir"/>
                <a:ea typeface="Avenir"/>
                <a:cs typeface="Avenir"/>
                <a:sym typeface="Avenir"/>
              </a:defRPr>
            </a:lvl4pPr>
            <a:lvl5pPr lvl="4">
              <a:spcBef>
                <a:spcPts val="0"/>
              </a:spcBef>
              <a:spcAft>
                <a:spcPts val="0"/>
              </a:spcAft>
              <a:buSzPts val="1400"/>
              <a:buNone/>
              <a:defRPr>
                <a:latin typeface="Avenir"/>
                <a:ea typeface="Avenir"/>
                <a:cs typeface="Avenir"/>
                <a:sym typeface="Avenir"/>
              </a:defRPr>
            </a:lvl5pPr>
            <a:lvl6pPr lvl="5">
              <a:spcBef>
                <a:spcPts val="0"/>
              </a:spcBef>
              <a:spcAft>
                <a:spcPts val="0"/>
              </a:spcAft>
              <a:buSzPts val="1400"/>
              <a:buNone/>
              <a:defRPr>
                <a:latin typeface="Avenir"/>
                <a:ea typeface="Avenir"/>
                <a:cs typeface="Avenir"/>
                <a:sym typeface="Avenir"/>
              </a:defRPr>
            </a:lvl6pPr>
            <a:lvl7pPr lvl="6">
              <a:spcBef>
                <a:spcPts val="0"/>
              </a:spcBef>
              <a:spcAft>
                <a:spcPts val="0"/>
              </a:spcAft>
              <a:buSzPts val="1400"/>
              <a:buNone/>
              <a:defRPr>
                <a:latin typeface="Avenir"/>
                <a:ea typeface="Avenir"/>
                <a:cs typeface="Avenir"/>
                <a:sym typeface="Avenir"/>
              </a:defRPr>
            </a:lvl7pPr>
            <a:lvl8pPr lvl="7">
              <a:spcBef>
                <a:spcPts val="0"/>
              </a:spcBef>
              <a:spcAft>
                <a:spcPts val="0"/>
              </a:spcAft>
              <a:buSzPts val="1400"/>
              <a:buNone/>
              <a:defRPr>
                <a:latin typeface="Avenir"/>
                <a:ea typeface="Avenir"/>
                <a:cs typeface="Avenir"/>
                <a:sym typeface="Avenir"/>
              </a:defRPr>
            </a:lvl8pPr>
            <a:lvl9pPr lvl="8">
              <a:spcBef>
                <a:spcPts val="0"/>
              </a:spcBef>
              <a:spcAft>
                <a:spcPts val="0"/>
              </a:spcAft>
              <a:buSzPts val="1400"/>
              <a:buNone/>
              <a:defRPr>
                <a:latin typeface="Avenir"/>
                <a:ea typeface="Avenir"/>
                <a:cs typeface="Avenir"/>
                <a:sym typeface="Avenir"/>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3">
  <p:cSld name="BLANK_3">
    <p:spTree>
      <p:nvGrpSpPr>
        <p:cNvPr id="1" name="Shape 66"/>
        <p:cNvGrpSpPr/>
        <p:nvPr/>
      </p:nvGrpSpPr>
      <p:grpSpPr>
        <a:xfrm>
          <a:off x="0" y="0"/>
          <a:ext cx="0" cy="0"/>
          <a:chOff x="0" y="0"/>
          <a:chExt cx="0" cy="0"/>
        </a:xfrm>
      </p:grpSpPr>
      <p:pic>
        <p:nvPicPr>
          <p:cNvPr id="67" name="Google Shape;67;p10"/>
          <p:cNvPicPr preferRelativeResize="0"/>
          <p:nvPr/>
        </p:nvPicPr>
        <p:blipFill rotWithShape="1">
          <a:blip r:embed="rId2">
            <a:alphaModFix/>
          </a:blip>
          <a:srcRect l="7037" t="-659" b="660"/>
          <a:stretch/>
        </p:blipFill>
        <p:spPr>
          <a:xfrm rot="-13">
            <a:off x="10685325" y="4774178"/>
            <a:ext cx="1506673" cy="2083820"/>
          </a:xfrm>
          <a:prstGeom prst="rect">
            <a:avLst/>
          </a:prstGeom>
          <a:noFill/>
          <a:ln>
            <a:noFill/>
          </a:ln>
        </p:spPr>
      </p:pic>
      <p:sp>
        <p:nvSpPr>
          <p:cNvPr id="68" name="Google Shape;68;p10"/>
          <p:cNvSpPr txBox="1"/>
          <p:nvPr/>
        </p:nvSpPr>
        <p:spPr>
          <a:xfrm>
            <a:off x="8543500" y="6541050"/>
            <a:ext cx="3309000" cy="365100"/>
          </a:xfrm>
          <a:prstGeom prst="rect">
            <a:avLst/>
          </a:prstGeom>
          <a:noFill/>
          <a:ln>
            <a:noFill/>
          </a:ln>
        </p:spPr>
        <p:txBody>
          <a:bodyPr spcFirstLastPara="1" wrap="square" lIns="91425" tIns="45700" rIns="91425" bIns="45700" anchor="t" anchorCtr="0">
            <a:normAutofit/>
          </a:bodyPr>
          <a:lstStyle/>
          <a:p>
            <a:pPr marL="0" lvl="0" indent="0" algn="r" rtl="0">
              <a:lnSpc>
                <a:spcPct val="90000"/>
              </a:lnSpc>
              <a:spcBef>
                <a:spcPts val="0"/>
              </a:spcBef>
              <a:spcAft>
                <a:spcPts val="0"/>
              </a:spcAft>
              <a:buClr>
                <a:schemeClr val="dk1"/>
              </a:buClr>
              <a:buSzPts val="1860"/>
              <a:buNone/>
            </a:pPr>
            <a:r>
              <a:rPr lang="en-US" sz="1660">
                <a:solidFill>
                  <a:schemeClr val="lt1"/>
                </a:solidFill>
                <a:latin typeface="Courgette"/>
                <a:ea typeface="Courgette"/>
                <a:cs typeface="Courgette"/>
                <a:sym typeface="Courgette"/>
              </a:rPr>
              <a:t>We Are Lighting Our World!</a:t>
            </a:r>
            <a:endParaRPr sz="1660">
              <a:solidFill>
                <a:schemeClr val="lt1"/>
              </a:solidFill>
              <a:latin typeface="Courgette"/>
              <a:ea typeface="Courgette"/>
              <a:cs typeface="Courgette"/>
              <a:sym typeface="Courgette"/>
            </a:endParaRPr>
          </a:p>
        </p:txBody>
      </p:sp>
      <p:sp>
        <p:nvSpPr>
          <p:cNvPr id="69" name="Google Shape;69;p10"/>
          <p:cNvSpPr txBox="1"/>
          <p:nvPr/>
        </p:nvSpPr>
        <p:spPr>
          <a:xfrm>
            <a:off x="8695650" y="6271175"/>
            <a:ext cx="2048100" cy="365100"/>
          </a:xfrm>
          <a:prstGeom prst="rect">
            <a:avLst/>
          </a:prstGeom>
          <a:noFill/>
          <a:ln>
            <a:noFill/>
          </a:ln>
        </p:spPr>
        <p:txBody>
          <a:bodyPr spcFirstLastPara="1" wrap="square" lIns="91425" tIns="45700" rIns="91425" bIns="45700" anchor="t" anchorCtr="0">
            <a:normAutofit/>
          </a:bodyPr>
          <a:lstStyle/>
          <a:p>
            <a:pPr marL="0" lvl="0" indent="0" algn="r" rtl="0">
              <a:lnSpc>
                <a:spcPct val="90000"/>
              </a:lnSpc>
              <a:spcBef>
                <a:spcPts val="0"/>
              </a:spcBef>
              <a:spcAft>
                <a:spcPts val="0"/>
              </a:spcAft>
              <a:buClr>
                <a:schemeClr val="dk1"/>
              </a:buClr>
              <a:buSzPts val="2400"/>
              <a:buNone/>
            </a:pPr>
            <a:r>
              <a:rPr lang="en-US" sz="1650">
                <a:solidFill>
                  <a:schemeClr val="lt1"/>
                </a:solidFill>
                <a:latin typeface="Courgette"/>
                <a:ea typeface="Courgette"/>
                <a:cs typeface="Courgette"/>
                <a:sym typeface="Courgette"/>
              </a:rPr>
              <a:t>I Am Limitless…</a:t>
            </a:r>
            <a:endParaRPr sz="1650">
              <a:solidFill>
                <a:schemeClr val="lt1"/>
              </a:solidFill>
              <a:latin typeface="Courgette"/>
              <a:ea typeface="Courgette"/>
              <a:cs typeface="Courgette"/>
              <a:sym typeface="Courgette"/>
            </a:endParaRPr>
          </a:p>
        </p:txBody>
      </p:sp>
      <p:sp>
        <p:nvSpPr>
          <p:cNvPr id="70" name="Google Shape;70;p10"/>
          <p:cNvSpPr txBox="1">
            <a:spLocks noGrp="1"/>
          </p:cNvSpPr>
          <p:nvPr>
            <p:ph type="title"/>
          </p:nvPr>
        </p:nvSpPr>
        <p:spPr>
          <a:xfrm>
            <a:off x="149275" y="1009825"/>
            <a:ext cx="11871900" cy="843000"/>
          </a:xfrm>
          <a:prstGeom prst="rect">
            <a:avLst/>
          </a:prstGeom>
          <a:gradFill>
            <a:gsLst>
              <a:gs pos="0">
                <a:srgbClr val="8645A4"/>
              </a:gs>
              <a:gs pos="50000">
                <a:srgbClr val="D0BCDD"/>
              </a:gs>
              <a:gs pos="100000">
                <a:srgbClr val="B778D7"/>
              </a:gs>
            </a:gsLst>
            <a:lin ang="5400012" scaled="0"/>
          </a:gradFill>
          <a:ln>
            <a:noFill/>
          </a:ln>
        </p:spPr>
        <p:txBody>
          <a:bodyPr spcFirstLastPara="1" wrap="square" lIns="91425" tIns="45700" rIns="91425" bIns="45700" anchor="ctr" anchorCtr="0">
            <a:normAutofit/>
          </a:bodyPr>
          <a:lstStyle>
            <a:lvl1pPr lvl="0" rtl="0">
              <a:spcBef>
                <a:spcPts val="0"/>
              </a:spcBef>
              <a:spcAft>
                <a:spcPts val="0"/>
              </a:spcAft>
              <a:buSzPts val="4400"/>
              <a:buNone/>
              <a:defRPr/>
            </a:lvl1pPr>
            <a:lvl2pPr lvl="1" rtl="0">
              <a:spcBef>
                <a:spcPts val="0"/>
              </a:spcBef>
              <a:spcAft>
                <a:spcPts val="0"/>
              </a:spcAft>
              <a:buSzPts val="1400"/>
              <a:buNone/>
              <a:defRPr>
                <a:latin typeface="Avenir"/>
                <a:ea typeface="Avenir"/>
                <a:cs typeface="Avenir"/>
                <a:sym typeface="Avenir"/>
              </a:defRPr>
            </a:lvl2pPr>
            <a:lvl3pPr lvl="2" rtl="0">
              <a:spcBef>
                <a:spcPts val="0"/>
              </a:spcBef>
              <a:spcAft>
                <a:spcPts val="0"/>
              </a:spcAft>
              <a:buSzPts val="1400"/>
              <a:buNone/>
              <a:defRPr>
                <a:latin typeface="Avenir"/>
                <a:ea typeface="Avenir"/>
                <a:cs typeface="Avenir"/>
                <a:sym typeface="Avenir"/>
              </a:defRPr>
            </a:lvl3pPr>
            <a:lvl4pPr lvl="3" rtl="0">
              <a:spcBef>
                <a:spcPts val="0"/>
              </a:spcBef>
              <a:spcAft>
                <a:spcPts val="0"/>
              </a:spcAft>
              <a:buSzPts val="1400"/>
              <a:buNone/>
              <a:defRPr>
                <a:latin typeface="Avenir"/>
                <a:ea typeface="Avenir"/>
                <a:cs typeface="Avenir"/>
                <a:sym typeface="Avenir"/>
              </a:defRPr>
            </a:lvl4pPr>
            <a:lvl5pPr lvl="4" rtl="0">
              <a:spcBef>
                <a:spcPts val="0"/>
              </a:spcBef>
              <a:spcAft>
                <a:spcPts val="0"/>
              </a:spcAft>
              <a:buSzPts val="1400"/>
              <a:buNone/>
              <a:defRPr>
                <a:latin typeface="Avenir"/>
                <a:ea typeface="Avenir"/>
                <a:cs typeface="Avenir"/>
                <a:sym typeface="Avenir"/>
              </a:defRPr>
            </a:lvl5pPr>
            <a:lvl6pPr lvl="5" rtl="0">
              <a:spcBef>
                <a:spcPts val="0"/>
              </a:spcBef>
              <a:spcAft>
                <a:spcPts val="0"/>
              </a:spcAft>
              <a:buSzPts val="1400"/>
              <a:buNone/>
              <a:defRPr>
                <a:latin typeface="Avenir"/>
                <a:ea typeface="Avenir"/>
                <a:cs typeface="Avenir"/>
                <a:sym typeface="Avenir"/>
              </a:defRPr>
            </a:lvl6pPr>
            <a:lvl7pPr lvl="6" rtl="0">
              <a:spcBef>
                <a:spcPts val="0"/>
              </a:spcBef>
              <a:spcAft>
                <a:spcPts val="0"/>
              </a:spcAft>
              <a:buSzPts val="1400"/>
              <a:buNone/>
              <a:defRPr>
                <a:latin typeface="Avenir"/>
                <a:ea typeface="Avenir"/>
                <a:cs typeface="Avenir"/>
                <a:sym typeface="Avenir"/>
              </a:defRPr>
            </a:lvl7pPr>
            <a:lvl8pPr lvl="7" rtl="0">
              <a:spcBef>
                <a:spcPts val="0"/>
              </a:spcBef>
              <a:spcAft>
                <a:spcPts val="0"/>
              </a:spcAft>
              <a:buSzPts val="1400"/>
              <a:buNone/>
              <a:defRPr>
                <a:latin typeface="Avenir"/>
                <a:ea typeface="Avenir"/>
                <a:cs typeface="Avenir"/>
                <a:sym typeface="Avenir"/>
              </a:defRPr>
            </a:lvl8pPr>
            <a:lvl9pPr lvl="8" rtl="0">
              <a:spcBef>
                <a:spcPts val="0"/>
              </a:spcBef>
              <a:spcAft>
                <a:spcPts val="0"/>
              </a:spcAft>
              <a:buSzPts val="1400"/>
              <a:buNone/>
              <a:defRPr>
                <a:latin typeface="Avenir"/>
                <a:ea typeface="Avenir"/>
                <a:cs typeface="Avenir"/>
                <a:sym typeface="Avenir"/>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1">
  <p:cSld name="BLANK_1">
    <p:spTree>
      <p:nvGrpSpPr>
        <p:cNvPr id="1" name="Shape 76"/>
        <p:cNvGrpSpPr/>
        <p:nvPr/>
      </p:nvGrpSpPr>
      <p:grpSpPr>
        <a:xfrm>
          <a:off x="0" y="0"/>
          <a:ext cx="0" cy="0"/>
          <a:chOff x="0" y="0"/>
          <a:chExt cx="0" cy="0"/>
        </a:xfrm>
      </p:grpSpPr>
      <p:pic>
        <p:nvPicPr>
          <p:cNvPr id="77" name="Google Shape;77;p12"/>
          <p:cNvPicPr preferRelativeResize="0"/>
          <p:nvPr/>
        </p:nvPicPr>
        <p:blipFill rotWithShape="1">
          <a:blip r:embed="rId2">
            <a:alphaModFix/>
          </a:blip>
          <a:srcRect l="7037" t="-659" b="660"/>
          <a:stretch/>
        </p:blipFill>
        <p:spPr>
          <a:xfrm rot="-13">
            <a:off x="10685325" y="4774178"/>
            <a:ext cx="1506673" cy="2083820"/>
          </a:xfrm>
          <a:prstGeom prst="rect">
            <a:avLst/>
          </a:prstGeom>
          <a:noFill/>
          <a:ln>
            <a:noFill/>
          </a:ln>
        </p:spPr>
      </p:pic>
      <p:sp>
        <p:nvSpPr>
          <p:cNvPr id="78" name="Google Shape;78;p12"/>
          <p:cNvSpPr txBox="1"/>
          <p:nvPr/>
        </p:nvSpPr>
        <p:spPr>
          <a:xfrm>
            <a:off x="8543500" y="6541050"/>
            <a:ext cx="3309000" cy="365100"/>
          </a:xfrm>
          <a:prstGeom prst="rect">
            <a:avLst/>
          </a:prstGeom>
          <a:noFill/>
          <a:ln>
            <a:noFill/>
          </a:ln>
        </p:spPr>
        <p:txBody>
          <a:bodyPr spcFirstLastPara="1" wrap="square" lIns="91425" tIns="45700" rIns="91425" bIns="45700" anchor="t" anchorCtr="0">
            <a:normAutofit/>
          </a:bodyPr>
          <a:lstStyle/>
          <a:p>
            <a:pPr marL="0" lvl="0" indent="0" algn="r" rtl="0">
              <a:lnSpc>
                <a:spcPct val="90000"/>
              </a:lnSpc>
              <a:spcBef>
                <a:spcPts val="0"/>
              </a:spcBef>
              <a:spcAft>
                <a:spcPts val="0"/>
              </a:spcAft>
              <a:buClr>
                <a:schemeClr val="dk1"/>
              </a:buClr>
              <a:buSzPts val="1860"/>
              <a:buNone/>
            </a:pPr>
            <a:r>
              <a:rPr lang="en-US" sz="1660">
                <a:solidFill>
                  <a:schemeClr val="lt1"/>
                </a:solidFill>
                <a:latin typeface="Courgette"/>
                <a:ea typeface="Courgette"/>
                <a:cs typeface="Courgette"/>
                <a:sym typeface="Courgette"/>
              </a:rPr>
              <a:t>We Are Lighting Our World!</a:t>
            </a:r>
            <a:endParaRPr sz="1660">
              <a:solidFill>
                <a:schemeClr val="lt1"/>
              </a:solidFill>
              <a:latin typeface="Courgette"/>
              <a:ea typeface="Courgette"/>
              <a:cs typeface="Courgette"/>
              <a:sym typeface="Courgette"/>
            </a:endParaRPr>
          </a:p>
        </p:txBody>
      </p:sp>
      <p:sp>
        <p:nvSpPr>
          <p:cNvPr id="79" name="Google Shape;79;p12"/>
          <p:cNvSpPr txBox="1"/>
          <p:nvPr/>
        </p:nvSpPr>
        <p:spPr>
          <a:xfrm>
            <a:off x="8695650" y="6271175"/>
            <a:ext cx="2048100" cy="365100"/>
          </a:xfrm>
          <a:prstGeom prst="rect">
            <a:avLst/>
          </a:prstGeom>
          <a:noFill/>
          <a:ln>
            <a:noFill/>
          </a:ln>
        </p:spPr>
        <p:txBody>
          <a:bodyPr spcFirstLastPara="1" wrap="square" lIns="91425" tIns="45700" rIns="91425" bIns="45700" anchor="t" anchorCtr="0">
            <a:normAutofit/>
          </a:bodyPr>
          <a:lstStyle/>
          <a:p>
            <a:pPr marL="0" lvl="0" indent="0" algn="r" rtl="0">
              <a:lnSpc>
                <a:spcPct val="90000"/>
              </a:lnSpc>
              <a:spcBef>
                <a:spcPts val="0"/>
              </a:spcBef>
              <a:spcAft>
                <a:spcPts val="0"/>
              </a:spcAft>
              <a:buClr>
                <a:schemeClr val="dk1"/>
              </a:buClr>
              <a:buSzPts val="2400"/>
              <a:buNone/>
            </a:pPr>
            <a:r>
              <a:rPr lang="en-US" sz="1650">
                <a:solidFill>
                  <a:schemeClr val="lt1"/>
                </a:solidFill>
                <a:latin typeface="Courgette"/>
                <a:ea typeface="Courgette"/>
                <a:cs typeface="Courgette"/>
                <a:sym typeface="Courgette"/>
              </a:rPr>
              <a:t>I Am Limitless…</a:t>
            </a:r>
            <a:endParaRPr sz="1650">
              <a:solidFill>
                <a:schemeClr val="lt1"/>
              </a:solidFill>
              <a:latin typeface="Courgette"/>
              <a:ea typeface="Courgette"/>
              <a:cs typeface="Courgette"/>
              <a:sym typeface="Courgette"/>
            </a:endParaRPr>
          </a:p>
        </p:txBody>
      </p:sp>
      <p:sp>
        <p:nvSpPr>
          <p:cNvPr id="80" name="Google Shape;80;p12"/>
          <p:cNvSpPr txBox="1">
            <a:spLocks noGrp="1"/>
          </p:cNvSpPr>
          <p:nvPr>
            <p:ph type="subTitle" idx="1"/>
          </p:nvPr>
        </p:nvSpPr>
        <p:spPr>
          <a:xfrm>
            <a:off x="166850" y="2028425"/>
            <a:ext cx="11974200" cy="3881100"/>
          </a:xfrm>
          <a:prstGeom prst="rect">
            <a:avLst/>
          </a:prstGeom>
        </p:spPr>
        <p:txBody>
          <a:bodyPr spcFirstLastPara="1" wrap="square" lIns="91425" tIns="45700" rIns="91425" bIns="45700" anchor="t" anchorCtr="0">
            <a:normAutofit/>
          </a:bodyPr>
          <a:lstStyle>
            <a:lvl1pPr lvl="0" rtl="0">
              <a:spcBef>
                <a:spcPts val="1000"/>
              </a:spcBef>
              <a:spcAft>
                <a:spcPts val="0"/>
              </a:spcAft>
              <a:buSzPts val="2000"/>
              <a:buNone/>
              <a:defRPr sz="2000"/>
            </a:lvl1pPr>
            <a:lvl2pPr lvl="1" rtl="0">
              <a:spcBef>
                <a:spcPts val="500"/>
              </a:spcBef>
              <a:spcAft>
                <a:spcPts val="0"/>
              </a:spcAft>
              <a:buSzPts val="2400"/>
              <a:buNone/>
              <a:defRPr/>
            </a:lvl2pPr>
            <a:lvl3pPr lvl="2" rtl="0">
              <a:spcBef>
                <a:spcPts val="500"/>
              </a:spcBef>
              <a:spcAft>
                <a:spcPts val="0"/>
              </a:spcAft>
              <a:buSzPts val="2000"/>
              <a:buNone/>
              <a:defRPr/>
            </a:lvl3pPr>
            <a:lvl4pPr lvl="3" rtl="0">
              <a:spcBef>
                <a:spcPts val="500"/>
              </a:spcBef>
              <a:spcAft>
                <a:spcPts val="0"/>
              </a:spcAft>
              <a:buSzPts val="1800"/>
              <a:buNone/>
              <a:defRPr/>
            </a:lvl4pPr>
            <a:lvl5pPr lvl="4" rtl="0">
              <a:spcBef>
                <a:spcPts val="500"/>
              </a:spcBef>
              <a:spcAft>
                <a:spcPts val="0"/>
              </a:spcAft>
              <a:buSzPts val="1800"/>
              <a:buNone/>
              <a:defRPr/>
            </a:lvl5pPr>
            <a:lvl6pPr lvl="5" rtl="0">
              <a:spcBef>
                <a:spcPts val="500"/>
              </a:spcBef>
              <a:spcAft>
                <a:spcPts val="0"/>
              </a:spcAft>
              <a:buSzPts val="1800"/>
              <a:buNone/>
              <a:defRPr/>
            </a:lvl6pPr>
            <a:lvl7pPr lvl="6" rtl="0">
              <a:spcBef>
                <a:spcPts val="500"/>
              </a:spcBef>
              <a:spcAft>
                <a:spcPts val="0"/>
              </a:spcAft>
              <a:buSzPts val="1800"/>
              <a:buNone/>
              <a:defRPr/>
            </a:lvl7pPr>
            <a:lvl8pPr lvl="7" rtl="0">
              <a:spcBef>
                <a:spcPts val="500"/>
              </a:spcBef>
              <a:spcAft>
                <a:spcPts val="0"/>
              </a:spcAft>
              <a:buSzPts val="1800"/>
              <a:buNone/>
              <a:defRPr/>
            </a:lvl8pPr>
            <a:lvl9pPr lvl="8" rtl="0">
              <a:spcBef>
                <a:spcPts val="500"/>
              </a:spcBef>
              <a:spcAft>
                <a:spcPts val="0"/>
              </a:spcAft>
              <a:buSzPts val="1800"/>
              <a:buNone/>
              <a:defRPr/>
            </a:lvl9pPr>
          </a:lstStyle>
          <a:p>
            <a:endParaRPr/>
          </a:p>
        </p:txBody>
      </p:sp>
      <p:sp>
        <p:nvSpPr>
          <p:cNvPr id="81" name="Google Shape;81;p12"/>
          <p:cNvSpPr txBox="1">
            <a:spLocks noGrp="1"/>
          </p:cNvSpPr>
          <p:nvPr>
            <p:ph type="title"/>
          </p:nvPr>
        </p:nvSpPr>
        <p:spPr>
          <a:xfrm>
            <a:off x="0" y="1203000"/>
            <a:ext cx="12192000" cy="649800"/>
          </a:xfrm>
          <a:prstGeom prst="rect">
            <a:avLst/>
          </a:prstGeom>
          <a:gradFill>
            <a:gsLst>
              <a:gs pos="0">
                <a:srgbClr val="8645A4"/>
              </a:gs>
              <a:gs pos="50000">
                <a:srgbClr val="D0BCDD"/>
              </a:gs>
              <a:gs pos="100000">
                <a:srgbClr val="B778D7"/>
              </a:gs>
            </a:gsLst>
            <a:lin ang="5400012" scaled="0"/>
          </a:gradFill>
          <a:ln>
            <a:noFill/>
          </a:ln>
        </p:spPr>
        <p:txBody>
          <a:bodyPr spcFirstLastPara="1" wrap="square" lIns="91425" tIns="45700" rIns="91425" bIns="45700" anchor="ctr" anchorCtr="0">
            <a:normAutofit/>
          </a:bodyPr>
          <a:lstStyle>
            <a:lvl1pPr lvl="0" rtl="0">
              <a:spcBef>
                <a:spcPts val="0"/>
              </a:spcBef>
              <a:spcAft>
                <a:spcPts val="0"/>
              </a:spcAft>
              <a:buSzPts val="4400"/>
              <a:buNone/>
              <a:defRPr/>
            </a:lvl1pPr>
            <a:lvl2pPr lvl="1" rtl="0">
              <a:spcBef>
                <a:spcPts val="0"/>
              </a:spcBef>
              <a:spcAft>
                <a:spcPts val="0"/>
              </a:spcAft>
              <a:buSzPts val="1400"/>
              <a:buNone/>
              <a:defRPr>
                <a:latin typeface="Avenir"/>
                <a:ea typeface="Avenir"/>
                <a:cs typeface="Avenir"/>
                <a:sym typeface="Avenir"/>
              </a:defRPr>
            </a:lvl2pPr>
            <a:lvl3pPr lvl="2" rtl="0">
              <a:spcBef>
                <a:spcPts val="0"/>
              </a:spcBef>
              <a:spcAft>
                <a:spcPts val="0"/>
              </a:spcAft>
              <a:buSzPts val="1400"/>
              <a:buNone/>
              <a:defRPr>
                <a:latin typeface="Avenir"/>
                <a:ea typeface="Avenir"/>
                <a:cs typeface="Avenir"/>
                <a:sym typeface="Avenir"/>
              </a:defRPr>
            </a:lvl3pPr>
            <a:lvl4pPr lvl="3" rtl="0">
              <a:spcBef>
                <a:spcPts val="0"/>
              </a:spcBef>
              <a:spcAft>
                <a:spcPts val="0"/>
              </a:spcAft>
              <a:buSzPts val="1400"/>
              <a:buNone/>
              <a:defRPr>
                <a:latin typeface="Avenir"/>
                <a:ea typeface="Avenir"/>
                <a:cs typeface="Avenir"/>
                <a:sym typeface="Avenir"/>
              </a:defRPr>
            </a:lvl4pPr>
            <a:lvl5pPr lvl="4" rtl="0">
              <a:spcBef>
                <a:spcPts val="0"/>
              </a:spcBef>
              <a:spcAft>
                <a:spcPts val="0"/>
              </a:spcAft>
              <a:buSzPts val="1400"/>
              <a:buNone/>
              <a:defRPr>
                <a:latin typeface="Avenir"/>
                <a:ea typeface="Avenir"/>
                <a:cs typeface="Avenir"/>
                <a:sym typeface="Avenir"/>
              </a:defRPr>
            </a:lvl5pPr>
            <a:lvl6pPr lvl="5" rtl="0">
              <a:spcBef>
                <a:spcPts val="0"/>
              </a:spcBef>
              <a:spcAft>
                <a:spcPts val="0"/>
              </a:spcAft>
              <a:buSzPts val="1400"/>
              <a:buNone/>
              <a:defRPr>
                <a:latin typeface="Avenir"/>
                <a:ea typeface="Avenir"/>
                <a:cs typeface="Avenir"/>
                <a:sym typeface="Avenir"/>
              </a:defRPr>
            </a:lvl6pPr>
            <a:lvl7pPr lvl="6" rtl="0">
              <a:spcBef>
                <a:spcPts val="0"/>
              </a:spcBef>
              <a:spcAft>
                <a:spcPts val="0"/>
              </a:spcAft>
              <a:buSzPts val="1400"/>
              <a:buNone/>
              <a:defRPr>
                <a:latin typeface="Avenir"/>
                <a:ea typeface="Avenir"/>
                <a:cs typeface="Avenir"/>
                <a:sym typeface="Avenir"/>
              </a:defRPr>
            </a:lvl7pPr>
            <a:lvl8pPr lvl="7" rtl="0">
              <a:spcBef>
                <a:spcPts val="0"/>
              </a:spcBef>
              <a:spcAft>
                <a:spcPts val="0"/>
              </a:spcAft>
              <a:buSzPts val="1400"/>
              <a:buNone/>
              <a:defRPr>
                <a:latin typeface="Avenir"/>
                <a:ea typeface="Avenir"/>
                <a:cs typeface="Avenir"/>
                <a:sym typeface="Avenir"/>
              </a:defRPr>
            </a:lvl8pPr>
            <a:lvl9pPr lvl="8" rtl="0">
              <a:spcBef>
                <a:spcPts val="0"/>
              </a:spcBef>
              <a:spcAft>
                <a:spcPts val="0"/>
              </a:spcAft>
              <a:buSzPts val="1400"/>
              <a:buNone/>
              <a:defRPr>
                <a:latin typeface="Avenir"/>
                <a:ea typeface="Avenir"/>
                <a:cs typeface="Avenir"/>
                <a:sym typeface="Avenir"/>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1 1">
  <p:cSld name="BLANK_1_1">
    <p:spTree>
      <p:nvGrpSpPr>
        <p:cNvPr id="1" name="Shape 82"/>
        <p:cNvGrpSpPr/>
        <p:nvPr/>
      </p:nvGrpSpPr>
      <p:grpSpPr>
        <a:xfrm>
          <a:off x="0" y="0"/>
          <a:ext cx="0" cy="0"/>
          <a:chOff x="0" y="0"/>
          <a:chExt cx="0" cy="0"/>
        </a:xfrm>
      </p:grpSpPr>
      <p:pic>
        <p:nvPicPr>
          <p:cNvPr id="83" name="Google Shape;83;p13"/>
          <p:cNvPicPr preferRelativeResize="0"/>
          <p:nvPr/>
        </p:nvPicPr>
        <p:blipFill rotWithShape="1">
          <a:blip r:embed="rId2">
            <a:alphaModFix/>
          </a:blip>
          <a:srcRect l="7037" t="-659" b="660"/>
          <a:stretch/>
        </p:blipFill>
        <p:spPr>
          <a:xfrm rot="-13">
            <a:off x="10685325" y="4774178"/>
            <a:ext cx="1506673" cy="2083820"/>
          </a:xfrm>
          <a:prstGeom prst="rect">
            <a:avLst/>
          </a:prstGeom>
          <a:noFill/>
          <a:ln>
            <a:noFill/>
          </a:ln>
        </p:spPr>
      </p:pic>
      <p:sp>
        <p:nvSpPr>
          <p:cNvPr id="84" name="Google Shape;84;p13"/>
          <p:cNvSpPr txBox="1"/>
          <p:nvPr/>
        </p:nvSpPr>
        <p:spPr>
          <a:xfrm>
            <a:off x="8543500" y="6541050"/>
            <a:ext cx="3309000" cy="365100"/>
          </a:xfrm>
          <a:prstGeom prst="rect">
            <a:avLst/>
          </a:prstGeom>
          <a:noFill/>
          <a:ln>
            <a:noFill/>
          </a:ln>
        </p:spPr>
        <p:txBody>
          <a:bodyPr spcFirstLastPara="1" wrap="square" lIns="91425" tIns="45700" rIns="91425" bIns="45700" anchor="t" anchorCtr="0">
            <a:normAutofit/>
          </a:bodyPr>
          <a:lstStyle/>
          <a:p>
            <a:pPr marL="0" lvl="0" indent="0" algn="r" rtl="0">
              <a:lnSpc>
                <a:spcPct val="90000"/>
              </a:lnSpc>
              <a:spcBef>
                <a:spcPts val="0"/>
              </a:spcBef>
              <a:spcAft>
                <a:spcPts val="0"/>
              </a:spcAft>
              <a:buClr>
                <a:schemeClr val="dk1"/>
              </a:buClr>
              <a:buSzPts val="1860"/>
              <a:buNone/>
            </a:pPr>
            <a:r>
              <a:rPr lang="en-US" sz="1660">
                <a:solidFill>
                  <a:schemeClr val="lt1"/>
                </a:solidFill>
                <a:latin typeface="Courgette"/>
                <a:ea typeface="Courgette"/>
                <a:cs typeface="Courgette"/>
                <a:sym typeface="Courgette"/>
              </a:rPr>
              <a:t>We Are Lighting Our World!</a:t>
            </a:r>
            <a:endParaRPr sz="1660">
              <a:solidFill>
                <a:schemeClr val="lt1"/>
              </a:solidFill>
              <a:latin typeface="Courgette"/>
              <a:ea typeface="Courgette"/>
              <a:cs typeface="Courgette"/>
              <a:sym typeface="Courgette"/>
            </a:endParaRPr>
          </a:p>
        </p:txBody>
      </p:sp>
      <p:sp>
        <p:nvSpPr>
          <p:cNvPr id="85" name="Google Shape;85;p13"/>
          <p:cNvSpPr txBox="1"/>
          <p:nvPr/>
        </p:nvSpPr>
        <p:spPr>
          <a:xfrm>
            <a:off x="8695650" y="6271175"/>
            <a:ext cx="2048100" cy="365100"/>
          </a:xfrm>
          <a:prstGeom prst="rect">
            <a:avLst/>
          </a:prstGeom>
          <a:noFill/>
          <a:ln>
            <a:noFill/>
          </a:ln>
        </p:spPr>
        <p:txBody>
          <a:bodyPr spcFirstLastPara="1" wrap="square" lIns="91425" tIns="45700" rIns="91425" bIns="45700" anchor="t" anchorCtr="0">
            <a:normAutofit/>
          </a:bodyPr>
          <a:lstStyle/>
          <a:p>
            <a:pPr marL="0" lvl="0" indent="0" algn="r" rtl="0">
              <a:lnSpc>
                <a:spcPct val="90000"/>
              </a:lnSpc>
              <a:spcBef>
                <a:spcPts val="0"/>
              </a:spcBef>
              <a:spcAft>
                <a:spcPts val="0"/>
              </a:spcAft>
              <a:buClr>
                <a:schemeClr val="dk1"/>
              </a:buClr>
              <a:buSzPts val="2400"/>
              <a:buNone/>
            </a:pPr>
            <a:r>
              <a:rPr lang="en-US" sz="1650">
                <a:solidFill>
                  <a:schemeClr val="lt1"/>
                </a:solidFill>
                <a:latin typeface="Courgette"/>
                <a:ea typeface="Courgette"/>
                <a:cs typeface="Courgette"/>
                <a:sym typeface="Courgette"/>
              </a:rPr>
              <a:t>I Am Limitless…</a:t>
            </a:r>
            <a:endParaRPr sz="1650">
              <a:solidFill>
                <a:schemeClr val="lt1"/>
              </a:solidFill>
              <a:latin typeface="Courgette"/>
              <a:ea typeface="Courgette"/>
              <a:cs typeface="Courgette"/>
              <a:sym typeface="Courgette"/>
            </a:endParaRPr>
          </a:p>
        </p:txBody>
      </p:sp>
      <p:sp>
        <p:nvSpPr>
          <p:cNvPr id="86" name="Google Shape;86;p13"/>
          <p:cNvSpPr txBox="1">
            <a:spLocks noGrp="1"/>
          </p:cNvSpPr>
          <p:nvPr>
            <p:ph type="subTitle" idx="1"/>
          </p:nvPr>
        </p:nvSpPr>
        <p:spPr>
          <a:xfrm>
            <a:off x="108900" y="1141525"/>
            <a:ext cx="11974200" cy="4469700"/>
          </a:xfrm>
          <a:prstGeom prst="rect">
            <a:avLst/>
          </a:prstGeom>
        </p:spPr>
        <p:txBody>
          <a:bodyPr spcFirstLastPara="1" wrap="square" lIns="91425" tIns="45700" rIns="91425" bIns="45700" anchor="t" anchorCtr="0">
            <a:normAutofit/>
          </a:bodyPr>
          <a:lstStyle>
            <a:lvl1pPr lvl="0" rtl="0">
              <a:spcBef>
                <a:spcPts val="1000"/>
              </a:spcBef>
              <a:spcAft>
                <a:spcPts val="0"/>
              </a:spcAft>
              <a:buSzPts val="2000"/>
              <a:buNone/>
              <a:defRPr sz="2000"/>
            </a:lvl1pPr>
            <a:lvl2pPr lvl="1" rtl="0">
              <a:spcBef>
                <a:spcPts val="500"/>
              </a:spcBef>
              <a:spcAft>
                <a:spcPts val="0"/>
              </a:spcAft>
              <a:buSzPts val="2400"/>
              <a:buNone/>
              <a:defRPr/>
            </a:lvl2pPr>
            <a:lvl3pPr lvl="2" rtl="0">
              <a:spcBef>
                <a:spcPts val="500"/>
              </a:spcBef>
              <a:spcAft>
                <a:spcPts val="0"/>
              </a:spcAft>
              <a:buSzPts val="2000"/>
              <a:buNone/>
              <a:defRPr/>
            </a:lvl3pPr>
            <a:lvl4pPr lvl="3" rtl="0">
              <a:spcBef>
                <a:spcPts val="500"/>
              </a:spcBef>
              <a:spcAft>
                <a:spcPts val="0"/>
              </a:spcAft>
              <a:buSzPts val="1800"/>
              <a:buNone/>
              <a:defRPr/>
            </a:lvl4pPr>
            <a:lvl5pPr lvl="4" rtl="0">
              <a:spcBef>
                <a:spcPts val="500"/>
              </a:spcBef>
              <a:spcAft>
                <a:spcPts val="0"/>
              </a:spcAft>
              <a:buSzPts val="1800"/>
              <a:buNone/>
              <a:defRPr/>
            </a:lvl5pPr>
            <a:lvl6pPr lvl="5" rtl="0">
              <a:spcBef>
                <a:spcPts val="500"/>
              </a:spcBef>
              <a:spcAft>
                <a:spcPts val="0"/>
              </a:spcAft>
              <a:buSzPts val="1800"/>
              <a:buNone/>
              <a:defRPr/>
            </a:lvl6pPr>
            <a:lvl7pPr lvl="6" rtl="0">
              <a:spcBef>
                <a:spcPts val="500"/>
              </a:spcBef>
              <a:spcAft>
                <a:spcPts val="0"/>
              </a:spcAft>
              <a:buSzPts val="1800"/>
              <a:buNone/>
              <a:defRPr/>
            </a:lvl7pPr>
            <a:lvl8pPr lvl="7" rtl="0">
              <a:spcBef>
                <a:spcPts val="500"/>
              </a:spcBef>
              <a:spcAft>
                <a:spcPts val="0"/>
              </a:spcAft>
              <a:buSzPts val="1800"/>
              <a:buNone/>
              <a:defRPr/>
            </a:lvl8pPr>
            <a:lvl9pPr lvl="8" rtl="0">
              <a:spcBef>
                <a:spcPts val="500"/>
              </a:spcBef>
              <a:spcAft>
                <a:spcPts val="0"/>
              </a:spcAft>
              <a:buSzPts val="1800"/>
              <a:buNone/>
              <a:defRPr/>
            </a:lvl9pPr>
          </a:lstStyle>
          <a:p>
            <a:endParaRPr/>
          </a:p>
        </p:txBody>
      </p:sp>
      <p:sp>
        <p:nvSpPr>
          <p:cNvPr id="87" name="Google Shape;87;p13"/>
          <p:cNvSpPr txBox="1">
            <a:spLocks noGrp="1"/>
          </p:cNvSpPr>
          <p:nvPr>
            <p:ph type="title"/>
          </p:nvPr>
        </p:nvSpPr>
        <p:spPr>
          <a:xfrm>
            <a:off x="0" y="360000"/>
            <a:ext cx="12192000" cy="649800"/>
          </a:xfrm>
          <a:prstGeom prst="rect">
            <a:avLst/>
          </a:prstGeom>
          <a:gradFill>
            <a:gsLst>
              <a:gs pos="0">
                <a:srgbClr val="8645A4"/>
              </a:gs>
              <a:gs pos="50000">
                <a:srgbClr val="D0BCDD"/>
              </a:gs>
              <a:gs pos="100000">
                <a:srgbClr val="B778D7"/>
              </a:gs>
            </a:gsLst>
            <a:lin ang="5400012" scaled="0"/>
          </a:gradFill>
          <a:ln>
            <a:noFill/>
          </a:ln>
        </p:spPr>
        <p:txBody>
          <a:bodyPr spcFirstLastPara="1" wrap="square" lIns="91425" tIns="45700" rIns="91425" bIns="45700" anchor="ctr" anchorCtr="0">
            <a:normAutofit/>
          </a:bodyPr>
          <a:lstStyle>
            <a:lvl1pPr lvl="0" rtl="0">
              <a:spcBef>
                <a:spcPts val="0"/>
              </a:spcBef>
              <a:spcAft>
                <a:spcPts val="0"/>
              </a:spcAft>
              <a:buSzPts val="4400"/>
              <a:buNone/>
              <a:defRPr/>
            </a:lvl1pPr>
            <a:lvl2pPr lvl="1" rtl="0">
              <a:spcBef>
                <a:spcPts val="0"/>
              </a:spcBef>
              <a:spcAft>
                <a:spcPts val="0"/>
              </a:spcAft>
              <a:buSzPts val="1400"/>
              <a:buNone/>
              <a:defRPr>
                <a:latin typeface="Avenir"/>
                <a:ea typeface="Avenir"/>
                <a:cs typeface="Avenir"/>
                <a:sym typeface="Avenir"/>
              </a:defRPr>
            </a:lvl2pPr>
            <a:lvl3pPr lvl="2" rtl="0">
              <a:spcBef>
                <a:spcPts val="0"/>
              </a:spcBef>
              <a:spcAft>
                <a:spcPts val="0"/>
              </a:spcAft>
              <a:buSzPts val="1400"/>
              <a:buNone/>
              <a:defRPr>
                <a:latin typeface="Avenir"/>
                <a:ea typeface="Avenir"/>
                <a:cs typeface="Avenir"/>
                <a:sym typeface="Avenir"/>
              </a:defRPr>
            </a:lvl3pPr>
            <a:lvl4pPr lvl="3" rtl="0">
              <a:spcBef>
                <a:spcPts val="0"/>
              </a:spcBef>
              <a:spcAft>
                <a:spcPts val="0"/>
              </a:spcAft>
              <a:buSzPts val="1400"/>
              <a:buNone/>
              <a:defRPr>
                <a:latin typeface="Avenir"/>
                <a:ea typeface="Avenir"/>
                <a:cs typeface="Avenir"/>
                <a:sym typeface="Avenir"/>
              </a:defRPr>
            </a:lvl4pPr>
            <a:lvl5pPr lvl="4" rtl="0">
              <a:spcBef>
                <a:spcPts val="0"/>
              </a:spcBef>
              <a:spcAft>
                <a:spcPts val="0"/>
              </a:spcAft>
              <a:buSzPts val="1400"/>
              <a:buNone/>
              <a:defRPr>
                <a:latin typeface="Avenir"/>
                <a:ea typeface="Avenir"/>
                <a:cs typeface="Avenir"/>
                <a:sym typeface="Avenir"/>
              </a:defRPr>
            </a:lvl5pPr>
            <a:lvl6pPr lvl="5" rtl="0">
              <a:spcBef>
                <a:spcPts val="0"/>
              </a:spcBef>
              <a:spcAft>
                <a:spcPts val="0"/>
              </a:spcAft>
              <a:buSzPts val="1400"/>
              <a:buNone/>
              <a:defRPr>
                <a:latin typeface="Avenir"/>
                <a:ea typeface="Avenir"/>
                <a:cs typeface="Avenir"/>
                <a:sym typeface="Avenir"/>
              </a:defRPr>
            </a:lvl6pPr>
            <a:lvl7pPr lvl="6" rtl="0">
              <a:spcBef>
                <a:spcPts val="0"/>
              </a:spcBef>
              <a:spcAft>
                <a:spcPts val="0"/>
              </a:spcAft>
              <a:buSzPts val="1400"/>
              <a:buNone/>
              <a:defRPr>
                <a:latin typeface="Avenir"/>
                <a:ea typeface="Avenir"/>
                <a:cs typeface="Avenir"/>
                <a:sym typeface="Avenir"/>
              </a:defRPr>
            </a:lvl7pPr>
            <a:lvl8pPr lvl="7" rtl="0">
              <a:spcBef>
                <a:spcPts val="0"/>
              </a:spcBef>
              <a:spcAft>
                <a:spcPts val="0"/>
              </a:spcAft>
              <a:buSzPts val="1400"/>
              <a:buNone/>
              <a:defRPr>
                <a:latin typeface="Avenir"/>
                <a:ea typeface="Avenir"/>
                <a:cs typeface="Avenir"/>
                <a:sym typeface="Avenir"/>
              </a:defRPr>
            </a:lvl8pPr>
            <a:lvl9pPr lvl="8" rtl="0">
              <a:spcBef>
                <a:spcPts val="0"/>
              </a:spcBef>
              <a:spcAft>
                <a:spcPts val="0"/>
              </a:spcAft>
              <a:buSzPts val="1400"/>
              <a:buNone/>
              <a:defRPr>
                <a:latin typeface="Avenir"/>
                <a:ea typeface="Avenir"/>
                <a:cs typeface="Avenir"/>
                <a:sym typeface="Avenir"/>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97C3DD">
            <a:alpha val="80450"/>
          </a:srgbClr>
        </a:solidFill>
        <a:effectLst/>
      </p:bgPr>
    </p:bg>
    <p:spTree>
      <p:nvGrpSpPr>
        <p:cNvPr id="1" name="Shape 5"/>
        <p:cNvGrpSpPr/>
        <p:nvPr/>
      </p:nvGrpSpPr>
      <p:grpSpPr>
        <a:xfrm>
          <a:off x="0" y="0"/>
          <a:ext cx="0" cy="0"/>
          <a:chOff x="0" y="0"/>
          <a:chExt cx="0" cy="0"/>
        </a:xfrm>
      </p:grpSpPr>
      <p:sp>
        <p:nvSpPr>
          <p:cNvPr id="6" name="Google Shape;6;p1"/>
          <p:cNvSpPr/>
          <p:nvPr/>
        </p:nvSpPr>
        <p:spPr>
          <a:xfrm>
            <a:off x="0" y="6311750"/>
            <a:ext cx="12202200" cy="546300"/>
          </a:xfrm>
          <a:prstGeom prst="rect">
            <a:avLst/>
          </a:prstGeom>
          <a:solidFill>
            <a:srgbClr val="B778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7;p1"/>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entury Gothic"/>
              <a:buNone/>
              <a:defRPr sz="4400" i="0" u="none" strike="noStrike" cap="none">
                <a:solidFill>
                  <a:schemeClr val="dk1"/>
                </a:solidFill>
                <a:latin typeface="Century Gothic"/>
                <a:ea typeface="Century Gothic"/>
                <a:cs typeface="Century Gothic"/>
                <a:sym typeface="Century Gothic"/>
              </a:defRPr>
            </a:lvl1pPr>
            <a:lvl2pPr lvl="1">
              <a:spcBef>
                <a:spcPts val="0"/>
              </a:spcBef>
              <a:spcAft>
                <a:spcPts val="0"/>
              </a:spcAft>
              <a:buSzPts val="1400"/>
              <a:buFont typeface="Century Gothic"/>
              <a:buNone/>
              <a:defRPr sz="1800">
                <a:latin typeface="Century Gothic"/>
                <a:ea typeface="Century Gothic"/>
                <a:cs typeface="Century Gothic"/>
                <a:sym typeface="Century Gothic"/>
              </a:defRPr>
            </a:lvl2pPr>
            <a:lvl3pPr lvl="2">
              <a:spcBef>
                <a:spcPts val="0"/>
              </a:spcBef>
              <a:spcAft>
                <a:spcPts val="0"/>
              </a:spcAft>
              <a:buSzPts val="1400"/>
              <a:buFont typeface="Century Gothic"/>
              <a:buNone/>
              <a:defRPr sz="1800">
                <a:latin typeface="Century Gothic"/>
                <a:ea typeface="Century Gothic"/>
                <a:cs typeface="Century Gothic"/>
                <a:sym typeface="Century Gothic"/>
              </a:defRPr>
            </a:lvl3pPr>
            <a:lvl4pPr lvl="3">
              <a:spcBef>
                <a:spcPts val="0"/>
              </a:spcBef>
              <a:spcAft>
                <a:spcPts val="0"/>
              </a:spcAft>
              <a:buSzPts val="1400"/>
              <a:buFont typeface="Century Gothic"/>
              <a:buNone/>
              <a:defRPr sz="1800">
                <a:latin typeface="Century Gothic"/>
                <a:ea typeface="Century Gothic"/>
                <a:cs typeface="Century Gothic"/>
                <a:sym typeface="Century Gothic"/>
              </a:defRPr>
            </a:lvl4pPr>
            <a:lvl5pPr lvl="4">
              <a:spcBef>
                <a:spcPts val="0"/>
              </a:spcBef>
              <a:spcAft>
                <a:spcPts val="0"/>
              </a:spcAft>
              <a:buSzPts val="1400"/>
              <a:buFont typeface="Century Gothic"/>
              <a:buNone/>
              <a:defRPr sz="1800">
                <a:latin typeface="Century Gothic"/>
                <a:ea typeface="Century Gothic"/>
                <a:cs typeface="Century Gothic"/>
                <a:sym typeface="Century Gothic"/>
              </a:defRPr>
            </a:lvl5pPr>
            <a:lvl6pPr lvl="5">
              <a:spcBef>
                <a:spcPts val="0"/>
              </a:spcBef>
              <a:spcAft>
                <a:spcPts val="0"/>
              </a:spcAft>
              <a:buSzPts val="1400"/>
              <a:buFont typeface="Century Gothic"/>
              <a:buNone/>
              <a:defRPr sz="1800">
                <a:latin typeface="Century Gothic"/>
                <a:ea typeface="Century Gothic"/>
                <a:cs typeface="Century Gothic"/>
                <a:sym typeface="Century Gothic"/>
              </a:defRPr>
            </a:lvl6pPr>
            <a:lvl7pPr lvl="6">
              <a:spcBef>
                <a:spcPts val="0"/>
              </a:spcBef>
              <a:spcAft>
                <a:spcPts val="0"/>
              </a:spcAft>
              <a:buSzPts val="1400"/>
              <a:buFont typeface="Century Gothic"/>
              <a:buNone/>
              <a:defRPr sz="1800">
                <a:latin typeface="Century Gothic"/>
                <a:ea typeface="Century Gothic"/>
                <a:cs typeface="Century Gothic"/>
                <a:sym typeface="Century Gothic"/>
              </a:defRPr>
            </a:lvl7pPr>
            <a:lvl8pPr lvl="7">
              <a:spcBef>
                <a:spcPts val="0"/>
              </a:spcBef>
              <a:spcAft>
                <a:spcPts val="0"/>
              </a:spcAft>
              <a:buSzPts val="1400"/>
              <a:buFont typeface="Century Gothic"/>
              <a:buNone/>
              <a:defRPr sz="1800">
                <a:latin typeface="Century Gothic"/>
                <a:ea typeface="Century Gothic"/>
                <a:cs typeface="Century Gothic"/>
                <a:sym typeface="Century Gothic"/>
              </a:defRPr>
            </a:lvl8pPr>
            <a:lvl9pPr lvl="8">
              <a:spcBef>
                <a:spcPts val="0"/>
              </a:spcBef>
              <a:spcAft>
                <a:spcPts val="0"/>
              </a:spcAft>
              <a:buSzPts val="1400"/>
              <a:buFont typeface="Century Gothic"/>
              <a:buNone/>
              <a:defRPr sz="1800">
                <a:latin typeface="Century Gothic"/>
                <a:ea typeface="Century Gothic"/>
                <a:cs typeface="Century Gothic"/>
                <a:sym typeface="Century Gothic"/>
              </a:defRPr>
            </a:lvl9pPr>
          </a:lstStyle>
          <a:p>
            <a:endParaRPr/>
          </a:p>
        </p:txBody>
      </p:sp>
      <p:sp>
        <p:nvSpPr>
          <p:cNvPr id="8" name="Google Shape;8;p1"/>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venir"/>
              <a:buChar char="•"/>
              <a:defRPr sz="2800" i="0" u="none" strike="noStrike" cap="none">
                <a:solidFill>
                  <a:schemeClr val="dk1"/>
                </a:solidFill>
                <a:latin typeface="Avenir"/>
                <a:ea typeface="Avenir"/>
                <a:cs typeface="Avenir"/>
                <a:sym typeface="Avenir"/>
              </a:defRPr>
            </a:lvl1pPr>
            <a:lvl2pPr marL="914400" marR="0" lvl="1" indent="-381000" algn="l" rtl="0">
              <a:lnSpc>
                <a:spcPct val="90000"/>
              </a:lnSpc>
              <a:spcBef>
                <a:spcPts val="500"/>
              </a:spcBef>
              <a:spcAft>
                <a:spcPts val="0"/>
              </a:spcAft>
              <a:buClr>
                <a:schemeClr val="dk1"/>
              </a:buClr>
              <a:buSzPts val="2400"/>
              <a:buFont typeface="Avenir"/>
              <a:buChar char="•"/>
              <a:defRPr sz="2400" i="0" u="none" strike="noStrike" cap="none">
                <a:solidFill>
                  <a:schemeClr val="dk1"/>
                </a:solidFill>
                <a:latin typeface="Avenir"/>
                <a:ea typeface="Avenir"/>
                <a:cs typeface="Avenir"/>
                <a:sym typeface="Avenir"/>
              </a:defRPr>
            </a:lvl2pPr>
            <a:lvl3pPr marL="1371600" marR="0" lvl="2" indent="-355600" algn="l" rtl="0">
              <a:lnSpc>
                <a:spcPct val="90000"/>
              </a:lnSpc>
              <a:spcBef>
                <a:spcPts val="500"/>
              </a:spcBef>
              <a:spcAft>
                <a:spcPts val="0"/>
              </a:spcAft>
              <a:buClr>
                <a:schemeClr val="dk1"/>
              </a:buClr>
              <a:buSzPts val="2000"/>
              <a:buFont typeface="Avenir"/>
              <a:buChar char="•"/>
              <a:defRPr sz="2000" i="0" u="none" strike="noStrike" cap="none">
                <a:solidFill>
                  <a:schemeClr val="dk1"/>
                </a:solidFill>
                <a:latin typeface="Avenir"/>
                <a:ea typeface="Avenir"/>
                <a:cs typeface="Avenir"/>
                <a:sym typeface="Avenir"/>
              </a:defRPr>
            </a:lvl3pPr>
            <a:lvl4pPr marL="1828800" marR="0" lvl="3" indent="-342900" algn="l" rtl="0">
              <a:lnSpc>
                <a:spcPct val="90000"/>
              </a:lnSpc>
              <a:spcBef>
                <a:spcPts val="500"/>
              </a:spcBef>
              <a:spcAft>
                <a:spcPts val="0"/>
              </a:spcAft>
              <a:buClr>
                <a:schemeClr val="dk1"/>
              </a:buClr>
              <a:buSzPts val="1800"/>
              <a:buFont typeface="Avenir"/>
              <a:buChar char="•"/>
              <a:defRPr sz="1800" i="0" u="none" strike="noStrike" cap="none">
                <a:solidFill>
                  <a:schemeClr val="dk1"/>
                </a:solidFill>
                <a:latin typeface="Avenir"/>
                <a:ea typeface="Avenir"/>
                <a:cs typeface="Avenir"/>
                <a:sym typeface="Avenir"/>
              </a:defRPr>
            </a:lvl4pPr>
            <a:lvl5pPr marL="2286000" marR="0" lvl="4" indent="-342900" algn="l" rtl="0">
              <a:lnSpc>
                <a:spcPct val="90000"/>
              </a:lnSpc>
              <a:spcBef>
                <a:spcPts val="500"/>
              </a:spcBef>
              <a:spcAft>
                <a:spcPts val="0"/>
              </a:spcAft>
              <a:buClr>
                <a:schemeClr val="dk1"/>
              </a:buClr>
              <a:buSzPts val="1800"/>
              <a:buFont typeface="Avenir"/>
              <a:buChar char="•"/>
              <a:defRPr sz="1800" i="0" u="none" strike="noStrike" cap="none">
                <a:solidFill>
                  <a:schemeClr val="dk1"/>
                </a:solidFill>
                <a:latin typeface="Avenir"/>
                <a:ea typeface="Avenir"/>
                <a:cs typeface="Avenir"/>
                <a:sym typeface="Avenir"/>
              </a:defRPr>
            </a:lvl5pPr>
            <a:lvl6pPr marL="2743200" marR="0" lvl="5" indent="-342900" algn="l" rtl="0">
              <a:lnSpc>
                <a:spcPct val="90000"/>
              </a:lnSpc>
              <a:spcBef>
                <a:spcPts val="500"/>
              </a:spcBef>
              <a:spcAft>
                <a:spcPts val="0"/>
              </a:spcAft>
              <a:buClr>
                <a:schemeClr val="dk1"/>
              </a:buClr>
              <a:buSzPts val="1800"/>
              <a:buFont typeface="Avenir"/>
              <a:buChar char="•"/>
              <a:defRPr sz="1800" i="0" u="none" strike="noStrike" cap="none">
                <a:solidFill>
                  <a:schemeClr val="dk1"/>
                </a:solidFill>
                <a:latin typeface="Avenir"/>
                <a:ea typeface="Avenir"/>
                <a:cs typeface="Avenir"/>
                <a:sym typeface="Avenir"/>
              </a:defRPr>
            </a:lvl6pPr>
            <a:lvl7pPr marL="3200400" marR="0" lvl="6" indent="-342900" algn="l" rtl="0">
              <a:lnSpc>
                <a:spcPct val="90000"/>
              </a:lnSpc>
              <a:spcBef>
                <a:spcPts val="500"/>
              </a:spcBef>
              <a:spcAft>
                <a:spcPts val="0"/>
              </a:spcAft>
              <a:buClr>
                <a:schemeClr val="dk1"/>
              </a:buClr>
              <a:buSzPts val="1800"/>
              <a:buFont typeface="Avenir"/>
              <a:buChar char="•"/>
              <a:defRPr sz="1800" i="0" u="none" strike="noStrike" cap="none">
                <a:solidFill>
                  <a:schemeClr val="dk1"/>
                </a:solidFill>
                <a:latin typeface="Avenir"/>
                <a:ea typeface="Avenir"/>
                <a:cs typeface="Avenir"/>
                <a:sym typeface="Avenir"/>
              </a:defRPr>
            </a:lvl7pPr>
            <a:lvl8pPr marL="3657600" marR="0" lvl="7" indent="-342900" algn="l" rtl="0">
              <a:lnSpc>
                <a:spcPct val="90000"/>
              </a:lnSpc>
              <a:spcBef>
                <a:spcPts val="500"/>
              </a:spcBef>
              <a:spcAft>
                <a:spcPts val="0"/>
              </a:spcAft>
              <a:buClr>
                <a:schemeClr val="dk1"/>
              </a:buClr>
              <a:buSzPts val="1800"/>
              <a:buFont typeface="Avenir"/>
              <a:buChar char="•"/>
              <a:defRPr sz="1800" i="0" u="none" strike="noStrike" cap="none">
                <a:solidFill>
                  <a:schemeClr val="dk1"/>
                </a:solidFill>
                <a:latin typeface="Avenir"/>
                <a:ea typeface="Avenir"/>
                <a:cs typeface="Avenir"/>
                <a:sym typeface="Avenir"/>
              </a:defRPr>
            </a:lvl8pPr>
            <a:lvl9pPr marL="4114800" marR="0" lvl="8" indent="-342900" algn="l" rtl="0">
              <a:lnSpc>
                <a:spcPct val="90000"/>
              </a:lnSpc>
              <a:spcBef>
                <a:spcPts val="500"/>
              </a:spcBef>
              <a:spcAft>
                <a:spcPts val="0"/>
              </a:spcAft>
              <a:buClr>
                <a:schemeClr val="dk1"/>
              </a:buClr>
              <a:buSzPts val="1800"/>
              <a:buFont typeface="Avenir"/>
              <a:buChar char="•"/>
              <a:defRPr sz="1800" i="0" u="none" strike="noStrike" cap="none">
                <a:solidFill>
                  <a:schemeClr val="dk1"/>
                </a:solidFill>
                <a:latin typeface="Avenir"/>
                <a:ea typeface="Avenir"/>
                <a:cs typeface="Avenir"/>
                <a:sym typeface="Avenir"/>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6" r:id="rId7"/>
    <p:sldLayoutId id="2147483658" r:id="rId8"/>
    <p:sldLayoutId id="2147483659" r:id="rId9"/>
    <p:sldLayoutId id="2147483660" r:id="rId10"/>
    <p:sldLayoutId id="2147483662" r:id="rId11"/>
    <p:sldLayoutId id="2147483663" r:id="rId12"/>
    <p:sldLayoutId id="2147483664" r:id="rId13"/>
    <p:sldLayoutId id="2147483665" r:id="rId14"/>
    <p:sldLayoutId id="2147483666" r:id="rId15"/>
    <p:sldLayoutId id="2147483667" r:id="rId16"/>
    <p:sldLayoutId id="2147483668" r:id="rId17"/>
    <p:sldLayoutId id="2147483669" r:id="rId18"/>
    <p:sldLayoutId id="2147483670" r:id="rId19"/>
    <p:sldLayoutId id="2147483671" r:id="rId20"/>
    <p:sldLayoutId id="2147483672" r:id="rId21"/>
    <p:sldLayoutId id="2147483673" r:id="rId22"/>
    <p:sldLayoutId id="2147483674" r:id="rId23"/>
    <p:sldLayoutId id="2147483676" r:id="rId24"/>
    <p:sldLayoutId id="2147483677" r:id="rId25"/>
    <p:sldLayoutId id="2147483678" r:id="rId26"/>
    <p:sldLayoutId id="2147483680" r:id="rId27"/>
    <p:sldLayoutId id="2147483681" r:id="rId28"/>
    <p:sldLayoutId id="2147483682" r:id="rId29"/>
    <p:sldLayoutId id="2147483683" r:id="rId30"/>
    <p:sldLayoutId id="2147483684" r:id="rId31"/>
    <p:sldLayoutId id="2147483685" r:id="rId32"/>
    <p:sldLayoutId id="2147483686" r:id="rId3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7.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9.xml"/><Relationship Id="rId5" Type="http://schemas.openxmlformats.org/officeDocument/2006/relationships/image" Target="../media/image9.png"/><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9.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9.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00"/>
        <p:cNvGrpSpPr/>
        <p:nvPr/>
      </p:nvGrpSpPr>
      <p:grpSpPr>
        <a:xfrm>
          <a:off x="0" y="0"/>
          <a:ext cx="0" cy="0"/>
          <a:chOff x="0" y="0"/>
          <a:chExt cx="0" cy="0"/>
        </a:xfrm>
      </p:grpSpPr>
      <p:sp>
        <p:nvSpPr>
          <p:cNvPr id="501" name="Google Shape;501;p70"/>
          <p:cNvSpPr txBox="1">
            <a:spLocks noGrp="1"/>
          </p:cNvSpPr>
          <p:nvPr>
            <p:ph type="ctrTitle"/>
          </p:nvPr>
        </p:nvSpPr>
        <p:spPr>
          <a:xfrm>
            <a:off x="2089475" y="2204125"/>
            <a:ext cx="7981200" cy="13980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a:t>IRP: New MiSiS </a:t>
            </a:r>
            <a:endParaRPr/>
          </a:p>
          <a:p>
            <a:pPr marL="0" lvl="0" indent="0" algn="ctr" rtl="0">
              <a:spcBef>
                <a:spcPts val="0"/>
              </a:spcBef>
              <a:spcAft>
                <a:spcPts val="0"/>
              </a:spcAft>
              <a:buNone/>
            </a:pPr>
            <a:r>
              <a:rPr lang="en-US"/>
              <a:t>Documentation Process</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05"/>
        <p:cNvGrpSpPr/>
        <p:nvPr/>
      </p:nvGrpSpPr>
      <p:grpSpPr>
        <a:xfrm>
          <a:off x="0" y="0"/>
          <a:ext cx="0" cy="0"/>
          <a:chOff x="0" y="0"/>
          <a:chExt cx="0" cy="0"/>
        </a:xfrm>
      </p:grpSpPr>
      <p:pic>
        <p:nvPicPr>
          <p:cNvPr id="506" name="Google Shape;506;p71"/>
          <p:cNvPicPr preferRelativeResize="0"/>
          <p:nvPr/>
        </p:nvPicPr>
        <p:blipFill rotWithShape="1">
          <a:blip r:embed="rId3">
            <a:alphaModFix/>
          </a:blip>
          <a:srcRect t="15268" b="15268"/>
          <a:stretch/>
        </p:blipFill>
        <p:spPr>
          <a:xfrm>
            <a:off x="5117850" y="2082100"/>
            <a:ext cx="6396250" cy="3182374"/>
          </a:xfrm>
          <a:prstGeom prst="rect">
            <a:avLst/>
          </a:prstGeom>
          <a:noFill/>
          <a:ln w="28575" cap="flat" cmpd="sng">
            <a:solidFill>
              <a:srgbClr val="000000"/>
            </a:solidFill>
            <a:prstDash val="solid"/>
            <a:round/>
            <a:headEnd type="none" w="sm" len="sm"/>
            <a:tailEnd type="none" w="sm" len="sm"/>
          </a:ln>
        </p:spPr>
      </p:pic>
      <p:sp>
        <p:nvSpPr>
          <p:cNvPr id="507" name="Google Shape;507;p71"/>
          <p:cNvSpPr txBox="1">
            <a:spLocks noGrp="1"/>
          </p:cNvSpPr>
          <p:nvPr>
            <p:ph type="title"/>
          </p:nvPr>
        </p:nvSpPr>
        <p:spPr>
          <a:xfrm>
            <a:off x="0" y="258400"/>
            <a:ext cx="12192000" cy="723300"/>
          </a:xfrm>
          <a:prstGeom prst="rect">
            <a:avLst/>
          </a:prstGeom>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1300"/>
              <a:buFont typeface="Arial"/>
              <a:buNone/>
            </a:pPr>
            <a:r>
              <a:rPr lang="en-US" sz="5300"/>
              <a:t>Documenting the IRP in MiSiS: </a:t>
            </a:r>
            <a:endParaRPr sz="4400"/>
          </a:p>
        </p:txBody>
      </p:sp>
      <p:pic>
        <p:nvPicPr>
          <p:cNvPr id="508" name="Google Shape;508;p71"/>
          <p:cNvPicPr preferRelativeResize="0"/>
          <p:nvPr/>
        </p:nvPicPr>
        <p:blipFill>
          <a:blip r:embed="rId4">
            <a:alphaModFix/>
          </a:blip>
          <a:stretch>
            <a:fillRect/>
          </a:stretch>
        </p:blipFill>
        <p:spPr>
          <a:xfrm>
            <a:off x="212500" y="2879750"/>
            <a:ext cx="4772076" cy="2311151"/>
          </a:xfrm>
          <a:prstGeom prst="rect">
            <a:avLst/>
          </a:prstGeom>
          <a:noFill/>
          <a:ln w="28575" cap="flat" cmpd="sng">
            <a:solidFill>
              <a:srgbClr val="000000"/>
            </a:solidFill>
            <a:prstDash val="solid"/>
            <a:round/>
            <a:headEnd type="none" w="sm" len="sm"/>
            <a:tailEnd type="none" w="sm" len="sm"/>
          </a:ln>
        </p:spPr>
      </p:pic>
      <p:sp>
        <p:nvSpPr>
          <p:cNvPr id="509" name="Google Shape;509;p71"/>
          <p:cNvSpPr/>
          <p:nvPr/>
        </p:nvSpPr>
        <p:spPr>
          <a:xfrm rot="-1789266">
            <a:off x="1715680" y="4049728"/>
            <a:ext cx="531477" cy="457577"/>
          </a:xfrm>
          <a:prstGeom prst="leftArrow">
            <a:avLst>
              <a:gd name="adj1" fmla="val 50000"/>
              <a:gd name="adj2" fmla="val 50000"/>
            </a:avLst>
          </a:prstGeom>
          <a:solidFill>
            <a:srgbClr val="983A79"/>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r>
              <a:rPr lang="en-US" sz="1900">
                <a:solidFill>
                  <a:schemeClr val="lt1"/>
                </a:solidFill>
              </a:rPr>
              <a:t>1</a:t>
            </a:r>
            <a:endParaRPr sz="1900">
              <a:solidFill>
                <a:schemeClr val="lt1"/>
              </a:solidFill>
            </a:endParaRPr>
          </a:p>
        </p:txBody>
      </p:sp>
      <p:sp>
        <p:nvSpPr>
          <p:cNvPr id="510" name="Google Shape;510;p71"/>
          <p:cNvSpPr txBox="1"/>
          <p:nvPr/>
        </p:nvSpPr>
        <p:spPr>
          <a:xfrm>
            <a:off x="314100" y="5132033"/>
            <a:ext cx="5504100" cy="468000"/>
          </a:xfrm>
          <a:prstGeom prst="rect">
            <a:avLst/>
          </a:prstGeom>
          <a:noFill/>
          <a:ln>
            <a:noFill/>
          </a:ln>
        </p:spPr>
        <p:txBody>
          <a:bodyPr spcFirstLastPara="1" wrap="square" lIns="121900" tIns="121900" rIns="121900" bIns="121900" anchor="t" anchorCtr="0">
            <a:spAutoFit/>
          </a:bodyPr>
          <a:lstStyle/>
          <a:p>
            <a:pPr marL="0" lvl="0" indent="0" algn="l" rtl="0">
              <a:lnSpc>
                <a:spcPct val="90000"/>
              </a:lnSpc>
              <a:spcBef>
                <a:spcPts val="0"/>
              </a:spcBef>
              <a:spcAft>
                <a:spcPts val="0"/>
              </a:spcAft>
              <a:buClr>
                <a:schemeClr val="dk1"/>
              </a:buClr>
              <a:buSzPts val="1300"/>
              <a:buFont typeface="Arial"/>
              <a:buNone/>
            </a:pPr>
            <a:endParaRPr sz="1600">
              <a:latin typeface="Avenir"/>
              <a:ea typeface="Avenir"/>
              <a:cs typeface="Avenir"/>
              <a:sym typeface="Avenir"/>
            </a:endParaRPr>
          </a:p>
        </p:txBody>
      </p:sp>
      <p:sp>
        <p:nvSpPr>
          <p:cNvPr id="511" name="Google Shape;511;p71"/>
          <p:cNvSpPr txBox="1"/>
          <p:nvPr/>
        </p:nvSpPr>
        <p:spPr>
          <a:xfrm>
            <a:off x="5117750" y="3628725"/>
            <a:ext cx="6396300" cy="1493100"/>
          </a:xfrm>
          <a:prstGeom prst="rect">
            <a:avLst/>
          </a:prstGeom>
          <a:noFill/>
          <a:ln>
            <a:noFill/>
          </a:ln>
        </p:spPr>
        <p:txBody>
          <a:bodyPr spcFirstLastPara="1" wrap="square" lIns="121900" tIns="121900" rIns="121900" bIns="121900" anchor="t" anchorCtr="0">
            <a:spAutoFit/>
          </a:bodyPr>
          <a:lstStyle/>
          <a:p>
            <a:pPr marL="0" lvl="0" indent="0" algn="l" rtl="0">
              <a:lnSpc>
                <a:spcPct val="90000"/>
              </a:lnSpc>
              <a:spcBef>
                <a:spcPts val="0"/>
              </a:spcBef>
              <a:spcAft>
                <a:spcPts val="0"/>
              </a:spcAft>
              <a:buClr>
                <a:schemeClr val="dk1"/>
              </a:buClr>
              <a:buSzPts val="1300"/>
              <a:buFont typeface="Arial"/>
              <a:buNone/>
            </a:pPr>
            <a:r>
              <a:rPr lang="en-US" sz="3000" b="1">
                <a:solidFill>
                  <a:schemeClr val="dk1"/>
                </a:solidFill>
                <a:latin typeface="Avenir"/>
                <a:ea typeface="Avenir"/>
                <a:cs typeface="Avenir"/>
                <a:sym typeface="Avenir"/>
              </a:rPr>
              <a:t>Enter all fields and select “Individual Reclassification Plan” from the Notification drop down.</a:t>
            </a:r>
            <a:endParaRPr sz="3000">
              <a:latin typeface="Avenir"/>
              <a:ea typeface="Avenir"/>
              <a:cs typeface="Avenir"/>
              <a:sym typeface="Avenir"/>
            </a:endParaRPr>
          </a:p>
        </p:txBody>
      </p:sp>
      <p:sp>
        <p:nvSpPr>
          <p:cNvPr id="512" name="Google Shape;512;p71"/>
          <p:cNvSpPr txBox="1"/>
          <p:nvPr/>
        </p:nvSpPr>
        <p:spPr>
          <a:xfrm>
            <a:off x="1674692" y="1187213"/>
            <a:ext cx="8994300" cy="634200"/>
          </a:xfrm>
          <a:prstGeom prst="rect">
            <a:avLst/>
          </a:prstGeom>
          <a:noFill/>
          <a:ln>
            <a:noFill/>
          </a:ln>
        </p:spPr>
        <p:txBody>
          <a:bodyPr spcFirstLastPara="1" wrap="square" lIns="121900" tIns="121900" rIns="121900" bIns="121900" anchor="t" anchorCtr="0">
            <a:spAutoFit/>
          </a:bodyPr>
          <a:lstStyle/>
          <a:p>
            <a:pPr marL="0" lvl="0" indent="0" algn="ctr" rtl="0">
              <a:lnSpc>
                <a:spcPct val="90000"/>
              </a:lnSpc>
              <a:spcBef>
                <a:spcPts val="0"/>
              </a:spcBef>
              <a:spcAft>
                <a:spcPts val="0"/>
              </a:spcAft>
              <a:buClr>
                <a:schemeClr val="dk1"/>
              </a:buClr>
              <a:buSzPts val="1500"/>
              <a:buFont typeface="Arial"/>
              <a:buNone/>
            </a:pPr>
            <a:r>
              <a:rPr lang="en-US" sz="2800">
                <a:solidFill>
                  <a:schemeClr val="dk1"/>
                </a:solidFill>
                <a:latin typeface="Avenir"/>
                <a:ea typeface="Avenir"/>
                <a:cs typeface="Avenir"/>
                <a:sym typeface="Avenir"/>
              </a:rPr>
              <a:t>Mass Notification</a:t>
            </a:r>
            <a:endParaRPr sz="1200">
              <a:latin typeface="Avenir"/>
              <a:ea typeface="Avenir"/>
              <a:cs typeface="Avenir"/>
              <a:sym typeface="Avenir"/>
            </a:endParaRPr>
          </a:p>
        </p:txBody>
      </p:sp>
      <p:pic>
        <p:nvPicPr>
          <p:cNvPr id="513" name="Google Shape;513;p71"/>
          <p:cNvPicPr preferRelativeResize="0"/>
          <p:nvPr/>
        </p:nvPicPr>
        <p:blipFill>
          <a:blip r:embed="rId5">
            <a:alphaModFix/>
          </a:blip>
          <a:stretch>
            <a:fillRect/>
          </a:stretch>
        </p:blipFill>
        <p:spPr>
          <a:xfrm>
            <a:off x="10430625" y="147775"/>
            <a:ext cx="1693926" cy="1693926"/>
          </a:xfrm>
          <a:prstGeom prst="rect">
            <a:avLst/>
          </a:prstGeom>
          <a:noFill/>
          <a:ln>
            <a:noFill/>
          </a:ln>
        </p:spPr>
      </p:pic>
      <p:sp>
        <p:nvSpPr>
          <p:cNvPr id="514" name="Google Shape;514;p71"/>
          <p:cNvSpPr/>
          <p:nvPr/>
        </p:nvSpPr>
        <p:spPr>
          <a:xfrm rot="-1789266">
            <a:off x="7148930" y="2701178"/>
            <a:ext cx="531477" cy="457577"/>
          </a:xfrm>
          <a:prstGeom prst="leftArrow">
            <a:avLst>
              <a:gd name="adj1" fmla="val 50000"/>
              <a:gd name="adj2" fmla="val 50000"/>
            </a:avLst>
          </a:prstGeom>
          <a:solidFill>
            <a:srgbClr val="983A79"/>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r>
              <a:rPr lang="en-US" sz="1900">
                <a:solidFill>
                  <a:schemeClr val="lt1"/>
                </a:solidFill>
              </a:rPr>
              <a:t>2</a:t>
            </a:r>
            <a:endParaRPr sz="1900">
              <a:solidFill>
                <a:schemeClr val="lt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09"/>
                                        </p:tgtEl>
                                        <p:attrNameLst>
                                          <p:attrName>style.visibility</p:attrName>
                                        </p:attrNameLst>
                                      </p:cBhvr>
                                      <p:to>
                                        <p:strVal val="visible"/>
                                      </p:to>
                                    </p:set>
                                    <p:animEffect transition="in" filter="fade">
                                      <p:cBhvr>
                                        <p:cTn id="7" dur="1000"/>
                                        <p:tgtEl>
                                          <p:spTgt spid="5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18"/>
        <p:cNvGrpSpPr/>
        <p:nvPr/>
      </p:nvGrpSpPr>
      <p:grpSpPr>
        <a:xfrm>
          <a:off x="0" y="0"/>
          <a:ext cx="0" cy="0"/>
          <a:chOff x="0" y="0"/>
          <a:chExt cx="0" cy="0"/>
        </a:xfrm>
      </p:grpSpPr>
      <p:pic>
        <p:nvPicPr>
          <p:cNvPr id="519" name="Google Shape;519;p72"/>
          <p:cNvPicPr preferRelativeResize="0"/>
          <p:nvPr/>
        </p:nvPicPr>
        <p:blipFill>
          <a:blip r:embed="rId3">
            <a:alphaModFix/>
          </a:blip>
          <a:stretch>
            <a:fillRect/>
          </a:stretch>
        </p:blipFill>
        <p:spPr>
          <a:xfrm>
            <a:off x="457200" y="1886850"/>
            <a:ext cx="11101876" cy="3340950"/>
          </a:xfrm>
          <a:prstGeom prst="rect">
            <a:avLst/>
          </a:prstGeom>
          <a:noFill/>
          <a:ln w="28575" cap="flat" cmpd="sng">
            <a:solidFill>
              <a:srgbClr val="000000"/>
            </a:solidFill>
            <a:prstDash val="solid"/>
            <a:round/>
            <a:headEnd type="none" w="sm" len="sm"/>
            <a:tailEnd type="none" w="sm" len="sm"/>
          </a:ln>
        </p:spPr>
      </p:pic>
      <p:sp>
        <p:nvSpPr>
          <p:cNvPr id="520" name="Google Shape;520;p72"/>
          <p:cNvSpPr txBox="1">
            <a:spLocks noGrp="1"/>
          </p:cNvSpPr>
          <p:nvPr>
            <p:ph type="title"/>
          </p:nvPr>
        </p:nvSpPr>
        <p:spPr>
          <a:xfrm>
            <a:off x="0" y="258400"/>
            <a:ext cx="12192000" cy="723300"/>
          </a:xfrm>
          <a:prstGeom prst="rect">
            <a:avLst/>
          </a:prstGeom>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1300"/>
              <a:buFont typeface="Arial"/>
              <a:buNone/>
            </a:pPr>
            <a:r>
              <a:rPr lang="en-US" sz="5300"/>
              <a:t>Documenting the IRP in MiSiS: </a:t>
            </a:r>
            <a:endParaRPr sz="4400"/>
          </a:p>
        </p:txBody>
      </p:sp>
      <p:sp>
        <p:nvSpPr>
          <p:cNvPr id="521" name="Google Shape;521;p72"/>
          <p:cNvSpPr/>
          <p:nvPr/>
        </p:nvSpPr>
        <p:spPr>
          <a:xfrm rot="-1790110">
            <a:off x="667571" y="3063289"/>
            <a:ext cx="590344" cy="457577"/>
          </a:xfrm>
          <a:prstGeom prst="leftArrow">
            <a:avLst>
              <a:gd name="adj1" fmla="val 50000"/>
              <a:gd name="adj2" fmla="val 50000"/>
            </a:avLst>
          </a:prstGeom>
          <a:solidFill>
            <a:srgbClr val="983A79"/>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r>
              <a:rPr lang="en-US" sz="1900">
                <a:solidFill>
                  <a:schemeClr val="lt1"/>
                </a:solidFill>
              </a:rPr>
              <a:t>3</a:t>
            </a:r>
            <a:endParaRPr sz="1900">
              <a:solidFill>
                <a:schemeClr val="lt1"/>
              </a:solidFill>
            </a:endParaRPr>
          </a:p>
        </p:txBody>
      </p:sp>
      <p:pic>
        <p:nvPicPr>
          <p:cNvPr id="522" name="Google Shape;522;p72"/>
          <p:cNvPicPr preferRelativeResize="0"/>
          <p:nvPr/>
        </p:nvPicPr>
        <p:blipFill>
          <a:blip r:embed="rId4">
            <a:alphaModFix/>
          </a:blip>
          <a:stretch>
            <a:fillRect/>
          </a:stretch>
        </p:blipFill>
        <p:spPr>
          <a:xfrm>
            <a:off x="10430625" y="147775"/>
            <a:ext cx="1693926" cy="1693926"/>
          </a:xfrm>
          <a:prstGeom prst="rect">
            <a:avLst/>
          </a:prstGeom>
          <a:noFill/>
          <a:ln>
            <a:noFill/>
          </a:ln>
        </p:spPr>
      </p:pic>
      <p:sp>
        <p:nvSpPr>
          <p:cNvPr id="523" name="Google Shape;523;p72"/>
          <p:cNvSpPr txBox="1"/>
          <p:nvPr/>
        </p:nvSpPr>
        <p:spPr>
          <a:xfrm>
            <a:off x="2053175" y="5546625"/>
            <a:ext cx="6706800" cy="6465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3000">
                <a:latin typeface="Avenir"/>
                <a:ea typeface="Avenir"/>
                <a:cs typeface="Avenir"/>
                <a:sym typeface="Avenir"/>
              </a:rPr>
              <a:t>Select desired students</a:t>
            </a:r>
            <a:endParaRPr sz="3000">
              <a:latin typeface="Avenir"/>
              <a:ea typeface="Avenir"/>
              <a:cs typeface="Avenir"/>
              <a:sym typeface="Aveni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21"/>
                                        </p:tgtEl>
                                        <p:attrNameLst>
                                          <p:attrName>style.visibility</p:attrName>
                                        </p:attrNameLst>
                                      </p:cBhvr>
                                      <p:to>
                                        <p:strVal val="visible"/>
                                      </p:to>
                                    </p:set>
                                    <p:animEffect transition="in" filter="fade">
                                      <p:cBhvr>
                                        <p:cTn id="7" dur="1000"/>
                                        <p:tgtEl>
                                          <p:spTgt spid="5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27"/>
        <p:cNvGrpSpPr/>
        <p:nvPr/>
      </p:nvGrpSpPr>
      <p:grpSpPr>
        <a:xfrm>
          <a:off x="0" y="0"/>
          <a:ext cx="0" cy="0"/>
          <a:chOff x="0" y="0"/>
          <a:chExt cx="0" cy="0"/>
        </a:xfrm>
      </p:grpSpPr>
      <p:sp>
        <p:nvSpPr>
          <p:cNvPr id="528" name="Google Shape;528;p73"/>
          <p:cNvSpPr txBox="1">
            <a:spLocks noGrp="1"/>
          </p:cNvSpPr>
          <p:nvPr>
            <p:ph type="title"/>
          </p:nvPr>
        </p:nvSpPr>
        <p:spPr>
          <a:xfrm>
            <a:off x="0" y="202300"/>
            <a:ext cx="12192000" cy="807300"/>
          </a:xfrm>
          <a:prstGeom prst="rect">
            <a:avLst/>
          </a:prstGeom>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1300"/>
              <a:buFont typeface="Arial"/>
              <a:buNone/>
            </a:pPr>
            <a:r>
              <a:rPr lang="en-US" sz="5300"/>
              <a:t>Documenting the IRP in MiSiS:</a:t>
            </a:r>
            <a:r>
              <a:rPr lang="en-US" sz="5300">
                <a:latin typeface="Calibri"/>
                <a:ea typeface="Calibri"/>
                <a:cs typeface="Calibri"/>
                <a:sym typeface="Calibri"/>
              </a:rPr>
              <a:t> </a:t>
            </a:r>
            <a:endParaRPr sz="4400"/>
          </a:p>
        </p:txBody>
      </p:sp>
      <p:sp>
        <p:nvSpPr>
          <p:cNvPr id="529" name="Google Shape;529;p73"/>
          <p:cNvSpPr txBox="1"/>
          <p:nvPr/>
        </p:nvSpPr>
        <p:spPr>
          <a:xfrm>
            <a:off x="890133" y="5492700"/>
            <a:ext cx="9771300" cy="620400"/>
          </a:xfrm>
          <a:prstGeom prst="rect">
            <a:avLst/>
          </a:prstGeom>
          <a:noFill/>
          <a:ln>
            <a:noFill/>
          </a:ln>
        </p:spPr>
        <p:txBody>
          <a:bodyPr spcFirstLastPara="1" wrap="square" lIns="121900" tIns="121900" rIns="121900" bIns="121900" anchor="t" anchorCtr="0">
            <a:spAutoFit/>
          </a:bodyPr>
          <a:lstStyle/>
          <a:p>
            <a:pPr marL="0" lvl="0" indent="0" algn="ctr" rtl="0">
              <a:lnSpc>
                <a:spcPct val="90000"/>
              </a:lnSpc>
              <a:spcBef>
                <a:spcPts val="0"/>
              </a:spcBef>
              <a:spcAft>
                <a:spcPts val="0"/>
              </a:spcAft>
              <a:buClr>
                <a:schemeClr val="dk1"/>
              </a:buClr>
              <a:buSzPts val="1300"/>
              <a:buFont typeface="Arial"/>
              <a:buNone/>
            </a:pPr>
            <a:r>
              <a:rPr lang="en-US" sz="2700">
                <a:solidFill>
                  <a:schemeClr val="dk1"/>
                </a:solidFill>
                <a:latin typeface="Avenir"/>
                <a:ea typeface="Avenir"/>
                <a:cs typeface="Avenir"/>
                <a:sym typeface="Avenir"/>
              </a:rPr>
              <a:t>Remember to click “SAVE”</a:t>
            </a:r>
            <a:endParaRPr sz="2700">
              <a:latin typeface="Avenir"/>
              <a:ea typeface="Avenir"/>
              <a:cs typeface="Avenir"/>
              <a:sym typeface="Avenir"/>
            </a:endParaRPr>
          </a:p>
        </p:txBody>
      </p:sp>
      <p:pic>
        <p:nvPicPr>
          <p:cNvPr id="530" name="Google Shape;530;p73"/>
          <p:cNvPicPr preferRelativeResize="0"/>
          <p:nvPr/>
        </p:nvPicPr>
        <p:blipFill>
          <a:blip r:embed="rId3">
            <a:alphaModFix/>
          </a:blip>
          <a:stretch>
            <a:fillRect/>
          </a:stretch>
        </p:blipFill>
        <p:spPr>
          <a:xfrm>
            <a:off x="518800" y="1233475"/>
            <a:ext cx="9931711" cy="3996513"/>
          </a:xfrm>
          <a:prstGeom prst="rect">
            <a:avLst/>
          </a:prstGeom>
          <a:noFill/>
          <a:ln w="28575" cap="flat" cmpd="sng">
            <a:solidFill>
              <a:schemeClr val="dk2"/>
            </a:solidFill>
            <a:prstDash val="solid"/>
            <a:round/>
            <a:headEnd type="none" w="sm" len="sm"/>
            <a:tailEnd type="none" w="sm" len="sm"/>
          </a:ln>
        </p:spPr>
      </p:pic>
      <p:pic>
        <p:nvPicPr>
          <p:cNvPr id="531" name="Google Shape;531;p73"/>
          <p:cNvPicPr preferRelativeResize="0"/>
          <p:nvPr/>
        </p:nvPicPr>
        <p:blipFill>
          <a:blip r:embed="rId4">
            <a:alphaModFix/>
          </a:blip>
          <a:stretch>
            <a:fillRect/>
          </a:stretch>
        </p:blipFill>
        <p:spPr>
          <a:xfrm>
            <a:off x="8824400" y="1890825"/>
            <a:ext cx="3197976" cy="3197976"/>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35"/>
        <p:cNvGrpSpPr/>
        <p:nvPr/>
      </p:nvGrpSpPr>
      <p:grpSpPr>
        <a:xfrm>
          <a:off x="0" y="0"/>
          <a:ext cx="0" cy="0"/>
          <a:chOff x="0" y="0"/>
          <a:chExt cx="0" cy="0"/>
        </a:xfrm>
      </p:grpSpPr>
      <p:pic>
        <p:nvPicPr>
          <p:cNvPr id="536" name="Google Shape;536;p74"/>
          <p:cNvPicPr preferRelativeResize="0"/>
          <p:nvPr/>
        </p:nvPicPr>
        <p:blipFill>
          <a:blip r:embed="rId3">
            <a:alphaModFix/>
          </a:blip>
          <a:stretch>
            <a:fillRect/>
          </a:stretch>
        </p:blipFill>
        <p:spPr>
          <a:xfrm>
            <a:off x="741350" y="243400"/>
            <a:ext cx="4539700" cy="5873198"/>
          </a:xfrm>
          <a:prstGeom prst="rect">
            <a:avLst/>
          </a:prstGeom>
          <a:noFill/>
          <a:ln>
            <a:noFill/>
          </a:ln>
        </p:spPr>
      </p:pic>
      <p:pic>
        <p:nvPicPr>
          <p:cNvPr id="537" name="Google Shape;537;p74"/>
          <p:cNvPicPr preferRelativeResize="0"/>
          <p:nvPr/>
        </p:nvPicPr>
        <p:blipFill>
          <a:blip r:embed="rId4">
            <a:alphaModFix/>
          </a:blip>
          <a:stretch>
            <a:fillRect/>
          </a:stretch>
        </p:blipFill>
        <p:spPr>
          <a:xfrm>
            <a:off x="6162700" y="288425"/>
            <a:ext cx="5030700" cy="5197275"/>
          </a:xfrm>
          <a:prstGeom prst="rect">
            <a:avLst/>
          </a:prstGeom>
          <a:noFill/>
          <a:ln w="38100" cap="flat" cmpd="sng">
            <a:solidFill>
              <a:srgbClr val="A64D79"/>
            </a:solidFill>
            <a:prstDash val="solid"/>
            <a:round/>
            <a:headEnd type="none" w="sm" len="sm"/>
            <a:tailEnd type="none" w="sm" len="sm"/>
          </a:ln>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27509B"/>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TotalTime>
  <Words>658</Words>
  <Application>Microsoft Office PowerPoint</Application>
  <PresentationFormat>Widescreen</PresentationFormat>
  <Paragraphs>43</Paragraphs>
  <Slides>5</Slides>
  <Notes>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vt:i4>
      </vt:variant>
    </vt:vector>
  </HeadingPairs>
  <TitlesOfParts>
    <vt:vector size="13" baseType="lpstr">
      <vt:lpstr>Corbel</vt:lpstr>
      <vt:lpstr>Arial</vt:lpstr>
      <vt:lpstr>Courgette</vt:lpstr>
      <vt:lpstr>Century Gothic</vt:lpstr>
      <vt:lpstr>Calibri</vt:lpstr>
      <vt:lpstr>Avenir</vt:lpstr>
      <vt:lpstr>Roboto</vt:lpstr>
      <vt:lpstr>Office Theme</vt:lpstr>
      <vt:lpstr>IRP: New MiSiS  Documentation Process</vt:lpstr>
      <vt:lpstr>Documenting the IRP in MiSiS: </vt:lpstr>
      <vt:lpstr>Documenting the IRP in MiSiS: </vt:lpstr>
      <vt:lpstr>Documenting the IRP in MiSiS: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 Designee &amp; Title III Coach Meeting</dc:title>
  <dc:creator>Escamilla, Rafael</dc:creator>
  <cp:lastModifiedBy>Escamilla, Rafael</cp:lastModifiedBy>
  <cp:revision>2</cp:revision>
  <dcterms:modified xsi:type="dcterms:W3CDTF">2022-10-12T19:28:04Z</dcterms:modified>
</cp:coreProperties>
</file>