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4" r:id="rId2"/>
  </p:sldMasterIdLst>
  <p:notesMasterIdLst>
    <p:notesMasterId r:id="rId33"/>
  </p:notesMasterIdLst>
  <p:handoutMasterIdLst>
    <p:handoutMasterId r:id="rId34"/>
  </p:handoutMasterIdLst>
  <p:sldIdLst>
    <p:sldId id="261" r:id="rId3"/>
    <p:sldId id="262" r:id="rId4"/>
    <p:sldId id="302" r:id="rId5"/>
    <p:sldId id="263" r:id="rId6"/>
    <p:sldId id="265" r:id="rId7"/>
    <p:sldId id="266" r:id="rId8"/>
    <p:sldId id="299" r:id="rId9"/>
    <p:sldId id="267" r:id="rId10"/>
    <p:sldId id="268" r:id="rId11"/>
    <p:sldId id="269" r:id="rId12"/>
    <p:sldId id="300" r:id="rId13"/>
    <p:sldId id="271" r:id="rId14"/>
    <p:sldId id="301" r:id="rId15"/>
    <p:sldId id="273" r:id="rId16"/>
    <p:sldId id="275"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91" r:id="rId30"/>
    <p:sldId id="292" r:id="rId31"/>
    <p:sldId id="294" r:id="rId32"/>
  </p:sldIdLst>
  <p:sldSz cx="9144000" cy="6858000" type="screen4x3"/>
  <p:notesSz cx="7010400" cy="92964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F6"/>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F2186-E787-488C-9565-A919DA3C658C}" v="6" dt="2018-05-08T00:14:22.1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22CDEA-495A-FB45-B651-B15D0B00909C}"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F7152862-5AA5-1145-B3AA-41A8994B52E4}">
      <dgm:prSet phldrT="[Text]"/>
      <dgm:spPr>
        <a:solidFill>
          <a:srgbClr val="FF6600"/>
        </a:solidFill>
      </dgm:spPr>
      <dgm:t>
        <a:bodyPr/>
        <a:lstStyle/>
        <a:p>
          <a:r>
            <a:rPr lang="en-US"/>
            <a:t>Foster Youth may reside with</a:t>
          </a:r>
        </a:p>
      </dgm:t>
    </dgm:pt>
    <dgm:pt modelId="{F5A41082-8B0F-3546-8B4E-62254CB01FE4}" type="parTrans" cxnId="{DA1F0719-4FF8-1D49-B43C-F2AFAB3E4631}">
      <dgm:prSet/>
      <dgm:spPr/>
      <dgm:t>
        <a:bodyPr/>
        <a:lstStyle/>
        <a:p>
          <a:endParaRPr lang="en-US"/>
        </a:p>
      </dgm:t>
    </dgm:pt>
    <dgm:pt modelId="{3FA31236-E20D-8E44-B1E9-7E8900AAC505}" type="sibTrans" cxnId="{DA1F0719-4FF8-1D49-B43C-F2AFAB3E4631}">
      <dgm:prSet/>
      <dgm:spPr/>
      <dgm:t>
        <a:bodyPr/>
        <a:lstStyle/>
        <a:p>
          <a:endParaRPr lang="en-US"/>
        </a:p>
      </dgm:t>
    </dgm:pt>
    <dgm:pt modelId="{9183B2F7-A1F5-8B48-8E34-1908EE06334B}">
      <dgm:prSet phldrT="[Text]"/>
      <dgm:spPr/>
      <dgm:t>
        <a:bodyPr/>
        <a:lstStyle/>
        <a:p>
          <a:r>
            <a:rPr lang="en-US"/>
            <a:t>Unrelated foster parents</a:t>
          </a:r>
        </a:p>
      </dgm:t>
    </dgm:pt>
    <dgm:pt modelId="{3A911773-4D8B-4F49-92F9-786BA073E4FD}" type="parTrans" cxnId="{4EDD8B78-9D90-9347-BCA2-BCDC5070ADBB}">
      <dgm:prSet/>
      <dgm:spPr/>
      <dgm:t>
        <a:bodyPr/>
        <a:lstStyle/>
        <a:p>
          <a:endParaRPr lang="en-US"/>
        </a:p>
      </dgm:t>
    </dgm:pt>
    <dgm:pt modelId="{9508F7C3-241E-FB42-AE09-1FF940E895F3}" type="sibTrans" cxnId="{4EDD8B78-9D90-9347-BCA2-BCDC5070ADBB}">
      <dgm:prSet/>
      <dgm:spPr/>
      <dgm:t>
        <a:bodyPr/>
        <a:lstStyle/>
        <a:p>
          <a:endParaRPr lang="en-US"/>
        </a:p>
      </dgm:t>
    </dgm:pt>
    <dgm:pt modelId="{5A86E7ED-0924-E746-824C-3175989E6D17}">
      <dgm:prSet phldrT="[Text]"/>
      <dgm:spPr>
        <a:solidFill>
          <a:srgbClr val="7030A0"/>
        </a:solidFill>
      </dgm:spPr>
      <dgm:t>
        <a:bodyPr/>
        <a:lstStyle/>
        <a:p>
          <a:r>
            <a:rPr lang="en-US"/>
            <a:t>Relative caregivers &amp; Biological parents</a:t>
          </a:r>
        </a:p>
      </dgm:t>
    </dgm:pt>
    <dgm:pt modelId="{879E71AB-806D-8144-A2F6-264CFD4B4CAC}" type="parTrans" cxnId="{B3AE0BF9-CE5D-3C40-9E5E-703D57BA09F7}">
      <dgm:prSet/>
      <dgm:spPr/>
      <dgm:t>
        <a:bodyPr/>
        <a:lstStyle/>
        <a:p>
          <a:endParaRPr lang="en-US"/>
        </a:p>
      </dgm:t>
    </dgm:pt>
    <dgm:pt modelId="{042855CD-552B-E245-B213-203CD82E6CA8}" type="sibTrans" cxnId="{B3AE0BF9-CE5D-3C40-9E5E-703D57BA09F7}">
      <dgm:prSet/>
      <dgm:spPr/>
      <dgm:t>
        <a:bodyPr/>
        <a:lstStyle/>
        <a:p>
          <a:endParaRPr lang="en-US"/>
        </a:p>
      </dgm:t>
    </dgm:pt>
    <dgm:pt modelId="{C222C022-F9A4-5241-A0F6-661E38478C2D}">
      <dgm:prSet phldrT="[Text]"/>
      <dgm:spPr/>
      <dgm:t>
        <a:bodyPr/>
        <a:lstStyle/>
        <a:p>
          <a:r>
            <a:rPr lang="en-US"/>
            <a:t>Families who plan to adopt</a:t>
          </a:r>
        </a:p>
      </dgm:t>
    </dgm:pt>
    <dgm:pt modelId="{B1A020DD-946A-0C4D-9519-EE2A6CE281D8}" type="parTrans" cxnId="{9251EADE-D752-7748-A711-81BD008549C2}">
      <dgm:prSet/>
      <dgm:spPr/>
      <dgm:t>
        <a:bodyPr/>
        <a:lstStyle/>
        <a:p>
          <a:endParaRPr lang="en-US"/>
        </a:p>
      </dgm:t>
    </dgm:pt>
    <dgm:pt modelId="{BA2435BA-A5EF-2549-9585-316204D996B9}" type="sibTrans" cxnId="{9251EADE-D752-7748-A711-81BD008549C2}">
      <dgm:prSet/>
      <dgm:spPr/>
      <dgm:t>
        <a:bodyPr/>
        <a:lstStyle/>
        <a:p>
          <a:endParaRPr lang="en-US"/>
        </a:p>
      </dgm:t>
    </dgm:pt>
    <dgm:pt modelId="{93B2D5E0-DF45-BE4B-8046-D41C2A9685D3}">
      <dgm:prSet phldrT="[Text]"/>
      <dgm:spPr/>
      <dgm:t>
        <a:bodyPr/>
        <a:lstStyle/>
        <a:p>
          <a:r>
            <a:rPr lang="en-US"/>
            <a:t>Large residential facilities</a:t>
          </a:r>
        </a:p>
      </dgm:t>
    </dgm:pt>
    <dgm:pt modelId="{67FD79D0-EB85-FF4A-9E7B-AA23D2D75260}" type="parTrans" cxnId="{B250A6CC-D0E0-6149-8D4E-D9766E70D0F5}">
      <dgm:prSet/>
      <dgm:spPr/>
      <dgm:t>
        <a:bodyPr/>
        <a:lstStyle/>
        <a:p>
          <a:endParaRPr lang="en-US"/>
        </a:p>
      </dgm:t>
    </dgm:pt>
    <dgm:pt modelId="{E87398D6-5BE5-B342-BB88-DCA8CDEF1C6D}" type="sibTrans" cxnId="{B250A6CC-D0E0-6149-8D4E-D9766E70D0F5}">
      <dgm:prSet/>
      <dgm:spPr/>
      <dgm:t>
        <a:bodyPr/>
        <a:lstStyle/>
        <a:p>
          <a:endParaRPr lang="en-US"/>
        </a:p>
      </dgm:t>
    </dgm:pt>
    <dgm:pt modelId="{561E5AAC-03AA-8A49-A206-52B4DB348A2A}">
      <dgm:prSet phldrT="[Text]"/>
      <dgm:spPr/>
      <dgm:t>
        <a:bodyPr/>
        <a:lstStyle/>
        <a:p>
          <a:r>
            <a:rPr lang="en-US"/>
            <a:t>Group home providers</a:t>
          </a:r>
        </a:p>
      </dgm:t>
    </dgm:pt>
    <dgm:pt modelId="{F8D637BC-1CCE-FA4D-870C-46852EE74185}" type="parTrans" cxnId="{F1E43CCC-A73E-8F42-B93A-E58DEAA03592}">
      <dgm:prSet/>
      <dgm:spPr/>
      <dgm:t>
        <a:bodyPr/>
        <a:lstStyle/>
        <a:p>
          <a:endParaRPr lang="en-US"/>
        </a:p>
      </dgm:t>
    </dgm:pt>
    <dgm:pt modelId="{F8150B0D-1368-8F44-9D6C-651FAAA6D8EF}" type="sibTrans" cxnId="{F1E43CCC-A73E-8F42-B93A-E58DEAA03592}">
      <dgm:prSet/>
      <dgm:spPr/>
      <dgm:t>
        <a:bodyPr/>
        <a:lstStyle/>
        <a:p>
          <a:endParaRPr lang="en-US"/>
        </a:p>
      </dgm:t>
    </dgm:pt>
    <dgm:pt modelId="{18C50471-0AEC-FA45-A2D1-E227C2A8FB49}" type="pres">
      <dgm:prSet presAssocID="{9F22CDEA-495A-FB45-B651-B15D0B00909C}" presName="cycle" presStyleCnt="0">
        <dgm:presLayoutVars>
          <dgm:chMax val="1"/>
          <dgm:dir/>
          <dgm:animLvl val="ctr"/>
          <dgm:resizeHandles val="exact"/>
        </dgm:presLayoutVars>
      </dgm:prSet>
      <dgm:spPr/>
    </dgm:pt>
    <dgm:pt modelId="{AD1172FA-742D-3B4C-A435-CAD00DED93F0}" type="pres">
      <dgm:prSet presAssocID="{F7152862-5AA5-1145-B3AA-41A8994B52E4}" presName="centerShape" presStyleLbl="node0" presStyleIdx="0" presStyleCnt="1"/>
      <dgm:spPr/>
    </dgm:pt>
    <dgm:pt modelId="{A26754B9-3F5D-5541-8CA5-712C8A4C8412}" type="pres">
      <dgm:prSet presAssocID="{3A911773-4D8B-4F49-92F9-786BA073E4FD}" presName="parTrans" presStyleLbl="bgSibTrans2D1" presStyleIdx="0" presStyleCnt="5" custAng="10800000" custScaleX="50840" custLinFactNeighborX="29085" custLinFactNeighborY="2053"/>
      <dgm:spPr/>
    </dgm:pt>
    <dgm:pt modelId="{9C10A2F7-1D60-614E-87DB-9906575EF49D}" type="pres">
      <dgm:prSet presAssocID="{9183B2F7-A1F5-8B48-8E34-1908EE06334B}" presName="node" presStyleLbl="node1" presStyleIdx="0" presStyleCnt="5">
        <dgm:presLayoutVars>
          <dgm:bulletEnabled val="1"/>
        </dgm:presLayoutVars>
      </dgm:prSet>
      <dgm:spPr/>
    </dgm:pt>
    <dgm:pt modelId="{E62073CC-8D66-7C49-925F-0741F5F70ABB}" type="pres">
      <dgm:prSet presAssocID="{879E71AB-806D-8144-A2F6-264CFD4B4CAC}" presName="parTrans" presStyleLbl="bgSibTrans2D1" presStyleIdx="1" presStyleCnt="5" custAng="10733870" custScaleX="30289" custLinFactNeighborX="23311" custLinFactNeighborY="62492"/>
      <dgm:spPr/>
    </dgm:pt>
    <dgm:pt modelId="{0D10D503-E178-9847-A1BC-31453AD8590F}" type="pres">
      <dgm:prSet presAssocID="{5A86E7ED-0924-E746-824C-3175989E6D17}" presName="node" presStyleLbl="node1" presStyleIdx="1" presStyleCnt="5">
        <dgm:presLayoutVars>
          <dgm:bulletEnabled val="1"/>
        </dgm:presLayoutVars>
      </dgm:prSet>
      <dgm:spPr/>
    </dgm:pt>
    <dgm:pt modelId="{6486FAA8-52CD-854E-BFCE-2C221D772D93}" type="pres">
      <dgm:prSet presAssocID="{B1A020DD-946A-0C4D-9519-EE2A6CE281D8}" presName="parTrans" presStyleLbl="bgSibTrans2D1" presStyleIdx="2" presStyleCnt="5" custAng="10800000" custScaleX="34306" custLinFactNeighborX="159" custLinFactNeighborY="82377"/>
      <dgm:spPr/>
    </dgm:pt>
    <dgm:pt modelId="{4B1CB3AA-A550-6445-93ED-913BDFF19C97}" type="pres">
      <dgm:prSet presAssocID="{C222C022-F9A4-5241-A0F6-661E38478C2D}" presName="node" presStyleLbl="node1" presStyleIdx="2" presStyleCnt="5">
        <dgm:presLayoutVars>
          <dgm:bulletEnabled val="1"/>
        </dgm:presLayoutVars>
      </dgm:prSet>
      <dgm:spPr/>
    </dgm:pt>
    <dgm:pt modelId="{437CA57A-42CC-6C46-89BA-B600B431C983}" type="pres">
      <dgm:prSet presAssocID="{F8D637BC-1CCE-FA4D-870C-46852EE74185}" presName="parTrans" presStyleLbl="bgSibTrans2D1" presStyleIdx="3" presStyleCnt="5" custAng="10563589" custScaleX="27899" custLinFactNeighborX="-24744" custLinFactNeighborY="59887"/>
      <dgm:spPr/>
    </dgm:pt>
    <dgm:pt modelId="{2FF2091F-A851-E04C-9D79-2A4DB753A874}" type="pres">
      <dgm:prSet presAssocID="{561E5AAC-03AA-8A49-A206-52B4DB348A2A}" presName="node" presStyleLbl="node1" presStyleIdx="3" presStyleCnt="5">
        <dgm:presLayoutVars>
          <dgm:bulletEnabled val="1"/>
        </dgm:presLayoutVars>
      </dgm:prSet>
      <dgm:spPr/>
    </dgm:pt>
    <dgm:pt modelId="{8D07A4F3-1B45-6F43-A217-5B2CB7B830EE}" type="pres">
      <dgm:prSet presAssocID="{67FD79D0-EB85-FF4A-9E7B-AA23D2D75260}" presName="parTrans" presStyleLbl="bgSibTrans2D1" presStyleIdx="4" presStyleCnt="5" custAng="10643316" custScaleX="52975" custLinFactNeighborX="-29070" custLinFactNeighborY="-8097"/>
      <dgm:spPr/>
    </dgm:pt>
    <dgm:pt modelId="{88CE0C2E-D329-8747-AD7C-09CB48ABEE78}" type="pres">
      <dgm:prSet presAssocID="{93B2D5E0-DF45-BE4B-8046-D41C2A9685D3}" presName="node" presStyleLbl="node1" presStyleIdx="4" presStyleCnt="5">
        <dgm:presLayoutVars>
          <dgm:bulletEnabled val="1"/>
        </dgm:presLayoutVars>
      </dgm:prSet>
      <dgm:spPr/>
    </dgm:pt>
  </dgm:ptLst>
  <dgm:cxnLst>
    <dgm:cxn modelId="{1348DF0A-709A-4745-88C2-B937120261DE}" type="presOf" srcId="{93B2D5E0-DF45-BE4B-8046-D41C2A9685D3}" destId="{88CE0C2E-D329-8747-AD7C-09CB48ABEE78}" srcOrd="0" destOrd="0" presId="urn:microsoft.com/office/officeart/2005/8/layout/radial4"/>
    <dgm:cxn modelId="{BDB7B014-D732-4133-B624-4C6F970BB645}" type="presOf" srcId="{F8D637BC-1CCE-FA4D-870C-46852EE74185}" destId="{437CA57A-42CC-6C46-89BA-B600B431C983}" srcOrd="0" destOrd="0" presId="urn:microsoft.com/office/officeart/2005/8/layout/radial4"/>
    <dgm:cxn modelId="{DA1F0719-4FF8-1D49-B43C-F2AFAB3E4631}" srcId="{9F22CDEA-495A-FB45-B651-B15D0B00909C}" destId="{F7152862-5AA5-1145-B3AA-41A8994B52E4}" srcOrd="0" destOrd="0" parTransId="{F5A41082-8B0F-3546-8B4E-62254CB01FE4}" sibTransId="{3FA31236-E20D-8E44-B1E9-7E8900AAC505}"/>
    <dgm:cxn modelId="{DE3CE61F-C1E1-4166-8AA1-1B67B5EB6293}" type="presOf" srcId="{F7152862-5AA5-1145-B3AA-41A8994B52E4}" destId="{AD1172FA-742D-3B4C-A435-CAD00DED93F0}" srcOrd="0" destOrd="0" presId="urn:microsoft.com/office/officeart/2005/8/layout/radial4"/>
    <dgm:cxn modelId="{87EEE022-AE60-417F-83EF-D5CBB52EE3A4}" type="presOf" srcId="{B1A020DD-946A-0C4D-9519-EE2A6CE281D8}" destId="{6486FAA8-52CD-854E-BFCE-2C221D772D93}" srcOrd="0" destOrd="0" presId="urn:microsoft.com/office/officeart/2005/8/layout/radial4"/>
    <dgm:cxn modelId="{F7896924-EBD2-4030-8674-46A57F9F5369}" type="presOf" srcId="{67FD79D0-EB85-FF4A-9E7B-AA23D2D75260}" destId="{8D07A4F3-1B45-6F43-A217-5B2CB7B830EE}" srcOrd="0" destOrd="0" presId="urn:microsoft.com/office/officeart/2005/8/layout/radial4"/>
    <dgm:cxn modelId="{C37FF63A-04B3-4566-AD6E-ADE90115375B}" type="presOf" srcId="{5A86E7ED-0924-E746-824C-3175989E6D17}" destId="{0D10D503-E178-9847-A1BC-31453AD8590F}" srcOrd="0" destOrd="0" presId="urn:microsoft.com/office/officeart/2005/8/layout/radial4"/>
    <dgm:cxn modelId="{487B2840-252E-4396-AE3B-B7B6D39831E3}" type="presOf" srcId="{9F22CDEA-495A-FB45-B651-B15D0B00909C}" destId="{18C50471-0AEC-FA45-A2D1-E227C2A8FB49}" srcOrd="0" destOrd="0" presId="urn:microsoft.com/office/officeart/2005/8/layout/radial4"/>
    <dgm:cxn modelId="{1E3AE35C-DF26-4A41-8495-3A172D992A09}" type="presOf" srcId="{C222C022-F9A4-5241-A0F6-661E38478C2D}" destId="{4B1CB3AA-A550-6445-93ED-913BDFF19C97}" srcOrd="0" destOrd="0" presId="urn:microsoft.com/office/officeart/2005/8/layout/radial4"/>
    <dgm:cxn modelId="{E4BAA272-4D04-4C15-A930-90BBEDBA205E}" type="presOf" srcId="{561E5AAC-03AA-8A49-A206-52B4DB348A2A}" destId="{2FF2091F-A851-E04C-9D79-2A4DB753A874}" srcOrd="0" destOrd="0" presId="urn:microsoft.com/office/officeart/2005/8/layout/radial4"/>
    <dgm:cxn modelId="{4EDD8B78-9D90-9347-BCA2-BCDC5070ADBB}" srcId="{F7152862-5AA5-1145-B3AA-41A8994B52E4}" destId="{9183B2F7-A1F5-8B48-8E34-1908EE06334B}" srcOrd="0" destOrd="0" parTransId="{3A911773-4D8B-4F49-92F9-786BA073E4FD}" sibTransId="{9508F7C3-241E-FB42-AE09-1FF940E895F3}"/>
    <dgm:cxn modelId="{554CF081-FB79-4E8D-927C-355C1C88E093}" type="presOf" srcId="{879E71AB-806D-8144-A2F6-264CFD4B4CAC}" destId="{E62073CC-8D66-7C49-925F-0741F5F70ABB}" srcOrd="0" destOrd="0" presId="urn:microsoft.com/office/officeart/2005/8/layout/radial4"/>
    <dgm:cxn modelId="{F99E569D-32CD-47D9-A5E5-AA17717AE705}" type="presOf" srcId="{9183B2F7-A1F5-8B48-8E34-1908EE06334B}" destId="{9C10A2F7-1D60-614E-87DB-9906575EF49D}" srcOrd="0" destOrd="0" presId="urn:microsoft.com/office/officeart/2005/8/layout/radial4"/>
    <dgm:cxn modelId="{F1E43CCC-A73E-8F42-B93A-E58DEAA03592}" srcId="{F7152862-5AA5-1145-B3AA-41A8994B52E4}" destId="{561E5AAC-03AA-8A49-A206-52B4DB348A2A}" srcOrd="3" destOrd="0" parTransId="{F8D637BC-1CCE-FA4D-870C-46852EE74185}" sibTransId="{F8150B0D-1368-8F44-9D6C-651FAAA6D8EF}"/>
    <dgm:cxn modelId="{B250A6CC-D0E0-6149-8D4E-D9766E70D0F5}" srcId="{F7152862-5AA5-1145-B3AA-41A8994B52E4}" destId="{93B2D5E0-DF45-BE4B-8046-D41C2A9685D3}" srcOrd="4" destOrd="0" parTransId="{67FD79D0-EB85-FF4A-9E7B-AA23D2D75260}" sibTransId="{E87398D6-5BE5-B342-BB88-DCA8CDEF1C6D}"/>
    <dgm:cxn modelId="{9251EADE-D752-7748-A711-81BD008549C2}" srcId="{F7152862-5AA5-1145-B3AA-41A8994B52E4}" destId="{C222C022-F9A4-5241-A0F6-661E38478C2D}" srcOrd="2" destOrd="0" parTransId="{B1A020DD-946A-0C4D-9519-EE2A6CE281D8}" sibTransId="{BA2435BA-A5EF-2549-9585-316204D996B9}"/>
    <dgm:cxn modelId="{17421FF3-D7BE-4F3F-9A62-CF652BC500CA}" type="presOf" srcId="{3A911773-4D8B-4F49-92F9-786BA073E4FD}" destId="{A26754B9-3F5D-5541-8CA5-712C8A4C8412}" srcOrd="0" destOrd="0" presId="urn:microsoft.com/office/officeart/2005/8/layout/radial4"/>
    <dgm:cxn modelId="{B3AE0BF9-CE5D-3C40-9E5E-703D57BA09F7}" srcId="{F7152862-5AA5-1145-B3AA-41A8994B52E4}" destId="{5A86E7ED-0924-E746-824C-3175989E6D17}" srcOrd="1" destOrd="0" parTransId="{879E71AB-806D-8144-A2F6-264CFD4B4CAC}" sibTransId="{042855CD-552B-E245-B213-203CD82E6CA8}"/>
    <dgm:cxn modelId="{EDD989DB-2210-45C7-8B0E-8A39DBA6AAE8}" type="presParOf" srcId="{18C50471-0AEC-FA45-A2D1-E227C2A8FB49}" destId="{AD1172FA-742D-3B4C-A435-CAD00DED93F0}" srcOrd="0" destOrd="0" presId="urn:microsoft.com/office/officeart/2005/8/layout/radial4"/>
    <dgm:cxn modelId="{914A8274-C67E-43A2-896E-066D0B6D5E0E}" type="presParOf" srcId="{18C50471-0AEC-FA45-A2D1-E227C2A8FB49}" destId="{A26754B9-3F5D-5541-8CA5-712C8A4C8412}" srcOrd="1" destOrd="0" presId="urn:microsoft.com/office/officeart/2005/8/layout/radial4"/>
    <dgm:cxn modelId="{263C4787-E361-4AB2-BD03-D3D745EA4FA7}" type="presParOf" srcId="{18C50471-0AEC-FA45-A2D1-E227C2A8FB49}" destId="{9C10A2F7-1D60-614E-87DB-9906575EF49D}" srcOrd="2" destOrd="0" presId="urn:microsoft.com/office/officeart/2005/8/layout/radial4"/>
    <dgm:cxn modelId="{EDF5D5A2-750E-497B-A88E-0202C9C251D9}" type="presParOf" srcId="{18C50471-0AEC-FA45-A2D1-E227C2A8FB49}" destId="{E62073CC-8D66-7C49-925F-0741F5F70ABB}" srcOrd="3" destOrd="0" presId="urn:microsoft.com/office/officeart/2005/8/layout/radial4"/>
    <dgm:cxn modelId="{B6E57617-8A81-4DA2-92B7-CB37B9FBF283}" type="presParOf" srcId="{18C50471-0AEC-FA45-A2D1-E227C2A8FB49}" destId="{0D10D503-E178-9847-A1BC-31453AD8590F}" srcOrd="4" destOrd="0" presId="urn:microsoft.com/office/officeart/2005/8/layout/radial4"/>
    <dgm:cxn modelId="{FEA91086-D7DE-457A-992A-71C12ED2EE73}" type="presParOf" srcId="{18C50471-0AEC-FA45-A2D1-E227C2A8FB49}" destId="{6486FAA8-52CD-854E-BFCE-2C221D772D93}" srcOrd="5" destOrd="0" presId="urn:microsoft.com/office/officeart/2005/8/layout/radial4"/>
    <dgm:cxn modelId="{885B92F6-0A11-4E73-BD18-5D48A16B679C}" type="presParOf" srcId="{18C50471-0AEC-FA45-A2D1-E227C2A8FB49}" destId="{4B1CB3AA-A550-6445-93ED-913BDFF19C97}" srcOrd="6" destOrd="0" presId="urn:microsoft.com/office/officeart/2005/8/layout/radial4"/>
    <dgm:cxn modelId="{AAC20CBB-63E2-4E89-8033-319A40BA5A6B}" type="presParOf" srcId="{18C50471-0AEC-FA45-A2D1-E227C2A8FB49}" destId="{437CA57A-42CC-6C46-89BA-B600B431C983}" srcOrd="7" destOrd="0" presId="urn:microsoft.com/office/officeart/2005/8/layout/radial4"/>
    <dgm:cxn modelId="{688E1804-7263-4F19-86A9-C2A8B16A3DD2}" type="presParOf" srcId="{18C50471-0AEC-FA45-A2D1-E227C2A8FB49}" destId="{2FF2091F-A851-E04C-9D79-2A4DB753A874}" srcOrd="8" destOrd="0" presId="urn:microsoft.com/office/officeart/2005/8/layout/radial4"/>
    <dgm:cxn modelId="{1622FC3D-ECF2-4662-BA94-15F43A9349E7}" type="presParOf" srcId="{18C50471-0AEC-FA45-A2D1-E227C2A8FB49}" destId="{8D07A4F3-1B45-6F43-A217-5B2CB7B830EE}" srcOrd="9" destOrd="0" presId="urn:microsoft.com/office/officeart/2005/8/layout/radial4"/>
    <dgm:cxn modelId="{F160869D-A6B8-4584-BA5C-F7A81446AFFA}" type="presParOf" srcId="{18C50471-0AEC-FA45-A2D1-E227C2A8FB49}" destId="{88CE0C2E-D329-8747-AD7C-09CB48ABEE78}"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49DB2F-12F5-C844-BF78-A3FE64761C08}" type="doc">
      <dgm:prSet loTypeId="urn:microsoft.com/office/officeart/2005/8/layout/arrow3" loCatId="relationship" qsTypeId="urn:microsoft.com/office/officeart/2005/8/quickstyle/simple4" qsCatId="simple" csTypeId="urn:microsoft.com/office/officeart/2005/8/colors/accent1_2" csCatId="accent1" phldr="1"/>
      <dgm:spPr/>
      <dgm:t>
        <a:bodyPr/>
        <a:lstStyle/>
        <a:p>
          <a:endParaRPr lang="en-US"/>
        </a:p>
      </dgm:t>
    </dgm:pt>
    <dgm:pt modelId="{9F0911D4-4722-934B-8B3C-9802F03BF0E2}">
      <dgm:prSet phldrT="[Text]"/>
      <dgm:spPr/>
      <dgm:t>
        <a:bodyPr/>
        <a:lstStyle/>
        <a:p>
          <a:r>
            <a:rPr lang="en-US" b="1"/>
            <a:t>Attendance Rates</a:t>
          </a:r>
        </a:p>
        <a:p>
          <a:r>
            <a:rPr lang="en-US" b="1"/>
            <a:t>Performance on State Tests</a:t>
          </a:r>
        </a:p>
        <a:p>
          <a:r>
            <a:rPr lang="en-US" b="1"/>
            <a:t>Graduation Rates</a:t>
          </a:r>
        </a:p>
      </dgm:t>
    </dgm:pt>
    <dgm:pt modelId="{337AC90F-E516-B64E-951F-0CE407504E89}" type="parTrans" cxnId="{2C9EC0A1-DD37-4D4D-B7B0-03FF9D0D3C81}">
      <dgm:prSet/>
      <dgm:spPr/>
      <dgm:t>
        <a:bodyPr/>
        <a:lstStyle/>
        <a:p>
          <a:endParaRPr lang="en-US"/>
        </a:p>
      </dgm:t>
    </dgm:pt>
    <dgm:pt modelId="{326278A2-A1C7-5641-BCB8-63228C9C5982}" type="sibTrans" cxnId="{2C9EC0A1-DD37-4D4D-B7B0-03FF9D0D3C81}">
      <dgm:prSet/>
      <dgm:spPr/>
      <dgm:t>
        <a:bodyPr/>
        <a:lstStyle/>
        <a:p>
          <a:endParaRPr lang="en-US"/>
        </a:p>
      </dgm:t>
    </dgm:pt>
    <dgm:pt modelId="{BEF8676F-3BC2-C04E-9C85-44B4DF6A12D4}">
      <dgm:prSet phldrT="[Text]"/>
      <dgm:spPr/>
      <dgm:t>
        <a:bodyPr/>
        <a:lstStyle/>
        <a:p>
          <a:r>
            <a:rPr lang="en-US" b="1"/>
            <a:t>Chronic Absenteeism</a:t>
          </a:r>
        </a:p>
        <a:p>
          <a:r>
            <a:rPr lang="en-US" b="1"/>
            <a:t>Number of Suspensions</a:t>
          </a:r>
        </a:p>
        <a:p>
          <a:r>
            <a:rPr lang="en-US" b="1"/>
            <a:t>Drop Out Rates </a:t>
          </a:r>
        </a:p>
        <a:p>
          <a:endParaRPr lang="en-US"/>
        </a:p>
        <a:p>
          <a:endParaRPr lang="en-US"/>
        </a:p>
      </dgm:t>
    </dgm:pt>
    <dgm:pt modelId="{29D0114B-0ED4-7545-8B63-9DDC7C2A610C}" type="parTrans" cxnId="{16D36545-B780-0C4F-AA3A-E7A28D76A7C2}">
      <dgm:prSet/>
      <dgm:spPr/>
      <dgm:t>
        <a:bodyPr/>
        <a:lstStyle/>
        <a:p>
          <a:endParaRPr lang="en-US"/>
        </a:p>
      </dgm:t>
    </dgm:pt>
    <dgm:pt modelId="{81D466D9-4EF7-E346-8575-23150147C07B}" type="sibTrans" cxnId="{16D36545-B780-0C4F-AA3A-E7A28D76A7C2}">
      <dgm:prSet/>
      <dgm:spPr/>
      <dgm:t>
        <a:bodyPr/>
        <a:lstStyle/>
        <a:p>
          <a:endParaRPr lang="en-US"/>
        </a:p>
      </dgm:t>
    </dgm:pt>
    <dgm:pt modelId="{BA532965-A8CA-824F-99C4-C276CD2E31C6}" type="pres">
      <dgm:prSet presAssocID="{3949DB2F-12F5-C844-BF78-A3FE64761C08}" presName="compositeShape" presStyleCnt="0">
        <dgm:presLayoutVars>
          <dgm:chMax val="2"/>
          <dgm:dir/>
          <dgm:resizeHandles val="exact"/>
        </dgm:presLayoutVars>
      </dgm:prSet>
      <dgm:spPr/>
    </dgm:pt>
    <dgm:pt modelId="{C358CC2D-33CD-354E-9A70-D2FF9262BD07}" type="pres">
      <dgm:prSet presAssocID="{3949DB2F-12F5-C844-BF78-A3FE64761C08}" presName="divider" presStyleLbl="fgShp" presStyleIdx="0" presStyleCnt="1"/>
      <dgm:spPr/>
    </dgm:pt>
    <dgm:pt modelId="{86A798E8-764F-FD41-936B-EF720D798A74}" type="pres">
      <dgm:prSet presAssocID="{9F0911D4-4722-934B-8B3C-9802F03BF0E2}" presName="downArrow" presStyleLbl="node1" presStyleIdx="0" presStyleCnt="2"/>
      <dgm:spPr>
        <a:solidFill>
          <a:srgbClr val="FF0000"/>
        </a:solidFill>
      </dgm:spPr>
    </dgm:pt>
    <dgm:pt modelId="{0327544C-D149-7B4D-8631-44B6C0015895}" type="pres">
      <dgm:prSet presAssocID="{9F0911D4-4722-934B-8B3C-9802F03BF0E2}" presName="downArrowText" presStyleLbl="revTx" presStyleIdx="0" presStyleCnt="2" custScaleX="123413" custLinFactNeighborX="9511">
        <dgm:presLayoutVars>
          <dgm:bulletEnabled val="1"/>
        </dgm:presLayoutVars>
      </dgm:prSet>
      <dgm:spPr/>
    </dgm:pt>
    <dgm:pt modelId="{F0765DDE-A38C-0043-839F-3949B1620C3D}" type="pres">
      <dgm:prSet presAssocID="{BEF8676F-3BC2-C04E-9C85-44B4DF6A12D4}" presName="upArrow" presStyleLbl="node1" presStyleIdx="1" presStyleCnt="2"/>
      <dgm:spPr/>
    </dgm:pt>
    <dgm:pt modelId="{BB69960E-A53D-5F4B-96F8-FF8E0F41CBB3}" type="pres">
      <dgm:prSet presAssocID="{BEF8676F-3BC2-C04E-9C85-44B4DF6A12D4}" presName="upArrowText" presStyleLbl="revTx" presStyleIdx="1" presStyleCnt="2" custLinFactNeighborX="-9029" custLinFactNeighborY="-888">
        <dgm:presLayoutVars>
          <dgm:bulletEnabled val="1"/>
        </dgm:presLayoutVars>
      </dgm:prSet>
      <dgm:spPr/>
    </dgm:pt>
  </dgm:ptLst>
  <dgm:cxnLst>
    <dgm:cxn modelId="{7638FD05-BA14-429D-80AF-F1C5F1FBD792}" type="presOf" srcId="{3949DB2F-12F5-C844-BF78-A3FE64761C08}" destId="{BA532965-A8CA-824F-99C4-C276CD2E31C6}" srcOrd="0" destOrd="0" presId="urn:microsoft.com/office/officeart/2005/8/layout/arrow3"/>
    <dgm:cxn modelId="{46250A2F-6A49-4AB2-A25A-B0624089FEB8}" type="presOf" srcId="{9F0911D4-4722-934B-8B3C-9802F03BF0E2}" destId="{0327544C-D149-7B4D-8631-44B6C0015895}" srcOrd="0" destOrd="0" presId="urn:microsoft.com/office/officeart/2005/8/layout/arrow3"/>
    <dgm:cxn modelId="{16D36545-B780-0C4F-AA3A-E7A28D76A7C2}" srcId="{3949DB2F-12F5-C844-BF78-A3FE64761C08}" destId="{BEF8676F-3BC2-C04E-9C85-44B4DF6A12D4}" srcOrd="1" destOrd="0" parTransId="{29D0114B-0ED4-7545-8B63-9DDC7C2A610C}" sibTransId="{81D466D9-4EF7-E346-8575-23150147C07B}"/>
    <dgm:cxn modelId="{5006307A-9623-4F2C-B49C-BAC25AEADD0C}" type="presOf" srcId="{BEF8676F-3BC2-C04E-9C85-44B4DF6A12D4}" destId="{BB69960E-A53D-5F4B-96F8-FF8E0F41CBB3}" srcOrd="0" destOrd="0" presId="urn:microsoft.com/office/officeart/2005/8/layout/arrow3"/>
    <dgm:cxn modelId="{2C9EC0A1-DD37-4D4D-B7B0-03FF9D0D3C81}" srcId="{3949DB2F-12F5-C844-BF78-A3FE64761C08}" destId="{9F0911D4-4722-934B-8B3C-9802F03BF0E2}" srcOrd="0" destOrd="0" parTransId="{337AC90F-E516-B64E-951F-0CE407504E89}" sibTransId="{326278A2-A1C7-5641-BCB8-63228C9C5982}"/>
    <dgm:cxn modelId="{67CBB32C-7C77-4581-ACFA-2BE81FFE4F9F}" type="presParOf" srcId="{BA532965-A8CA-824F-99C4-C276CD2E31C6}" destId="{C358CC2D-33CD-354E-9A70-D2FF9262BD07}" srcOrd="0" destOrd="0" presId="urn:microsoft.com/office/officeart/2005/8/layout/arrow3"/>
    <dgm:cxn modelId="{3AD7E963-85FC-41C8-8684-CCC1204F4D58}" type="presParOf" srcId="{BA532965-A8CA-824F-99C4-C276CD2E31C6}" destId="{86A798E8-764F-FD41-936B-EF720D798A74}" srcOrd="1" destOrd="0" presId="urn:microsoft.com/office/officeart/2005/8/layout/arrow3"/>
    <dgm:cxn modelId="{5198AB40-3B3D-4119-AF89-05613E6BEFC1}" type="presParOf" srcId="{BA532965-A8CA-824F-99C4-C276CD2E31C6}" destId="{0327544C-D149-7B4D-8631-44B6C0015895}" srcOrd="2" destOrd="0" presId="urn:microsoft.com/office/officeart/2005/8/layout/arrow3"/>
    <dgm:cxn modelId="{93E8865E-A599-4E78-B083-86D1FB5C6B2B}" type="presParOf" srcId="{BA532965-A8CA-824F-99C4-C276CD2E31C6}" destId="{F0765DDE-A38C-0043-839F-3949B1620C3D}" srcOrd="3" destOrd="0" presId="urn:microsoft.com/office/officeart/2005/8/layout/arrow3"/>
    <dgm:cxn modelId="{F0A57CFB-5323-4150-AE11-AA06C246597E}" type="presParOf" srcId="{BA532965-A8CA-824F-99C4-C276CD2E31C6}" destId="{BB69960E-A53D-5F4B-96F8-FF8E0F41CBB3}"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D656FA-C52F-4B35-8763-8B2BF88BE27A}" type="doc">
      <dgm:prSet loTypeId="urn:microsoft.com/office/officeart/2005/8/layout/process1" loCatId="process" qsTypeId="urn:microsoft.com/office/officeart/2005/8/quickstyle/simple1" qsCatId="simple" csTypeId="urn:microsoft.com/office/officeart/2005/8/colors/accent1_2" csCatId="accent1" phldr="1"/>
      <dgm:spPr/>
    </dgm:pt>
    <dgm:pt modelId="{FA3FFBD0-6A0D-43A9-A5E2-3D6342007379}">
      <dgm:prSet phldrT="[Text]"/>
      <dgm:spPr/>
      <dgm:t>
        <a:bodyPr/>
        <a:lstStyle/>
        <a:p>
          <a:r>
            <a:rPr lang="en-US"/>
            <a:t>Feelings</a:t>
          </a:r>
        </a:p>
      </dgm:t>
    </dgm:pt>
    <dgm:pt modelId="{EAEF8A40-7876-4E32-9AA5-12C8AAA56930}" type="parTrans" cxnId="{8744A4C7-964F-47F3-AB4D-499F3AA11F9B}">
      <dgm:prSet/>
      <dgm:spPr/>
      <dgm:t>
        <a:bodyPr/>
        <a:lstStyle/>
        <a:p>
          <a:endParaRPr lang="en-US"/>
        </a:p>
      </dgm:t>
    </dgm:pt>
    <dgm:pt modelId="{68B08C07-B4AA-4FA6-816A-B95C2A5C329F}" type="sibTrans" cxnId="{8744A4C7-964F-47F3-AB4D-499F3AA11F9B}">
      <dgm:prSet/>
      <dgm:spPr/>
      <dgm:t>
        <a:bodyPr/>
        <a:lstStyle/>
        <a:p>
          <a:endParaRPr lang="en-US"/>
        </a:p>
      </dgm:t>
    </dgm:pt>
    <dgm:pt modelId="{247C243F-DB17-406E-8C73-D82C2344B543}">
      <dgm:prSet phldrT="[Text]"/>
      <dgm:spPr/>
      <dgm:t>
        <a:bodyPr/>
        <a:lstStyle/>
        <a:p>
          <a:r>
            <a:rPr lang="en-US"/>
            <a:t>Looks like</a:t>
          </a:r>
        </a:p>
      </dgm:t>
    </dgm:pt>
    <dgm:pt modelId="{ACEA2F71-2743-4EB5-ABA7-BA7B2B656791}" type="parTrans" cxnId="{84DC1B0C-C07E-4000-80D2-86B6ED6D95A7}">
      <dgm:prSet/>
      <dgm:spPr/>
      <dgm:t>
        <a:bodyPr/>
        <a:lstStyle/>
        <a:p>
          <a:endParaRPr lang="en-US"/>
        </a:p>
      </dgm:t>
    </dgm:pt>
    <dgm:pt modelId="{4AED81FC-7D68-4110-B0F8-CA06770F141F}" type="sibTrans" cxnId="{84DC1B0C-C07E-4000-80D2-86B6ED6D95A7}">
      <dgm:prSet/>
      <dgm:spPr/>
      <dgm:t>
        <a:bodyPr/>
        <a:lstStyle/>
        <a:p>
          <a:endParaRPr lang="en-US"/>
        </a:p>
      </dgm:t>
    </dgm:pt>
    <dgm:pt modelId="{AFAF7FFD-E84A-4383-96F0-1FA9322B53A4}">
      <dgm:prSet phldrT="[Text]"/>
      <dgm:spPr/>
      <dgm:t>
        <a:bodyPr/>
        <a:lstStyle/>
        <a:p>
          <a:r>
            <a:rPr lang="en-US"/>
            <a:t>Behavior</a:t>
          </a:r>
        </a:p>
      </dgm:t>
    </dgm:pt>
    <dgm:pt modelId="{11969C9D-E9D3-4EA1-9F28-D860A8C0ABD2}" type="parTrans" cxnId="{4AFD69FA-87DA-4F3C-A4F1-70C90C020ABA}">
      <dgm:prSet/>
      <dgm:spPr/>
      <dgm:t>
        <a:bodyPr/>
        <a:lstStyle/>
        <a:p>
          <a:endParaRPr lang="en-US"/>
        </a:p>
      </dgm:t>
    </dgm:pt>
    <dgm:pt modelId="{27CCBA3C-F101-4D06-927B-7007AD53AE64}" type="sibTrans" cxnId="{4AFD69FA-87DA-4F3C-A4F1-70C90C020ABA}">
      <dgm:prSet/>
      <dgm:spPr/>
      <dgm:t>
        <a:bodyPr/>
        <a:lstStyle/>
        <a:p>
          <a:endParaRPr lang="en-US"/>
        </a:p>
      </dgm:t>
    </dgm:pt>
    <dgm:pt modelId="{11FD3ED2-1029-437D-ADC0-59578A0DA7F7}" type="pres">
      <dgm:prSet presAssocID="{E2D656FA-C52F-4B35-8763-8B2BF88BE27A}" presName="Name0" presStyleCnt="0">
        <dgm:presLayoutVars>
          <dgm:dir/>
          <dgm:resizeHandles val="exact"/>
        </dgm:presLayoutVars>
      </dgm:prSet>
      <dgm:spPr/>
    </dgm:pt>
    <dgm:pt modelId="{9F893DEF-FA2E-408E-9ACA-ED2BE12A671E}" type="pres">
      <dgm:prSet presAssocID="{FA3FFBD0-6A0D-43A9-A5E2-3D6342007379}" presName="node" presStyleLbl="node1" presStyleIdx="0" presStyleCnt="3">
        <dgm:presLayoutVars>
          <dgm:bulletEnabled val="1"/>
        </dgm:presLayoutVars>
      </dgm:prSet>
      <dgm:spPr/>
    </dgm:pt>
    <dgm:pt modelId="{7036A88D-406B-4F3F-9A29-34571F216442}" type="pres">
      <dgm:prSet presAssocID="{68B08C07-B4AA-4FA6-816A-B95C2A5C329F}" presName="sibTrans" presStyleLbl="sibTrans2D1" presStyleIdx="0" presStyleCnt="2"/>
      <dgm:spPr/>
    </dgm:pt>
    <dgm:pt modelId="{553FFA68-29E9-40E1-BBA3-F53BB4F1CAEA}" type="pres">
      <dgm:prSet presAssocID="{68B08C07-B4AA-4FA6-816A-B95C2A5C329F}" presName="connectorText" presStyleLbl="sibTrans2D1" presStyleIdx="0" presStyleCnt="2"/>
      <dgm:spPr/>
    </dgm:pt>
    <dgm:pt modelId="{CE28A47D-378D-43A3-9BC0-9A89B464ECC9}" type="pres">
      <dgm:prSet presAssocID="{247C243F-DB17-406E-8C73-D82C2344B543}" presName="node" presStyleLbl="node1" presStyleIdx="1" presStyleCnt="3" custLinFactNeighborX="1635" custLinFactNeighborY="-2871">
        <dgm:presLayoutVars>
          <dgm:bulletEnabled val="1"/>
        </dgm:presLayoutVars>
      </dgm:prSet>
      <dgm:spPr/>
    </dgm:pt>
    <dgm:pt modelId="{4DC2BAF5-E3BF-4018-8F2B-AEA5AFC74E4F}" type="pres">
      <dgm:prSet presAssocID="{4AED81FC-7D68-4110-B0F8-CA06770F141F}" presName="sibTrans" presStyleLbl="sibTrans2D1" presStyleIdx="1" presStyleCnt="2"/>
      <dgm:spPr/>
    </dgm:pt>
    <dgm:pt modelId="{7E789FEB-FAA9-4498-8C37-8C21204805BA}" type="pres">
      <dgm:prSet presAssocID="{4AED81FC-7D68-4110-B0F8-CA06770F141F}" presName="connectorText" presStyleLbl="sibTrans2D1" presStyleIdx="1" presStyleCnt="2"/>
      <dgm:spPr/>
    </dgm:pt>
    <dgm:pt modelId="{4031854F-3A8F-4AFD-9F99-14F5AD67F74C}" type="pres">
      <dgm:prSet presAssocID="{AFAF7FFD-E84A-4383-96F0-1FA9322B53A4}" presName="node" presStyleLbl="node1" presStyleIdx="2" presStyleCnt="3">
        <dgm:presLayoutVars>
          <dgm:bulletEnabled val="1"/>
        </dgm:presLayoutVars>
      </dgm:prSet>
      <dgm:spPr/>
    </dgm:pt>
  </dgm:ptLst>
  <dgm:cxnLst>
    <dgm:cxn modelId="{84DC1B0C-C07E-4000-80D2-86B6ED6D95A7}" srcId="{E2D656FA-C52F-4B35-8763-8B2BF88BE27A}" destId="{247C243F-DB17-406E-8C73-D82C2344B543}" srcOrd="1" destOrd="0" parTransId="{ACEA2F71-2743-4EB5-ABA7-BA7B2B656791}" sibTransId="{4AED81FC-7D68-4110-B0F8-CA06770F141F}"/>
    <dgm:cxn modelId="{CDC02813-B2B0-4EE3-A9AE-A298046669DB}" type="presOf" srcId="{4AED81FC-7D68-4110-B0F8-CA06770F141F}" destId="{4DC2BAF5-E3BF-4018-8F2B-AEA5AFC74E4F}" srcOrd="0" destOrd="0" presId="urn:microsoft.com/office/officeart/2005/8/layout/process1"/>
    <dgm:cxn modelId="{6AE09222-55BF-4447-B35A-5250A05BE71F}" type="presOf" srcId="{4AED81FC-7D68-4110-B0F8-CA06770F141F}" destId="{7E789FEB-FAA9-4498-8C37-8C21204805BA}" srcOrd="1" destOrd="0" presId="urn:microsoft.com/office/officeart/2005/8/layout/process1"/>
    <dgm:cxn modelId="{56ED8667-6558-4D79-9529-E8470FDCF014}" type="presOf" srcId="{68B08C07-B4AA-4FA6-816A-B95C2A5C329F}" destId="{7036A88D-406B-4F3F-9A29-34571F216442}" srcOrd="0" destOrd="0" presId="urn:microsoft.com/office/officeart/2005/8/layout/process1"/>
    <dgm:cxn modelId="{5BB11F4A-C0BF-46A7-8FB6-4DB0D5D43F15}" type="presOf" srcId="{247C243F-DB17-406E-8C73-D82C2344B543}" destId="{CE28A47D-378D-43A3-9BC0-9A89B464ECC9}" srcOrd="0" destOrd="0" presId="urn:microsoft.com/office/officeart/2005/8/layout/process1"/>
    <dgm:cxn modelId="{BBFA674E-0BF2-4878-9CB9-405E3106A749}" type="presOf" srcId="{68B08C07-B4AA-4FA6-816A-B95C2A5C329F}" destId="{553FFA68-29E9-40E1-BBA3-F53BB4F1CAEA}" srcOrd="1" destOrd="0" presId="urn:microsoft.com/office/officeart/2005/8/layout/process1"/>
    <dgm:cxn modelId="{5B16667E-281C-4F25-AAA6-ADDE9A3C8245}" type="presOf" srcId="{E2D656FA-C52F-4B35-8763-8B2BF88BE27A}" destId="{11FD3ED2-1029-437D-ADC0-59578A0DA7F7}" srcOrd="0" destOrd="0" presId="urn:microsoft.com/office/officeart/2005/8/layout/process1"/>
    <dgm:cxn modelId="{8744A4C7-964F-47F3-AB4D-499F3AA11F9B}" srcId="{E2D656FA-C52F-4B35-8763-8B2BF88BE27A}" destId="{FA3FFBD0-6A0D-43A9-A5E2-3D6342007379}" srcOrd="0" destOrd="0" parTransId="{EAEF8A40-7876-4E32-9AA5-12C8AAA56930}" sibTransId="{68B08C07-B4AA-4FA6-816A-B95C2A5C329F}"/>
    <dgm:cxn modelId="{C605C8F6-6D77-4A90-91AF-77A9E9E4A85F}" type="presOf" srcId="{AFAF7FFD-E84A-4383-96F0-1FA9322B53A4}" destId="{4031854F-3A8F-4AFD-9F99-14F5AD67F74C}" srcOrd="0" destOrd="0" presId="urn:microsoft.com/office/officeart/2005/8/layout/process1"/>
    <dgm:cxn modelId="{4AFD69FA-87DA-4F3C-A4F1-70C90C020ABA}" srcId="{E2D656FA-C52F-4B35-8763-8B2BF88BE27A}" destId="{AFAF7FFD-E84A-4383-96F0-1FA9322B53A4}" srcOrd="2" destOrd="0" parTransId="{11969C9D-E9D3-4EA1-9F28-D860A8C0ABD2}" sibTransId="{27CCBA3C-F101-4D06-927B-7007AD53AE64}"/>
    <dgm:cxn modelId="{D7E93CFB-C079-4E43-AA9B-3E52399FB2E1}" type="presOf" srcId="{FA3FFBD0-6A0D-43A9-A5E2-3D6342007379}" destId="{9F893DEF-FA2E-408E-9ACA-ED2BE12A671E}" srcOrd="0" destOrd="0" presId="urn:microsoft.com/office/officeart/2005/8/layout/process1"/>
    <dgm:cxn modelId="{80DF157E-2136-4CD1-B2DE-0909463B1E6F}" type="presParOf" srcId="{11FD3ED2-1029-437D-ADC0-59578A0DA7F7}" destId="{9F893DEF-FA2E-408E-9ACA-ED2BE12A671E}" srcOrd="0" destOrd="0" presId="urn:microsoft.com/office/officeart/2005/8/layout/process1"/>
    <dgm:cxn modelId="{25C720FC-DBAA-4A7B-8686-D3CDB0F839E2}" type="presParOf" srcId="{11FD3ED2-1029-437D-ADC0-59578A0DA7F7}" destId="{7036A88D-406B-4F3F-9A29-34571F216442}" srcOrd="1" destOrd="0" presId="urn:microsoft.com/office/officeart/2005/8/layout/process1"/>
    <dgm:cxn modelId="{7FBA0973-B2C1-47F3-B1BC-55319E06AD69}" type="presParOf" srcId="{7036A88D-406B-4F3F-9A29-34571F216442}" destId="{553FFA68-29E9-40E1-BBA3-F53BB4F1CAEA}" srcOrd="0" destOrd="0" presId="urn:microsoft.com/office/officeart/2005/8/layout/process1"/>
    <dgm:cxn modelId="{EF1C6A43-44DF-45CD-B175-98AA44BB937F}" type="presParOf" srcId="{11FD3ED2-1029-437D-ADC0-59578A0DA7F7}" destId="{CE28A47D-378D-43A3-9BC0-9A89B464ECC9}" srcOrd="2" destOrd="0" presId="urn:microsoft.com/office/officeart/2005/8/layout/process1"/>
    <dgm:cxn modelId="{6205ECCA-6011-4826-8A55-9A3C4EE7EF21}" type="presParOf" srcId="{11FD3ED2-1029-437D-ADC0-59578A0DA7F7}" destId="{4DC2BAF5-E3BF-4018-8F2B-AEA5AFC74E4F}" srcOrd="3" destOrd="0" presId="urn:microsoft.com/office/officeart/2005/8/layout/process1"/>
    <dgm:cxn modelId="{A6C8D5C5-B311-46D6-AFDD-AC9D41032043}" type="presParOf" srcId="{4DC2BAF5-E3BF-4018-8F2B-AEA5AFC74E4F}" destId="{7E789FEB-FAA9-4498-8C37-8C21204805BA}" srcOrd="0" destOrd="0" presId="urn:microsoft.com/office/officeart/2005/8/layout/process1"/>
    <dgm:cxn modelId="{2BB2F00B-0A57-4F85-8D92-374C514A20E1}" type="presParOf" srcId="{11FD3ED2-1029-437D-ADC0-59578A0DA7F7}" destId="{4031854F-3A8F-4AFD-9F99-14F5AD67F74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24E45C-034D-4DC6-B1C7-C7FE628D70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5D8E509-0672-4E44-8D1A-53C7499C45E5}">
      <dgm:prSet phldrT="[Text]"/>
      <dgm:spPr/>
      <dgm:t>
        <a:bodyPr/>
        <a:lstStyle/>
        <a:p>
          <a:pPr algn="l"/>
          <a:r>
            <a:rPr lang="en-US"/>
            <a:t>Hurt</a:t>
          </a:r>
        </a:p>
        <a:p>
          <a:pPr algn="l"/>
          <a:r>
            <a:rPr lang="en-US"/>
            <a:t>Avoid rejection</a:t>
          </a:r>
        </a:p>
        <a:p>
          <a:pPr algn="l"/>
          <a:r>
            <a:rPr lang="en-US"/>
            <a:t>Avoid feeling/emotions</a:t>
          </a:r>
        </a:p>
        <a:p>
          <a:pPr algn="l"/>
          <a:r>
            <a:rPr lang="en-US"/>
            <a:t>Holding feelings in</a:t>
          </a:r>
        </a:p>
        <a:p>
          <a:pPr algn="l"/>
          <a:r>
            <a:rPr lang="en-US"/>
            <a:t>Depression</a:t>
          </a:r>
        </a:p>
        <a:p>
          <a:pPr algn="l"/>
          <a:r>
            <a:rPr lang="en-US"/>
            <a:t>Unloved (tests the relationship, avoids rejection)</a:t>
          </a:r>
        </a:p>
        <a:p>
          <a:pPr algn="l"/>
          <a:r>
            <a:rPr lang="en-US"/>
            <a:t>Trauma trigger, heightened internal alarm</a:t>
          </a:r>
        </a:p>
        <a:p>
          <a:pPr algn="l"/>
          <a:endParaRPr lang="en-US"/>
        </a:p>
      </dgm:t>
    </dgm:pt>
    <dgm:pt modelId="{B7B2725A-0617-4E3E-AE11-D95338D2E9F0}" type="parTrans" cxnId="{CBCD2C19-8202-4C4E-8BFA-0898BA413905}">
      <dgm:prSet/>
      <dgm:spPr/>
      <dgm:t>
        <a:bodyPr/>
        <a:lstStyle/>
        <a:p>
          <a:endParaRPr lang="en-US"/>
        </a:p>
      </dgm:t>
    </dgm:pt>
    <dgm:pt modelId="{CE415C7E-E465-4E18-8F61-891FE8DFB70E}" type="sibTrans" cxnId="{CBCD2C19-8202-4C4E-8BFA-0898BA413905}">
      <dgm:prSet/>
      <dgm:spPr/>
      <dgm:t>
        <a:bodyPr/>
        <a:lstStyle/>
        <a:p>
          <a:endParaRPr lang="en-US"/>
        </a:p>
      </dgm:t>
    </dgm:pt>
    <dgm:pt modelId="{B72FF387-7983-4B9F-860F-48F8F0010F2D}">
      <dgm:prSet phldrT="[Text]"/>
      <dgm:spPr/>
      <dgm:t>
        <a:bodyPr/>
        <a:lstStyle/>
        <a:p>
          <a:pPr algn="l"/>
          <a:r>
            <a:rPr lang="en-US"/>
            <a:t>Aggression</a:t>
          </a:r>
        </a:p>
        <a:p>
          <a:pPr algn="l"/>
          <a:r>
            <a:rPr lang="en-US"/>
            <a:t>Oppositional</a:t>
          </a:r>
        </a:p>
        <a:p>
          <a:pPr algn="l"/>
          <a:r>
            <a:rPr lang="en-US"/>
            <a:t>Overly compliant</a:t>
          </a:r>
        </a:p>
        <a:p>
          <a:pPr algn="l"/>
          <a:r>
            <a:rPr lang="en-US"/>
            <a:t>Outburst</a:t>
          </a:r>
        </a:p>
        <a:p>
          <a:pPr algn="l"/>
          <a:r>
            <a:rPr lang="en-US"/>
            <a:t>Hopeless/helpless</a:t>
          </a:r>
        </a:p>
        <a:p>
          <a:pPr algn="l"/>
          <a:r>
            <a:rPr lang="en-US"/>
            <a:t>Argumentative</a:t>
          </a:r>
        </a:p>
        <a:p>
          <a:pPr algn="l"/>
          <a:r>
            <a:rPr lang="en-US"/>
            <a:t>Rapid Escalation</a:t>
          </a:r>
        </a:p>
        <a:p>
          <a:pPr algn="l"/>
          <a:endParaRPr lang="en-US"/>
        </a:p>
        <a:p>
          <a:pPr algn="ctr"/>
          <a:endParaRPr lang="en-US"/>
        </a:p>
      </dgm:t>
    </dgm:pt>
    <dgm:pt modelId="{45FFF3EF-1C5C-4F46-9838-A4D418B78F7B}" type="sibTrans" cxnId="{97641ED4-26FD-40EA-B099-EF69AB19E30D}">
      <dgm:prSet/>
      <dgm:spPr/>
      <dgm:t>
        <a:bodyPr/>
        <a:lstStyle/>
        <a:p>
          <a:endParaRPr lang="en-US"/>
        </a:p>
      </dgm:t>
    </dgm:pt>
    <dgm:pt modelId="{F2526219-7107-4B76-9E73-901D1CDC6682}" type="parTrans" cxnId="{97641ED4-26FD-40EA-B099-EF69AB19E30D}">
      <dgm:prSet/>
      <dgm:spPr/>
      <dgm:t>
        <a:bodyPr/>
        <a:lstStyle/>
        <a:p>
          <a:endParaRPr lang="en-US"/>
        </a:p>
      </dgm:t>
    </dgm:pt>
    <dgm:pt modelId="{34C6E6A7-95E6-43C8-9EE3-8EE70A3E0960}" type="pres">
      <dgm:prSet presAssocID="{C224E45C-034D-4DC6-B1C7-C7FE628D7015}" presName="diagram" presStyleCnt="0">
        <dgm:presLayoutVars>
          <dgm:dir/>
          <dgm:resizeHandles val="exact"/>
        </dgm:presLayoutVars>
      </dgm:prSet>
      <dgm:spPr/>
    </dgm:pt>
    <dgm:pt modelId="{6198284F-E67E-4B19-ACE5-BF231E831F34}" type="pres">
      <dgm:prSet presAssocID="{A5D8E509-0672-4E44-8D1A-53C7499C45E5}" presName="node" presStyleLbl="node1" presStyleIdx="0" presStyleCnt="2" custScaleX="33306" custScaleY="47641" custLinFactNeighborX="-11574" custLinFactNeighborY="-3702">
        <dgm:presLayoutVars>
          <dgm:bulletEnabled val="1"/>
        </dgm:presLayoutVars>
      </dgm:prSet>
      <dgm:spPr/>
    </dgm:pt>
    <dgm:pt modelId="{DC55CA1F-F924-4ABC-A330-61678787DBB6}" type="pres">
      <dgm:prSet presAssocID="{CE415C7E-E465-4E18-8F61-891FE8DFB70E}" presName="sibTrans" presStyleCnt="0"/>
      <dgm:spPr/>
    </dgm:pt>
    <dgm:pt modelId="{9642B2C7-0DC2-425B-8093-8783EAF4FC9E}" type="pres">
      <dgm:prSet presAssocID="{B72FF387-7983-4B9F-860F-48F8F0010F2D}" presName="node" presStyleLbl="node1" presStyleIdx="1" presStyleCnt="2" custScaleX="33546" custScaleY="48740" custLinFactNeighborX="11762" custLinFactNeighborY="-3153">
        <dgm:presLayoutVars>
          <dgm:bulletEnabled val="1"/>
        </dgm:presLayoutVars>
      </dgm:prSet>
      <dgm:spPr/>
    </dgm:pt>
  </dgm:ptLst>
  <dgm:cxnLst>
    <dgm:cxn modelId="{CBCD2C19-8202-4C4E-8BFA-0898BA413905}" srcId="{C224E45C-034D-4DC6-B1C7-C7FE628D7015}" destId="{A5D8E509-0672-4E44-8D1A-53C7499C45E5}" srcOrd="0" destOrd="0" parTransId="{B7B2725A-0617-4E3E-AE11-D95338D2E9F0}" sibTransId="{CE415C7E-E465-4E18-8F61-891FE8DFB70E}"/>
    <dgm:cxn modelId="{A0F37031-8317-4B6E-8833-4BA7E26BF1DF}" type="presOf" srcId="{C224E45C-034D-4DC6-B1C7-C7FE628D7015}" destId="{34C6E6A7-95E6-43C8-9EE3-8EE70A3E0960}" srcOrd="0" destOrd="0" presId="urn:microsoft.com/office/officeart/2005/8/layout/default"/>
    <dgm:cxn modelId="{5941DB3B-59E9-4045-B4C9-5A5FFA239AFF}" type="presOf" srcId="{B72FF387-7983-4B9F-860F-48F8F0010F2D}" destId="{9642B2C7-0DC2-425B-8093-8783EAF4FC9E}" srcOrd="0" destOrd="0" presId="urn:microsoft.com/office/officeart/2005/8/layout/default"/>
    <dgm:cxn modelId="{F8807E3C-0E91-4235-8471-9598E4448057}" type="presOf" srcId="{A5D8E509-0672-4E44-8D1A-53C7499C45E5}" destId="{6198284F-E67E-4B19-ACE5-BF231E831F34}" srcOrd="0" destOrd="0" presId="urn:microsoft.com/office/officeart/2005/8/layout/default"/>
    <dgm:cxn modelId="{97641ED4-26FD-40EA-B099-EF69AB19E30D}" srcId="{C224E45C-034D-4DC6-B1C7-C7FE628D7015}" destId="{B72FF387-7983-4B9F-860F-48F8F0010F2D}" srcOrd="1" destOrd="0" parTransId="{F2526219-7107-4B76-9E73-901D1CDC6682}" sibTransId="{45FFF3EF-1C5C-4F46-9838-A4D418B78F7B}"/>
    <dgm:cxn modelId="{DB62ED51-1141-4E75-9142-EACDA3016732}" type="presParOf" srcId="{34C6E6A7-95E6-43C8-9EE3-8EE70A3E0960}" destId="{6198284F-E67E-4B19-ACE5-BF231E831F34}" srcOrd="0" destOrd="0" presId="urn:microsoft.com/office/officeart/2005/8/layout/default"/>
    <dgm:cxn modelId="{45279118-7E17-4DD7-94CC-9059965A3F71}" type="presParOf" srcId="{34C6E6A7-95E6-43C8-9EE3-8EE70A3E0960}" destId="{DC55CA1F-F924-4ABC-A330-61678787DBB6}" srcOrd="1" destOrd="0" presId="urn:microsoft.com/office/officeart/2005/8/layout/default"/>
    <dgm:cxn modelId="{2B084AFC-FA28-4EC4-A414-6AA2D5315AA9}" type="presParOf" srcId="{34C6E6A7-95E6-43C8-9EE3-8EE70A3E0960}" destId="{9642B2C7-0DC2-425B-8093-8783EAF4FC9E}"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443AF0-9256-4422-B820-C467118CEEA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6D3C02C-80E1-4429-B0A2-8256B372134A}">
      <dgm:prSet phldrT="[Text]"/>
      <dgm:spPr/>
      <dgm:t>
        <a:bodyPr/>
        <a:lstStyle/>
        <a:p>
          <a:r>
            <a:rPr lang="en-US"/>
            <a:t>You Might See</a:t>
          </a:r>
        </a:p>
      </dgm:t>
    </dgm:pt>
    <dgm:pt modelId="{1915F0C9-E39E-4B3F-90C0-1F4A87E7C981}" type="parTrans" cxnId="{0B9DA019-3572-495D-822E-3B4F2965C025}">
      <dgm:prSet/>
      <dgm:spPr/>
      <dgm:t>
        <a:bodyPr/>
        <a:lstStyle/>
        <a:p>
          <a:endParaRPr lang="en-US"/>
        </a:p>
      </dgm:t>
    </dgm:pt>
    <dgm:pt modelId="{2558DFC4-E0F3-4B86-8EA0-0FEEB1E899B2}" type="sibTrans" cxnId="{0B9DA019-3572-495D-822E-3B4F2965C025}">
      <dgm:prSet/>
      <dgm:spPr/>
      <dgm:t>
        <a:bodyPr/>
        <a:lstStyle/>
        <a:p>
          <a:endParaRPr lang="en-US"/>
        </a:p>
      </dgm:t>
    </dgm:pt>
    <dgm:pt modelId="{04C2337F-A79C-4D17-83C4-9AAADC9CBCB2}">
      <dgm:prSet phldrT="[Text]"/>
      <dgm:spPr/>
      <dgm:t>
        <a:bodyPr/>
        <a:lstStyle/>
        <a:p>
          <a:r>
            <a:rPr lang="en-US"/>
            <a:t>Aggressive</a:t>
          </a:r>
        </a:p>
      </dgm:t>
    </dgm:pt>
    <dgm:pt modelId="{A9B6F740-909A-4877-92EB-D5AEF837A8B5}" type="parTrans" cxnId="{DB007235-2413-4CD1-A66C-0846E437499C}">
      <dgm:prSet/>
      <dgm:spPr/>
      <dgm:t>
        <a:bodyPr/>
        <a:lstStyle/>
        <a:p>
          <a:endParaRPr lang="en-US"/>
        </a:p>
      </dgm:t>
    </dgm:pt>
    <dgm:pt modelId="{28C65AF0-DBF5-4733-9645-57984BC9673B}" type="sibTrans" cxnId="{DB007235-2413-4CD1-A66C-0846E437499C}">
      <dgm:prSet/>
      <dgm:spPr/>
      <dgm:t>
        <a:bodyPr/>
        <a:lstStyle/>
        <a:p>
          <a:endParaRPr lang="en-US"/>
        </a:p>
      </dgm:t>
    </dgm:pt>
    <dgm:pt modelId="{5791E580-2918-478F-B42A-29795DE1AC57}">
      <dgm:prSet phldrT="[Text]"/>
      <dgm:spPr/>
      <dgm:t>
        <a:bodyPr/>
        <a:lstStyle/>
        <a:p>
          <a:r>
            <a:rPr lang="en-US"/>
            <a:t>Over-reactive</a:t>
          </a:r>
        </a:p>
      </dgm:t>
    </dgm:pt>
    <dgm:pt modelId="{12D59E58-DDD1-44C7-B808-9687D3CBABBD}" type="parTrans" cxnId="{1391B4F6-6797-43D0-B30D-9E0900090A50}">
      <dgm:prSet/>
      <dgm:spPr/>
      <dgm:t>
        <a:bodyPr/>
        <a:lstStyle/>
        <a:p>
          <a:endParaRPr lang="en-US"/>
        </a:p>
      </dgm:t>
    </dgm:pt>
    <dgm:pt modelId="{A3FC8237-AFD7-443C-ABEA-1A981FAFC41D}" type="sibTrans" cxnId="{1391B4F6-6797-43D0-B30D-9E0900090A50}">
      <dgm:prSet/>
      <dgm:spPr/>
      <dgm:t>
        <a:bodyPr/>
        <a:lstStyle/>
        <a:p>
          <a:endParaRPr lang="en-US"/>
        </a:p>
      </dgm:t>
    </dgm:pt>
    <dgm:pt modelId="{8B97EBA8-EA26-42B5-8F32-CE407FAEE52F}">
      <dgm:prSet phldrT="[Text]"/>
      <dgm:spPr/>
      <dgm:t>
        <a:bodyPr/>
        <a:lstStyle/>
        <a:p>
          <a:r>
            <a:rPr lang="en-US"/>
            <a:t>You Might Try</a:t>
          </a:r>
        </a:p>
      </dgm:t>
    </dgm:pt>
    <dgm:pt modelId="{3E9575A8-E380-4C3F-A18A-33E3D99BDC30}" type="parTrans" cxnId="{4F781B9B-BDE2-4D1E-BA91-653D18802628}">
      <dgm:prSet/>
      <dgm:spPr/>
      <dgm:t>
        <a:bodyPr/>
        <a:lstStyle/>
        <a:p>
          <a:endParaRPr lang="en-US"/>
        </a:p>
      </dgm:t>
    </dgm:pt>
    <dgm:pt modelId="{FA18815E-5600-4BCB-8C98-66FEF9EA903E}" type="sibTrans" cxnId="{4F781B9B-BDE2-4D1E-BA91-653D18802628}">
      <dgm:prSet/>
      <dgm:spPr/>
      <dgm:t>
        <a:bodyPr/>
        <a:lstStyle/>
        <a:p>
          <a:endParaRPr lang="en-US"/>
        </a:p>
      </dgm:t>
    </dgm:pt>
    <dgm:pt modelId="{94701F45-5046-4580-B1B4-02E052643089}">
      <dgm:prSet phldrT="[Text]"/>
      <dgm:spPr/>
      <dgm:t>
        <a:bodyPr/>
        <a:lstStyle/>
        <a:p>
          <a:r>
            <a:rPr lang="en-US"/>
            <a:t>Teach self-regulation, deep breathing</a:t>
          </a:r>
        </a:p>
      </dgm:t>
    </dgm:pt>
    <dgm:pt modelId="{8E4C7F55-8BF2-4F93-B169-981A1CEA7FD6}" type="parTrans" cxnId="{398BFEB5-6D62-45C7-A855-0A7B04E68C69}">
      <dgm:prSet/>
      <dgm:spPr/>
      <dgm:t>
        <a:bodyPr/>
        <a:lstStyle/>
        <a:p>
          <a:endParaRPr lang="en-US"/>
        </a:p>
      </dgm:t>
    </dgm:pt>
    <dgm:pt modelId="{DDB7646D-7587-4777-90A8-22205A6FCDA2}" type="sibTrans" cxnId="{398BFEB5-6D62-45C7-A855-0A7B04E68C69}">
      <dgm:prSet/>
      <dgm:spPr/>
      <dgm:t>
        <a:bodyPr/>
        <a:lstStyle/>
        <a:p>
          <a:endParaRPr lang="en-US"/>
        </a:p>
      </dgm:t>
    </dgm:pt>
    <dgm:pt modelId="{B70A223C-82A5-468C-8F45-911A4AB081F0}">
      <dgm:prSet phldrT="[Text]"/>
      <dgm:spPr/>
      <dgm:t>
        <a:bodyPr/>
        <a:lstStyle/>
        <a:p>
          <a:r>
            <a:rPr lang="en-US"/>
            <a:t>Model mood regulation</a:t>
          </a:r>
        </a:p>
      </dgm:t>
    </dgm:pt>
    <dgm:pt modelId="{0A27C466-DF74-4890-915F-5E76904795DE}" type="parTrans" cxnId="{3B4A4094-253B-4683-A9B2-198E9AB2E638}">
      <dgm:prSet/>
      <dgm:spPr/>
      <dgm:t>
        <a:bodyPr/>
        <a:lstStyle/>
        <a:p>
          <a:endParaRPr lang="en-US"/>
        </a:p>
      </dgm:t>
    </dgm:pt>
    <dgm:pt modelId="{88800D8E-4A28-4804-B013-0E900E3D5DB6}" type="sibTrans" cxnId="{3B4A4094-253B-4683-A9B2-198E9AB2E638}">
      <dgm:prSet/>
      <dgm:spPr/>
      <dgm:t>
        <a:bodyPr/>
        <a:lstStyle/>
        <a:p>
          <a:endParaRPr lang="en-US"/>
        </a:p>
      </dgm:t>
    </dgm:pt>
    <dgm:pt modelId="{13C42683-BAD7-418A-83C8-E4C31D689D44}">
      <dgm:prSet phldrT="[Text]"/>
      <dgm:spPr/>
      <dgm:t>
        <a:bodyPr/>
        <a:lstStyle/>
        <a:p>
          <a:r>
            <a:rPr lang="en-US"/>
            <a:t>Try to Avoid</a:t>
          </a:r>
        </a:p>
      </dgm:t>
    </dgm:pt>
    <dgm:pt modelId="{646C4494-FF77-47ED-A328-BD4EFAA831D5}" type="parTrans" cxnId="{2F1FD9B9-235C-48BB-AA69-5DBD4443DC1C}">
      <dgm:prSet/>
      <dgm:spPr/>
      <dgm:t>
        <a:bodyPr/>
        <a:lstStyle/>
        <a:p>
          <a:endParaRPr lang="en-US"/>
        </a:p>
      </dgm:t>
    </dgm:pt>
    <dgm:pt modelId="{634E3963-5ADC-478F-8BE3-11F2202CD107}" type="sibTrans" cxnId="{2F1FD9B9-235C-48BB-AA69-5DBD4443DC1C}">
      <dgm:prSet/>
      <dgm:spPr/>
      <dgm:t>
        <a:bodyPr/>
        <a:lstStyle/>
        <a:p>
          <a:endParaRPr lang="en-US"/>
        </a:p>
      </dgm:t>
    </dgm:pt>
    <dgm:pt modelId="{01EB5130-54D4-4D3D-8C6D-0B6A2F2A461F}">
      <dgm:prSet phldrT="[Text]"/>
      <dgm:spPr/>
      <dgm:t>
        <a:bodyPr/>
        <a:lstStyle/>
        <a:p>
          <a:r>
            <a:rPr lang="en-US"/>
            <a:t>Raising your voice</a:t>
          </a:r>
        </a:p>
      </dgm:t>
    </dgm:pt>
    <dgm:pt modelId="{C7E00392-BE1C-4DF2-A5C9-3FD00BBAB12B}" type="parTrans" cxnId="{3B17A333-508E-483C-BE3F-3CEAEDF3AD96}">
      <dgm:prSet/>
      <dgm:spPr/>
      <dgm:t>
        <a:bodyPr/>
        <a:lstStyle/>
        <a:p>
          <a:endParaRPr lang="en-US"/>
        </a:p>
      </dgm:t>
    </dgm:pt>
    <dgm:pt modelId="{88852E08-DD47-4932-A57B-C4185AC85DED}" type="sibTrans" cxnId="{3B17A333-508E-483C-BE3F-3CEAEDF3AD96}">
      <dgm:prSet/>
      <dgm:spPr/>
      <dgm:t>
        <a:bodyPr/>
        <a:lstStyle/>
        <a:p>
          <a:endParaRPr lang="en-US"/>
        </a:p>
      </dgm:t>
    </dgm:pt>
    <dgm:pt modelId="{C53171C2-1A42-476C-9381-CF6E1D0394A9}">
      <dgm:prSet phldrT="[Text]"/>
      <dgm:spPr/>
      <dgm:t>
        <a:bodyPr/>
        <a:lstStyle/>
        <a:p>
          <a:r>
            <a:rPr lang="en-US"/>
            <a:t>Tantrum</a:t>
          </a:r>
        </a:p>
      </dgm:t>
    </dgm:pt>
    <dgm:pt modelId="{3D4FA47B-D2D4-41D6-8F6A-B5B3D931A3AB}" type="parTrans" cxnId="{79C91F48-E712-4E0C-B77E-A45163F2943C}">
      <dgm:prSet/>
      <dgm:spPr/>
      <dgm:t>
        <a:bodyPr/>
        <a:lstStyle/>
        <a:p>
          <a:endParaRPr lang="en-US"/>
        </a:p>
      </dgm:t>
    </dgm:pt>
    <dgm:pt modelId="{B4EA8669-425B-40D9-B249-5CA5DA485B94}" type="sibTrans" cxnId="{79C91F48-E712-4E0C-B77E-A45163F2943C}">
      <dgm:prSet/>
      <dgm:spPr/>
      <dgm:t>
        <a:bodyPr/>
        <a:lstStyle/>
        <a:p>
          <a:endParaRPr lang="en-US"/>
        </a:p>
      </dgm:t>
    </dgm:pt>
    <dgm:pt modelId="{909DBA1D-DD2D-42FA-9C17-807A096F07B0}">
      <dgm:prSet phldrT="[Text]"/>
      <dgm:spPr/>
      <dgm:t>
        <a:bodyPr/>
        <a:lstStyle/>
        <a:p>
          <a:r>
            <a:rPr lang="en-US"/>
            <a:t>Lack of impulse control</a:t>
          </a:r>
        </a:p>
      </dgm:t>
    </dgm:pt>
    <dgm:pt modelId="{7CD67547-40BB-4CC2-8016-441320A290BA}" type="parTrans" cxnId="{00183C32-6D43-48EE-9C44-FB1F02B93803}">
      <dgm:prSet/>
      <dgm:spPr/>
      <dgm:t>
        <a:bodyPr/>
        <a:lstStyle/>
        <a:p>
          <a:endParaRPr lang="en-US"/>
        </a:p>
      </dgm:t>
    </dgm:pt>
    <dgm:pt modelId="{AFDFCA8E-D19F-4992-A5FB-A8C56188AD44}" type="sibTrans" cxnId="{00183C32-6D43-48EE-9C44-FB1F02B93803}">
      <dgm:prSet/>
      <dgm:spPr/>
      <dgm:t>
        <a:bodyPr/>
        <a:lstStyle/>
        <a:p>
          <a:endParaRPr lang="en-US"/>
        </a:p>
      </dgm:t>
    </dgm:pt>
    <dgm:pt modelId="{D63D248D-2011-4D46-9A16-ED0A393E9254}">
      <dgm:prSet phldrT="[Text]"/>
      <dgm:spPr/>
      <dgm:t>
        <a:bodyPr/>
        <a:lstStyle/>
        <a:p>
          <a:endParaRPr lang="en-US"/>
        </a:p>
      </dgm:t>
    </dgm:pt>
    <dgm:pt modelId="{4BB0A854-282A-400D-9590-194A27413CEF}" type="parTrans" cxnId="{5463C1B8-6138-4E88-B2E0-DB1503AA9562}">
      <dgm:prSet/>
      <dgm:spPr/>
      <dgm:t>
        <a:bodyPr/>
        <a:lstStyle/>
        <a:p>
          <a:endParaRPr lang="en-US"/>
        </a:p>
      </dgm:t>
    </dgm:pt>
    <dgm:pt modelId="{B2D01B6B-6AFC-4EFA-8E7B-64DEDE506211}" type="sibTrans" cxnId="{5463C1B8-6138-4E88-B2E0-DB1503AA9562}">
      <dgm:prSet/>
      <dgm:spPr/>
      <dgm:t>
        <a:bodyPr/>
        <a:lstStyle/>
        <a:p>
          <a:endParaRPr lang="en-US"/>
        </a:p>
      </dgm:t>
    </dgm:pt>
    <dgm:pt modelId="{3617EC03-6522-4BC6-88F4-F353FD0EAFE6}">
      <dgm:prSet phldrT="[Text]"/>
      <dgm:spPr/>
      <dgm:t>
        <a:bodyPr/>
        <a:lstStyle/>
        <a:p>
          <a:r>
            <a:rPr lang="en-US"/>
            <a:t>Irritability</a:t>
          </a:r>
        </a:p>
      </dgm:t>
    </dgm:pt>
    <dgm:pt modelId="{049D9220-5315-413E-A65A-95C8A1923866}" type="parTrans" cxnId="{EC8F3954-A9FA-42E6-9EC5-FBB98B0676EC}">
      <dgm:prSet/>
      <dgm:spPr/>
      <dgm:t>
        <a:bodyPr/>
        <a:lstStyle/>
        <a:p>
          <a:endParaRPr lang="en-US"/>
        </a:p>
      </dgm:t>
    </dgm:pt>
    <dgm:pt modelId="{5C3DA99B-7DE9-4177-8904-64B1602141C6}" type="sibTrans" cxnId="{EC8F3954-A9FA-42E6-9EC5-FBB98B0676EC}">
      <dgm:prSet/>
      <dgm:spPr/>
      <dgm:t>
        <a:bodyPr/>
        <a:lstStyle/>
        <a:p>
          <a:endParaRPr lang="en-US"/>
        </a:p>
      </dgm:t>
    </dgm:pt>
    <dgm:pt modelId="{C8D34CF2-6781-4093-A3C0-8B66B8F7A065}">
      <dgm:prSet phldrT="[Text]"/>
      <dgm:spPr/>
      <dgm:t>
        <a:bodyPr/>
        <a:lstStyle/>
        <a:p>
          <a:r>
            <a:rPr lang="en-US"/>
            <a:t>Difficulty with transitions</a:t>
          </a:r>
        </a:p>
      </dgm:t>
    </dgm:pt>
    <dgm:pt modelId="{F167E8EF-FE57-427B-8CDB-6AB1EF986D8D}" type="parTrans" cxnId="{13BF765A-321B-4D2A-8A40-A916BEC4A2CA}">
      <dgm:prSet/>
      <dgm:spPr/>
      <dgm:t>
        <a:bodyPr/>
        <a:lstStyle/>
        <a:p>
          <a:endParaRPr lang="en-US"/>
        </a:p>
      </dgm:t>
    </dgm:pt>
    <dgm:pt modelId="{0505EDFC-56C9-4ED5-A591-603523AF5650}" type="sibTrans" cxnId="{13BF765A-321B-4D2A-8A40-A916BEC4A2CA}">
      <dgm:prSet/>
      <dgm:spPr/>
      <dgm:t>
        <a:bodyPr/>
        <a:lstStyle/>
        <a:p>
          <a:endParaRPr lang="en-US"/>
        </a:p>
      </dgm:t>
    </dgm:pt>
    <dgm:pt modelId="{9460C4A3-CD61-4CC4-BCEC-1EF1912386D0}">
      <dgm:prSet phldrT="[Text]"/>
      <dgm:spPr/>
      <dgm:t>
        <a:bodyPr/>
        <a:lstStyle/>
        <a:p>
          <a:r>
            <a:rPr lang="en-US"/>
            <a:t>Teach emotional awareness: feeling faces, charts</a:t>
          </a:r>
        </a:p>
      </dgm:t>
    </dgm:pt>
    <dgm:pt modelId="{11D35626-4E91-4148-A975-4FC2586C9402}" type="parTrans" cxnId="{DE15DC01-689B-47D2-A65D-3640260CF542}">
      <dgm:prSet/>
      <dgm:spPr/>
      <dgm:t>
        <a:bodyPr/>
        <a:lstStyle/>
        <a:p>
          <a:endParaRPr lang="en-US"/>
        </a:p>
      </dgm:t>
    </dgm:pt>
    <dgm:pt modelId="{2B09E728-D4A6-4DC8-9DBB-24A151A7DC72}" type="sibTrans" cxnId="{DE15DC01-689B-47D2-A65D-3640260CF542}">
      <dgm:prSet/>
      <dgm:spPr/>
      <dgm:t>
        <a:bodyPr/>
        <a:lstStyle/>
        <a:p>
          <a:endParaRPr lang="en-US"/>
        </a:p>
      </dgm:t>
    </dgm:pt>
    <dgm:pt modelId="{23F9EDD6-960E-4677-8870-CCF3F1EC5E9D}">
      <dgm:prSet phldrT="[Text]"/>
      <dgm:spPr/>
      <dgm:t>
        <a:bodyPr/>
        <a:lstStyle/>
        <a:p>
          <a:r>
            <a:rPr lang="en-US"/>
            <a:t>Establish a schedule, give warnings to changes in the routine</a:t>
          </a:r>
        </a:p>
      </dgm:t>
    </dgm:pt>
    <dgm:pt modelId="{08DF88F0-7F10-4D05-8F5B-360288061CAA}" type="parTrans" cxnId="{7BA0DC49-DDFB-4799-956C-887C4EF2C2BF}">
      <dgm:prSet/>
      <dgm:spPr/>
      <dgm:t>
        <a:bodyPr/>
        <a:lstStyle/>
        <a:p>
          <a:endParaRPr lang="en-US"/>
        </a:p>
      </dgm:t>
    </dgm:pt>
    <dgm:pt modelId="{E666A215-3053-4AE3-B61D-60AD1CBF45DD}" type="sibTrans" cxnId="{7BA0DC49-DDFB-4799-956C-887C4EF2C2BF}">
      <dgm:prSet/>
      <dgm:spPr/>
      <dgm:t>
        <a:bodyPr/>
        <a:lstStyle/>
        <a:p>
          <a:endParaRPr lang="en-US"/>
        </a:p>
      </dgm:t>
    </dgm:pt>
    <dgm:pt modelId="{9664198E-F22E-4B26-ABBB-6AA44121CC2C}">
      <dgm:prSet phldrT="[Text]"/>
      <dgm:spPr/>
      <dgm:t>
        <a:bodyPr/>
        <a:lstStyle/>
        <a:p>
          <a:r>
            <a:rPr lang="en-US"/>
            <a:t>Give the child control where possible</a:t>
          </a:r>
        </a:p>
      </dgm:t>
    </dgm:pt>
    <dgm:pt modelId="{1ED7730F-3B22-442D-88A1-FA7655C3C8E5}" type="parTrans" cxnId="{88B7F44E-2305-45E8-910D-C14444B9F32C}">
      <dgm:prSet/>
      <dgm:spPr/>
      <dgm:t>
        <a:bodyPr/>
        <a:lstStyle/>
        <a:p>
          <a:endParaRPr lang="en-US"/>
        </a:p>
      </dgm:t>
    </dgm:pt>
    <dgm:pt modelId="{A98F52AC-BB94-4BC8-81A7-00CC0966D382}" type="sibTrans" cxnId="{88B7F44E-2305-45E8-910D-C14444B9F32C}">
      <dgm:prSet/>
      <dgm:spPr/>
      <dgm:t>
        <a:bodyPr/>
        <a:lstStyle/>
        <a:p>
          <a:endParaRPr lang="en-US"/>
        </a:p>
      </dgm:t>
    </dgm:pt>
    <dgm:pt modelId="{1BA7466B-5364-4C5A-9951-FBB0167FE849}">
      <dgm:prSet phldrT="[Text]"/>
      <dgm:spPr/>
      <dgm:t>
        <a:bodyPr/>
        <a:lstStyle/>
        <a:p>
          <a:r>
            <a:rPr lang="en-US"/>
            <a:t>Allowing or ignoring bullying, name calling or outbursts</a:t>
          </a:r>
        </a:p>
      </dgm:t>
    </dgm:pt>
    <dgm:pt modelId="{8E441EBE-F601-4E18-963D-6ECC5D63CE96}" type="parTrans" cxnId="{612774A9-27E9-45C2-91E6-0302C8DA7486}">
      <dgm:prSet/>
      <dgm:spPr/>
      <dgm:t>
        <a:bodyPr/>
        <a:lstStyle/>
        <a:p>
          <a:endParaRPr lang="en-US"/>
        </a:p>
      </dgm:t>
    </dgm:pt>
    <dgm:pt modelId="{EAA5939D-5515-4539-B7E8-49EFFD60FA0A}" type="sibTrans" cxnId="{612774A9-27E9-45C2-91E6-0302C8DA7486}">
      <dgm:prSet/>
      <dgm:spPr/>
      <dgm:t>
        <a:bodyPr/>
        <a:lstStyle/>
        <a:p>
          <a:endParaRPr lang="en-US"/>
        </a:p>
      </dgm:t>
    </dgm:pt>
    <dgm:pt modelId="{3D19ECE8-88BE-403A-AF04-BD9BACA917BE}">
      <dgm:prSet phldrT="[Text]"/>
      <dgm:spPr/>
      <dgm:t>
        <a:bodyPr/>
        <a:lstStyle/>
        <a:p>
          <a:r>
            <a:rPr lang="en-US"/>
            <a:t>Punishments, threats or put-downs</a:t>
          </a:r>
        </a:p>
      </dgm:t>
    </dgm:pt>
    <dgm:pt modelId="{A9CE40CD-2268-45C5-9251-F3C2C2A47E58}" type="parTrans" cxnId="{83F58990-644E-40BE-ADD3-FE39EFDB97B4}">
      <dgm:prSet/>
      <dgm:spPr/>
      <dgm:t>
        <a:bodyPr/>
        <a:lstStyle/>
        <a:p>
          <a:endParaRPr lang="en-US"/>
        </a:p>
      </dgm:t>
    </dgm:pt>
    <dgm:pt modelId="{0C8511BE-CD35-496E-8BFF-8A1AC4D04570}" type="sibTrans" cxnId="{83F58990-644E-40BE-ADD3-FE39EFDB97B4}">
      <dgm:prSet/>
      <dgm:spPr/>
      <dgm:t>
        <a:bodyPr/>
        <a:lstStyle/>
        <a:p>
          <a:endParaRPr lang="en-US"/>
        </a:p>
      </dgm:t>
    </dgm:pt>
    <dgm:pt modelId="{BF3F8CF9-D1BB-4610-B86A-9181B5A5D72E}">
      <dgm:prSet phldrT="[Text]"/>
      <dgm:spPr/>
      <dgm:t>
        <a:bodyPr/>
        <a:lstStyle/>
        <a:p>
          <a:r>
            <a:rPr lang="en-US"/>
            <a:t>Minimizing feelings or behavior</a:t>
          </a:r>
        </a:p>
      </dgm:t>
    </dgm:pt>
    <dgm:pt modelId="{35CBF431-33F0-450F-AC39-0CEC836C6AE4}" type="parTrans" cxnId="{81A2A02E-6E3D-4865-9327-44D51DB98802}">
      <dgm:prSet/>
      <dgm:spPr/>
      <dgm:t>
        <a:bodyPr/>
        <a:lstStyle/>
        <a:p>
          <a:endParaRPr lang="en-US"/>
        </a:p>
      </dgm:t>
    </dgm:pt>
    <dgm:pt modelId="{0A00E9E3-8D74-46C2-AF6A-26FF2B11356C}" type="sibTrans" cxnId="{81A2A02E-6E3D-4865-9327-44D51DB98802}">
      <dgm:prSet/>
      <dgm:spPr/>
      <dgm:t>
        <a:bodyPr/>
        <a:lstStyle/>
        <a:p>
          <a:endParaRPr lang="en-US"/>
        </a:p>
      </dgm:t>
    </dgm:pt>
    <dgm:pt modelId="{F7F2634B-281E-4218-80A9-52698AD2C9CC}" type="pres">
      <dgm:prSet presAssocID="{CB443AF0-9256-4422-B820-C467118CEEA7}" presName="Name0" presStyleCnt="0">
        <dgm:presLayoutVars>
          <dgm:dir/>
          <dgm:animLvl val="lvl"/>
          <dgm:resizeHandles val="exact"/>
        </dgm:presLayoutVars>
      </dgm:prSet>
      <dgm:spPr/>
    </dgm:pt>
    <dgm:pt modelId="{AA413848-BEF2-4C12-874C-C8069FE7F611}" type="pres">
      <dgm:prSet presAssocID="{66D3C02C-80E1-4429-B0A2-8256B372134A}" presName="composite" presStyleCnt="0"/>
      <dgm:spPr/>
    </dgm:pt>
    <dgm:pt modelId="{D457146D-084F-4CAC-9278-C38EF9BA476B}" type="pres">
      <dgm:prSet presAssocID="{66D3C02C-80E1-4429-B0A2-8256B372134A}" presName="parTx" presStyleLbl="alignNode1" presStyleIdx="0" presStyleCnt="3">
        <dgm:presLayoutVars>
          <dgm:chMax val="0"/>
          <dgm:chPref val="0"/>
          <dgm:bulletEnabled val="1"/>
        </dgm:presLayoutVars>
      </dgm:prSet>
      <dgm:spPr/>
    </dgm:pt>
    <dgm:pt modelId="{D6625490-5533-47E9-B9E8-010D17BFB399}" type="pres">
      <dgm:prSet presAssocID="{66D3C02C-80E1-4429-B0A2-8256B372134A}" presName="desTx" presStyleLbl="alignAccFollowNode1" presStyleIdx="0" presStyleCnt="3">
        <dgm:presLayoutVars>
          <dgm:bulletEnabled val="1"/>
        </dgm:presLayoutVars>
      </dgm:prSet>
      <dgm:spPr/>
    </dgm:pt>
    <dgm:pt modelId="{16C937DA-3B89-4760-98E9-17D56F85938A}" type="pres">
      <dgm:prSet presAssocID="{2558DFC4-E0F3-4B86-8EA0-0FEEB1E899B2}" presName="space" presStyleCnt="0"/>
      <dgm:spPr/>
    </dgm:pt>
    <dgm:pt modelId="{9C60AEC2-ADA5-40D6-A994-E876E9D2F685}" type="pres">
      <dgm:prSet presAssocID="{8B97EBA8-EA26-42B5-8F32-CE407FAEE52F}" presName="composite" presStyleCnt="0"/>
      <dgm:spPr/>
    </dgm:pt>
    <dgm:pt modelId="{FD0EEC84-9089-49C4-8391-69414631309C}" type="pres">
      <dgm:prSet presAssocID="{8B97EBA8-EA26-42B5-8F32-CE407FAEE52F}" presName="parTx" presStyleLbl="alignNode1" presStyleIdx="1" presStyleCnt="3" custLinFactNeighborX="-611" custLinFactNeighborY="5107">
        <dgm:presLayoutVars>
          <dgm:chMax val="0"/>
          <dgm:chPref val="0"/>
          <dgm:bulletEnabled val="1"/>
        </dgm:presLayoutVars>
      </dgm:prSet>
      <dgm:spPr/>
    </dgm:pt>
    <dgm:pt modelId="{F7708ED5-DD19-49E1-8767-814C24501CDA}" type="pres">
      <dgm:prSet presAssocID="{8B97EBA8-EA26-42B5-8F32-CE407FAEE52F}" presName="desTx" presStyleLbl="alignAccFollowNode1" presStyleIdx="1" presStyleCnt="3" custLinFactNeighborX="153" custLinFactNeighborY="1544">
        <dgm:presLayoutVars>
          <dgm:bulletEnabled val="1"/>
        </dgm:presLayoutVars>
      </dgm:prSet>
      <dgm:spPr/>
    </dgm:pt>
    <dgm:pt modelId="{EFD2DA73-864E-4CB5-BEC9-140FBCF701B0}" type="pres">
      <dgm:prSet presAssocID="{FA18815E-5600-4BCB-8C98-66FEF9EA903E}" presName="space" presStyleCnt="0"/>
      <dgm:spPr/>
    </dgm:pt>
    <dgm:pt modelId="{4EE4F5D1-BBB4-4AAE-83F0-183BF1761369}" type="pres">
      <dgm:prSet presAssocID="{13C42683-BAD7-418A-83C8-E4C31D689D44}" presName="composite" presStyleCnt="0"/>
      <dgm:spPr/>
    </dgm:pt>
    <dgm:pt modelId="{4211B0E8-C9DC-4B81-B13A-7B0D2296312E}" type="pres">
      <dgm:prSet presAssocID="{13C42683-BAD7-418A-83C8-E4C31D689D44}" presName="parTx" presStyleLbl="alignNode1" presStyleIdx="2" presStyleCnt="3">
        <dgm:presLayoutVars>
          <dgm:chMax val="0"/>
          <dgm:chPref val="0"/>
          <dgm:bulletEnabled val="1"/>
        </dgm:presLayoutVars>
      </dgm:prSet>
      <dgm:spPr/>
    </dgm:pt>
    <dgm:pt modelId="{1C74C48D-F76A-44A2-B2A5-575D27F00C47}" type="pres">
      <dgm:prSet presAssocID="{13C42683-BAD7-418A-83C8-E4C31D689D44}" presName="desTx" presStyleLbl="alignAccFollowNode1" presStyleIdx="2" presStyleCnt="3">
        <dgm:presLayoutVars>
          <dgm:bulletEnabled val="1"/>
        </dgm:presLayoutVars>
      </dgm:prSet>
      <dgm:spPr/>
    </dgm:pt>
  </dgm:ptLst>
  <dgm:cxnLst>
    <dgm:cxn modelId="{DE15DC01-689B-47D2-A65D-3640260CF542}" srcId="{8B97EBA8-EA26-42B5-8F32-CE407FAEE52F}" destId="{9460C4A3-CD61-4CC4-BCEC-1EF1912386D0}" srcOrd="2" destOrd="0" parTransId="{11D35626-4E91-4148-A975-4FC2586C9402}" sibTransId="{2B09E728-D4A6-4DC8-9DBB-24A151A7DC72}"/>
    <dgm:cxn modelId="{0923180B-983A-4C86-9500-97B0CFC97A15}" type="presOf" srcId="{01EB5130-54D4-4D3D-8C6D-0B6A2F2A461F}" destId="{1C74C48D-F76A-44A2-B2A5-575D27F00C47}" srcOrd="0" destOrd="0" presId="urn:microsoft.com/office/officeart/2005/8/layout/hList1"/>
    <dgm:cxn modelId="{1CF6510E-5197-4FD6-9926-CC7E5447E09A}" type="presOf" srcId="{94701F45-5046-4580-B1B4-02E052643089}" destId="{F7708ED5-DD19-49E1-8767-814C24501CDA}" srcOrd="0" destOrd="0" presId="urn:microsoft.com/office/officeart/2005/8/layout/hList1"/>
    <dgm:cxn modelId="{10515718-C33C-4CB2-B81D-410FF8E69653}" type="presOf" srcId="{B70A223C-82A5-468C-8F45-911A4AB081F0}" destId="{F7708ED5-DD19-49E1-8767-814C24501CDA}" srcOrd="0" destOrd="1" presId="urn:microsoft.com/office/officeart/2005/8/layout/hList1"/>
    <dgm:cxn modelId="{0B9DA019-3572-495D-822E-3B4F2965C025}" srcId="{CB443AF0-9256-4422-B820-C467118CEEA7}" destId="{66D3C02C-80E1-4429-B0A2-8256B372134A}" srcOrd="0" destOrd="0" parTransId="{1915F0C9-E39E-4B3F-90C0-1F4A87E7C981}" sibTransId="{2558DFC4-E0F3-4B86-8EA0-0FEEB1E899B2}"/>
    <dgm:cxn modelId="{81A2A02E-6E3D-4865-9327-44D51DB98802}" srcId="{13C42683-BAD7-418A-83C8-E4C31D689D44}" destId="{BF3F8CF9-D1BB-4610-B86A-9181B5A5D72E}" srcOrd="3" destOrd="0" parTransId="{35CBF431-33F0-450F-AC39-0CEC836C6AE4}" sibTransId="{0A00E9E3-8D74-46C2-AF6A-26FF2B11356C}"/>
    <dgm:cxn modelId="{00183C32-6D43-48EE-9C44-FB1F02B93803}" srcId="{66D3C02C-80E1-4429-B0A2-8256B372134A}" destId="{909DBA1D-DD2D-42FA-9C17-807A096F07B0}" srcOrd="3" destOrd="0" parTransId="{7CD67547-40BB-4CC2-8016-441320A290BA}" sibTransId="{AFDFCA8E-D19F-4992-A5FB-A8C56188AD44}"/>
    <dgm:cxn modelId="{3B17A333-508E-483C-BE3F-3CEAEDF3AD96}" srcId="{13C42683-BAD7-418A-83C8-E4C31D689D44}" destId="{01EB5130-54D4-4D3D-8C6D-0B6A2F2A461F}" srcOrd="0" destOrd="0" parTransId="{C7E00392-BE1C-4DF2-A5C9-3FD00BBAB12B}" sibTransId="{88852E08-DD47-4932-A57B-C4185AC85DED}"/>
    <dgm:cxn modelId="{DB007235-2413-4CD1-A66C-0846E437499C}" srcId="{66D3C02C-80E1-4429-B0A2-8256B372134A}" destId="{04C2337F-A79C-4D17-83C4-9AAADC9CBCB2}" srcOrd="0" destOrd="0" parTransId="{A9B6F740-909A-4877-92EB-D5AEF837A8B5}" sibTransId="{28C65AF0-DBF5-4733-9645-57984BC9673B}"/>
    <dgm:cxn modelId="{8CC7BB66-A730-4D5C-95B6-85C091007985}" type="presOf" srcId="{3617EC03-6522-4BC6-88F4-F353FD0EAFE6}" destId="{D6625490-5533-47E9-B9E8-010D17BFB399}" srcOrd="0" destOrd="4" presId="urn:microsoft.com/office/officeart/2005/8/layout/hList1"/>
    <dgm:cxn modelId="{79C91F48-E712-4E0C-B77E-A45163F2943C}" srcId="{66D3C02C-80E1-4429-B0A2-8256B372134A}" destId="{C53171C2-1A42-476C-9381-CF6E1D0394A9}" srcOrd="2" destOrd="0" parTransId="{3D4FA47B-D2D4-41D6-8F6A-B5B3D931A3AB}" sibTransId="{B4EA8669-425B-40D9-B249-5CA5DA485B94}"/>
    <dgm:cxn modelId="{7BA0DC49-DDFB-4799-956C-887C4EF2C2BF}" srcId="{8B97EBA8-EA26-42B5-8F32-CE407FAEE52F}" destId="{23F9EDD6-960E-4677-8870-CCF3F1EC5E9D}" srcOrd="3" destOrd="0" parTransId="{08DF88F0-7F10-4D05-8F5B-360288061CAA}" sibTransId="{E666A215-3053-4AE3-B61D-60AD1CBF45DD}"/>
    <dgm:cxn modelId="{CCE08B6A-B5DE-4257-8D01-9C33AC18BB8D}" type="presOf" srcId="{909DBA1D-DD2D-42FA-9C17-807A096F07B0}" destId="{D6625490-5533-47E9-B9E8-010D17BFB399}" srcOrd="0" destOrd="3" presId="urn:microsoft.com/office/officeart/2005/8/layout/hList1"/>
    <dgm:cxn modelId="{797AD14D-B6E0-4D56-8576-9B974071203B}" type="presOf" srcId="{3D19ECE8-88BE-403A-AF04-BD9BACA917BE}" destId="{1C74C48D-F76A-44A2-B2A5-575D27F00C47}" srcOrd="0" destOrd="2" presId="urn:microsoft.com/office/officeart/2005/8/layout/hList1"/>
    <dgm:cxn modelId="{88B7F44E-2305-45E8-910D-C14444B9F32C}" srcId="{8B97EBA8-EA26-42B5-8F32-CE407FAEE52F}" destId="{9664198E-F22E-4B26-ABBB-6AA44121CC2C}" srcOrd="4" destOrd="0" parTransId="{1ED7730F-3B22-442D-88A1-FA7655C3C8E5}" sibTransId="{A98F52AC-BB94-4BC8-81A7-00CC0966D382}"/>
    <dgm:cxn modelId="{8428F56F-27FC-4018-B2AA-EBCFF660DC4B}" type="presOf" srcId="{04C2337F-A79C-4D17-83C4-9AAADC9CBCB2}" destId="{D6625490-5533-47E9-B9E8-010D17BFB399}" srcOrd="0" destOrd="0" presId="urn:microsoft.com/office/officeart/2005/8/layout/hList1"/>
    <dgm:cxn modelId="{EC8F3954-A9FA-42E6-9EC5-FBB98B0676EC}" srcId="{66D3C02C-80E1-4429-B0A2-8256B372134A}" destId="{3617EC03-6522-4BC6-88F4-F353FD0EAFE6}" srcOrd="4" destOrd="0" parTransId="{049D9220-5315-413E-A65A-95C8A1923866}" sibTransId="{5C3DA99B-7DE9-4177-8904-64B1602141C6}"/>
    <dgm:cxn modelId="{13BF765A-321B-4D2A-8A40-A916BEC4A2CA}" srcId="{66D3C02C-80E1-4429-B0A2-8256B372134A}" destId="{C8D34CF2-6781-4093-A3C0-8B66B8F7A065}" srcOrd="5" destOrd="0" parTransId="{F167E8EF-FE57-427B-8CDB-6AB1EF986D8D}" sibTransId="{0505EDFC-56C9-4ED5-A591-603523AF5650}"/>
    <dgm:cxn modelId="{675C9F83-375F-4F46-99EF-A8130A87125C}" type="presOf" srcId="{13C42683-BAD7-418A-83C8-E4C31D689D44}" destId="{4211B0E8-C9DC-4B81-B13A-7B0D2296312E}" srcOrd="0" destOrd="0" presId="urn:microsoft.com/office/officeart/2005/8/layout/hList1"/>
    <dgm:cxn modelId="{6B2C4684-1959-4880-8DCC-065863C3F884}" type="presOf" srcId="{C53171C2-1A42-476C-9381-CF6E1D0394A9}" destId="{D6625490-5533-47E9-B9E8-010D17BFB399}" srcOrd="0" destOrd="2" presId="urn:microsoft.com/office/officeart/2005/8/layout/hList1"/>
    <dgm:cxn modelId="{E73D888C-DBB6-4BE8-B5A7-772A851DDB7C}" type="presOf" srcId="{1BA7466B-5364-4C5A-9951-FBB0167FE849}" destId="{1C74C48D-F76A-44A2-B2A5-575D27F00C47}" srcOrd="0" destOrd="1" presId="urn:microsoft.com/office/officeart/2005/8/layout/hList1"/>
    <dgm:cxn modelId="{83F58990-644E-40BE-ADD3-FE39EFDB97B4}" srcId="{13C42683-BAD7-418A-83C8-E4C31D689D44}" destId="{3D19ECE8-88BE-403A-AF04-BD9BACA917BE}" srcOrd="2" destOrd="0" parTransId="{A9CE40CD-2268-45C5-9251-F3C2C2A47E58}" sibTransId="{0C8511BE-CD35-496E-8BFF-8A1AC4D04570}"/>
    <dgm:cxn modelId="{3B4A4094-253B-4683-A9B2-198E9AB2E638}" srcId="{8B97EBA8-EA26-42B5-8F32-CE407FAEE52F}" destId="{B70A223C-82A5-468C-8F45-911A4AB081F0}" srcOrd="1" destOrd="0" parTransId="{0A27C466-DF74-4890-915F-5E76904795DE}" sibTransId="{88800D8E-4A28-4804-B013-0E900E3D5DB6}"/>
    <dgm:cxn modelId="{4F781B9B-BDE2-4D1E-BA91-653D18802628}" srcId="{CB443AF0-9256-4422-B820-C467118CEEA7}" destId="{8B97EBA8-EA26-42B5-8F32-CE407FAEE52F}" srcOrd="1" destOrd="0" parTransId="{3E9575A8-E380-4C3F-A18A-33E3D99BDC30}" sibTransId="{FA18815E-5600-4BCB-8C98-66FEF9EA903E}"/>
    <dgm:cxn modelId="{945BB6A5-EFFE-4C35-96C7-CEE160F58183}" type="presOf" srcId="{BF3F8CF9-D1BB-4610-B86A-9181B5A5D72E}" destId="{1C74C48D-F76A-44A2-B2A5-575D27F00C47}" srcOrd="0" destOrd="3" presId="urn:microsoft.com/office/officeart/2005/8/layout/hList1"/>
    <dgm:cxn modelId="{216B07A6-153E-427D-9B4E-FC8E794C7AFF}" type="presOf" srcId="{9664198E-F22E-4B26-ABBB-6AA44121CC2C}" destId="{F7708ED5-DD19-49E1-8767-814C24501CDA}" srcOrd="0" destOrd="4" presId="urn:microsoft.com/office/officeart/2005/8/layout/hList1"/>
    <dgm:cxn modelId="{7D6D6CA9-6B06-4CB1-BE09-6125DB5EA845}" type="presOf" srcId="{9460C4A3-CD61-4CC4-BCEC-1EF1912386D0}" destId="{F7708ED5-DD19-49E1-8767-814C24501CDA}" srcOrd="0" destOrd="2" presId="urn:microsoft.com/office/officeart/2005/8/layout/hList1"/>
    <dgm:cxn modelId="{612774A9-27E9-45C2-91E6-0302C8DA7486}" srcId="{13C42683-BAD7-418A-83C8-E4C31D689D44}" destId="{1BA7466B-5364-4C5A-9951-FBB0167FE849}" srcOrd="1" destOrd="0" parTransId="{8E441EBE-F601-4E18-963D-6ECC5D63CE96}" sibTransId="{EAA5939D-5515-4539-B7E8-49EFFD60FA0A}"/>
    <dgm:cxn modelId="{EE9A85AD-A98D-43F4-B6FC-4CD84C5FBD8F}" type="presOf" srcId="{66D3C02C-80E1-4429-B0A2-8256B372134A}" destId="{D457146D-084F-4CAC-9278-C38EF9BA476B}" srcOrd="0" destOrd="0" presId="urn:microsoft.com/office/officeart/2005/8/layout/hList1"/>
    <dgm:cxn modelId="{2E3AF8B5-65CF-4A1F-925E-7AA3B7948328}" type="presOf" srcId="{8B97EBA8-EA26-42B5-8F32-CE407FAEE52F}" destId="{FD0EEC84-9089-49C4-8391-69414631309C}" srcOrd="0" destOrd="0" presId="urn:microsoft.com/office/officeart/2005/8/layout/hList1"/>
    <dgm:cxn modelId="{398BFEB5-6D62-45C7-A855-0A7B04E68C69}" srcId="{8B97EBA8-EA26-42B5-8F32-CE407FAEE52F}" destId="{94701F45-5046-4580-B1B4-02E052643089}" srcOrd="0" destOrd="0" parTransId="{8E4C7F55-8BF2-4F93-B169-981A1CEA7FD6}" sibTransId="{DDB7646D-7587-4777-90A8-22205A6FCDA2}"/>
    <dgm:cxn modelId="{5463C1B8-6138-4E88-B2E0-DB1503AA9562}" srcId="{8B97EBA8-EA26-42B5-8F32-CE407FAEE52F}" destId="{D63D248D-2011-4D46-9A16-ED0A393E9254}" srcOrd="5" destOrd="0" parTransId="{4BB0A854-282A-400D-9590-194A27413CEF}" sibTransId="{B2D01B6B-6AFC-4EFA-8E7B-64DEDE506211}"/>
    <dgm:cxn modelId="{2F1FD9B9-235C-48BB-AA69-5DBD4443DC1C}" srcId="{CB443AF0-9256-4422-B820-C467118CEEA7}" destId="{13C42683-BAD7-418A-83C8-E4C31D689D44}" srcOrd="2" destOrd="0" parTransId="{646C4494-FF77-47ED-A328-BD4EFAA831D5}" sibTransId="{634E3963-5ADC-478F-8BE3-11F2202CD107}"/>
    <dgm:cxn modelId="{9D3A99C0-A308-4FB5-AF7B-5D92857471A9}" type="presOf" srcId="{5791E580-2918-478F-B42A-29795DE1AC57}" destId="{D6625490-5533-47E9-B9E8-010D17BFB399}" srcOrd="0" destOrd="1" presId="urn:microsoft.com/office/officeart/2005/8/layout/hList1"/>
    <dgm:cxn modelId="{0E5B5BC7-286D-4BE4-B52E-25580DAC11AD}" type="presOf" srcId="{CB443AF0-9256-4422-B820-C467118CEEA7}" destId="{F7F2634B-281E-4218-80A9-52698AD2C9CC}" srcOrd="0" destOrd="0" presId="urn:microsoft.com/office/officeart/2005/8/layout/hList1"/>
    <dgm:cxn modelId="{C6283FD5-5A29-4B52-BE6A-ACBC7BC1AE99}" type="presOf" srcId="{C8D34CF2-6781-4093-A3C0-8B66B8F7A065}" destId="{D6625490-5533-47E9-B9E8-010D17BFB399}" srcOrd="0" destOrd="5" presId="urn:microsoft.com/office/officeart/2005/8/layout/hList1"/>
    <dgm:cxn modelId="{A5D6D6E6-707B-469A-A334-4EA4F3625DCF}" type="presOf" srcId="{D63D248D-2011-4D46-9A16-ED0A393E9254}" destId="{F7708ED5-DD19-49E1-8767-814C24501CDA}" srcOrd="0" destOrd="5" presId="urn:microsoft.com/office/officeart/2005/8/layout/hList1"/>
    <dgm:cxn modelId="{1391B4F6-6797-43D0-B30D-9E0900090A50}" srcId="{66D3C02C-80E1-4429-B0A2-8256B372134A}" destId="{5791E580-2918-478F-B42A-29795DE1AC57}" srcOrd="1" destOrd="0" parTransId="{12D59E58-DDD1-44C7-B808-9687D3CBABBD}" sibTransId="{A3FC8237-AFD7-443C-ABEA-1A981FAFC41D}"/>
    <dgm:cxn modelId="{778193FB-307A-4088-8B96-E4BD1431D18C}" type="presOf" srcId="{23F9EDD6-960E-4677-8870-CCF3F1EC5E9D}" destId="{F7708ED5-DD19-49E1-8767-814C24501CDA}" srcOrd="0" destOrd="3" presId="urn:microsoft.com/office/officeart/2005/8/layout/hList1"/>
    <dgm:cxn modelId="{ED061631-0AD0-4CDC-805A-EBC19484645A}" type="presParOf" srcId="{F7F2634B-281E-4218-80A9-52698AD2C9CC}" destId="{AA413848-BEF2-4C12-874C-C8069FE7F611}" srcOrd="0" destOrd="0" presId="urn:microsoft.com/office/officeart/2005/8/layout/hList1"/>
    <dgm:cxn modelId="{BD6829F4-2F12-4973-8F2E-A35DDA444410}" type="presParOf" srcId="{AA413848-BEF2-4C12-874C-C8069FE7F611}" destId="{D457146D-084F-4CAC-9278-C38EF9BA476B}" srcOrd="0" destOrd="0" presId="urn:microsoft.com/office/officeart/2005/8/layout/hList1"/>
    <dgm:cxn modelId="{1C1868CC-7643-470E-8863-444B122DE50B}" type="presParOf" srcId="{AA413848-BEF2-4C12-874C-C8069FE7F611}" destId="{D6625490-5533-47E9-B9E8-010D17BFB399}" srcOrd="1" destOrd="0" presId="urn:microsoft.com/office/officeart/2005/8/layout/hList1"/>
    <dgm:cxn modelId="{AE56DB5C-3043-44C1-86C7-3DF0024A0919}" type="presParOf" srcId="{F7F2634B-281E-4218-80A9-52698AD2C9CC}" destId="{16C937DA-3B89-4760-98E9-17D56F85938A}" srcOrd="1" destOrd="0" presId="urn:microsoft.com/office/officeart/2005/8/layout/hList1"/>
    <dgm:cxn modelId="{3D4E0984-F807-4013-80DB-D938E3C62598}" type="presParOf" srcId="{F7F2634B-281E-4218-80A9-52698AD2C9CC}" destId="{9C60AEC2-ADA5-40D6-A994-E876E9D2F685}" srcOrd="2" destOrd="0" presId="urn:microsoft.com/office/officeart/2005/8/layout/hList1"/>
    <dgm:cxn modelId="{8D4ACFFF-843A-4D25-AE50-CEF279074CB3}" type="presParOf" srcId="{9C60AEC2-ADA5-40D6-A994-E876E9D2F685}" destId="{FD0EEC84-9089-49C4-8391-69414631309C}" srcOrd="0" destOrd="0" presId="urn:microsoft.com/office/officeart/2005/8/layout/hList1"/>
    <dgm:cxn modelId="{5866F0D8-94DA-4ECC-B6A3-865AF2F4A6DF}" type="presParOf" srcId="{9C60AEC2-ADA5-40D6-A994-E876E9D2F685}" destId="{F7708ED5-DD19-49E1-8767-814C24501CDA}" srcOrd="1" destOrd="0" presId="urn:microsoft.com/office/officeart/2005/8/layout/hList1"/>
    <dgm:cxn modelId="{E9831BD5-F782-45BC-B258-7D810471EDC0}" type="presParOf" srcId="{F7F2634B-281E-4218-80A9-52698AD2C9CC}" destId="{EFD2DA73-864E-4CB5-BEC9-140FBCF701B0}" srcOrd="3" destOrd="0" presId="urn:microsoft.com/office/officeart/2005/8/layout/hList1"/>
    <dgm:cxn modelId="{372298AD-7764-478A-B608-3C98A12AD7A0}" type="presParOf" srcId="{F7F2634B-281E-4218-80A9-52698AD2C9CC}" destId="{4EE4F5D1-BBB4-4AAE-83F0-183BF1761369}" srcOrd="4" destOrd="0" presId="urn:microsoft.com/office/officeart/2005/8/layout/hList1"/>
    <dgm:cxn modelId="{664A3AAA-D447-4F7C-85C4-D56DD218A2B0}" type="presParOf" srcId="{4EE4F5D1-BBB4-4AAE-83F0-183BF1761369}" destId="{4211B0E8-C9DC-4B81-B13A-7B0D2296312E}" srcOrd="0" destOrd="0" presId="urn:microsoft.com/office/officeart/2005/8/layout/hList1"/>
    <dgm:cxn modelId="{36D67FA6-C97D-4501-A470-4214B868A477}" type="presParOf" srcId="{4EE4F5D1-BBB4-4AAE-83F0-183BF1761369}" destId="{1C74C48D-F76A-44A2-B2A5-575D27F00C4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A6EB04-2A5F-456A-BEB8-B481959C79F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5A419C0-BEF0-48D3-9A5C-FC9C1E69BA9A}">
      <dgm:prSet phldrT="[Text]" custT="1"/>
      <dgm:spPr/>
      <dgm:t>
        <a:bodyPr/>
        <a:lstStyle/>
        <a:p>
          <a:r>
            <a:rPr lang="en-US" sz="1900"/>
            <a:t>You Might See</a:t>
          </a:r>
        </a:p>
      </dgm:t>
    </dgm:pt>
    <dgm:pt modelId="{35EAAAAC-2F55-4D9D-BE42-E65C26A58C31}" type="parTrans" cxnId="{6B7664A5-9B44-462F-860A-6E013DB0521D}">
      <dgm:prSet/>
      <dgm:spPr/>
      <dgm:t>
        <a:bodyPr/>
        <a:lstStyle/>
        <a:p>
          <a:endParaRPr lang="en-US"/>
        </a:p>
      </dgm:t>
    </dgm:pt>
    <dgm:pt modelId="{CD1D58EC-71C6-46E6-BD3E-0BCB534C3E28}" type="sibTrans" cxnId="{6B7664A5-9B44-462F-860A-6E013DB0521D}">
      <dgm:prSet/>
      <dgm:spPr/>
      <dgm:t>
        <a:bodyPr/>
        <a:lstStyle/>
        <a:p>
          <a:endParaRPr lang="en-US"/>
        </a:p>
      </dgm:t>
    </dgm:pt>
    <dgm:pt modelId="{71727E6C-BE9B-4959-93EA-D8989EEA7B1A}">
      <dgm:prSet phldrT="[Text]" custT="1"/>
      <dgm:spPr/>
      <dgm:t>
        <a:bodyPr/>
        <a:lstStyle/>
        <a:p>
          <a:r>
            <a:rPr lang="en-US" sz="1900"/>
            <a:t>Inability to focus</a:t>
          </a:r>
        </a:p>
      </dgm:t>
    </dgm:pt>
    <dgm:pt modelId="{EC821D65-FD5A-4613-971C-2898B1ECE7EC}" type="parTrans" cxnId="{20F8A86A-EC25-405D-A478-244EA50CD325}">
      <dgm:prSet/>
      <dgm:spPr/>
      <dgm:t>
        <a:bodyPr/>
        <a:lstStyle/>
        <a:p>
          <a:endParaRPr lang="en-US"/>
        </a:p>
      </dgm:t>
    </dgm:pt>
    <dgm:pt modelId="{AB2BA352-6F64-4CC7-8C62-99332E2DA03C}" type="sibTrans" cxnId="{20F8A86A-EC25-405D-A478-244EA50CD325}">
      <dgm:prSet/>
      <dgm:spPr/>
      <dgm:t>
        <a:bodyPr/>
        <a:lstStyle/>
        <a:p>
          <a:endParaRPr lang="en-US"/>
        </a:p>
      </dgm:t>
    </dgm:pt>
    <dgm:pt modelId="{A1060647-B1BD-47A0-8362-0F85B88DFE81}">
      <dgm:prSet phldrT="[Text]" custT="1"/>
      <dgm:spPr/>
      <dgm:t>
        <a:bodyPr/>
        <a:lstStyle/>
        <a:p>
          <a:r>
            <a:rPr lang="en-US" sz="1900"/>
            <a:t>You Might Try</a:t>
          </a:r>
        </a:p>
      </dgm:t>
    </dgm:pt>
    <dgm:pt modelId="{87E07B04-FCDA-42E0-AE0A-91AAC16F265A}" type="parTrans" cxnId="{33C2D070-E172-40EA-9960-1D91F8A76B5E}">
      <dgm:prSet/>
      <dgm:spPr/>
      <dgm:t>
        <a:bodyPr/>
        <a:lstStyle/>
        <a:p>
          <a:endParaRPr lang="en-US"/>
        </a:p>
      </dgm:t>
    </dgm:pt>
    <dgm:pt modelId="{BD1BCE38-2CA0-4D78-90E3-850D33B9D582}" type="sibTrans" cxnId="{33C2D070-E172-40EA-9960-1D91F8A76B5E}">
      <dgm:prSet/>
      <dgm:spPr/>
      <dgm:t>
        <a:bodyPr/>
        <a:lstStyle/>
        <a:p>
          <a:endParaRPr lang="en-US"/>
        </a:p>
      </dgm:t>
    </dgm:pt>
    <dgm:pt modelId="{11C176B9-F667-4A2F-B4BA-66186CD15675}">
      <dgm:prSet phldrT="[Text]" custT="1"/>
      <dgm:spPr/>
      <dgm:t>
        <a:bodyPr/>
        <a:lstStyle/>
        <a:p>
          <a:r>
            <a:rPr lang="en-US" sz="1900"/>
            <a:t>Take time to teach routines</a:t>
          </a:r>
        </a:p>
      </dgm:t>
    </dgm:pt>
    <dgm:pt modelId="{F1CDB1A3-70BC-4EC8-82AD-7A504FA6D9C8}" type="parTrans" cxnId="{D981438F-FEF1-4131-809C-F4BDD55C5EA7}">
      <dgm:prSet/>
      <dgm:spPr/>
      <dgm:t>
        <a:bodyPr/>
        <a:lstStyle/>
        <a:p>
          <a:endParaRPr lang="en-US"/>
        </a:p>
      </dgm:t>
    </dgm:pt>
    <dgm:pt modelId="{785A7E0A-D51C-4021-AC1A-394FE4646013}" type="sibTrans" cxnId="{D981438F-FEF1-4131-809C-F4BDD55C5EA7}">
      <dgm:prSet/>
      <dgm:spPr/>
      <dgm:t>
        <a:bodyPr/>
        <a:lstStyle/>
        <a:p>
          <a:endParaRPr lang="en-US"/>
        </a:p>
      </dgm:t>
    </dgm:pt>
    <dgm:pt modelId="{12E00675-D234-459C-914A-C62DB8E8357B}">
      <dgm:prSet phldrT="[Text]" custT="1"/>
      <dgm:spPr/>
      <dgm:t>
        <a:bodyPr/>
        <a:lstStyle/>
        <a:p>
          <a:r>
            <a:rPr lang="en-US" sz="1900"/>
            <a:t>Try to Avoid</a:t>
          </a:r>
        </a:p>
      </dgm:t>
    </dgm:pt>
    <dgm:pt modelId="{74A0D1EC-FF9B-4E22-AF51-250FF53D3A7C}" type="parTrans" cxnId="{8047D769-ED84-43DB-88E2-0356DA282BC4}">
      <dgm:prSet/>
      <dgm:spPr/>
      <dgm:t>
        <a:bodyPr/>
        <a:lstStyle/>
        <a:p>
          <a:endParaRPr lang="en-US"/>
        </a:p>
      </dgm:t>
    </dgm:pt>
    <dgm:pt modelId="{77F24D01-B0BC-4E81-AE4C-EC017AB3A96B}" type="sibTrans" cxnId="{8047D769-ED84-43DB-88E2-0356DA282BC4}">
      <dgm:prSet/>
      <dgm:spPr/>
      <dgm:t>
        <a:bodyPr/>
        <a:lstStyle/>
        <a:p>
          <a:endParaRPr lang="en-US"/>
        </a:p>
      </dgm:t>
    </dgm:pt>
    <dgm:pt modelId="{E3F90669-395E-43DC-BC39-F6F114D8BEEF}">
      <dgm:prSet phldrT="[Text]" custT="1"/>
      <dgm:spPr/>
      <dgm:t>
        <a:bodyPr/>
        <a:lstStyle/>
        <a:p>
          <a:r>
            <a:rPr lang="en-US" sz="1900"/>
            <a:t>Inconsistency</a:t>
          </a:r>
        </a:p>
      </dgm:t>
    </dgm:pt>
    <dgm:pt modelId="{F95A6E37-7BDE-4DEC-918D-CB7A047BC72D}" type="parTrans" cxnId="{78773B5D-A5D7-4039-8762-89775DFEEBAE}">
      <dgm:prSet/>
      <dgm:spPr/>
      <dgm:t>
        <a:bodyPr/>
        <a:lstStyle/>
        <a:p>
          <a:endParaRPr lang="en-US"/>
        </a:p>
      </dgm:t>
    </dgm:pt>
    <dgm:pt modelId="{78A98AEF-5C61-4D83-98F4-541026D2908F}" type="sibTrans" cxnId="{78773B5D-A5D7-4039-8762-89775DFEEBAE}">
      <dgm:prSet/>
      <dgm:spPr/>
      <dgm:t>
        <a:bodyPr/>
        <a:lstStyle/>
        <a:p>
          <a:endParaRPr lang="en-US"/>
        </a:p>
      </dgm:t>
    </dgm:pt>
    <dgm:pt modelId="{56642E1F-DD09-43FE-9D83-6792340930ED}">
      <dgm:prSet phldrT="[Text]" custT="1"/>
      <dgm:spPr/>
      <dgm:t>
        <a:bodyPr/>
        <a:lstStyle/>
        <a:p>
          <a:r>
            <a:rPr lang="en-US" sz="1900"/>
            <a:t>Withdrawal</a:t>
          </a:r>
        </a:p>
      </dgm:t>
    </dgm:pt>
    <dgm:pt modelId="{E27FD480-9CB5-46D5-9D9E-97740B73AFA5}" type="parTrans" cxnId="{71BDAF28-19F3-4FC7-B643-BEB684A2990E}">
      <dgm:prSet/>
      <dgm:spPr/>
      <dgm:t>
        <a:bodyPr/>
        <a:lstStyle/>
        <a:p>
          <a:endParaRPr lang="en-US"/>
        </a:p>
      </dgm:t>
    </dgm:pt>
    <dgm:pt modelId="{9046D386-99F8-4470-B6BC-78DB8A80296A}" type="sibTrans" cxnId="{71BDAF28-19F3-4FC7-B643-BEB684A2990E}">
      <dgm:prSet/>
      <dgm:spPr/>
      <dgm:t>
        <a:bodyPr/>
        <a:lstStyle/>
        <a:p>
          <a:endParaRPr lang="en-US"/>
        </a:p>
      </dgm:t>
    </dgm:pt>
    <dgm:pt modelId="{611C843A-C3BA-4EDF-9044-F7F6C8792020}">
      <dgm:prSet phldrT="[Text]" custT="1"/>
      <dgm:spPr/>
      <dgm:t>
        <a:bodyPr/>
        <a:lstStyle/>
        <a:p>
          <a:r>
            <a:rPr lang="en-US" sz="1900"/>
            <a:t>Needy</a:t>
          </a:r>
        </a:p>
      </dgm:t>
    </dgm:pt>
    <dgm:pt modelId="{7B0A458D-CA03-460E-A8A1-E7B9B188E0F0}" type="parTrans" cxnId="{919DD54E-F518-4E51-8544-FE09976A3DFC}">
      <dgm:prSet/>
      <dgm:spPr/>
      <dgm:t>
        <a:bodyPr/>
        <a:lstStyle/>
        <a:p>
          <a:endParaRPr lang="en-US"/>
        </a:p>
      </dgm:t>
    </dgm:pt>
    <dgm:pt modelId="{03D939AC-4995-42CE-91C5-0926E33DA4FF}" type="sibTrans" cxnId="{919DD54E-F518-4E51-8544-FE09976A3DFC}">
      <dgm:prSet/>
      <dgm:spPr/>
      <dgm:t>
        <a:bodyPr/>
        <a:lstStyle/>
        <a:p>
          <a:endParaRPr lang="en-US"/>
        </a:p>
      </dgm:t>
    </dgm:pt>
    <dgm:pt modelId="{010C5AD6-3D2A-490B-89E8-E5C98F94C2B7}">
      <dgm:prSet phldrT="[Text]" custT="1"/>
      <dgm:spPr/>
      <dgm:t>
        <a:bodyPr/>
        <a:lstStyle/>
        <a:p>
          <a:r>
            <a:rPr lang="en-US" sz="1900"/>
            <a:t>Lack of boundaries</a:t>
          </a:r>
        </a:p>
      </dgm:t>
    </dgm:pt>
    <dgm:pt modelId="{DD6AC9F1-7629-495E-91EE-713AFBBEEE2D}" type="parTrans" cxnId="{DA854A70-8262-4565-99A7-DC45EA2AD094}">
      <dgm:prSet/>
      <dgm:spPr/>
      <dgm:t>
        <a:bodyPr/>
        <a:lstStyle/>
        <a:p>
          <a:endParaRPr lang="en-US"/>
        </a:p>
      </dgm:t>
    </dgm:pt>
    <dgm:pt modelId="{90AE927D-01DE-410F-9086-5CAD4A3C696C}" type="sibTrans" cxnId="{DA854A70-8262-4565-99A7-DC45EA2AD094}">
      <dgm:prSet/>
      <dgm:spPr/>
      <dgm:t>
        <a:bodyPr/>
        <a:lstStyle/>
        <a:p>
          <a:endParaRPr lang="en-US"/>
        </a:p>
      </dgm:t>
    </dgm:pt>
    <dgm:pt modelId="{C6F3AA0C-72A3-4E22-BCAB-E4D95AB8ADB7}">
      <dgm:prSet phldrT="[Text]" custT="1"/>
      <dgm:spPr/>
      <dgm:t>
        <a:bodyPr/>
        <a:lstStyle/>
        <a:p>
          <a:r>
            <a:rPr lang="en-US" sz="1900"/>
            <a:t>Trouble with transitions</a:t>
          </a:r>
        </a:p>
      </dgm:t>
    </dgm:pt>
    <dgm:pt modelId="{DDEA69F1-A0D6-43CC-B7B7-1AF697FFA000}" type="parTrans" cxnId="{6C0DE800-7490-400F-BB6F-72DDF6416B30}">
      <dgm:prSet/>
      <dgm:spPr/>
      <dgm:t>
        <a:bodyPr/>
        <a:lstStyle/>
        <a:p>
          <a:endParaRPr lang="en-US"/>
        </a:p>
      </dgm:t>
    </dgm:pt>
    <dgm:pt modelId="{A17213A4-9492-4377-8B0D-876488A5C0B5}" type="sibTrans" cxnId="{6C0DE800-7490-400F-BB6F-72DDF6416B30}">
      <dgm:prSet/>
      <dgm:spPr/>
      <dgm:t>
        <a:bodyPr/>
        <a:lstStyle/>
        <a:p>
          <a:endParaRPr lang="en-US"/>
        </a:p>
      </dgm:t>
    </dgm:pt>
    <dgm:pt modelId="{BEB8721B-4CC1-4EDC-A846-EDB53DFA9EB2}">
      <dgm:prSet phldrT="[Text]" custT="1"/>
      <dgm:spPr/>
      <dgm:t>
        <a:bodyPr/>
        <a:lstStyle/>
        <a:p>
          <a:r>
            <a:rPr lang="en-US" sz="1900"/>
            <a:t>Post schedules</a:t>
          </a:r>
        </a:p>
      </dgm:t>
    </dgm:pt>
    <dgm:pt modelId="{8D64EBCD-193C-4150-8F9F-EEC6A32C4875}" type="parTrans" cxnId="{705E5B87-DE8B-4949-B181-A114C4CBB4E1}">
      <dgm:prSet/>
      <dgm:spPr/>
      <dgm:t>
        <a:bodyPr/>
        <a:lstStyle/>
        <a:p>
          <a:endParaRPr lang="en-US"/>
        </a:p>
      </dgm:t>
    </dgm:pt>
    <dgm:pt modelId="{0F7EFA7D-0C49-42D3-A426-6742EFCA0398}" type="sibTrans" cxnId="{705E5B87-DE8B-4949-B181-A114C4CBB4E1}">
      <dgm:prSet/>
      <dgm:spPr/>
      <dgm:t>
        <a:bodyPr/>
        <a:lstStyle/>
        <a:p>
          <a:endParaRPr lang="en-US"/>
        </a:p>
      </dgm:t>
    </dgm:pt>
    <dgm:pt modelId="{34F62469-32E6-460C-825D-24B15A1551DE}">
      <dgm:prSet phldrT="[Text]" custT="1"/>
      <dgm:spPr/>
      <dgm:t>
        <a:bodyPr/>
        <a:lstStyle/>
        <a:p>
          <a:r>
            <a:rPr lang="en-US" sz="1900"/>
            <a:t>Practice transitions</a:t>
          </a:r>
        </a:p>
      </dgm:t>
    </dgm:pt>
    <dgm:pt modelId="{DB1CBDF8-373D-4FF8-A295-FF75C9235B99}" type="parTrans" cxnId="{94E6E607-8336-4F35-8EE3-C09B6E98D14D}">
      <dgm:prSet/>
      <dgm:spPr/>
      <dgm:t>
        <a:bodyPr/>
        <a:lstStyle/>
        <a:p>
          <a:endParaRPr lang="en-US"/>
        </a:p>
      </dgm:t>
    </dgm:pt>
    <dgm:pt modelId="{B91D4D54-6207-4F53-8908-E7F7BBCB3D84}" type="sibTrans" cxnId="{94E6E607-8336-4F35-8EE3-C09B6E98D14D}">
      <dgm:prSet/>
      <dgm:spPr/>
      <dgm:t>
        <a:bodyPr/>
        <a:lstStyle/>
        <a:p>
          <a:endParaRPr lang="en-US"/>
        </a:p>
      </dgm:t>
    </dgm:pt>
    <dgm:pt modelId="{23535B3E-42D7-4846-BB04-2EF40E69DB8D}">
      <dgm:prSet phldrT="[Text]" custT="1"/>
      <dgm:spPr/>
      <dgm:t>
        <a:bodyPr/>
        <a:lstStyle/>
        <a:p>
          <a:r>
            <a:rPr lang="en-US" sz="1900"/>
            <a:t>Connect with the student each day in a similar fashion</a:t>
          </a:r>
        </a:p>
      </dgm:t>
    </dgm:pt>
    <dgm:pt modelId="{D7C627EA-BE3F-4D01-B0AD-3C44D8AEDC81}" type="parTrans" cxnId="{F2FCB4FC-6E19-45BC-8CCB-623A265AC449}">
      <dgm:prSet/>
      <dgm:spPr/>
      <dgm:t>
        <a:bodyPr/>
        <a:lstStyle/>
        <a:p>
          <a:endParaRPr lang="en-US"/>
        </a:p>
      </dgm:t>
    </dgm:pt>
    <dgm:pt modelId="{457E53D3-1E96-4525-AFA8-D00F9982E3E2}" type="sibTrans" cxnId="{F2FCB4FC-6E19-45BC-8CCB-623A265AC449}">
      <dgm:prSet/>
      <dgm:spPr/>
      <dgm:t>
        <a:bodyPr/>
        <a:lstStyle/>
        <a:p>
          <a:endParaRPr lang="en-US"/>
        </a:p>
      </dgm:t>
    </dgm:pt>
    <dgm:pt modelId="{3DE6CC60-9B7B-428F-B2F4-8671E8D04080}">
      <dgm:prSet phldrT="[Text]" custT="1"/>
      <dgm:spPr/>
      <dgm:t>
        <a:bodyPr/>
        <a:lstStyle/>
        <a:p>
          <a:r>
            <a:rPr lang="en-US" sz="1900"/>
            <a:t>Kind &amp; firm classroom leadership</a:t>
          </a:r>
        </a:p>
      </dgm:t>
    </dgm:pt>
    <dgm:pt modelId="{7CEA218D-682F-444C-8EDC-7132BABE7576}" type="parTrans" cxnId="{C0C5C6A4-24D1-48E2-9D5A-967FDD756E0F}">
      <dgm:prSet/>
      <dgm:spPr/>
      <dgm:t>
        <a:bodyPr/>
        <a:lstStyle/>
        <a:p>
          <a:endParaRPr lang="en-US"/>
        </a:p>
      </dgm:t>
    </dgm:pt>
    <dgm:pt modelId="{09F2FDA7-69CB-499F-B878-9BCD8A356C9E}" type="sibTrans" cxnId="{C0C5C6A4-24D1-48E2-9D5A-967FDD756E0F}">
      <dgm:prSet/>
      <dgm:spPr/>
      <dgm:t>
        <a:bodyPr/>
        <a:lstStyle/>
        <a:p>
          <a:endParaRPr lang="en-US"/>
        </a:p>
      </dgm:t>
    </dgm:pt>
    <dgm:pt modelId="{1F93E1DD-FCCE-447F-BC7B-64A340267340}">
      <dgm:prSet phldrT="[Text]" custT="1"/>
      <dgm:spPr/>
      <dgm:t>
        <a:bodyPr/>
        <a:lstStyle/>
        <a:p>
          <a:r>
            <a:rPr lang="en-US" sz="1900"/>
            <a:t>Requiring students to read or present out loud or in front of the class</a:t>
          </a:r>
        </a:p>
      </dgm:t>
    </dgm:pt>
    <dgm:pt modelId="{4739C67E-C1D0-4AC5-83CA-3E5D3952317E}" type="parTrans" cxnId="{BFA900CB-8909-4E18-BEC9-A15286D5E6C1}">
      <dgm:prSet/>
      <dgm:spPr/>
      <dgm:t>
        <a:bodyPr/>
        <a:lstStyle/>
        <a:p>
          <a:endParaRPr lang="en-US"/>
        </a:p>
      </dgm:t>
    </dgm:pt>
    <dgm:pt modelId="{63C8BD9D-0DA8-43A3-80FA-E9720BB9F1B4}" type="sibTrans" cxnId="{BFA900CB-8909-4E18-BEC9-A15286D5E6C1}">
      <dgm:prSet/>
      <dgm:spPr/>
      <dgm:t>
        <a:bodyPr/>
        <a:lstStyle/>
        <a:p>
          <a:endParaRPr lang="en-US"/>
        </a:p>
      </dgm:t>
    </dgm:pt>
    <dgm:pt modelId="{7C1081E7-4C54-4407-9B22-D77890372FF2}">
      <dgm:prSet phldrT="[Text]" custT="1"/>
      <dgm:spPr/>
      <dgm:t>
        <a:bodyPr/>
        <a:lstStyle/>
        <a:p>
          <a:r>
            <a:rPr lang="en-US" sz="1900"/>
            <a:t>Punishments or threats</a:t>
          </a:r>
        </a:p>
      </dgm:t>
    </dgm:pt>
    <dgm:pt modelId="{4B1A02AA-3258-4169-95D5-D928901D3654}" type="parTrans" cxnId="{495F1085-7C09-4EAF-82E1-D5986F38DD5F}">
      <dgm:prSet/>
      <dgm:spPr/>
      <dgm:t>
        <a:bodyPr/>
        <a:lstStyle/>
        <a:p>
          <a:endParaRPr lang="en-US"/>
        </a:p>
      </dgm:t>
    </dgm:pt>
    <dgm:pt modelId="{1AE92AB2-5AAF-4CBA-A45B-4C9466CFE054}" type="sibTrans" cxnId="{495F1085-7C09-4EAF-82E1-D5986F38DD5F}">
      <dgm:prSet/>
      <dgm:spPr/>
      <dgm:t>
        <a:bodyPr/>
        <a:lstStyle/>
        <a:p>
          <a:endParaRPr lang="en-US"/>
        </a:p>
      </dgm:t>
    </dgm:pt>
    <dgm:pt modelId="{2135BB97-FE9F-458E-9485-9DB9A9F1550E}">
      <dgm:prSet phldrT="[Text]" custT="1"/>
      <dgm:spPr/>
      <dgm:t>
        <a:bodyPr/>
        <a:lstStyle/>
        <a:p>
          <a:r>
            <a:rPr lang="en-US" sz="1900"/>
            <a:t>Angry outbursts in class</a:t>
          </a:r>
        </a:p>
      </dgm:t>
    </dgm:pt>
    <dgm:pt modelId="{12C3E8E4-AF6A-439D-B3D6-D87763A78351}" type="parTrans" cxnId="{A1620A51-C736-4FDD-AB63-9026A374FE79}">
      <dgm:prSet/>
      <dgm:spPr/>
      <dgm:t>
        <a:bodyPr/>
        <a:lstStyle/>
        <a:p>
          <a:endParaRPr lang="en-US"/>
        </a:p>
      </dgm:t>
    </dgm:pt>
    <dgm:pt modelId="{EB062F59-1EAF-4A00-9D57-E76D6CDCA699}" type="sibTrans" cxnId="{A1620A51-C736-4FDD-AB63-9026A374FE79}">
      <dgm:prSet/>
      <dgm:spPr/>
      <dgm:t>
        <a:bodyPr/>
        <a:lstStyle/>
        <a:p>
          <a:endParaRPr lang="en-US"/>
        </a:p>
      </dgm:t>
    </dgm:pt>
    <dgm:pt modelId="{C2EFBC52-DEBF-4BEA-9025-51FFFDBAD072}">
      <dgm:prSet phldrT="[Text]" custT="1"/>
      <dgm:spPr/>
      <dgm:t>
        <a:bodyPr/>
        <a:lstStyle/>
        <a:p>
          <a:r>
            <a:rPr lang="en-US" sz="1900"/>
            <a:t>Surprises-even good ones</a:t>
          </a:r>
        </a:p>
      </dgm:t>
    </dgm:pt>
    <dgm:pt modelId="{0425C43B-83B7-424B-82A5-56CBF85B6BF2}" type="parTrans" cxnId="{EC177E9B-B72F-44F9-BE85-B98C360BECBE}">
      <dgm:prSet/>
      <dgm:spPr/>
      <dgm:t>
        <a:bodyPr/>
        <a:lstStyle/>
        <a:p>
          <a:endParaRPr lang="en-US"/>
        </a:p>
      </dgm:t>
    </dgm:pt>
    <dgm:pt modelId="{CC74C9BA-3BBB-4FE1-BFBE-32E5457AB3DC}" type="sibTrans" cxnId="{EC177E9B-B72F-44F9-BE85-B98C360BECBE}">
      <dgm:prSet/>
      <dgm:spPr/>
      <dgm:t>
        <a:bodyPr/>
        <a:lstStyle/>
        <a:p>
          <a:endParaRPr lang="en-US"/>
        </a:p>
      </dgm:t>
    </dgm:pt>
    <dgm:pt modelId="{16969E17-5EDC-4BE3-AB66-F64AA7F847F5}">
      <dgm:prSet phldrT="[Text]" custT="1"/>
      <dgm:spPr/>
      <dgm:t>
        <a:bodyPr/>
        <a:lstStyle/>
        <a:p>
          <a:r>
            <a:rPr lang="en-US" sz="1900"/>
            <a:t>Not keeping promises, or not following through</a:t>
          </a:r>
        </a:p>
      </dgm:t>
    </dgm:pt>
    <dgm:pt modelId="{EC32CDD4-E20F-434B-9B9F-169E2A84DE9B}" type="parTrans" cxnId="{34C9373C-412A-44DB-A74A-C0E4AD0DC003}">
      <dgm:prSet/>
      <dgm:spPr/>
      <dgm:t>
        <a:bodyPr/>
        <a:lstStyle/>
        <a:p>
          <a:endParaRPr lang="en-US"/>
        </a:p>
      </dgm:t>
    </dgm:pt>
    <dgm:pt modelId="{BBD0F209-E57C-4C5F-B7C5-8E0EEB4D2D53}" type="sibTrans" cxnId="{34C9373C-412A-44DB-A74A-C0E4AD0DC003}">
      <dgm:prSet/>
      <dgm:spPr/>
      <dgm:t>
        <a:bodyPr/>
        <a:lstStyle/>
        <a:p>
          <a:endParaRPr lang="en-US"/>
        </a:p>
      </dgm:t>
    </dgm:pt>
    <dgm:pt modelId="{88192B8A-884F-49C0-A48E-0323F79C218F}" type="pres">
      <dgm:prSet presAssocID="{2EA6EB04-2A5F-456A-BEB8-B481959C79FD}" presName="Name0" presStyleCnt="0">
        <dgm:presLayoutVars>
          <dgm:dir/>
          <dgm:animLvl val="lvl"/>
          <dgm:resizeHandles val="exact"/>
        </dgm:presLayoutVars>
      </dgm:prSet>
      <dgm:spPr/>
    </dgm:pt>
    <dgm:pt modelId="{0297013B-B0BE-4A18-96EE-CE69CCDF2E9B}" type="pres">
      <dgm:prSet presAssocID="{75A419C0-BEF0-48D3-9A5C-FC9C1E69BA9A}" presName="composite" presStyleCnt="0"/>
      <dgm:spPr/>
    </dgm:pt>
    <dgm:pt modelId="{EDE1DC58-71C9-40A8-98A7-04EFD8B498D2}" type="pres">
      <dgm:prSet presAssocID="{75A419C0-BEF0-48D3-9A5C-FC9C1E69BA9A}" presName="parTx" presStyleLbl="alignNode1" presStyleIdx="0" presStyleCnt="3">
        <dgm:presLayoutVars>
          <dgm:chMax val="0"/>
          <dgm:chPref val="0"/>
          <dgm:bulletEnabled val="1"/>
        </dgm:presLayoutVars>
      </dgm:prSet>
      <dgm:spPr/>
    </dgm:pt>
    <dgm:pt modelId="{13BE9441-45BD-419E-A88C-A0A82F458D01}" type="pres">
      <dgm:prSet presAssocID="{75A419C0-BEF0-48D3-9A5C-FC9C1E69BA9A}" presName="desTx" presStyleLbl="alignAccFollowNode1" presStyleIdx="0" presStyleCnt="3" custLinFactNeighborX="-375" custLinFactNeighborY="1340">
        <dgm:presLayoutVars>
          <dgm:bulletEnabled val="1"/>
        </dgm:presLayoutVars>
      </dgm:prSet>
      <dgm:spPr/>
    </dgm:pt>
    <dgm:pt modelId="{9658DD4E-B4D9-4A54-B211-660106743F55}" type="pres">
      <dgm:prSet presAssocID="{CD1D58EC-71C6-46E6-BD3E-0BCB534C3E28}" presName="space" presStyleCnt="0"/>
      <dgm:spPr/>
    </dgm:pt>
    <dgm:pt modelId="{52179487-5DF1-44EF-82A5-EC8F20FC9540}" type="pres">
      <dgm:prSet presAssocID="{A1060647-B1BD-47A0-8362-0F85B88DFE81}" presName="composite" presStyleCnt="0"/>
      <dgm:spPr/>
    </dgm:pt>
    <dgm:pt modelId="{A093CE40-4D1F-428E-9A15-7D09B2E36995}" type="pres">
      <dgm:prSet presAssocID="{A1060647-B1BD-47A0-8362-0F85B88DFE81}" presName="parTx" presStyleLbl="alignNode1" presStyleIdx="1" presStyleCnt="3" custLinFactNeighborX="1593" custLinFactNeighborY="-7190">
        <dgm:presLayoutVars>
          <dgm:chMax val="0"/>
          <dgm:chPref val="0"/>
          <dgm:bulletEnabled val="1"/>
        </dgm:presLayoutVars>
      </dgm:prSet>
      <dgm:spPr/>
    </dgm:pt>
    <dgm:pt modelId="{1F980B76-5040-49BA-9632-8EAD9067B3A4}" type="pres">
      <dgm:prSet presAssocID="{A1060647-B1BD-47A0-8362-0F85B88DFE81}" presName="desTx" presStyleLbl="alignAccFollowNode1" presStyleIdx="1" presStyleCnt="3" custScaleY="96935" custLinFactNeighborX="1593" custLinFactNeighborY="-1864">
        <dgm:presLayoutVars>
          <dgm:bulletEnabled val="1"/>
        </dgm:presLayoutVars>
      </dgm:prSet>
      <dgm:spPr/>
    </dgm:pt>
    <dgm:pt modelId="{77E1015E-FC9E-4BD4-B047-9DFAC8AF1142}" type="pres">
      <dgm:prSet presAssocID="{BD1BCE38-2CA0-4D78-90E3-850D33B9D582}" presName="space" presStyleCnt="0"/>
      <dgm:spPr/>
    </dgm:pt>
    <dgm:pt modelId="{B3A4D171-021B-4408-B4DC-92EDCA842379}" type="pres">
      <dgm:prSet presAssocID="{12E00675-D234-459C-914A-C62DB8E8357B}" presName="composite" presStyleCnt="0"/>
      <dgm:spPr/>
    </dgm:pt>
    <dgm:pt modelId="{0001B257-4588-4572-8EED-68F309F7DBD0}" type="pres">
      <dgm:prSet presAssocID="{12E00675-D234-459C-914A-C62DB8E8357B}" presName="parTx" presStyleLbl="alignNode1" presStyleIdx="2" presStyleCnt="3">
        <dgm:presLayoutVars>
          <dgm:chMax val="0"/>
          <dgm:chPref val="0"/>
          <dgm:bulletEnabled val="1"/>
        </dgm:presLayoutVars>
      </dgm:prSet>
      <dgm:spPr/>
    </dgm:pt>
    <dgm:pt modelId="{68DF80BA-04CC-4701-9216-C26F4A0096D8}" type="pres">
      <dgm:prSet presAssocID="{12E00675-D234-459C-914A-C62DB8E8357B}" presName="desTx" presStyleLbl="alignAccFollowNode1" presStyleIdx="2" presStyleCnt="3" custLinFactNeighborX="375" custLinFactNeighborY="1340">
        <dgm:presLayoutVars>
          <dgm:bulletEnabled val="1"/>
        </dgm:presLayoutVars>
      </dgm:prSet>
      <dgm:spPr/>
    </dgm:pt>
  </dgm:ptLst>
  <dgm:cxnLst>
    <dgm:cxn modelId="{6C0DE800-7490-400F-BB6F-72DDF6416B30}" srcId="{75A419C0-BEF0-48D3-9A5C-FC9C1E69BA9A}" destId="{C6F3AA0C-72A3-4E22-BCAB-E4D95AB8ADB7}" srcOrd="4" destOrd="0" parTransId="{DDEA69F1-A0D6-43CC-B7B7-1AF697FFA000}" sibTransId="{A17213A4-9492-4377-8B0D-876488A5C0B5}"/>
    <dgm:cxn modelId="{94E6E607-8336-4F35-8EE3-C09B6E98D14D}" srcId="{A1060647-B1BD-47A0-8362-0F85B88DFE81}" destId="{34F62469-32E6-460C-825D-24B15A1551DE}" srcOrd="2" destOrd="0" parTransId="{DB1CBDF8-373D-4FF8-A295-FF75C9235B99}" sibTransId="{B91D4D54-6207-4F53-8908-E7F7BBCB3D84}"/>
    <dgm:cxn modelId="{0BD9040D-8B80-4375-92EA-15C642FE117D}" type="presOf" srcId="{E3F90669-395E-43DC-BC39-F6F114D8BEEF}" destId="{68DF80BA-04CC-4701-9216-C26F4A0096D8}" srcOrd="0" destOrd="0" presId="urn:microsoft.com/office/officeart/2005/8/layout/hList1"/>
    <dgm:cxn modelId="{93386A1D-B250-49FC-8BD6-9F9C8275C515}" type="presOf" srcId="{1F93E1DD-FCCE-447F-BC7B-64A340267340}" destId="{68DF80BA-04CC-4701-9216-C26F4A0096D8}" srcOrd="0" destOrd="1" presId="urn:microsoft.com/office/officeart/2005/8/layout/hList1"/>
    <dgm:cxn modelId="{71BDAF28-19F3-4FC7-B643-BEB684A2990E}" srcId="{75A419C0-BEF0-48D3-9A5C-FC9C1E69BA9A}" destId="{56642E1F-DD09-43FE-9D83-6792340930ED}" srcOrd="1" destOrd="0" parTransId="{E27FD480-9CB5-46D5-9D9E-97740B73AFA5}" sibTransId="{9046D386-99F8-4470-B6BC-78DB8A80296A}"/>
    <dgm:cxn modelId="{2E4B6E2A-A0AF-4BF4-883F-D92E2D0BE29F}" type="presOf" srcId="{C2EFBC52-DEBF-4BEA-9025-51FFFDBAD072}" destId="{68DF80BA-04CC-4701-9216-C26F4A0096D8}" srcOrd="0" destOrd="4" presId="urn:microsoft.com/office/officeart/2005/8/layout/hList1"/>
    <dgm:cxn modelId="{6499D32F-0BC7-4575-8955-281E2FE54123}" type="presOf" srcId="{34F62469-32E6-460C-825D-24B15A1551DE}" destId="{1F980B76-5040-49BA-9632-8EAD9067B3A4}" srcOrd="0" destOrd="2" presId="urn:microsoft.com/office/officeart/2005/8/layout/hList1"/>
    <dgm:cxn modelId="{34C9373C-412A-44DB-A74A-C0E4AD0DC003}" srcId="{12E00675-D234-459C-914A-C62DB8E8357B}" destId="{16969E17-5EDC-4BE3-AB66-F64AA7F847F5}" srcOrd="5" destOrd="0" parTransId="{EC32CDD4-E20F-434B-9B9F-169E2A84DE9B}" sibTransId="{BBD0F209-E57C-4C5F-B7C5-8E0EEB4D2D53}"/>
    <dgm:cxn modelId="{78773B5D-A5D7-4039-8762-89775DFEEBAE}" srcId="{12E00675-D234-459C-914A-C62DB8E8357B}" destId="{E3F90669-395E-43DC-BC39-F6F114D8BEEF}" srcOrd="0" destOrd="0" parTransId="{F95A6E37-7BDE-4DEC-918D-CB7A047BC72D}" sibTransId="{78A98AEF-5C61-4D83-98F4-541026D2908F}"/>
    <dgm:cxn modelId="{53A57C5E-5481-4B05-9A12-EF74DFE9E258}" type="presOf" srcId="{A1060647-B1BD-47A0-8362-0F85B88DFE81}" destId="{A093CE40-4D1F-428E-9A15-7D09B2E36995}" srcOrd="0" destOrd="0" presId="urn:microsoft.com/office/officeart/2005/8/layout/hList1"/>
    <dgm:cxn modelId="{2BA52D67-0036-4CDF-98EC-0162310B3799}" type="presOf" srcId="{2EA6EB04-2A5F-456A-BEB8-B481959C79FD}" destId="{88192B8A-884F-49C0-A48E-0323F79C218F}" srcOrd="0" destOrd="0" presId="urn:microsoft.com/office/officeart/2005/8/layout/hList1"/>
    <dgm:cxn modelId="{8047D769-ED84-43DB-88E2-0356DA282BC4}" srcId="{2EA6EB04-2A5F-456A-BEB8-B481959C79FD}" destId="{12E00675-D234-459C-914A-C62DB8E8357B}" srcOrd="2" destOrd="0" parTransId="{74A0D1EC-FF9B-4E22-AF51-250FF53D3A7C}" sibTransId="{77F24D01-B0BC-4E81-AE4C-EC017AB3A96B}"/>
    <dgm:cxn modelId="{20F8A86A-EC25-405D-A478-244EA50CD325}" srcId="{75A419C0-BEF0-48D3-9A5C-FC9C1E69BA9A}" destId="{71727E6C-BE9B-4959-93EA-D8989EEA7B1A}" srcOrd="0" destOrd="0" parTransId="{EC821D65-FD5A-4613-971C-2898B1ECE7EC}" sibTransId="{AB2BA352-6F64-4CC7-8C62-99332E2DA03C}"/>
    <dgm:cxn modelId="{919DD54E-F518-4E51-8544-FE09976A3DFC}" srcId="{75A419C0-BEF0-48D3-9A5C-FC9C1E69BA9A}" destId="{611C843A-C3BA-4EDF-9044-F7F6C8792020}" srcOrd="2" destOrd="0" parTransId="{7B0A458D-CA03-460E-A8A1-E7B9B188E0F0}" sibTransId="{03D939AC-4995-42CE-91C5-0926E33DA4FF}"/>
    <dgm:cxn modelId="{DA854A70-8262-4565-99A7-DC45EA2AD094}" srcId="{75A419C0-BEF0-48D3-9A5C-FC9C1E69BA9A}" destId="{010C5AD6-3D2A-490B-89E8-E5C98F94C2B7}" srcOrd="3" destOrd="0" parTransId="{DD6AC9F1-7629-495E-91EE-713AFBBEEE2D}" sibTransId="{90AE927D-01DE-410F-9086-5CAD4A3C696C}"/>
    <dgm:cxn modelId="{33C2D070-E172-40EA-9960-1D91F8A76B5E}" srcId="{2EA6EB04-2A5F-456A-BEB8-B481959C79FD}" destId="{A1060647-B1BD-47A0-8362-0F85B88DFE81}" srcOrd="1" destOrd="0" parTransId="{87E07B04-FCDA-42E0-AE0A-91AAC16F265A}" sibTransId="{BD1BCE38-2CA0-4D78-90E3-850D33B9D582}"/>
    <dgm:cxn modelId="{B8C7EF70-8ABC-4EEB-B179-DB6DAB496DE0}" type="presOf" srcId="{7C1081E7-4C54-4407-9B22-D77890372FF2}" destId="{68DF80BA-04CC-4701-9216-C26F4A0096D8}" srcOrd="0" destOrd="2" presId="urn:microsoft.com/office/officeart/2005/8/layout/hList1"/>
    <dgm:cxn modelId="{A1620A51-C736-4FDD-AB63-9026A374FE79}" srcId="{12E00675-D234-459C-914A-C62DB8E8357B}" destId="{2135BB97-FE9F-458E-9485-9DB9A9F1550E}" srcOrd="3" destOrd="0" parTransId="{12C3E8E4-AF6A-439D-B3D6-D87763A78351}" sibTransId="{EB062F59-1EAF-4A00-9D57-E76D6CDCA699}"/>
    <dgm:cxn modelId="{E8906C52-9AB0-4B41-8EDC-3AD31BEC8270}" type="presOf" srcId="{71727E6C-BE9B-4959-93EA-D8989EEA7B1A}" destId="{13BE9441-45BD-419E-A88C-A0A82F458D01}" srcOrd="0" destOrd="0" presId="urn:microsoft.com/office/officeart/2005/8/layout/hList1"/>
    <dgm:cxn modelId="{38911158-FF0C-4E04-8DDC-25AB72BF8590}" type="presOf" srcId="{11C176B9-F667-4A2F-B4BA-66186CD15675}" destId="{1F980B76-5040-49BA-9632-8EAD9067B3A4}" srcOrd="0" destOrd="0" presId="urn:microsoft.com/office/officeart/2005/8/layout/hList1"/>
    <dgm:cxn modelId="{C11F0780-14CD-47A1-AFB0-10572B13DD2A}" type="presOf" srcId="{75A419C0-BEF0-48D3-9A5C-FC9C1E69BA9A}" destId="{EDE1DC58-71C9-40A8-98A7-04EFD8B498D2}" srcOrd="0" destOrd="0" presId="urn:microsoft.com/office/officeart/2005/8/layout/hList1"/>
    <dgm:cxn modelId="{495F1085-7C09-4EAF-82E1-D5986F38DD5F}" srcId="{12E00675-D234-459C-914A-C62DB8E8357B}" destId="{7C1081E7-4C54-4407-9B22-D77890372FF2}" srcOrd="2" destOrd="0" parTransId="{4B1A02AA-3258-4169-95D5-D928901D3654}" sibTransId="{1AE92AB2-5AAF-4CBA-A45B-4C9466CFE054}"/>
    <dgm:cxn modelId="{705E5B87-DE8B-4949-B181-A114C4CBB4E1}" srcId="{A1060647-B1BD-47A0-8362-0F85B88DFE81}" destId="{BEB8721B-4CC1-4EDC-A846-EDB53DFA9EB2}" srcOrd="1" destOrd="0" parTransId="{8D64EBCD-193C-4150-8F9F-EEC6A32C4875}" sibTransId="{0F7EFA7D-0C49-42D3-A426-6742EFCA0398}"/>
    <dgm:cxn modelId="{6482258F-192C-4881-8E86-F17990A9FD58}" type="presOf" srcId="{611C843A-C3BA-4EDF-9044-F7F6C8792020}" destId="{13BE9441-45BD-419E-A88C-A0A82F458D01}" srcOrd="0" destOrd="2" presId="urn:microsoft.com/office/officeart/2005/8/layout/hList1"/>
    <dgm:cxn modelId="{D981438F-FEF1-4131-809C-F4BDD55C5EA7}" srcId="{A1060647-B1BD-47A0-8362-0F85B88DFE81}" destId="{11C176B9-F667-4A2F-B4BA-66186CD15675}" srcOrd="0" destOrd="0" parTransId="{F1CDB1A3-70BC-4EC8-82AD-7A504FA6D9C8}" sibTransId="{785A7E0A-D51C-4021-AC1A-394FE4646013}"/>
    <dgm:cxn modelId="{EC177E9B-B72F-44F9-BE85-B98C360BECBE}" srcId="{12E00675-D234-459C-914A-C62DB8E8357B}" destId="{C2EFBC52-DEBF-4BEA-9025-51FFFDBAD072}" srcOrd="4" destOrd="0" parTransId="{0425C43B-83B7-424B-82A5-56CBF85B6BF2}" sibTransId="{CC74C9BA-3BBB-4FE1-BFBE-32E5457AB3DC}"/>
    <dgm:cxn modelId="{C0C5C6A4-24D1-48E2-9D5A-967FDD756E0F}" srcId="{A1060647-B1BD-47A0-8362-0F85B88DFE81}" destId="{3DE6CC60-9B7B-428F-B2F4-8671E8D04080}" srcOrd="4" destOrd="0" parTransId="{7CEA218D-682F-444C-8EDC-7132BABE7576}" sibTransId="{09F2FDA7-69CB-499F-B878-9BCD8A356C9E}"/>
    <dgm:cxn modelId="{6B7664A5-9B44-462F-860A-6E013DB0521D}" srcId="{2EA6EB04-2A5F-456A-BEB8-B481959C79FD}" destId="{75A419C0-BEF0-48D3-9A5C-FC9C1E69BA9A}" srcOrd="0" destOrd="0" parTransId="{35EAAAAC-2F55-4D9D-BE42-E65C26A58C31}" sibTransId="{CD1D58EC-71C6-46E6-BD3E-0BCB534C3E28}"/>
    <dgm:cxn modelId="{0D84FFB1-E9ED-429B-8088-2FEF3CB1072E}" type="presOf" srcId="{C6F3AA0C-72A3-4E22-BCAB-E4D95AB8ADB7}" destId="{13BE9441-45BD-419E-A88C-A0A82F458D01}" srcOrd="0" destOrd="4" presId="urn:microsoft.com/office/officeart/2005/8/layout/hList1"/>
    <dgm:cxn modelId="{31B15FBC-980F-48C7-A2DB-26B03678B10A}" type="presOf" srcId="{23535B3E-42D7-4846-BB04-2EF40E69DB8D}" destId="{1F980B76-5040-49BA-9632-8EAD9067B3A4}" srcOrd="0" destOrd="3" presId="urn:microsoft.com/office/officeart/2005/8/layout/hList1"/>
    <dgm:cxn modelId="{2219E7C0-249F-4651-84CE-82CF3C5C2729}" type="presOf" srcId="{010C5AD6-3D2A-490B-89E8-E5C98F94C2B7}" destId="{13BE9441-45BD-419E-A88C-A0A82F458D01}" srcOrd="0" destOrd="3" presId="urn:microsoft.com/office/officeart/2005/8/layout/hList1"/>
    <dgm:cxn modelId="{18BF29C9-88A4-4CDE-9016-A2363B4CB358}" type="presOf" srcId="{56642E1F-DD09-43FE-9D83-6792340930ED}" destId="{13BE9441-45BD-419E-A88C-A0A82F458D01}" srcOrd="0" destOrd="1" presId="urn:microsoft.com/office/officeart/2005/8/layout/hList1"/>
    <dgm:cxn modelId="{BFA900CB-8909-4E18-BEC9-A15286D5E6C1}" srcId="{12E00675-D234-459C-914A-C62DB8E8357B}" destId="{1F93E1DD-FCCE-447F-BC7B-64A340267340}" srcOrd="1" destOrd="0" parTransId="{4739C67E-C1D0-4AC5-83CA-3E5D3952317E}" sibTransId="{63C8BD9D-0DA8-43A3-80FA-E9720BB9F1B4}"/>
    <dgm:cxn modelId="{C0DD65D6-DEBE-4408-B007-61017AAB9ABC}" type="presOf" srcId="{3DE6CC60-9B7B-428F-B2F4-8671E8D04080}" destId="{1F980B76-5040-49BA-9632-8EAD9067B3A4}" srcOrd="0" destOrd="4" presId="urn:microsoft.com/office/officeart/2005/8/layout/hList1"/>
    <dgm:cxn modelId="{94CD4BEC-F803-405A-8FDA-CBE2BB85F5D0}" type="presOf" srcId="{16969E17-5EDC-4BE3-AB66-F64AA7F847F5}" destId="{68DF80BA-04CC-4701-9216-C26F4A0096D8}" srcOrd="0" destOrd="5" presId="urn:microsoft.com/office/officeart/2005/8/layout/hList1"/>
    <dgm:cxn modelId="{DB5B84F4-7690-4441-B723-F0D572469CE1}" type="presOf" srcId="{12E00675-D234-459C-914A-C62DB8E8357B}" destId="{0001B257-4588-4572-8EED-68F309F7DBD0}" srcOrd="0" destOrd="0" presId="urn:microsoft.com/office/officeart/2005/8/layout/hList1"/>
    <dgm:cxn modelId="{147195FC-5F61-4715-8237-95A107896AC6}" type="presOf" srcId="{BEB8721B-4CC1-4EDC-A846-EDB53DFA9EB2}" destId="{1F980B76-5040-49BA-9632-8EAD9067B3A4}" srcOrd="0" destOrd="1" presId="urn:microsoft.com/office/officeart/2005/8/layout/hList1"/>
    <dgm:cxn modelId="{F2FCB4FC-6E19-45BC-8CCB-623A265AC449}" srcId="{A1060647-B1BD-47A0-8362-0F85B88DFE81}" destId="{23535B3E-42D7-4846-BB04-2EF40E69DB8D}" srcOrd="3" destOrd="0" parTransId="{D7C627EA-BE3F-4D01-B0AD-3C44D8AEDC81}" sibTransId="{457E53D3-1E96-4525-AFA8-D00F9982E3E2}"/>
    <dgm:cxn modelId="{DCD25AFD-E1F9-4E6C-8384-4BA4D1152833}" type="presOf" srcId="{2135BB97-FE9F-458E-9485-9DB9A9F1550E}" destId="{68DF80BA-04CC-4701-9216-C26F4A0096D8}" srcOrd="0" destOrd="3" presId="urn:microsoft.com/office/officeart/2005/8/layout/hList1"/>
    <dgm:cxn modelId="{FE3A71F8-FEB9-4D51-95E6-4AD9BA406D4E}" type="presParOf" srcId="{88192B8A-884F-49C0-A48E-0323F79C218F}" destId="{0297013B-B0BE-4A18-96EE-CE69CCDF2E9B}" srcOrd="0" destOrd="0" presId="urn:microsoft.com/office/officeart/2005/8/layout/hList1"/>
    <dgm:cxn modelId="{42792CD3-AA44-4FD0-A205-C42F3B34C260}" type="presParOf" srcId="{0297013B-B0BE-4A18-96EE-CE69CCDF2E9B}" destId="{EDE1DC58-71C9-40A8-98A7-04EFD8B498D2}" srcOrd="0" destOrd="0" presId="urn:microsoft.com/office/officeart/2005/8/layout/hList1"/>
    <dgm:cxn modelId="{047CBD71-3A65-4F8E-8EE3-C57D4EC19285}" type="presParOf" srcId="{0297013B-B0BE-4A18-96EE-CE69CCDF2E9B}" destId="{13BE9441-45BD-419E-A88C-A0A82F458D01}" srcOrd="1" destOrd="0" presId="urn:microsoft.com/office/officeart/2005/8/layout/hList1"/>
    <dgm:cxn modelId="{22B59AA8-665F-4443-9A1A-51350B4A6B5B}" type="presParOf" srcId="{88192B8A-884F-49C0-A48E-0323F79C218F}" destId="{9658DD4E-B4D9-4A54-B211-660106743F55}" srcOrd="1" destOrd="0" presId="urn:microsoft.com/office/officeart/2005/8/layout/hList1"/>
    <dgm:cxn modelId="{C9A9D584-6CDB-4CE9-B264-56D125F48682}" type="presParOf" srcId="{88192B8A-884F-49C0-A48E-0323F79C218F}" destId="{52179487-5DF1-44EF-82A5-EC8F20FC9540}" srcOrd="2" destOrd="0" presId="urn:microsoft.com/office/officeart/2005/8/layout/hList1"/>
    <dgm:cxn modelId="{C9F51F29-7732-4035-B834-FBA333FDD984}" type="presParOf" srcId="{52179487-5DF1-44EF-82A5-EC8F20FC9540}" destId="{A093CE40-4D1F-428E-9A15-7D09B2E36995}" srcOrd="0" destOrd="0" presId="urn:microsoft.com/office/officeart/2005/8/layout/hList1"/>
    <dgm:cxn modelId="{E972F72D-0D9C-4CDE-9FB4-DA2A2A2B2893}" type="presParOf" srcId="{52179487-5DF1-44EF-82A5-EC8F20FC9540}" destId="{1F980B76-5040-49BA-9632-8EAD9067B3A4}" srcOrd="1" destOrd="0" presId="urn:microsoft.com/office/officeart/2005/8/layout/hList1"/>
    <dgm:cxn modelId="{E9A4C019-5BA0-4187-89CC-A580E3B5640E}" type="presParOf" srcId="{88192B8A-884F-49C0-A48E-0323F79C218F}" destId="{77E1015E-FC9E-4BD4-B047-9DFAC8AF1142}" srcOrd="3" destOrd="0" presId="urn:microsoft.com/office/officeart/2005/8/layout/hList1"/>
    <dgm:cxn modelId="{F5DFE25D-A686-4193-AE22-ED7763F9373A}" type="presParOf" srcId="{88192B8A-884F-49C0-A48E-0323F79C218F}" destId="{B3A4D171-021B-4408-B4DC-92EDCA842379}" srcOrd="4" destOrd="0" presId="urn:microsoft.com/office/officeart/2005/8/layout/hList1"/>
    <dgm:cxn modelId="{E7DF0FA4-11E2-4A81-AF77-752AF5B216C6}" type="presParOf" srcId="{B3A4D171-021B-4408-B4DC-92EDCA842379}" destId="{0001B257-4588-4572-8EED-68F309F7DBD0}" srcOrd="0" destOrd="0" presId="urn:microsoft.com/office/officeart/2005/8/layout/hList1"/>
    <dgm:cxn modelId="{9C8541A8-3599-41A4-9CF6-75612CDEDC3B}" type="presParOf" srcId="{B3A4D171-021B-4408-B4DC-92EDCA842379}" destId="{68DF80BA-04CC-4701-9216-C26F4A0096D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C56DE4-CB75-41C6-9B74-A5E06E9EF6F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F1004CF-01B7-47CB-AC2A-8FBA83791447}">
      <dgm:prSet phldrT="[Text]" custT="1"/>
      <dgm:spPr/>
      <dgm:t>
        <a:bodyPr/>
        <a:lstStyle/>
        <a:p>
          <a:r>
            <a:rPr lang="en-US" sz="1900"/>
            <a:t>You May See</a:t>
          </a:r>
        </a:p>
      </dgm:t>
    </dgm:pt>
    <dgm:pt modelId="{0158843B-7E1F-4315-B3B6-0455E62D12B2}" type="parTrans" cxnId="{847DB75C-084D-47AA-80AF-1C7C1DD82CC8}">
      <dgm:prSet/>
      <dgm:spPr/>
      <dgm:t>
        <a:bodyPr/>
        <a:lstStyle/>
        <a:p>
          <a:endParaRPr lang="en-US"/>
        </a:p>
      </dgm:t>
    </dgm:pt>
    <dgm:pt modelId="{78ED45B5-F1A6-4F01-8F25-6DA14F12B463}" type="sibTrans" cxnId="{847DB75C-084D-47AA-80AF-1C7C1DD82CC8}">
      <dgm:prSet/>
      <dgm:spPr/>
      <dgm:t>
        <a:bodyPr/>
        <a:lstStyle/>
        <a:p>
          <a:endParaRPr lang="en-US"/>
        </a:p>
      </dgm:t>
    </dgm:pt>
    <dgm:pt modelId="{2ED91851-2777-4E57-86B7-F791F5A90773}">
      <dgm:prSet phldrT="[Text]"/>
      <dgm:spPr/>
      <dgm:t>
        <a:bodyPr/>
        <a:lstStyle/>
        <a:p>
          <a:r>
            <a:rPr lang="en-US"/>
            <a:t>Disruptive behavior</a:t>
          </a:r>
        </a:p>
      </dgm:t>
    </dgm:pt>
    <dgm:pt modelId="{A83D42A9-66FA-47AE-AA84-E8E1D129F207}" type="parTrans" cxnId="{FA316E42-7781-47AD-BCD5-A50B1B5446F9}">
      <dgm:prSet/>
      <dgm:spPr/>
      <dgm:t>
        <a:bodyPr/>
        <a:lstStyle/>
        <a:p>
          <a:endParaRPr lang="en-US"/>
        </a:p>
      </dgm:t>
    </dgm:pt>
    <dgm:pt modelId="{128B2614-B155-4CF8-9AC3-94D90F1E0078}" type="sibTrans" cxnId="{FA316E42-7781-47AD-BCD5-A50B1B5446F9}">
      <dgm:prSet/>
      <dgm:spPr/>
      <dgm:t>
        <a:bodyPr/>
        <a:lstStyle/>
        <a:p>
          <a:endParaRPr lang="en-US"/>
        </a:p>
      </dgm:t>
    </dgm:pt>
    <dgm:pt modelId="{921B7ED9-B65B-4EAF-8626-B9CB9CB43E0B}">
      <dgm:prSet phldrT="[Text]" custT="1"/>
      <dgm:spPr/>
      <dgm:t>
        <a:bodyPr/>
        <a:lstStyle/>
        <a:p>
          <a:r>
            <a:rPr lang="en-US" sz="1900"/>
            <a:t>You May Try</a:t>
          </a:r>
        </a:p>
      </dgm:t>
    </dgm:pt>
    <dgm:pt modelId="{190AD8EF-60F0-4188-9D40-63446F9095DE}" type="parTrans" cxnId="{FFD0B1F8-9B97-411C-AE8D-226C154F157E}">
      <dgm:prSet/>
      <dgm:spPr/>
      <dgm:t>
        <a:bodyPr/>
        <a:lstStyle/>
        <a:p>
          <a:endParaRPr lang="en-US"/>
        </a:p>
      </dgm:t>
    </dgm:pt>
    <dgm:pt modelId="{89BB0175-9C2C-4B91-92C8-0451ED40EDCE}" type="sibTrans" cxnId="{FFD0B1F8-9B97-411C-AE8D-226C154F157E}">
      <dgm:prSet/>
      <dgm:spPr/>
      <dgm:t>
        <a:bodyPr/>
        <a:lstStyle/>
        <a:p>
          <a:endParaRPr lang="en-US"/>
        </a:p>
      </dgm:t>
    </dgm:pt>
    <dgm:pt modelId="{38457C43-BB07-4E37-B7C3-367830009CE3}">
      <dgm:prSet phldrT="[Text]"/>
      <dgm:spPr/>
      <dgm:t>
        <a:bodyPr/>
        <a:lstStyle/>
        <a:p>
          <a:r>
            <a:rPr lang="en-US"/>
            <a:t>Assess student’s prerequisite skills</a:t>
          </a:r>
        </a:p>
      </dgm:t>
    </dgm:pt>
    <dgm:pt modelId="{64BB87CB-3E67-4717-B512-92019D833AE9}" type="parTrans" cxnId="{C5E4E850-0307-4930-B56E-B6E56BE87B64}">
      <dgm:prSet/>
      <dgm:spPr/>
      <dgm:t>
        <a:bodyPr/>
        <a:lstStyle/>
        <a:p>
          <a:endParaRPr lang="en-US"/>
        </a:p>
      </dgm:t>
    </dgm:pt>
    <dgm:pt modelId="{B64FD695-1883-45A6-BD08-C529E1050CF1}" type="sibTrans" cxnId="{C5E4E850-0307-4930-B56E-B6E56BE87B64}">
      <dgm:prSet/>
      <dgm:spPr/>
      <dgm:t>
        <a:bodyPr/>
        <a:lstStyle/>
        <a:p>
          <a:endParaRPr lang="en-US"/>
        </a:p>
      </dgm:t>
    </dgm:pt>
    <dgm:pt modelId="{6F3D0E08-72C2-4140-925E-C7DBF96C43B7}">
      <dgm:prSet phldrT="[Text]"/>
      <dgm:spPr/>
      <dgm:t>
        <a:bodyPr/>
        <a:lstStyle/>
        <a:p>
          <a:r>
            <a:rPr lang="en-US"/>
            <a:t>Post schedule and homework where it is easily visible</a:t>
          </a:r>
        </a:p>
      </dgm:t>
    </dgm:pt>
    <dgm:pt modelId="{2426EBFA-D5DA-4380-99C3-DC04754E8A14}" type="parTrans" cxnId="{5C4B5191-2894-44FB-BBB3-EAAB890A935D}">
      <dgm:prSet/>
      <dgm:spPr/>
      <dgm:t>
        <a:bodyPr/>
        <a:lstStyle/>
        <a:p>
          <a:endParaRPr lang="en-US"/>
        </a:p>
      </dgm:t>
    </dgm:pt>
    <dgm:pt modelId="{317DFBDB-61E5-4A62-B82C-EBF3279DB0E2}" type="sibTrans" cxnId="{5C4B5191-2894-44FB-BBB3-EAAB890A935D}">
      <dgm:prSet/>
      <dgm:spPr/>
      <dgm:t>
        <a:bodyPr/>
        <a:lstStyle/>
        <a:p>
          <a:endParaRPr lang="en-US"/>
        </a:p>
      </dgm:t>
    </dgm:pt>
    <dgm:pt modelId="{DA99AB7B-D0A4-4387-AD60-30A71733390D}">
      <dgm:prSet phldrT="[Text]" custT="1"/>
      <dgm:spPr/>
      <dgm:t>
        <a:bodyPr/>
        <a:lstStyle/>
        <a:p>
          <a:r>
            <a:rPr lang="en-US" sz="1800"/>
            <a:t>Try to Avoid</a:t>
          </a:r>
        </a:p>
      </dgm:t>
    </dgm:pt>
    <dgm:pt modelId="{B6FA6010-021B-4AF4-AB20-7DD5377F2736}" type="parTrans" cxnId="{6DCD4AEE-5F72-4A11-9089-15D484D44A68}">
      <dgm:prSet/>
      <dgm:spPr/>
      <dgm:t>
        <a:bodyPr/>
        <a:lstStyle/>
        <a:p>
          <a:endParaRPr lang="en-US"/>
        </a:p>
      </dgm:t>
    </dgm:pt>
    <dgm:pt modelId="{EB5C0289-88DB-4D2B-9F15-484B7C1B6B16}" type="sibTrans" cxnId="{6DCD4AEE-5F72-4A11-9089-15D484D44A68}">
      <dgm:prSet/>
      <dgm:spPr/>
      <dgm:t>
        <a:bodyPr/>
        <a:lstStyle/>
        <a:p>
          <a:endParaRPr lang="en-US"/>
        </a:p>
      </dgm:t>
    </dgm:pt>
    <dgm:pt modelId="{48620203-8279-4293-8568-D9CFF3DF9378}">
      <dgm:prSet phldrT="[Text]"/>
      <dgm:spPr/>
      <dgm:t>
        <a:bodyPr/>
        <a:lstStyle/>
        <a:p>
          <a:r>
            <a:rPr lang="en-US"/>
            <a:t>Embarrassing/shaming or blaming</a:t>
          </a:r>
        </a:p>
      </dgm:t>
    </dgm:pt>
    <dgm:pt modelId="{1DB4CD52-7A7C-4D3C-BF8F-C84FF25E2DCA}" type="parTrans" cxnId="{15410639-DEE9-4012-9EB8-485B84C98AFC}">
      <dgm:prSet/>
      <dgm:spPr/>
      <dgm:t>
        <a:bodyPr/>
        <a:lstStyle/>
        <a:p>
          <a:endParaRPr lang="en-US"/>
        </a:p>
      </dgm:t>
    </dgm:pt>
    <dgm:pt modelId="{D47E7BE3-399C-458F-B84D-1781B632EFE6}" type="sibTrans" cxnId="{15410639-DEE9-4012-9EB8-485B84C98AFC}">
      <dgm:prSet/>
      <dgm:spPr/>
      <dgm:t>
        <a:bodyPr/>
        <a:lstStyle/>
        <a:p>
          <a:endParaRPr lang="en-US"/>
        </a:p>
      </dgm:t>
    </dgm:pt>
    <dgm:pt modelId="{D5AB4397-1756-4780-86A5-D8516F7B8EA6}">
      <dgm:prSet phldrT="[Text]"/>
      <dgm:spPr/>
      <dgm:t>
        <a:bodyPr/>
        <a:lstStyle/>
        <a:p>
          <a:r>
            <a:rPr lang="en-US"/>
            <a:t>Excuses</a:t>
          </a:r>
        </a:p>
      </dgm:t>
    </dgm:pt>
    <dgm:pt modelId="{52FA99F8-062E-49AC-B549-2AC836F59308}" type="parTrans" cxnId="{A6BA9063-A066-4ACD-BB55-95B86C8E4EC4}">
      <dgm:prSet/>
      <dgm:spPr/>
      <dgm:t>
        <a:bodyPr/>
        <a:lstStyle/>
        <a:p>
          <a:endParaRPr lang="en-US"/>
        </a:p>
      </dgm:t>
    </dgm:pt>
    <dgm:pt modelId="{9927D401-CC76-45C9-BC76-D178916B1CB7}" type="sibTrans" cxnId="{A6BA9063-A066-4ACD-BB55-95B86C8E4EC4}">
      <dgm:prSet/>
      <dgm:spPr/>
      <dgm:t>
        <a:bodyPr/>
        <a:lstStyle/>
        <a:p>
          <a:endParaRPr lang="en-US"/>
        </a:p>
      </dgm:t>
    </dgm:pt>
    <dgm:pt modelId="{4E11ACFC-91F7-47BA-B337-ED2DB7844F00}">
      <dgm:prSet phldrT="[Text]"/>
      <dgm:spPr/>
      <dgm:t>
        <a:bodyPr/>
        <a:lstStyle/>
        <a:p>
          <a:r>
            <a:rPr lang="en-US"/>
            <a:t>Attention seeking behavior</a:t>
          </a:r>
        </a:p>
      </dgm:t>
    </dgm:pt>
    <dgm:pt modelId="{8E879A86-6428-4436-99B0-74B9D7FF5BC7}" type="parTrans" cxnId="{2E2DC382-111B-4AE6-A406-6EB1D45F2AD8}">
      <dgm:prSet/>
      <dgm:spPr/>
      <dgm:t>
        <a:bodyPr/>
        <a:lstStyle/>
        <a:p>
          <a:endParaRPr lang="en-US"/>
        </a:p>
      </dgm:t>
    </dgm:pt>
    <dgm:pt modelId="{D120D814-BC48-4AFB-9FB3-8DD9533B21D3}" type="sibTrans" cxnId="{2E2DC382-111B-4AE6-A406-6EB1D45F2AD8}">
      <dgm:prSet/>
      <dgm:spPr/>
      <dgm:t>
        <a:bodyPr/>
        <a:lstStyle/>
        <a:p>
          <a:endParaRPr lang="en-US"/>
        </a:p>
      </dgm:t>
    </dgm:pt>
    <dgm:pt modelId="{9095E8A8-687A-4A8A-BB22-186958E390FE}">
      <dgm:prSet phldrT="[Text]"/>
      <dgm:spPr/>
      <dgm:t>
        <a:bodyPr/>
        <a:lstStyle/>
        <a:p>
          <a:r>
            <a:rPr lang="en-US"/>
            <a:t>Absences</a:t>
          </a:r>
        </a:p>
      </dgm:t>
    </dgm:pt>
    <dgm:pt modelId="{5721D497-108A-4B4C-B98B-99B156EA24DC}" type="parTrans" cxnId="{8823497B-E638-4E9D-9018-65B80E23E353}">
      <dgm:prSet/>
      <dgm:spPr/>
      <dgm:t>
        <a:bodyPr/>
        <a:lstStyle/>
        <a:p>
          <a:endParaRPr lang="en-US"/>
        </a:p>
      </dgm:t>
    </dgm:pt>
    <dgm:pt modelId="{37FA9723-2517-4B0E-8B36-AD2FCF934341}" type="sibTrans" cxnId="{8823497B-E638-4E9D-9018-65B80E23E353}">
      <dgm:prSet/>
      <dgm:spPr/>
      <dgm:t>
        <a:bodyPr/>
        <a:lstStyle/>
        <a:p>
          <a:endParaRPr lang="en-US"/>
        </a:p>
      </dgm:t>
    </dgm:pt>
    <dgm:pt modelId="{7EA77071-ADF1-484D-ACAE-8DC6F3A14AEB}">
      <dgm:prSet phldrT="[Text]"/>
      <dgm:spPr/>
      <dgm:t>
        <a:bodyPr/>
        <a:lstStyle/>
        <a:p>
          <a:r>
            <a:rPr lang="en-US"/>
            <a:t>Lack of participation</a:t>
          </a:r>
        </a:p>
      </dgm:t>
    </dgm:pt>
    <dgm:pt modelId="{666BB2A0-65B1-4827-9164-3D254421CF30}" type="parTrans" cxnId="{025A097F-8127-4EF8-A7EC-261F3D57C9F1}">
      <dgm:prSet/>
      <dgm:spPr/>
      <dgm:t>
        <a:bodyPr/>
        <a:lstStyle/>
        <a:p>
          <a:endParaRPr lang="en-US"/>
        </a:p>
      </dgm:t>
    </dgm:pt>
    <dgm:pt modelId="{DA5A4AA1-746C-4DE6-80D2-FFAF6F554CCC}" type="sibTrans" cxnId="{025A097F-8127-4EF8-A7EC-261F3D57C9F1}">
      <dgm:prSet/>
      <dgm:spPr/>
      <dgm:t>
        <a:bodyPr/>
        <a:lstStyle/>
        <a:p>
          <a:endParaRPr lang="en-US"/>
        </a:p>
      </dgm:t>
    </dgm:pt>
    <dgm:pt modelId="{AF6304EA-9582-4C80-9E63-08A4039D423C}">
      <dgm:prSet phldrT="[Text]"/>
      <dgm:spPr/>
      <dgm:t>
        <a:bodyPr/>
        <a:lstStyle/>
        <a:p>
          <a:r>
            <a:rPr lang="en-US"/>
            <a:t>Lack of supplies</a:t>
          </a:r>
        </a:p>
      </dgm:t>
    </dgm:pt>
    <dgm:pt modelId="{B755C1A2-95A4-4C2F-8CA9-56AE13FE95FD}" type="parTrans" cxnId="{64911B92-43BB-4AC9-918F-B61F906E4343}">
      <dgm:prSet/>
      <dgm:spPr/>
      <dgm:t>
        <a:bodyPr/>
        <a:lstStyle/>
        <a:p>
          <a:endParaRPr lang="en-US"/>
        </a:p>
      </dgm:t>
    </dgm:pt>
    <dgm:pt modelId="{F9B42BA2-7EA9-4E6A-BCD1-8CF3170BB635}" type="sibTrans" cxnId="{64911B92-43BB-4AC9-918F-B61F906E4343}">
      <dgm:prSet/>
      <dgm:spPr/>
      <dgm:t>
        <a:bodyPr/>
        <a:lstStyle/>
        <a:p>
          <a:endParaRPr lang="en-US"/>
        </a:p>
      </dgm:t>
    </dgm:pt>
    <dgm:pt modelId="{DC96D34A-CE2B-4281-A902-90EC6B5CC308}">
      <dgm:prSet phldrT="[Text]"/>
      <dgm:spPr/>
      <dgm:t>
        <a:bodyPr/>
        <a:lstStyle/>
        <a:p>
          <a:r>
            <a:rPr lang="en-US"/>
            <a:t> Sleeping</a:t>
          </a:r>
        </a:p>
      </dgm:t>
    </dgm:pt>
    <dgm:pt modelId="{4C90F65C-4DD8-4FDD-A9A6-269A3CD31F4B}" type="parTrans" cxnId="{BC06D964-7496-4EE6-A3F8-5771EEDA8C4B}">
      <dgm:prSet/>
      <dgm:spPr/>
      <dgm:t>
        <a:bodyPr/>
        <a:lstStyle/>
        <a:p>
          <a:endParaRPr lang="en-US"/>
        </a:p>
      </dgm:t>
    </dgm:pt>
    <dgm:pt modelId="{36655DEC-C8B5-4D68-AAE5-C9DEB05B314D}" type="sibTrans" cxnId="{BC06D964-7496-4EE6-A3F8-5771EEDA8C4B}">
      <dgm:prSet/>
      <dgm:spPr/>
      <dgm:t>
        <a:bodyPr/>
        <a:lstStyle/>
        <a:p>
          <a:endParaRPr lang="en-US"/>
        </a:p>
      </dgm:t>
    </dgm:pt>
    <dgm:pt modelId="{A1266534-D34D-46A8-9BA2-A9FF1AB673A5}">
      <dgm:prSet phldrT="[Text]"/>
      <dgm:spPr/>
      <dgm:t>
        <a:bodyPr/>
        <a:lstStyle/>
        <a:p>
          <a:r>
            <a:rPr lang="en-US"/>
            <a:t>Difficulty working independently or in a group</a:t>
          </a:r>
        </a:p>
      </dgm:t>
    </dgm:pt>
    <dgm:pt modelId="{77407DBD-5647-4D64-A37E-9D07DFCD7DC4}" type="parTrans" cxnId="{10A05E86-F5B4-4EB8-86DA-F805F0EF1436}">
      <dgm:prSet/>
      <dgm:spPr/>
      <dgm:t>
        <a:bodyPr/>
        <a:lstStyle/>
        <a:p>
          <a:endParaRPr lang="en-US"/>
        </a:p>
      </dgm:t>
    </dgm:pt>
    <dgm:pt modelId="{6850AB26-77BE-4B8B-9489-1E058940ECE8}" type="sibTrans" cxnId="{10A05E86-F5B4-4EB8-86DA-F805F0EF1436}">
      <dgm:prSet/>
      <dgm:spPr/>
      <dgm:t>
        <a:bodyPr/>
        <a:lstStyle/>
        <a:p>
          <a:endParaRPr lang="en-US"/>
        </a:p>
      </dgm:t>
    </dgm:pt>
    <dgm:pt modelId="{AA231C41-B7F1-48EB-9012-3E1896A27257}">
      <dgm:prSet phldrT="[Text]"/>
      <dgm:spPr/>
      <dgm:t>
        <a:bodyPr/>
        <a:lstStyle/>
        <a:p>
          <a:r>
            <a:rPr lang="en-US"/>
            <a:t>Difficulty remembering previous skills</a:t>
          </a:r>
        </a:p>
      </dgm:t>
    </dgm:pt>
    <dgm:pt modelId="{B7202C27-D31D-4136-B182-28DE8A323DB2}" type="parTrans" cxnId="{43235BE9-321D-4E82-987F-251061135519}">
      <dgm:prSet/>
      <dgm:spPr/>
      <dgm:t>
        <a:bodyPr/>
        <a:lstStyle/>
        <a:p>
          <a:endParaRPr lang="en-US"/>
        </a:p>
      </dgm:t>
    </dgm:pt>
    <dgm:pt modelId="{57F23BAB-B4C7-47BD-A583-5963105AAADE}" type="sibTrans" cxnId="{43235BE9-321D-4E82-987F-251061135519}">
      <dgm:prSet/>
      <dgm:spPr/>
      <dgm:t>
        <a:bodyPr/>
        <a:lstStyle/>
        <a:p>
          <a:endParaRPr lang="en-US"/>
        </a:p>
      </dgm:t>
    </dgm:pt>
    <dgm:pt modelId="{07325E72-AFA6-4902-8C10-DA7EED45FF25}">
      <dgm:prSet phldrT="[Text]"/>
      <dgm:spPr/>
      <dgm:t>
        <a:bodyPr/>
        <a:lstStyle/>
        <a:p>
          <a:r>
            <a:rPr lang="en-US"/>
            <a:t>Difficulty linking concepts</a:t>
          </a:r>
        </a:p>
      </dgm:t>
    </dgm:pt>
    <dgm:pt modelId="{614F1839-C325-4F57-8740-3A17E9FE1828}" type="parTrans" cxnId="{4CE59B04-7E87-4B9A-B99C-75DDAF42057D}">
      <dgm:prSet/>
      <dgm:spPr/>
      <dgm:t>
        <a:bodyPr/>
        <a:lstStyle/>
        <a:p>
          <a:endParaRPr lang="en-US"/>
        </a:p>
      </dgm:t>
    </dgm:pt>
    <dgm:pt modelId="{3F971015-90A0-48A7-883F-0151FE22900C}" type="sibTrans" cxnId="{4CE59B04-7E87-4B9A-B99C-75DDAF42057D}">
      <dgm:prSet/>
      <dgm:spPr/>
      <dgm:t>
        <a:bodyPr/>
        <a:lstStyle/>
        <a:p>
          <a:endParaRPr lang="en-US"/>
        </a:p>
      </dgm:t>
    </dgm:pt>
    <dgm:pt modelId="{6FADCF26-FD18-4D60-8973-B5CE0DFB026A}">
      <dgm:prSet phldrT="[Text]"/>
      <dgm:spPr/>
      <dgm:t>
        <a:bodyPr/>
        <a:lstStyle/>
        <a:p>
          <a:r>
            <a:rPr lang="en-US"/>
            <a:t>Develop a system to augment prerequisite skills</a:t>
          </a:r>
        </a:p>
      </dgm:t>
    </dgm:pt>
    <dgm:pt modelId="{32AC78B6-828A-4F4A-8025-4E9EF64CCF81}" type="parTrans" cxnId="{F371E3FD-ACB2-4584-8512-629A2F6926A5}">
      <dgm:prSet/>
      <dgm:spPr/>
      <dgm:t>
        <a:bodyPr/>
        <a:lstStyle/>
        <a:p>
          <a:endParaRPr lang="en-US"/>
        </a:p>
      </dgm:t>
    </dgm:pt>
    <dgm:pt modelId="{2F8222AB-7412-4EDB-912B-1886509E6D70}" type="sibTrans" cxnId="{F371E3FD-ACB2-4584-8512-629A2F6926A5}">
      <dgm:prSet/>
      <dgm:spPr/>
      <dgm:t>
        <a:bodyPr/>
        <a:lstStyle/>
        <a:p>
          <a:endParaRPr lang="en-US"/>
        </a:p>
      </dgm:t>
    </dgm:pt>
    <dgm:pt modelId="{00AD396D-BFD3-4B2D-8E2B-0A2AC95AA02E}">
      <dgm:prSet phldrT="[Text]"/>
      <dgm:spPr/>
      <dgm:t>
        <a:bodyPr/>
        <a:lstStyle/>
        <a:p>
          <a:r>
            <a:rPr lang="en-US"/>
            <a:t>Use written and verbal instructions</a:t>
          </a:r>
        </a:p>
      </dgm:t>
    </dgm:pt>
    <dgm:pt modelId="{F2CC650E-165D-4325-85EB-FD333D7C55CA}" type="parTrans" cxnId="{055B92BB-6468-4911-9840-04B95F6775EE}">
      <dgm:prSet/>
      <dgm:spPr/>
      <dgm:t>
        <a:bodyPr/>
        <a:lstStyle/>
        <a:p>
          <a:endParaRPr lang="en-US"/>
        </a:p>
      </dgm:t>
    </dgm:pt>
    <dgm:pt modelId="{1F104630-A62A-40C2-BEDE-1858E5291206}" type="sibTrans" cxnId="{055B92BB-6468-4911-9840-04B95F6775EE}">
      <dgm:prSet/>
      <dgm:spPr/>
      <dgm:t>
        <a:bodyPr/>
        <a:lstStyle/>
        <a:p>
          <a:endParaRPr lang="en-US"/>
        </a:p>
      </dgm:t>
    </dgm:pt>
    <dgm:pt modelId="{08AD285A-C157-4134-8E6B-1B1F9ABBCC94}">
      <dgm:prSet phldrT="[Text]"/>
      <dgm:spPr/>
      <dgm:t>
        <a:bodyPr/>
        <a:lstStyle/>
        <a:p>
          <a:r>
            <a:rPr lang="en-US"/>
            <a:t>Help the student set achievable goals-start short term</a:t>
          </a:r>
        </a:p>
      </dgm:t>
    </dgm:pt>
    <dgm:pt modelId="{80130888-468C-4C2D-B391-FCD8D73BFB6F}" type="parTrans" cxnId="{39E053BF-4685-41B3-A5A2-D0AAEDF5BF79}">
      <dgm:prSet/>
      <dgm:spPr/>
      <dgm:t>
        <a:bodyPr/>
        <a:lstStyle/>
        <a:p>
          <a:endParaRPr lang="en-US"/>
        </a:p>
      </dgm:t>
    </dgm:pt>
    <dgm:pt modelId="{4689DDC3-2145-49E6-B53F-4FFE0EBB9914}" type="sibTrans" cxnId="{39E053BF-4685-41B3-A5A2-D0AAEDF5BF79}">
      <dgm:prSet/>
      <dgm:spPr/>
      <dgm:t>
        <a:bodyPr/>
        <a:lstStyle/>
        <a:p>
          <a:endParaRPr lang="en-US"/>
        </a:p>
      </dgm:t>
    </dgm:pt>
    <dgm:pt modelId="{C863A120-FCBF-4F5A-9AA8-C6B2C8A93DFC}">
      <dgm:prSet phldrT="[Text]"/>
      <dgm:spPr/>
      <dgm:t>
        <a:bodyPr/>
        <a:lstStyle/>
        <a:p>
          <a:r>
            <a:rPr lang="en-US"/>
            <a:t>Help the student to notice success</a:t>
          </a:r>
        </a:p>
      </dgm:t>
    </dgm:pt>
    <dgm:pt modelId="{53D2DA2C-1486-44EC-8745-DC5F2BB059B8}" type="parTrans" cxnId="{80C74217-B4A7-43A1-872B-0847813A8548}">
      <dgm:prSet/>
      <dgm:spPr/>
      <dgm:t>
        <a:bodyPr/>
        <a:lstStyle/>
        <a:p>
          <a:endParaRPr lang="en-US"/>
        </a:p>
      </dgm:t>
    </dgm:pt>
    <dgm:pt modelId="{872FD501-BD8E-4722-ABA6-894F94165DC4}" type="sibTrans" cxnId="{80C74217-B4A7-43A1-872B-0847813A8548}">
      <dgm:prSet/>
      <dgm:spPr/>
      <dgm:t>
        <a:bodyPr/>
        <a:lstStyle/>
        <a:p>
          <a:endParaRPr lang="en-US"/>
        </a:p>
      </dgm:t>
    </dgm:pt>
    <dgm:pt modelId="{CFF6E3BE-13B1-4A7A-94D9-A9AA2298C987}">
      <dgm:prSet phldrT="[Text]"/>
      <dgm:spPr/>
      <dgm:t>
        <a:bodyPr/>
        <a:lstStyle/>
        <a:p>
          <a:r>
            <a:rPr lang="en-US"/>
            <a:t>Differentiate instruction</a:t>
          </a:r>
        </a:p>
      </dgm:t>
    </dgm:pt>
    <dgm:pt modelId="{D6881980-8CDE-4518-AE1C-A03963C5C8CF}" type="parTrans" cxnId="{FB6CD46B-27FF-4C1E-B6A4-55CF8D533B9F}">
      <dgm:prSet/>
      <dgm:spPr/>
      <dgm:t>
        <a:bodyPr/>
        <a:lstStyle/>
        <a:p>
          <a:endParaRPr lang="en-US"/>
        </a:p>
      </dgm:t>
    </dgm:pt>
    <dgm:pt modelId="{86818D81-CEF8-4DF4-B20E-5F4689BA0DF9}" type="sibTrans" cxnId="{FB6CD46B-27FF-4C1E-B6A4-55CF8D533B9F}">
      <dgm:prSet/>
      <dgm:spPr/>
      <dgm:t>
        <a:bodyPr/>
        <a:lstStyle/>
        <a:p>
          <a:endParaRPr lang="en-US"/>
        </a:p>
      </dgm:t>
    </dgm:pt>
    <dgm:pt modelId="{D1BC0880-41DB-42AC-AC04-449490DC4885}">
      <dgm:prSet phldrT="[Text]"/>
      <dgm:spPr/>
      <dgm:t>
        <a:bodyPr/>
        <a:lstStyle/>
        <a:p>
          <a:r>
            <a:rPr lang="en-US"/>
            <a:t>Problem solve with the student</a:t>
          </a:r>
        </a:p>
      </dgm:t>
    </dgm:pt>
    <dgm:pt modelId="{66B6F942-45E4-4070-834D-A1109BFAC959}" type="parTrans" cxnId="{1CE304AB-7909-407C-8BB8-C1CF9B439CAB}">
      <dgm:prSet/>
      <dgm:spPr/>
      <dgm:t>
        <a:bodyPr/>
        <a:lstStyle/>
        <a:p>
          <a:endParaRPr lang="en-US"/>
        </a:p>
      </dgm:t>
    </dgm:pt>
    <dgm:pt modelId="{22781DF7-B89E-4614-923E-290D20780F4D}" type="sibTrans" cxnId="{1CE304AB-7909-407C-8BB8-C1CF9B439CAB}">
      <dgm:prSet/>
      <dgm:spPr/>
      <dgm:t>
        <a:bodyPr/>
        <a:lstStyle/>
        <a:p>
          <a:endParaRPr lang="en-US"/>
        </a:p>
      </dgm:t>
    </dgm:pt>
    <dgm:pt modelId="{D503CF36-1F4E-44DB-878E-D658FA766323}">
      <dgm:prSet phldrT="[Text]"/>
      <dgm:spPr/>
      <dgm:t>
        <a:bodyPr/>
        <a:lstStyle/>
        <a:p>
          <a:r>
            <a:rPr lang="en-US"/>
            <a:t>Learn about the student’s life</a:t>
          </a:r>
        </a:p>
      </dgm:t>
    </dgm:pt>
    <dgm:pt modelId="{504AB75D-6CBD-4BF5-87BB-83E584D8AE98}" type="parTrans" cxnId="{9B2E1504-090B-4E44-BF81-0E30599CE331}">
      <dgm:prSet/>
      <dgm:spPr/>
      <dgm:t>
        <a:bodyPr/>
        <a:lstStyle/>
        <a:p>
          <a:endParaRPr lang="en-US"/>
        </a:p>
      </dgm:t>
    </dgm:pt>
    <dgm:pt modelId="{59225ECD-D648-4447-AE34-FE218EEF866B}" type="sibTrans" cxnId="{9B2E1504-090B-4E44-BF81-0E30599CE331}">
      <dgm:prSet/>
      <dgm:spPr/>
      <dgm:t>
        <a:bodyPr/>
        <a:lstStyle/>
        <a:p>
          <a:endParaRPr lang="en-US"/>
        </a:p>
      </dgm:t>
    </dgm:pt>
    <dgm:pt modelId="{9B9331F6-204C-4B50-A585-1FEEB958750B}">
      <dgm:prSet phldrT="[Text]"/>
      <dgm:spPr/>
      <dgm:t>
        <a:bodyPr/>
        <a:lstStyle/>
        <a:p>
          <a:r>
            <a:rPr lang="en-US"/>
            <a:t>Ask your support team for help</a:t>
          </a:r>
        </a:p>
      </dgm:t>
    </dgm:pt>
    <dgm:pt modelId="{224EC017-458F-4469-A647-D4EC38088D65}" type="parTrans" cxnId="{2E1D1E8C-DA0A-4C69-9DD2-68ACC99ACCDD}">
      <dgm:prSet/>
      <dgm:spPr/>
      <dgm:t>
        <a:bodyPr/>
        <a:lstStyle/>
        <a:p>
          <a:endParaRPr lang="en-US"/>
        </a:p>
      </dgm:t>
    </dgm:pt>
    <dgm:pt modelId="{9D142C28-DE25-4195-8BFA-EA437225F0F7}" type="sibTrans" cxnId="{2E1D1E8C-DA0A-4C69-9DD2-68ACC99ACCDD}">
      <dgm:prSet/>
      <dgm:spPr/>
      <dgm:t>
        <a:bodyPr/>
        <a:lstStyle/>
        <a:p>
          <a:endParaRPr lang="en-US"/>
        </a:p>
      </dgm:t>
    </dgm:pt>
    <dgm:pt modelId="{6E54DCF6-4334-464E-A5B4-F94D1E94BCAE}">
      <dgm:prSet phldrT="[Text]"/>
      <dgm:spPr/>
      <dgm:t>
        <a:bodyPr/>
        <a:lstStyle/>
        <a:p>
          <a:r>
            <a:rPr lang="en-US"/>
            <a:t>Communicate regularly with the family/caregivers</a:t>
          </a:r>
        </a:p>
      </dgm:t>
    </dgm:pt>
    <dgm:pt modelId="{30FBCE13-2A3B-4B56-BEEF-4D863F8F50A5}" type="parTrans" cxnId="{4D0FACDC-B883-4BB4-A9A9-704F5712E6AB}">
      <dgm:prSet/>
      <dgm:spPr/>
      <dgm:t>
        <a:bodyPr/>
        <a:lstStyle/>
        <a:p>
          <a:endParaRPr lang="en-US"/>
        </a:p>
      </dgm:t>
    </dgm:pt>
    <dgm:pt modelId="{64CBA011-C8F1-43A6-AB65-5D6452B7691A}" type="sibTrans" cxnId="{4D0FACDC-B883-4BB4-A9A9-704F5712E6AB}">
      <dgm:prSet/>
      <dgm:spPr/>
      <dgm:t>
        <a:bodyPr/>
        <a:lstStyle/>
        <a:p>
          <a:endParaRPr lang="en-US"/>
        </a:p>
      </dgm:t>
    </dgm:pt>
    <dgm:pt modelId="{13CC8A92-9C1A-4C23-882D-1A5838E25CED}">
      <dgm:prSet phldrT="[Text]"/>
      <dgm:spPr/>
      <dgm:t>
        <a:bodyPr/>
        <a:lstStyle/>
        <a:p>
          <a:r>
            <a:rPr lang="en-US"/>
            <a:t>Empower rather than enable</a:t>
          </a:r>
        </a:p>
      </dgm:t>
    </dgm:pt>
    <dgm:pt modelId="{07CE3429-D1A2-4DAB-B671-CFA1B68D2FF7}" type="parTrans" cxnId="{43E14747-A3F1-42F6-A918-DB952A414C3F}">
      <dgm:prSet/>
      <dgm:spPr/>
      <dgm:t>
        <a:bodyPr/>
        <a:lstStyle/>
        <a:p>
          <a:endParaRPr lang="en-US"/>
        </a:p>
      </dgm:t>
    </dgm:pt>
    <dgm:pt modelId="{85CDDF1B-7C01-4974-A13B-EA87013D8A03}" type="sibTrans" cxnId="{43E14747-A3F1-42F6-A918-DB952A414C3F}">
      <dgm:prSet/>
      <dgm:spPr/>
      <dgm:t>
        <a:bodyPr/>
        <a:lstStyle/>
        <a:p>
          <a:endParaRPr lang="en-US"/>
        </a:p>
      </dgm:t>
    </dgm:pt>
    <dgm:pt modelId="{F898374E-D67E-4ADA-B456-443CB9D25E2D}">
      <dgm:prSet phldrT="[Text]"/>
      <dgm:spPr/>
      <dgm:t>
        <a:bodyPr/>
        <a:lstStyle/>
        <a:p>
          <a:r>
            <a:rPr lang="en-US"/>
            <a:t>Listen deeply</a:t>
          </a:r>
        </a:p>
      </dgm:t>
    </dgm:pt>
    <dgm:pt modelId="{65CD7FA5-9136-4D77-ACBF-08421FC01555}" type="parTrans" cxnId="{3FCD527B-7AE0-4FB5-802A-D994DECAD2C8}">
      <dgm:prSet/>
      <dgm:spPr/>
      <dgm:t>
        <a:bodyPr/>
        <a:lstStyle/>
        <a:p>
          <a:endParaRPr lang="en-US"/>
        </a:p>
      </dgm:t>
    </dgm:pt>
    <dgm:pt modelId="{2D2790DD-6C46-4DFF-AF44-284D969B4B60}" type="sibTrans" cxnId="{3FCD527B-7AE0-4FB5-802A-D994DECAD2C8}">
      <dgm:prSet/>
      <dgm:spPr/>
      <dgm:t>
        <a:bodyPr/>
        <a:lstStyle/>
        <a:p>
          <a:endParaRPr lang="en-US"/>
        </a:p>
      </dgm:t>
    </dgm:pt>
    <dgm:pt modelId="{264F52BD-D253-43E3-87D3-E7433C5E01C2}">
      <dgm:prSet phldrT="[Text]"/>
      <dgm:spPr/>
      <dgm:t>
        <a:bodyPr/>
        <a:lstStyle/>
        <a:p>
          <a:r>
            <a:rPr lang="en-US"/>
            <a:t>Not following through with the students</a:t>
          </a:r>
        </a:p>
      </dgm:t>
    </dgm:pt>
    <dgm:pt modelId="{F2A71125-82DC-47F5-96A3-9C4467845896}" type="parTrans" cxnId="{6F0F0DFF-D76C-4276-A766-1722CF5FE228}">
      <dgm:prSet/>
      <dgm:spPr/>
      <dgm:t>
        <a:bodyPr/>
        <a:lstStyle/>
        <a:p>
          <a:endParaRPr lang="en-US"/>
        </a:p>
      </dgm:t>
    </dgm:pt>
    <dgm:pt modelId="{EAAE97F5-34C8-441E-A29C-55FF0912EF3B}" type="sibTrans" cxnId="{6F0F0DFF-D76C-4276-A766-1722CF5FE228}">
      <dgm:prSet/>
      <dgm:spPr/>
      <dgm:t>
        <a:bodyPr/>
        <a:lstStyle/>
        <a:p>
          <a:endParaRPr lang="en-US"/>
        </a:p>
      </dgm:t>
    </dgm:pt>
    <dgm:pt modelId="{6B835C82-B65C-48D9-888B-FCB00B378B84}">
      <dgm:prSet phldrT="[Text]"/>
      <dgm:spPr/>
      <dgm:t>
        <a:bodyPr/>
        <a:lstStyle/>
        <a:p>
          <a:r>
            <a:rPr lang="en-US"/>
            <a:t>Threats</a:t>
          </a:r>
        </a:p>
      </dgm:t>
    </dgm:pt>
    <dgm:pt modelId="{79732588-F585-403A-A4B0-CA6A79E2361F}" type="parTrans" cxnId="{A57A79A8-DD3B-483F-901E-4AFF4181E1B1}">
      <dgm:prSet/>
      <dgm:spPr/>
      <dgm:t>
        <a:bodyPr/>
        <a:lstStyle/>
        <a:p>
          <a:endParaRPr lang="en-US"/>
        </a:p>
      </dgm:t>
    </dgm:pt>
    <dgm:pt modelId="{C8A0FA16-C2DB-49AA-B26C-6FCA342FDBC4}" type="sibTrans" cxnId="{A57A79A8-DD3B-483F-901E-4AFF4181E1B1}">
      <dgm:prSet/>
      <dgm:spPr/>
      <dgm:t>
        <a:bodyPr/>
        <a:lstStyle/>
        <a:p>
          <a:endParaRPr lang="en-US"/>
        </a:p>
      </dgm:t>
    </dgm:pt>
    <dgm:pt modelId="{EF08C8B9-17B5-4DE2-BEB9-BD179ECD920E}">
      <dgm:prSet phldrT="[Text]"/>
      <dgm:spPr/>
      <dgm:t>
        <a:bodyPr/>
        <a:lstStyle/>
        <a:p>
          <a:r>
            <a:rPr lang="en-US"/>
            <a:t>Comparing to others</a:t>
          </a:r>
        </a:p>
      </dgm:t>
    </dgm:pt>
    <dgm:pt modelId="{0E1D847D-D410-4A8B-9DF8-AE15FAD171B8}" type="parTrans" cxnId="{7ECD086C-B8A7-4F49-8ADA-0C022A9914C0}">
      <dgm:prSet/>
      <dgm:spPr/>
      <dgm:t>
        <a:bodyPr/>
        <a:lstStyle/>
        <a:p>
          <a:endParaRPr lang="en-US"/>
        </a:p>
      </dgm:t>
    </dgm:pt>
    <dgm:pt modelId="{108C202C-1326-4FFC-8828-DED914A0F36D}" type="sibTrans" cxnId="{7ECD086C-B8A7-4F49-8ADA-0C022A9914C0}">
      <dgm:prSet/>
      <dgm:spPr/>
      <dgm:t>
        <a:bodyPr/>
        <a:lstStyle/>
        <a:p>
          <a:endParaRPr lang="en-US"/>
        </a:p>
      </dgm:t>
    </dgm:pt>
    <dgm:pt modelId="{915C3831-1E86-448C-A091-69F340C49550}">
      <dgm:prSet phldrT="[Text]"/>
      <dgm:spPr/>
      <dgm:t>
        <a:bodyPr/>
        <a:lstStyle/>
        <a:p>
          <a:r>
            <a:rPr lang="en-US"/>
            <a:t>Giving up on the student</a:t>
          </a:r>
        </a:p>
      </dgm:t>
    </dgm:pt>
    <dgm:pt modelId="{0CEDF96E-5B0F-4824-ACA3-A40FB9543C22}" type="parTrans" cxnId="{FF6A64E2-106B-4596-A6D0-32C7272BF729}">
      <dgm:prSet/>
      <dgm:spPr/>
      <dgm:t>
        <a:bodyPr/>
        <a:lstStyle/>
        <a:p>
          <a:endParaRPr lang="en-US"/>
        </a:p>
      </dgm:t>
    </dgm:pt>
    <dgm:pt modelId="{C0F66A67-2A33-4247-B758-F523E1ED84FF}" type="sibTrans" cxnId="{FF6A64E2-106B-4596-A6D0-32C7272BF729}">
      <dgm:prSet/>
      <dgm:spPr/>
      <dgm:t>
        <a:bodyPr/>
        <a:lstStyle/>
        <a:p>
          <a:endParaRPr lang="en-US"/>
        </a:p>
      </dgm:t>
    </dgm:pt>
    <dgm:pt modelId="{DBABF0E2-DDA8-450F-B420-5ECCFB08959F}">
      <dgm:prSet phldrT="[Text]"/>
      <dgm:spPr/>
      <dgm:t>
        <a:bodyPr/>
        <a:lstStyle/>
        <a:p>
          <a:r>
            <a:rPr lang="en-US"/>
            <a:t>Pointing out faults publicly</a:t>
          </a:r>
        </a:p>
      </dgm:t>
    </dgm:pt>
    <dgm:pt modelId="{C33DA921-CE37-40CA-AF27-2A3B4726078A}" type="parTrans" cxnId="{864A16C6-C113-4E1E-955D-598D9B4B03AE}">
      <dgm:prSet/>
      <dgm:spPr/>
      <dgm:t>
        <a:bodyPr/>
        <a:lstStyle/>
        <a:p>
          <a:endParaRPr lang="en-US"/>
        </a:p>
      </dgm:t>
    </dgm:pt>
    <dgm:pt modelId="{3C11E1E4-F5DA-4D84-AF25-D249C60CD07B}" type="sibTrans" cxnId="{864A16C6-C113-4E1E-955D-598D9B4B03AE}">
      <dgm:prSet/>
      <dgm:spPr/>
      <dgm:t>
        <a:bodyPr/>
        <a:lstStyle/>
        <a:p>
          <a:endParaRPr lang="en-US"/>
        </a:p>
      </dgm:t>
    </dgm:pt>
    <dgm:pt modelId="{7FA5AF26-FA57-4417-8E0C-D59887D0F4B6}" type="pres">
      <dgm:prSet presAssocID="{6AC56DE4-CB75-41C6-9B74-A5E06E9EF6FB}" presName="Name0" presStyleCnt="0">
        <dgm:presLayoutVars>
          <dgm:dir/>
          <dgm:animLvl val="lvl"/>
          <dgm:resizeHandles val="exact"/>
        </dgm:presLayoutVars>
      </dgm:prSet>
      <dgm:spPr/>
    </dgm:pt>
    <dgm:pt modelId="{82764742-6F01-4643-AD3C-56C692DA7FBB}" type="pres">
      <dgm:prSet presAssocID="{1F1004CF-01B7-47CB-AC2A-8FBA83791447}" presName="composite" presStyleCnt="0"/>
      <dgm:spPr/>
    </dgm:pt>
    <dgm:pt modelId="{977D9C35-9A63-494A-BF7E-E6E2723460A6}" type="pres">
      <dgm:prSet presAssocID="{1F1004CF-01B7-47CB-AC2A-8FBA83791447}" presName="parTx" presStyleLbl="alignNode1" presStyleIdx="0" presStyleCnt="3" custScaleY="97168" custLinFactNeighborX="-103" custLinFactNeighborY="-8484">
        <dgm:presLayoutVars>
          <dgm:chMax val="0"/>
          <dgm:chPref val="0"/>
          <dgm:bulletEnabled val="1"/>
        </dgm:presLayoutVars>
      </dgm:prSet>
      <dgm:spPr/>
    </dgm:pt>
    <dgm:pt modelId="{00C66C83-1D8E-471B-B251-8B201FC0EE9C}" type="pres">
      <dgm:prSet presAssocID="{1F1004CF-01B7-47CB-AC2A-8FBA83791447}" presName="desTx" presStyleLbl="alignAccFollowNode1" presStyleIdx="0" presStyleCnt="3" custScaleY="100484">
        <dgm:presLayoutVars>
          <dgm:bulletEnabled val="1"/>
        </dgm:presLayoutVars>
      </dgm:prSet>
      <dgm:spPr/>
    </dgm:pt>
    <dgm:pt modelId="{3CC93A6E-0D5D-4C22-B8FE-E2B27D84D7A0}" type="pres">
      <dgm:prSet presAssocID="{78ED45B5-F1A6-4F01-8F25-6DA14F12B463}" presName="space" presStyleCnt="0"/>
      <dgm:spPr/>
    </dgm:pt>
    <dgm:pt modelId="{76ECCEC9-8335-44DE-8A52-797C44EAA0D4}" type="pres">
      <dgm:prSet presAssocID="{921B7ED9-B65B-4EAF-8626-B9CB9CB43E0B}" presName="composite" presStyleCnt="0"/>
      <dgm:spPr/>
    </dgm:pt>
    <dgm:pt modelId="{15048D17-81B0-407E-8E06-3A729FE6437E}" type="pres">
      <dgm:prSet presAssocID="{921B7ED9-B65B-4EAF-8626-B9CB9CB43E0B}" presName="parTx" presStyleLbl="alignNode1" presStyleIdx="1" presStyleCnt="3" custLinFactNeighborX="1551" custLinFactNeighborY="-682">
        <dgm:presLayoutVars>
          <dgm:chMax val="0"/>
          <dgm:chPref val="0"/>
          <dgm:bulletEnabled val="1"/>
        </dgm:presLayoutVars>
      </dgm:prSet>
      <dgm:spPr/>
    </dgm:pt>
    <dgm:pt modelId="{1A7D3D47-C74E-4542-9140-14EE8BB63AE7}" type="pres">
      <dgm:prSet presAssocID="{921B7ED9-B65B-4EAF-8626-B9CB9CB43E0B}" presName="desTx" presStyleLbl="alignAccFollowNode1" presStyleIdx="1" presStyleCnt="3" custScaleY="100353" custLinFactNeighborX="1551" custLinFactNeighborY="-120">
        <dgm:presLayoutVars>
          <dgm:bulletEnabled val="1"/>
        </dgm:presLayoutVars>
      </dgm:prSet>
      <dgm:spPr/>
    </dgm:pt>
    <dgm:pt modelId="{53046C69-5887-4932-9C4D-530DB82B1A98}" type="pres">
      <dgm:prSet presAssocID="{89BB0175-9C2C-4B91-92C8-0451ED40EDCE}" presName="space" presStyleCnt="0"/>
      <dgm:spPr/>
    </dgm:pt>
    <dgm:pt modelId="{F92BC334-8B19-4EA8-B0F6-DA5C734D28F6}" type="pres">
      <dgm:prSet presAssocID="{DA99AB7B-D0A4-4387-AD60-30A71733390D}" presName="composite" presStyleCnt="0"/>
      <dgm:spPr/>
    </dgm:pt>
    <dgm:pt modelId="{1C83FA85-B5AA-48C7-AA62-EC95347BE470}" type="pres">
      <dgm:prSet presAssocID="{DA99AB7B-D0A4-4387-AD60-30A71733390D}" presName="parTx" presStyleLbl="alignNode1" presStyleIdx="2" presStyleCnt="3">
        <dgm:presLayoutVars>
          <dgm:chMax val="0"/>
          <dgm:chPref val="0"/>
          <dgm:bulletEnabled val="1"/>
        </dgm:presLayoutVars>
      </dgm:prSet>
      <dgm:spPr/>
    </dgm:pt>
    <dgm:pt modelId="{DEEA5096-D7EE-4CFB-B56B-E9E2D9EC183D}" type="pres">
      <dgm:prSet presAssocID="{DA99AB7B-D0A4-4387-AD60-30A71733390D}" presName="desTx" presStyleLbl="alignAccFollowNode1" presStyleIdx="2" presStyleCnt="3">
        <dgm:presLayoutVars>
          <dgm:bulletEnabled val="1"/>
        </dgm:presLayoutVars>
      </dgm:prSet>
      <dgm:spPr/>
    </dgm:pt>
  </dgm:ptLst>
  <dgm:cxnLst>
    <dgm:cxn modelId="{9B2E1504-090B-4E44-BF81-0E30599CE331}" srcId="{921B7ED9-B65B-4EAF-8626-B9CB9CB43E0B}" destId="{D503CF36-1F4E-44DB-878E-D658FA766323}" srcOrd="8" destOrd="0" parTransId="{504AB75D-6CBD-4BF5-87BB-83E584D8AE98}" sibTransId="{59225ECD-D648-4447-AE34-FE218EEF866B}"/>
    <dgm:cxn modelId="{4CE59B04-7E87-4B9A-B99C-75DDAF42057D}" srcId="{1F1004CF-01B7-47CB-AC2A-8FBA83791447}" destId="{07325E72-AFA6-4902-8C10-DA7EED45FF25}" srcOrd="9" destOrd="0" parTransId="{614F1839-C325-4F57-8740-3A17E9FE1828}" sibTransId="{3F971015-90A0-48A7-883F-0151FE22900C}"/>
    <dgm:cxn modelId="{ED299315-D14D-40AC-872B-3FA9831B8CA8}" type="presOf" srcId="{AF6304EA-9582-4C80-9E63-08A4039D423C}" destId="{00C66C83-1D8E-471B-B251-8B201FC0EE9C}" srcOrd="0" destOrd="5" presId="urn:microsoft.com/office/officeart/2005/8/layout/hList1"/>
    <dgm:cxn modelId="{80C74217-B4A7-43A1-872B-0847813A8548}" srcId="{921B7ED9-B65B-4EAF-8626-B9CB9CB43E0B}" destId="{C863A120-FCBF-4F5A-9AA8-C6B2C8A93DFC}" srcOrd="5" destOrd="0" parTransId="{53D2DA2C-1486-44EC-8745-DC5F2BB059B8}" sibTransId="{872FD501-BD8E-4722-ABA6-894F94165DC4}"/>
    <dgm:cxn modelId="{154A6F17-554B-405C-A0B2-337A10BBE160}" type="presOf" srcId="{C863A120-FCBF-4F5A-9AA8-C6B2C8A93DFC}" destId="{1A7D3D47-C74E-4542-9140-14EE8BB63AE7}" srcOrd="0" destOrd="5" presId="urn:microsoft.com/office/officeart/2005/8/layout/hList1"/>
    <dgm:cxn modelId="{8BABE718-606C-4D60-B727-AC08E4C6FD0E}" type="presOf" srcId="{F898374E-D67E-4ADA-B456-443CB9D25E2D}" destId="{1A7D3D47-C74E-4542-9140-14EE8BB63AE7}" srcOrd="0" destOrd="12" presId="urn:microsoft.com/office/officeart/2005/8/layout/hList1"/>
    <dgm:cxn modelId="{D4565922-FFE9-4209-B6A2-0F5BB3558FC0}" type="presOf" srcId="{7EA77071-ADF1-484D-ACAE-8DC6F3A14AEB}" destId="{00C66C83-1D8E-471B-B251-8B201FC0EE9C}" srcOrd="0" destOrd="4" presId="urn:microsoft.com/office/officeart/2005/8/layout/hList1"/>
    <dgm:cxn modelId="{15410639-DEE9-4012-9EB8-485B84C98AFC}" srcId="{DA99AB7B-D0A4-4387-AD60-30A71733390D}" destId="{48620203-8279-4293-8568-D9CFF3DF9378}" srcOrd="0" destOrd="0" parTransId="{1DB4CD52-7A7C-4D3C-BF8F-C84FF25E2DCA}" sibTransId="{D47E7BE3-399C-458F-B84D-1781B632EFE6}"/>
    <dgm:cxn modelId="{E399003C-7392-4313-83BE-72DDCF551F27}" type="presOf" srcId="{DBABF0E2-DDA8-450F-B420-5ECCFB08959F}" destId="{DEEA5096-D7EE-4CFB-B56B-E9E2D9EC183D}" srcOrd="0" destOrd="5" presId="urn:microsoft.com/office/officeart/2005/8/layout/hList1"/>
    <dgm:cxn modelId="{257CB83D-AD9F-44D4-8861-C8E61B90A4C8}" type="presOf" srcId="{915C3831-1E86-448C-A091-69F340C49550}" destId="{DEEA5096-D7EE-4CFB-B56B-E9E2D9EC183D}" srcOrd="0" destOrd="4" presId="urn:microsoft.com/office/officeart/2005/8/layout/hList1"/>
    <dgm:cxn modelId="{F78EFA3D-0673-45A0-80CA-8F61D9DD0F82}" type="presOf" srcId="{D5AB4397-1756-4780-86A5-D8516F7B8EA6}" destId="{00C66C83-1D8E-471B-B251-8B201FC0EE9C}" srcOrd="0" destOrd="1" presId="urn:microsoft.com/office/officeart/2005/8/layout/hList1"/>
    <dgm:cxn modelId="{847DB75C-084D-47AA-80AF-1C7C1DD82CC8}" srcId="{6AC56DE4-CB75-41C6-9B74-A5E06E9EF6FB}" destId="{1F1004CF-01B7-47CB-AC2A-8FBA83791447}" srcOrd="0" destOrd="0" parTransId="{0158843B-7E1F-4315-B3B6-0455E62D12B2}" sibTransId="{78ED45B5-F1A6-4F01-8F25-6DA14F12B463}"/>
    <dgm:cxn modelId="{FA316E42-7781-47AD-BCD5-A50B1B5446F9}" srcId="{1F1004CF-01B7-47CB-AC2A-8FBA83791447}" destId="{2ED91851-2777-4E57-86B7-F791F5A90773}" srcOrd="0" destOrd="0" parTransId="{A83D42A9-66FA-47AE-AA84-E8E1D129F207}" sibTransId="{128B2614-B155-4CF8-9AC3-94D90F1E0078}"/>
    <dgm:cxn modelId="{E4C87763-474F-456D-B3D4-4AF443EA867E}" type="presOf" srcId="{4E11ACFC-91F7-47BA-B337-ED2DB7844F00}" destId="{00C66C83-1D8E-471B-B251-8B201FC0EE9C}" srcOrd="0" destOrd="2" presId="urn:microsoft.com/office/officeart/2005/8/layout/hList1"/>
    <dgm:cxn modelId="{A6BA9063-A066-4ACD-BB55-95B86C8E4EC4}" srcId="{1F1004CF-01B7-47CB-AC2A-8FBA83791447}" destId="{D5AB4397-1756-4780-86A5-D8516F7B8EA6}" srcOrd="1" destOrd="0" parTransId="{52FA99F8-062E-49AC-B549-2AC836F59308}" sibTransId="{9927D401-CC76-45C9-BC76-D178916B1CB7}"/>
    <dgm:cxn modelId="{BC06D964-7496-4EE6-A3F8-5771EEDA8C4B}" srcId="{1F1004CF-01B7-47CB-AC2A-8FBA83791447}" destId="{DC96D34A-CE2B-4281-A902-90EC6B5CC308}" srcOrd="6" destOrd="0" parTransId="{4C90F65C-4DD8-4FDD-A9A6-269A3CD31F4B}" sibTransId="{36655DEC-C8B5-4D68-AAE5-C9DEB05B314D}"/>
    <dgm:cxn modelId="{43E14747-A3F1-42F6-A918-DB952A414C3F}" srcId="{921B7ED9-B65B-4EAF-8626-B9CB9CB43E0B}" destId="{13CC8A92-9C1A-4C23-882D-1A5838E25CED}" srcOrd="11" destOrd="0" parTransId="{07CE3429-D1A2-4DAB-B671-CFA1B68D2FF7}" sibTransId="{85CDDF1B-7C01-4974-A13B-EA87013D8A03}"/>
    <dgm:cxn modelId="{7AF0C767-EEB5-46D9-B5F9-27E18B3BE819}" type="presOf" srcId="{6FADCF26-FD18-4D60-8973-B5CE0DFB026A}" destId="{1A7D3D47-C74E-4542-9140-14EE8BB63AE7}" srcOrd="0" destOrd="1" presId="urn:microsoft.com/office/officeart/2005/8/layout/hList1"/>
    <dgm:cxn modelId="{FB6CD46B-27FF-4C1E-B6A4-55CF8D533B9F}" srcId="{921B7ED9-B65B-4EAF-8626-B9CB9CB43E0B}" destId="{CFF6E3BE-13B1-4A7A-94D9-A9AA2298C987}" srcOrd="6" destOrd="0" parTransId="{D6881980-8CDE-4518-AE1C-A03963C5C8CF}" sibTransId="{86818D81-CEF8-4DF4-B20E-5F4689BA0DF9}"/>
    <dgm:cxn modelId="{7ECD086C-B8A7-4F49-8ADA-0C022A9914C0}" srcId="{DA99AB7B-D0A4-4387-AD60-30A71733390D}" destId="{EF08C8B9-17B5-4DE2-BEB9-BD179ECD920E}" srcOrd="3" destOrd="0" parTransId="{0E1D847D-D410-4A8B-9DF8-AE15FAD171B8}" sibTransId="{108C202C-1326-4FFC-8828-DED914A0F36D}"/>
    <dgm:cxn modelId="{B815906F-2B96-4DE9-AD25-55ED6D5CA633}" type="presOf" srcId="{AA231C41-B7F1-48EB-9012-3E1896A27257}" destId="{00C66C83-1D8E-471B-B251-8B201FC0EE9C}" srcOrd="0" destOrd="8" presId="urn:microsoft.com/office/officeart/2005/8/layout/hList1"/>
    <dgm:cxn modelId="{C5E4E850-0307-4930-B56E-B6E56BE87B64}" srcId="{921B7ED9-B65B-4EAF-8626-B9CB9CB43E0B}" destId="{38457C43-BB07-4E37-B7C3-367830009CE3}" srcOrd="0" destOrd="0" parTransId="{64BB87CB-3E67-4717-B512-92019D833AE9}" sibTransId="{B64FD695-1883-45A6-BD08-C529E1050CF1}"/>
    <dgm:cxn modelId="{145EB757-1E33-4092-8293-C6E60E75BB20}" type="presOf" srcId="{6AC56DE4-CB75-41C6-9B74-A5E06E9EF6FB}" destId="{7FA5AF26-FA57-4417-8E0C-D59887D0F4B6}" srcOrd="0" destOrd="0" presId="urn:microsoft.com/office/officeart/2005/8/layout/hList1"/>
    <dgm:cxn modelId="{C9AB8158-A6DA-4E92-8FE4-A3454D5B00CE}" type="presOf" srcId="{1F1004CF-01B7-47CB-AC2A-8FBA83791447}" destId="{977D9C35-9A63-494A-BF7E-E6E2723460A6}" srcOrd="0" destOrd="0" presId="urn:microsoft.com/office/officeart/2005/8/layout/hList1"/>
    <dgm:cxn modelId="{8823497B-E638-4E9D-9018-65B80E23E353}" srcId="{1F1004CF-01B7-47CB-AC2A-8FBA83791447}" destId="{9095E8A8-687A-4A8A-BB22-186958E390FE}" srcOrd="3" destOrd="0" parTransId="{5721D497-108A-4B4C-B98B-99B156EA24DC}" sibTransId="{37FA9723-2517-4B0E-8B36-AD2FCF934341}"/>
    <dgm:cxn modelId="{3FCD527B-7AE0-4FB5-802A-D994DECAD2C8}" srcId="{921B7ED9-B65B-4EAF-8626-B9CB9CB43E0B}" destId="{F898374E-D67E-4ADA-B456-443CB9D25E2D}" srcOrd="12" destOrd="0" parTransId="{65CD7FA5-9136-4D77-ACBF-08421FC01555}" sibTransId="{2D2790DD-6C46-4DFF-AF44-284D969B4B60}"/>
    <dgm:cxn modelId="{025A097F-8127-4EF8-A7EC-261F3D57C9F1}" srcId="{1F1004CF-01B7-47CB-AC2A-8FBA83791447}" destId="{7EA77071-ADF1-484D-ACAE-8DC6F3A14AEB}" srcOrd="4" destOrd="0" parTransId="{666BB2A0-65B1-4827-9164-3D254421CF30}" sibTransId="{DA5A4AA1-746C-4DE6-80D2-FFAF6F554CCC}"/>
    <dgm:cxn modelId="{627AD37F-CB68-4544-B2B4-BC8427B102CB}" type="presOf" srcId="{D1BC0880-41DB-42AC-AC04-449490DC4885}" destId="{1A7D3D47-C74E-4542-9140-14EE8BB63AE7}" srcOrd="0" destOrd="7" presId="urn:microsoft.com/office/officeart/2005/8/layout/hList1"/>
    <dgm:cxn modelId="{89A06681-DA30-419A-B20B-767EBB75D643}" type="presOf" srcId="{08AD285A-C157-4134-8E6B-1B1F9ABBCC94}" destId="{1A7D3D47-C74E-4542-9140-14EE8BB63AE7}" srcOrd="0" destOrd="4" presId="urn:microsoft.com/office/officeart/2005/8/layout/hList1"/>
    <dgm:cxn modelId="{2E2DC382-111B-4AE6-A406-6EB1D45F2AD8}" srcId="{1F1004CF-01B7-47CB-AC2A-8FBA83791447}" destId="{4E11ACFC-91F7-47BA-B337-ED2DB7844F00}" srcOrd="2" destOrd="0" parTransId="{8E879A86-6428-4436-99B0-74B9D7FF5BC7}" sibTransId="{D120D814-BC48-4AFB-9FB3-8DD9533B21D3}"/>
    <dgm:cxn modelId="{D0189484-14AF-432F-9D54-02D286B6A784}" type="presOf" srcId="{6F3D0E08-72C2-4140-925E-C7DBF96C43B7}" destId="{1A7D3D47-C74E-4542-9140-14EE8BB63AE7}" srcOrd="0" destOrd="2" presId="urn:microsoft.com/office/officeart/2005/8/layout/hList1"/>
    <dgm:cxn modelId="{10A05E86-F5B4-4EB8-86DA-F805F0EF1436}" srcId="{1F1004CF-01B7-47CB-AC2A-8FBA83791447}" destId="{A1266534-D34D-46A8-9BA2-A9FF1AB673A5}" srcOrd="7" destOrd="0" parTransId="{77407DBD-5647-4D64-A37E-9D07DFCD7DC4}" sibTransId="{6850AB26-77BE-4B8B-9489-1E058940ECE8}"/>
    <dgm:cxn modelId="{C0756788-25FE-4EAC-8225-A338E4CA0A5E}" type="presOf" srcId="{07325E72-AFA6-4902-8C10-DA7EED45FF25}" destId="{00C66C83-1D8E-471B-B251-8B201FC0EE9C}" srcOrd="0" destOrd="9" presId="urn:microsoft.com/office/officeart/2005/8/layout/hList1"/>
    <dgm:cxn modelId="{2E1D1E8C-DA0A-4C69-9DD2-68ACC99ACCDD}" srcId="{921B7ED9-B65B-4EAF-8626-B9CB9CB43E0B}" destId="{9B9331F6-204C-4B50-A585-1FEEB958750B}" srcOrd="9" destOrd="0" parTransId="{224EC017-458F-4469-A647-D4EC38088D65}" sibTransId="{9D142C28-DE25-4195-8BFA-EA437225F0F7}"/>
    <dgm:cxn modelId="{5C4B5191-2894-44FB-BBB3-EAAB890A935D}" srcId="{921B7ED9-B65B-4EAF-8626-B9CB9CB43E0B}" destId="{6F3D0E08-72C2-4140-925E-C7DBF96C43B7}" srcOrd="2" destOrd="0" parTransId="{2426EBFA-D5DA-4380-99C3-DC04754E8A14}" sibTransId="{317DFBDB-61E5-4A62-B82C-EBF3279DB0E2}"/>
    <dgm:cxn modelId="{64911B92-43BB-4AC9-918F-B61F906E4343}" srcId="{1F1004CF-01B7-47CB-AC2A-8FBA83791447}" destId="{AF6304EA-9582-4C80-9E63-08A4039D423C}" srcOrd="5" destOrd="0" parTransId="{B755C1A2-95A4-4C2F-8CA9-56AE13FE95FD}" sibTransId="{F9B42BA2-7EA9-4E6A-BCD1-8CF3170BB635}"/>
    <dgm:cxn modelId="{1CB2F596-0B23-4ACE-88B1-B206069BCB8D}" type="presOf" srcId="{6B835C82-B65C-48D9-888B-FCB00B378B84}" destId="{DEEA5096-D7EE-4CFB-B56B-E9E2D9EC183D}" srcOrd="0" destOrd="2" presId="urn:microsoft.com/office/officeart/2005/8/layout/hList1"/>
    <dgm:cxn modelId="{0CCC0098-4645-46BD-9EA7-2DDF0F656BAB}" type="presOf" srcId="{921B7ED9-B65B-4EAF-8626-B9CB9CB43E0B}" destId="{15048D17-81B0-407E-8E06-3A729FE6437E}" srcOrd="0" destOrd="0" presId="urn:microsoft.com/office/officeart/2005/8/layout/hList1"/>
    <dgm:cxn modelId="{B21BD4A0-6C83-4B46-B4CC-1AF15A2C4BE6}" type="presOf" srcId="{00AD396D-BFD3-4B2D-8E2B-0A2AC95AA02E}" destId="{1A7D3D47-C74E-4542-9140-14EE8BB63AE7}" srcOrd="0" destOrd="3" presId="urn:microsoft.com/office/officeart/2005/8/layout/hList1"/>
    <dgm:cxn modelId="{355DD7A1-561F-4A5F-BDE7-A6C37A40C837}" type="presOf" srcId="{EF08C8B9-17B5-4DE2-BEB9-BD179ECD920E}" destId="{DEEA5096-D7EE-4CFB-B56B-E9E2D9EC183D}" srcOrd="0" destOrd="3" presId="urn:microsoft.com/office/officeart/2005/8/layout/hList1"/>
    <dgm:cxn modelId="{A1E43EA2-ABF7-4CD9-B2E9-975BA64183A0}" type="presOf" srcId="{6E54DCF6-4334-464E-A5B4-F94D1E94BCAE}" destId="{1A7D3D47-C74E-4542-9140-14EE8BB63AE7}" srcOrd="0" destOrd="10" presId="urn:microsoft.com/office/officeart/2005/8/layout/hList1"/>
    <dgm:cxn modelId="{A57A79A8-DD3B-483F-901E-4AFF4181E1B1}" srcId="{DA99AB7B-D0A4-4387-AD60-30A71733390D}" destId="{6B835C82-B65C-48D9-888B-FCB00B378B84}" srcOrd="2" destOrd="0" parTransId="{79732588-F585-403A-A4B0-CA6A79E2361F}" sibTransId="{C8A0FA16-C2DB-49AA-B26C-6FCA342FDBC4}"/>
    <dgm:cxn modelId="{005933A9-D954-491C-8BE4-41E31DED43C8}" type="presOf" srcId="{CFF6E3BE-13B1-4A7A-94D9-A9AA2298C987}" destId="{1A7D3D47-C74E-4542-9140-14EE8BB63AE7}" srcOrd="0" destOrd="6" presId="urn:microsoft.com/office/officeart/2005/8/layout/hList1"/>
    <dgm:cxn modelId="{1CE304AB-7909-407C-8BB8-C1CF9B439CAB}" srcId="{921B7ED9-B65B-4EAF-8626-B9CB9CB43E0B}" destId="{D1BC0880-41DB-42AC-AC04-449490DC4885}" srcOrd="7" destOrd="0" parTransId="{66B6F942-45E4-4070-834D-A1109BFAC959}" sibTransId="{22781DF7-B89E-4614-923E-290D20780F4D}"/>
    <dgm:cxn modelId="{720A15AB-3EC7-4DD3-B919-5B95405D13EC}" type="presOf" srcId="{A1266534-D34D-46A8-9BA2-A9FF1AB673A5}" destId="{00C66C83-1D8E-471B-B251-8B201FC0EE9C}" srcOrd="0" destOrd="7" presId="urn:microsoft.com/office/officeart/2005/8/layout/hList1"/>
    <dgm:cxn modelId="{CD4433AB-FBF4-4FFD-B563-8D6663AAAC9C}" type="presOf" srcId="{D503CF36-1F4E-44DB-878E-D658FA766323}" destId="{1A7D3D47-C74E-4542-9140-14EE8BB63AE7}" srcOrd="0" destOrd="8" presId="urn:microsoft.com/office/officeart/2005/8/layout/hList1"/>
    <dgm:cxn modelId="{055B92BB-6468-4911-9840-04B95F6775EE}" srcId="{921B7ED9-B65B-4EAF-8626-B9CB9CB43E0B}" destId="{00AD396D-BFD3-4B2D-8E2B-0A2AC95AA02E}" srcOrd="3" destOrd="0" parTransId="{F2CC650E-165D-4325-85EB-FD333D7C55CA}" sibTransId="{1F104630-A62A-40C2-BEDE-1858E5291206}"/>
    <dgm:cxn modelId="{0FA096BB-16B3-4788-A68F-BBF70F2551D5}" type="presOf" srcId="{13CC8A92-9C1A-4C23-882D-1A5838E25CED}" destId="{1A7D3D47-C74E-4542-9140-14EE8BB63AE7}" srcOrd="0" destOrd="11" presId="urn:microsoft.com/office/officeart/2005/8/layout/hList1"/>
    <dgm:cxn modelId="{2B15CBBE-B82A-4E11-A8F2-BA6C9FDC41A6}" type="presOf" srcId="{DA99AB7B-D0A4-4387-AD60-30A71733390D}" destId="{1C83FA85-B5AA-48C7-AA62-EC95347BE470}" srcOrd="0" destOrd="0" presId="urn:microsoft.com/office/officeart/2005/8/layout/hList1"/>
    <dgm:cxn modelId="{39E053BF-4685-41B3-A5A2-D0AAEDF5BF79}" srcId="{921B7ED9-B65B-4EAF-8626-B9CB9CB43E0B}" destId="{08AD285A-C157-4134-8E6B-1B1F9ABBCC94}" srcOrd="4" destOrd="0" parTransId="{80130888-468C-4C2D-B391-FCD8D73BFB6F}" sibTransId="{4689DDC3-2145-49E6-B53F-4FFE0EBB9914}"/>
    <dgm:cxn modelId="{864A16C6-C113-4E1E-955D-598D9B4B03AE}" srcId="{DA99AB7B-D0A4-4387-AD60-30A71733390D}" destId="{DBABF0E2-DDA8-450F-B420-5ECCFB08959F}" srcOrd="5" destOrd="0" parTransId="{C33DA921-CE37-40CA-AF27-2A3B4726078A}" sibTransId="{3C11E1E4-F5DA-4D84-AF25-D249C60CD07B}"/>
    <dgm:cxn modelId="{CF2A02CC-DCE1-4974-9EEF-CA8FD769D39B}" type="presOf" srcId="{264F52BD-D253-43E3-87D3-E7433C5E01C2}" destId="{DEEA5096-D7EE-4CFB-B56B-E9E2D9EC183D}" srcOrd="0" destOrd="1" presId="urn:microsoft.com/office/officeart/2005/8/layout/hList1"/>
    <dgm:cxn modelId="{4DBADFD8-E131-4AC7-AC0D-B522018D1B1E}" type="presOf" srcId="{DC96D34A-CE2B-4281-A902-90EC6B5CC308}" destId="{00C66C83-1D8E-471B-B251-8B201FC0EE9C}" srcOrd="0" destOrd="6" presId="urn:microsoft.com/office/officeart/2005/8/layout/hList1"/>
    <dgm:cxn modelId="{4D0FACDC-B883-4BB4-A9A9-704F5712E6AB}" srcId="{921B7ED9-B65B-4EAF-8626-B9CB9CB43E0B}" destId="{6E54DCF6-4334-464E-A5B4-F94D1E94BCAE}" srcOrd="10" destOrd="0" parTransId="{30FBCE13-2A3B-4B56-BEEF-4D863F8F50A5}" sibTransId="{64CBA011-C8F1-43A6-AB65-5D6452B7691A}"/>
    <dgm:cxn modelId="{BCE2F6DD-2724-4187-8E1F-E87B7156DD2E}" type="presOf" srcId="{48620203-8279-4293-8568-D9CFF3DF9378}" destId="{DEEA5096-D7EE-4CFB-B56B-E9E2D9EC183D}" srcOrd="0" destOrd="0" presId="urn:microsoft.com/office/officeart/2005/8/layout/hList1"/>
    <dgm:cxn modelId="{FF6A64E2-106B-4596-A6D0-32C7272BF729}" srcId="{DA99AB7B-D0A4-4387-AD60-30A71733390D}" destId="{915C3831-1E86-448C-A091-69F340C49550}" srcOrd="4" destOrd="0" parTransId="{0CEDF96E-5B0F-4824-ACA3-A40FB9543C22}" sibTransId="{C0F66A67-2A33-4247-B758-F523E1ED84FF}"/>
    <dgm:cxn modelId="{269442E5-8CDC-4D91-A582-79227F3D9486}" type="presOf" srcId="{2ED91851-2777-4E57-86B7-F791F5A90773}" destId="{00C66C83-1D8E-471B-B251-8B201FC0EE9C}" srcOrd="0" destOrd="0" presId="urn:microsoft.com/office/officeart/2005/8/layout/hList1"/>
    <dgm:cxn modelId="{24EE6EE7-D2D6-40B7-AFF9-09F8C4C95424}" type="presOf" srcId="{9095E8A8-687A-4A8A-BB22-186958E390FE}" destId="{00C66C83-1D8E-471B-B251-8B201FC0EE9C}" srcOrd="0" destOrd="3" presId="urn:microsoft.com/office/officeart/2005/8/layout/hList1"/>
    <dgm:cxn modelId="{43235BE9-321D-4E82-987F-251061135519}" srcId="{1F1004CF-01B7-47CB-AC2A-8FBA83791447}" destId="{AA231C41-B7F1-48EB-9012-3E1896A27257}" srcOrd="8" destOrd="0" parTransId="{B7202C27-D31D-4136-B182-28DE8A323DB2}" sibTransId="{57F23BAB-B4C7-47BD-A583-5963105AAADE}"/>
    <dgm:cxn modelId="{61866FEA-BE1C-4B59-B397-A046420FAD71}" type="presOf" srcId="{38457C43-BB07-4E37-B7C3-367830009CE3}" destId="{1A7D3D47-C74E-4542-9140-14EE8BB63AE7}" srcOrd="0" destOrd="0" presId="urn:microsoft.com/office/officeart/2005/8/layout/hList1"/>
    <dgm:cxn modelId="{6DCD4AEE-5F72-4A11-9089-15D484D44A68}" srcId="{6AC56DE4-CB75-41C6-9B74-A5E06E9EF6FB}" destId="{DA99AB7B-D0A4-4387-AD60-30A71733390D}" srcOrd="2" destOrd="0" parTransId="{B6FA6010-021B-4AF4-AB20-7DD5377F2736}" sibTransId="{EB5C0289-88DB-4D2B-9F15-484B7C1B6B16}"/>
    <dgm:cxn modelId="{2B1210F0-5764-4C8D-B95E-CA40D324577B}" type="presOf" srcId="{9B9331F6-204C-4B50-A585-1FEEB958750B}" destId="{1A7D3D47-C74E-4542-9140-14EE8BB63AE7}" srcOrd="0" destOrd="9" presId="urn:microsoft.com/office/officeart/2005/8/layout/hList1"/>
    <dgm:cxn modelId="{FFD0B1F8-9B97-411C-AE8D-226C154F157E}" srcId="{6AC56DE4-CB75-41C6-9B74-A5E06E9EF6FB}" destId="{921B7ED9-B65B-4EAF-8626-B9CB9CB43E0B}" srcOrd="1" destOrd="0" parTransId="{190AD8EF-60F0-4188-9D40-63446F9095DE}" sibTransId="{89BB0175-9C2C-4B91-92C8-0451ED40EDCE}"/>
    <dgm:cxn modelId="{F371E3FD-ACB2-4584-8512-629A2F6926A5}" srcId="{921B7ED9-B65B-4EAF-8626-B9CB9CB43E0B}" destId="{6FADCF26-FD18-4D60-8973-B5CE0DFB026A}" srcOrd="1" destOrd="0" parTransId="{32AC78B6-828A-4F4A-8025-4E9EF64CCF81}" sibTransId="{2F8222AB-7412-4EDB-912B-1886509E6D70}"/>
    <dgm:cxn modelId="{6F0F0DFF-D76C-4276-A766-1722CF5FE228}" srcId="{DA99AB7B-D0A4-4387-AD60-30A71733390D}" destId="{264F52BD-D253-43E3-87D3-E7433C5E01C2}" srcOrd="1" destOrd="0" parTransId="{F2A71125-82DC-47F5-96A3-9C4467845896}" sibTransId="{EAAE97F5-34C8-441E-A29C-55FF0912EF3B}"/>
    <dgm:cxn modelId="{1CCFD8A7-8F4D-440D-817E-6E48B9D7F56D}" type="presParOf" srcId="{7FA5AF26-FA57-4417-8E0C-D59887D0F4B6}" destId="{82764742-6F01-4643-AD3C-56C692DA7FBB}" srcOrd="0" destOrd="0" presId="urn:microsoft.com/office/officeart/2005/8/layout/hList1"/>
    <dgm:cxn modelId="{1DF63912-ED22-44BC-9609-1C59B5D11BC6}" type="presParOf" srcId="{82764742-6F01-4643-AD3C-56C692DA7FBB}" destId="{977D9C35-9A63-494A-BF7E-E6E2723460A6}" srcOrd="0" destOrd="0" presId="urn:microsoft.com/office/officeart/2005/8/layout/hList1"/>
    <dgm:cxn modelId="{E61C7E11-8B97-4BE9-9B43-E49008E06EBA}" type="presParOf" srcId="{82764742-6F01-4643-AD3C-56C692DA7FBB}" destId="{00C66C83-1D8E-471B-B251-8B201FC0EE9C}" srcOrd="1" destOrd="0" presId="urn:microsoft.com/office/officeart/2005/8/layout/hList1"/>
    <dgm:cxn modelId="{28E94FF0-4403-47AE-AFE8-324C41DCB107}" type="presParOf" srcId="{7FA5AF26-FA57-4417-8E0C-D59887D0F4B6}" destId="{3CC93A6E-0D5D-4C22-B8FE-E2B27D84D7A0}" srcOrd="1" destOrd="0" presId="urn:microsoft.com/office/officeart/2005/8/layout/hList1"/>
    <dgm:cxn modelId="{3C45C5D7-259E-4AB6-8DA0-4864C2B8578D}" type="presParOf" srcId="{7FA5AF26-FA57-4417-8E0C-D59887D0F4B6}" destId="{76ECCEC9-8335-44DE-8A52-797C44EAA0D4}" srcOrd="2" destOrd="0" presId="urn:microsoft.com/office/officeart/2005/8/layout/hList1"/>
    <dgm:cxn modelId="{90A79189-1220-488D-B4E7-310039E9A2B6}" type="presParOf" srcId="{76ECCEC9-8335-44DE-8A52-797C44EAA0D4}" destId="{15048D17-81B0-407E-8E06-3A729FE6437E}" srcOrd="0" destOrd="0" presId="urn:microsoft.com/office/officeart/2005/8/layout/hList1"/>
    <dgm:cxn modelId="{5E5A1054-458D-4BA4-83DD-E3C9DCC9C29B}" type="presParOf" srcId="{76ECCEC9-8335-44DE-8A52-797C44EAA0D4}" destId="{1A7D3D47-C74E-4542-9140-14EE8BB63AE7}" srcOrd="1" destOrd="0" presId="urn:microsoft.com/office/officeart/2005/8/layout/hList1"/>
    <dgm:cxn modelId="{C1676F49-A8A0-487F-8A5C-4AA1A9F61D1D}" type="presParOf" srcId="{7FA5AF26-FA57-4417-8E0C-D59887D0F4B6}" destId="{53046C69-5887-4932-9C4D-530DB82B1A98}" srcOrd="3" destOrd="0" presId="urn:microsoft.com/office/officeart/2005/8/layout/hList1"/>
    <dgm:cxn modelId="{C2854E41-A3DC-4D37-9561-77D8269B0DD7}" type="presParOf" srcId="{7FA5AF26-FA57-4417-8E0C-D59887D0F4B6}" destId="{F92BC334-8B19-4EA8-B0F6-DA5C734D28F6}" srcOrd="4" destOrd="0" presId="urn:microsoft.com/office/officeart/2005/8/layout/hList1"/>
    <dgm:cxn modelId="{51FEEE24-A4E7-42F1-A750-E76FD1E9FA99}" type="presParOf" srcId="{F92BC334-8B19-4EA8-B0F6-DA5C734D28F6}" destId="{1C83FA85-B5AA-48C7-AA62-EC95347BE470}" srcOrd="0" destOrd="0" presId="urn:microsoft.com/office/officeart/2005/8/layout/hList1"/>
    <dgm:cxn modelId="{48C532EA-4D1D-4939-AAC9-5BEF321E93A2}" type="presParOf" srcId="{F92BC334-8B19-4EA8-B0F6-DA5C734D28F6}" destId="{DEEA5096-D7EE-4CFB-B56B-E9E2D9EC183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172FA-742D-3B4C-A435-CAD00DED93F0}">
      <dsp:nvSpPr>
        <dsp:cNvPr id="0" name=""/>
        <dsp:cNvSpPr/>
      </dsp:nvSpPr>
      <dsp:spPr>
        <a:xfrm>
          <a:off x="3120029" y="2581387"/>
          <a:ext cx="1913341" cy="1913341"/>
        </a:xfrm>
        <a:prstGeom prst="ellipse">
          <a:avLst/>
        </a:prstGeom>
        <a:solidFill>
          <a:srgbClr val="FF6600"/>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Foster Youth may reside with</a:t>
          </a:r>
        </a:p>
      </dsp:txBody>
      <dsp:txXfrm>
        <a:off x="3400231" y="2861589"/>
        <a:ext cx="1352937" cy="1352937"/>
      </dsp:txXfrm>
    </dsp:sp>
    <dsp:sp modelId="{A26754B9-3F5D-5541-8CA5-712C8A4C8412}">
      <dsp:nvSpPr>
        <dsp:cNvPr id="0" name=""/>
        <dsp:cNvSpPr/>
      </dsp:nvSpPr>
      <dsp:spPr>
        <a:xfrm>
          <a:off x="2206627" y="3276602"/>
          <a:ext cx="890370" cy="545302"/>
        </a:xfrm>
        <a:prstGeom prst="lef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C10A2F7-1D60-614E-87DB-9906575EF49D}">
      <dsp:nvSpPr>
        <dsp:cNvPr id="0" name=""/>
        <dsp:cNvSpPr/>
      </dsp:nvSpPr>
      <dsp:spPr>
        <a:xfrm>
          <a:off x="357945" y="2810988"/>
          <a:ext cx="1817674" cy="1454139"/>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Unrelated foster parents</a:t>
          </a:r>
        </a:p>
      </dsp:txBody>
      <dsp:txXfrm>
        <a:off x="400535" y="2853578"/>
        <a:ext cx="1732494" cy="1368959"/>
      </dsp:txXfrm>
    </dsp:sp>
    <dsp:sp modelId="{E62073CC-8D66-7C49-925F-0741F5F70ABB}">
      <dsp:nvSpPr>
        <dsp:cNvPr id="0" name=""/>
        <dsp:cNvSpPr/>
      </dsp:nvSpPr>
      <dsp:spPr>
        <a:xfrm rot="2633870">
          <a:off x="2851994" y="2238450"/>
          <a:ext cx="530456" cy="545302"/>
        </a:xfrm>
        <a:prstGeom prst="lef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D10D503-E178-9847-A1BC-31453AD8590F}">
      <dsp:nvSpPr>
        <dsp:cNvPr id="0" name=""/>
        <dsp:cNvSpPr/>
      </dsp:nvSpPr>
      <dsp:spPr>
        <a:xfrm>
          <a:off x="1180950" y="824076"/>
          <a:ext cx="1817674" cy="1454139"/>
        </a:xfrm>
        <a:prstGeom prst="roundRect">
          <a:avLst>
            <a:gd name="adj" fmla="val 10000"/>
          </a:avLst>
        </a:prstGeom>
        <a:solidFill>
          <a:srgbClr val="7030A0"/>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Relative caregivers &amp; Biological parents</a:t>
          </a:r>
        </a:p>
      </dsp:txBody>
      <dsp:txXfrm>
        <a:off x="1223540" y="866666"/>
        <a:ext cx="1732494" cy="1368959"/>
      </dsp:txXfrm>
    </dsp:sp>
    <dsp:sp modelId="{6486FAA8-52CD-854E-BFCE-2C221D772D93}">
      <dsp:nvSpPr>
        <dsp:cNvPr id="0" name=""/>
        <dsp:cNvSpPr/>
      </dsp:nvSpPr>
      <dsp:spPr>
        <a:xfrm rot="5400000">
          <a:off x="3779081" y="1780352"/>
          <a:ext cx="600807" cy="545302"/>
        </a:xfrm>
        <a:prstGeom prst="lef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B1CB3AA-A550-6445-93ED-913BDFF19C97}">
      <dsp:nvSpPr>
        <dsp:cNvPr id="0" name=""/>
        <dsp:cNvSpPr/>
      </dsp:nvSpPr>
      <dsp:spPr>
        <a:xfrm>
          <a:off x="3167862" y="1070"/>
          <a:ext cx="1817674" cy="1454139"/>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Families who plan to adopt</a:t>
          </a:r>
        </a:p>
      </dsp:txBody>
      <dsp:txXfrm>
        <a:off x="3210452" y="43660"/>
        <a:ext cx="1732494" cy="1368959"/>
      </dsp:txXfrm>
    </dsp:sp>
    <dsp:sp modelId="{437CA57A-42CC-6C46-89BA-B600B431C983}">
      <dsp:nvSpPr>
        <dsp:cNvPr id="0" name=""/>
        <dsp:cNvSpPr/>
      </dsp:nvSpPr>
      <dsp:spPr>
        <a:xfrm rot="7863589">
          <a:off x="4766781" y="2224244"/>
          <a:ext cx="488600" cy="545302"/>
        </a:xfrm>
        <a:prstGeom prst="lef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2FF2091F-A851-E04C-9D79-2A4DB753A874}">
      <dsp:nvSpPr>
        <dsp:cNvPr id="0" name=""/>
        <dsp:cNvSpPr/>
      </dsp:nvSpPr>
      <dsp:spPr>
        <a:xfrm>
          <a:off x="5154774" y="824076"/>
          <a:ext cx="1817674" cy="1454139"/>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Group home providers</a:t>
          </a:r>
        </a:p>
      </dsp:txBody>
      <dsp:txXfrm>
        <a:off x="5197364" y="866666"/>
        <a:ext cx="1732494" cy="1368959"/>
      </dsp:txXfrm>
    </dsp:sp>
    <dsp:sp modelId="{8D07A4F3-1B45-6F43-A217-5B2CB7B830EE}">
      <dsp:nvSpPr>
        <dsp:cNvPr id="0" name=""/>
        <dsp:cNvSpPr/>
      </dsp:nvSpPr>
      <dsp:spPr>
        <a:xfrm rot="10643316">
          <a:off x="5037969" y="3221253"/>
          <a:ext cx="927760" cy="545302"/>
        </a:xfrm>
        <a:prstGeom prst="leftArrow">
          <a:avLst>
            <a:gd name="adj1" fmla="val 60000"/>
            <a:gd name="adj2" fmla="val 50000"/>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8CE0C2E-D329-8747-AD7C-09CB48ABEE78}">
      <dsp:nvSpPr>
        <dsp:cNvPr id="0" name=""/>
        <dsp:cNvSpPr/>
      </dsp:nvSpPr>
      <dsp:spPr>
        <a:xfrm>
          <a:off x="5977780" y="2810988"/>
          <a:ext cx="1817674" cy="1454139"/>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a:t>Large residential facilities</a:t>
          </a:r>
        </a:p>
      </dsp:txBody>
      <dsp:txXfrm>
        <a:off x="6020370" y="2853578"/>
        <a:ext cx="1732494" cy="1368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8CC2D-33CD-354E-9A70-D2FF9262BD07}">
      <dsp:nvSpPr>
        <dsp:cNvPr id="0" name=""/>
        <dsp:cNvSpPr/>
      </dsp:nvSpPr>
      <dsp:spPr>
        <a:xfrm rot="21300000">
          <a:off x="25020" y="1669621"/>
          <a:ext cx="8103358" cy="927956"/>
        </a:xfrm>
        <a:prstGeom prst="mathMinus">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dsp:style>
    </dsp:sp>
    <dsp:sp modelId="{86A798E8-764F-FD41-936B-EF720D798A74}">
      <dsp:nvSpPr>
        <dsp:cNvPr id="0" name=""/>
        <dsp:cNvSpPr/>
      </dsp:nvSpPr>
      <dsp:spPr>
        <a:xfrm>
          <a:off x="978408" y="213360"/>
          <a:ext cx="2446020" cy="1706880"/>
        </a:xfrm>
        <a:prstGeom prst="downArrow">
          <a:avLst/>
        </a:prstGeom>
        <a:solidFill>
          <a:srgbClr val="FF0000"/>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327544C-D149-7B4D-8631-44B6C0015895}">
      <dsp:nvSpPr>
        <dsp:cNvPr id="0" name=""/>
        <dsp:cNvSpPr/>
      </dsp:nvSpPr>
      <dsp:spPr>
        <a:xfrm>
          <a:off x="4264019" y="0"/>
          <a:ext cx="3219953" cy="17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t>Attendance Rates</a:t>
          </a:r>
        </a:p>
        <a:p>
          <a:pPr marL="0" lvl="0" indent="0" algn="ctr" defTabSz="800100">
            <a:lnSpc>
              <a:spcPct val="90000"/>
            </a:lnSpc>
            <a:spcBef>
              <a:spcPct val="0"/>
            </a:spcBef>
            <a:spcAft>
              <a:spcPct val="35000"/>
            </a:spcAft>
            <a:buNone/>
          </a:pPr>
          <a:r>
            <a:rPr lang="en-US" sz="1800" b="1" kern="1200"/>
            <a:t>Performance on State Tests</a:t>
          </a:r>
        </a:p>
        <a:p>
          <a:pPr marL="0" lvl="0" indent="0" algn="ctr" defTabSz="800100">
            <a:lnSpc>
              <a:spcPct val="90000"/>
            </a:lnSpc>
            <a:spcBef>
              <a:spcPct val="0"/>
            </a:spcBef>
            <a:spcAft>
              <a:spcPct val="35000"/>
            </a:spcAft>
            <a:buNone/>
          </a:pPr>
          <a:r>
            <a:rPr lang="en-US" sz="1800" b="1" kern="1200"/>
            <a:t>Graduation Rates</a:t>
          </a:r>
        </a:p>
      </dsp:txBody>
      <dsp:txXfrm>
        <a:off x="4264019" y="0"/>
        <a:ext cx="3219953" cy="1792224"/>
      </dsp:txXfrm>
    </dsp:sp>
    <dsp:sp modelId="{F0765DDE-A38C-0043-839F-3949B1620C3D}">
      <dsp:nvSpPr>
        <dsp:cNvPr id="0" name=""/>
        <dsp:cNvSpPr/>
      </dsp:nvSpPr>
      <dsp:spPr>
        <a:xfrm>
          <a:off x="4728971" y="2346959"/>
          <a:ext cx="2446020" cy="1706880"/>
        </a:xfrm>
        <a:prstGeom prst="upArrow">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B69960E-A53D-5F4B-96F8-FF8E0F41CBB3}">
      <dsp:nvSpPr>
        <dsp:cNvPr id="0" name=""/>
        <dsp:cNvSpPr/>
      </dsp:nvSpPr>
      <dsp:spPr>
        <a:xfrm>
          <a:off x="987435" y="2459061"/>
          <a:ext cx="2609088" cy="17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t>Chronic Absenteeism</a:t>
          </a:r>
        </a:p>
        <a:p>
          <a:pPr marL="0" lvl="0" indent="0" algn="ctr" defTabSz="800100">
            <a:lnSpc>
              <a:spcPct val="90000"/>
            </a:lnSpc>
            <a:spcBef>
              <a:spcPct val="0"/>
            </a:spcBef>
            <a:spcAft>
              <a:spcPct val="35000"/>
            </a:spcAft>
            <a:buNone/>
          </a:pPr>
          <a:r>
            <a:rPr lang="en-US" sz="1800" b="1" kern="1200"/>
            <a:t>Number of Suspensions</a:t>
          </a:r>
        </a:p>
        <a:p>
          <a:pPr marL="0" lvl="0" indent="0" algn="ctr" defTabSz="800100">
            <a:lnSpc>
              <a:spcPct val="90000"/>
            </a:lnSpc>
            <a:spcBef>
              <a:spcPct val="0"/>
            </a:spcBef>
            <a:spcAft>
              <a:spcPct val="35000"/>
            </a:spcAft>
            <a:buNone/>
          </a:pPr>
          <a:r>
            <a:rPr lang="en-US" sz="1800" b="1" kern="1200"/>
            <a:t>Drop Out Rates </a:t>
          </a:r>
        </a:p>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endParaRPr lang="en-US" sz="1800" kern="1200"/>
        </a:p>
      </dsp:txBody>
      <dsp:txXfrm>
        <a:off x="987435" y="2459061"/>
        <a:ext cx="2609088" cy="1792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93DEF-FA2E-408E-9ACA-ED2BE12A671E}">
      <dsp:nvSpPr>
        <dsp:cNvPr id="0" name=""/>
        <dsp:cNvSpPr/>
      </dsp:nvSpPr>
      <dsp:spPr>
        <a:xfrm>
          <a:off x="7233" y="265836"/>
          <a:ext cx="2161877" cy="129712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Feelings</a:t>
          </a:r>
        </a:p>
      </dsp:txBody>
      <dsp:txXfrm>
        <a:off x="45225" y="303828"/>
        <a:ext cx="2085893" cy="1221142"/>
      </dsp:txXfrm>
    </dsp:sp>
    <dsp:sp modelId="{7036A88D-406B-4F3F-9A29-34571F216442}">
      <dsp:nvSpPr>
        <dsp:cNvPr id="0" name=""/>
        <dsp:cNvSpPr/>
      </dsp:nvSpPr>
      <dsp:spPr>
        <a:xfrm rot="21557900">
          <a:off x="2388815" y="627545"/>
          <a:ext cx="465846"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2388820" y="735630"/>
        <a:ext cx="326092" cy="321687"/>
      </dsp:txXfrm>
    </dsp:sp>
    <dsp:sp modelId="{CE28A47D-378D-43A3-9BC0-9A89B464ECC9}">
      <dsp:nvSpPr>
        <dsp:cNvPr id="0" name=""/>
        <dsp:cNvSpPr/>
      </dsp:nvSpPr>
      <dsp:spPr>
        <a:xfrm>
          <a:off x="3048000" y="228596"/>
          <a:ext cx="2161877" cy="129712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Looks like</a:t>
          </a:r>
        </a:p>
      </dsp:txBody>
      <dsp:txXfrm>
        <a:off x="3085992" y="266588"/>
        <a:ext cx="2085893" cy="1221142"/>
      </dsp:txXfrm>
    </dsp:sp>
    <dsp:sp modelId="{4DC2BAF5-E3BF-4018-8F2B-AEA5AFC74E4F}">
      <dsp:nvSpPr>
        <dsp:cNvPr id="0" name=""/>
        <dsp:cNvSpPr/>
      </dsp:nvSpPr>
      <dsp:spPr>
        <a:xfrm rot="42495">
          <a:off x="5422513" y="627864"/>
          <a:ext cx="450858"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422518" y="734257"/>
        <a:ext cx="315601" cy="321687"/>
      </dsp:txXfrm>
    </dsp:sp>
    <dsp:sp modelId="{4031854F-3A8F-4AFD-9F99-14F5AD67F74C}">
      <dsp:nvSpPr>
        <dsp:cNvPr id="0" name=""/>
        <dsp:cNvSpPr/>
      </dsp:nvSpPr>
      <dsp:spPr>
        <a:xfrm>
          <a:off x="6060489" y="265836"/>
          <a:ext cx="2161877" cy="129712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Behavior</a:t>
          </a:r>
        </a:p>
      </dsp:txBody>
      <dsp:txXfrm>
        <a:off x="6098481" y="303828"/>
        <a:ext cx="2085893" cy="12211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8284F-E67E-4B19-ACE5-BF231E831F34}">
      <dsp:nvSpPr>
        <dsp:cNvPr id="0" name=""/>
        <dsp:cNvSpPr/>
      </dsp:nvSpPr>
      <dsp:spPr>
        <a:xfrm>
          <a:off x="0" y="21"/>
          <a:ext cx="2766329" cy="237417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Hurt</a:t>
          </a:r>
        </a:p>
        <a:p>
          <a:pPr marL="0" lvl="0" indent="0" algn="l" defTabSz="622300">
            <a:lnSpc>
              <a:spcPct val="90000"/>
            </a:lnSpc>
            <a:spcBef>
              <a:spcPct val="0"/>
            </a:spcBef>
            <a:spcAft>
              <a:spcPct val="35000"/>
            </a:spcAft>
            <a:buNone/>
          </a:pPr>
          <a:r>
            <a:rPr lang="en-US" sz="1400" kern="1200"/>
            <a:t>Avoid rejection</a:t>
          </a:r>
        </a:p>
        <a:p>
          <a:pPr marL="0" lvl="0" indent="0" algn="l" defTabSz="622300">
            <a:lnSpc>
              <a:spcPct val="90000"/>
            </a:lnSpc>
            <a:spcBef>
              <a:spcPct val="0"/>
            </a:spcBef>
            <a:spcAft>
              <a:spcPct val="35000"/>
            </a:spcAft>
            <a:buNone/>
          </a:pPr>
          <a:r>
            <a:rPr lang="en-US" sz="1400" kern="1200"/>
            <a:t>Avoid feeling/emotions</a:t>
          </a:r>
        </a:p>
        <a:p>
          <a:pPr marL="0" lvl="0" indent="0" algn="l" defTabSz="622300">
            <a:lnSpc>
              <a:spcPct val="90000"/>
            </a:lnSpc>
            <a:spcBef>
              <a:spcPct val="0"/>
            </a:spcBef>
            <a:spcAft>
              <a:spcPct val="35000"/>
            </a:spcAft>
            <a:buNone/>
          </a:pPr>
          <a:r>
            <a:rPr lang="en-US" sz="1400" kern="1200"/>
            <a:t>Holding feelings in</a:t>
          </a:r>
        </a:p>
        <a:p>
          <a:pPr marL="0" lvl="0" indent="0" algn="l" defTabSz="622300">
            <a:lnSpc>
              <a:spcPct val="90000"/>
            </a:lnSpc>
            <a:spcBef>
              <a:spcPct val="0"/>
            </a:spcBef>
            <a:spcAft>
              <a:spcPct val="35000"/>
            </a:spcAft>
            <a:buNone/>
          </a:pPr>
          <a:r>
            <a:rPr lang="en-US" sz="1400" kern="1200"/>
            <a:t>Depression</a:t>
          </a:r>
        </a:p>
        <a:p>
          <a:pPr marL="0" lvl="0" indent="0" algn="l" defTabSz="622300">
            <a:lnSpc>
              <a:spcPct val="90000"/>
            </a:lnSpc>
            <a:spcBef>
              <a:spcPct val="0"/>
            </a:spcBef>
            <a:spcAft>
              <a:spcPct val="35000"/>
            </a:spcAft>
            <a:buNone/>
          </a:pPr>
          <a:r>
            <a:rPr lang="en-US" sz="1400" kern="1200"/>
            <a:t>Unloved (tests the relationship, avoids rejection)</a:t>
          </a:r>
        </a:p>
        <a:p>
          <a:pPr marL="0" lvl="0" indent="0" algn="l" defTabSz="622300">
            <a:lnSpc>
              <a:spcPct val="90000"/>
            </a:lnSpc>
            <a:spcBef>
              <a:spcPct val="0"/>
            </a:spcBef>
            <a:spcAft>
              <a:spcPct val="35000"/>
            </a:spcAft>
            <a:buNone/>
          </a:pPr>
          <a:r>
            <a:rPr lang="en-US" sz="1400" kern="1200"/>
            <a:t>Trauma trigger, heightened internal alarm</a:t>
          </a:r>
        </a:p>
        <a:p>
          <a:pPr marL="0" lvl="0" indent="0" algn="l" defTabSz="622300">
            <a:lnSpc>
              <a:spcPct val="90000"/>
            </a:lnSpc>
            <a:spcBef>
              <a:spcPct val="0"/>
            </a:spcBef>
            <a:spcAft>
              <a:spcPct val="35000"/>
            </a:spcAft>
            <a:buNone/>
          </a:pPr>
          <a:endParaRPr lang="en-US" sz="1400" kern="1200"/>
        </a:p>
      </dsp:txBody>
      <dsp:txXfrm>
        <a:off x="0" y="21"/>
        <a:ext cx="2766329" cy="2374179"/>
      </dsp:txXfrm>
    </dsp:sp>
    <dsp:sp modelId="{9642B2C7-0DC2-425B-8093-8783EAF4FC9E}">
      <dsp:nvSpPr>
        <dsp:cNvPr id="0" name=""/>
        <dsp:cNvSpPr/>
      </dsp:nvSpPr>
      <dsp:spPr>
        <a:xfrm>
          <a:off x="5519536" y="0"/>
          <a:ext cx="2786263" cy="242894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Aggression</a:t>
          </a:r>
        </a:p>
        <a:p>
          <a:pPr marL="0" lvl="0" indent="0" algn="l" defTabSz="622300">
            <a:lnSpc>
              <a:spcPct val="90000"/>
            </a:lnSpc>
            <a:spcBef>
              <a:spcPct val="0"/>
            </a:spcBef>
            <a:spcAft>
              <a:spcPct val="35000"/>
            </a:spcAft>
            <a:buNone/>
          </a:pPr>
          <a:r>
            <a:rPr lang="en-US" sz="1400" kern="1200"/>
            <a:t>Oppositional</a:t>
          </a:r>
        </a:p>
        <a:p>
          <a:pPr marL="0" lvl="0" indent="0" algn="l" defTabSz="622300">
            <a:lnSpc>
              <a:spcPct val="90000"/>
            </a:lnSpc>
            <a:spcBef>
              <a:spcPct val="0"/>
            </a:spcBef>
            <a:spcAft>
              <a:spcPct val="35000"/>
            </a:spcAft>
            <a:buNone/>
          </a:pPr>
          <a:r>
            <a:rPr lang="en-US" sz="1400" kern="1200"/>
            <a:t>Overly compliant</a:t>
          </a:r>
        </a:p>
        <a:p>
          <a:pPr marL="0" lvl="0" indent="0" algn="l" defTabSz="622300">
            <a:lnSpc>
              <a:spcPct val="90000"/>
            </a:lnSpc>
            <a:spcBef>
              <a:spcPct val="0"/>
            </a:spcBef>
            <a:spcAft>
              <a:spcPct val="35000"/>
            </a:spcAft>
            <a:buNone/>
          </a:pPr>
          <a:r>
            <a:rPr lang="en-US" sz="1400" kern="1200"/>
            <a:t>Outburst</a:t>
          </a:r>
        </a:p>
        <a:p>
          <a:pPr marL="0" lvl="0" indent="0" algn="l" defTabSz="622300">
            <a:lnSpc>
              <a:spcPct val="90000"/>
            </a:lnSpc>
            <a:spcBef>
              <a:spcPct val="0"/>
            </a:spcBef>
            <a:spcAft>
              <a:spcPct val="35000"/>
            </a:spcAft>
            <a:buNone/>
          </a:pPr>
          <a:r>
            <a:rPr lang="en-US" sz="1400" kern="1200"/>
            <a:t>Hopeless/helpless</a:t>
          </a:r>
        </a:p>
        <a:p>
          <a:pPr marL="0" lvl="0" indent="0" algn="l" defTabSz="622300">
            <a:lnSpc>
              <a:spcPct val="90000"/>
            </a:lnSpc>
            <a:spcBef>
              <a:spcPct val="0"/>
            </a:spcBef>
            <a:spcAft>
              <a:spcPct val="35000"/>
            </a:spcAft>
            <a:buNone/>
          </a:pPr>
          <a:r>
            <a:rPr lang="en-US" sz="1400" kern="1200"/>
            <a:t>Argumentative</a:t>
          </a:r>
        </a:p>
        <a:p>
          <a:pPr marL="0" lvl="0" indent="0" algn="l" defTabSz="622300">
            <a:lnSpc>
              <a:spcPct val="90000"/>
            </a:lnSpc>
            <a:spcBef>
              <a:spcPct val="0"/>
            </a:spcBef>
            <a:spcAft>
              <a:spcPct val="35000"/>
            </a:spcAft>
            <a:buNone/>
          </a:pPr>
          <a:r>
            <a:rPr lang="en-US" sz="1400" kern="1200"/>
            <a:t>Rapid Escalation</a:t>
          </a:r>
        </a:p>
        <a:p>
          <a:pPr marL="0" lvl="0" indent="0" algn="l" defTabSz="622300">
            <a:lnSpc>
              <a:spcPct val="90000"/>
            </a:lnSpc>
            <a:spcBef>
              <a:spcPct val="0"/>
            </a:spcBef>
            <a:spcAft>
              <a:spcPct val="35000"/>
            </a:spcAft>
            <a:buNone/>
          </a:pPr>
          <a:endParaRPr lang="en-US" sz="1400" kern="1200"/>
        </a:p>
        <a:p>
          <a:pPr marL="0" lvl="0" indent="0" algn="ctr" defTabSz="622300">
            <a:lnSpc>
              <a:spcPct val="90000"/>
            </a:lnSpc>
            <a:spcBef>
              <a:spcPct val="0"/>
            </a:spcBef>
            <a:spcAft>
              <a:spcPct val="35000"/>
            </a:spcAft>
            <a:buNone/>
          </a:pPr>
          <a:endParaRPr lang="en-US" sz="1400" kern="1200"/>
        </a:p>
      </dsp:txBody>
      <dsp:txXfrm>
        <a:off x="5519536" y="0"/>
        <a:ext cx="2786263" cy="2428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7146D-084F-4CAC-9278-C38EF9BA476B}">
      <dsp:nvSpPr>
        <dsp:cNvPr id="0" name=""/>
        <dsp:cNvSpPr/>
      </dsp:nvSpPr>
      <dsp:spPr>
        <a:xfrm>
          <a:off x="2547" y="177397"/>
          <a:ext cx="2484239" cy="5472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You Might See</a:t>
          </a:r>
        </a:p>
      </dsp:txBody>
      <dsp:txXfrm>
        <a:off x="2547" y="177397"/>
        <a:ext cx="2484239" cy="547200"/>
      </dsp:txXfrm>
    </dsp:sp>
    <dsp:sp modelId="{D6625490-5533-47E9-B9E8-010D17BFB399}">
      <dsp:nvSpPr>
        <dsp:cNvPr id="0" name=""/>
        <dsp:cNvSpPr/>
      </dsp:nvSpPr>
      <dsp:spPr>
        <a:xfrm>
          <a:off x="2547" y="724597"/>
          <a:ext cx="2484239" cy="359380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Aggressive</a:t>
          </a:r>
        </a:p>
        <a:p>
          <a:pPr marL="171450" lvl="1" indent="-171450" algn="l" defTabSz="844550">
            <a:lnSpc>
              <a:spcPct val="90000"/>
            </a:lnSpc>
            <a:spcBef>
              <a:spcPct val="0"/>
            </a:spcBef>
            <a:spcAft>
              <a:spcPct val="15000"/>
            </a:spcAft>
            <a:buChar char="•"/>
          </a:pPr>
          <a:r>
            <a:rPr lang="en-US" sz="1900" kern="1200"/>
            <a:t>Over-reactive</a:t>
          </a:r>
        </a:p>
        <a:p>
          <a:pPr marL="171450" lvl="1" indent="-171450" algn="l" defTabSz="844550">
            <a:lnSpc>
              <a:spcPct val="90000"/>
            </a:lnSpc>
            <a:spcBef>
              <a:spcPct val="0"/>
            </a:spcBef>
            <a:spcAft>
              <a:spcPct val="15000"/>
            </a:spcAft>
            <a:buChar char="•"/>
          </a:pPr>
          <a:r>
            <a:rPr lang="en-US" sz="1900" kern="1200"/>
            <a:t>Tantrum</a:t>
          </a:r>
        </a:p>
        <a:p>
          <a:pPr marL="171450" lvl="1" indent="-171450" algn="l" defTabSz="844550">
            <a:lnSpc>
              <a:spcPct val="90000"/>
            </a:lnSpc>
            <a:spcBef>
              <a:spcPct val="0"/>
            </a:spcBef>
            <a:spcAft>
              <a:spcPct val="15000"/>
            </a:spcAft>
            <a:buChar char="•"/>
          </a:pPr>
          <a:r>
            <a:rPr lang="en-US" sz="1900" kern="1200"/>
            <a:t>Lack of impulse control</a:t>
          </a:r>
        </a:p>
        <a:p>
          <a:pPr marL="171450" lvl="1" indent="-171450" algn="l" defTabSz="844550">
            <a:lnSpc>
              <a:spcPct val="90000"/>
            </a:lnSpc>
            <a:spcBef>
              <a:spcPct val="0"/>
            </a:spcBef>
            <a:spcAft>
              <a:spcPct val="15000"/>
            </a:spcAft>
            <a:buChar char="•"/>
          </a:pPr>
          <a:r>
            <a:rPr lang="en-US" sz="1900" kern="1200"/>
            <a:t>Irritability</a:t>
          </a:r>
        </a:p>
        <a:p>
          <a:pPr marL="171450" lvl="1" indent="-171450" algn="l" defTabSz="844550">
            <a:lnSpc>
              <a:spcPct val="90000"/>
            </a:lnSpc>
            <a:spcBef>
              <a:spcPct val="0"/>
            </a:spcBef>
            <a:spcAft>
              <a:spcPct val="15000"/>
            </a:spcAft>
            <a:buChar char="•"/>
          </a:pPr>
          <a:r>
            <a:rPr lang="en-US" sz="1900" kern="1200"/>
            <a:t>Difficulty with transitions</a:t>
          </a:r>
        </a:p>
      </dsp:txBody>
      <dsp:txXfrm>
        <a:off x="2547" y="724597"/>
        <a:ext cx="2484239" cy="3593805"/>
      </dsp:txXfrm>
    </dsp:sp>
    <dsp:sp modelId="{FD0EEC84-9089-49C4-8391-69414631309C}">
      <dsp:nvSpPr>
        <dsp:cNvPr id="0" name=""/>
        <dsp:cNvSpPr/>
      </dsp:nvSpPr>
      <dsp:spPr>
        <a:xfrm>
          <a:off x="2819401" y="205342"/>
          <a:ext cx="2484239" cy="5472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You Might Try</a:t>
          </a:r>
        </a:p>
      </dsp:txBody>
      <dsp:txXfrm>
        <a:off x="2819401" y="205342"/>
        <a:ext cx="2484239" cy="547200"/>
      </dsp:txXfrm>
    </dsp:sp>
    <dsp:sp modelId="{F7708ED5-DD19-49E1-8767-814C24501CDA}">
      <dsp:nvSpPr>
        <dsp:cNvPr id="0" name=""/>
        <dsp:cNvSpPr/>
      </dsp:nvSpPr>
      <dsp:spPr>
        <a:xfrm>
          <a:off x="2838381" y="780085"/>
          <a:ext cx="2484239" cy="359380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Teach self-regulation, deep breathing</a:t>
          </a:r>
        </a:p>
        <a:p>
          <a:pPr marL="171450" lvl="1" indent="-171450" algn="l" defTabSz="844550">
            <a:lnSpc>
              <a:spcPct val="90000"/>
            </a:lnSpc>
            <a:spcBef>
              <a:spcPct val="0"/>
            </a:spcBef>
            <a:spcAft>
              <a:spcPct val="15000"/>
            </a:spcAft>
            <a:buChar char="•"/>
          </a:pPr>
          <a:r>
            <a:rPr lang="en-US" sz="1900" kern="1200"/>
            <a:t>Model mood regulation</a:t>
          </a:r>
        </a:p>
        <a:p>
          <a:pPr marL="171450" lvl="1" indent="-171450" algn="l" defTabSz="844550">
            <a:lnSpc>
              <a:spcPct val="90000"/>
            </a:lnSpc>
            <a:spcBef>
              <a:spcPct val="0"/>
            </a:spcBef>
            <a:spcAft>
              <a:spcPct val="15000"/>
            </a:spcAft>
            <a:buChar char="•"/>
          </a:pPr>
          <a:r>
            <a:rPr lang="en-US" sz="1900" kern="1200"/>
            <a:t>Teach emotional awareness: feeling faces, charts</a:t>
          </a:r>
        </a:p>
        <a:p>
          <a:pPr marL="171450" lvl="1" indent="-171450" algn="l" defTabSz="844550">
            <a:lnSpc>
              <a:spcPct val="90000"/>
            </a:lnSpc>
            <a:spcBef>
              <a:spcPct val="0"/>
            </a:spcBef>
            <a:spcAft>
              <a:spcPct val="15000"/>
            </a:spcAft>
            <a:buChar char="•"/>
          </a:pPr>
          <a:r>
            <a:rPr lang="en-US" sz="1900" kern="1200"/>
            <a:t>Establish a schedule, give warnings to changes in the routine</a:t>
          </a:r>
        </a:p>
        <a:p>
          <a:pPr marL="171450" lvl="1" indent="-171450" algn="l" defTabSz="844550">
            <a:lnSpc>
              <a:spcPct val="90000"/>
            </a:lnSpc>
            <a:spcBef>
              <a:spcPct val="0"/>
            </a:spcBef>
            <a:spcAft>
              <a:spcPct val="15000"/>
            </a:spcAft>
            <a:buChar char="•"/>
          </a:pPr>
          <a:r>
            <a:rPr lang="en-US" sz="1900" kern="1200"/>
            <a:t>Give the child control where possible</a:t>
          </a:r>
        </a:p>
        <a:p>
          <a:pPr marL="171450" lvl="1" indent="-171450" algn="l" defTabSz="844550">
            <a:lnSpc>
              <a:spcPct val="90000"/>
            </a:lnSpc>
            <a:spcBef>
              <a:spcPct val="0"/>
            </a:spcBef>
            <a:spcAft>
              <a:spcPct val="15000"/>
            </a:spcAft>
            <a:buChar char="•"/>
          </a:pPr>
          <a:endParaRPr lang="en-US" sz="1900" kern="1200"/>
        </a:p>
      </dsp:txBody>
      <dsp:txXfrm>
        <a:off x="2838381" y="780085"/>
        <a:ext cx="2484239" cy="3593805"/>
      </dsp:txXfrm>
    </dsp:sp>
    <dsp:sp modelId="{4211B0E8-C9DC-4B81-B13A-7B0D2296312E}">
      <dsp:nvSpPr>
        <dsp:cNvPr id="0" name=""/>
        <dsp:cNvSpPr/>
      </dsp:nvSpPr>
      <dsp:spPr>
        <a:xfrm>
          <a:off x="5666612" y="177397"/>
          <a:ext cx="2484239" cy="5472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Try to Avoid</a:t>
          </a:r>
        </a:p>
      </dsp:txBody>
      <dsp:txXfrm>
        <a:off x="5666612" y="177397"/>
        <a:ext cx="2484239" cy="547200"/>
      </dsp:txXfrm>
    </dsp:sp>
    <dsp:sp modelId="{1C74C48D-F76A-44A2-B2A5-575D27F00C47}">
      <dsp:nvSpPr>
        <dsp:cNvPr id="0" name=""/>
        <dsp:cNvSpPr/>
      </dsp:nvSpPr>
      <dsp:spPr>
        <a:xfrm>
          <a:off x="5666612" y="724597"/>
          <a:ext cx="2484239" cy="359380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Raising your voice</a:t>
          </a:r>
        </a:p>
        <a:p>
          <a:pPr marL="171450" lvl="1" indent="-171450" algn="l" defTabSz="844550">
            <a:lnSpc>
              <a:spcPct val="90000"/>
            </a:lnSpc>
            <a:spcBef>
              <a:spcPct val="0"/>
            </a:spcBef>
            <a:spcAft>
              <a:spcPct val="15000"/>
            </a:spcAft>
            <a:buChar char="•"/>
          </a:pPr>
          <a:r>
            <a:rPr lang="en-US" sz="1900" kern="1200"/>
            <a:t>Allowing or ignoring bullying, name calling or outbursts</a:t>
          </a:r>
        </a:p>
        <a:p>
          <a:pPr marL="171450" lvl="1" indent="-171450" algn="l" defTabSz="844550">
            <a:lnSpc>
              <a:spcPct val="90000"/>
            </a:lnSpc>
            <a:spcBef>
              <a:spcPct val="0"/>
            </a:spcBef>
            <a:spcAft>
              <a:spcPct val="15000"/>
            </a:spcAft>
            <a:buChar char="•"/>
          </a:pPr>
          <a:r>
            <a:rPr lang="en-US" sz="1900" kern="1200"/>
            <a:t>Punishments, threats or put-downs</a:t>
          </a:r>
        </a:p>
        <a:p>
          <a:pPr marL="171450" lvl="1" indent="-171450" algn="l" defTabSz="844550">
            <a:lnSpc>
              <a:spcPct val="90000"/>
            </a:lnSpc>
            <a:spcBef>
              <a:spcPct val="0"/>
            </a:spcBef>
            <a:spcAft>
              <a:spcPct val="15000"/>
            </a:spcAft>
            <a:buChar char="•"/>
          </a:pPr>
          <a:r>
            <a:rPr lang="en-US" sz="1900" kern="1200"/>
            <a:t>Minimizing feelings or behavior</a:t>
          </a:r>
        </a:p>
      </dsp:txBody>
      <dsp:txXfrm>
        <a:off x="5666612" y="724597"/>
        <a:ext cx="2484239" cy="3593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1DC58-71C9-40A8-98A7-04EFD8B498D2}">
      <dsp:nvSpPr>
        <dsp:cNvPr id="0" name=""/>
        <dsp:cNvSpPr/>
      </dsp:nvSpPr>
      <dsp:spPr>
        <a:xfrm>
          <a:off x="2452" y="9618"/>
          <a:ext cx="2391370" cy="6048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You Might See</a:t>
          </a:r>
        </a:p>
      </dsp:txBody>
      <dsp:txXfrm>
        <a:off x="2452" y="9618"/>
        <a:ext cx="2391370" cy="604800"/>
      </dsp:txXfrm>
    </dsp:sp>
    <dsp:sp modelId="{13BE9441-45BD-419E-A88C-A0A82F458D01}">
      <dsp:nvSpPr>
        <dsp:cNvPr id="0" name=""/>
        <dsp:cNvSpPr/>
      </dsp:nvSpPr>
      <dsp:spPr>
        <a:xfrm>
          <a:off x="0" y="624037"/>
          <a:ext cx="2391370" cy="379556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Inability to focus</a:t>
          </a:r>
        </a:p>
        <a:p>
          <a:pPr marL="171450" lvl="1" indent="-171450" algn="l" defTabSz="844550">
            <a:lnSpc>
              <a:spcPct val="90000"/>
            </a:lnSpc>
            <a:spcBef>
              <a:spcPct val="0"/>
            </a:spcBef>
            <a:spcAft>
              <a:spcPct val="15000"/>
            </a:spcAft>
            <a:buChar char="•"/>
          </a:pPr>
          <a:r>
            <a:rPr lang="en-US" sz="1900" kern="1200"/>
            <a:t>Withdrawal</a:t>
          </a:r>
        </a:p>
        <a:p>
          <a:pPr marL="171450" lvl="1" indent="-171450" algn="l" defTabSz="844550">
            <a:lnSpc>
              <a:spcPct val="90000"/>
            </a:lnSpc>
            <a:spcBef>
              <a:spcPct val="0"/>
            </a:spcBef>
            <a:spcAft>
              <a:spcPct val="15000"/>
            </a:spcAft>
            <a:buChar char="•"/>
          </a:pPr>
          <a:r>
            <a:rPr lang="en-US" sz="1900" kern="1200"/>
            <a:t>Needy</a:t>
          </a:r>
        </a:p>
        <a:p>
          <a:pPr marL="171450" lvl="1" indent="-171450" algn="l" defTabSz="844550">
            <a:lnSpc>
              <a:spcPct val="90000"/>
            </a:lnSpc>
            <a:spcBef>
              <a:spcPct val="0"/>
            </a:spcBef>
            <a:spcAft>
              <a:spcPct val="15000"/>
            </a:spcAft>
            <a:buChar char="•"/>
          </a:pPr>
          <a:r>
            <a:rPr lang="en-US" sz="1900" kern="1200"/>
            <a:t>Lack of boundaries</a:t>
          </a:r>
        </a:p>
        <a:p>
          <a:pPr marL="171450" lvl="1" indent="-171450" algn="l" defTabSz="844550">
            <a:lnSpc>
              <a:spcPct val="90000"/>
            </a:lnSpc>
            <a:spcBef>
              <a:spcPct val="0"/>
            </a:spcBef>
            <a:spcAft>
              <a:spcPct val="15000"/>
            </a:spcAft>
            <a:buChar char="•"/>
          </a:pPr>
          <a:r>
            <a:rPr lang="en-US" sz="1900" kern="1200"/>
            <a:t>Trouble with transitions</a:t>
          </a:r>
        </a:p>
      </dsp:txBody>
      <dsp:txXfrm>
        <a:off x="0" y="624037"/>
        <a:ext cx="2391370" cy="3795562"/>
      </dsp:txXfrm>
    </dsp:sp>
    <dsp:sp modelId="{A093CE40-4D1F-428E-9A15-7D09B2E36995}">
      <dsp:nvSpPr>
        <dsp:cNvPr id="0" name=""/>
        <dsp:cNvSpPr/>
      </dsp:nvSpPr>
      <dsp:spPr>
        <a:xfrm>
          <a:off x="2766709" y="0"/>
          <a:ext cx="2391370" cy="6048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You Might Try</a:t>
          </a:r>
        </a:p>
      </dsp:txBody>
      <dsp:txXfrm>
        <a:off x="2766709" y="0"/>
        <a:ext cx="2391370" cy="604800"/>
      </dsp:txXfrm>
    </dsp:sp>
    <dsp:sp modelId="{1F980B76-5040-49BA-9632-8EAD9067B3A4}">
      <dsp:nvSpPr>
        <dsp:cNvPr id="0" name=""/>
        <dsp:cNvSpPr/>
      </dsp:nvSpPr>
      <dsp:spPr>
        <a:xfrm>
          <a:off x="2766709" y="630919"/>
          <a:ext cx="2391370" cy="367922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Take time to teach routines</a:t>
          </a:r>
        </a:p>
        <a:p>
          <a:pPr marL="171450" lvl="1" indent="-171450" algn="l" defTabSz="844550">
            <a:lnSpc>
              <a:spcPct val="90000"/>
            </a:lnSpc>
            <a:spcBef>
              <a:spcPct val="0"/>
            </a:spcBef>
            <a:spcAft>
              <a:spcPct val="15000"/>
            </a:spcAft>
            <a:buChar char="•"/>
          </a:pPr>
          <a:r>
            <a:rPr lang="en-US" sz="1900" kern="1200"/>
            <a:t>Post schedules</a:t>
          </a:r>
        </a:p>
        <a:p>
          <a:pPr marL="171450" lvl="1" indent="-171450" algn="l" defTabSz="844550">
            <a:lnSpc>
              <a:spcPct val="90000"/>
            </a:lnSpc>
            <a:spcBef>
              <a:spcPct val="0"/>
            </a:spcBef>
            <a:spcAft>
              <a:spcPct val="15000"/>
            </a:spcAft>
            <a:buChar char="•"/>
          </a:pPr>
          <a:r>
            <a:rPr lang="en-US" sz="1900" kern="1200"/>
            <a:t>Practice transitions</a:t>
          </a:r>
        </a:p>
        <a:p>
          <a:pPr marL="171450" lvl="1" indent="-171450" algn="l" defTabSz="844550">
            <a:lnSpc>
              <a:spcPct val="90000"/>
            </a:lnSpc>
            <a:spcBef>
              <a:spcPct val="0"/>
            </a:spcBef>
            <a:spcAft>
              <a:spcPct val="15000"/>
            </a:spcAft>
            <a:buChar char="•"/>
          </a:pPr>
          <a:r>
            <a:rPr lang="en-US" sz="1900" kern="1200"/>
            <a:t>Connect with the student each day in a similar fashion</a:t>
          </a:r>
        </a:p>
        <a:p>
          <a:pPr marL="171450" lvl="1" indent="-171450" algn="l" defTabSz="844550">
            <a:lnSpc>
              <a:spcPct val="90000"/>
            </a:lnSpc>
            <a:spcBef>
              <a:spcPct val="0"/>
            </a:spcBef>
            <a:spcAft>
              <a:spcPct val="15000"/>
            </a:spcAft>
            <a:buChar char="•"/>
          </a:pPr>
          <a:r>
            <a:rPr lang="en-US" sz="1900" kern="1200"/>
            <a:t>Kind &amp; firm classroom leadership</a:t>
          </a:r>
        </a:p>
      </dsp:txBody>
      <dsp:txXfrm>
        <a:off x="2766709" y="630919"/>
        <a:ext cx="2391370" cy="3679228"/>
      </dsp:txXfrm>
    </dsp:sp>
    <dsp:sp modelId="{0001B257-4588-4572-8EED-68F309F7DBD0}">
      <dsp:nvSpPr>
        <dsp:cNvPr id="0" name=""/>
        <dsp:cNvSpPr/>
      </dsp:nvSpPr>
      <dsp:spPr>
        <a:xfrm>
          <a:off x="5454777" y="9618"/>
          <a:ext cx="2391370" cy="6048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Try to Avoid</a:t>
          </a:r>
        </a:p>
      </dsp:txBody>
      <dsp:txXfrm>
        <a:off x="5454777" y="9618"/>
        <a:ext cx="2391370" cy="604800"/>
      </dsp:txXfrm>
    </dsp:sp>
    <dsp:sp modelId="{68DF80BA-04CC-4701-9216-C26F4A0096D8}">
      <dsp:nvSpPr>
        <dsp:cNvPr id="0" name=""/>
        <dsp:cNvSpPr/>
      </dsp:nvSpPr>
      <dsp:spPr>
        <a:xfrm>
          <a:off x="5457229" y="624037"/>
          <a:ext cx="2391370" cy="379556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Inconsistency</a:t>
          </a:r>
        </a:p>
        <a:p>
          <a:pPr marL="171450" lvl="1" indent="-171450" algn="l" defTabSz="844550">
            <a:lnSpc>
              <a:spcPct val="90000"/>
            </a:lnSpc>
            <a:spcBef>
              <a:spcPct val="0"/>
            </a:spcBef>
            <a:spcAft>
              <a:spcPct val="15000"/>
            </a:spcAft>
            <a:buChar char="•"/>
          </a:pPr>
          <a:r>
            <a:rPr lang="en-US" sz="1900" kern="1200"/>
            <a:t>Requiring students to read or present out loud or in front of the class</a:t>
          </a:r>
        </a:p>
        <a:p>
          <a:pPr marL="171450" lvl="1" indent="-171450" algn="l" defTabSz="844550">
            <a:lnSpc>
              <a:spcPct val="90000"/>
            </a:lnSpc>
            <a:spcBef>
              <a:spcPct val="0"/>
            </a:spcBef>
            <a:spcAft>
              <a:spcPct val="15000"/>
            </a:spcAft>
            <a:buChar char="•"/>
          </a:pPr>
          <a:r>
            <a:rPr lang="en-US" sz="1900" kern="1200"/>
            <a:t>Punishments or threats</a:t>
          </a:r>
        </a:p>
        <a:p>
          <a:pPr marL="171450" lvl="1" indent="-171450" algn="l" defTabSz="844550">
            <a:lnSpc>
              <a:spcPct val="90000"/>
            </a:lnSpc>
            <a:spcBef>
              <a:spcPct val="0"/>
            </a:spcBef>
            <a:spcAft>
              <a:spcPct val="15000"/>
            </a:spcAft>
            <a:buChar char="•"/>
          </a:pPr>
          <a:r>
            <a:rPr lang="en-US" sz="1900" kern="1200"/>
            <a:t>Angry outbursts in class</a:t>
          </a:r>
        </a:p>
        <a:p>
          <a:pPr marL="171450" lvl="1" indent="-171450" algn="l" defTabSz="844550">
            <a:lnSpc>
              <a:spcPct val="90000"/>
            </a:lnSpc>
            <a:spcBef>
              <a:spcPct val="0"/>
            </a:spcBef>
            <a:spcAft>
              <a:spcPct val="15000"/>
            </a:spcAft>
            <a:buChar char="•"/>
          </a:pPr>
          <a:r>
            <a:rPr lang="en-US" sz="1900" kern="1200"/>
            <a:t>Surprises-even good ones</a:t>
          </a:r>
        </a:p>
        <a:p>
          <a:pPr marL="171450" lvl="1" indent="-171450" algn="l" defTabSz="844550">
            <a:lnSpc>
              <a:spcPct val="90000"/>
            </a:lnSpc>
            <a:spcBef>
              <a:spcPct val="0"/>
            </a:spcBef>
            <a:spcAft>
              <a:spcPct val="15000"/>
            </a:spcAft>
            <a:buChar char="•"/>
          </a:pPr>
          <a:r>
            <a:rPr lang="en-US" sz="1900" kern="1200"/>
            <a:t>Not keeping promises, or not following through</a:t>
          </a:r>
        </a:p>
      </dsp:txBody>
      <dsp:txXfrm>
        <a:off x="5457229" y="624037"/>
        <a:ext cx="2391370" cy="37955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D9C35-9A63-494A-BF7E-E6E2723460A6}">
      <dsp:nvSpPr>
        <dsp:cNvPr id="0" name=""/>
        <dsp:cNvSpPr/>
      </dsp:nvSpPr>
      <dsp:spPr>
        <a:xfrm>
          <a:off x="0" y="500572"/>
          <a:ext cx="2391370" cy="335812"/>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You May See</a:t>
          </a:r>
        </a:p>
      </dsp:txBody>
      <dsp:txXfrm>
        <a:off x="0" y="500572"/>
        <a:ext cx="2391370" cy="335812"/>
      </dsp:txXfrm>
    </dsp:sp>
    <dsp:sp modelId="{00C66C83-1D8E-471B-B251-8B201FC0EE9C}">
      <dsp:nvSpPr>
        <dsp:cNvPr id="0" name=""/>
        <dsp:cNvSpPr/>
      </dsp:nvSpPr>
      <dsp:spPr>
        <a:xfrm>
          <a:off x="2452" y="853316"/>
          <a:ext cx="2391370" cy="311259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Disruptive behavior</a:t>
          </a:r>
        </a:p>
        <a:p>
          <a:pPr marL="114300" lvl="1" indent="-114300" algn="l" defTabSz="533400">
            <a:lnSpc>
              <a:spcPct val="90000"/>
            </a:lnSpc>
            <a:spcBef>
              <a:spcPct val="0"/>
            </a:spcBef>
            <a:spcAft>
              <a:spcPct val="15000"/>
            </a:spcAft>
            <a:buChar char="•"/>
          </a:pPr>
          <a:r>
            <a:rPr lang="en-US" sz="1200" kern="1200"/>
            <a:t>Excuses</a:t>
          </a:r>
        </a:p>
        <a:p>
          <a:pPr marL="114300" lvl="1" indent="-114300" algn="l" defTabSz="533400">
            <a:lnSpc>
              <a:spcPct val="90000"/>
            </a:lnSpc>
            <a:spcBef>
              <a:spcPct val="0"/>
            </a:spcBef>
            <a:spcAft>
              <a:spcPct val="15000"/>
            </a:spcAft>
            <a:buChar char="•"/>
          </a:pPr>
          <a:r>
            <a:rPr lang="en-US" sz="1200" kern="1200"/>
            <a:t>Attention seeking behavior</a:t>
          </a:r>
        </a:p>
        <a:p>
          <a:pPr marL="114300" lvl="1" indent="-114300" algn="l" defTabSz="533400">
            <a:lnSpc>
              <a:spcPct val="90000"/>
            </a:lnSpc>
            <a:spcBef>
              <a:spcPct val="0"/>
            </a:spcBef>
            <a:spcAft>
              <a:spcPct val="15000"/>
            </a:spcAft>
            <a:buChar char="•"/>
          </a:pPr>
          <a:r>
            <a:rPr lang="en-US" sz="1200" kern="1200"/>
            <a:t>Absences</a:t>
          </a:r>
        </a:p>
        <a:p>
          <a:pPr marL="114300" lvl="1" indent="-114300" algn="l" defTabSz="533400">
            <a:lnSpc>
              <a:spcPct val="90000"/>
            </a:lnSpc>
            <a:spcBef>
              <a:spcPct val="0"/>
            </a:spcBef>
            <a:spcAft>
              <a:spcPct val="15000"/>
            </a:spcAft>
            <a:buChar char="•"/>
          </a:pPr>
          <a:r>
            <a:rPr lang="en-US" sz="1200" kern="1200"/>
            <a:t>Lack of participation</a:t>
          </a:r>
        </a:p>
        <a:p>
          <a:pPr marL="114300" lvl="1" indent="-114300" algn="l" defTabSz="533400">
            <a:lnSpc>
              <a:spcPct val="90000"/>
            </a:lnSpc>
            <a:spcBef>
              <a:spcPct val="0"/>
            </a:spcBef>
            <a:spcAft>
              <a:spcPct val="15000"/>
            </a:spcAft>
            <a:buChar char="•"/>
          </a:pPr>
          <a:r>
            <a:rPr lang="en-US" sz="1200" kern="1200"/>
            <a:t>Lack of supplies</a:t>
          </a:r>
        </a:p>
        <a:p>
          <a:pPr marL="114300" lvl="1" indent="-114300" algn="l" defTabSz="533400">
            <a:lnSpc>
              <a:spcPct val="90000"/>
            </a:lnSpc>
            <a:spcBef>
              <a:spcPct val="0"/>
            </a:spcBef>
            <a:spcAft>
              <a:spcPct val="15000"/>
            </a:spcAft>
            <a:buChar char="•"/>
          </a:pPr>
          <a:r>
            <a:rPr lang="en-US" sz="1200" kern="1200"/>
            <a:t> Sleeping</a:t>
          </a:r>
        </a:p>
        <a:p>
          <a:pPr marL="114300" lvl="1" indent="-114300" algn="l" defTabSz="533400">
            <a:lnSpc>
              <a:spcPct val="90000"/>
            </a:lnSpc>
            <a:spcBef>
              <a:spcPct val="0"/>
            </a:spcBef>
            <a:spcAft>
              <a:spcPct val="15000"/>
            </a:spcAft>
            <a:buChar char="•"/>
          </a:pPr>
          <a:r>
            <a:rPr lang="en-US" sz="1200" kern="1200"/>
            <a:t>Difficulty working independently or in a group</a:t>
          </a:r>
        </a:p>
        <a:p>
          <a:pPr marL="114300" lvl="1" indent="-114300" algn="l" defTabSz="533400">
            <a:lnSpc>
              <a:spcPct val="90000"/>
            </a:lnSpc>
            <a:spcBef>
              <a:spcPct val="0"/>
            </a:spcBef>
            <a:spcAft>
              <a:spcPct val="15000"/>
            </a:spcAft>
            <a:buChar char="•"/>
          </a:pPr>
          <a:r>
            <a:rPr lang="en-US" sz="1200" kern="1200"/>
            <a:t>Difficulty remembering previous skills</a:t>
          </a:r>
        </a:p>
        <a:p>
          <a:pPr marL="114300" lvl="1" indent="-114300" algn="l" defTabSz="533400">
            <a:lnSpc>
              <a:spcPct val="90000"/>
            </a:lnSpc>
            <a:spcBef>
              <a:spcPct val="0"/>
            </a:spcBef>
            <a:spcAft>
              <a:spcPct val="15000"/>
            </a:spcAft>
            <a:buChar char="•"/>
          </a:pPr>
          <a:r>
            <a:rPr lang="en-US" sz="1200" kern="1200"/>
            <a:t>Difficulty linking concepts</a:t>
          </a:r>
        </a:p>
      </dsp:txBody>
      <dsp:txXfrm>
        <a:off x="2452" y="853316"/>
        <a:ext cx="2391370" cy="3112590"/>
      </dsp:txXfrm>
    </dsp:sp>
    <dsp:sp modelId="{15048D17-81B0-407E-8E06-3A729FE6437E}">
      <dsp:nvSpPr>
        <dsp:cNvPr id="0" name=""/>
        <dsp:cNvSpPr/>
      </dsp:nvSpPr>
      <dsp:spPr>
        <a:xfrm>
          <a:off x="2765704" y="521210"/>
          <a:ext cx="2391370" cy="345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You May Try</a:t>
          </a:r>
        </a:p>
      </dsp:txBody>
      <dsp:txXfrm>
        <a:off x="2765704" y="521210"/>
        <a:ext cx="2391370" cy="345600"/>
      </dsp:txXfrm>
    </dsp:sp>
    <dsp:sp modelId="{1A7D3D47-C74E-4542-9140-14EE8BB63AE7}">
      <dsp:nvSpPr>
        <dsp:cNvPr id="0" name=""/>
        <dsp:cNvSpPr/>
      </dsp:nvSpPr>
      <dsp:spPr>
        <a:xfrm>
          <a:off x="2765704" y="859983"/>
          <a:ext cx="2391370" cy="310853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Assess student’s prerequisite skills</a:t>
          </a:r>
        </a:p>
        <a:p>
          <a:pPr marL="114300" lvl="1" indent="-114300" algn="l" defTabSz="533400">
            <a:lnSpc>
              <a:spcPct val="90000"/>
            </a:lnSpc>
            <a:spcBef>
              <a:spcPct val="0"/>
            </a:spcBef>
            <a:spcAft>
              <a:spcPct val="15000"/>
            </a:spcAft>
            <a:buChar char="•"/>
          </a:pPr>
          <a:r>
            <a:rPr lang="en-US" sz="1200" kern="1200"/>
            <a:t>Develop a system to augment prerequisite skills</a:t>
          </a:r>
        </a:p>
        <a:p>
          <a:pPr marL="114300" lvl="1" indent="-114300" algn="l" defTabSz="533400">
            <a:lnSpc>
              <a:spcPct val="90000"/>
            </a:lnSpc>
            <a:spcBef>
              <a:spcPct val="0"/>
            </a:spcBef>
            <a:spcAft>
              <a:spcPct val="15000"/>
            </a:spcAft>
            <a:buChar char="•"/>
          </a:pPr>
          <a:r>
            <a:rPr lang="en-US" sz="1200" kern="1200"/>
            <a:t>Post schedule and homework where it is easily visible</a:t>
          </a:r>
        </a:p>
        <a:p>
          <a:pPr marL="114300" lvl="1" indent="-114300" algn="l" defTabSz="533400">
            <a:lnSpc>
              <a:spcPct val="90000"/>
            </a:lnSpc>
            <a:spcBef>
              <a:spcPct val="0"/>
            </a:spcBef>
            <a:spcAft>
              <a:spcPct val="15000"/>
            </a:spcAft>
            <a:buChar char="•"/>
          </a:pPr>
          <a:r>
            <a:rPr lang="en-US" sz="1200" kern="1200"/>
            <a:t>Use written and verbal instructions</a:t>
          </a:r>
        </a:p>
        <a:p>
          <a:pPr marL="114300" lvl="1" indent="-114300" algn="l" defTabSz="533400">
            <a:lnSpc>
              <a:spcPct val="90000"/>
            </a:lnSpc>
            <a:spcBef>
              <a:spcPct val="0"/>
            </a:spcBef>
            <a:spcAft>
              <a:spcPct val="15000"/>
            </a:spcAft>
            <a:buChar char="•"/>
          </a:pPr>
          <a:r>
            <a:rPr lang="en-US" sz="1200" kern="1200"/>
            <a:t>Help the student set achievable goals-start short term</a:t>
          </a:r>
        </a:p>
        <a:p>
          <a:pPr marL="114300" lvl="1" indent="-114300" algn="l" defTabSz="533400">
            <a:lnSpc>
              <a:spcPct val="90000"/>
            </a:lnSpc>
            <a:spcBef>
              <a:spcPct val="0"/>
            </a:spcBef>
            <a:spcAft>
              <a:spcPct val="15000"/>
            </a:spcAft>
            <a:buChar char="•"/>
          </a:pPr>
          <a:r>
            <a:rPr lang="en-US" sz="1200" kern="1200"/>
            <a:t>Help the student to notice success</a:t>
          </a:r>
        </a:p>
        <a:p>
          <a:pPr marL="114300" lvl="1" indent="-114300" algn="l" defTabSz="533400">
            <a:lnSpc>
              <a:spcPct val="90000"/>
            </a:lnSpc>
            <a:spcBef>
              <a:spcPct val="0"/>
            </a:spcBef>
            <a:spcAft>
              <a:spcPct val="15000"/>
            </a:spcAft>
            <a:buChar char="•"/>
          </a:pPr>
          <a:r>
            <a:rPr lang="en-US" sz="1200" kern="1200"/>
            <a:t>Differentiate instruction</a:t>
          </a:r>
        </a:p>
        <a:p>
          <a:pPr marL="114300" lvl="1" indent="-114300" algn="l" defTabSz="533400">
            <a:lnSpc>
              <a:spcPct val="90000"/>
            </a:lnSpc>
            <a:spcBef>
              <a:spcPct val="0"/>
            </a:spcBef>
            <a:spcAft>
              <a:spcPct val="15000"/>
            </a:spcAft>
            <a:buChar char="•"/>
          </a:pPr>
          <a:r>
            <a:rPr lang="en-US" sz="1200" kern="1200"/>
            <a:t>Problem solve with the student</a:t>
          </a:r>
        </a:p>
        <a:p>
          <a:pPr marL="114300" lvl="1" indent="-114300" algn="l" defTabSz="533400">
            <a:lnSpc>
              <a:spcPct val="90000"/>
            </a:lnSpc>
            <a:spcBef>
              <a:spcPct val="0"/>
            </a:spcBef>
            <a:spcAft>
              <a:spcPct val="15000"/>
            </a:spcAft>
            <a:buChar char="•"/>
          </a:pPr>
          <a:r>
            <a:rPr lang="en-US" sz="1200" kern="1200"/>
            <a:t>Learn about the student’s life</a:t>
          </a:r>
        </a:p>
        <a:p>
          <a:pPr marL="114300" lvl="1" indent="-114300" algn="l" defTabSz="533400">
            <a:lnSpc>
              <a:spcPct val="90000"/>
            </a:lnSpc>
            <a:spcBef>
              <a:spcPct val="0"/>
            </a:spcBef>
            <a:spcAft>
              <a:spcPct val="15000"/>
            </a:spcAft>
            <a:buChar char="•"/>
          </a:pPr>
          <a:r>
            <a:rPr lang="en-US" sz="1200" kern="1200"/>
            <a:t>Ask your support team for help</a:t>
          </a:r>
        </a:p>
        <a:p>
          <a:pPr marL="114300" lvl="1" indent="-114300" algn="l" defTabSz="533400">
            <a:lnSpc>
              <a:spcPct val="90000"/>
            </a:lnSpc>
            <a:spcBef>
              <a:spcPct val="0"/>
            </a:spcBef>
            <a:spcAft>
              <a:spcPct val="15000"/>
            </a:spcAft>
            <a:buChar char="•"/>
          </a:pPr>
          <a:r>
            <a:rPr lang="en-US" sz="1200" kern="1200"/>
            <a:t>Communicate regularly with the family/caregivers</a:t>
          </a:r>
        </a:p>
        <a:p>
          <a:pPr marL="114300" lvl="1" indent="-114300" algn="l" defTabSz="533400">
            <a:lnSpc>
              <a:spcPct val="90000"/>
            </a:lnSpc>
            <a:spcBef>
              <a:spcPct val="0"/>
            </a:spcBef>
            <a:spcAft>
              <a:spcPct val="15000"/>
            </a:spcAft>
            <a:buChar char="•"/>
          </a:pPr>
          <a:r>
            <a:rPr lang="en-US" sz="1200" kern="1200"/>
            <a:t>Empower rather than enable</a:t>
          </a:r>
        </a:p>
        <a:p>
          <a:pPr marL="114300" lvl="1" indent="-114300" algn="l" defTabSz="533400">
            <a:lnSpc>
              <a:spcPct val="90000"/>
            </a:lnSpc>
            <a:spcBef>
              <a:spcPct val="0"/>
            </a:spcBef>
            <a:spcAft>
              <a:spcPct val="15000"/>
            </a:spcAft>
            <a:buChar char="•"/>
          </a:pPr>
          <a:r>
            <a:rPr lang="en-US" sz="1200" kern="1200"/>
            <a:t>Listen deeply</a:t>
          </a:r>
        </a:p>
      </dsp:txBody>
      <dsp:txXfrm>
        <a:off x="2765704" y="859983"/>
        <a:ext cx="2391370" cy="3108532"/>
      </dsp:txXfrm>
    </dsp:sp>
    <dsp:sp modelId="{1C83FA85-B5AA-48C7-AA62-EC95347BE470}">
      <dsp:nvSpPr>
        <dsp:cNvPr id="0" name=""/>
        <dsp:cNvSpPr/>
      </dsp:nvSpPr>
      <dsp:spPr>
        <a:xfrm>
          <a:off x="5454777" y="526301"/>
          <a:ext cx="2391370" cy="345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Try to Avoid</a:t>
          </a:r>
        </a:p>
      </dsp:txBody>
      <dsp:txXfrm>
        <a:off x="5454777" y="526301"/>
        <a:ext cx="2391370" cy="345600"/>
      </dsp:txXfrm>
    </dsp:sp>
    <dsp:sp modelId="{DEEA5096-D7EE-4CFB-B56B-E9E2D9EC183D}">
      <dsp:nvSpPr>
        <dsp:cNvPr id="0" name=""/>
        <dsp:cNvSpPr/>
      </dsp:nvSpPr>
      <dsp:spPr>
        <a:xfrm>
          <a:off x="5454777" y="871901"/>
          <a:ext cx="2391370" cy="309759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Embarrassing/shaming or blaming</a:t>
          </a:r>
        </a:p>
        <a:p>
          <a:pPr marL="114300" lvl="1" indent="-114300" algn="l" defTabSz="533400">
            <a:lnSpc>
              <a:spcPct val="90000"/>
            </a:lnSpc>
            <a:spcBef>
              <a:spcPct val="0"/>
            </a:spcBef>
            <a:spcAft>
              <a:spcPct val="15000"/>
            </a:spcAft>
            <a:buChar char="•"/>
          </a:pPr>
          <a:r>
            <a:rPr lang="en-US" sz="1200" kern="1200"/>
            <a:t>Not following through with the students</a:t>
          </a:r>
        </a:p>
        <a:p>
          <a:pPr marL="114300" lvl="1" indent="-114300" algn="l" defTabSz="533400">
            <a:lnSpc>
              <a:spcPct val="90000"/>
            </a:lnSpc>
            <a:spcBef>
              <a:spcPct val="0"/>
            </a:spcBef>
            <a:spcAft>
              <a:spcPct val="15000"/>
            </a:spcAft>
            <a:buChar char="•"/>
          </a:pPr>
          <a:r>
            <a:rPr lang="en-US" sz="1200" kern="1200"/>
            <a:t>Threats</a:t>
          </a:r>
        </a:p>
        <a:p>
          <a:pPr marL="114300" lvl="1" indent="-114300" algn="l" defTabSz="533400">
            <a:lnSpc>
              <a:spcPct val="90000"/>
            </a:lnSpc>
            <a:spcBef>
              <a:spcPct val="0"/>
            </a:spcBef>
            <a:spcAft>
              <a:spcPct val="15000"/>
            </a:spcAft>
            <a:buChar char="•"/>
          </a:pPr>
          <a:r>
            <a:rPr lang="en-US" sz="1200" kern="1200"/>
            <a:t>Comparing to others</a:t>
          </a:r>
        </a:p>
        <a:p>
          <a:pPr marL="114300" lvl="1" indent="-114300" algn="l" defTabSz="533400">
            <a:lnSpc>
              <a:spcPct val="90000"/>
            </a:lnSpc>
            <a:spcBef>
              <a:spcPct val="0"/>
            </a:spcBef>
            <a:spcAft>
              <a:spcPct val="15000"/>
            </a:spcAft>
            <a:buChar char="•"/>
          </a:pPr>
          <a:r>
            <a:rPr lang="en-US" sz="1200" kern="1200"/>
            <a:t>Giving up on the student</a:t>
          </a:r>
        </a:p>
        <a:p>
          <a:pPr marL="114300" lvl="1" indent="-114300" algn="l" defTabSz="533400">
            <a:lnSpc>
              <a:spcPct val="90000"/>
            </a:lnSpc>
            <a:spcBef>
              <a:spcPct val="0"/>
            </a:spcBef>
            <a:spcAft>
              <a:spcPct val="15000"/>
            </a:spcAft>
            <a:buChar char="•"/>
          </a:pPr>
          <a:r>
            <a:rPr lang="en-US" sz="1200" kern="1200"/>
            <a:t>Pointing out faults publicly</a:t>
          </a:r>
        </a:p>
      </dsp:txBody>
      <dsp:txXfrm>
        <a:off x="5454777" y="871901"/>
        <a:ext cx="2391370" cy="309759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A181253-418D-4416-8609-A2BB6C3459C7}" type="datetimeFigureOut">
              <a:rPr lang="en-US" smtClean="0"/>
              <a:pPr/>
              <a:t>5/7/2018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D53ADA4-3850-4035-8902-129790260959}" type="slidenum">
              <a:rPr lang="en-US" smtClean="0"/>
              <a:pPr/>
              <a:t>‹#›</a:t>
            </a:fld>
            <a:endParaRPr lang="en-US"/>
          </a:p>
        </p:txBody>
      </p:sp>
    </p:spTree>
    <p:extLst>
      <p:ext uri="{BB962C8B-B14F-4D97-AF65-F5344CB8AC3E}">
        <p14:creationId xmlns:p14="http://schemas.microsoft.com/office/powerpoint/2010/main" val="3761153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447E72A-D913-4DC2-9E0A-E520CE8FCC86}" type="datetimeFigureOut">
              <a:rPr lang="en-US" smtClean="0"/>
              <a:pPr/>
              <a:t>5/7/2018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5D78FC6-CE17-4259-A63C-DDFC12E048FC}" type="slidenum">
              <a:rPr lang="en-US" smtClean="0"/>
              <a:pPr/>
              <a:t>‹#›</a:t>
            </a:fld>
            <a:endParaRPr lang="en-US"/>
          </a:p>
        </p:txBody>
      </p:sp>
    </p:spTree>
    <p:extLst>
      <p:ext uri="{BB962C8B-B14F-4D97-AF65-F5344CB8AC3E}">
        <p14:creationId xmlns:p14="http://schemas.microsoft.com/office/powerpoint/2010/main" val="171841860"/>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25775" indent="-37468648"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129" eaLnBrk="0" fontAlgn="base" hangingPunct="0">
              <a:spcBef>
                <a:spcPct val="0"/>
              </a:spcBef>
              <a:spcAft>
                <a:spcPct val="0"/>
              </a:spcAft>
              <a:defRPr sz="2400">
                <a:solidFill>
                  <a:schemeClr val="tx1"/>
                </a:solidFill>
                <a:latin typeface="Arial" pitchFamily="34" charset="0"/>
                <a:cs typeface="Arial" pitchFamily="34" charset="0"/>
              </a:defRPr>
            </a:lvl6pPr>
            <a:lvl7pPr marL="914256" eaLnBrk="0" fontAlgn="base" hangingPunct="0">
              <a:spcBef>
                <a:spcPct val="0"/>
              </a:spcBef>
              <a:spcAft>
                <a:spcPct val="0"/>
              </a:spcAft>
              <a:defRPr sz="2400">
                <a:solidFill>
                  <a:schemeClr val="tx1"/>
                </a:solidFill>
                <a:latin typeface="Arial" pitchFamily="34" charset="0"/>
                <a:cs typeface="Arial" pitchFamily="34" charset="0"/>
              </a:defRPr>
            </a:lvl7pPr>
            <a:lvl8pPr marL="1371385" eaLnBrk="0" fontAlgn="base" hangingPunct="0">
              <a:spcBef>
                <a:spcPct val="0"/>
              </a:spcBef>
              <a:spcAft>
                <a:spcPct val="0"/>
              </a:spcAft>
              <a:defRPr sz="2400">
                <a:solidFill>
                  <a:schemeClr val="tx1"/>
                </a:solidFill>
                <a:latin typeface="Arial" pitchFamily="34" charset="0"/>
                <a:cs typeface="Arial" pitchFamily="34" charset="0"/>
              </a:defRPr>
            </a:lvl8pPr>
            <a:lvl9pPr marL="1828514"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F41B67A9-48B3-4360-BC23-FD0D64077007}" type="slidenum">
              <a:rPr lang="en-US" altLang="en-US" sz="1200">
                <a:latin typeface="Calibri" pitchFamily="34" charset="0"/>
              </a:rPr>
              <a:pPr eaLnBrk="1" hangingPunct="1"/>
              <a:t>1</a:t>
            </a:fld>
            <a:endParaRPr lang="en-US" altLang="en-US" sz="120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a:t>
            </a:r>
            <a:r>
              <a:rPr lang="en-US" baseline="0"/>
              <a:t> source for statistics:  Jim Casey Youth Opportunities Initiative:  Issue Brief #5, Trauma Informed Practice with Youth People in Foster Care, available at: http://www.aecf.org/resources/trauma-informed-practice-with-young-people-in-foster-care/</a:t>
            </a:r>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14</a:t>
            </a:fld>
            <a:endParaRPr lang="en-US"/>
          </a:p>
        </p:txBody>
      </p:sp>
    </p:spTree>
    <p:extLst>
      <p:ext uri="{BB962C8B-B14F-4D97-AF65-F5344CB8AC3E}">
        <p14:creationId xmlns:p14="http://schemas.microsoft.com/office/powerpoint/2010/main" val="2740697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all foster youth may manifest their</a:t>
            </a:r>
            <a:r>
              <a:rPr lang="en-US" baseline="0"/>
              <a:t> experience of Trauma.  </a:t>
            </a:r>
          </a:p>
          <a:p>
            <a:r>
              <a:rPr lang="en-US" baseline="0"/>
              <a:t>Furthermore, w</a:t>
            </a:r>
            <a:r>
              <a:rPr lang="en-US"/>
              <a:t>hile we are not asking you to be able to diagnose a child or an individual you come across, here are some of the ways trauma manifests itself.  Look for the behavior, rather than the diagnosis and let that guide you. </a:t>
            </a:r>
          </a:p>
          <a:p>
            <a:r>
              <a:rPr lang="en-US"/>
              <a:t>The difference is that "</a:t>
            </a:r>
            <a:r>
              <a:rPr lang="en-US" u="sng"/>
              <a:t>interpersona</a:t>
            </a:r>
            <a:r>
              <a:rPr lang="en-US"/>
              <a:t>l" refers to relationships or actions that take place between two or more people while "intrapersonal" refers to things that go on exclusively within one person. </a:t>
            </a:r>
            <a:r>
              <a:rPr lang="en-US" u="sng"/>
              <a:t>Intrapersonal </a:t>
            </a:r>
            <a:r>
              <a:rPr lang="en-US"/>
              <a:t>communication is a communicator's internal use of language or thought.</a:t>
            </a:r>
          </a:p>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15</a:t>
            </a:fld>
            <a:endParaRPr lang="en-US"/>
          </a:p>
        </p:txBody>
      </p:sp>
    </p:spTree>
    <p:extLst>
      <p:ext uri="{BB962C8B-B14F-4D97-AF65-F5344CB8AC3E}">
        <p14:creationId xmlns:p14="http://schemas.microsoft.com/office/powerpoint/2010/main" val="1277275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teacher or caregiver implements flexibility when working with, teaching or disciplining a student. Has the ability to try other solutions- </a:t>
            </a:r>
            <a:r>
              <a:rPr lang="en-US" u="sng"/>
              <a:t>for</a:t>
            </a:r>
            <a:r>
              <a:rPr lang="en-US" u="sng" baseline="0"/>
              <a:t> which we will go through some examples later.</a:t>
            </a:r>
            <a:endParaRPr lang="en-US"/>
          </a:p>
          <a:p>
            <a:r>
              <a:rPr lang="en-US"/>
              <a:t>Growth mindset= believing that understanding and intelligence can be developed,</a:t>
            </a:r>
            <a:r>
              <a:rPr lang="en-US" baseline="0"/>
              <a:t> it is not static. </a:t>
            </a:r>
            <a:r>
              <a:rPr lang="en-US"/>
              <a:t> One‘s future</a:t>
            </a:r>
            <a:r>
              <a:rPr lang="en-US" baseline="0"/>
              <a:t> is not limited by their past experiences- research by Carol Dweck</a:t>
            </a:r>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16</a:t>
            </a:fld>
            <a:endParaRPr lang="en-US"/>
          </a:p>
        </p:txBody>
      </p:sp>
    </p:spTree>
    <p:extLst>
      <p:ext uri="{BB962C8B-B14F-4D97-AF65-F5344CB8AC3E}">
        <p14:creationId xmlns:p14="http://schemas.microsoft.com/office/powerpoint/2010/main" val="1901330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how we discussed that trauma changes a person’s ‘world-view’? When a child believes based on experience that adults can’t be trusted, don’t take care of them, they will behave in an untrusting or even aggressive ways towards adults. Children who have been neglected may behave in ways that are trying to just get basic needs met because they can’t believe others will do that for them.</a:t>
            </a:r>
          </a:p>
          <a:p>
            <a:r>
              <a:rPr lang="en-US"/>
              <a:t>The trauma lens is a </a:t>
            </a:r>
            <a:r>
              <a:rPr lang="en-US" i="1"/>
              <a:t>mindset</a:t>
            </a:r>
            <a:r>
              <a:rPr lang="en-US"/>
              <a:t>- you are not necessarily ASKING- ‘what happened to you’, but you are approaching a student from this frame of reference, ‘I wonder what happened to this child that is causing/contributing to this behavior or reaction now’…</a:t>
            </a:r>
          </a:p>
        </p:txBody>
      </p:sp>
      <p:sp>
        <p:nvSpPr>
          <p:cNvPr id="4" name="Slide Number Placeholder 3"/>
          <p:cNvSpPr>
            <a:spLocks noGrp="1"/>
          </p:cNvSpPr>
          <p:nvPr>
            <p:ph type="sldNum" sz="quarter" idx="10"/>
          </p:nvPr>
        </p:nvSpPr>
        <p:spPr/>
        <p:txBody>
          <a:bodyPr/>
          <a:lstStyle/>
          <a:p>
            <a:fld id="{A5D78FC6-CE17-4259-A63C-DDFC12E048FC}" type="slidenum">
              <a:rPr lang="en-US" smtClean="0"/>
              <a:pPr/>
              <a:t>17</a:t>
            </a:fld>
            <a:endParaRPr lang="en-US"/>
          </a:p>
        </p:txBody>
      </p:sp>
    </p:spTree>
    <p:extLst>
      <p:ext uri="{BB962C8B-B14F-4D97-AF65-F5344CB8AC3E}">
        <p14:creationId xmlns:p14="http://schemas.microsoft.com/office/powerpoint/2010/main" val="3668087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times teachers ask: ‘Okay, even though I know a student has experienced trauma, I’m not a therapist, so what can I do?’  Actually teachers and school can do a lot to help create a sense of safety and support for a student.</a:t>
            </a:r>
          </a:p>
        </p:txBody>
      </p:sp>
      <p:sp>
        <p:nvSpPr>
          <p:cNvPr id="4" name="Slide Number Placeholder 3"/>
          <p:cNvSpPr>
            <a:spLocks noGrp="1"/>
          </p:cNvSpPr>
          <p:nvPr>
            <p:ph type="sldNum" sz="quarter" idx="10"/>
          </p:nvPr>
        </p:nvSpPr>
        <p:spPr/>
        <p:txBody>
          <a:bodyPr/>
          <a:lstStyle/>
          <a:p>
            <a:fld id="{A5D78FC6-CE17-4259-A63C-DDFC12E048FC}" type="slidenum">
              <a:rPr lang="en-US" smtClean="0"/>
              <a:pPr/>
              <a:t>18</a:t>
            </a:fld>
            <a:endParaRPr lang="en-US"/>
          </a:p>
        </p:txBody>
      </p:sp>
    </p:spTree>
    <p:extLst>
      <p:ext uri="{BB962C8B-B14F-4D97-AF65-F5344CB8AC3E}">
        <p14:creationId xmlns:p14="http://schemas.microsoft.com/office/powerpoint/2010/main" val="1027950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Trauma</a:t>
            </a:r>
            <a:r>
              <a:rPr lang="en-US" baseline="0"/>
              <a:t> results in a loss of sense of safety, keep boundaries and expectations consistent to foster school safety.</a:t>
            </a:r>
          </a:p>
          <a:p>
            <a:r>
              <a:rPr lang="en-US"/>
              <a:t>Transitions: reading a book,</a:t>
            </a:r>
            <a:r>
              <a:rPr lang="en-US" baseline="0"/>
              <a:t> quiet music, mindful breathing etc..</a:t>
            </a:r>
          </a:p>
          <a:p>
            <a:r>
              <a:rPr lang="en-US" baseline="0"/>
              <a:t>Differentiated teaching- give the student projects in areas of strength or interest</a:t>
            </a:r>
          </a:p>
          <a:p>
            <a:r>
              <a:rPr lang="en-US" baseline="0"/>
              <a:t>Prep-time- if a student will be asked a question in front of the class, give to them ahead of time so they are ready</a:t>
            </a:r>
          </a:p>
          <a:p>
            <a:r>
              <a:rPr lang="en-US" baseline="0"/>
              <a:t>If the student likes football, relate geometry to it</a:t>
            </a:r>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19</a:t>
            </a:fld>
            <a:endParaRPr lang="en-US"/>
          </a:p>
        </p:txBody>
      </p:sp>
    </p:spTree>
    <p:extLst>
      <p:ext uri="{BB962C8B-B14F-4D97-AF65-F5344CB8AC3E}">
        <p14:creationId xmlns:p14="http://schemas.microsoft.com/office/powerpoint/2010/main" val="3825116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Try to give an example for each bullet point here.</a:t>
            </a:r>
          </a:p>
        </p:txBody>
      </p:sp>
      <p:sp>
        <p:nvSpPr>
          <p:cNvPr id="4" name="Slide Number Placeholder 3"/>
          <p:cNvSpPr>
            <a:spLocks noGrp="1"/>
          </p:cNvSpPr>
          <p:nvPr>
            <p:ph type="sldNum" sz="quarter" idx="10"/>
          </p:nvPr>
        </p:nvSpPr>
        <p:spPr/>
        <p:txBody>
          <a:bodyPr/>
          <a:lstStyle/>
          <a:p>
            <a:fld id="{A5D78FC6-CE17-4259-A63C-DDFC12E048FC}" type="slidenum">
              <a:rPr lang="en-US" smtClean="0"/>
              <a:pPr/>
              <a:t>20</a:t>
            </a:fld>
            <a:endParaRPr lang="en-US"/>
          </a:p>
        </p:txBody>
      </p:sp>
    </p:spTree>
    <p:extLst>
      <p:ext uri="{BB962C8B-B14F-4D97-AF65-F5344CB8AC3E}">
        <p14:creationId xmlns:p14="http://schemas.microsoft.com/office/powerpoint/2010/main" val="383281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Relationships: classroom group work, pairing, sports, clubs, mentoring</a:t>
            </a:r>
          </a:p>
          <a:p>
            <a:r>
              <a:rPr lang="en-US"/>
              <a:t>Proactive interventions, we will discuss some of these. Have options ready for students like a quiet area of the classroom, a sensory table, coping strategies</a:t>
            </a:r>
          </a:p>
        </p:txBody>
      </p:sp>
      <p:sp>
        <p:nvSpPr>
          <p:cNvPr id="4" name="Slide Number Placeholder 3"/>
          <p:cNvSpPr>
            <a:spLocks noGrp="1"/>
          </p:cNvSpPr>
          <p:nvPr>
            <p:ph type="sldNum" sz="quarter" idx="10"/>
          </p:nvPr>
        </p:nvSpPr>
        <p:spPr/>
        <p:txBody>
          <a:bodyPr/>
          <a:lstStyle/>
          <a:p>
            <a:fld id="{A5D78FC6-CE17-4259-A63C-DDFC12E048FC}" type="slidenum">
              <a:rPr lang="en-US" smtClean="0"/>
              <a:pPr/>
              <a:t>21</a:t>
            </a:fld>
            <a:endParaRPr lang="en-US"/>
          </a:p>
        </p:txBody>
      </p:sp>
    </p:spTree>
    <p:extLst>
      <p:ext uri="{BB962C8B-B14F-4D97-AF65-F5344CB8AC3E}">
        <p14:creationId xmlns:p14="http://schemas.microsoft.com/office/powerpoint/2010/main" val="1686217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a:t>
            </a:r>
            <a:r>
              <a:rPr lang="en-US" baseline="0"/>
              <a:t> ideas that other teachers have tried is having a quiet space in the room with maybe a bean bag and some books or drawing materials, feeling faces posted on the wall. A table with a basket of sensory items like stress balls, play dough. Teaching the students mindful breathing.</a:t>
            </a:r>
          </a:p>
          <a:p>
            <a:r>
              <a:rPr lang="en-US" baseline="0"/>
              <a:t>Model behavior: think before reacting. Mindfully-’how can I bring this down and get back to learning</a:t>
            </a:r>
          </a:p>
          <a:p>
            <a:r>
              <a:rPr lang="en-US" baseline="0"/>
              <a:t>Offer card that already says, ‘I need a break’ that students can use</a:t>
            </a:r>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22</a:t>
            </a:fld>
            <a:endParaRPr lang="en-US"/>
          </a:p>
        </p:txBody>
      </p:sp>
    </p:spTree>
    <p:extLst>
      <p:ext uri="{BB962C8B-B14F-4D97-AF65-F5344CB8AC3E}">
        <p14:creationId xmlns:p14="http://schemas.microsoft.com/office/powerpoint/2010/main" val="3661507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Behavior is a form of communication: what is the behavior telling you about the child? What is the child trying to tell you through his behavior?</a:t>
            </a:r>
          </a:p>
          <a:p>
            <a:r>
              <a:rPr lang="en-US" sz="1200" b="0" i="0" u="none" strike="noStrike" kern="1200" baseline="0">
                <a:solidFill>
                  <a:schemeClr val="tx1"/>
                </a:solidFill>
                <a:latin typeface="+mn-lt"/>
                <a:ea typeface="+mn-ea"/>
                <a:cs typeface="+mn-cs"/>
              </a:rPr>
              <a:t>UNDERSTANDING THAT …. </a:t>
            </a:r>
          </a:p>
          <a:p>
            <a:r>
              <a:rPr lang="en-US" sz="1200" b="0" i="0" u="none" strike="noStrike" kern="1200" baseline="0">
                <a:solidFill>
                  <a:schemeClr val="tx1"/>
                </a:solidFill>
                <a:latin typeface="+mn-lt"/>
                <a:ea typeface="+mn-ea"/>
                <a:cs typeface="+mn-cs"/>
              </a:rPr>
              <a:t>TRAUMA </a:t>
            </a:r>
            <a:r>
              <a:rPr lang="en-US" sz="1200" b="1" i="1" u="none" strike="noStrike" kern="1200" baseline="0">
                <a:solidFill>
                  <a:schemeClr val="tx1"/>
                </a:solidFill>
                <a:latin typeface="+mn-lt"/>
                <a:ea typeface="+mn-ea"/>
                <a:cs typeface="+mn-cs"/>
              </a:rPr>
              <a:t>EXPLAINS </a:t>
            </a:r>
            <a:r>
              <a:rPr lang="en-US" sz="1200" b="0" i="0" u="none" strike="noStrike" kern="1200" baseline="0">
                <a:solidFill>
                  <a:schemeClr val="tx1"/>
                </a:solidFill>
                <a:latin typeface="+mn-lt"/>
                <a:ea typeface="+mn-ea"/>
                <a:cs typeface="+mn-cs"/>
              </a:rPr>
              <a:t>BEHAVIOR IT DOES NOT </a:t>
            </a:r>
            <a:r>
              <a:rPr lang="en-US" sz="1200" b="1" i="1" u="none" strike="noStrike" kern="1200" baseline="0">
                <a:solidFill>
                  <a:schemeClr val="tx1"/>
                </a:solidFill>
                <a:latin typeface="+mn-lt"/>
                <a:ea typeface="+mn-ea"/>
                <a:cs typeface="+mn-cs"/>
              </a:rPr>
              <a:t>EXCUSE </a:t>
            </a:r>
            <a:r>
              <a:rPr lang="en-US" sz="1200" b="0" i="0" u="none" strike="noStrike" kern="1200" baseline="0">
                <a:solidFill>
                  <a:schemeClr val="tx1"/>
                </a:solidFill>
                <a:latin typeface="+mn-lt"/>
                <a:ea typeface="+mn-ea"/>
                <a:cs typeface="+mn-cs"/>
              </a:rPr>
              <a:t>BEHAVIOR </a:t>
            </a:r>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23</a:t>
            </a:fld>
            <a:endParaRPr lang="en-US"/>
          </a:p>
        </p:txBody>
      </p:sp>
    </p:spTree>
    <p:extLst>
      <p:ext uri="{BB962C8B-B14F-4D97-AF65-F5344CB8AC3E}">
        <p14:creationId xmlns:p14="http://schemas.microsoft.com/office/powerpoint/2010/main" val="316271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Invisible video:  https://www.youtube.com/watch?v=tII8XbQp56A&amp;feature=youtu.be</a:t>
            </a:r>
          </a:p>
        </p:txBody>
      </p:sp>
      <p:sp>
        <p:nvSpPr>
          <p:cNvPr id="4" name="Slide Number Placeholder 3"/>
          <p:cNvSpPr>
            <a:spLocks noGrp="1"/>
          </p:cNvSpPr>
          <p:nvPr>
            <p:ph type="sldNum" sz="quarter" idx="10"/>
          </p:nvPr>
        </p:nvSpPr>
        <p:spPr/>
        <p:txBody>
          <a:bodyPr/>
          <a:lstStyle/>
          <a:p>
            <a:fld id="{A5D78FC6-CE17-4259-A63C-DDFC12E048FC}" type="slidenum">
              <a:rPr lang="en-US" smtClean="0"/>
              <a:pPr/>
              <a:t>2</a:t>
            </a:fld>
            <a:endParaRPr lang="en-US"/>
          </a:p>
        </p:txBody>
      </p:sp>
    </p:spTree>
    <p:extLst>
      <p:ext uri="{BB962C8B-B14F-4D97-AF65-F5344CB8AC3E}">
        <p14:creationId xmlns:p14="http://schemas.microsoft.com/office/powerpoint/2010/main" val="772063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this video only if we have more than an hour- it’s only 3 minutes</a:t>
            </a:r>
          </a:p>
          <a:p>
            <a:r>
              <a:rPr lang="en-US" dirty="0"/>
              <a:t>Ask the participants</a:t>
            </a:r>
            <a:r>
              <a:rPr lang="en-US" baseline="0" dirty="0"/>
              <a:t> what they thought of the video? Have a discussion about this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https://www.youtube.com/watch?v=AZ-pU7ozt3g</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24</a:t>
            </a:fld>
            <a:endParaRPr lang="en-US"/>
          </a:p>
        </p:txBody>
      </p:sp>
    </p:spTree>
    <p:extLst>
      <p:ext uri="{BB962C8B-B14F-4D97-AF65-F5344CB8AC3E}">
        <p14:creationId xmlns:p14="http://schemas.microsoft.com/office/powerpoint/2010/main" val="1776982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few slides will discuss some of the common concerning behaviors students present with. We will try to identify strategies to try to help a student who is presenting with these behaviors. Also we will discuss reactions to avoid and why.</a:t>
            </a:r>
          </a:p>
          <a:p>
            <a:r>
              <a:rPr lang="en-US"/>
              <a:t>Try to give specific examples for the ‘you might</a:t>
            </a:r>
            <a:r>
              <a:rPr lang="en-US" baseline="0"/>
              <a:t> try’ strategies. For example for teaching emotional awareness, 2</a:t>
            </a:r>
            <a:r>
              <a:rPr lang="en-US" baseline="30000"/>
              <a:t>nd</a:t>
            </a:r>
            <a:r>
              <a:rPr lang="en-US" baseline="0"/>
              <a:t> step program has great curriculum that can be used in part with pictures of children to teach and emotional vocabulary.</a:t>
            </a:r>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25</a:t>
            </a:fld>
            <a:endParaRPr lang="en-US"/>
          </a:p>
        </p:txBody>
      </p:sp>
    </p:spTree>
    <p:extLst>
      <p:ext uri="{BB962C8B-B14F-4D97-AF65-F5344CB8AC3E}">
        <p14:creationId xmlns:p14="http://schemas.microsoft.com/office/powerpoint/2010/main" val="3084211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Consistency is most</a:t>
            </a:r>
            <a:r>
              <a:rPr lang="en-US" baseline="0"/>
              <a:t> important.</a:t>
            </a:r>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26</a:t>
            </a:fld>
            <a:endParaRPr lang="en-US"/>
          </a:p>
        </p:txBody>
      </p:sp>
    </p:spTree>
    <p:extLst>
      <p:ext uri="{BB962C8B-B14F-4D97-AF65-F5344CB8AC3E}">
        <p14:creationId xmlns:p14="http://schemas.microsoft.com/office/powerpoint/2010/main" val="3953347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Prerequisite skills: a student can’t</a:t>
            </a:r>
            <a:r>
              <a:rPr lang="en-US" baseline="0"/>
              <a:t> succeed in algebra without number fluency</a:t>
            </a:r>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27</a:t>
            </a:fld>
            <a:endParaRPr lang="en-US"/>
          </a:p>
        </p:txBody>
      </p:sp>
    </p:spTree>
    <p:extLst>
      <p:ext uri="{BB962C8B-B14F-4D97-AF65-F5344CB8AC3E}">
        <p14:creationId xmlns:p14="http://schemas.microsoft.com/office/powerpoint/2010/main" val="1169736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Researcher Raymond Wlodkowski found 85% improvement in the students behavior. In addition, he found the behavior of all the other students in the class also improved</a:t>
            </a:r>
          </a:p>
        </p:txBody>
      </p:sp>
      <p:sp>
        <p:nvSpPr>
          <p:cNvPr id="4" name="Slide Number Placeholder 3"/>
          <p:cNvSpPr>
            <a:spLocks noGrp="1"/>
          </p:cNvSpPr>
          <p:nvPr>
            <p:ph type="sldNum" sz="quarter" idx="10"/>
          </p:nvPr>
        </p:nvSpPr>
        <p:spPr/>
        <p:txBody>
          <a:bodyPr/>
          <a:lstStyle/>
          <a:p>
            <a:fld id="{A5D78FC6-CE17-4259-A63C-DDFC12E048FC}" type="slidenum">
              <a:rPr lang="en-US" smtClean="0"/>
              <a:pPr/>
              <a:t>28</a:t>
            </a:fld>
            <a:endParaRPr lang="en-US"/>
          </a:p>
        </p:txBody>
      </p:sp>
    </p:spTree>
    <p:extLst>
      <p:ext uri="{BB962C8B-B14F-4D97-AF65-F5344CB8AC3E}">
        <p14:creationId xmlns:p14="http://schemas.microsoft.com/office/powerpoint/2010/main" val="235385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Invisible video:  https://www.youtube.com/watch?v=tII8XbQp56A&amp;feature=youtu.be</a:t>
            </a:r>
          </a:p>
        </p:txBody>
      </p:sp>
      <p:sp>
        <p:nvSpPr>
          <p:cNvPr id="4" name="Slide Number Placeholder 3"/>
          <p:cNvSpPr>
            <a:spLocks noGrp="1"/>
          </p:cNvSpPr>
          <p:nvPr>
            <p:ph type="sldNum" sz="quarter" idx="10"/>
          </p:nvPr>
        </p:nvSpPr>
        <p:spPr/>
        <p:txBody>
          <a:bodyPr/>
          <a:lstStyle/>
          <a:p>
            <a:fld id="{A5D78FC6-CE17-4259-A63C-DDFC12E048FC}" type="slidenum">
              <a:rPr lang="en-US" smtClean="0"/>
              <a:pPr/>
              <a:t>3</a:t>
            </a:fld>
            <a:endParaRPr lang="en-US"/>
          </a:p>
        </p:txBody>
      </p:sp>
    </p:spTree>
    <p:extLst>
      <p:ext uri="{BB962C8B-B14F-4D97-AF65-F5344CB8AC3E}">
        <p14:creationId xmlns:p14="http://schemas.microsoft.com/office/powerpoint/2010/main" val="326648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949A7-D5C3-4601-A968-CB64E2C2FB7C}" type="slidenum">
              <a:rPr lang="en-US" altLang="en-US" smtClean="0"/>
              <a:pPr/>
              <a:t>4</a:t>
            </a:fld>
            <a:endParaRPr lang="en-US" altLang="en-US"/>
          </a:p>
        </p:txBody>
      </p:sp>
    </p:spTree>
    <p:extLst>
      <p:ext uri="{BB962C8B-B14F-4D97-AF65-F5344CB8AC3E}">
        <p14:creationId xmlns:p14="http://schemas.microsoft.com/office/powerpoint/2010/main" val="2110308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Foster Youth Achievement Program supports all foster youth with an open court case at every school in the district. There is an assigned FYAP counselor at every school.</a:t>
            </a:r>
          </a:p>
        </p:txBody>
      </p:sp>
      <p:sp>
        <p:nvSpPr>
          <p:cNvPr id="4" name="Slide Number Placeholder 3"/>
          <p:cNvSpPr>
            <a:spLocks noGrp="1"/>
          </p:cNvSpPr>
          <p:nvPr>
            <p:ph type="sldNum" sz="quarter" idx="10"/>
          </p:nvPr>
        </p:nvSpPr>
        <p:spPr/>
        <p:txBody>
          <a:bodyPr/>
          <a:lstStyle/>
          <a:p>
            <a:fld id="{A5D78FC6-CE17-4259-A63C-DDFC12E048FC}" type="slidenum">
              <a:rPr lang="en-US" smtClean="0"/>
              <a:pPr/>
              <a:t>5</a:t>
            </a:fld>
            <a:endParaRPr lang="en-US"/>
          </a:p>
        </p:txBody>
      </p:sp>
    </p:spTree>
    <p:extLst>
      <p:ext uri="{BB962C8B-B14F-4D97-AF65-F5344CB8AC3E}">
        <p14:creationId xmlns:p14="http://schemas.microsoft.com/office/powerpoint/2010/main" val="1486149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6</a:t>
            </a:fld>
            <a:endParaRPr lang="en-US" altLang="en-US"/>
          </a:p>
        </p:txBody>
      </p:sp>
    </p:spTree>
    <p:extLst>
      <p:ext uri="{BB962C8B-B14F-4D97-AF65-F5344CB8AC3E}">
        <p14:creationId xmlns:p14="http://schemas.microsoft.com/office/powerpoint/2010/main" val="1114098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9949A7-D5C3-4601-A968-CB64E2C2FB7C}" type="slidenum">
              <a:rPr lang="en-US" altLang="en-US" smtClean="0"/>
              <a:pPr/>
              <a:t>7</a:t>
            </a:fld>
            <a:endParaRPr lang="en-US" altLang="en-US"/>
          </a:p>
        </p:txBody>
      </p:sp>
    </p:spTree>
    <p:extLst>
      <p:ext uri="{BB962C8B-B14F-4D97-AF65-F5344CB8AC3E}">
        <p14:creationId xmlns:p14="http://schemas.microsoft.com/office/powerpoint/2010/main" val="171463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solidFill>
                <a:srgbClr val="FF0000"/>
              </a:solidFill>
            </a:endParaRPr>
          </a:p>
        </p:txBody>
      </p:sp>
      <p:sp>
        <p:nvSpPr>
          <p:cNvPr id="4" name="Slide Number Placeholder 3"/>
          <p:cNvSpPr>
            <a:spLocks noGrp="1"/>
          </p:cNvSpPr>
          <p:nvPr>
            <p:ph type="sldNum" sz="quarter" idx="10"/>
          </p:nvPr>
        </p:nvSpPr>
        <p:spPr/>
        <p:txBody>
          <a:bodyPr/>
          <a:lstStyle/>
          <a:p>
            <a:fld id="{339949A7-D5C3-4601-A968-CB64E2C2FB7C}" type="slidenum">
              <a:rPr lang="en-US" altLang="en-US" smtClean="0"/>
              <a:pPr/>
              <a:t>8</a:t>
            </a:fld>
            <a:endParaRPr lang="en-US" altLang="en-US"/>
          </a:p>
        </p:txBody>
      </p:sp>
    </p:spTree>
    <p:extLst>
      <p:ext uri="{BB962C8B-B14F-4D97-AF65-F5344CB8AC3E}">
        <p14:creationId xmlns:p14="http://schemas.microsoft.com/office/powerpoint/2010/main" val="61373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Elementary</a:t>
            </a:r>
            <a:r>
              <a:rPr lang="en-US" baseline="0"/>
              <a:t> School – All foster youth will have a comprehensive academic assessment that incorporates attendance and behavior.</a:t>
            </a:r>
          </a:p>
          <a:p>
            <a:r>
              <a:rPr lang="en-US" baseline="0"/>
              <a:t>Middle School- In addition to a comprehensive academic assessment, all foster youth in middle school will receive an Individual Graduation Plan (IGP)</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High School- In addition to a comprehensive academic assessment, all foster youth in middle school will receive an Individual Graduation Plan (IGP)</a:t>
            </a:r>
          </a:p>
          <a:p>
            <a:endParaRPr lang="en-US"/>
          </a:p>
        </p:txBody>
      </p:sp>
      <p:sp>
        <p:nvSpPr>
          <p:cNvPr id="4" name="Slide Number Placeholder 3"/>
          <p:cNvSpPr>
            <a:spLocks noGrp="1"/>
          </p:cNvSpPr>
          <p:nvPr>
            <p:ph type="sldNum" sz="quarter" idx="10"/>
          </p:nvPr>
        </p:nvSpPr>
        <p:spPr/>
        <p:txBody>
          <a:bodyPr/>
          <a:lstStyle/>
          <a:p>
            <a:fld id="{339949A7-D5C3-4601-A968-CB64E2C2FB7C}" type="slidenum">
              <a:rPr lang="en-US" altLang="en-US" smtClean="0"/>
              <a:pPr/>
              <a:t>11</a:t>
            </a:fld>
            <a:endParaRPr lang="en-US" altLang="en-US"/>
          </a:p>
        </p:txBody>
      </p:sp>
    </p:spTree>
    <p:extLst>
      <p:ext uri="{BB962C8B-B14F-4D97-AF65-F5344CB8AC3E}">
        <p14:creationId xmlns:p14="http://schemas.microsoft.com/office/powerpoint/2010/main" val="844992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atin typeface="Calibri" pitchFamily="34" charset="0"/>
                <a:cs typeface="Calibri" pitchFamily="34" charset="0"/>
              </a:defRPr>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latin typeface="Calibri" panose="020F0502020204030204" pitchFamily="34" charset="0"/>
                <a:cs typeface="Calibri" panose="020F0502020204030204" pitchFamily="34" charset="0"/>
              </a:defRPr>
            </a:lvl1pPr>
          </a:lstStyle>
          <a:p>
            <a:fld id="{743653DA-8BF4-4869-96FE-9BCF43372D46}" type="datetime8">
              <a:rPr lang="en-US" smtClean="0"/>
              <a:pPr/>
              <a:t>5/7/2018 6:41 PM</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a:endParaRPr lang="en-US">
              <a:solidFill>
                <a:schemeClr val="tx2"/>
              </a:solidFill>
            </a:endParaRPr>
          </a:p>
        </p:txBody>
      </p:sp>
      <p:sp>
        <p:nvSpPr>
          <p:cNvPr id="29" name="Shape 28"/>
          <p:cNvSpPr>
            <a:spLocks noGrp="1"/>
          </p:cNvSpPr>
          <p:nvPr>
            <p:ph type="sldNum" sz="quarter" idx="12"/>
          </p:nvPr>
        </p:nvSpPr>
        <p:spPr>
          <a:xfrm>
            <a:off x="8001000" y="228600"/>
            <a:ext cx="838200" cy="381000"/>
          </a:xfrm>
          <a:prstGeom prst="rect">
            <a:avLst/>
          </a:prstGeom>
        </p:spPr>
        <p:txBody>
          <a:bodyPr/>
          <a:lstStyle>
            <a:lvl1pPr>
              <a:defRPr>
                <a:solidFill>
                  <a:schemeClr val="tx2"/>
                </a:solidFill>
              </a:defRPr>
            </a:lvl1pPr>
          </a:lstStyle>
          <a:p>
            <a:fld id="{72AC53DF-4216-466D-99A7-94400E6C2A25}" type="slidenum">
              <a:rPr lang="en-US" smtClean="0"/>
              <a:pPr/>
              <a:t>‹#›</a:t>
            </a:fld>
            <a:endParaRPr lang="en-US">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buSzPct val="100000"/>
              <a:defRPr/>
            </a:lvl1pPr>
            <a:lvl2pPr>
              <a:buSzPct val="100000"/>
              <a:defRPr/>
            </a:lvl2pPr>
            <a:lvl3pPr>
              <a:buSzPct val="100000"/>
              <a:defRPr/>
            </a:lvl3pPr>
            <a:lvl4pPr>
              <a:buSzPct val="100000"/>
              <a:defRPr/>
            </a:lvl4pPr>
            <a:lvl5pPr>
              <a:buSzPct val="1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8D3816DF-213E-421B-92D3-C068DBB023D6}" type="datetime8">
              <a:rPr lang="en-US" smtClean="0"/>
              <a:pPr/>
              <a:t>5/7/2018 6:41 PM</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lvl1pPr>
              <a:buSzPct val="100000"/>
              <a:defRPr/>
            </a:lvl1pPr>
            <a:lvl2pPr>
              <a:buSzPct val="100000"/>
              <a:defRPr/>
            </a:lvl2pPr>
            <a:lvl3pPr>
              <a:buSzPct val="100000"/>
              <a:defRPr/>
            </a:lvl3pPr>
            <a:lvl4pPr>
              <a:buSzPct val="100000"/>
              <a:defRPr/>
            </a:lvl4pPr>
            <a:lvl5pPr>
              <a:buSzPct val="1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553200" y="6248402"/>
            <a:ext cx="2209800" cy="365125"/>
          </a:xfrm>
        </p:spPr>
        <p:txBody>
          <a:bodyPr/>
          <a:lstStyle>
            <a:lvl1pPr>
              <a:defRPr>
                <a:latin typeface="Calibri" panose="020F0502020204030204" pitchFamily="34" charset="0"/>
                <a:cs typeface="Calibri" panose="020F0502020204030204" pitchFamily="34" charset="0"/>
              </a:defRPr>
            </a:lvl1pPr>
          </a:lstStyle>
          <a:p>
            <a:fld id="{8D3816DF-213E-421B-92D3-C068DBB023D6}" type="datetime8">
              <a:rPr lang="en-US" smtClean="0"/>
              <a:pPr/>
              <a:t>5/7/2018 6:41 PM</a:t>
            </a:fld>
            <a:endParaRPr lang="en-US"/>
          </a:p>
        </p:txBody>
      </p:sp>
      <p:sp>
        <p:nvSpPr>
          <p:cNvPr id="5" name="Footer Placeholder 4"/>
          <p:cNvSpPr>
            <a:spLocks noGrp="1"/>
          </p:cNvSpPr>
          <p:nvPr>
            <p:ph type="ftr" sz="quarter" idx="11"/>
          </p:nvPr>
        </p:nvSpPr>
        <p:spPr>
          <a:xfrm>
            <a:off x="457201" y="6248207"/>
            <a:ext cx="5573483" cy="365125"/>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5"/>
          <p:cNvSpPr>
            <a:spLocks noGrp="1"/>
          </p:cNvSpPr>
          <p:nvPr>
            <p:ph type="sldNum" sz="quarter" idx="12"/>
          </p:nvPr>
        </p:nvSpPr>
        <p:spPr>
          <a:xfrm rot="5400000">
            <a:off x="5989638" y="144462"/>
            <a:ext cx="533400" cy="244476"/>
          </a:xfrm>
          <a:prstGeom prst="rect">
            <a:avLst/>
          </a:prstGeom>
        </p:spPr>
        <p:txBody>
          <a:bodyPr/>
          <a:lstStyle/>
          <a:p>
            <a:fld id="{72AC53DF-4216-466D-99A7-94400E6C2A25}" type="slidenum">
              <a:rPr lang="en-US" sz="1200" smtClean="0">
                <a:solidFill>
                  <a:schemeClr val="tx2"/>
                </a:solidFill>
              </a: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rgbClr val="0070C0"/>
                </a:solidFill>
                <a:latin typeface="Calibri" pitchFamily="34" charset="0"/>
                <a:cs typeface="Calibri"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B7129108-AC8D-4212-9283-60D9E99BF07A}" type="datetime8">
              <a:rPr lang="en-US" smtClean="0"/>
              <a:pPr/>
              <a:t>5/7/2018 6:41 PM</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8" name="Content Placeholder 7"/>
          <p:cNvSpPr>
            <a:spLocks noGrp="1"/>
          </p:cNvSpPr>
          <p:nvPr>
            <p:ph sz="quarter" idx="1"/>
          </p:nvPr>
        </p:nvSpPr>
        <p:spPr>
          <a:xfrm>
            <a:off x="612648" y="1600200"/>
            <a:ext cx="8153400" cy="4495800"/>
          </a:xfrm>
        </p:spPr>
        <p:txBody>
          <a:bodyPr/>
          <a:lstStyle>
            <a:lvl1pPr>
              <a:buSzPct val="100000"/>
              <a:defRPr>
                <a:latin typeface="Calibri" pitchFamily="34" charset="0"/>
                <a:cs typeface="Calibri" pitchFamily="34" charset="0"/>
              </a:defRPr>
            </a:lvl1pPr>
            <a:lvl2pPr>
              <a:buSzPct val="100000"/>
              <a:defRPr>
                <a:latin typeface="Calibri" pitchFamily="34" charset="0"/>
                <a:cs typeface="Calibri" pitchFamily="34" charset="0"/>
              </a:defRPr>
            </a:lvl2pPr>
            <a:lvl3pPr>
              <a:buSzPct val="100000"/>
              <a:defRPr>
                <a:latin typeface="Calibri" pitchFamily="34" charset="0"/>
                <a:cs typeface="Calibri" pitchFamily="34" charset="0"/>
              </a:defRPr>
            </a:lvl3pPr>
            <a:lvl4pPr>
              <a:buSzPct val="100000"/>
              <a:defRPr>
                <a:latin typeface="Calibri" pitchFamily="34" charset="0"/>
                <a:cs typeface="Calibri" pitchFamily="34" charset="0"/>
              </a:defRPr>
            </a:lvl4pPr>
            <a:lvl5pPr>
              <a:buSzPct val="100000"/>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duotone>
              <a:schemeClr val="bg1">
                <a:shade val="90000"/>
                <a:satMod val="140000"/>
              </a:schemeClr>
              <a:schemeClr val="bg1">
                <a:satMod val="120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accent1"/>
                </a:solidFill>
                <a:latin typeface="Calibri" pitchFamily="34" charset="0"/>
                <a:cs typeface="Calibri"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latin typeface="Calibri" pitchFamily="34" charset="0"/>
                <a:cs typeface="Calibri" pitchFamily="34" charset="0"/>
              </a:defRPr>
            </a:lvl1pPr>
          </a:lstStyle>
          <a:p>
            <a:r>
              <a:rPr lang="en-US"/>
              <a:t>Click to edit Master title style</a:t>
            </a:r>
          </a:p>
        </p:txBody>
      </p:sp>
      <p:sp>
        <p:nvSpPr>
          <p:cNvPr id="12" name="Date Placeholder 11"/>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B6DED3D3-6235-4F4C-B439-DF277FB555A7}" type="datetime8">
              <a:rPr lang="en-US" smtClean="0"/>
              <a:pPr/>
              <a:t>5/7/2018 6:41 PM</a:t>
            </a:fld>
            <a:endParaRPr lang="en-US"/>
          </a:p>
        </p:txBody>
      </p:sp>
      <p:sp>
        <p:nvSpPr>
          <p:cNvPr id="14" name="Footer Placeholder 13"/>
          <p:cNvSpPr>
            <a:spLocks noGrp="1"/>
          </p:cNvSpPr>
          <p:nvPr>
            <p:ph type="ftr" sz="quarter" idx="12"/>
          </p:nvPr>
        </p:nvSpPr>
        <p:spPr/>
        <p:txBody>
          <a:bodyPr/>
          <a:lstStyle>
            <a:lvl1pPr>
              <a:defRPr>
                <a:latin typeface="Calibri" panose="020F0502020204030204" pitchFamily="34" charset="0"/>
                <a:cs typeface="Calibri" panose="020F0502020204030204" pitchFamily="34" charset="0"/>
              </a:defRPr>
            </a:lvl1p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buSzPct val="100000"/>
              <a:defRPr>
                <a:latin typeface="Calibri" pitchFamily="34" charset="0"/>
                <a:cs typeface="Calibri" pitchFamily="34" charset="0"/>
              </a:defRPr>
            </a:lvl1pPr>
            <a:lvl2pPr>
              <a:buSzPct val="100000"/>
              <a:defRPr>
                <a:latin typeface="Calibri" pitchFamily="34" charset="0"/>
                <a:cs typeface="Calibri" pitchFamily="34" charset="0"/>
              </a:defRPr>
            </a:lvl2pPr>
            <a:lvl3pPr>
              <a:buSzPct val="100000"/>
              <a:defRPr>
                <a:latin typeface="Calibri" pitchFamily="34" charset="0"/>
                <a:cs typeface="Calibri" pitchFamily="34" charset="0"/>
              </a:defRPr>
            </a:lvl3pPr>
            <a:lvl4pPr>
              <a:buSzPct val="100000"/>
              <a:defRPr>
                <a:latin typeface="Calibri" pitchFamily="34" charset="0"/>
                <a:cs typeface="Calibri" pitchFamily="34" charset="0"/>
              </a:defRPr>
            </a:lvl4pPr>
            <a:lvl5pPr>
              <a:buSzPct val="100000"/>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lvl1pPr>
              <a:buSzPct val="100000"/>
              <a:defRPr>
                <a:latin typeface="Calibri" pitchFamily="34" charset="0"/>
                <a:cs typeface="Calibri" pitchFamily="34" charset="0"/>
              </a:defRPr>
            </a:lvl1pPr>
            <a:lvl2pPr>
              <a:buSzPct val="100000"/>
              <a:defRPr>
                <a:latin typeface="Calibri" pitchFamily="34" charset="0"/>
                <a:cs typeface="Calibri" pitchFamily="34" charset="0"/>
              </a:defRPr>
            </a:lvl2pPr>
            <a:lvl3pPr>
              <a:buSzPct val="100000"/>
              <a:defRPr>
                <a:latin typeface="Calibri" pitchFamily="34" charset="0"/>
                <a:cs typeface="Calibri" pitchFamily="34" charset="0"/>
              </a:defRPr>
            </a:lvl3pPr>
            <a:lvl4pPr>
              <a:buSzPct val="100000"/>
              <a:defRPr>
                <a:latin typeface="Calibri" pitchFamily="34" charset="0"/>
                <a:cs typeface="Calibri" pitchFamily="34" charset="0"/>
              </a:defRPr>
            </a:lvl4pPr>
            <a:lvl5pPr>
              <a:buSzPct val="100000"/>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5"/>
          </p:nvPr>
        </p:nvSpPr>
        <p:spPr/>
        <p:txBody>
          <a:bodyPr rtlCol="0"/>
          <a:lstStyle>
            <a:lvl1pPr>
              <a:defRPr>
                <a:latin typeface="Calibri" panose="020F0502020204030204" pitchFamily="34" charset="0"/>
                <a:cs typeface="Calibri" panose="020F0502020204030204" pitchFamily="34" charset="0"/>
              </a:defRPr>
            </a:lvl1pPr>
          </a:lstStyle>
          <a:p>
            <a:fld id="{3B5F1E3E-4B2F-4895-B65E-28B2E64F39F6}" type="datetime8">
              <a:rPr lang="en-US" smtClean="0"/>
              <a:pPr/>
              <a:t>5/7/2018 6:41 PM</a:t>
            </a:fld>
            <a:endParaRPr lang="en-US"/>
          </a:p>
        </p:txBody>
      </p:sp>
      <p:sp>
        <p:nvSpPr>
          <p:cNvPr id="12" name="Footer Placeholder 11"/>
          <p:cNvSpPr>
            <a:spLocks noGrp="1"/>
          </p:cNvSpPr>
          <p:nvPr>
            <p:ph type="ftr" sz="quarter" idx="17"/>
          </p:nvPr>
        </p:nvSpPr>
        <p:spPr/>
        <p:txBody>
          <a:bodyPr rtlCol="0"/>
          <a:lstStyle>
            <a:lvl1pPr>
              <a:defRPr>
                <a:latin typeface="Calibri" panose="020F0502020204030204" pitchFamily="34" charset="0"/>
                <a:cs typeface="Calibri" panose="020F0502020204030204" pitchFamily="34" charset="0"/>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atin typeface="Calibri" pitchFamily="34" charset="0"/>
                <a:cs typeface="Calibri" pitchFamily="34" charset="0"/>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a:buSzPct val="100000"/>
              <a:defRPr>
                <a:latin typeface="Calibri" pitchFamily="34" charset="0"/>
                <a:cs typeface="Calibri" pitchFamily="34" charset="0"/>
              </a:defRPr>
            </a:lvl1pPr>
            <a:lvl2pPr>
              <a:buSzPct val="100000"/>
              <a:defRPr>
                <a:latin typeface="Calibri" pitchFamily="34" charset="0"/>
                <a:cs typeface="Calibri" pitchFamily="34" charset="0"/>
              </a:defRPr>
            </a:lvl2pPr>
            <a:lvl3pPr>
              <a:buSzPct val="100000"/>
              <a:defRPr>
                <a:latin typeface="Calibri" pitchFamily="34" charset="0"/>
                <a:cs typeface="Calibri" pitchFamily="34" charset="0"/>
              </a:defRPr>
            </a:lvl3pPr>
            <a:lvl4pPr>
              <a:buSzPct val="100000"/>
              <a:defRPr>
                <a:latin typeface="Calibri" pitchFamily="34" charset="0"/>
                <a:cs typeface="Calibri" pitchFamily="34" charset="0"/>
              </a:defRPr>
            </a:lvl4pPr>
            <a:lvl5pPr>
              <a:buSzPct val="100000"/>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lvl1pPr>
              <a:buSzPct val="100000"/>
              <a:defRPr>
                <a:latin typeface="Calibri" pitchFamily="34" charset="0"/>
                <a:cs typeface="Calibri" pitchFamily="34" charset="0"/>
              </a:defRPr>
            </a:lvl1pPr>
            <a:lvl2pPr>
              <a:buSzPct val="100000"/>
              <a:defRPr>
                <a:latin typeface="Calibri" pitchFamily="34" charset="0"/>
                <a:cs typeface="Calibri" pitchFamily="34" charset="0"/>
              </a:defRPr>
            </a:lvl2pPr>
            <a:lvl3pPr>
              <a:buSzPct val="100000"/>
              <a:defRPr>
                <a:latin typeface="Calibri" pitchFamily="34" charset="0"/>
                <a:cs typeface="Calibri" pitchFamily="34" charset="0"/>
              </a:defRPr>
            </a:lvl3pPr>
            <a:lvl4pPr>
              <a:buSzPct val="100000"/>
              <a:defRPr>
                <a:latin typeface="Calibri" pitchFamily="34" charset="0"/>
                <a:cs typeface="Calibri" pitchFamily="34" charset="0"/>
              </a:defRPr>
            </a:lvl4pPr>
            <a:lvl5pPr>
              <a:buSzPct val="100000"/>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5"/>
          </p:nvPr>
        </p:nvSpPr>
        <p:spPr/>
        <p:txBody>
          <a:bodyPr rtlCol="0"/>
          <a:lstStyle>
            <a:lvl1pPr>
              <a:defRPr>
                <a:latin typeface="Calibri" panose="020F0502020204030204" pitchFamily="34" charset="0"/>
                <a:cs typeface="Calibri" panose="020F0502020204030204" pitchFamily="34" charset="0"/>
              </a:defRPr>
            </a:lvl1pPr>
          </a:lstStyle>
          <a:p>
            <a:fld id="{63085435-8225-4333-BFFA-0096413F0D76}" type="datetime8">
              <a:rPr lang="en-US" smtClean="0"/>
              <a:pPr/>
              <a:t>5/7/2018 6:41 PM</a:t>
            </a:fld>
            <a:endParaRPr lang="en-US"/>
          </a:p>
        </p:txBody>
      </p:sp>
      <p:sp>
        <p:nvSpPr>
          <p:cNvPr id="14" name="Footer Placeholder 13"/>
          <p:cNvSpPr>
            <a:spLocks noGrp="1"/>
          </p:cNvSpPr>
          <p:nvPr>
            <p:ph type="ftr" sz="quarter" idx="17"/>
          </p:nvPr>
        </p:nvSpPr>
        <p:spPr/>
        <p:txBody>
          <a:bodyPr rtlCol="0"/>
          <a:lstStyle>
            <a:lvl1pPr>
              <a:defRPr>
                <a:latin typeface="Calibri" panose="020F0502020204030204" pitchFamily="34" charset="0"/>
                <a:cs typeface="Calibri" panose="020F0502020204030204" pitchFamily="34" charset="0"/>
              </a:defRPr>
            </a:lvl1pPr>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latin typeface="Calibri" pitchFamily="34" charset="0"/>
                <a:cs typeface="Calibri" pitchFamily="34" charset="0"/>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2"/>
          </a:solidFill>
        </p:spPr>
        <p:txBody>
          <a:bodyPr rtlCol="0" anchor="ctr"/>
          <a:lstStyle>
            <a:lvl1pPr marL="0" indent="0">
              <a:buFontTx/>
              <a:buNone/>
              <a:defRPr sz="2000" b="1">
                <a:solidFill>
                  <a:srgbClr val="FFFFFF"/>
                </a:solidFill>
                <a:latin typeface="Calibri" pitchFamily="34" charset="0"/>
                <a:cs typeface="Calibri" pitchFamily="34" charset="0"/>
              </a:defRPr>
            </a:lvl1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0783C494-2A87-468C-A21B-CB14FB9ABB00}" type="datetime8">
              <a:rPr lang="en-US" smtClean="0"/>
              <a:pPr/>
              <a:t>5/7/2018 6:41 PM</a:t>
            </a:fld>
            <a:endParaRPr lang="en-US"/>
          </a:p>
        </p:txBody>
      </p:sp>
      <p:sp>
        <p:nvSpPr>
          <p:cNvPr id="4" name="Footer Placeholder 3"/>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9A180FA0-5B31-4864-A2BB-719EA5A679C6}" type="datetime8">
              <a:rPr lang="en-US" smtClean="0"/>
              <a:pPr/>
              <a:t>5/7/2018 6:41 PM</a:t>
            </a:fld>
            <a:endParaRPr lang="en-US"/>
          </a:p>
        </p:txBody>
      </p:sp>
      <p:sp>
        <p:nvSpPr>
          <p:cNvPr id="3" name="Footer Placeholder 2"/>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4" name="Shape 3"/>
          <p:cNvSpPr>
            <a:spLocks noGrp="1"/>
          </p:cNvSpPr>
          <p:nvPr>
            <p:ph type="sldNum" sz="quarter" idx="12"/>
          </p:nvPr>
        </p:nvSpPr>
        <p:spPr>
          <a:xfrm>
            <a:off x="0" y="6248400"/>
            <a:ext cx="533400" cy="381000"/>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fld id="{1AD93096-5B34-4342-9326-69289CEAE4C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atin typeface="Calibri" pitchFamily="34" charset="0"/>
                <a:cs typeface="Calibri" pitchFamily="34" charset="0"/>
              </a:defRPr>
            </a:lvl1pPr>
          </a:lstStyle>
          <a:p>
            <a:r>
              <a:rPr lang="en-US"/>
              <a:t>Click to edit Master title style</a:t>
            </a: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4BECC0C8-36B8-442A-833D-B6AACE86BB77}" type="datetime8">
              <a:rPr lang="en-US" smtClean="0"/>
              <a:pPr/>
              <a:t>5/7/2018 6:41 PM</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alibri" pitchFamily="34" charset="0"/>
                <a:cs typeface="Calibri"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a:buSzPct val="100000"/>
              <a:defRPr>
                <a:latin typeface="Calibri" pitchFamily="34" charset="0"/>
                <a:cs typeface="Calibri" pitchFamily="34" charset="0"/>
              </a:defRPr>
            </a:lvl1pPr>
            <a:lvl2pPr>
              <a:buSzPct val="100000"/>
              <a:defRPr>
                <a:latin typeface="Calibri" pitchFamily="34" charset="0"/>
                <a:cs typeface="Calibri" pitchFamily="34" charset="0"/>
              </a:defRPr>
            </a:lvl2pPr>
            <a:lvl3pPr>
              <a:buSzPct val="100000"/>
              <a:defRPr>
                <a:latin typeface="Calibri" pitchFamily="34" charset="0"/>
                <a:cs typeface="Calibri" pitchFamily="34" charset="0"/>
              </a:defRPr>
            </a:lvl3pPr>
            <a:lvl4pPr>
              <a:buSzPct val="100000"/>
              <a:defRPr>
                <a:latin typeface="Calibri" pitchFamily="34" charset="0"/>
                <a:cs typeface="Calibri" pitchFamily="34" charset="0"/>
              </a:defRPr>
            </a:lvl4pPr>
            <a:lvl5pPr>
              <a:buSzPct val="100000"/>
              <a:defRPr>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accent2">
            <a:alpha val="18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atin typeface="Calibri" pitchFamily="34" charset="0"/>
                <a:cs typeface="Calibri" pitchFamily="34" charset="0"/>
              </a:defRPr>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latin typeface="Calibri" pitchFamily="34" charset="0"/>
                <a:cs typeface="Calibri" pitchFamily="34" charset="0"/>
              </a:defRPr>
            </a:lvl1pPr>
          </a:lstStyle>
          <a:p>
            <a:r>
              <a:rPr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lvl1pPr>
              <a:defRPr>
                <a:latin typeface="Calibri" panose="020F0502020204030204" pitchFamily="34" charset="0"/>
                <a:cs typeface="Calibri" panose="020F0502020204030204" pitchFamily="34" charset="0"/>
              </a:defRPr>
            </a:lvl1pPr>
          </a:lstStyle>
          <a:p>
            <a:fld id="{51E20EC5-AC53-4169-941E-EDF10CD23748}" type="datetime8">
              <a:rPr lang="en-US" smtClean="0"/>
              <a:pPr/>
              <a:t>5/7/2018 6:41 PM</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lvl1pPr>
              <a:defRPr>
                <a:latin typeface="Calibri" panose="020F0502020204030204" pitchFamily="34" charset="0"/>
                <a:cs typeface="Calibri" panose="020F0502020204030204" pitchFamily="34" charset="0"/>
              </a:defRPr>
            </a:lvl1pPr>
          </a:lstStyle>
          <a:p>
            <a:endParaRPr lang="en-US"/>
          </a:p>
        </p:txBody>
      </p:sp>
      <p:sp>
        <p:nvSpPr>
          <p:cNvPr id="3" name="Picture Placeholder 2"/>
          <p:cNvSpPr>
            <a:spLocks noGrp="1"/>
          </p:cNvSpPr>
          <p:nvPr>
            <p:ph type="pic" idx="1"/>
          </p:nvPr>
        </p:nvSpPr>
        <p:spPr>
          <a:xfrm>
            <a:off x="1560576" y="0"/>
            <a:ext cx="7583424" cy="4568952"/>
          </a:xfrm>
          <a:solidFill>
            <a:schemeClr val="bg1"/>
          </a:solidFill>
          <a:ln>
            <a:noFill/>
          </a:ln>
        </p:spPr>
        <p:txBody>
          <a:bodyPr/>
          <a:lstStyle>
            <a:lvl1pPr marL="0" indent="0">
              <a:buNone/>
              <a:defRPr sz="3200"/>
            </a:lvl1pPr>
          </a:lstStyle>
          <a:p>
            <a:r>
              <a:rPr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latin typeface="Calibri" panose="020F0502020204030204" pitchFamily="34" charset="0"/>
                <a:cs typeface="Calibri" panose="020F0502020204030204" pitchFamily="34" charset="0"/>
              </a:defRPr>
            </a:lvl1pPr>
          </a:lstStyle>
          <a:p>
            <a:fld id="{8D3816DF-213E-421B-92D3-C068DBB023D6}" type="datetime8">
              <a:rPr lang="en-US" smtClean="0"/>
              <a:pPr/>
              <a:t>5/7/2018 6:41 PM</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latin typeface="Calibri" panose="020F0502020204030204" pitchFamily="34" charset="0"/>
                <a:cs typeface="Calibri" panose="020F0502020204030204" pitchFamily="34" charset="0"/>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1" latinLnBrk="0" hangingPunct="1">
        <a:spcBef>
          <a:spcPct val="0"/>
        </a:spcBef>
        <a:buNone/>
        <a:defRPr sz="4400" kern="1200">
          <a:solidFill>
            <a:srgbClr val="0070C0"/>
          </a:solidFill>
          <a:latin typeface="Calibri" pitchFamily="34" charset="0"/>
          <a:ea typeface="+mj-ea"/>
          <a:cs typeface="Calibri" pitchFamily="34" charset="0"/>
        </a:defRPr>
      </a:lvl1pPr>
    </p:titleStyle>
    <p:bodyStyle>
      <a:lvl1pPr marL="320040" indent="-320040" algn="l" rtl="0" eaLnBrk="1" latinLnBrk="0" hangingPunct="1">
        <a:spcBef>
          <a:spcPts val="700"/>
        </a:spcBef>
        <a:buClr>
          <a:schemeClr val="accent2"/>
        </a:buClr>
        <a:buSzPct val="100000"/>
        <a:buFont typeface="Arial" pitchFamily="34" charset="0"/>
        <a:buChar char="•"/>
        <a:defRPr sz="2900" kern="1200">
          <a:solidFill>
            <a:schemeClr val="tx1"/>
          </a:solidFill>
          <a:latin typeface="Calibri" pitchFamily="34" charset="0"/>
          <a:ea typeface="+mn-ea"/>
          <a:cs typeface="Calibri" pitchFamily="34" charset="0"/>
        </a:defRPr>
      </a:lvl1pPr>
      <a:lvl2pPr marL="640080" indent="-274320" algn="l" rtl="0" eaLnBrk="1" latinLnBrk="0" hangingPunct="1">
        <a:spcBef>
          <a:spcPts val="550"/>
        </a:spcBef>
        <a:buClr>
          <a:schemeClr val="accent1"/>
        </a:buClr>
        <a:buSzPct val="100000"/>
        <a:buFont typeface="Arial" pitchFamily="34" charset="0"/>
        <a:buChar char="•"/>
        <a:defRPr sz="2600" kern="1200">
          <a:solidFill>
            <a:schemeClr val="tx1"/>
          </a:solidFill>
          <a:latin typeface="Calibri" pitchFamily="34" charset="0"/>
          <a:ea typeface="+mn-ea"/>
          <a:cs typeface="Calibri" pitchFamily="34" charset="0"/>
        </a:defRPr>
      </a:lvl2pPr>
      <a:lvl3pPr marL="914400" indent="-228600" algn="l" rtl="0" eaLnBrk="1" latinLnBrk="0" hangingPunct="1">
        <a:spcBef>
          <a:spcPts val="500"/>
        </a:spcBef>
        <a:buClr>
          <a:schemeClr val="accent2"/>
        </a:buClr>
        <a:buSzPct val="100000"/>
        <a:buFont typeface="Arial" pitchFamily="34" charset="0"/>
        <a:buChar char="•"/>
        <a:defRPr sz="2300" kern="1200">
          <a:solidFill>
            <a:schemeClr val="tx1"/>
          </a:solidFill>
          <a:latin typeface="Calibri" pitchFamily="34" charset="0"/>
          <a:ea typeface="+mn-ea"/>
          <a:cs typeface="Calibri" pitchFamily="34" charset="0"/>
        </a:defRPr>
      </a:lvl3pPr>
      <a:lvl4pPr marL="1371600" indent="-228600" algn="l" rtl="0" eaLnBrk="1" latinLnBrk="0" hangingPunct="1">
        <a:spcBef>
          <a:spcPts val="400"/>
        </a:spcBef>
        <a:buClr>
          <a:schemeClr val="accent3"/>
        </a:buClr>
        <a:buSzPct val="100000"/>
        <a:buFont typeface="Arial" pitchFamily="34" charset="0"/>
        <a:buChar char="•"/>
        <a:defRPr sz="2000" kern="1200">
          <a:solidFill>
            <a:schemeClr val="tx1"/>
          </a:solidFill>
          <a:latin typeface="Calibri" pitchFamily="34" charset="0"/>
          <a:ea typeface="+mn-ea"/>
          <a:cs typeface="Calibri" pitchFamily="34" charset="0"/>
        </a:defRPr>
      </a:lvl4pPr>
      <a:lvl5pPr marL="1828800" indent="-228600" algn="l" rtl="0" eaLnBrk="1" latinLnBrk="0" hangingPunct="1">
        <a:spcBef>
          <a:spcPts val="400"/>
        </a:spcBef>
        <a:buClr>
          <a:schemeClr val="accent4"/>
        </a:buClr>
        <a:buSzPct val="100000"/>
        <a:buFont typeface="Arial" pitchFamily="34" charset="0"/>
        <a:buChar char="•"/>
        <a:defRPr sz="2000" kern="1200">
          <a:solidFill>
            <a:schemeClr val="tx1"/>
          </a:solidFill>
          <a:latin typeface="Calibri" pitchFamily="34" charset="0"/>
          <a:ea typeface="+mn-ea"/>
          <a:cs typeface="Calibri"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21.jp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jpg"/><Relationship Id="rId5" Type="http://schemas.openxmlformats.org/officeDocument/2006/relationships/slide" Target="slide24.xml"/><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Lashona.jenkins@lausd.ne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2"/>
          <p:cNvSpPr>
            <a:spLocks noGrp="1"/>
          </p:cNvSpPr>
          <p:nvPr>
            <p:ph type="subTitle" idx="1"/>
          </p:nvPr>
        </p:nvSpPr>
        <p:spPr>
          <a:xfrm>
            <a:off x="2362200" y="6049963"/>
            <a:ext cx="6705600" cy="685800"/>
          </a:xfrm>
        </p:spPr>
        <p:txBody>
          <a:bodyPr/>
          <a:lstStyle/>
          <a:p>
            <a:pPr eaLnBrk="1" hangingPunct="1"/>
            <a:r>
              <a:rPr lang="en-US" altLang="en-US">
                <a:latin typeface="Tw Cen MT" pitchFamily="34" charset="0"/>
                <a:ea typeface="Calibri" pitchFamily="34" charset="0"/>
              </a:rPr>
              <a:t>Los Angeles Unified School District</a:t>
            </a:r>
          </a:p>
        </p:txBody>
      </p:sp>
      <p:sp>
        <p:nvSpPr>
          <p:cNvPr id="7" name="Title 1"/>
          <p:cNvSpPr txBox="1">
            <a:spLocks/>
          </p:cNvSpPr>
          <p:nvPr/>
        </p:nvSpPr>
        <p:spPr bwMode="auto">
          <a:xfrm>
            <a:off x="-3018" y="3886200"/>
            <a:ext cx="9144000" cy="2133600"/>
          </a:xfrm>
          <a:prstGeom prst="rect">
            <a:avLst/>
          </a:prstGeom>
          <a:noFill/>
          <a:ln w="9525">
            <a:noFill/>
            <a:miter lim="800000"/>
            <a:headEnd/>
            <a:tailEnd/>
          </a:ln>
        </p:spPr>
        <p:txBody>
          <a:bodyPr anchor="b">
            <a:normAutofit fontScale="25000" lnSpcReduction="20000"/>
          </a:bodyPr>
          <a:lstStyle/>
          <a:p>
            <a:pPr algn="ctr">
              <a:defRPr/>
            </a:pPr>
            <a:endParaRPr lang="en-US" sz="2333" i="1">
              <a:solidFill>
                <a:srgbClr val="0070C0"/>
              </a:solidFill>
              <a:latin typeface="Times New Roman"/>
              <a:ea typeface="Calibri" charset="0"/>
              <a:cs typeface="Times New Roman"/>
            </a:endParaRPr>
          </a:p>
          <a:p>
            <a:pPr algn="ctr"/>
            <a:endParaRPr lang="en-US" sz="2333" i="1">
              <a:solidFill>
                <a:srgbClr val="0070C0"/>
              </a:solidFill>
              <a:latin typeface="Times New Roman"/>
              <a:cs typeface="Times New Roman"/>
            </a:endParaRPr>
          </a:p>
          <a:p>
            <a:pPr algn="ctr"/>
            <a:r>
              <a:rPr lang="en-US" sz="6400" i="1">
                <a:solidFill>
                  <a:srgbClr val="0070C0"/>
                </a:solidFill>
                <a:latin typeface="Times New Roman"/>
                <a:cs typeface="Times New Roman"/>
              </a:rPr>
              <a:t> </a:t>
            </a:r>
          </a:p>
          <a:p>
            <a:pPr fontAlgn="ctr"/>
            <a:r>
              <a:rPr lang="en-US" sz="800"/>
              <a:t> </a:t>
            </a:r>
          </a:p>
          <a:p>
            <a:pPr fontAlgn="ctr"/>
            <a:r>
              <a:rPr lang="en-US" sz="800"/>
              <a:t>Picking Up the Pieces: A Look into School Aged Foster Youth Dealing with Trauma and its Connection to High School Completion</a:t>
            </a:r>
          </a:p>
          <a:p>
            <a:pPr fontAlgn="ctr"/>
            <a:r>
              <a:rPr lang="en-US" sz="800"/>
              <a:t> </a:t>
            </a:r>
          </a:p>
          <a:p>
            <a:pPr fontAlgn="ctr"/>
            <a:r>
              <a:rPr lang="en-US" sz="800"/>
              <a:t>Picking Up the Pieces: A Look into School Aged Foster Youth Dealing with Trauma and its Connection to High School Completion</a:t>
            </a:r>
          </a:p>
          <a:p>
            <a:pPr algn="ctr"/>
            <a:r>
              <a:rPr lang="en-US" sz="800"/>
              <a:t>Picking Up the Pieces: A Look into School Aged Foster Youth Dealing with Trauma and its Connection to High School Completion</a:t>
            </a: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endParaRPr lang="en-US" sz="8000" b="1">
              <a:solidFill>
                <a:srgbClr val="0070C0"/>
              </a:solidFill>
              <a:latin typeface="Calibri" panose="020F0502020204030204" pitchFamily="34" charset="0"/>
              <a:cs typeface="Times New Roman"/>
            </a:endParaRPr>
          </a:p>
          <a:p>
            <a:pPr algn="ctr"/>
            <a:r>
              <a:rPr lang="en-US" sz="8000" b="1">
                <a:solidFill>
                  <a:srgbClr val="0070C0"/>
                </a:solidFill>
                <a:latin typeface="Calibri" panose="020F0502020204030204" pitchFamily="34" charset="0"/>
                <a:cs typeface="Times New Roman"/>
              </a:rPr>
              <a:t> Local District West Parent Engagement Summit</a:t>
            </a:r>
          </a:p>
          <a:p>
            <a:pPr algn="ctr"/>
            <a:r>
              <a:rPr lang="en-US" sz="8000">
                <a:solidFill>
                  <a:srgbClr val="0070C0"/>
                </a:solidFill>
                <a:latin typeface="Calibri" panose="020F0502020204030204" pitchFamily="34" charset="0"/>
                <a:cs typeface="Times New Roman"/>
              </a:rPr>
              <a:t>Engaging Foster Youth</a:t>
            </a:r>
          </a:p>
          <a:p>
            <a:pPr algn="ctr"/>
            <a:r>
              <a:rPr lang="en-US" sz="8000">
                <a:solidFill>
                  <a:srgbClr val="0070C0"/>
                </a:solidFill>
                <a:latin typeface="Calibri" panose="020F0502020204030204" pitchFamily="34" charset="0"/>
                <a:cs typeface="Times New Roman"/>
              </a:rPr>
              <a:t>Foster Youth Educational Rights &amp; Policy</a:t>
            </a:r>
          </a:p>
          <a:p>
            <a:pPr algn="ctr"/>
            <a:r>
              <a:rPr lang="en-US" sz="8000">
                <a:solidFill>
                  <a:srgbClr val="0070C0"/>
                </a:solidFill>
                <a:latin typeface="Calibri" panose="020F0502020204030204" pitchFamily="34" charset="0"/>
                <a:cs typeface="Times New Roman"/>
              </a:rPr>
              <a:t> May 16, 2018</a:t>
            </a:r>
          </a:p>
          <a:p>
            <a:pPr algn="ctr"/>
            <a:endParaRPr lang="en-US" sz="8000">
              <a:solidFill>
                <a:srgbClr val="0070C0"/>
              </a:solidFill>
              <a:latin typeface="Calibri" panose="020F0502020204030204" pitchFamily="34" charset="0"/>
              <a:cs typeface="Times New Roman"/>
            </a:endParaRPr>
          </a:p>
          <a:p>
            <a:pPr algn="r"/>
            <a:r>
              <a:rPr lang="en-US" sz="9600">
                <a:solidFill>
                  <a:srgbClr val="0070C0"/>
                </a:solidFill>
                <a:latin typeface="Calibri" panose="020F0502020204030204" pitchFamily="34" charset="0"/>
                <a:cs typeface="Times New Roman"/>
              </a:rPr>
              <a:t>Valeska Cosci, LCSW</a:t>
            </a:r>
          </a:p>
          <a:p>
            <a:pPr algn="r"/>
            <a:r>
              <a:rPr lang="en-US" sz="9600">
                <a:solidFill>
                  <a:srgbClr val="0070C0"/>
                </a:solidFill>
                <a:latin typeface="Calibri" panose="020F0502020204030204" pitchFamily="34" charset="0"/>
                <a:cs typeface="Times New Roman"/>
              </a:rPr>
              <a:t>April P. Jones, LCSW</a:t>
            </a:r>
          </a:p>
          <a:p>
            <a:pPr algn="ctr"/>
            <a:endParaRPr lang="en-US" sz="6400" i="1">
              <a:solidFill>
                <a:srgbClr val="0070C0"/>
              </a:solidFill>
              <a:latin typeface="Times New Roman"/>
              <a:ea typeface="Calibri" charset="0"/>
              <a:cs typeface="Times New Roman"/>
            </a:endParaRPr>
          </a:p>
        </p:txBody>
      </p:sp>
      <p:pic>
        <p:nvPicPr>
          <p:cNvPr id="15365"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6019800"/>
            <a:ext cx="7334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1566684"/>
            <a:ext cx="2743200" cy="230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133600" y="5181600"/>
            <a:ext cx="4572000" cy="369332"/>
          </a:xfrm>
          <a:prstGeom prst="rect">
            <a:avLst/>
          </a:prstGeom>
        </p:spPr>
        <p:txBody>
          <a:bodyPr>
            <a:spAutoFit/>
          </a:bodyPr>
          <a:lstStyle/>
          <a:p>
            <a:endParaRPr lang="en-US"/>
          </a:p>
        </p:txBody>
      </p:sp>
      <p:pic>
        <p:nvPicPr>
          <p:cNvPr id="1027" name="Picture 3" descr="C:\Users\shandrea.brooks\Pictures\SHHS logo_Circ-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6086676"/>
            <a:ext cx="704447" cy="6282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304800"/>
            <a:ext cx="9144000" cy="1261884"/>
          </a:xfrm>
          <a:prstGeom prst="rect">
            <a:avLst/>
          </a:prstGeom>
          <a:noFill/>
        </p:spPr>
        <p:txBody>
          <a:bodyPr wrap="square" rtlCol="0">
            <a:spAutoFit/>
          </a:bodyPr>
          <a:lstStyle/>
          <a:p>
            <a:pPr algn="ctr"/>
            <a:r>
              <a:rPr lang="en-US" sz="2800" b="1">
                <a:solidFill>
                  <a:srgbClr val="0070C0"/>
                </a:solidFill>
                <a:latin typeface="Calibri" panose="020F0502020204030204" pitchFamily="34" charset="0"/>
                <a:ea typeface="MS PGothic" panose="020B0600070205080204" pitchFamily="34" charset="-128"/>
              </a:rPr>
              <a:t>LOS ANGELES UNIFIED SCHOOL DISTRICT</a:t>
            </a:r>
          </a:p>
          <a:p>
            <a:pPr algn="ctr"/>
            <a:r>
              <a:rPr lang="en-US" sz="2400" b="1">
                <a:solidFill>
                  <a:srgbClr val="0070C0"/>
                </a:solidFill>
                <a:latin typeface="Calibri" panose="020F0502020204030204" pitchFamily="34" charset="0"/>
                <a:ea typeface="MS PGothic" panose="020B0600070205080204" pitchFamily="34" charset="-128"/>
              </a:rPr>
              <a:t>STUDENT HEALTH AND HUMAN SERVICES</a:t>
            </a:r>
          </a:p>
          <a:p>
            <a:pPr algn="ctr"/>
            <a:r>
              <a:rPr lang="en-US" sz="2400" b="1">
                <a:solidFill>
                  <a:srgbClr val="0070C0"/>
                </a:solidFill>
                <a:latin typeface="Calibri" panose="020F0502020204030204" pitchFamily="34" charset="0"/>
                <a:ea typeface="MS PGothic" panose="020B0600070205080204" pitchFamily="34" charset="-128"/>
              </a:rPr>
              <a:t>PUPIL SERVICES </a:t>
            </a:r>
          </a:p>
        </p:txBody>
      </p:sp>
    </p:spTree>
    <p:extLst>
      <p:ext uri="{BB962C8B-B14F-4D97-AF65-F5344CB8AC3E}">
        <p14:creationId xmlns:p14="http://schemas.microsoft.com/office/powerpoint/2010/main" val="3564279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610600" cy="990600"/>
          </a:xfrm>
        </p:spPr>
        <p:txBody>
          <a:bodyPr>
            <a:normAutofit fontScale="90000"/>
          </a:bodyPr>
          <a:lstStyle/>
          <a:p>
            <a:r>
              <a:rPr lang="en-US"/>
              <a:t>Foster Youth with an Individualized Education Program </a:t>
            </a:r>
            <a:r>
              <a:rPr lang="en-US" sz="2800"/>
              <a:t>2017– 2018 School Year</a:t>
            </a:r>
          </a:p>
        </p:txBody>
      </p:sp>
      <p:sp>
        <p:nvSpPr>
          <p:cNvPr id="3" name="TextBox 2"/>
          <p:cNvSpPr txBox="1"/>
          <p:nvPr/>
        </p:nvSpPr>
        <p:spPr>
          <a:xfrm>
            <a:off x="838200" y="6324600"/>
            <a:ext cx="8229600" cy="923330"/>
          </a:xfrm>
          <a:prstGeom prst="rect">
            <a:avLst/>
          </a:prstGeom>
          <a:noFill/>
        </p:spPr>
        <p:txBody>
          <a:bodyPr wrap="square" rtlCol="0">
            <a:spAutoFit/>
          </a:bodyPr>
          <a:lstStyle/>
          <a:p>
            <a:r>
              <a:rPr lang="en-US" sz="1600" b="1"/>
              <a:t>   Source: </a:t>
            </a:r>
            <a:r>
              <a:rPr lang="en-US" sz="1600"/>
              <a:t>Consolidation of CALPADS, DCFS Data Match and Probation List</a:t>
            </a:r>
          </a:p>
          <a:p>
            <a:endParaRPr lang="en-US"/>
          </a:p>
          <a:p>
            <a:endParaRPr lang="en-US"/>
          </a:p>
        </p:txBody>
      </p:sp>
      <p:pic>
        <p:nvPicPr>
          <p:cNvPr id="7" name="Content Placeholder 6">
            <a:extLst>
              <a:ext uri="{FF2B5EF4-FFF2-40B4-BE49-F238E27FC236}">
                <a16:creationId xmlns:a16="http://schemas.microsoft.com/office/drawing/2014/main" id="{67E2171E-50A8-48A7-B7ED-11C689B0512C}"/>
              </a:ext>
            </a:extLst>
          </p:cNvPr>
          <p:cNvPicPr>
            <a:picLocks noGrp="1" noChangeAspect="1"/>
          </p:cNvPicPr>
          <p:nvPr>
            <p:ph sz="quarter" idx="1"/>
          </p:nvPr>
        </p:nvPicPr>
        <p:blipFill>
          <a:blip r:embed="rId2"/>
          <a:stretch>
            <a:fillRect/>
          </a:stretch>
        </p:blipFill>
        <p:spPr>
          <a:xfrm>
            <a:off x="990153" y="1905000"/>
            <a:ext cx="7543716" cy="3962400"/>
          </a:xfrm>
          <a:prstGeom prst="rect">
            <a:avLst/>
          </a:prstGeom>
        </p:spPr>
      </p:pic>
    </p:spTree>
    <p:extLst>
      <p:ext uri="{BB962C8B-B14F-4D97-AF65-F5344CB8AC3E}">
        <p14:creationId xmlns:p14="http://schemas.microsoft.com/office/powerpoint/2010/main" val="45728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EXPECTED OUTCOMES</a:t>
            </a:r>
          </a:p>
        </p:txBody>
      </p:sp>
      <p:graphicFrame>
        <p:nvGraphicFramePr>
          <p:cNvPr id="4" name="Content Placeholder 3"/>
          <p:cNvGraphicFramePr>
            <a:graphicFrameLocks noGrp="1"/>
          </p:cNvGraphicFramePr>
          <p:nvPr>
            <p:ph sz="quarter" idx="1"/>
          </p:nvPr>
        </p:nvGraphicFramePr>
        <p:xfrm>
          <a:off x="457200" y="2590800"/>
          <a:ext cx="8153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bwMode="auto">
          <a:xfrm>
            <a:off x="533400" y="15240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19088" marR="0" lvl="0" indent="-319088" algn="l" defTabSz="914400" rtl="0" eaLnBrk="0" fontAlgn="base" latinLnBrk="0" hangingPunct="0">
              <a:lnSpc>
                <a:spcPct val="100000"/>
              </a:lnSpc>
              <a:spcBef>
                <a:spcPct val="0"/>
              </a:spcBef>
              <a:spcAft>
                <a:spcPct val="0"/>
              </a:spcAft>
              <a:buClr>
                <a:schemeClr val="accent2"/>
              </a:buClr>
              <a:buSzPct val="100000"/>
              <a:buFont typeface="Arial" pitchFamily="34" charset="0"/>
              <a:buNone/>
              <a:tabLst/>
              <a:defRPr/>
            </a:pPr>
            <a:r>
              <a:rPr kumimoji="0" lang="en-US" altLang="en-US" sz="2000" b="0" i="0" u="none" strike="noStrike" kern="1200" cap="none" spc="0" normalizeH="0" baseline="0" noProof="0">
                <a:ln>
                  <a:noFill/>
                </a:ln>
                <a:solidFill>
                  <a:schemeClr val="tx1"/>
                </a:solidFill>
                <a:effectLst/>
                <a:uLnTx/>
                <a:uFillTx/>
                <a:latin typeface="Tw Cen MT" pitchFamily="34" charset="0"/>
                <a:ea typeface="Calibri" pitchFamily="34" charset="0"/>
                <a:cs typeface="Calibri" pitchFamily="34" charset="0"/>
              </a:rPr>
              <a:t>It is expected that the comprehensive academic assessments conducted and </a:t>
            </a:r>
          </a:p>
          <a:p>
            <a:pPr marL="319088" marR="0" lvl="0" indent="-319088" algn="l" defTabSz="914400" rtl="0" eaLnBrk="0" fontAlgn="base" latinLnBrk="0" hangingPunct="0">
              <a:lnSpc>
                <a:spcPct val="100000"/>
              </a:lnSpc>
              <a:spcBef>
                <a:spcPct val="0"/>
              </a:spcBef>
              <a:spcAft>
                <a:spcPct val="0"/>
              </a:spcAft>
              <a:buClr>
                <a:schemeClr val="accent2"/>
              </a:buClr>
              <a:buSzPct val="100000"/>
              <a:buFont typeface="Arial" pitchFamily="34" charset="0"/>
              <a:buNone/>
              <a:tabLst/>
              <a:defRPr/>
            </a:pPr>
            <a:r>
              <a:rPr kumimoji="0" lang="en-US" altLang="en-US" sz="2000" b="0" i="0" u="none" strike="noStrike" kern="1200" cap="none" spc="0" normalizeH="0" baseline="0" noProof="0">
                <a:ln>
                  <a:noFill/>
                </a:ln>
                <a:solidFill>
                  <a:schemeClr val="tx1"/>
                </a:solidFill>
                <a:effectLst/>
                <a:uLnTx/>
                <a:uFillTx/>
                <a:latin typeface="Tw Cen MT" pitchFamily="34" charset="0"/>
                <a:ea typeface="Calibri" pitchFamily="34" charset="0"/>
                <a:cs typeface="Calibri" pitchFamily="34" charset="0"/>
              </a:rPr>
              <a:t>interventions implemented by counselors within the Foster Youth Achievement</a:t>
            </a:r>
          </a:p>
          <a:p>
            <a:pPr marL="319088" marR="0" lvl="0" indent="-319088" algn="l" defTabSz="914400" rtl="0" eaLnBrk="0" fontAlgn="base" latinLnBrk="0" hangingPunct="0">
              <a:lnSpc>
                <a:spcPct val="100000"/>
              </a:lnSpc>
              <a:spcBef>
                <a:spcPct val="0"/>
              </a:spcBef>
              <a:spcAft>
                <a:spcPct val="0"/>
              </a:spcAft>
              <a:buClr>
                <a:schemeClr val="accent2"/>
              </a:buClr>
              <a:buSzPct val="100000"/>
              <a:buFont typeface="Arial" pitchFamily="34" charset="0"/>
              <a:buNone/>
              <a:tabLst/>
              <a:defRPr/>
            </a:pPr>
            <a:r>
              <a:rPr kumimoji="0" lang="en-US" altLang="en-US" sz="2000" b="0" i="0" u="none" strike="noStrike" kern="1200" cap="none" spc="0" normalizeH="0" baseline="0" noProof="0">
                <a:ln>
                  <a:noFill/>
                </a:ln>
                <a:solidFill>
                  <a:schemeClr val="tx1"/>
                </a:solidFill>
                <a:effectLst/>
                <a:uLnTx/>
                <a:uFillTx/>
                <a:latin typeface="Tw Cen MT" pitchFamily="34" charset="0"/>
                <a:ea typeface="Calibri" pitchFamily="34" charset="0"/>
                <a:cs typeface="Calibri" pitchFamily="34" charset="0"/>
              </a:rPr>
              <a:t>Program will serve to:</a:t>
            </a:r>
          </a:p>
        </p:txBody>
      </p:sp>
    </p:spTree>
    <p:extLst>
      <p:ext uri="{BB962C8B-B14F-4D97-AF65-F5344CB8AC3E}">
        <p14:creationId xmlns:p14="http://schemas.microsoft.com/office/powerpoint/2010/main" val="1766680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12775" y="228600"/>
            <a:ext cx="8153400" cy="990600"/>
          </a:xfrm>
        </p:spPr>
        <p:txBody>
          <a:bodyPr>
            <a:normAutofit/>
          </a:bodyPr>
          <a:lstStyle/>
          <a:p>
            <a:r>
              <a:rPr lang="en-US" altLang="en-US" sz="4000">
                <a:ea typeface="Calibri" pitchFamily="34" charset="0"/>
              </a:rPr>
              <a:t>Nationwide Research Shows</a:t>
            </a:r>
          </a:p>
        </p:txBody>
      </p:sp>
      <p:sp>
        <p:nvSpPr>
          <p:cNvPr id="61443" name="Content Placeholder 2"/>
          <p:cNvSpPr>
            <a:spLocks noGrp="1"/>
          </p:cNvSpPr>
          <p:nvPr>
            <p:ph sz="quarter" idx="1"/>
          </p:nvPr>
        </p:nvSpPr>
        <p:spPr>
          <a:xfrm>
            <a:off x="609600" y="1447800"/>
            <a:ext cx="8153400" cy="5257800"/>
          </a:xfrm>
        </p:spPr>
        <p:txBody>
          <a:bodyPr>
            <a:normAutofit fontScale="92500"/>
          </a:bodyPr>
          <a:lstStyle/>
          <a:p>
            <a:pPr eaLnBrk="1" hangingPunct="1">
              <a:buFont typeface="Wingdings" pitchFamily="2" charset="2"/>
              <a:buNone/>
            </a:pPr>
            <a:endParaRPr lang="en-US" altLang="en-US" sz="2000">
              <a:solidFill>
                <a:srgbClr val="000000"/>
              </a:solidFill>
              <a:latin typeface="Tw Cen MT" pitchFamily="34" charset="0"/>
              <a:ea typeface="Calibri" pitchFamily="34" charset="0"/>
            </a:endParaRPr>
          </a:p>
          <a:p>
            <a:pPr eaLnBrk="1" hangingPunct="1">
              <a:buFont typeface="Wingdings" pitchFamily="2" charset="2"/>
              <a:buNone/>
            </a:pPr>
            <a:r>
              <a:rPr lang="en-US" altLang="en-US" sz="2200">
                <a:solidFill>
                  <a:srgbClr val="000000"/>
                </a:solidFill>
                <a:ea typeface="Calibri" panose="020F0502020204030204" pitchFamily="34" charset="0"/>
              </a:rPr>
              <a:t>Students in foster care:</a:t>
            </a:r>
          </a:p>
          <a:p>
            <a:pPr eaLnBrk="1" hangingPunct="1">
              <a:buFont typeface="Wingdings" pitchFamily="2" charset="2"/>
              <a:buNone/>
            </a:pPr>
            <a:endParaRPr lang="en-US" altLang="en-US" sz="2200" b="1">
              <a:solidFill>
                <a:srgbClr val="000000"/>
              </a:solidFill>
              <a:ea typeface="Calibri" pitchFamily="34" charset="0"/>
            </a:endParaRPr>
          </a:p>
          <a:p>
            <a:pPr eaLnBrk="1" hangingPunct="1"/>
            <a:r>
              <a:rPr lang="en-US" altLang="en-US" sz="2200">
                <a:solidFill>
                  <a:srgbClr val="000000"/>
                </a:solidFill>
                <a:ea typeface="Calibri" pitchFamily="34" charset="0"/>
              </a:rPr>
              <a:t>Experience much higher rates of school mobility than other students</a:t>
            </a:r>
          </a:p>
          <a:p>
            <a:pPr eaLnBrk="1" hangingPunct="1"/>
            <a:r>
              <a:rPr lang="en-US" altLang="en-US" sz="2200">
                <a:solidFill>
                  <a:srgbClr val="000000"/>
                </a:solidFill>
                <a:ea typeface="Calibri" pitchFamily="34" charset="0"/>
              </a:rPr>
              <a:t>Have higher rates of absenteeism</a:t>
            </a:r>
          </a:p>
          <a:p>
            <a:pPr eaLnBrk="1" hangingPunct="1"/>
            <a:r>
              <a:rPr lang="en-US" altLang="en-US" sz="2200">
                <a:solidFill>
                  <a:srgbClr val="000000"/>
                </a:solidFill>
                <a:ea typeface="Calibri" pitchFamily="34" charset="0"/>
              </a:rPr>
              <a:t>Perform lower on state testing</a:t>
            </a:r>
          </a:p>
          <a:p>
            <a:pPr eaLnBrk="1" hangingPunct="1"/>
            <a:r>
              <a:rPr lang="en-US" altLang="en-US" sz="2200">
                <a:solidFill>
                  <a:srgbClr val="000000"/>
                </a:solidFill>
                <a:ea typeface="Calibri" pitchFamily="34" charset="0"/>
              </a:rPr>
              <a:t>Are twice as likely to be eligible for special education services</a:t>
            </a:r>
          </a:p>
          <a:p>
            <a:pPr eaLnBrk="1" hangingPunct="1"/>
            <a:r>
              <a:rPr lang="en-US" altLang="en-US" sz="2200">
                <a:solidFill>
                  <a:srgbClr val="000000"/>
                </a:solidFill>
                <a:ea typeface="Calibri" pitchFamily="34" charset="0"/>
              </a:rPr>
              <a:t>Only 58% graduate from high school as compared to the statewide average of 84%</a:t>
            </a:r>
          </a:p>
          <a:p>
            <a:pPr eaLnBrk="1" hangingPunct="1"/>
            <a:r>
              <a:rPr lang="en-US" altLang="en-US" sz="2200">
                <a:solidFill>
                  <a:srgbClr val="000000"/>
                </a:solidFill>
                <a:ea typeface="Calibri" pitchFamily="34" charset="0"/>
              </a:rPr>
              <a:t>In California, less than 3% go on to earn a college degree</a:t>
            </a:r>
          </a:p>
          <a:p>
            <a:pPr eaLnBrk="1" hangingPunct="1"/>
            <a:endParaRPr lang="en-US" altLang="en-US" sz="2000">
              <a:solidFill>
                <a:srgbClr val="000000"/>
              </a:solidFill>
              <a:latin typeface="Tw Cen MT" pitchFamily="34" charset="0"/>
              <a:ea typeface="Calibri" pitchFamily="34" charset="0"/>
            </a:endParaRPr>
          </a:p>
          <a:p>
            <a:pPr eaLnBrk="1" hangingPunct="1">
              <a:buFont typeface="Arial" pitchFamily="34" charset="0"/>
              <a:buNone/>
            </a:pPr>
            <a:endParaRPr lang="en-US" altLang="en-US" sz="2000">
              <a:solidFill>
                <a:srgbClr val="000000"/>
              </a:solidFill>
              <a:latin typeface="Tw Cen MT" pitchFamily="34" charset="0"/>
              <a:ea typeface="Calibri" pitchFamily="34" charset="0"/>
            </a:endParaRPr>
          </a:p>
          <a:p>
            <a:pPr eaLnBrk="1" hangingPunct="1">
              <a:buFont typeface="Arial" pitchFamily="34" charset="0"/>
              <a:buNone/>
            </a:pPr>
            <a:endParaRPr lang="en-US" altLang="en-US" sz="2000">
              <a:solidFill>
                <a:srgbClr val="000000"/>
              </a:solidFill>
              <a:latin typeface="Tw Cen MT" pitchFamily="34" charset="0"/>
              <a:ea typeface="Calibri" pitchFamily="34" charset="0"/>
            </a:endParaRPr>
          </a:p>
          <a:p>
            <a:pPr eaLnBrk="1" hangingPunct="1">
              <a:spcBef>
                <a:spcPct val="0"/>
              </a:spcBef>
              <a:buFont typeface="Wingdings" pitchFamily="2" charset="2"/>
              <a:buNone/>
            </a:pPr>
            <a:r>
              <a:rPr lang="en-US" altLang="en-US" sz="1000">
                <a:solidFill>
                  <a:srgbClr val="000000"/>
                </a:solidFill>
                <a:latin typeface="Tw Cen MT" pitchFamily="34" charset="0"/>
                <a:ea typeface="Calibri" pitchFamily="34" charset="0"/>
              </a:rPr>
              <a:t>Barrat, V. X., &amp; Berliner, B. (2013). The Invisible Achievement Gap, Part 1: Education Outcomes of Students in Foster Care in California’s Public Schools. San </a:t>
            </a:r>
          </a:p>
          <a:p>
            <a:pPr eaLnBrk="1" hangingPunct="1">
              <a:spcBef>
                <a:spcPct val="0"/>
              </a:spcBef>
              <a:buFont typeface="Wingdings" pitchFamily="2" charset="2"/>
              <a:buNone/>
            </a:pPr>
            <a:r>
              <a:rPr lang="en-US" altLang="en-US" sz="1000">
                <a:solidFill>
                  <a:srgbClr val="000000"/>
                </a:solidFill>
                <a:latin typeface="Tw Cen MT" pitchFamily="34" charset="0"/>
                <a:ea typeface="Calibri" pitchFamily="34" charset="0"/>
              </a:rPr>
              <a:t>Francisco: WestEd.  Pecora, et al. (2005) Improving Family Foster Care: Findings from the Northwest Foster Care Alumni Study. </a:t>
            </a:r>
          </a:p>
          <a:p>
            <a:endParaRPr lang="en-US" altLang="en-US" sz="1000">
              <a:ea typeface="Calibri" pitchFamily="34" charset="0"/>
            </a:endParaRPr>
          </a:p>
        </p:txBody>
      </p:sp>
    </p:spTree>
    <p:extLst>
      <p:ext uri="{BB962C8B-B14F-4D97-AF65-F5344CB8AC3E}">
        <p14:creationId xmlns:p14="http://schemas.microsoft.com/office/powerpoint/2010/main" val="1465335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a:t>What are the potential strengths and                                         challenges Foster Youth bring?</a:t>
            </a:r>
          </a:p>
        </p:txBody>
      </p:sp>
      <p:sp>
        <p:nvSpPr>
          <p:cNvPr id="3" name="Content Placeholder 2"/>
          <p:cNvSpPr>
            <a:spLocks noGrp="1"/>
          </p:cNvSpPr>
          <p:nvPr>
            <p:ph sz="quarter" idx="1"/>
          </p:nvPr>
        </p:nvSpPr>
        <p:spPr>
          <a:xfrm>
            <a:off x="609600" y="1752600"/>
            <a:ext cx="8153400" cy="4495800"/>
          </a:xfrm>
        </p:spPr>
        <p:txBody>
          <a:bodyPr/>
          <a:lstStyle/>
          <a:p>
            <a:pPr marL="0" indent="0">
              <a:buNone/>
            </a:pPr>
            <a:r>
              <a:rPr lang="en-US" sz="2000"/>
              <a:t>Strengths:</a:t>
            </a:r>
          </a:p>
          <a:p>
            <a:r>
              <a:rPr lang="en-US" sz="2000"/>
              <a:t>Skilled at reading people                   </a:t>
            </a:r>
          </a:p>
          <a:p>
            <a:r>
              <a:rPr lang="en-US" sz="2000"/>
              <a:t>Varied life experiences</a:t>
            </a:r>
          </a:p>
          <a:p>
            <a:r>
              <a:rPr lang="en-US" sz="2000"/>
              <a:t>Resilient/Transferable skills</a:t>
            </a:r>
          </a:p>
          <a:p>
            <a:r>
              <a:rPr lang="en-US" sz="2000"/>
              <a:t>Independent/mature</a:t>
            </a:r>
          </a:p>
          <a:p>
            <a:pPr marL="0" indent="0">
              <a:buNone/>
            </a:pPr>
            <a:endParaRPr lang="en-US" sz="2000"/>
          </a:p>
          <a:p>
            <a:pPr marL="0" indent="0">
              <a:buNone/>
            </a:pPr>
            <a:r>
              <a:rPr lang="en-US" sz="2000"/>
              <a:t>Challenges:</a:t>
            </a:r>
          </a:p>
          <a:p>
            <a:r>
              <a:rPr lang="en-US" sz="2000"/>
              <a:t>Numerous, rotating people in their life</a:t>
            </a:r>
          </a:p>
          <a:p>
            <a:r>
              <a:rPr lang="en-US" sz="2000"/>
              <a:t>Experienced adversity/Trauma</a:t>
            </a:r>
          </a:p>
          <a:p>
            <a:r>
              <a:rPr lang="en-US" sz="2000"/>
              <a:t>Building Trust</a:t>
            </a:r>
          </a:p>
          <a:p>
            <a:r>
              <a:rPr lang="en-US" sz="2000"/>
              <a:t>Unpredictable, frequent changes in homes and schools</a:t>
            </a:r>
          </a:p>
          <a:p>
            <a:endParaRPr lang="en-US" sz="2000"/>
          </a:p>
          <a:p>
            <a:endParaRPr lang="en-US" sz="2400"/>
          </a:p>
        </p:txBody>
      </p:sp>
      <p:sp>
        <p:nvSpPr>
          <p:cNvPr id="6" name="TextBox 5"/>
          <p:cNvSpPr txBox="1"/>
          <p:nvPr/>
        </p:nvSpPr>
        <p:spPr>
          <a:xfrm>
            <a:off x="5562600" y="2819400"/>
            <a:ext cx="205740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403111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t>Foster Youth &amp; Trauma</a:t>
            </a:r>
          </a:p>
        </p:txBody>
      </p:sp>
      <p:sp>
        <p:nvSpPr>
          <p:cNvPr id="3" name="Content Placeholder 2"/>
          <p:cNvSpPr>
            <a:spLocks noGrp="1"/>
          </p:cNvSpPr>
          <p:nvPr>
            <p:ph sz="quarter" idx="1"/>
          </p:nvPr>
        </p:nvSpPr>
        <p:spPr/>
        <p:txBody>
          <a:bodyPr>
            <a:normAutofit/>
          </a:bodyPr>
          <a:lstStyle/>
          <a:p>
            <a:pPr>
              <a:lnSpc>
                <a:spcPct val="150000"/>
              </a:lnSpc>
            </a:pPr>
            <a:r>
              <a:rPr lang="en-US" sz="2000"/>
              <a:t>Foster youth, by definition have all experienced at least one traumatic experience in being removed from their parents.</a:t>
            </a:r>
          </a:p>
          <a:p>
            <a:pPr>
              <a:lnSpc>
                <a:spcPct val="150000"/>
              </a:lnSpc>
            </a:pPr>
            <a:r>
              <a:rPr lang="en-US" sz="2000"/>
              <a:t>Most foster youth have also experienced additional traumatic experiences including abuse &amp; neglect, exposure to domestic violence, or death of a loved one.</a:t>
            </a:r>
          </a:p>
          <a:p>
            <a:pPr>
              <a:lnSpc>
                <a:spcPct val="150000"/>
              </a:lnSpc>
            </a:pPr>
            <a:r>
              <a:rPr lang="en-US" sz="2000"/>
              <a:t>Over 70% of foster youth aged 7 and above present with trauma and/or mental health symptoms.</a:t>
            </a:r>
          </a:p>
        </p:txBody>
      </p:sp>
      <p:sp>
        <p:nvSpPr>
          <p:cNvPr id="4" name="Footer Placeholder 3"/>
          <p:cNvSpPr>
            <a:spLocks noGrp="1"/>
          </p:cNvSpPr>
          <p:nvPr>
            <p:ph type="ftr" sz="quarter" idx="11"/>
          </p:nvPr>
        </p:nvSpPr>
        <p:spPr>
          <a:xfrm>
            <a:off x="609600" y="6248206"/>
            <a:ext cx="6248400" cy="365125"/>
          </a:xfrm>
        </p:spPr>
        <p:txBody>
          <a:bodyPr/>
          <a:lstStyle/>
          <a:p>
            <a:pPr algn="l"/>
            <a:r>
              <a:rPr lang="en-US" sz="900">
                <a:solidFill>
                  <a:schemeClr val="tx1"/>
                </a:solidFill>
              </a:rPr>
              <a:t>Adapted from Toolkit for Foster Youth Education Success: Trauma Informed Education, March 17 2016; Catherine DeRidder; Alaina Mooves-Leb; Danielle Tenner</a:t>
            </a:r>
          </a:p>
          <a:p>
            <a:pPr algn="l"/>
            <a:endParaRPr lang="en-US" sz="90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5410200"/>
            <a:ext cx="1943100" cy="1447800"/>
          </a:xfrm>
          <a:prstGeom prst="rect">
            <a:avLst/>
          </a:prstGeom>
        </p:spPr>
      </p:pic>
    </p:spTree>
    <p:extLst>
      <p:ext uri="{BB962C8B-B14F-4D97-AF65-F5344CB8AC3E}">
        <p14:creationId xmlns:p14="http://schemas.microsoft.com/office/powerpoint/2010/main" val="22411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Manifestations of Child Trauma</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173918982"/>
              </p:ext>
            </p:extLst>
          </p:nvPr>
        </p:nvGraphicFramePr>
        <p:xfrm>
          <a:off x="533400" y="1752600"/>
          <a:ext cx="8153400" cy="4709160"/>
        </p:xfrm>
        <a:graphic>
          <a:graphicData uri="http://schemas.openxmlformats.org/drawingml/2006/table">
            <a:tbl>
              <a:tblPr firstRow="1" bandRow="1">
                <a:tableStyleId>{5C22544A-7EE6-4342-B048-85BDC9FD1C3A}</a:tableStyleId>
              </a:tblPr>
              <a:tblGrid>
                <a:gridCol w="2054225">
                  <a:extLst>
                    <a:ext uri="{9D8B030D-6E8A-4147-A177-3AD203B41FA5}">
                      <a16:colId xmlns:a16="http://schemas.microsoft.com/office/drawing/2014/main" val="20000"/>
                    </a:ext>
                  </a:extLst>
                </a:gridCol>
                <a:gridCol w="6099175">
                  <a:extLst>
                    <a:ext uri="{9D8B030D-6E8A-4147-A177-3AD203B41FA5}">
                      <a16:colId xmlns:a16="http://schemas.microsoft.com/office/drawing/2014/main" val="20001"/>
                    </a:ext>
                  </a:extLst>
                </a:gridCol>
              </a:tblGrid>
              <a:tr h="1385047">
                <a:tc>
                  <a:txBody>
                    <a:bodyPr/>
                    <a:lstStyle/>
                    <a:p>
                      <a:r>
                        <a:rPr lang="en-US"/>
                        <a:t>Self Regulation</a:t>
                      </a:r>
                    </a:p>
                  </a:txBody>
                  <a:tcPr/>
                </a:tc>
                <a:tc>
                  <a:txBody>
                    <a:bodyPr/>
                    <a:lstStyle/>
                    <a:p>
                      <a:pPr marL="285750" indent="-285750">
                        <a:buFont typeface="Wingdings" panose="05000000000000000000" pitchFamily="2" charset="2"/>
                        <a:buChar char="Ø"/>
                      </a:pPr>
                      <a:r>
                        <a:rPr lang="en-US"/>
                        <a:t>Shut-down, inattentive, bored or listless</a:t>
                      </a:r>
                    </a:p>
                    <a:p>
                      <a:pPr marL="285750" indent="-285750">
                        <a:buFont typeface="Wingdings" panose="05000000000000000000" pitchFamily="2" charset="2"/>
                        <a:buChar char="Ø"/>
                      </a:pPr>
                      <a:r>
                        <a:rPr lang="en-US"/>
                        <a:t>Hyperactive, impulsive, aggressive, reactive or silly</a:t>
                      </a:r>
                    </a:p>
                    <a:p>
                      <a:pPr marL="285750" indent="-285750">
                        <a:buFont typeface="Wingdings" panose="05000000000000000000" pitchFamily="2" charset="2"/>
                        <a:buChar char="Ø"/>
                      </a:pPr>
                      <a:r>
                        <a:rPr lang="en-US"/>
                        <a:t>May range from guarded to restricted and intense</a:t>
                      </a:r>
                    </a:p>
                  </a:txBody>
                  <a:tcPr/>
                </a:tc>
                <a:extLst>
                  <a:ext uri="{0D108BD9-81ED-4DB2-BD59-A6C34878D82A}">
                    <a16:rowId xmlns:a16="http://schemas.microsoft.com/office/drawing/2014/main" val="10000"/>
                  </a:ext>
                </a:extLst>
              </a:tr>
              <a:tr h="969533">
                <a:tc>
                  <a:txBody>
                    <a:bodyPr/>
                    <a:lstStyle/>
                    <a:p>
                      <a:r>
                        <a:rPr lang="en-US"/>
                        <a:t>Interpersonal</a:t>
                      </a:r>
                    </a:p>
                  </a:txBody>
                  <a:tcPr/>
                </a:tc>
                <a:tc>
                  <a:txBody>
                    <a:bodyPr/>
                    <a:lstStyle/>
                    <a:p>
                      <a:pPr marL="285750" indent="-285750">
                        <a:buFont typeface="Wingdings" panose="05000000000000000000" pitchFamily="2" charset="2"/>
                        <a:buChar char="Ø"/>
                      </a:pPr>
                      <a:r>
                        <a:rPr lang="en-US"/>
                        <a:t>Socially withdrawn or isolated</a:t>
                      </a:r>
                    </a:p>
                    <a:p>
                      <a:pPr marL="285750" indent="-285750">
                        <a:buFont typeface="Wingdings" panose="05000000000000000000" pitchFamily="2" charset="2"/>
                        <a:buChar char="Ø"/>
                      </a:pPr>
                      <a:r>
                        <a:rPr lang="en-US"/>
                        <a:t>Difficulty developing close or lasting friendships</a:t>
                      </a:r>
                    </a:p>
                  </a:txBody>
                  <a:tcPr/>
                </a:tc>
                <a:extLst>
                  <a:ext uri="{0D108BD9-81ED-4DB2-BD59-A6C34878D82A}">
                    <a16:rowId xmlns:a16="http://schemas.microsoft.com/office/drawing/2014/main" val="10001"/>
                  </a:ext>
                </a:extLst>
              </a:tr>
              <a:tr h="969533">
                <a:tc>
                  <a:txBody>
                    <a:bodyPr/>
                    <a:lstStyle/>
                    <a:p>
                      <a:r>
                        <a:rPr lang="en-US"/>
                        <a:t>Intrapersonal</a:t>
                      </a:r>
                    </a:p>
                  </a:txBody>
                  <a:tcPr/>
                </a:tc>
                <a:tc>
                  <a:txBody>
                    <a:bodyPr/>
                    <a:lstStyle/>
                    <a:p>
                      <a:pPr marL="285750" indent="-285750">
                        <a:buFont typeface="Wingdings" panose="05000000000000000000" pitchFamily="2" charset="2"/>
                        <a:buChar char="Ø"/>
                      </a:pPr>
                      <a:r>
                        <a:rPr lang="en-US"/>
                        <a:t>Hesitant in approaching new tasks. Unwilling to take risks</a:t>
                      </a:r>
                    </a:p>
                    <a:p>
                      <a:pPr marL="285750" indent="-285750">
                        <a:buFont typeface="Wingdings" panose="05000000000000000000" pitchFamily="2" charset="2"/>
                        <a:buChar char="Ø"/>
                      </a:pPr>
                      <a:r>
                        <a:rPr lang="en-US"/>
                        <a:t>Easily</a:t>
                      </a:r>
                      <a:r>
                        <a:rPr lang="en-US" baseline="0"/>
                        <a:t> frustrated or giving-up in the face of failure</a:t>
                      </a:r>
                      <a:endParaRPr lang="en-US"/>
                    </a:p>
                  </a:txBody>
                  <a:tcPr/>
                </a:tc>
                <a:extLst>
                  <a:ext uri="{0D108BD9-81ED-4DB2-BD59-A6C34878D82A}">
                    <a16:rowId xmlns:a16="http://schemas.microsoft.com/office/drawing/2014/main" val="10002"/>
                  </a:ext>
                </a:extLst>
              </a:tr>
              <a:tr h="1385047">
                <a:tc>
                  <a:txBody>
                    <a:bodyPr/>
                    <a:lstStyle/>
                    <a:p>
                      <a:r>
                        <a:rPr lang="en-US"/>
                        <a:t>Cognitive</a:t>
                      </a:r>
                    </a:p>
                  </a:txBody>
                  <a:tcPr/>
                </a:tc>
                <a:tc>
                  <a:txBody>
                    <a:bodyPr/>
                    <a:lstStyle/>
                    <a:p>
                      <a:pPr marL="285750" indent="-285750">
                        <a:buFont typeface="Wingdings" panose="05000000000000000000" pitchFamily="2" charset="2"/>
                        <a:buChar char="Ø"/>
                      </a:pPr>
                      <a:r>
                        <a:rPr lang="en-US"/>
                        <a:t>Difficulty understanding information and following directions</a:t>
                      </a:r>
                    </a:p>
                    <a:p>
                      <a:pPr marL="285750" indent="-285750">
                        <a:buFont typeface="Wingdings" panose="05000000000000000000" pitchFamily="2" charset="2"/>
                        <a:buChar char="Ø"/>
                      </a:pPr>
                      <a:r>
                        <a:rPr lang="en-US"/>
                        <a:t>Trouble asking</a:t>
                      </a:r>
                      <a:r>
                        <a:rPr lang="en-US" baseline="0"/>
                        <a:t> for or accepting help or overly dependent</a:t>
                      </a:r>
                    </a:p>
                    <a:p>
                      <a:pPr marL="285750" indent="-285750">
                        <a:buFont typeface="Wingdings" panose="05000000000000000000" pitchFamily="2" charset="2"/>
                        <a:buChar char="Ø"/>
                      </a:pPr>
                      <a:r>
                        <a:rPr lang="en-US" baseline="0"/>
                        <a:t>Trouble generating ideas and solving problems</a:t>
                      </a:r>
                      <a:endParaRPr lang="en-US"/>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533400" y="6488668"/>
            <a:ext cx="8077200" cy="230832"/>
          </a:xfrm>
          <a:prstGeom prst="rect">
            <a:avLst/>
          </a:prstGeom>
          <a:noFill/>
        </p:spPr>
        <p:txBody>
          <a:bodyPr wrap="square" rtlCol="0">
            <a:spAutoFit/>
          </a:bodyPr>
          <a:lstStyle/>
          <a:p>
            <a:r>
              <a:rPr lang="en-US" sz="900"/>
              <a:t>Adapted from LAUSD School Mental Health PowerPoint: Trauma Informed Schools</a:t>
            </a:r>
          </a:p>
        </p:txBody>
      </p:sp>
    </p:spTree>
    <p:extLst>
      <p:ext uri="{BB962C8B-B14F-4D97-AF65-F5344CB8AC3E}">
        <p14:creationId xmlns:p14="http://schemas.microsoft.com/office/powerpoint/2010/main" val="165579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a:t>What does ‘Trauma Informed’ look like?</a:t>
            </a:r>
          </a:p>
        </p:txBody>
      </p:sp>
      <p:sp>
        <p:nvSpPr>
          <p:cNvPr id="3" name="Content Placeholder 2"/>
          <p:cNvSpPr>
            <a:spLocks noGrp="1"/>
          </p:cNvSpPr>
          <p:nvPr>
            <p:ph sz="quarter" idx="1"/>
          </p:nvPr>
        </p:nvSpPr>
        <p:spPr/>
        <p:txBody>
          <a:bodyPr>
            <a:normAutofit/>
          </a:bodyPr>
          <a:lstStyle/>
          <a:p>
            <a:pPr>
              <a:lnSpc>
                <a:spcPct val="150000"/>
              </a:lnSpc>
            </a:pPr>
            <a:r>
              <a:rPr lang="en-US" sz="2000"/>
              <a:t>A person or organization has knowledge of how trauma impacts a person and mindfully avoids re-traumatization actions</a:t>
            </a:r>
          </a:p>
          <a:p>
            <a:pPr>
              <a:lnSpc>
                <a:spcPct val="150000"/>
              </a:lnSpc>
            </a:pPr>
            <a:r>
              <a:rPr lang="en-US" sz="2000"/>
              <a:t>A person adjusts their teaching or discipline style to meet the needs of a traumatized student/child</a:t>
            </a:r>
          </a:p>
          <a:p>
            <a:pPr>
              <a:lnSpc>
                <a:spcPct val="150000"/>
              </a:lnSpc>
            </a:pPr>
            <a:r>
              <a:rPr lang="en-US" sz="2000"/>
              <a:t>Has flexibility</a:t>
            </a:r>
          </a:p>
          <a:p>
            <a:pPr>
              <a:lnSpc>
                <a:spcPct val="150000"/>
              </a:lnSpc>
            </a:pPr>
            <a:r>
              <a:rPr lang="en-US" sz="2000"/>
              <a:t>Empathy</a:t>
            </a:r>
          </a:p>
          <a:p>
            <a:pPr>
              <a:lnSpc>
                <a:spcPct val="150000"/>
              </a:lnSpc>
            </a:pPr>
            <a:r>
              <a:rPr lang="en-US" sz="2000"/>
              <a:t>Has a growth mindset</a:t>
            </a:r>
          </a:p>
          <a:p>
            <a:pPr>
              <a:lnSpc>
                <a:spcPct val="150000"/>
              </a:lnSpc>
            </a:pPr>
            <a:r>
              <a:rPr lang="en-US" sz="2000"/>
              <a:t>Offers brain-based strategies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714" y="3200400"/>
            <a:ext cx="4354286" cy="3048000"/>
          </a:xfrm>
          <a:prstGeom prst="rect">
            <a:avLst/>
          </a:prstGeom>
        </p:spPr>
      </p:pic>
    </p:spTree>
    <p:extLst>
      <p:ext uri="{BB962C8B-B14F-4D97-AF65-F5344CB8AC3E}">
        <p14:creationId xmlns:p14="http://schemas.microsoft.com/office/powerpoint/2010/main" val="109772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Shifting to a Trauma Lens</a:t>
            </a:r>
          </a:p>
        </p:txBody>
      </p:sp>
      <p:sp>
        <p:nvSpPr>
          <p:cNvPr id="3" name="Content Placeholder 2"/>
          <p:cNvSpPr>
            <a:spLocks noGrp="1"/>
          </p:cNvSpPr>
          <p:nvPr>
            <p:ph sz="quarter" idx="1"/>
          </p:nvPr>
        </p:nvSpPr>
        <p:spPr/>
        <p:txBody>
          <a:bodyPr>
            <a:normAutofit fontScale="92500"/>
          </a:bodyPr>
          <a:lstStyle/>
          <a:p>
            <a:pPr>
              <a:lnSpc>
                <a:spcPct val="150000"/>
              </a:lnSpc>
            </a:pPr>
            <a:r>
              <a:rPr lang="en-US" sz="2200"/>
              <a:t>Children act in a way that makes sense according to their understanding of how the world works</a:t>
            </a:r>
          </a:p>
          <a:p>
            <a:pPr>
              <a:lnSpc>
                <a:spcPct val="150000"/>
              </a:lnSpc>
            </a:pPr>
            <a:r>
              <a:rPr lang="en-US" sz="2200"/>
              <a:t>Understands that a child is not ‘out to get us’</a:t>
            </a:r>
          </a:p>
          <a:p>
            <a:pPr>
              <a:lnSpc>
                <a:spcPct val="150000"/>
              </a:lnSpc>
            </a:pPr>
            <a:r>
              <a:rPr lang="en-US" sz="2200"/>
              <a:t>“A child whose behavior is creating issues is not trying to cause a problem. They’re trying to solve a problem.”</a:t>
            </a:r>
            <a:r>
              <a:rPr lang="en-US" sz="1200"/>
              <a:t>-American Journal of Pediatrics, Nov. 1956</a:t>
            </a:r>
          </a:p>
          <a:p>
            <a:pPr>
              <a:lnSpc>
                <a:spcPct val="150000"/>
              </a:lnSpc>
            </a:pPr>
            <a:r>
              <a:rPr lang="en-US" sz="2200"/>
              <a:t>Instead of asking, “What is wrong with you?”, ask </a:t>
            </a:r>
            <a:r>
              <a:rPr lang="en-US" sz="2200" b="1">
                <a:solidFill>
                  <a:srgbClr val="FF0000"/>
                </a:solidFill>
              </a:rPr>
              <a:t>“What happened to you?”</a:t>
            </a:r>
          </a:p>
          <a:p>
            <a:endParaRPr lang="en-US" sz="1000"/>
          </a:p>
          <a:p>
            <a:endParaRPr lang="en-US" sz="1000"/>
          </a:p>
          <a:p>
            <a:endParaRPr lang="en-US" sz="1000"/>
          </a:p>
          <a:p>
            <a:pPr marL="0" indent="0">
              <a:buNone/>
            </a:pPr>
            <a:r>
              <a:rPr lang="en-US" sz="1000"/>
              <a:t>Adapted from LAUSD School Mental Health PowerPoint: Trauma Informed Schools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4800600"/>
            <a:ext cx="3429000" cy="1985351"/>
          </a:xfrm>
          <a:prstGeom prst="rect">
            <a:avLst/>
          </a:prstGeom>
        </p:spPr>
      </p:pic>
    </p:spTree>
    <p:extLst>
      <p:ext uri="{BB962C8B-B14F-4D97-AF65-F5344CB8AC3E}">
        <p14:creationId xmlns:p14="http://schemas.microsoft.com/office/powerpoint/2010/main" val="377050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Schools Can Mitigate the Negative Effects of Trauma</a:t>
            </a:r>
          </a:p>
        </p:txBody>
      </p:sp>
      <p:sp>
        <p:nvSpPr>
          <p:cNvPr id="3" name="Content Placeholder 2"/>
          <p:cNvSpPr>
            <a:spLocks noGrp="1"/>
          </p:cNvSpPr>
          <p:nvPr>
            <p:ph sz="quarter" idx="1"/>
          </p:nvPr>
        </p:nvSpPr>
        <p:spPr/>
        <p:txBody>
          <a:bodyPr>
            <a:normAutofit fontScale="92500" lnSpcReduction="20000"/>
          </a:bodyPr>
          <a:lstStyle/>
          <a:p>
            <a:endParaRPr lang="en-US" sz="3200"/>
          </a:p>
          <a:p>
            <a:r>
              <a:rPr lang="en-US" sz="3200"/>
              <a:t>Schools and adults can:</a:t>
            </a:r>
          </a:p>
          <a:p>
            <a:pPr lvl="1">
              <a:lnSpc>
                <a:spcPct val="160000"/>
              </a:lnSpc>
            </a:pPr>
            <a:r>
              <a:rPr lang="en-US" sz="2200"/>
              <a:t>Create a sense of safety</a:t>
            </a:r>
          </a:p>
          <a:p>
            <a:pPr lvl="1">
              <a:lnSpc>
                <a:spcPct val="160000"/>
              </a:lnSpc>
            </a:pPr>
            <a:r>
              <a:rPr lang="en-US" sz="2200"/>
              <a:t>Provide a sense of control</a:t>
            </a:r>
          </a:p>
          <a:p>
            <a:pPr lvl="1">
              <a:lnSpc>
                <a:spcPct val="160000"/>
              </a:lnSpc>
            </a:pPr>
            <a:r>
              <a:rPr lang="en-US" sz="2200"/>
              <a:t>Foster connections</a:t>
            </a:r>
          </a:p>
          <a:p>
            <a:pPr lvl="1">
              <a:lnSpc>
                <a:spcPct val="160000"/>
              </a:lnSpc>
            </a:pPr>
            <a:r>
              <a:rPr lang="en-US" sz="2200"/>
              <a:t>Teach and model self-regulation techniques</a:t>
            </a:r>
          </a:p>
          <a:p>
            <a:pPr lvl="1"/>
            <a:endParaRPr lang="en-US"/>
          </a:p>
          <a:p>
            <a:pPr lvl="1"/>
            <a:endParaRPr lang="en-US"/>
          </a:p>
          <a:p>
            <a:pPr lvl="1"/>
            <a:endParaRPr lang="en-US"/>
          </a:p>
          <a:p>
            <a:pPr marL="365760" lvl="1" indent="0">
              <a:buNone/>
            </a:pPr>
            <a:r>
              <a:rPr lang="en-US" sz="900"/>
              <a:t>Adapted from Toolkit for Foster Youth Education Success: Trauma Informed Education, March 17 2016; Catherine DeRidder; Alaina Mooves-Leb; Danielle Tenner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709" y="2133600"/>
            <a:ext cx="2963091" cy="2971800"/>
          </a:xfrm>
          <a:prstGeom prst="rect">
            <a:avLst/>
          </a:prstGeom>
        </p:spPr>
      </p:pic>
    </p:spTree>
    <p:extLst>
      <p:ext uri="{BB962C8B-B14F-4D97-AF65-F5344CB8AC3E}">
        <p14:creationId xmlns:p14="http://schemas.microsoft.com/office/powerpoint/2010/main" val="399850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Create a Sense of Safety</a:t>
            </a:r>
          </a:p>
        </p:txBody>
      </p:sp>
      <p:sp>
        <p:nvSpPr>
          <p:cNvPr id="3" name="Content Placeholder 2"/>
          <p:cNvSpPr>
            <a:spLocks noGrp="1"/>
          </p:cNvSpPr>
          <p:nvPr>
            <p:ph sz="quarter" idx="1"/>
          </p:nvPr>
        </p:nvSpPr>
        <p:spPr>
          <a:xfrm>
            <a:off x="612648" y="1600199"/>
            <a:ext cx="8153400" cy="5113019"/>
          </a:xfrm>
        </p:spPr>
        <p:txBody>
          <a:bodyPr>
            <a:normAutofit lnSpcReduction="10000"/>
          </a:bodyPr>
          <a:lstStyle/>
          <a:p>
            <a:r>
              <a:rPr lang="en-US"/>
              <a:t>Provide a safe environment: Predictable structure with consistent routines</a:t>
            </a:r>
          </a:p>
          <a:p>
            <a:pPr lvl="1"/>
            <a:r>
              <a:rPr lang="en-US" sz="2200"/>
              <a:t>School wide positive behavior programs</a:t>
            </a:r>
          </a:p>
          <a:p>
            <a:pPr lvl="1"/>
            <a:r>
              <a:rPr lang="en-US" sz="2200"/>
              <a:t>Expectations are clear and consistent</a:t>
            </a:r>
          </a:p>
          <a:p>
            <a:pPr lvl="1"/>
            <a:r>
              <a:rPr lang="en-US" sz="2200"/>
              <a:t>Provide transition opportunities</a:t>
            </a:r>
          </a:p>
          <a:p>
            <a:pPr lvl="1"/>
            <a:r>
              <a:rPr lang="en-US" sz="2200"/>
              <a:t>Provide clear pathways to emotional support</a:t>
            </a:r>
          </a:p>
          <a:p>
            <a:r>
              <a:rPr lang="en-US"/>
              <a:t>Build self-esteem:</a:t>
            </a:r>
          </a:p>
          <a:p>
            <a:pPr lvl="1"/>
            <a:r>
              <a:rPr lang="en-US" sz="2200"/>
              <a:t>Focus on activities the student excels at</a:t>
            </a:r>
          </a:p>
          <a:p>
            <a:pPr lvl="1"/>
            <a:r>
              <a:rPr lang="en-US" sz="2200"/>
              <a:t>Give the student prep time</a:t>
            </a:r>
          </a:p>
          <a:p>
            <a:r>
              <a:rPr lang="en-US"/>
              <a:t>Celebrate even the smallest successes</a:t>
            </a:r>
          </a:p>
          <a:p>
            <a:pPr lvl="1"/>
            <a:r>
              <a:rPr lang="en-US" sz="2000"/>
              <a:t>Thank the student for coming on time</a:t>
            </a:r>
          </a:p>
          <a:p>
            <a:pPr lvl="1"/>
            <a:r>
              <a:rPr lang="en-US" sz="2000"/>
              <a:t>Write a positive note for turning in homework</a:t>
            </a:r>
          </a:p>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2057400"/>
            <a:ext cx="2286211" cy="2438611"/>
          </a:xfrm>
          <a:prstGeom prst="rect">
            <a:avLst/>
          </a:prstGeom>
        </p:spPr>
      </p:pic>
      <p:sp>
        <p:nvSpPr>
          <p:cNvPr id="5" name="TextBox 4"/>
          <p:cNvSpPr txBox="1"/>
          <p:nvPr/>
        </p:nvSpPr>
        <p:spPr>
          <a:xfrm>
            <a:off x="533399" y="6459304"/>
            <a:ext cx="7608173" cy="507831"/>
          </a:xfrm>
          <a:prstGeom prst="rect">
            <a:avLst/>
          </a:prstGeom>
          <a:noFill/>
        </p:spPr>
        <p:txBody>
          <a:bodyPr wrap="none" rtlCol="0">
            <a:spAutoFit/>
          </a:bodyPr>
          <a:lstStyle/>
          <a:p>
            <a:pPr marL="0" lvl="1"/>
            <a:r>
              <a:rPr lang="en-US" sz="900"/>
              <a:t>Adapted from Toolkit for Foster Youth Education Success: Trauma Informed Education, March 17 2016; Catherine DeRidder; Alaina Mooves-Leb; Danielle Tenner</a:t>
            </a:r>
          </a:p>
          <a:p>
            <a:endParaRPr lang="en-US"/>
          </a:p>
        </p:txBody>
      </p:sp>
    </p:spTree>
    <p:extLst>
      <p:ext uri="{BB962C8B-B14F-4D97-AF65-F5344CB8AC3E}">
        <p14:creationId xmlns:p14="http://schemas.microsoft.com/office/powerpoint/2010/main" val="204731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Objectives</a:t>
            </a:r>
          </a:p>
        </p:txBody>
      </p:sp>
      <p:sp>
        <p:nvSpPr>
          <p:cNvPr id="3" name="Content Placeholder 2"/>
          <p:cNvSpPr>
            <a:spLocks noGrp="1"/>
          </p:cNvSpPr>
          <p:nvPr>
            <p:ph sz="quarter" idx="1"/>
          </p:nvPr>
        </p:nvSpPr>
        <p:spPr>
          <a:xfrm>
            <a:off x="612648" y="1600200"/>
            <a:ext cx="8153400" cy="5029200"/>
          </a:xfrm>
        </p:spPr>
        <p:txBody>
          <a:bodyPr>
            <a:normAutofit/>
          </a:bodyPr>
          <a:lstStyle/>
          <a:p>
            <a:pPr>
              <a:lnSpc>
                <a:spcPct val="150000"/>
              </a:lnSpc>
            </a:pPr>
            <a:r>
              <a:rPr lang="en-US" sz="2000"/>
              <a:t>To learn about Los Angeles Unified School District (LAUSD) foster youth population and the related challenges for students</a:t>
            </a:r>
          </a:p>
          <a:p>
            <a:pPr>
              <a:lnSpc>
                <a:spcPct val="150000"/>
              </a:lnSpc>
            </a:pPr>
            <a:r>
              <a:rPr lang="en-US" sz="2000"/>
              <a:t>Services and responsibilities of the Foster Youth Achievement Program</a:t>
            </a:r>
          </a:p>
          <a:p>
            <a:pPr>
              <a:lnSpc>
                <a:spcPct val="150000"/>
              </a:lnSpc>
            </a:pPr>
            <a:r>
              <a:rPr lang="en-US" sz="2000"/>
              <a:t>Share some practical strategies to use with foster youth to create a welcoming environment and improve outcomes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4648200"/>
            <a:ext cx="3810000" cy="1882140"/>
          </a:xfrm>
          <a:prstGeom prst="rect">
            <a:avLst/>
          </a:prstGeom>
        </p:spPr>
      </p:pic>
    </p:spTree>
    <p:extLst>
      <p:ext uri="{BB962C8B-B14F-4D97-AF65-F5344CB8AC3E}">
        <p14:creationId xmlns:p14="http://schemas.microsoft.com/office/powerpoint/2010/main" val="1392024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Provide a Sense of Control</a:t>
            </a:r>
          </a:p>
        </p:txBody>
      </p:sp>
      <p:sp>
        <p:nvSpPr>
          <p:cNvPr id="3" name="Content Placeholder 2"/>
          <p:cNvSpPr>
            <a:spLocks noGrp="1"/>
          </p:cNvSpPr>
          <p:nvPr>
            <p:ph sz="quarter" idx="1"/>
          </p:nvPr>
        </p:nvSpPr>
        <p:spPr>
          <a:xfrm>
            <a:off x="304800" y="1600200"/>
            <a:ext cx="8686800" cy="5105400"/>
          </a:xfrm>
        </p:spPr>
        <p:txBody>
          <a:bodyPr>
            <a:normAutofit/>
          </a:bodyPr>
          <a:lstStyle/>
          <a:p>
            <a:pPr>
              <a:lnSpc>
                <a:spcPct val="150000"/>
              </a:lnSpc>
            </a:pPr>
            <a:r>
              <a:rPr lang="en-US" sz="2000"/>
              <a:t>Give students choices rather than ultimatums</a:t>
            </a:r>
          </a:p>
          <a:p>
            <a:pPr>
              <a:lnSpc>
                <a:spcPct val="150000"/>
              </a:lnSpc>
            </a:pPr>
            <a:r>
              <a:rPr lang="en-US" sz="2000"/>
              <a:t>Engage in semi-private conversations </a:t>
            </a:r>
          </a:p>
          <a:p>
            <a:pPr>
              <a:lnSpc>
                <a:spcPct val="150000"/>
              </a:lnSpc>
            </a:pPr>
            <a:r>
              <a:rPr lang="en-US" sz="2000"/>
              <a:t>Offer adequate personal space</a:t>
            </a:r>
          </a:p>
          <a:p>
            <a:pPr>
              <a:lnSpc>
                <a:spcPct val="150000"/>
              </a:lnSpc>
            </a:pPr>
            <a:r>
              <a:rPr lang="en-US" sz="2000"/>
              <a:t>Keep escape routes open</a:t>
            </a:r>
          </a:p>
          <a:p>
            <a:pPr>
              <a:lnSpc>
                <a:spcPct val="150000"/>
              </a:lnSpc>
            </a:pPr>
            <a:r>
              <a:rPr lang="en-US" sz="2000"/>
              <a:t>Limit the number of personnel or adults involved</a:t>
            </a:r>
          </a:p>
          <a:p>
            <a:pPr>
              <a:lnSpc>
                <a:spcPct val="150000"/>
              </a:lnSpc>
            </a:pPr>
            <a:r>
              <a:rPr lang="en-US" sz="2000"/>
              <a:t>Keep verbal interactions calm: use simple and direct language</a:t>
            </a:r>
          </a:p>
          <a:p>
            <a:pPr>
              <a:lnSpc>
                <a:spcPct val="150000"/>
              </a:lnSpc>
            </a:pPr>
            <a:r>
              <a:rPr lang="en-US" sz="2000"/>
              <a:t>Allow the student to engage in the problem-solving process</a:t>
            </a:r>
          </a:p>
          <a:p>
            <a:pPr marL="0" indent="0">
              <a:lnSpc>
                <a:spcPct val="150000"/>
              </a:lnSpc>
              <a:buNone/>
            </a:pPr>
            <a:endParaRPr lang="en-US" sz="2000"/>
          </a:p>
          <a:p>
            <a:pPr marL="320040" lvl="1" indent="-320040">
              <a:spcBef>
                <a:spcPts val="700"/>
              </a:spcBef>
              <a:buClr>
                <a:schemeClr val="accent2"/>
              </a:buClr>
            </a:pPr>
            <a:r>
              <a:rPr lang="en-US" sz="900"/>
              <a:t>Adapted from Toolkit for Foster Youth Education Success: Trauma Informed Education, March 17 2016; Catherine DeRidder; Alaina Mooves-Leb; Danielle Tenner</a:t>
            </a:r>
          </a:p>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996440"/>
            <a:ext cx="2743200" cy="2057400"/>
          </a:xfrm>
          <a:prstGeom prst="rect">
            <a:avLst/>
          </a:prstGeom>
        </p:spPr>
      </p:pic>
    </p:spTree>
    <p:extLst>
      <p:ext uri="{BB962C8B-B14F-4D97-AF65-F5344CB8AC3E}">
        <p14:creationId xmlns:p14="http://schemas.microsoft.com/office/powerpoint/2010/main" val="305919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Foster Connections</a:t>
            </a:r>
          </a:p>
        </p:txBody>
      </p:sp>
      <p:sp>
        <p:nvSpPr>
          <p:cNvPr id="3" name="Content Placeholder 2"/>
          <p:cNvSpPr>
            <a:spLocks noGrp="1"/>
          </p:cNvSpPr>
          <p:nvPr>
            <p:ph sz="quarter" idx="1"/>
          </p:nvPr>
        </p:nvSpPr>
        <p:spPr/>
        <p:txBody>
          <a:bodyPr>
            <a:noAutofit/>
          </a:bodyPr>
          <a:lstStyle/>
          <a:p>
            <a:r>
              <a:rPr lang="en-US" sz="2000"/>
              <a:t>Create opportunities to develop meaningful relationships: peers and adults</a:t>
            </a:r>
          </a:p>
          <a:p>
            <a:pPr lvl="1"/>
            <a:r>
              <a:rPr lang="en-US" sz="2000"/>
              <a:t>FYAP developed  Foster Youth Leadership and Empowerment Council at high schools</a:t>
            </a:r>
          </a:p>
          <a:p>
            <a:pPr lvl="1"/>
            <a:r>
              <a:rPr lang="en-US" sz="2000"/>
              <a:t>FYAP developed Shadow Day for opportunity to mentor foster youth interested certain career path</a:t>
            </a:r>
          </a:p>
          <a:p>
            <a:pPr lvl="1"/>
            <a:r>
              <a:rPr lang="en-US" sz="2000"/>
              <a:t> FYAP developed summer camp for primary, and winter leadership retreat for high school foster youth students to attend annually to connect with other students within similar dynamics as them for empowerment </a:t>
            </a:r>
          </a:p>
          <a:p>
            <a:r>
              <a:rPr lang="en-US" sz="2000"/>
              <a:t>Allow students to share feelings and experiences on their own timeline</a:t>
            </a:r>
          </a:p>
          <a:p>
            <a:r>
              <a:rPr lang="en-US" sz="2000"/>
              <a:t>If a student is struggling, be empathetic</a:t>
            </a:r>
          </a:p>
          <a:p>
            <a:r>
              <a:rPr lang="en-US" sz="2000"/>
              <a:t>Offer support: academic and/or emotional</a:t>
            </a:r>
          </a:p>
          <a:p>
            <a:r>
              <a:rPr lang="en-US" sz="2000"/>
              <a:t>Be ready for proactive interventions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410200"/>
            <a:ext cx="2828038" cy="1097279"/>
          </a:xfrm>
          <a:prstGeom prst="rect">
            <a:avLst/>
          </a:prstGeom>
        </p:spPr>
      </p:pic>
      <p:sp>
        <p:nvSpPr>
          <p:cNvPr id="5" name="TextBox 4"/>
          <p:cNvSpPr txBox="1"/>
          <p:nvPr/>
        </p:nvSpPr>
        <p:spPr>
          <a:xfrm>
            <a:off x="15240" y="6350169"/>
            <a:ext cx="9128760" cy="646331"/>
          </a:xfrm>
          <a:prstGeom prst="rect">
            <a:avLst/>
          </a:prstGeom>
          <a:noFill/>
        </p:spPr>
        <p:txBody>
          <a:bodyPr wrap="square" rtlCol="0">
            <a:spAutoFit/>
          </a:bodyPr>
          <a:lstStyle/>
          <a:p>
            <a:pPr marL="0" lvl="1"/>
            <a:endParaRPr lang="en-US" sz="900"/>
          </a:p>
          <a:p>
            <a:pPr marL="0" lvl="1"/>
            <a:r>
              <a:rPr lang="en-US" sz="900"/>
              <a:t>Adapted from Toolkit for Foster Youth Education Success: Trauma Informed Education, March 17 2016; Catherine DeRidder; Alaina Mooves-Leb; Danielle Tenner</a:t>
            </a:r>
          </a:p>
          <a:p>
            <a:endParaRPr lang="en-US"/>
          </a:p>
        </p:txBody>
      </p:sp>
    </p:spTree>
    <p:extLst>
      <p:ext uri="{BB962C8B-B14F-4D97-AF65-F5344CB8AC3E}">
        <p14:creationId xmlns:p14="http://schemas.microsoft.com/office/powerpoint/2010/main" val="302415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Teach and Model Self-Regulation</a:t>
            </a:r>
          </a:p>
        </p:txBody>
      </p:sp>
      <p:sp>
        <p:nvSpPr>
          <p:cNvPr id="3" name="Content Placeholder 2"/>
          <p:cNvSpPr>
            <a:spLocks noGrp="1"/>
          </p:cNvSpPr>
          <p:nvPr>
            <p:ph sz="quarter" idx="1"/>
          </p:nvPr>
        </p:nvSpPr>
        <p:spPr/>
        <p:txBody>
          <a:bodyPr/>
          <a:lstStyle/>
          <a:p>
            <a:pPr>
              <a:lnSpc>
                <a:spcPct val="150000"/>
              </a:lnSpc>
            </a:pPr>
            <a:r>
              <a:rPr lang="en-US" sz="2000"/>
              <a:t>Incorporate techniques into classroom routines</a:t>
            </a:r>
          </a:p>
          <a:p>
            <a:pPr lvl="1">
              <a:lnSpc>
                <a:spcPct val="150000"/>
              </a:lnSpc>
            </a:pPr>
            <a:r>
              <a:rPr lang="en-US" sz="2000"/>
              <a:t>Breathing exercises </a:t>
            </a:r>
          </a:p>
          <a:p>
            <a:pPr lvl="1">
              <a:lnSpc>
                <a:spcPct val="150000"/>
              </a:lnSpc>
            </a:pPr>
            <a:r>
              <a:rPr lang="en-US" sz="2000"/>
              <a:t>Mindfulness</a:t>
            </a:r>
          </a:p>
          <a:p>
            <a:pPr lvl="1">
              <a:lnSpc>
                <a:spcPct val="150000"/>
              </a:lnSpc>
            </a:pPr>
            <a:r>
              <a:rPr lang="en-US" sz="2000"/>
              <a:t>Taking breaks</a:t>
            </a:r>
          </a:p>
          <a:p>
            <a:pPr lvl="1">
              <a:lnSpc>
                <a:spcPct val="150000"/>
              </a:lnSpc>
            </a:pPr>
            <a:r>
              <a:rPr lang="en-US" sz="2000"/>
              <a:t>Feeling charts and journals</a:t>
            </a:r>
          </a:p>
          <a:p>
            <a:pPr lvl="1">
              <a:lnSpc>
                <a:spcPct val="150000"/>
              </a:lnSpc>
            </a:pPr>
            <a:r>
              <a:rPr lang="en-US" sz="2000"/>
              <a:t>Sensory objects</a:t>
            </a:r>
          </a:p>
          <a:p>
            <a:pPr lvl="1">
              <a:lnSpc>
                <a:spcPct val="150000"/>
              </a:lnSpc>
            </a:pPr>
            <a:r>
              <a:rPr lang="en-US" sz="2000"/>
              <a:t>Quiet spaces</a:t>
            </a:r>
          </a:p>
          <a:p>
            <a:pPr lvl="1"/>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590800"/>
            <a:ext cx="3962400" cy="3352800"/>
          </a:xfrm>
          <a:prstGeom prst="rect">
            <a:avLst/>
          </a:prstGeom>
        </p:spPr>
      </p:pic>
      <p:sp>
        <p:nvSpPr>
          <p:cNvPr id="5" name="TextBox 4"/>
          <p:cNvSpPr txBox="1"/>
          <p:nvPr/>
        </p:nvSpPr>
        <p:spPr>
          <a:xfrm>
            <a:off x="761999" y="6553199"/>
            <a:ext cx="7844043" cy="507831"/>
          </a:xfrm>
          <a:prstGeom prst="rect">
            <a:avLst/>
          </a:prstGeom>
          <a:noFill/>
        </p:spPr>
        <p:txBody>
          <a:bodyPr wrap="square" rtlCol="0">
            <a:spAutoFit/>
          </a:bodyPr>
          <a:lstStyle/>
          <a:p>
            <a:pPr marL="0" lvl="1"/>
            <a:r>
              <a:rPr lang="en-US" sz="900"/>
              <a:t>Adapted from Toolkit for Foster Youth Education Success: Trauma Informed Education, March 17 2016; Catherine DeRidder; Alaina Mooves-Leb; Danielle Tenner</a:t>
            </a:r>
          </a:p>
          <a:p>
            <a:endParaRPr lang="en-US"/>
          </a:p>
        </p:txBody>
      </p:sp>
    </p:spTree>
    <p:extLst>
      <p:ext uri="{BB962C8B-B14F-4D97-AF65-F5344CB8AC3E}">
        <p14:creationId xmlns:p14="http://schemas.microsoft.com/office/powerpoint/2010/main" val="220604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What’s Behind the Behavior?</a:t>
            </a:r>
          </a:p>
        </p:txBody>
      </p:sp>
      <p:sp>
        <p:nvSpPr>
          <p:cNvPr id="3" name="Content Placeholder 2"/>
          <p:cNvSpPr>
            <a:spLocks noGrp="1"/>
          </p:cNvSpPr>
          <p:nvPr>
            <p:ph sz="quarter" idx="1"/>
          </p:nvPr>
        </p:nvSpPr>
        <p:spPr>
          <a:xfrm>
            <a:off x="533400" y="1524000"/>
            <a:ext cx="8153400" cy="4800600"/>
          </a:xfrm>
        </p:spPr>
        <p:txBody>
          <a:bodyPr>
            <a:normAutofit/>
          </a:bodyPr>
          <a:lstStyle/>
          <a:p>
            <a:r>
              <a:rPr lang="en-US" sz="2000"/>
              <a:t>Often times a child’s behavior is a reaction to a deeper feeling or belief, or trying to avoid uncomfortable feelings</a:t>
            </a:r>
          </a:p>
        </p:txBody>
      </p:sp>
      <p:graphicFrame>
        <p:nvGraphicFramePr>
          <p:cNvPr id="4" name="Diagram 3"/>
          <p:cNvGraphicFramePr/>
          <p:nvPr>
            <p:extLst>
              <p:ext uri="{D42A27DB-BD31-4B8C-83A1-F6EECF244321}">
                <p14:modId xmlns:p14="http://schemas.microsoft.com/office/powerpoint/2010/main" val="2331539279"/>
              </p:ext>
            </p:extLst>
          </p:nvPr>
        </p:nvGraphicFramePr>
        <p:xfrm>
          <a:off x="381000" y="2209800"/>
          <a:ext cx="822960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776752837"/>
              </p:ext>
            </p:extLst>
          </p:nvPr>
        </p:nvGraphicFramePr>
        <p:xfrm>
          <a:off x="381000" y="3733800"/>
          <a:ext cx="8305800" cy="2743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76200" y="6465808"/>
            <a:ext cx="8153400" cy="369332"/>
          </a:xfrm>
          <a:prstGeom prst="rect">
            <a:avLst/>
          </a:prstGeom>
          <a:noFill/>
        </p:spPr>
        <p:txBody>
          <a:bodyPr wrap="square" rtlCol="0">
            <a:spAutoFit/>
          </a:bodyPr>
          <a:lstStyle/>
          <a:p>
            <a:r>
              <a:rPr lang="en-US" sz="900"/>
              <a:t>Adapted from San Diego County Office of Education: TRAUMA INFORMED PRACTICES FOR SCHOOLS – TIPS: Susie Terry, MPH; </a:t>
            </a:r>
            <a:r>
              <a:rPr lang="de-DE" sz="900"/>
              <a:t>Michelle Lustig, Ed.D, MSW, PPSC: </a:t>
            </a:r>
            <a:r>
              <a:rPr lang="en-US" sz="900"/>
              <a:t>Foster Youth &amp; Homeless Education Services   </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41370" y="4343400"/>
            <a:ext cx="2461260" cy="1188720"/>
          </a:xfrm>
          <a:prstGeom prst="rect">
            <a:avLst/>
          </a:prstGeom>
        </p:spPr>
      </p:pic>
    </p:spTree>
    <p:extLst>
      <p:ext uri="{BB962C8B-B14F-4D97-AF65-F5344CB8AC3E}">
        <p14:creationId xmlns:p14="http://schemas.microsoft.com/office/powerpoint/2010/main" val="67913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Under the Surface</a:t>
            </a:r>
          </a:p>
        </p:txBody>
      </p:sp>
      <p:sp>
        <p:nvSpPr>
          <p:cNvPr id="3" name="Content Placeholder 2"/>
          <p:cNvSpPr>
            <a:spLocks noGrp="1"/>
          </p:cNvSpPr>
          <p:nvPr>
            <p:ph sz="quarter" idx="1"/>
          </p:nvPr>
        </p:nvSpPr>
        <p:spPr/>
        <p:txBody>
          <a:bodyPr/>
          <a:lstStyle/>
          <a:p>
            <a:pPr marL="0" indent="0" algn="ctr">
              <a:buNone/>
            </a:pPr>
            <a:r>
              <a:rPr lang="en-US"/>
              <a:t>Video</a:t>
            </a:r>
          </a:p>
        </p:txBody>
      </p:sp>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597" y="2209800"/>
            <a:ext cx="7431593" cy="3810000"/>
          </a:xfrm>
          <a:prstGeom prst="rect">
            <a:avLst/>
          </a:prstGeom>
        </p:spPr>
      </p:pic>
      <p:pic>
        <p:nvPicPr>
          <p:cNvPr id="4" name="'Under The Surface' - Empathy Film">
            <a:hlinkClick r:id="" action="ppaction://media"/>
            <a:extLst>
              <a:ext uri="{FF2B5EF4-FFF2-40B4-BE49-F238E27FC236}">
                <a16:creationId xmlns:a16="http://schemas.microsoft.com/office/drawing/2014/main" id="{535CFF81-2031-4CF1-912A-D4AC6E6E977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599" y="1524000"/>
            <a:ext cx="8763001" cy="4495800"/>
          </a:xfrm>
          <a:prstGeom prst="rect">
            <a:avLst/>
          </a:prstGeom>
        </p:spPr>
      </p:pic>
    </p:spTree>
    <p:extLst>
      <p:ext uri="{BB962C8B-B14F-4D97-AF65-F5344CB8AC3E}">
        <p14:creationId xmlns:p14="http://schemas.microsoft.com/office/powerpoint/2010/main" val="41392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Implementation Examples</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003107463"/>
              </p:ext>
            </p:extLst>
          </p:nvPr>
        </p:nvGraphicFramePr>
        <p:xfrm>
          <a:off x="533400" y="20574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09600" y="1752600"/>
            <a:ext cx="8077200" cy="461665"/>
          </a:xfrm>
          <a:prstGeom prst="rect">
            <a:avLst/>
          </a:prstGeom>
        </p:spPr>
        <p:txBody>
          <a:bodyPr wrap="square">
            <a:spAutoFit/>
          </a:bodyPr>
          <a:lstStyle/>
          <a:p>
            <a:pPr algn="ctr"/>
            <a:r>
              <a:rPr lang="en-US" sz="2400" b="1" u="sng"/>
              <a:t>Student’s Who Have Difficulty With Self-Regulation</a:t>
            </a:r>
            <a:r>
              <a:rPr lang="en-US" sz="2400" u="sng"/>
              <a:t>:</a:t>
            </a:r>
          </a:p>
        </p:txBody>
      </p:sp>
      <p:sp>
        <p:nvSpPr>
          <p:cNvPr id="6" name="TextBox 5"/>
          <p:cNvSpPr txBox="1"/>
          <p:nvPr/>
        </p:nvSpPr>
        <p:spPr>
          <a:xfrm>
            <a:off x="693419" y="6400800"/>
            <a:ext cx="7840981" cy="230832"/>
          </a:xfrm>
          <a:prstGeom prst="rect">
            <a:avLst/>
          </a:prstGeom>
          <a:noFill/>
        </p:spPr>
        <p:txBody>
          <a:bodyPr wrap="square" rtlCol="0">
            <a:spAutoFit/>
          </a:bodyPr>
          <a:lstStyle/>
          <a:p>
            <a:r>
              <a:rPr lang="en-US" sz="900"/>
              <a:t>Adapted from: Helping Traumatized Children Learn, 2009 Massachusetts Advocates for Children</a:t>
            </a:r>
          </a:p>
        </p:txBody>
      </p:sp>
    </p:spTree>
    <p:extLst>
      <p:ext uri="{BB962C8B-B14F-4D97-AF65-F5344CB8AC3E}">
        <p14:creationId xmlns:p14="http://schemas.microsoft.com/office/powerpoint/2010/main" val="413014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Implementation Examples</a:t>
            </a:r>
          </a:p>
        </p:txBody>
      </p:sp>
      <p:sp>
        <p:nvSpPr>
          <p:cNvPr id="3" name="Content Placeholder 2"/>
          <p:cNvSpPr>
            <a:spLocks noGrp="1"/>
          </p:cNvSpPr>
          <p:nvPr>
            <p:ph sz="quarter" idx="1"/>
          </p:nvPr>
        </p:nvSpPr>
        <p:spPr>
          <a:xfrm>
            <a:off x="609600" y="1828800"/>
            <a:ext cx="8153400" cy="4495800"/>
          </a:xfrm>
        </p:spPr>
        <p:txBody>
          <a:bodyPr>
            <a:normAutofit/>
          </a:bodyPr>
          <a:lstStyle/>
          <a:p>
            <a:pPr marL="0" indent="0">
              <a:buNone/>
            </a:pPr>
            <a:endParaRPr lang="en-US"/>
          </a:p>
          <a:p>
            <a:endParaRPr lang="en-US" sz="2400"/>
          </a:p>
          <a:p>
            <a:pPr marL="365760" lvl="1" indent="0">
              <a:buNone/>
            </a:pPr>
            <a:r>
              <a:rPr lang="en-US" sz="1400"/>
              <a:t>			</a:t>
            </a:r>
          </a:p>
          <a:p>
            <a:pPr marL="0" indent="0">
              <a:buNone/>
            </a:pPr>
            <a:endParaRPr lang="en-US"/>
          </a:p>
          <a:p>
            <a:pPr marL="0" indent="0">
              <a:buNone/>
            </a:pPr>
            <a:endParaRPr lang="en-US" u="sng"/>
          </a:p>
        </p:txBody>
      </p:sp>
      <p:graphicFrame>
        <p:nvGraphicFramePr>
          <p:cNvPr id="4" name="Diagram 3"/>
          <p:cNvGraphicFramePr/>
          <p:nvPr>
            <p:extLst>
              <p:ext uri="{D42A27DB-BD31-4B8C-83A1-F6EECF244321}">
                <p14:modId xmlns:p14="http://schemas.microsoft.com/office/powerpoint/2010/main" val="1349855864"/>
              </p:ext>
            </p:extLst>
          </p:nvPr>
        </p:nvGraphicFramePr>
        <p:xfrm>
          <a:off x="533400" y="1922918"/>
          <a:ext cx="78486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09600" y="1491733"/>
            <a:ext cx="7772400" cy="461665"/>
          </a:xfrm>
          <a:prstGeom prst="rect">
            <a:avLst/>
          </a:prstGeom>
          <a:noFill/>
        </p:spPr>
        <p:txBody>
          <a:bodyPr wrap="square" rtlCol="0">
            <a:spAutoFit/>
          </a:bodyPr>
          <a:lstStyle/>
          <a:p>
            <a:pPr algn="ctr"/>
            <a:r>
              <a:rPr lang="en-US" sz="2400" b="1" u="sng"/>
              <a:t>Students Who Don’t Perceive Safety</a:t>
            </a:r>
          </a:p>
        </p:txBody>
      </p:sp>
      <p:sp>
        <p:nvSpPr>
          <p:cNvPr id="8" name="TextBox 7"/>
          <p:cNvSpPr txBox="1"/>
          <p:nvPr/>
        </p:nvSpPr>
        <p:spPr>
          <a:xfrm>
            <a:off x="609600" y="6321028"/>
            <a:ext cx="7010400" cy="507831"/>
          </a:xfrm>
          <a:prstGeom prst="rect">
            <a:avLst/>
          </a:prstGeom>
          <a:noFill/>
        </p:spPr>
        <p:txBody>
          <a:bodyPr wrap="square" rtlCol="0">
            <a:spAutoFit/>
          </a:bodyPr>
          <a:lstStyle/>
          <a:p>
            <a:r>
              <a:rPr lang="en-US" sz="900"/>
              <a:t>Adapted from: Helping Traumatized Children Learn, 2009 Massachusetts Advocates for Children</a:t>
            </a:r>
          </a:p>
          <a:p>
            <a:endParaRPr lang="en-US"/>
          </a:p>
        </p:txBody>
      </p:sp>
    </p:spTree>
    <p:extLst>
      <p:ext uri="{BB962C8B-B14F-4D97-AF65-F5344CB8AC3E}">
        <p14:creationId xmlns:p14="http://schemas.microsoft.com/office/powerpoint/2010/main" val="79498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Implementation Examples</a:t>
            </a:r>
          </a:p>
        </p:txBody>
      </p:sp>
      <p:sp>
        <p:nvSpPr>
          <p:cNvPr id="3" name="Content Placeholder 2"/>
          <p:cNvSpPr>
            <a:spLocks noGrp="1"/>
          </p:cNvSpPr>
          <p:nvPr>
            <p:ph sz="quarter" idx="1"/>
          </p:nvPr>
        </p:nvSpPr>
        <p:spPr>
          <a:xfrm>
            <a:off x="381000" y="1600200"/>
            <a:ext cx="8385048" cy="4495800"/>
          </a:xfrm>
        </p:spPr>
        <p:txBody>
          <a:bodyPr>
            <a:normAutofit/>
          </a:bodyPr>
          <a:lstStyle/>
          <a:p>
            <a:pPr marL="0" indent="0" algn="ctr">
              <a:buNone/>
            </a:pPr>
            <a:r>
              <a:rPr lang="en-US" sz="2400" b="1" u="sng"/>
              <a:t>Students who Struggle Academically</a:t>
            </a:r>
          </a:p>
          <a:p>
            <a:pPr marL="0" indent="0" algn="ctr">
              <a:buNone/>
            </a:pPr>
            <a:endParaRPr lang="en-US" sz="2400" b="1" u="sng"/>
          </a:p>
        </p:txBody>
      </p:sp>
      <p:graphicFrame>
        <p:nvGraphicFramePr>
          <p:cNvPr id="4" name="Diagram 3"/>
          <p:cNvGraphicFramePr/>
          <p:nvPr>
            <p:extLst>
              <p:ext uri="{D42A27DB-BD31-4B8C-83A1-F6EECF244321}">
                <p14:modId xmlns:p14="http://schemas.microsoft.com/office/powerpoint/2010/main" val="2530486217"/>
              </p:ext>
            </p:extLst>
          </p:nvPr>
        </p:nvGraphicFramePr>
        <p:xfrm>
          <a:off x="762000" y="2209800"/>
          <a:ext cx="7848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31520" y="6400800"/>
            <a:ext cx="6400800" cy="507831"/>
          </a:xfrm>
          <a:prstGeom prst="rect">
            <a:avLst/>
          </a:prstGeom>
          <a:noFill/>
        </p:spPr>
        <p:txBody>
          <a:bodyPr wrap="square" rtlCol="0">
            <a:spAutoFit/>
          </a:bodyPr>
          <a:lstStyle/>
          <a:p>
            <a:r>
              <a:rPr lang="en-US" sz="900"/>
              <a:t>Adapted from: Helping Traumatized Children Learn, 2009 Massachusetts Advocates for Children</a:t>
            </a:r>
          </a:p>
          <a:p>
            <a:endParaRPr lang="en-US"/>
          </a:p>
        </p:txBody>
      </p:sp>
    </p:spTree>
    <p:extLst>
      <p:ext uri="{BB962C8B-B14F-4D97-AF65-F5344CB8AC3E}">
        <p14:creationId xmlns:p14="http://schemas.microsoft.com/office/powerpoint/2010/main" val="1912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Two-By-Ten</a:t>
            </a:r>
          </a:p>
        </p:txBody>
      </p:sp>
      <p:sp>
        <p:nvSpPr>
          <p:cNvPr id="3" name="Content Placeholder 2"/>
          <p:cNvSpPr>
            <a:spLocks noGrp="1"/>
          </p:cNvSpPr>
          <p:nvPr>
            <p:ph sz="quarter" idx="1"/>
          </p:nvPr>
        </p:nvSpPr>
        <p:spPr>
          <a:xfrm>
            <a:off x="612648" y="1600200"/>
            <a:ext cx="8153400" cy="5105400"/>
          </a:xfrm>
        </p:spPr>
        <p:txBody>
          <a:bodyPr>
            <a:normAutofit/>
          </a:bodyPr>
          <a:lstStyle/>
          <a:p>
            <a:pPr>
              <a:lnSpc>
                <a:spcPct val="150000"/>
              </a:lnSpc>
            </a:pPr>
            <a:r>
              <a:rPr lang="en-US" sz="2000"/>
              <a:t>The teacher focuses on a student who is being the most challenging</a:t>
            </a:r>
          </a:p>
          <a:p>
            <a:pPr lvl="1">
              <a:lnSpc>
                <a:spcPct val="150000"/>
              </a:lnSpc>
            </a:pPr>
            <a:r>
              <a:rPr lang="en-US" sz="2000"/>
              <a:t>For two minutes each day, for ten days in a row</a:t>
            </a:r>
          </a:p>
          <a:p>
            <a:pPr lvl="2">
              <a:lnSpc>
                <a:spcPct val="150000"/>
              </a:lnSpc>
            </a:pPr>
            <a:r>
              <a:rPr lang="en-US" sz="2000"/>
              <a:t>Have a personal conversation with the student about anything the student is interested in</a:t>
            </a:r>
          </a:p>
          <a:p>
            <a:pPr lvl="2"/>
            <a:endParaRPr lang="en-US"/>
          </a:p>
          <a:p>
            <a:pPr lvl="2"/>
            <a:endParaRPr lang="en-US"/>
          </a:p>
          <a:p>
            <a:pPr lvl="2"/>
            <a:endParaRPr lang="en-US"/>
          </a:p>
          <a:p>
            <a:pPr lvl="2"/>
            <a:endParaRPr lang="en-US"/>
          </a:p>
          <a:p>
            <a:pPr lvl="2"/>
            <a:endParaRPr lang="en-US" sz="900"/>
          </a:p>
          <a:p>
            <a:pPr lvl="2"/>
            <a:endParaRPr lang="en-US" sz="900"/>
          </a:p>
          <a:p>
            <a:pPr lvl="2"/>
            <a:endParaRPr lang="en-US" sz="900"/>
          </a:p>
          <a:p>
            <a:pPr lvl="2"/>
            <a:endParaRPr lang="en-US" sz="900"/>
          </a:p>
          <a:p>
            <a:pPr marL="685800" lvl="2" indent="0">
              <a:buNone/>
            </a:pPr>
            <a:endParaRPr lang="en-US" sz="900"/>
          </a:p>
          <a:p>
            <a:pPr marL="685800" lvl="2" indent="0">
              <a:buNone/>
            </a:pPr>
            <a:r>
              <a:rPr lang="en-US" sz="900"/>
              <a:t>“Assuming the Best”, by R.Smith &amp; M. Lambert, </a:t>
            </a:r>
            <a:r>
              <a:rPr lang="en-US" sz="900" u="sng"/>
              <a:t>Educational Leadership</a:t>
            </a:r>
            <a:r>
              <a:rPr lang="en-US" sz="900"/>
              <a:t>, Sep. 2008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657600"/>
            <a:ext cx="3657600" cy="2529840"/>
          </a:xfrm>
          <a:prstGeom prst="rect">
            <a:avLst/>
          </a:prstGeom>
        </p:spPr>
      </p:pic>
    </p:spTree>
    <p:extLst>
      <p:ext uri="{BB962C8B-B14F-4D97-AF65-F5344CB8AC3E}">
        <p14:creationId xmlns:p14="http://schemas.microsoft.com/office/powerpoint/2010/main" val="11861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a:t>Questions?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5257800"/>
            <a:ext cx="2095500" cy="1394460"/>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371600" y="1600200"/>
            <a:ext cx="63246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666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Invisible</a:t>
            </a:r>
          </a:p>
        </p:txBody>
      </p:sp>
      <p:pic>
        <p:nvPicPr>
          <p:cNvPr id="10" name="#Action4FosterYouth Not Invisible - YouTube(1)">
            <a:hlinkClick r:id="" action="ppaction://media"/>
            <a:extLst>
              <a:ext uri="{FF2B5EF4-FFF2-40B4-BE49-F238E27FC236}">
                <a16:creationId xmlns:a16="http://schemas.microsoft.com/office/drawing/2014/main" id="{F371A250-1D9A-45AB-8BE4-10242D13B4D4}"/>
              </a:ext>
            </a:extLst>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351692" y="1600200"/>
            <a:ext cx="8493858" cy="4495800"/>
          </a:xfrm>
        </p:spPr>
      </p:pic>
    </p:spTree>
    <p:extLst>
      <p:ext uri="{BB962C8B-B14F-4D97-AF65-F5344CB8AC3E}">
        <p14:creationId xmlns:p14="http://schemas.microsoft.com/office/powerpoint/2010/main" val="25583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3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612775" y="228600"/>
            <a:ext cx="8153400" cy="990600"/>
          </a:xfrm>
        </p:spPr>
        <p:txBody>
          <a:bodyPr>
            <a:normAutofit/>
          </a:bodyPr>
          <a:lstStyle/>
          <a:p>
            <a:r>
              <a:rPr lang="en-US" altLang="en-US" sz="4000">
                <a:ea typeface="Calibri" pitchFamily="34" charset="0"/>
              </a:rPr>
              <a:t>How To Reach Us</a:t>
            </a:r>
          </a:p>
        </p:txBody>
      </p:sp>
      <p:sp>
        <p:nvSpPr>
          <p:cNvPr id="104451" name="Content Placeholder 2"/>
          <p:cNvSpPr>
            <a:spLocks noGrp="1"/>
          </p:cNvSpPr>
          <p:nvPr>
            <p:ph sz="quarter" idx="1"/>
          </p:nvPr>
        </p:nvSpPr>
        <p:spPr>
          <a:xfrm>
            <a:off x="612775" y="1600200"/>
            <a:ext cx="8153400" cy="4876800"/>
          </a:xfrm>
        </p:spPr>
        <p:txBody>
          <a:bodyPr/>
          <a:lstStyle/>
          <a:p>
            <a:pPr algn="ctr">
              <a:buFont typeface="Arial" pitchFamily="34" charset="0"/>
              <a:buNone/>
            </a:pPr>
            <a:r>
              <a:rPr lang="en-US" altLang="en-US" sz="2800" b="1">
                <a:solidFill>
                  <a:schemeClr val="accent1"/>
                </a:solidFill>
                <a:ea typeface="Calibri" panose="020F0502020204030204" pitchFamily="34" charset="0"/>
              </a:rPr>
              <a:t>Foster Youth Achievement Program</a:t>
            </a:r>
          </a:p>
          <a:p>
            <a:pPr algn="ctr">
              <a:buFont typeface="Arial" pitchFamily="34" charset="0"/>
              <a:buNone/>
            </a:pPr>
            <a:endParaRPr lang="en-US" altLang="en-US" sz="1000">
              <a:latin typeface="Tw Cen MT" pitchFamily="34" charset="0"/>
              <a:ea typeface="Calibri" pitchFamily="34" charset="0"/>
            </a:endParaRPr>
          </a:p>
          <a:p>
            <a:pPr algn="ctr">
              <a:buNone/>
            </a:pPr>
            <a:endParaRPr lang="en-US" altLang="en-US" sz="2400">
              <a:ea typeface="Calibri" pitchFamily="34" charset="0"/>
            </a:endParaRPr>
          </a:p>
          <a:p>
            <a:pPr algn="ctr">
              <a:buNone/>
            </a:pPr>
            <a:endParaRPr lang="en-US" altLang="en-US" sz="2400">
              <a:ea typeface="Calibri" pitchFamily="34" charset="0"/>
            </a:endParaRPr>
          </a:p>
          <a:p>
            <a:pPr algn="ctr">
              <a:buNone/>
            </a:pPr>
            <a:endParaRPr lang="en-US" altLang="en-US" sz="2400">
              <a:ea typeface="Calibri" pitchFamily="34" charset="0"/>
            </a:endParaRPr>
          </a:p>
          <a:p>
            <a:pPr algn="ctr">
              <a:buNone/>
            </a:pPr>
            <a:endParaRPr lang="en-US" altLang="en-US" sz="2400">
              <a:ea typeface="Calibri" pitchFamily="34" charset="0"/>
            </a:endParaRPr>
          </a:p>
          <a:p>
            <a:pPr algn="ctr">
              <a:buNone/>
            </a:pPr>
            <a:r>
              <a:rPr lang="en-US" altLang="en-US" sz="2400">
                <a:ea typeface="Calibri" pitchFamily="34" charset="0"/>
              </a:rPr>
              <a:t>La Shona Jenkins, LCSW</a:t>
            </a:r>
          </a:p>
          <a:p>
            <a:pPr algn="ctr">
              <a:buNone/>
            </a:pPr>
            <a:r>
              <a:rPr lang="en-US" altLang="en-US" sz="1800">
                <a:ea typeface="Calibri" pitchFamily="34" charset="0"/>
              </a:rPr>
              <a:t>Coordinator</a:t>
            </a:r>
          </a:p>
          <a:p>
            <a:pPr algn="ctr">
              <a:spcBef>
                <a:spcPct val="0"/>
              </a:spcBef>
              <a:buNone/>
            </a:pPr>
            <a:r>
              <a:rPr lang="en-US" altLang="en-US" sz="1800">
                <a:solidFill>
                  <a:schemeClr val="accent1"/>
                </a:solidFill>
                <a:ea typeface="Calibri" pitchFamily="34" charset="0"/>
                <a:hlinkClick r:id="rId2"/>
              </a:rPr>
              <a:t>Lashona.jenkins@lausd.net</a:t>
            </a:r>
            <a:endParaRPr lang="en-US" altLang="en-US" sz="1800">
              <a:solidFill>
                <a:schemeClr val="accent1"/>
              </a:solidFill>
              <a:ea typeface="Calibri" pitchFamily="34" charset="0"/>
            </a:endParaRPr>
          </a:p>
          <a:p>
            <a:pPr algn="ctr">
              <a:buNone/>
            </a:pPr>
            <a:r>
              <a:rPr lang="en-US" sz="2400"/>
              <a:t> (213) 241-3552</a:t>
            </a:r>
            <a:endParaRPr lang="en-US" altLang="en-US" sz="2400">
              <a:ea typeface="Calibri"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9772" y="2057400"/>
            <a:ext cx="2395225" cy="201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65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r>
              <a:rPr lang="en-US" altLang="en-US" sz="4000">
                <a:ea typeface="Calibri" pitchFamily="34" charset="0"/>
              </a:rPr>
              <a:t>The Los Angeles Unified School District</a:t>
            </a:r>
          </a:p>
        </p:txBody>
      </p:sp>
      <p:sp>
        <p:nvSpPr>
          <p:cNvPr id="19459" name="Content Placeholder 2"/>
          <p:cNvSpPr>
            <a:spLocks noGrp="1"/>
          </p:cNvSpPr>
          <p:nvPr>
            <p:ph sz="quarter" idx="1"/>
          </p:nvPr>
        </p:nvSpPr>
        <p:spPr>
          <a:xfrm>
            <a:off x="609600" y="1589088"/>
            <a:ext cx="7010400" cy="4572000"/>
          </a:xfrm>
        </p:spPr>
        <p:txBody>
          <a:bodyPr/>
          <a:lstStyle/>
          <a:p>
            <a:pPr>
              <a:buFont typeface="Arial" pitchFamily="34" charset="0"/>
              <a:buNone/>
            </a:pPr>
            <a:endParaRPr lang="en-US" altLang="en-US" sz="2000">
              <a:ea typeface="Calibri" pitchFamily="34" charset="0"/>
            </a:endParaRPr>
          </a:p>
          <a:p>
            <a:r>
              <a:rPr lang="en-US" altLang="en-US" sz="2000">
                <a:ea typeface="Calibri" pitchFamily="34" charset="0"/>
              </a:rPr>
              <a:t>Second largest school district in the nation</a:t>
            </a:r>
          </a:p>
          <a:p>
            <a:r>
              <a:rPr lang="en-US" altLang="en-US" sz="2000">
                <a:ea typeface="Calibri" pitchFamily="34" charset="0"/>
              </a:rPr>
              <a:t>Total K-12 Enrollment: 655,716</a:t>
            </a:r>
          </a:p>
          <a:p>
            <a:r>
              <a:rPr lang="en-US" altLang="en-US" sz="2000">
                <a:ea typeface="Calibri" pitchFamily="34" charset="0"/>
              </a:rPr>
              <a:t>60,000 Employees</a:t>
            </a:r>
          </a:p>
          <a:p>
            <a:r>
              <a:rPr lang="en-US" altLang="en-US" sz="2000">
                <a:ea typeface="Calibri" pitchFamily="34" charset="0"/>
              </a:rPr>
              <a:t>Schools/Centers: 1,309</a:t>
            </a:r>
          </a:p>
          <a:p>
            <a:r>
              <a:rPr lang="en-US" altLang="en-US" sz="2000">
                <a:ea typeface="Calibri" pitchFamily="34" charset="0"/>
              </a:rPr>
              <a:t>80% Free/Reduced Lunch </a:t>
            </a:r>
          </a:p>
          <a:p>
            <a:r>
              <a:rPr lang="en-US" altLang="en-US" sz="2000">
                <a:ea typeface="Calibri" pitchFamily="34" charset="0"/>
              </a:rPr>
              <a:t>92 languages other than English</a:t>
            </a:r>
          </a:p>
          <a:p>
            <a:r>
              <a:rPr lang="en-US" altLang="en-US" sz="2000">
                <a:ea typeface="Calibri" pitchFamily="34" charset="0"/>
              </a:rPr>
              <a:t>Total Expenses: $6.47 Billion</a:t>
            </a:r>
          </a:p>
          <a:p>
            <a:endParaRPr lang="en-US" altLang="en-US" sz="2000">
              <a:latin typeface="Tw Cen MT" pitchFamily="34" charset="0"/>
              <a:ea typeface="Calibri" pitchFamily="34" charset="0"/>
            </a:endParaRPr>
          </a:p>
          <a:p>
            <a:pPr marL="0" indent="0">
              <a:buNone/>
            </a:pPr>
            <a:r>
              <a:rPr lang="en-US" altLang="en-US" sz="2000" b="1">
                <a:latin typeface="Tw Cen MT" pitchFamily="34" charset="0"/>
                <a:ea typeface="Calibri" pitchFamily="34" charset="0"/>
              </a:rPr>
              <a:t> </a:t>
            </a:r>
          </a:p>
        </p:txBody>
      </p:sp>
      <p:pic>
        <p:nvPicPr>
          <p:cNvPr id="4" name="Picture 3">
            <a:extLst>
              <a:ext uri="{FF2B5EF4-FFF2-40B4-BE49-F238E27FC236}">
                <a16:creationId xmlns:a16="http://schemas.microsoft.com/office/drawing/2014/main" id="{4AEC3A36-1D8E-435D-B577-A6177B568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1" y="1981200"/>
            <a:ext cx="2971800" cy="3578542"/>
          </a:xfrm>
          <a:prstGeom prst="rect">
            <a:avLst/>
          </a:prstGeom>
        </p:spPr>
      </p:pic>
      <p:sp>
        <p:nvSpPr>
          <p:cNvPr id="6" name="TextBox 5">
            <a:extLst>
              <a:ext uri="{FF2B5EF4-FFF2-40B4-BE49-F238E27FC236}">
                <a16:creationId xmlns:a16="http://schemas.microsoft.com/office/drawing/2014/main" id="{80F7CBC1-3A71-4318-8979-9A96D83A94D5}"/>
              </a:ext>
            </a:extLst>
          </p:cNvPr>
          <p:cNvSpPr txBox="1"/>
          <p:nvPr/>
        </p:nvSpPr>
        <p:spPr>
          <a:xfrm>
            <a:off x="5905501" y="5249369"/>
            <a:ext cx="2286000" cy="369332"/>
          </a:xfrm>
          <a:prstGeom prst="rect">
            <a:avLst/>
          </a:prstGeom>
          <a:solidFill>
            <a:schemeClr val="bg1"/>
          </a:solidFill>
        </p:spPr>
        <p:txBody>
          <a:bodyPr wrap="square" rtlCol="0">
            <a:spAutoFit/>
          </a:bodyPr>
          <a:lstStyle/>
          <a:p>
            <a:endParaRPr lang="en-US">
              <a:solidFill>
                <a:schemeClr val="bg1"/>
              </a:solidFill>
            </a:endParaRPr>
          </a:p>
        </p:txBody>
      </p:sp>
    </p:spTree>
    <p:extLst>
      <p:ext uri="{BB962C8B-B14F-4D97-AF65-F5344CB8AC3E}">
        <p14:creationId xmlns:p14="http://schemas.microsoft.com/office/powerpoint/2010/main" val="217864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7312152" cy="990600"/>
          </a:xfrm>
        </p:spPr>
        <p:txBody>
          <a:bodyPr>
            <a:normAutofit fontScale="90000"/>
          </a:bodyPr>
          <a:lstStyle/>
          <a:p>
            <a:r>
              <a:rPr lang="en-US"/>
              <a:t>Foster Youth by Local District</a:t>
            </a:r>
            <a:br>
              <a:rPr lang="en-US"/>
            </a:br>
            <a:r>
              <a:rPr lang="en-US" altLang="en-US" sz="2400">
                <a:ea typeface="Calibri" pitchFamily="34" charset="0"/>
              </a:rPr>
              <a:t>2017 – 2018   School Year</a:t>
            </a:r>
            <a:endParaRPr lang="en-US" sz="2400"/>
          </a:p>
        </p:txBody>
      </p:sp>
      <p:sp>
        <p:nvSpPr>
          <p:cNvPr id="5" name="TextBox 4"/>
          <p:cNvSpPr txBox="1"/>
          <p:nvPr/>
        </p:nvSpPr>
        <p:spPr>
          <a:xfrm>
            <a:off x="609600" y="6096000"/>
            <a:ext cx="8153400" cy="646331"/>
          </a:xfrm>
          <a:prstGeom prst="rect">
            <a:avLst/>
          </a:prstGeom>
          <a:noFill/>
        </p:spPr>
        <p:txBody>
          <a:bodyPr wrap="square" rtlCol="0">
            <a:spAutoFit/>
          </a:bodyPr>
          <a:lstStyle/>
          <a:p>
            <a:r>
              <a:rPr lang="en-US" b="1"/>
              <a:t>Source: </a:t>
            </a:r>
            <a:r>
              <a:rPr lang="en-US"/>
              <a:t>Consolidation of CALPADS, DCFS Data Match and Probation List</a:t>
            </a:r>
          </a:p>
          <a:p>
            <a:endParaRPr lang="en-US"/>
          </a:p>
        </p:txBody>
      </p:sp>
      <p:pic>
        <p:nvPicPr>
          <p:cNvPr id="4" name="Picture 2" descr="C:\Users\norlon.davis\Documents\Brochures and Executive Summary, College Resource Guide\Executive Summary 2017-2018\FYAP Executive Summary Pencil 2017-2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48" y="1905000"/>
            <a:ext cx="840535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508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09599" y="122396"/>
            <a:ext cx="7708985" cy="1096804"/>
          </a:xfrm>
        </p:spPr>
        <p:txBody>
          <a:bodyPr>
            <a:normAutofit fontScale="90000"/>
          </a:bodyPr>
          <a:lstStyle/>
          <a:p>
            <a:r>
              <a:rPr lang="en-US" altLang="en-US">
                <a:ea typeface="Calibri" pitchFamily="34" charset="0"/>
              </a:rPr>
              <a:t>LAUSD Foster Youth by School Type</a:t>
            </a:r>
            <a:br>
              <a:rPr lang="en-US" altLang="en-US" sz="3600">
                <a:ea typeface="Calibri" pitchFamily="34" charset="0"/>
              </a:rPr>
            </a:br>
            <a:r>
              <a:rPr lang="en-US" altLang="en-US" sz="2700">
                <a:ea typeface="Calibri" pitchFamily="34" charset="0"/>
              </a:rPr>
              <a:t>2017 – 2018   School Year</a:t>
            </a:r>
            <a:endParaRPr lang="en-US" altLang="en-US" sz="2700">
              <a:solidFill>
                <a:srgbClr val="FF0000"/>
              </a:solidFill>
              <a:ea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5511100"/>
              </p:ext>
            </p:extLst>
          </p:nvPr>
        </p:nvGraphicFramePr>
        <p:xfrm>
          <a:off x="609601" y="1752600"/>
          <a:ext cx="7924799" cy="3657600"/>
        </p:xfrm>
        <a:graphic>
          <a:graphicData uri="http://schemas.openxmlformats.org/drawingml/2006/table">
            <a:tbl>
              <a:tblPr/>
              <a:tblGrid>
                <a:gridCol w="5412059">
                  <a:extLst>
                    <a:ext uri="{9D8B030D-6E8A-4147-A177-3AD203B41FA5}">
                      <a16:colId xmlns:a16="http://schemas.microsoft.com/office/drawing/2014/main" val="20000"/>
                    </a:ext>
                  </a:extLst>
                </a:gridCol>
                <a:gridCol w="1063082">
                  <a:extLst>
                    <a:ext uri="{9D8B030D-6E8A-4147-A177-3AD203B41FA5}">
                      <a16:colId xmlns:a16="http://schemas.microsoft.com/office/drawing/2014/main" val="20001"/>
                    </a:ext>
                  </a:extLst>
                </a:gridCol>
                <a:gridCol w="1449658">
                  <a:extLst>
                    <a:ext uri="{9D8B030D-6E8A-4147-A177-3AD203B41FA5}">
                      <a16:colId xmlns:a16="http://schemas.microsoft.com/office/drawing/2014/main" val="20002"/>
                    </a:ext>
                  </a:extLst>
                </a:gridCol>
              </a:tblGrid>
              <a:tr h="609600">
                <a:tc>
                  <a:txBody>
                    <a:bodyPr/>
                    <a:lstStyle>
                      <a:lvl1pPr eaLnBrk="0" hangingPunct="0">
                        <a:spcBef>
                          <a:spcPts val="700"/>
                        </a:spcBef>
                        <a:buClr>
                          <a:schemeClr val="accent2"/>
                        </a:buClr>
                        <a:buSzPct val="100000"/>
                        <a:buFont typeface="Arial" pitchFamily="34" charset="0"/>
                        <a:defRPr sz="2500">
                          <a:solidFill>
                            <a:schemeClr val="tx1"/>
                          </a:solidFill>
                          <a:latin typeface="Calibri" pitchFamily="34" charset="0"/>
                          <a:ea typeface="Calibri" pitchFamily="34" charset="0"/>
                          <a:cs typeface="Calibri" pitchFamily="34" charset="0"/>
                        </a:defRPr>
                      </a:lvl1pPr>
                      <a:lvl2pPr marL="37931725" indent="-37474525" eaLnBrk="0" hangingPunct="0">
                        <a:spcBef>
                          <a:spcPts val="550"/>
                        </a:spcBef>
                        <a:buClr>
                          <a:schemeClr val="accent1"/>
                        </a:buClr>
                        <a:buSzPct val="100000"/>
                        <a:buFont typeface="Arial" pitchFamily="34" charset="0"/>
                        <a:defRPr sz="2200">
                          <a:solidFill>
                            <a:schemeClr val="tx1"/>
                          </a:solidFill>
                          <a:latin typeface="Calibri" pitchFamily="34" charset="0"/>
                          <a:ea typeface="Calibri" pitchFamily="34" charset="0"/>
                          <a:cs typeface="Calibri" pitchFamily="34" charset="0"/>
                        </a:defRPr>
                      </a:lvl2pPr>
                      <a:lvl3pPr eaLnBrk="0" hangingPunct="0">
                        <a:spcBef>
                          <a:spcPts val="500"/>
                        </a:spcBef>
                        <a:defRPr sz="2100">
                          <a:solidFill>
                            <a:schemeClr val="tx1"/>
                          </a:solidFill>
                          <a:latin typeface="Calibri" pitchFamily="34" charset="0"/>
                          <a:ea typeface="Calibri" pitchFamily="34" charset="0"/>
                          <a:cs typeface="Calibri" pitchFamily="34" charset="0"/>
                        </a:defRPr>
                      </a:lvl3pPr>
                      <a:lvl4pPr eaLnBrk="0" hangingPunct="0">
                        <a:spcBef>
                          <a:spcPts val="400"/>
                        </a:spcBef>
                        <a:defRPr>
                          <a:solidFill>
                            <a:schemeClr val="tx1"/>
                          </a:solidFill>
                          <a:latin typeface="Calibri" pitchFamily="34" charset="0"/>
                          <a:ea typeface="Calibri" pitchFamily="34" charset="0"/>
                          <a:cs typeface="Calibri" pitchFamily="34" charset="0"/>
                        </a:defRPr>
                      </a:lvl4pPr>
                      <a:lvl5pPr eaLnBrk="0" hangingPunct="0">
                        <a:spcBef>
                          <a:spcPts val="400"/>
                        </a:spcBef>
                        <a:defRPr>
                          <a:solidFill>
                            <a:schemeClr val="tx1"/>
                          </a:solidFill>
                          <a:latin typeface="Calibri" pitchFamily="34" charset="0"/>
                          <a:ea typeface="Calibri" pitchFamily="34" charset="0"/>
                          <a:cs typeface="Calibri" pitchFamily="34" charset="0"/>
                        </a:defRPr>
                      </a:lvl5pPr>
                      <a:lvl6pPr marL="4572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6pPr>
                      <a:lvl7pPr marL="9144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7pPr>
                      <a:lvl8pPr marL="13716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8pPr>
                      <a:lvl9pPr marL="18288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Early Education Centers</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Clr>
                          <a:schemeClr val="accent2"/>
                        </a:buClr>
                        <a:buSzPct val="100000"/>
                        <a:buFont typeface="Arial" pitchFamily="34" charset="0"/>
                        <a:defRPr sz="2500">
                          <a:solidFill>
                            <a:schemeClr val="tx1"/>
                          </a:solidFill>
                          <a:latin typeface="Calibri" pitchFamily="34" charset="0"/>
                          <a:ea typeface="Calibri" pitchFamily="34" charset="0"/>
                          <a:cs typeface="Calibri" pitchFamily="34" charset="0"/>
                        </a:defRPr>
                      </a:lvl1pPr>
                      <a:lvl2pPr marL="37931725" indent="-37474525" eaLnBrk="0" hangingPunct="0">
                        <a:spcBef>
                          <a:spcPts val="550"/>
                        </a:spcBef>
                        <a:buClr>
                          <a:schemeClr val="accent1"/>
                        </a:buClr>
                        <a:buSzPct val="100000"/>
                        <a:buFont typeface="Arial" pitchFamily="34" charset="0"/>
                        <a:defRPr sz="2200">
                          <a:solidFill>
                            <a:schemeClr val="tx1"/>
                          </a:solidFill>
                          <a:latin typeface="Calibri" pitchFamily="34" charset="0"/>
                          <a:ea typeface="Calibri" pitchFamily="34" charset="0"/>
                          <a:cs typeface="Calibri" pitchFamily="34" charset="0"/>
                        </a:defRPr>
                      </a:lvl2pPr>
                      <a:lvl3pPr eaLnBrk="0" hangingPunct="0">
                        <a:spcBef>
                          <a:spcPts val="500"/>
                        </a:spcBef>
                        <a:defRPr sz="2100">
                          <a:solidFill>
                            <a:schemeClr val="tx1"/>
                          </a:solidFill>
                          <a:latin typeface="Calibri" pitchFamily="34" charset="0"/>
                          <a:ea typeface="Calibri" pitchFamily="34" charset="0"/>
                          <a:cs typeface="Calibri" pitchFamily="34" charset="0"/>
                        </a:defRPr>
                      </a:lvl3pPr>
                      <a:lvl4pPr eaLnBrk="0" hangingPunct="0">
                        <a:spcBef>
                          <a:spcPts val="400"/>
                        </a:spcBef>
                        <a:defRPr>
                          <a:solidFill>
                            <a:schemeClr val="tx1"/>
                          </a:solidFill>
                          <a:latin typeface="Calibri" pitchFamily="34" charset="0"/>
                          <a:ea typeface="Calibri" pitchFamily="34" charset="0"/>
                          <a:cs typeface="Calibri" pitchFamily="34" charset="0"/>
                        </a:defRPr>
                      </a:lvl4pPr>
                      <a:lvl5pPr eaLnBrk="0" hangingPunct="0">
                        <a:spcBef>
                          <a:spcPts val="400"/>
                        </a:spcBef>
                        <a:defRPr>
                          <a:solidFill>
                            <a:schemeClr val="tx1"/>
                          </a:solidFill>
                          <a:latin typeface="Calibri" pitchFamily="34" charset="0"/>
                          <a:ea typeface="Calibri" pitchFamily="34" charset="0"/>
                          <a:cs typeface="Calibri" pitchFamily="34" charset="0"/>
                        </a:defRPr>
                      </a:lvl5pPr>
                      <a:lvl6pPr marL="4572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6pPr>
                      <a:lvl7pPr marL="9144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7pPr>
                      <a:lvl8pPr marL="13716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8pPr>
                      <a:lvl9pPr marL="18288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539</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7.60%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lvl1pPr eaLnBrk="0" hangingPunct="0">
                        <a:spcBef>
                          <a:spcPts val="700"/>
                        </a:spcBef>
                        <a:buClr>
                          <a:schemeClr val="accent2"/>
                        </a:buClr>
                        <a:buSzPct val="100000"/>
                        <a:buFont typeface="Arial" pitchFamily="34" charset="0"/>
                        <a:defRPr sz="2500">
                          <a:solidFill>
                            <a:schemeClr val="tx1"/>
                          </a:solidFill>
                          <a:latin typeface="Calibri" pitchFamily="34" charset="0"/>
                          <a:ea typeface="Calibri" pitchFamily="34" charset="0"/>
                          <a:cs typeface="Calibri" pitchFamily="34" charset="0"/>
                        </a:defRPr>
                      </a:lvl1pPr>
                      <a:lvl2pPr marL="37931725" indent="-37474525" eaLnBrk="0" hangingPunct="0">
                        <a:spcBef>
                          <a:spcPts val="550"/>
                        </a:spcBef>
                        <a:buClr>
                          <a:schemeClr val="accent1"/>
                        </a:buClr>
                        <a:buSzPct val="100000"/>
                        <a:buFont typeface="Arial" pitchFamily="34" charset="0"/>
                        <a:defRPr sz="2200">
                          <a:solidFill>
                            <a:schemeClr val="tx1"/>
                          </a:solidFill>
                          <a:latin typeface="Calibri" pitchFamily="34" charset="0"/>
                          <a:ea typeface="Calibri" pitchFamily="34" charset="0"/>
                          <a:cs typeface="Calibri" pitchFamily="34" charset="0"/>
                        </a:defRPr>
                      </a:lvl2pPr>
                      <a:lvl3pPr eaLnBrk="0" hangingPunct="0">
                        <a:spcBef>
                          <a:spcPts val="500"/>
                        </a:spcBef>
                        <a:defRPr sz="2100">
                          <a:solidFill>
                            <a:schemeClr val="tx1"/>
                          </a:solidFill>
                          <a:latin typeface="Calibri" pitchFamily="34" charset="0"/>
                          <a:ea typeface="Calibri" pitchFamily="34" charset="0"/>
                          <a:cs typeface="Calibri" pitchFamily="34" charset="0"/>
                        </a:defRPr>
                      </a:lvl3pPr>
                      <a:lvl4pPr eaLnBrk="0" hangingPunct="0">
                        <a:spcBef>
                          <a:spcPts val="400"/>
                        </a:spcBef>
                        <a:defRPr>
                          <a:solidFill>
                            <a:schemeClr val="tx1"/>
                          </a:solidFill>
                          <a:latin typeface="Calibri" pitchFamily="34" charset="0"/>
                          <a:ea typeface="Calibri" pitchFamily="34" charset="0"/>
                          <a:cs typeface="Calibri" pitchFamily="34" charset="0"/>
                        </a:defRPr>
                      </a:lvl4pPr>
                      <a:lvl5pPr eaLnBrk="0" hangingPunct="0">
                        <a:spcBef>
                          <a:spcPts val="400"/>
                        </a:spcBef>
                        <a:defRPr>
                          <a:solidFill>
                            <a:schemeClr val="tx1"/>
                          </a:solidFill>
                          <a:latin typeface="Calibri" pitchFamily="34" charset="0"/>
                          <a:ea typeface="Calibri" pitchFamily="34" charset="0"/>
                          <a:cs typeface="Calibri" pitchFamily="34" charset="0"/>
                        </a:defRPr>
                      </a:lvl5pPr>
                      <a:lvl6pPr marL="4572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6pPr>
                      <a:lvl7pPr marL="9144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7pPr>
                      <a:lvl8pPr marL="13716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8pPr>
                      <a:lvl9pPr marL="18288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Elementary Schools</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Clr>
                          <a:schemeClr val="accent2"/>
                        </a:buClr>
                        <a:buSzPct val="100000"/>
                        <a:buFont typeface="Arial" pitchFamily="34" charset="0"/>
                        <a:defRPr sz="2500">
                          <a:solidFill>
                            <a:schemeClr val="tx1"/>
                          </a:solidFill>
                          <a:latin typeface="Calibri" pitchFamily="34" charset="0"/>
                          <a:ea typeface="Calibri" pitchFamily="34" charset="0"/>
                          <a:cs typeface="Calibri" pitchFamily="34" charset="0"/>
                        </a:defRPr>
                      </a:lvl1pPr>
                      <a:lvl2pPr marL="37931725" indent="-37474525" eaLnBrk="0" hangingPunct="0">
                        <a:spcBef>
                          <a:spcPts val="550"/>
                        </a:spcBef>
                        <a:buClr>
                          <a:schemeClr val="accent1"/>
                        </a:buClr>
                        <a:buSzPct val="100000"/>
                        <a:buFont typeface="Arial" pitchFamily="34" charset="0"/>
                        <a:defRPr sz="2200">
                          <a:solidFill>
                            <a:schemeClr val="tx1"/>
                          </a:solidFill>
                          <a:latin typeface="Calibri" pitchFamily="34" charset="0"/>
                          <a:ea typeface="Calibri" pitchFamily="34" charset="0"/>
                          <a:cs typeface="Calibri" pitchFamily="34" charset="0"/>
                        </a:defRPr>
                      </a:lvl2pPr>
                      <a:lvl3pPr eaLnBrk="0" hangingPunct="0">
                        <a:spcBef>
                          <a:spcPts val="500"/>
                        </a:spcBef>
                        <a:defRPr sz="2100">
                          <a:solidFill>
                            <a:schemeClr val="tx1"/>
                          </a:solidFill>
                          <a:latin typeface="Calibri" pitchFamily="34" charset="0"/>
                          <a:ea typeface="Calibri" pitchFamily="34" charset="0"/>
                          <a:cs typeface="Calibri" pitchFamily="34" charset="0"/>
                        </a:defRPr>
                      </a:lvl3pPr>
                      <a:lvl4pPr eaLnBrk="0" hangingPunct="0">
                        <a:spcBef>
                          <a:spcPts val="400"/>
                        </a:spcBef>
                        <a:defRPr>
                          <a:solidFill>
                            <a:schemeClr val="tx1"/>
                          </a:solidFill>
                          <a:latin typeface="Calibri" pitchFamily="34" charset="0"/>
                          <a:ea typeface="Calibri" pitchFamily="34" charset="0"/>
                          <a:cs typeface="Calibri" pitchFamily="34" charset="0"/>
                        </a:defRPr>
                      </a:lvl4pPr>
                      <a:lvl5pPr eaLnBrk="0" hangingPunct="0">
                        <a:spcBef>
                          <a:spcPts val="400"/>
                        </a:spcBef>
                        <a:defRPr>
                          <a:solidFill>
                            <a:schemeClr val="tx1"/>
                          </a:solidFill>
                          <a:latin typeface="Calibri" pitchFamily="34" charset="0"/>
                          <a:ea typeface="Calibri" pitchFamily="34" charset="0"/>
                          <a:cs typeface="Calibri" pitchFamily="34" charset="0"/>
                        </a:defRPr>
                      </a:lvl5pPr>
                      <a:lvl6pPr marL="4572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6pPr>
                      <a:lvl7pPr marL="9144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7pPr>
                      <a:lvl8pPr marL="13716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8pPr>
                      <a:lvl9pPr marL="18288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3,803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53.63%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600">
                <a:tc>
                  <a:txBody>
                    <a:bodyPr/>
                    <a:lstStyle>
                      <a:lvl1pPr eaLnBrk="0" hangingPunct="0">
                        <a:spcBef>
                          <a:spcPts val="700"/>
                        </a:spcBef>
                        <a:buClr>
                          <a:schemeClr val="accent2"/>
                        </a:buClr>
                        <a:buSzPct val="100000"/>
                        <a:buFont typeface="Arial" pitchFamily="34" charset="0"/>
                        <a:defRPr sz="2500">
                          <a:solidFill>
                            <a:schemeClr val="tx1"/>
                          </a:solidFill>
                          <a:latin typeface="Calibri" pitchFamily="34" charset="0"/>
                          <a:ea typeface="Calibri" pitchFamily="34" charset="0"/>
                          <a:cs typeface="Calibri" pitchFamily="34" charset="0"/>
                        </a:defRPr>
                      </a:lvl1pPr>
                      <a:lvl2pPr marL="37931725" indent="-37474525" eaLnBrk="0" hangingPunct="0">
                        <a:spcBef>
                          <a:spcPts val="550"/>
                        </a:spcBef>
                        <a:buClr>
                          <a:schemeClr val="accent1"/>
                        </a:buClr>
                        <a:buSzPct val="100000"/>
                        <a:buFont typeface="Arial" pitchFamily="34" charset="0"/>
                        <a:defRPr sz="2200">
                          <a:solidFill>
                            <a:schemeClr val="tx1"/>
                          </a:solidFill>
                          <a:latin typeface="Calibri" pitchFamily="34" charset="0"/>
                          <a:ea typeface="Calibri" pitchFamily="34" charset="0"/>
                          <a:cs typeface="Calibri" pitchFamily="34" charset="0"/>
                        </a:defRPr>
                      </a:lvl2pPr>
                      <a:lvl3pPr eaLnBrk="0" hangingPunct="0">
                        <a:spcBef>
                          <a:spcPts val="500"/>
                        </a:spcBef>
                        <a:defRPr sz="2100">
                          <a:solidFill>
                            <a:schemeClr val="tx1"/>
                          </a:solidFill>
                          <a:latin typeface="Calibri" pitchFamily="34" charset="0"/>
                          <a:ea typeface="Calibri" pitchFamily="34" charset="0"/>
                          <a:cs typeface="Calibri" pitchFamily="34" charset="0"/>
                        </a:defRPr>
                      </a:lvl3pPr>
                      <a:lvl4pPr eaLnBrk="0" hangingPunct="0">
                        <a:spcBef>
                          <a:spcPts val="400"/>
                        </a:spcBef>
                        <a:defRPr>
                          <a:solidFill>
                            <a:schemeClr val="tx1"/>
                          </a:solidFill>
                          <a:latin typeface="Calibri" pitchFamily="34" charset="0"/>
                          <a:ea typeface="Calibri" pitchFamily="34" charset="0"/>
                          <a:cs typeface="Calibri" pitchFamily="34" charset="0"/>
                        </a:defRPr>
                      </a:lvl4pPr>
                      <a:lvl5pPr eaLnBrk="0" hangingPunct="0">
                        <a:spcBef>
                          <a:spcPts val="400"/>
                        </a:spcBef>
                        <a:defRPr>
                          <a:solidFill>
                            <a:schemeClr val="tx1"/>
                          </a:solidFill>
                          <a:latin typeface="Calibri" pitchFamily="34" charset="0"/>
                          <a:ea typeface="Calibri" pitchFamily="34" charset="0"/>
                          <a:cs typeface="Calibri" pitchFamily="34" charset="0"/>
                        </a:defRPr>
                      </a:lvl5pPr>
                      <a:lvl6pPr marL="4572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6pPr>
                      <a:lvl7pPr marL="9144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7pPr>
                      <a:lvl8pPr marL="13716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8pPr>
                      <a:lvl9pPr marL="18288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Middle Schools</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Clr>
                          <a:schemeClr val="accent2"/>
                        </a:buClr>
                        <a:buSzPct val="100000"/>
                        <a:buFont typeface="Arial" pitchFamily="34" charset="0"/>
                        <a:defRPr sz="2500">
                          <a:solidFill>
                            <a:schemeClr val="tx1"/>
                          </a:solidFill>
                          <a:latin typeface="Calibri" pitchFamily="34" charset="0"/>
                          <a:ea typeface="Calibri" pitchFamily="34" charset="0"/>
                          <a:cs typeface="Calibri" pitchFamily="34" charset="0"/>
                        </a:defRPr>
                      </a:lvl1pPr>
                      <a:lvl2pPr marL="37931725" indent="-37474525" eaLnBrk="0" hangingPunct="0">
                        <a:spcBef>
                          <a:spcPts val="550"/>
                        </a:spcBef>
                        <a:buClr>
                          <a:schemeClr val="accent1"/>
                        </a:buClr>
                        <a:buSzPct val="100000"/>
                        <a:buFont typeface="Arial" pitchFamily="34" charset="0"/>
                        <a:defRPr sz="2200">
                          <a:solidFill>
                            <a:schemeClr val="tx1"/>
                          </a:solidFill>
                          <a:latin typeface="Calibri" pitchFamily="34" charset="0"/>
                          <a:ea typeface="Calibri" pitchFamily="34" charset="0"/>
                          <a:cs typeface="Calibri" pitchFamily="34" charset="0"/>
                        </a:defRPr>
                      </a:lvl2pPr>
                      <a:lvl3pPr eaLnBrk="0" hangingPunct="0">
                        <a:spcBef>
                          <a:spcPts val="500"/>
                        </a:spcBef>
                        <a:defRPr sz="2100">
                          <a:solidFill>
                            <a:schemeClr val="tx1"/>
                          </a:solidFill>
                          <a:latin typeface="Calibri" pitchFamily="34" charset="0"/>
                          <a:ea typeface="Calibri" pitchFamily="34" charset="0"/>
                          <a:cs typeface="Calibri" pitchFamily="34" charset="0"/>
                        </a:defRPr>
                      </a:lvl3pPr>
                      <a:lvl4pPr eaLnBrk="0" hangingPunct="0">
                        <a:spcBef>
                          <a:spcPts val="400"/>
                        </a:spcBef>
                        <a:defRPr>
                          <a:solidFill>
                            <a:schemeClr val="tx1"/>
                          </a:solidFill>
                          <a:latin typeface="Calibri" pitchFamily="34" charset="0"/>
                          <a:ea typeface="Calibri" pitchFamily="34" charset="0"/>
                          <a:cs typeface="Calibri" pitchFamily="34" charset="0"/>
                        </a:defRPr>
                      </a:lvl4pPr>
                      <a:lvl5pPr eaLnBrk="0" hangingPunct="0">
                        <a:spcBef>
                          <a:spcPts val="400"/>
                        </a:spcBef>
                        <a:defRPr>
                          <a:solidFill>
                            <a:schemeClr val="tx1"/>
                          </a:solidFill>
                          <a:latin typeface="Calibri" pitchFamily="34" charset="0"/>
                          <a:ea typeface="Calibri" pitchFamily="34" charset="0"/>
                          <a:cs typeface="Calibri" pitchFamily="34" charset="0"/>
                        </a:defRPr>
                      </a:lvl5pPr>
                      <a:lvl6pPr marL="4572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6pPr>
                      <a:lvl7pPr marL="9144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7pPr>
                      <a:lvl8pPr marL="13716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8pPr>
                      <a:lvl9pPr marL="18288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1,011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14.26%</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lvl1pPr eaLnBrk="0" hangingPunct="0">
                        <a:spcBef>
                          <a:spcPts val="700"/>
                        </a:spcBef>
                        <a:buClr>
                          <a:schemeClr val="accent2"/>
                        </a:buClr>
                        <a:buSzPct val="100000"/>
                        <a:buFont typeface="Arial" pitchFamily="34" charset="0"/>
                        <a:defRPr sz="2500">
                          <a:solidFill>
                            <a:schemeClr val="tx1"/>
                          </a:solidFill>
                          <a:latin typeface="Calibri" pitchFamily="34" charset="0"/>
                          <a:ea typeface="Calibri" pitchFamily="34" charset="0"/>
                          <a:cs typeface="Calibri" pitchFamily="34" charset="0"/>
                        </a:defRPr>
                      </a:lvl1pPr>
                      <a:lvl2pPr marL="37931725" indent="-37474525" eaLnBrk="0" hangingPunct="0">
                        <a:spcBef>
                          <a:spcPts val="550"/>
                        </a:spcBef>
                        <a:buClr>
                          <a:schemeClr val="accent1"/>
                        </a:buClr>
                        <a:buSzPct val="100000"/>
                        <a:buFont typeface="Arial" pitchFamily="34" charset="0"/>
                        <a:defRPr sz="2200">
                          <a:solidFill>
                            <a:schemeClr val="tx1"/>
                          </a:solidFill>
                          <a:latin typeface="Calibri" pitchFamily="34" charset="0"/>
                          <a:ea typeface="Calibri" pitchFamily="34" charset="0"/>
                          <a:cs typeface="Calibri" pitchFamily="34" charset="0"/>
                        </a:defRPr>
                      </a:lvl2pPr>
                      <a:lvl3pPr eaLnBrk="0" hangingPunct="0">
                        <a:spcBef>
                          <a:spcPts val="500"/>
                        </a:spcBef>
                        <a:defRPr sz="2100">
                          <a:solidFill>
                            <a:schemeClr val="tx1"/>
                          </a:solidFill>
                          <a:latin typeface="Calibri" pitchFamily="34" charset="0"/>
                          <a:ea typeface="Calibri" pitchFamily="34" charset="0"/>
                          <a:cs typeface="Calibri" pitchFamily="34" charset="0"/>
                        </a:defRPr>
                      </a:lvl3pPr>
                      <a:lvl4pPr eaLnBrk="0" hangingPunct="0">
                        <a:spcBef>
                          <a:spcPts val="400"/>
                        </a:spcBef>
                        <a:defRPr>
                          <a:solidFill>
                            <a:schemeClr val="tx1"/>
                          </a:solidFill>
                          <a:latin typeface="Calibri" pitchFamily="34" charset="0"/>
                          <a:ea typeface="Calibri" pitchFamily="34" charset="0"/>
                          <a:cs typeface="Calibri" pitchFamily="34" charset="0"/>
                        </a:defRPr>
                      </a:lvl4pPr>
                      <a:lvl5pPr eaLnBrk="0" hangingPunct="0">
                        <a:spcBef>
                          <a:spcPts val="400"/>
                        </a:spcBef>
                        <a:defRPr>
                          <a:solidFill>
                            <a:schemeClr val="tx1"/>
                          </a:solidFill>
                          <a:latin typeface="Calibri" pitchFamily="34" charset="0"/>
                          <a:ea typeface="Calibri" pitchFamily="34" charset="0"/>
                          <a:cs typeface="Calibri" pitchFamily="34" charset="0"/>
                        </a:defRPr>
                      </a:lvl5pPr>
                      <a:lvl6pPr marL="4572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6pPr>
                      <a:lvl7pPr marL="9144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7pPr>
                      <a:lvl8pPr marL="13716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8pPr>
                      <a:lvl9pPr marL="18288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High Schools</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700"/>
                        </a:spcBef>
                        <a:buClr>
                          <a:schemeClr val="accent2"/>
                        </a:buClr>
                        <a:buSzPct val="100000"/>
                        <a:buFont typeface="Arial" pitchFamily="34" charset="0"/>
                        <a:defRPr sz="2500">
                          <a:solidFill>
                            <a:schemeClr val="tx1"/>
                          </a:solidFill>
                          <a:latin typeface="Calibri" pitchFamily="34" charset="0"/>
                          <a:ea typeface="Calibri" pitchFamily="34" charset="0"/>
                          <a:cs typeface="Calibri" pitchFamily="34" charset="0"/>
                        </a:defRPr>
                      </a:lvl1pPr>
                      <a:lvl2pPr marL="37931725" indent="-37474525" eaLnBrk="0" hangingPunct="0">
                        <a:spcBef>
                          <a:spcPts val="550"/>
                        </a:spcBef>
                        <a:buClr>
                          <a:schemeClr val="accent1"/>
                        </a:buClr>
                        <a:buSzPct val="100000"/>
                        <a:buFont typeface="Arial" pitchFamily="34" charset="0"/>
                        <a:defRPr sz="2200">
                          <a:solidFill>
                            <a:schemeClr val="tx1"/>
                          </a:solidFill>
                          <a:latin typeface="Calibri" pitchFamily="34" charset="0"/>
                          <a:ea typeface="Calibri" pitchFamily="34" charset="0"/>
                          <a:cs typeface="Calibri" pitchFamily="34" charset="0"/>
                        </a:defRPr>
                      </a:lvl2pPr>
                      <a:lvl3pPr eaLnBrk="0" hangingPunct="0">
                        <a:spcBef>
                          <a:spcPts val="500"/>
                        </a:spcBef>
                        <a:defRPr sz="2100">
                          <a:solidFill>
                            <a:schemeClr val="tx1"/>
                          </a:solidFill>
                          <a:latin typeface="Calibri" pitchFamily="34" charset="0"/>
                          <a:ea typeface="Calibri" pitchFamily="34" charset="0"/>
                          <a:cs typeface="Calibri" pitchFamily="34" charset="0"/>
                        </a:defRPr>
                      </a:lvl3pPr>
                      <a:lvl4pPr eaLnBrk="0" hangingPunct="0">
                        <a:spcBef>
                          <a:spcPts val="400"/>
                        </a:spcBef>
                        <a:defRPr>
                          <a:solidFill>
                            <a:schemeClr val="tx1"/>
                          </a:solidFill>
                          <a:latin typeface="Calibri" pitchFamily="34" charset="0"/>
                          <a:ea typeface="Calibri" pitchFamily="34" charset="0"/>
                          <a:cs typeface="Calibri" pitchFamily="34" charset="0"/>
                        </a:defRPr>
                      </a:lvl4pPr>
                      <a:lvl5pPr eaLnBrk="0" hangingPunct="0">
                        <a:spcBef>
                          <a:spcPts val="400"/>
                        </a:spcBef>
                        <a:defRPr>
                          <a:solidFill>
                            <a:schemeClr val="tx1"/>
                          </a:solidFill>
                          <a:latin typeface="Calibri" pitchFamily="34" charset="0"/>
                          <a:ea typeface="Calibri" pitchFamily="34" charset="0"/>
                          <a:cs typeface="Calibri" pitchFamily="34" charset="0"/>
                        </a:defRPr>
                      </a:lvl5pPr>
                      <a:lvl6pPr marL="4572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6pPr>
                      <a:lvl7pPr marL="9144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7pPr>
                      <a:lvl8pPr marL="13716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8pPr>
                      <a:lvl9pPr marL="18288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1,183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16.68%</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Non Traditional School Types</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555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pitchFamily="34" charset="0"/>
                          <a:ea typeface="Calibri" pitchFamily="34" charset="0"/>
                        </a:rPr>
                        <a:t>7.83%</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600">
                <a:tc>
                  <a:txBody>
                    <a:bodyPr/>
                    <a:lstStyle>
                      <a:lvl1pPr eaLnBrk="0" hangingPunct="0">
                        <a:spcBef>
                          <a:spcPts val="700"/>
                        </a:spcBef>
                        <a:buClr>
                          <a:schemeClr val="accent2"/>
                        </a:buClr>
                        <a:buSzPct val="100000"/>
                        <a:buFont typeface="Arial" pitchFamily="34" charset="0"/>
                        <a:defRPr sz="2500">
                          <a:solidFill>
                            <a:schemeClr val="tx1"/>
                          </a:solidFill>
                          <a:latin typeface="Calibri" pitchFamily="34" charset="0"/>
                          <a:ea typeface="Calibri" pitchFamily="34" charset="0"/>
                          <a:cs typeface="Calibri" pitchFamily="34" charset="0"/>
                        </a:defRPr>
                      </a:lvl1pPr>
                      <a:lvl2pPr marL="37931725" indent="-37474525" eaLnBrk="0" hangingPunct="0">
                        <a:spcBef>
                          <a:spcPts val="550"/>
                        </a:spcBef>
                        <a:buClr>
                          <a:schemeClr val="accent1"/>
                        </a:buClr>
                        <a:buSzPct val="100000"/>
                        <a:buFont typeface="Arial" pitchFamily="34" charset="0"/>
                        <a:defRPr sz="2200">
                          <a:solidFill>
                            <a:schemeClr val="tx1"/>
                          </a:solidFill>
                          <a:latin typeface="Calibri" pitchFamily="34" charset="0"/>
                          <a:ea typeface="Calibri" pitchFamily="34" charset="0"/>
                          <a:cs typeface="Calibri" pitchFamily="34" charset="0"/>
                        </a:defRPr>
                      </a:lvl2pPr>
                      <a:lvl3pPr eaLnBrk="0" hangingPunct="0">
                        <a:spcBef>
                          <a:spcPts val="500"/>
                        </a:spcBef>
                        <a:defRPr sz="2100">
                          <a:solidFill>
                            <a:schemeClr val="tx1"/>
                          </a:solidFill>
                          <a:latin typeface="Calibri" pitchFamily="34" charset="0"/>
                          <a:ea typeface="Calibri" pitchFamily="34" charset="0"/>
                          <a:cs typeface="Calibri" pitchFamily="34" charset="0"/>
                        </a:defRPr>
                      </a:lvl3pPr>
                      <a:lvl4pPr eaLnBrk="0" hangingPunct="0">
                        <a:spcBef>
                          <a:spcPts val="400"/>
                        </a:spcBef>
                        <a:defRPr>
                          <a:solidFill>
                            <a:schemeClr val="tx1"/>
                          </a:solidFill>
                          <a:latin typeface="Calibri" pitchFamily="34" charset="0"/>
                          <a:ea typeface="Calibri" pitchFamily="34" charset="0"/>
                          <a:cs typeface="Calibri" pitchFamily="34" charset="0"/>
                        </a:defRPr>
                      </a:lvl4pPr>
                      <a:lvl5pPr eaLnBrk="0" hangingPunct="0">
                        <a:spcBef>
                          <a:spcPts val="400"/>
                        </a:spcBef>
                        <a:defRPr>
                          <a:solidFill>
                            <a:schemeClr val="tx1"/>
                          </a:solidFill>
                          <a:latin typeface="Calibri" pitchFamily="34" charset="0"/>
                          <a:ea typeface="Calibri" pitchFamily="34" charset="0"/>
                          <a:cs typeface="Calibri" pitchFamily="34" charset="0"/>
                        </a:defRPr>
                      </a:lvl5pPr>
                      <a:lvl6pPr marL="4572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6pPr>
                      <a:lvl7pPr marL="9144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7pPr>
                      <a:lvl8pPr marL="13716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8pPr>
                      <a:lvl9pPr marL="18288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pitchFamily="34" charset="0"/>
                          <a:ea typeface="Calibri" pitchFamily="34" charset="0"/>
                        </a:rPr>
                        <a:t>Total</a:t>
                      </a:r>
                      <a:endParaRPr kumimoji="0" lang="en-US" altLang="en-US" sz="2000" b="0" i="0" u="none" strike="noStrike" cap="none" normalizeH="0" baseline="0">
                        <a:ln>
                          <a:noFill/>
                        </a:ln>
                        <a:solidFill>
                          <a:schemeClr val="tx1"/>
                        </a:solidFill>
                        <a:effectLst/>
                        <a:latin typeface="Calibri" pitchFamily="34" charset="0"/>
                        <a:ea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gridSpan="2">
                  <a:txBody>
                    <a:bodyPr/>
                    <a:lstStyle>
                      <a:lvl1pPr eaLnBrk="0" hangingPunct="0">
                        <a:spcBef>
                          <a:spcPts val="700"/>
                        </a:spcBef>
                        <a:buClr>
                          <a:schemeClr val="accent2"/>
                        </a:buClr>
                        <a:buSzPct val="100000"/>
                        <a:buFont typeface="Arial" pitchFamily="34" charset="0"/>
                        <a:defRPr sz="2500">
                          <a:solidFill>
                            <a:schemeClr val="tx1"/>
                          </a:solidFill>
                          <a:latin typeface="Calibri" pitchFamily="34" charset="0"/>
                          <a:ea typeface="Calibri" pitchFamily="34" charset="0"/>
                          <a:cs typeface="Calibri" pitchFamily="34" charset="0"/>
                        </a:defRPr>
                      </a:lvl1pPr>
                      <a:lvl2pPr marL="37931725" indent="-37474525" eaLnBrk="0" hangingPunct="0">
                        <a:spcBef>
                          <a:spcPts val="550"/>
                        </a:spcBef>
                        <a:buClr>
                          <a:schemeClr val="accent1"/>
                        </a:buClr>
                        <a:buSzPct val="100000"/>
                        <a:buFont typeface="Arial" pitchFamily="34" charset="0"/>
                        <a:defRPr sz="2200">
                          <a:solidFill>
                            <a:schemeClr val="tx1"/>
                          </a:solidFill>
                          <a:latin typeface="Calibri" pitchFamily="34" charset="0"/>
                          <a:ea typeface="Calibri" pitchFamily="34" charset="0"/>
                          <a:cs typeface="Calibri" pitchFamily="34" charset="0"/>
                        </a:defRPr>
                      </a:lvl2pPr>
                      <a:lvl3pPr eaLnBrk="0" hangingPunct="0">
                        <a:spcBef>
                          <a:spcPts val="500"/>
                        </a:spcBef>
                        <a:defRPr sz="2100">
                          <a:solidFill>
                            <a:schemeClr val="tx1"/>
                          </a:solidFill>
                          <a:latin typeface="Calibri" pitchFamily="34" charset="0"/>
                          <a:ea typeface="Calibri" pitchFamily="34" charset="0"/>
                          <a:cs typeface="Calibri" pitchFamily="34" charset="0"/>
                        </a:defRPr>
                      </a:lvl3pPr>
                      <a:lvl4pPr eaLnBrk="0" hangingPunct="0">
                        <a:spcBef>
                          <a:spcPts val="400"/>
                        </a:spcBef>
                        <a:defRPr>
                          <a:solidFill>
                            <a:schemeClr val="tx1"/>
                          </a:solidFill>
                          <a:latin typeface="Calibri" pitchFamily="34" charset="0"/>
                          <a:ea typeface="Calibri" pitchFamily="34" charset="0"/>
                          <a:cs typeface="Calibri" pitchFamily="34" charset="0"/>
                        </a:defRPr>
                      </a:lvl4pPr>
                      <a:lvl5pPr eaLnBrk="0" hangingPunct="0">
                        <a:spcBef>
                          <a:spcPts val="400"/>
                        </a:spcBef>
                        <a:defRPr>
                          <a:solidFill>
                            <a:schemeClr val="tx1"/>
                          </a:solidFill>
                          <a:latin typeface="Calibri" pitchFamily="34" charset="0"/>
                          <a:ea typeface="Calibri" pitchFamily="34" charset="0"/>
                          <a:cs typeface="Calibri" pitchFamily="34" charset="0"/>
                        </a:defRPr>
                      </a:lvl5pPr>
                      <a:lvl6pPr marL="4572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6pPr>
                      <a:lvl7pPr marL="9144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7pPr>
                      <a:lvl8pPr marL="13716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8pPr>
                      <a:lvl9pPr marL="1828800" eaLnBrk="0" fontAlgn="base" hangingPunct="0">
                        <a:spcBef>
                          <a:spcPts val="400"/>
                        </a:spcBef>
                        <a:spcAft>
                          <a:spcPct val="0"/>
                        </a:spcAft>
                        <a:defRPr>
                          <a:solidFill>
                            <a:schemeClr val="tx1"/>
                          </a:solidFill>
                          <a:latin typeface="Calibri" pitchFamily="34" charset="0"/>
                          <a:ea typeface="Calibri" pitchFamily="34" charset="0"/>
                          <a:cs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pitchFamily="34" charset="0"/>
                          <a:ea typeface="Calibri" pitchFamily="34" charset="0"/>
                        </a:rPr>
                        <a:t>7,091</a:t>
                      </a:r>
                      <a:endParaRPr kumimoji="0" lang="en-US" altLang="en-US" sz="2000" b="0" i="0" u="none" strike="noStrike" cap="none" normalizeH="0" baseline="0">
                        <a:ln>
                          <a:noFill/>
                        </a:ln>
                        <a:solidFill>
                          <a:schemeClr val="tx1"/>
                        </a:solidFill>
                        <a:effectLst/>
                        <a:latin typeface="Calibri" pitchFamily="34" charset="0"/>
                        <a:ea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6581" name="Rectangle 4"/>
          <p:cNvSpPr>
            <a:spLocks noChangeArrowheads="1"/>
          </p:cNvSpPr>
          <p:nvPr/>
        </p:nvSpPr>
        <p:spPr bwMode="auto">
          <a:xfrm>
            <a:off x="152400" y="6165850"/>
            <a:ext cx="883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altLang="en-US" sz="1600" b="1" i="1"/>
              <a:t>School-Based Support Determined By Need</a:t>
            </a:r>
            <a:endParaRPr lang="en-US" altLang="en-US" sz="1600"/>
          </a:p>
        </p:txBody>
      </p:sp>
      <p:sp>
        <p:nvSpPr>
          <p:cNvPr id="3" name="TextBox 2"/>
          <p:cNvSpPr txBox="1"/>
          <p:nvPr/>
        </p:nvSpPr>
        <p:spPr>
          <a:xfrm>
            <a:off x="381000" y="5791200"/>
            <a:ext cx="8153400" cy="461665"/>
          </a:xfrm>
          <a:prstGeom prst="rect">
            <a:avLst/>
          </a:prstGeom>
          <a:noFill/>
        </p:spPr>
        <p:txBody>
          <a:bodyPr wrap="square" rtlCol="0">
            <a:spAutoFit/>
          </a:bodyPr>
          <a:lstStyle/>
          <a:p>
            <a:pPr lvl="1"/>
            <a:r>
              <a:rPr lang="en-US" sz="1200"/>
              <a:t>*Non traditional School Type includes: Alternative Education Work Centers, Community Day Schools, Home &amp; Hospital, Opportunity Schools, SPAN, Special Ed Early Education and Special Education Schools </a:t>
            </a:r>
          </a:p>
        </p:txBody>
      </p:sp>
      <p:sp>
        <p:nvSpPr>
          <p:cNvPr id="7" name="TextBox 6"/>
          <p:cNvSpPr txBox="1"/>
          <p:nvPr/>
        </p:nvSpPr>
        <p:spPr>
          <a:xfrm>
            <a:off x="762000" y="5410200"/>
            <a:ext cx="6096000" cy="276999"/>
          </a:xfrm>
          <a:prstGeom prst="rect">
            <a:avLst/>
          </a:prstGeom>
          <a:noFill/>
        </p:spPr>
        <p:txBody>
          <a:bodyPr wrap="square" rtlCol="0">
            <a:spAutoFit/>
          </a:bodyPr>
          <a:lstStyle/>
          <a:p>
            <a:r>
              <a:rPr lang="en-US" sz="1200" b="1"/>
              <a:t>Source: </a:t>
            </a:r>
            <a:r>
              <a:rPr lang="en-US" sz="1200"/>
              <a:t>Consolidation of CALPADS, DCFS Data Match and Probation List</a:t>
            </a:r>
          </a:p>
        </p:txBody>
      </p:sp>
    </p:spTree>
    <p:extLst>
      <p:ext uri="{BB962C8B-B14F-4D97-AF65-F5344CB8AC3E}">
        <p14:creationId xmlns:p14="http://schemas.microsoft.com/office/powerpoint/2010/main" val="981097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t>TYPES OF FOSTER CARE PLACEMENTS</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4602556"/>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3381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534400" cy="990600"/>
          </a:xfrm>
        </p:spPr>
        <p:txBody>
          <a:bodyPr>
            <a:normAutofit fontScale="90000"/>
          </a:bodyPr>
          <a:lstStyle/>
          <a:p>
            <a:r>
              <a:rPr lang="en-US" sz="4000"/>
              <a:t>Foster Care Placement Types for LAUSD Youth</a:t>
            </a:r>
            <a:r>
              <a:rPr lang="en-US" sz="3200"/>
              <a:t> </a:t>
            </a:r>
            <a:r>
              <a:rPr lang="en-US" sz="2400"/>
              <a:t>2017– 2018 School Year </a:t>
            </a:r>
            <a:endParaRPr lang="en-US" sz="2400">
              <a:solidFill>
                <a:srgbClr val="FF0000"/>
              </a:solidFill>
            </a:endParaRPr>
          </a:p>
        </p:txBody>
      </p:sp>
      <p:sp>
        <p:nvSpPr>
          <p:cNvPr id="5" name="TextBox 4"/>
          <p:cNvSpPr txBox="1"/>
          <p:nvPr/>
        </p:nvSpPr>
        <p:spPr>
          <a:xfrm>
            <a:off x="838200" y="6096000"/>
            <a:ext cx="8229600" cy="1077218"/>
          </a:xfrm>
          <a:prstGeom prst="rect">
            <a:avLst/>
          </a:prstGeom>
          <a:noFill/>
        </p:spPr>
        <p:txBody>
          <a:bodyPr wrap="square" rtlCol="0">
            <a:spAutoFit/>
          </a:bodyPr>
          <a:lstStyle/>
          <a:p>
            <a:endParaRPr lang="en-US" sz="1400" b="1"/>
          </a:p>
          <a:p>
            <a:r>
              <a:rPr lang="en-US" sz="1400" b="1"/>
              <a:t>       Source: </a:t>
            </a:r>
            <a:r>
              <a:rPr lang="en-US" sz="1400"/>
              <a:t>Consolidation of CALPADS, DCFS Data Match and Probation List</a:t>
            </a:r>
          </a:p>
          <a:p>
            <a:endParaRPr lang="en-US"/>
          </a:p>
          <a:p>
            <a:endParaRPr lang="en-US"/>
          </a:p>
        </p:txBody>
      </p:sp>
      <p:pic>
        <p:nvPicPr>
          <p:cNvPr id="10" name="Content Placeholder 9">
            <a:extLst>
              <a:ext uri="{FF2B5EF4-FFF2-40B4-BE49-F238E27FC236}">
                <a16:creationId xmlns:a16="http://schemas.microsoft.com/office/drawing/2014/main" id="{D08198D0-75BA-4900-A7D0-993AD1227793}"/>
              </a:ext>
            </a:extLst>
          </p:cNvPr>
          <p:cNvPicPr>
            <a:picLocks noGrp="1" noChangeAspect="1"/>
          </p:cNvPicPr>
          <p:nvPr>
            <p:ph sz="quarter" idx="1"/>
          </p:nvPr>
        </p:nvPicPr>
        <p:blipFill>
          <a:blip r:embed="rId3"/>
          <a:stretch>
            <a:fillRect/>
          </a:stretch>
        </p:blipFill>
        <p:spPr>
          <a:xfrm>
            <a:off x="1219200" y="1660397"/>
            <a:ext cx="7036037" cy="4435603"/>
          </a:xfrm>
          <a:prstGeom prst="rect">
            <a:avLst/>
          </a:prstGeom>
          <a:ln>
            <a:solidFill>
              <a:schemeClr val="bg1">
                <a:lumMod val="75000"/>
              </a:schemeClr>
            </a:solidFill>
          </a:ln>
        </p:spPr>
      </p:pic>
    </p:spTree>
    <p:extLst>
      <p:ext uri="{BB962C8B-B14F-4D97-AF65-F5344CB8AC3E}">
        <p14:creationId xmlns:p14="http://schemas.microsoft.com/office/powerpoint/2010/main" val="2506770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32648" cy="990600"/>
          </a:xfrm>
        </p:spPr>
        <p:txBody>
          <a:bodyPr>
            <a:normAutofit fontScale="90000"/>
          </a:bodyPr>
          <a:lstStyle/>
          <a:p>
            <a:r>
              <a:rPr lang="en-US"/>
              <a:t>Foster Youth by Ethnicity</a:t>
            </a:r>
            <a:br>
              <a:rPr lang="en-US"/>
            </a:br>
            <a:r>
              <a:rPr lang="en-US" sz="2800"/>
              <a:t>2017– 2018 School Year</a:t>
            </a:r>
          </a:p>
        </p:txBody>
      </p:sp>
      <p:sp>
        <p:nvSpPr>
          <p:cNvPr id="3" name="TextBox 2"/>
          <p:cNvSpPr txBox="1"/>
          <p:nvPr/>
        </p:nvSpPr>
        <p:spPr>
          <a:xfrm>
            <a:off x="838200" y="6477000"/>
            <a:ext cx="8153400" cy="923330"/>
          </a:xfrm>
          <a:prstGeom prst="rect">
            <a:avLst/>
          </a:prstGeom>
          <a:noFill/>
        </p:spPr>
        <p:txBody>
          <a:bodyPr wrap="square" rtlCol="0">
            <a:spAutoFit/>
          </a:bodyPr>
          <a:lstStyle/>
          <a:p>
            <a:r>
              <a:rPr lang="en-US" sz="1600" b="1"/>
              <a:t>  Source: </a:t>
            </a:r>
            <a:r>
              <a:rPr lang="en-US" sz="1600"/>
              <a:t>Consolidation of CALPADS, DCFS Data Match and Probation List</a:t>
            </a:r>
          </a:p>
          <a:p>
            <a:endParaRPr lang="en-US"/>
          </a:p>
          <a:p>
            <a:endParaRPr lang="en-US"/>
          </a:p>
        </p:txBody>
      </p:sp>
      <p:pic>
        <p:nvPicPr>
          <p:cNvPr id="7" name="Content Placeholder 6">
            <a:extLst>
              <a:ext uri="{FF2B5EF4-FFF2-40B4-BE49-F238E27FC236}">
                <a16:creationId xmlns:a16="http://schemas.microsoft.com/office/drawing/2014/main" id="{46F60328-BB4A-4C40-93D5-56A775A1ED2D}"/>
              </a:ext>
            </a:extLst>
          </p:cNvPr>
          <p:cNvPicPr>
            <a:picLocks noGrp="1" noChangeAspect="1"/>
          </p:cNvPicPr>
          <p:nvPr>
            <p:ph sz="quarter" idx="1"/>
          </p:nvPr>
        </p:nvPicPr>
        <p:blipFill>
          <a:blip r:embed="rId2"/>
          <a:stretch>
            <a:fillRect/>
          </a:stretch>
        </p:blipFill>
        <p:spPr>
          <a:xfrm>
            <a:off x="685801" y="1712544"/>
            <a:ext cx="7543800" cy="4459656"/>
          </a:xfrm>
          <a:prstGeom prst="rect">
            <a:avLst/>
          </a:prstGeom>
        </p:spPr>
      </p:pic>
    </p:spTree>
    <p:extLst>
      <p:ext uri="{BB962C8B-B14F-4D97-AF65-F5344CB8AC3E}">
        <p14:creationId xmlns:p14="http://schemas.microsoft.com/office/powerpoint/2010/main" val="137061576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dStudPres">
  <a:themeElements>
    <a:clrScheme name="Custom 42">
      <a:dk1>
        <a:sysClr val="windowText" lastClr="000000"/>
      </a:dk1>
      <a:lt1>
        <a:sysClr val="window" lastClr="FFFFFF"/>
      </a:lt1>
      <a:dk2>
        <a:srgbClr val="FCDEB2"/>
      </a:dk2>
      <a:lt2>
        <a:srgbClr val="EBDDC3"/>
      </a:lt2>
      <a:accent1>
        <a:srgbClr val="0070C0"/>
      </a:accent1>
      <a:accent2>
        <a:srgbClr val="FF6600"/>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9000B0E-F247-42DE-B4C8-953FA5582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2795</Words>
  <Application>Microsoft Office PowerPoint</Application>
  <PresentationFormat>On-screen Show (4:3)</PresentationFormat>
  <Paragraphs>407</Paragraphs>
  <Slides>30</Slides>
  <Notes>24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ＭＳ Ｐゴシック</vt:lpstr>
      <vt:lpstr>ＭＳ Ｐゴシック</vt:lpstr>
      <vt:lpstr>Arial</vt:lpstr>
      <vt:lpstr>Calibri</vt:lpstr>
      <vt:lpstr>Times New Roman</vt:lpstr>
      <vt:lpstr>Tw Cen MT</vt:lpstr>
      <vt:lpstr>Wingdings</vt:lpstr>
      <vt:lpstr>EdStudPres</vt:lpstr>
      <vt:lpstr>PowerPoint Presentation</vt:lpstr>
      <vt:lpstr>Objectives</vt:lpstr>
      <vt:lpstr>Invisible</vt:lpstr>
      <vt:lpstr>The Los Angeles Unified School District</vt:lpstr>
      <vt:lpstr>Foster Youth by Local District 2017 – 2018   School Year</vt:lpstr>
      <vt:lpstr>LAUSD Foster Youth by School Type 2017 – 2018   School Year</vt:lpstr>
      <vt:lpstr>TYPES OF FOSTER CARE PLACEMENTS</vt:lpstr>
      <vt:lpstr>Foster Care Placement Types for LAUSD Youth 2017– 2018 School Year </vt:lpstr>
      <vt:lpstr>Foster Youth by Ethnicity 2017– 2018 School Year</vt:lpstr>
      <vt:lpstr>Foster Youth with an Individualized Education Program 2017– 2018 School Year</vt:lpstr>
      <vt:lpstr>EXPECTED OUTCOMES</vt:lpstr>
      <vt:lpstr>Nationwide Research Shows</vt:lpstr>
      <vt:lpstr>What are the potential strengths and                                         challenges Foster Youth bring?</vt:lpstr>
      <vt:lpstr>Foster Youth &amp; Trauma</vt:lpstr>
      <vt:lpstr>Manifestations of Child Trauma</vt:lpstr>
      <vt:lpstr>What does ‘Trauma Informed’ look like?</vt:lpstr>
      <vt:lpstr>Shifting to a Trauma Lens</vt:lpstr>
      <vt:lpstr>Schools Can Mitigate the Negative Effects of Trauma</vt:lpstr>
      <vt:lpstr>Create a Sense of Safety</vt:lpstr>
      <vt:lpstr>Provide a Sense of Control</vt:lpstr>
      <vt:lpstr>Foster Connections</vt:lpstr>
      <vt:lpstr>Teach and Model Self-Regulation</vt:lpstr>
      <vt:lpstr>What’s Behind the Behavior?</vt:lpstr>
      <vt:lpstr>Under the Surface</vt:lpstr>
      <vt:lpstr>Implementation Examples</vt:lpstr>
      <vt:lpstr>Implementation Examples</vt:lpstr>
      <vt:lpstr>Implementation Examples</vt:lpstr>
      <vt:lpstr>Two-By-Ten</vt:lpstr>
      <vt:lpstr>Questions?</vt:lpstr>
      <vt:lpstr>How To Reach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2018-05-08T01:42:07Z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TC101671259990</vt:lpwstr>
  </property>
</Properties>
</file>