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3" r:id="rId4"/>
    <p:sldId id="268" r:id="rId5"/>
    <p:sldId id="280" r:id="rId6"/>
    <p:sldId id="28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1744" autoAdjust="0"/>
  </p:normalViewPr>
  <p:slideViewPr>
    <p:cSldViewPr snapToGrid="0">
      <p:cViewPr varScale="1">
        <p:scale>
          <a:sx n="59" d="100"/>
          <a:sy n="59" d="100"/>
        </p:scale>
        <p:origin x="253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BE11A1-F683-4509-AF27-A348795D143D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7E8AC7-970C-4D84-8338-89231E9B25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0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8AC7-970C-4D84-8338-89231E9B25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8AC7-970C-4D84-8338-89231E9B25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0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8AC7-970C-4D84-8338-89231E9B25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8AC7-970C-4D84-8338-89231E9B25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4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8AC7-970C-4D84-8338-89231E9B25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1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8AC7-970C-4D84-8338-89231E9B25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0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2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3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4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1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6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2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1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040A-3DB3-4E5B-BDF0-E2DABC885BA0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0B17-6607-43F1-B4B7-9BCCCF7B1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4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intendent_ProDev_cv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0690" y="5565357"/>
            <a:ext cx="6867795" cy="917086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latin typeface="Arial"/>
                <a:cs typeface="Arial"/>
              </a:rPr>
              <a:t>Antonio Plascencia, Director, Civic Engagement</a:t>
            </a:r>
          </a:p>
          <a:p>
            <a:pPr algn="l"/>
            <a:r>
              <a:rPr lang="en-US" sz="2200" dirty="0" smtClean="0">
                <a:latin typeface="Arial"/>
                <a:cs typeface="Arial"/>
              </a:rPr>
              <a:t>Office of the Superintendent 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4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erintendent_ProDev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09" y="1968759"/>
            <a:ext cx="6840896" cy="477800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When we re-imagine…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We think CREATIVELY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We practice NEW strategies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We assess how to best LEVERAGE everyone’s talents and assets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intendent_ProDev_destin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385" y="1630245"/>
            <a:ext cx="11537461" cy="2121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All Students Prepared for College, </a:t>
            </a:r>
            <a:r>
              <a:rPr lang="en-US" dirty="0" smtClean="0"/>
              <a:t>Career, </a:t>
            </a:r>
            <a:r>
              <a:rPr lang="en-US" dirty="0"/>
              <a:t>and Life  </a:t>
            </a:r>
          </a:p>
          <a:p>
            <a:pPr marL="0" indent="0" algn="ctr">
              <a:buNone/>
            </a:pPr>
            <a:r>
              <a:rPr lang="en-US" sz="2000" dirty="0"/>
              <a:t>L.A. Unified students are the leaders, educators, entrepreneurs, artists, and innovators of tomorrow.  They will think critically, communicate effectively and possess the standards-based knowledge and skills and resilience to tackle real-life challenges.  All of our students will graduate as life-long learners and engaged global citizens, with the motivation and tenacity to pursue their dreams.  L.A. Unified is committed to providing the high-quality instruction and supports to achieve our goal of 100% graduation.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85193"/>
            <a:ext cx="10515600" cy="846260"/>
          </a:xfrm>
        </p:spPr>
        <p:txBody>
          <a:bodyPr/>
          <a:lstStyle/>
          <a:p>
            <a:pPr algn="ctr"/>
            <a:r>
              <a:rPr lang="en-US" dirty="0" smtClean="0"/>
              <a:t>GOAL: 100% 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8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perintendent_ProDev_environmen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73113"/>
            <a:ext cx="10515600" cy="1325563"/>
          </a:xfrm>
        </p:spPr>
        <p:txBody>
          <a:bodyPr/>
          <a:lstStyle/>
          <a:p>
            <a:r>
              <a:rPr lang="en-US" dirty="0" smtClean="0"/>
              <a:t>Why are these initiatives important?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321821" y="2093842"/>
            <a:ext cx="5183188" cy="399683"/>
          </a:xfrm>
        </p:spPr>
        <p:txBody>
          <a:bodyPr/>
          <a:lstStyle/>
          <a:p>
            <a:pPr algn="ctr"/>
            <a:r>
              <a:rPr lang="en-US" sz="2000" dirty="0" smtClean="0"/>
              <a:t>Strategic Plan Initiatives</a:t>
            </a:r>
            <a:endParaRPr lang="en-US" sz="200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4"/>
          </p:nvPr>
        </p:nvSpPr>
        <p:spPr>
          <a:xfrm>
            <a:off x="446317" y="2788376"/>
            <a:ext cx="3090145" cy="699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Welcoming Environment (Customer Service)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4"/>
          </p:nvPr>
        </p:nvSpPr>
        <p:spPr>
          <a:xfrm>
            <a:off x="7946658" y="2544143"/>
            <a:ext cx="3893650" cy="1021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Promote Collaboration Between the District, Schools and Community Partners</a:t>
            </a:r>
            <a:endParaRPr lang="en-US" sz="2000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4"/>
          </p:nvPr>
        </p:nvSpPr>
        <p:spPr>
          <a:xfrm>
            <a:off x="4644641" y="2973984"/>
            <a:ext cx="2828803" cy="396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Build Capacity to Engage</a:t>
            </a:r>
          </a:p>
        </p:txBody>
      </p:sp>
    </p:spTree>
    <p:extLst>
      <p:ext uri="{BB962C8B-B14F-4D97-AF65-F5344CB8AC3E}">
        <p14:creationId xmlns:p14="http://schemas.microsoft.com/office/powerpoint/2010/main" val="12108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intendent_ProDev_blan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46" y="2273520"/>
            <a:ext cx="4274703" cy="4369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7334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Parents and guardians are partners!</a:t>
            </a:r>
            <a:endParaRPr lang="en-US" dirty="0"/>
          </a:p>
        </p:txBody>
      </p:sp>
      <p:pic>
        <p:nvPicPr>
          <p:cNvPr id="6" name="Picture 1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1" y="1825625"/>
            <a:ext cx="433389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intendent_ProDev_b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98908" y="5304743"/>
            <a:ext cx="8093169" cy="47864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Thank </a:t>
            </a:r>
            <a:r>
              <a:rPr lang="en-US" sz="3600" dirty="0" smtClean="0">
                <a:latin typeface="Arial"/>
                <a:cs typeface="Arial"/>
              </a:rPr>
              <a:t>You</a:t>
            </a:r>
            <a:endParaRPr lang="en-US" sz="3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4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15077</TotalTime>
  <Words>178</Words>
  <Application>Microsoft Office PowerPoint</Application>
  <PresentationFormat>Widescreen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GOAL: 100% Graduation</vt:lpstr>
      <vt:lpstr>Why are these initiatives important?</vt:lpstr>
      <vt:lpstr>Parents and guardians are partners!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Engagement @L.A. Unified</dc:title>
  <dc:creator>Plascencia jr., Antonio</dc:creator>
  <cp:lastModifiedBy>Plascencia jr., Antonio</cp:lastModifiedBy>
  <cp:revision>80</cp:revision>
  <cp:lastPrinted>2018-01-24T23:00:01Z</cp:lastPrinted>
  <dcterms:created xsi:type="dcterms:W3CDTF">2017-10-03T16:17:03Z</dcterms:created>
  <dcterms:modified xsi:type="dcterms:W3CDTF">2018-05-15T21:54:40Z</dcterms:modified>
</cp:coreProperties>
</file>