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40" r:id="rId3"/>
  </p:sldMasterIdLst>
  <p:notesMasterIdLst>
    <p:notesMasterId r:id="rId25"/>
  </p:notesMasterIdLst>
  <p:handoutMasterIdLst>
    <p:handoutMasterId r:id="rId26"/>
  </p:handoutMasterIdLst>
  <p:sldIdLst>
    <p:sldId id="258" r:id="rId4"/>
    <p:sldId id="362" r:id="rId5"/>
    <p:sldId id="272" r:id="rId6"/>
    <p:sldId id="346" r:id="rId7"/>
    <p:sldId id="365" r:id="rId8"/>
    <p:sldId id="368" r:id="rId9"/>
    <p:sldId id="376" r:id="rId10"/>
    <p:sldId id="367" r:id="rId11"/>
    <p:sldId id="369" r:id="rId12"/>
    <p:sldId id="375" r:id="rId13"/>
    <p:sldId id="366" r:id="rId14"/>
    <p:sldId id="320" r:id="rId15"/>
    <p:sldId id="337" r:id="rId16"/>
    <p:sldId id="372" r:id="rId17"/>
    <p:sldId id="359" r:id="rId18"/>
    <p:sldId id="377" r:id="rId19"/>
    <p:sldId id="373" r:id="rId20"/>
    <p:sldId id="353" r:id="rId21"/>
    <p:sldId id="279" r:id="rId22"/>
    <p:sldId id="379" r:id="rId23"/>
    <p:sldId id="374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96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2BB"/>
    <a:srgbClr val="FAEE94"/>
    <a:srgbClr val="FDEF6F"/>
    <a:srgbClr val="FAE794"/>
    <a:srgbClr val="F9EA7F"/>
    <a:srgbClr val="334247"/>
    <a:srgbClr val="6C7D82"/>
    <a:srgbClr val="5D8391"/>
    <a:srgbClr val="4088B1"/>
    <a:srgbClr val="53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96" autoAdjust="0"/>
    <p:restoredTop sz="71281" autoAdjust="0"/>
  </p:normalViewPr>
  <p:slideViewPr>
    <p:cSldViewPr snapToGrid="0" showGuides="1">
      <p:cViewPr>
        <p:scale>
          <a:sx n="70" d="100"/>
          <a:sy n="70" d="100"/>
        </p:scale>
        <p:origin x="-426" y="-72"/>
      </p:cViewPr>
      <p:guideLst>
        <p:guide orient="horz" pos="2160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95" d="100"/>
          <a:sy n="95" d="100"/>
        </p:scale>
        <p:origin x="-1920" y="11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BF08C8-8BD5-4B6F-98E3-4645FA8D1CE9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CE162C-CDD7-4BB3-BCEE-10FBA32EC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E36796-98DB-4CEB-AB48-EE2210B74311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A9C7C9A-66B2-4457-B841-63FF666A8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Get together in a group of 4 and discuss- use the worksheet to write down your answer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someone at the front door?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The connection between attendance achievement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Example: All staff participate in Home Visiting Project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Visiting</a:t>
            </a: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homes to give updates on the schools such as: Time, Day, Activities, connections to community agencies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Examples of finding out the need and finding solutions such as washing machine</a:t>
            </a: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Before the new school year sending a letter that is clear stating that school starts</a:t>
            </a:r>
            <a:r>
              <a:rPr lang="en-US" baseline="0" dirty="0" smtClean="0"/>
              <a:t> on this date and time. If you are not present on the first day, you will have to re-enroll your child.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Contacting students early on in the school year regarding attendance</a:t>
            </a:r>
          </a:p>
          <a:p>
            <a:r>
              <a:rPr lang="en-US" baseline="0" dirty="0" smtClean="0"/>
              <a:t>Have a welcome back meeting? Call the parents personally to invite parents to the first meeting of the school year.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Here are a few ideas </a:t>
            </a:r>
            <a:r>
              <a:rPr lang="en-US" dirty="0" smtClean="0"/>
              <a:t>you</a:t>
            </a:r>
            <a:r>
              <a:rPr lang="en-US" baseline="0" dirty="0" smtClean="0"/>
              <a:t> </a:t>
            </a:r>
            <a:r>
              <a:rPr lang="en-US" dirty="0" smtClean="0"/>
              <a:t>could use</a:t>
            </a:r>
            <a:r>
              <a:rPr lang="en-US" baseline="0" dirty="0" smtClean="0"/>
              <a:t> when implementing rules and incentive motivation.</a:t>
            </a:r>
          </a:p>
          <a:p>
            <a:pPr marL="800100" marR="0" lvl="2" indent="-34290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How are parents informed of attendance campaigns?</a:t>
            </a:r>
          </a:p>
          <a:p>
            <a:pPr marL="800100" marR="0" lvl="2" indent="-34290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 parents know about your attendance policies? </a:t>
            </a:r>
          </a:p>
          <a:p>
            <a:pPr marL="800100" marR="0" lvl="2" indent="-34290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cs typeface="Calibri" panose="020F0502020204030204" pitchFamily="34" charset="0"/>
              </a:rPr>
              <a:t>Always make school attendance a high     priority at your school site</a:t>
            </a:r>
          </a:p>
          <a:p>
            <a:endParaRPr lang="en-US" altLang="en-US" sz="1050" dirty="0" smtClean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cs typeface="Calibri" panose="020F0502020204030204" pitchFamily="34" charset="0"/>
              </a:rPr>
              <a:t>Give praise to parents and students as much as possible</a:t>
            </a:r>
          </a:p>
          <a:p>
            <a:pPr marL="800100" marR="0" lvl="2" indent="-34290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defTabSz="931774">
              <a:defRPr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</a:rPr>
              <a:t>Principals and teachers can talk about attendance at back-to-school nights, parents-teacher conferences and other opportunities.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</a:rPr>
              <a:t>Begin marketing for both parents and students around attendance Awareness Month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</a:rPr>
              <a:t>Talk about Milestone Dates and Themes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200" dirty="0" smtClean="0">
              <a:latin typeface="Calibri Light" panose="020F03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 Light" panose="020F0302020204030204" pitchFamily="34" charset="0"/>
              </a:rPr>
              <a:t>Establish and share Attendance Incentive Plan, calendar of events and activities to all stakeholders.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1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964">
              <a:defRPr/>
            </a:pPr>
            <a:r>
              <a:rPr lang="en-US" b="1" u="sng" dirty="0" smtClean="0"/>
              <a:t>We</a:t>
            </a:r>
            <a:r>
              <a:rPr lang="en-US" b="1" u="sng" baseline="0" dirty="0" smtClean="0"/>
              <a:t> need to teach this to our parents </a:t>
            </a:r>
          </a:p>
          <a:p>
            <a:pPr defTabSz="911964">
              <a:defRPr/>
            </a:pPr>
            <a:r>
              <a:rPr lang="en-US" b="1" u="sng" baseline="0" dirty="0" smtClean="0"/>
              <a:t>Teach parents how to read report cards and the attendance that shows up on the report card</a:t>
            </a:r>
            <a:r>
              <a:rPr lang="en-US" b="1" u="sng" baseline="0" dirty="0" smtClean="0"/>
              <a:t>.</a:t>
            </a:r>
          </a:p>
          <a:p>
            <a:pPr defTabSz="911964">
              <a:defRPr/>
            </a:pPr>
            <a:endParaRPr lang="en-US" b="1" u="sng" baseline="0" dirty="0" smtClean="0"/>
          </a:p>
          <a:p>
            <a:pPr defTabSz="911964">
              <a:defRPr/>
            </a:pPr>
            <a:r>
              <a:rPr lang="en-US" b="1" u="sng" baseline="0" dirty="0" smtClean="0"/>
              <a:t>Talk about chronic on this slide</a:t>
            </a:r>
            <a:endParaRPr lang="en-US" b="1" u="sng" dirty="0" smtClean="0"/>
          </a:p>
          <a:p>
            <a:pPr defTabSz="911964">
              <a:defRPr/>
            </a:pPr>
            <a:endParaRPr lang="en-US" dirty="0" smtClean="0"/>
          </a:p>
          <a:p>
            <a:pPr defTabSz="911964">
              <a:defRPr/>
            </a:pPr>
            <a:endParaRPr lang="en-US" dirty="0" smtClean="0"/>
          </a:p>
          <a:p>
            <a:pPr defTabSz="911964">
              <a:defRPr/>
            </a:pPr>
            <a:r>
              <a:rPr lang="en-US" dirty="0" smtClean="0"/>
              <a:t>To </a:t>
            </a:r>
            <a:r>
              <a:rPr lang="en-US" dirty="0"/>
              <a:t>maintain Prof/Adv attendance,</a:t>
            </a:r>
            <a:r>
              <a:rPr lang="en-US" baseline="0" dirty="0"/>
              <a:t> a student should not be absent more than 1 day for every 25 days. This is a “pacing” method for our students and families and a way for us to gauge how students are progressing with attendance. This chart gives an easy way of understand this pacing for each month. </a:t>
            </a:r>
          </a:p>
          <a:p>
            <a:pPr defTabSz="911964">
              <a:defRPr/>
            </a:pPr>
            <a:endParaRPr lang="en-US" baseline="0" dirty="0"/>
          </a:p>
          <a:p>
            <a:pPr defTabSz="911964">
              <a:defRPr/>
            </a:pPr>
            <a:r>
              <a:rPr lang="en-US" baseline="0" dirty="0" smtClean="0"/>
              <a:t>How </a:t>
            </a:r>
            <a:r>
              <a:rPr lang="en-US" baseline="0" dirty="0"/>
              <a:t>many days can a student miss to still be considered as having Prof/Adv. Attendance by the end of November? Answer: No more than 2 absences. </a:t>
            </a:r>
          </a:p>
          <a:p>
            <a:pPr defTabSz="911964">
              <a:defRPr/>
            </a:pPr>
            <a:endParaRPr lang="en-US" baseline="0" dirty="0"/>
          </a:p>
          <a:p>
            <a:pPr defTabSz="911964">
              <a:defRPr/>
            </a:pPr>
            <a:r>
              <a:rPr lang="en-US" baseline="0" dirty="0"/>
              <a:t>Reference tool that gives the calendar of instructional days and the number of absences by band.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D833A-2563-4BAA-BB58-6BCB943C07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2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Here are some suggestions in which schools can get started with gearing up the new year with attendance campaign and incentives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 attendance into events for the entire school community.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food and refreshments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 that parents are not easily motivated to show up to an attendance meeting. (During the celebration take a moment to honor families who have good and improved attendance)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Inspire attendance at meetings by publicly honoring families with good and improved attendance.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Constant reminders on their</a:t>
            </a:r>
            <a:r>
              <a:rPr lang="en-US" baseline="0" dirty="0" smtClean="0"/>
              <a:t> child’s attendance helps keep parents informed, especially when parents underestimate the amount of absences their child has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Together as a group lets answer these questions - use the worksheet to write down your answer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Does your office staff know how to answer questions regarding excessive absences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?</a:t>
            </a: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Does your staff know who they can inform when a family is having excessive absences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?</a:t>
            </a: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Parents</a:t>
            </a:r>
            <a:r>
              <a:rPr lang="en-US" altLang="en-US" sz="2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 want to know who they can talk to about attendance, who is that at your school?</a:t>
            </a: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baseline="0" dirty="0" smtClean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You have to establish a relationship with your parents early, so they then feel comfortable to be engaged about attendance.</a:t>
            </a: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baseline="0" dirty="0" smtClean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  <a:p>
            <a:pPr marL="342900" lvl="1" indent="-3429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anose="020F0502020204030204" pitchFamily="34" charset="0"/>
              </a:rPr>
              <a:t>Palms example of the student with Crohn’s disease out for 1 month and school did a 504 plan</a:t>
            </a:r>
            <a:endParaRPr lang="en-US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Pupil</a:t>
            </a:r>
            <a:r>
              <a:rPr lang="en-US" baseline="0" dirty="0" smtClean="0"/>
              <a:t> Services Resources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0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2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1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What’s the connection between attendance and family engagement?</a:t>
            </a:r>
          </a:p>
          <a:p>
            <a:r>
              <a:rPr lang="en-US" dirty="0" smtClean="0"/>
              <a:t> What makes attendance important to that family?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Greet parents and students daily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Smiles and kindness foster positive climates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Watch body language and negative gestures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Maintain good communication with parents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parents have a problem, listen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Create an efficient system for follow up with parents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cs typeface="Calibri" panose="020F0502020204030204" pitchFamily="34" charset="0"/>
              </a:rPr>
              <a:t>When parents have a problem listen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cs typeface="Calibri" panose="020F0502020204030204" pitchFamily="34" charset="0"/>
              </a:rPr>
              <a:t>When parents need to speak with the administrator, assist with scheduling an appointment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Before discussing a student’s poor attendance. Often schools contact families only when there is a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Orient parents to school policies and expectation for student attendance and on-time arrival.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Don’t assume if a child is chronically absent that it is a sign that the parent does not care about their child’s education. What</a:t>
            </a: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we need to look at is…how can I support this family with what they need to come to school every day.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Given that: Do they have transportation to come to school?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Do they have stable housing?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Do they have enough to eat?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Because what you want to instill in families is hope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better future; faith: the school will help you and your child succeed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Parent Volunteers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Create a culture that parents want to volunteer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Have a plan or what</a:t>
            </a: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you want them to do once you have a volunteer team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What will they do in the classroom?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Will they be in charge of after school activities for the families?</a:t>
            </a: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0F264-0CF8-46B6-A29B-FE378FB400A5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>
              <a:defRPr/>
            </a:pPr>
            <a:fld id="{87D0D442-7F58-4BB4-9756-9C4179B5E8FF}" type="slidenum">
              <a:rPr lang="en-US" sz="1200"/>
              <a:pPr algn="r">
                <a:defRPr/>
              </a:pPr>
              <a:t>6</a:t>
            </a:fld>
            <a:endParaRPr lang="en-US" sz="1200" dirty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 smtClean="0"/>
              <a:t>Universal</a:t>
            </a:r>
            <a:r>
              <a:rPr lang="en-US" altLang="en-US" sz="1400" dirty="0" smtClean="0"/>
              <a:t>: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dirty="0" smtClean="0"/>
              <a:t>Creating a welcoming environment includes creating a </a:t>
            </a:r>
            <a:r>
              <a:rPr lang="en-US" altLang="en-US" sz="1400" b="1" dirty="0" smtClean="0">
                <a:latin typeface="Calibri" pitchFamily="34" charset="0"/>
              </a:rPr>
              <a:t>Positive School Climate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400" b="1" dirty="0" smtClean="0">
                <a:latin typeface="Calibri" pitchFamily="34" charset="0"/>
              </a:rPr>
              <a:t>	What does this look like on your campus?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400" b="1" dirty="0" smtClean="0">
                <a:latin typeface="Calibri" pitchFamily="34" charset="0"/>
              </a:rPr>
              <a:t>Does that include….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Greeting students by name at the door in the morning (in some schools parents and older students greet students in the morning)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families regularly with good news &amp; bad so they feel connected to the school.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400" b="1" dirty="0" smtClean="0"/>
              <a:t>Targeted</a:t>
            </a:r>
            <a:r>
              <a:rPr lang="en-US" altLang="en-US" sz="1400" dirty="0" smtClean="0"/>
              <a:t>:</a:t>
            </a:r>
            <a:r>
              <a:rPr lang="en-US" altLang="en-US" sz="1400" baseline="0" dirty="0" smtClean="0"/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personal early outreach, meet with students/families to develop plan and offer attendance mentors or buddies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back students who missed school, let them know you noticed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a sense of belonging and connection with classmates and school officials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Intensive: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Intensive case management with coordination of public agency and legal response as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intensive students are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your chronic students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US" altLang="en-US"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Turn to your Elbow</a:t>
            </a:r>
            <a:r>
              <a:rPr lang="en-US" baseline="0" dirty="0" smtClean="0"/>
              <a:t> partners and discuss- use the worksheet to write down your answer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Greet </a:t>
            </a:r>
            <a:r>
              <a:rPr lang="en-US" dirty="0" smtClean="0"/>
              <a:t>parents and students daily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Smiles and kindness foster positive climates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Watch body language and negative gestures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Maintain good communication with parents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parents have a problem, listen</a:t>
            </a:r>
            <a:endParaRPr lang="en-US" sz="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Create an efficient system for follow up with parents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cs typeface="Calibri" panose="020F0502020204030204" pitchFamily="34" charset="0"/>
              </a:rPr>
              <a:t>When parents have a problem listen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cs typeface="Calibri" panose="020F0502020204030204" pitchFamily="34" charset="0"/>
              </a:rPr>
              <a:t>When parents need to speak with the administrator, assist with scheduling an appointment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 smtClean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cs typeface="Calibri" panose="020F0502020204030204" pitchFamily="34" charset="0"/>
              </a:rPr>
              <a:t>Call students and acknowledge positive behavior and attendance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 smtClean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dirty="0" smtClean="0">
                <a:cs typeface="Calibri" panose="020F0502020204030204" pitchFamily="34" charset="0"/>
              </a:rPr>
              <a:t>Parents can help teachers with classroom activities-arts</a:t>
            </a:r>
            <a:r>
              <a:rPr lang="en-US" altLang="en-US" sz="1200" baseline="0" dirty="0" smtClean="0">
                <a:cs typeface="Calibri" panose="020F0502020204030204" pitchFamily="34" charset="0"/>
              </a:rPr>
              <a:t> and crafts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aseline="0" dirty="0" smtClean="0">
                <a:cs typeface="Calibri" panose="020F0502020204030204" pitchFamily="34" charset="0"/>
              </a:rPr>
              <a:t>Parents can help with supervision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aseline="0" dirty="0" smtClean="0">
                <a:cs typeface="Calibri" panose="020F0502020204030204" pitchFamily="34" charset="0"/>
              </a:rPr>
              <a:t>Parents can help with the valet drop off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aseline="0" dirty="0" smtClean="0">
                <a:cs typeface="Calibri" panose="020F0502020204030204" pitchFamily="34" charset="0"/>
              </a:rPr>
              <a:t>Make copies for different offices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aseline="0" dirty="0" smtClean="0">
                <a:cs typeface="Calibri" panose="020F0502020204030204" pitchFamily="34" charset="0"/>
              </a:rPr>
              <a:t>Stuff envelopes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200" baseline="0" dirty="0" smtClean="0">
                <a:cs typeface="Calibri" panose="020F0502020204030204" pitchFamily="34" charset="0"/>
              </a:rPr>
              <a:t>Tutor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1200" dirty="0" smtClean="0"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Reply: Start with the route to school.  If traffic or community violence is a problem, work with parent on a safe walk to school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Create a theme</a:t>
            </a:r>
            <a:r>
              <a:rPr lang="en-US" sz="1200" baseline="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around walking to school: ex. Walk to school Wednesday at Hillcrest</a:t>
            </a: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Reply: Deal with bullying swiftly and effectively.  Create an environment sensitive to students who suffer trauma. Trauma Enforced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C7C9A-66B2-4457-B841-63FF666A89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8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6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2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8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6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6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6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2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1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30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3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37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08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677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81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4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62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03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7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22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65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46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2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15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98489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7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0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2757-3C02-4CF6-8429-49BD51920F9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C29A-129B-40A3-AD09-217224EAB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accent1">
                <a:lumMod val="20000"/>
                <a:lumOff val="80000"/>
              </a:schemeClr>
            </a:gs>
            <a:gs pos="71000">
              <a:schemeClr val="accent1">
                <a:lumMod val="60000"/>
                <a:lumOff val="40000"/>
              </a:schemeClr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6547E-6004-433F-BE4C-0D5121F2F8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1FB8-4334-4406-9DCB-8E23AC8E0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92757-3C02-4CF6-8429-49BD51920F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5/7/2018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9C29A-129B-40A3-AD09-217224EAB38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2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seeker9.com/community-city-vector/&amp;ei=4nVKVbXjNIPpoAT91oCQDQ&amp;bvm=bv.92291466,d.cGU&amp;psig=AFQjCNEeChY2rfuuf-VWoRj1ES4guQ3wkg&amp;ust=143102959206208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com/url?sa=i&amp;rct=j&amp;q=&amp;esrc=s&amp;source=images&amp;cd=&amp;cad=rja&amp;uact=8&amp;ved=0CAcQjRw&amp;url=http://magicsnewbiewines.com/2011/05/23/talking-point-non-alcoholic-wines/&amp;ei=PXhKVbiYOoj9oQTjgoDYCQ&amp;bvm=bv.92291466,d.cGU&amp;psig=AFQjCNFbXGa4hAGZffk8YXn2kgMqxEIWvA&amp;ust=1431030192480597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s://www.google.com/imgres?imgurl=http://www.cornwalldyslexia.org.uk/images/layout/faq.gif&amp;imgrefurl=http://www.cornwalldyslexia.org.uk/faq.php&amp;docid=KXNRLSWQFrtKdM&amp;tbnid=QBSfpUsprVc4zM&amp;w=200&amp;h=200&amp;ei=PnhKVdXbCJevoQTLwoCwAw&amp;ved=0CAYQxiAwBA&amp;iact=c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een rectangle"/>
          <p:cNvSpPr/>
          <p:nvPr/>
        </p:nvSpPr>
        <p:spPr>
          <a:xfrm>
            <a:off x="0" y="5672890"/>
            <a:ext cx="12192000" cy="118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4" name="pencil tree"/>
          <p:cNvGrpSpPr/>
          <p:nvPr/>
        </p:nvGrpSpPr>
        <p:grpSpPr>
          <a:xfrm>
            <a:off x="3244607" y="368301"/>
            <a:ext cx="5670550" cy="5707062"/>
            <a:chOff x="1755775" y="368301"/>
            <a:chExt cx="5670550" cy="5707062"/>
          </a:xfrm>
          <a:effectLst>
            <a:outerShdw blurRad="76200" dir="18900000" sy="23000" kx="-1200000" algn="bl" rotWithShape="0">
              <a:schemeClr val="accent1">
                <a:lumMod val="50000"/>
                <a:alpha val="18000"/>
              </a:schemeClr>
            </a:outerShdw>
          </a:effectLst>
        </p:grpSpPr>
        <p:sp>
          <p:nvSpPr>
            <p:cNvPr id="256" name="AutoShape 44"/>
            <p:cNvSpPr>
              <a:spLocks noChangeAspect="1" noChangeArrowheads="1" noTextEdit="1"/>
            </p:cNvSpPr>
            <p:nvPr/>
          </p:nvSpPr>
          <p:spPr bwMode="auto">
            <a:xfrm>
              <a:off x="1758950" y="369888"/>
              <a:ext cx="5665788" cy="570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46"/>
            <p:cNvSpPr>
              <a:spLocks/>
            </p:cNvSpPr>
            <p:nvPr/>
          </p:nvSpPr>
          <p:spPr bwMode="auto">
            <a:xfrm>
              <a:off x="4422775" y="5462588"/>
              <a:ext cx="379413" cy="608013"/>
            </a:xfrm>
            <a:custGeom>
              <a:avLst/>
              <a:gdLst>
                <a:gd name="T0" fmla="*/ 112 w 224"/>
                <a:gd name="T1" fmla="*/ 359 h 359"/>
                <a:gd name="T2" fmla="*/ 119 w 224"/>
                <a:gd name="T3" fmla="*/ 354 h 359"/>
                <a:gd name="T4" fmla="*/ 224 w 224"/>
                <a:gd name="T5" fmla="*/ 8 h 359"/>
                <a:gd name="T6" fmla="*/ 221 w 224"/>
                <a:gd name="T7" fmla="*/ 0 h 359"/>
                <a:gd name="T8" fmla="*/ 206 w 224"/>
                <a:gd name="T9" fmla="*/ 0 h 359"/>
                <a:gd name="T10" fmla="*/ 4 w 224"/>
                <a:gd name="T11" fmla="*/ 0 h 359"/>
                <a:gd name="T12" fmla="*/ 1 w 224"/>
                <a:gd name="T13" fmla="*/ 8 h 359"/>
                <a:gd name="T14" fmla="*/ 105 w 224"/>
                <a:gd name="T15" fmla="*/ 354 h 359"/>
                <a:gd name="T16" fmla="*/ 112 w 224"/>
                <a:gd name="T17" fmla="*/ 359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359">
                  <a:moveTo>
                    <a:pt x="112" y="359"/>
                  </a:moveTo>
                  <a:cubicBezTo>
                    <a:pt x="116" y="359"/>
                    <a:pt x="118" y="357"/>
                    <a:pt x="119" y="354"/>
                  </a:cubicBezTo>
                  <a:cubicBezTo>
                    <a:pt x="224" y="8"/>
                    <a:pt x="224" y="8"/>
                    <a:pt x="224" y="8"/>
                  </a:cubicBezTo>
                  <a:cubicBezTo>
                    <a:pt x="224" y="6"/>
                    <a:pt x="222" y="0"/>
                    <a:pt x="221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0" y="6"/>
                    <a:pt x="1" y="8"/>
                  </a:cubicBezTo>
                  <a:cubicBezTo>
                    <a:pt x="105" y="354"/>
                    <a:pt x="105" y="354"/>
                    <a:pt x="105" y="354"/>
                  </a:cubicBezTo>
                  <a:cubicBezTo>
                    <a:pt x="106" y="357"/>
                    <a:pt x="109" y="359"/>
                    <a:pt x="112" y="359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47"/>
            <p:cNvSpPr>
              <a:spLocks/>
            </p:cNvSpPr>
            <p:nvPr/>
          </p:nvSpPr>
          <p:spPr bwMode="auto">
            <a:xfrm>
              <a:off x="4608513" y="5459413"/>
              <a:ext cx="6350" cy="6350"/>
            </a:xfrm>
            <a:custGeom>
              <a:avLst/>
              <a:gdLst>
                <a:gd name="T0" fmla="*/ 4 w 4"/>
                <a:gd name="T1" fmla="*/ 3 h 3"/>
                <a:gd name="T2" fmla="*/ 3 w 4"/>
                <a:gd name="T3" fmla="*/ 0 h 3"/>
                <a:gd name="T4" fmla="*/ 1 w 4"/>
                <a:gd name="T5" fmla="*/ 0 h 3"/>
                <a:gd name="T6" fmla="*/ 0 w 4"/>
                <a:gd name="T7" fmla="*/ 3 h 3"/>
                <a:gd name="T8" fmla="*/ 4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2"/>
                    <a:pt x="4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8"/>
            <p:cNvSpPr>
              <a:spLocks/>
            </p:cNvSpPr>
            <p:nvPr/>
          </p:nvSpPr>
          <p:spPr bwMode="auto">
            <a:xfrm>
              <a:off x="4730750" y="5459413"/>
              <a:ext cx="4763" cy="6350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3 w 3"/>
                <a:gd name="T5" fmla="*/ 0 h 3"/>
                <a:gd name="T6" fmla="*/ 1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49"/>
            <p:cNvSpPr>
              <a:spLocks/>
            </p:cNvSpPr>
            <p:nvPr/>
          </p:nvSpPr>
          <p:spPr bwMode="auto">
            <a:xfrm>
              <a:off x="4489450" y="5459413"/>
              <a:ext cx="4763" cy="635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50"/>
            <p:cNvSpPr>
              <a:spLocks/>
            </p:cNvSpPr>
            <p:nvPr/>
          </p:nvSpPr>
          <p:spPr bwMode="auto">
            <a:xfrm>
              <a:off x="4489450" y="5465763"/>
              <a:ext cx="7938" cy="6350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4 h 4"/>
                <a:gd name="T4" fmla="*/ 2 w 4"/>
                <a:gd name="T5" fmla="*/ 0 h 4"/>
                <a:gd name="T6" fmla="*/ 0 w 4"/>
                <a:gd name="T7" fmla="*/ 0 h 4"/>
                <a:gd name="T8" fmla="*/ 0 w 4"/>
                <a:gd name="T9" fmla="*/ 1 h 4"/>
                <a:gd name="T10" fmla="*/ 0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51"/>
            <p:cNvSpPr>
              <a:spLocks/>
            </p:cNvSpPr>
            <p:nvPr/>
          </p:nvSpPr>
          <p:spPr bwMode="auto">
            <a:xfrm>
              <a:off x="4727575" y="5465763"/>
              <a:ext cx="7938" cy="6350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4 h 4"/>
                <a:gd name="T4" fmla="*/ 5 w 5"/>
                <a:gd name="T5" fmla="*/ 1 h 4"/>
                <a:gd name="T6" fmla="*/ 5 w 5"/>
                <a:gd name="T7" fmla="*/ 0 h 4"/>
                <a:gd name="T8" fmla="*/ 2 w 5"/>
                <a:gd name="T9" fmla="*/ 0 h 4"/>
                <a:gd name="T10" fmla="*/ 0 w 5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52"/>
            <p:cNvSpPr>
              <a:spLocks/>
            </p:cNvSpPr>
            <p:nvPr/>
          </p:nvSpPr>
          <p:spPr bwMode="auto">
            <a:xfrm>
              <a:off x="4605338" y="5465763"/>
              <a:ext cx="14288" cy="6350"/>
            </a:xfrm>
            <a:custGeom>
              <a:avLst/>
              <a:gdLst>
                <a:gd name="T0" fmla="*/ 0 w 8"/>
                <a:gd name="T1" fmla="*/ 4 h 4"/>
                <a:gd name="T2" fmla="*/ 8 w 8"/>
                <a:gd name="T3" fmla="*/ 4 h 4"/>
                <a:gd name="T4" fmla="*/ 6 w 8"/>
                <a:gd name="T5" fmla="*/ 0 h 4"/>
                <a:gd name="T6" fmla="*/ 2 w 8"/>
                <a:gd name="T7" fmla="*/ 0 h 4"/>
                <a:gd name="T8" fmla="*/ 0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7" y="2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F26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53"/>
            <p:cNvSpPr>
              <a:spLocks/>
            </p:cNvSpPr>
            <p:nvPr/>
          </p:nvSpPr>
          <p:spPr bwMode="auto">
            <a:xfrm>
              <a:off x="4687888" y="1928813"/>
              <a:ext cx="2516188" cy="3575050"/>
            </a:xfrm>
            <a:custGeom>
              <a:avLst/>
              <a:gdLst>
                <a:gd name="T0" fmla="*/ 1421 w 1484"/>
                <a:gd name="T1" fmla="*/ 571 h 2109"/>
                <a:gd name="T2" fmla="*/ 1355 w 1484"/>
                <a:gd name="T3" fmla="*/ 394 h 2109"/>
                <a:gd name="T4" fmla="*/ 1312 w 1484"/>
                <a:gd name="T5" fmla="*/ 336 h 2109"/>
                <a:gd name="T6" fmla="*/ 1212 w 1484"/>
                <a:gd name="T7" fmla="*/ 618 h 2109"/>
                <a:gd name="T8" fmla="*/ 816 w 1484"/>
                <a:gd name="T9" fmla="*/ 739 h 2109"/>
                <a:gd name="T10" fmla="*/ 993 w 1484"/>
                <a:gd name="T11" fmla="*/ 496 h 2109"/>
                <a:gd name="T12" fmla="*/ 960 w 1484"/>
                <a:gd name="T13" fmla="*/ 473 h 2109"/>
                <a:gd name="T14" fmla="*/ 685 w 1484"/>
                <a:gd name="T15" fmla="*/ 761 h 2109"/>
                <a:gd name="T16" fmla="*/ 92 w 1484"/>
                <a:gd name="T17" fmla="*/ 932 h 2109"/>
                <a:gd name="T18" fmla="*/ 101 w 1484"/>
                <a:gd name="T19" fmla="*/ 668 h 2109"/>
                <a:gd name="T20" fmla="*/ 235 w 1484"/>
                <a:gd name="T21" fmla="*/ 630 h 2109"/>
                <a:gd name="T22" fmla="*/ 650 w 1484"/>
                <a:gd name="T23" fmla="*/ 641 h 2109"/>
                <a:gd name="T24" fmla="*/ 727 w 1484"/>
                <a:gd name="T25" fmla="*/ 600 h 2109"/>
                <a:gd name="T26" fmla="*/ 423 w 1484"/>
                <a:gd name="T27" fmla="*/ 555 h 2109"/>
                <a:gd name="T28" fmla="*/ 1241 w 1484"/>
                <a:gd name="T29" fmla="*/ 249 h 2109"/>
                <a:gd name="T30" fmla="*/ 1193 w 1484"/>
                <a:gd name="T31" fmla="*/ 190 h 2109"/>
                <a:gd name="T32" fmla="*/ 1135 w 1484"/>
                <a:gd name="T33" fmla="*/ 208 h 2109"/>
                <a:gd name="T34" fmla="*/ 1255 w 1484"/>
                <a:gd name="T35" fmla="*/ 21 h 2109"/>
                <a:gd name="T36" fmla="*/ 1169 w 1484"/>
                <a:gd name="T37" fmla="*/ 42 h 2109"/>
                <a:gd name="T38" fmla="*/ 968 w 1484"/>
                <a:gd name="T39" fmla="*/ 262 h 2109"/>
                <a:gd name="T40" fmla="*/ 92 w 1484"/>
                <a:gd name="T41" fmla="*/ 78 h 2109"/>
                <a:gd name="T42" fmla="*/ 0 w 1484"/>
                <a:gd name="T43" fmla="*/ 78 h 2109"/>
                <a:gd name="T44" fmla="*/ 24 w 1484"/>
                <a:gd name="T45" fmla="*/ 1220 h 2109"/>
                <a:gd name="T46" fmla="*/ 24 w 1484"/>
                <a:gd name="T47" fmla="*/ 2091 h 2109"/>
                <a:gd name="T48" fmla="*/ 59 w 1484"/>
                <a:gd name="T49" fmla="*/ 2105 h 2109"/>
                <a:gd name="T50" fmla="*/ 68 w 1484"/>
                <a:gd name="T51" fmla="*/ 2087 h 2109"/>
                <a:gd name="T52" fmla="*/ 92 w 1484"/>
                <a:gd name="T53" fmla="*/ 1170 h 2109"/>
                <a:gd name="T54" fmla="*/ 99 w 1484"/>
                <a:gd name="T55" fmla="*/ 1030 h 2109"/>
                <a:gd name="T56" fmla="*/ 521 w 1484"/>
                <a:gd name="T57" fmla="*/ 921 h 2109"/>
                <a:gd name="T58" fmla="*/ 1244 w 1484"/>
                <a:gd name="T59" fmla="*/ 977 h 2109"/>
                <a:gd name="T60" fmla="*/ 1304 w 1484"/>
                <a:gd name="T61" fmla="*/ 948 h 2109"/>
                <a:gd name="T62" fmla="*/ 1251 w 1484"/>
                <a:gd name="T63" fmla="*/ 904 h 2109"/>
                <a:gd name="T64" fmla="*/ 1436 w 1484"/>
                <a:gd name="T65" fmla="*/ 661 h 2109"/>
                <a:gd name="T66" fmla="*/ 1438 w 1484"/>
                <a:gd name="T67" fmla="*/ 569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4" h="2109">
                  <a:moveTo>
                    <a:pt x="1438" y="569"/>
                  </a:moveTo>
                  <a:cubicBezTo>
                    <a:pt x="1433" y="569"/>
                    <a:pt x="1427" y="570"/>
                    <a:pt x="1421" y="571"/>
                  </a:cubicBezTo>
                  <a:cubicBezTo>
                    <a:pt x="1302" y="601"/>
                    <a:pt x="1302" y="601"/>
                    <a:pt x="1302" y="601"/>
                  </a:cubicBezTo>
                  <a:cubicBezTo>
                    <a:pt x="1355" y="394"/>
                    <a:pt x="1355" y="394"/>
                    <a:pt x="1355" y="394"/>
                  </a:cubicBezTo>
                  <a:cubicBezTo>
                    <a:pt x="1360" y="375"/>
                    <a:pt x="1358" y="359"/>
                    <a:pt x="1349" y="348"/>
                  </a:cubicBezTo>
                  <a:cubicBezTo>
                    <a:pt x="1340" y="337"/>
                    <a:pt x="1326" y="332"/>
                    <a:pt x="1312" y="336"/>
                  </a:cubicBezTo>
                  <a:cubicBezTo>
                    <a:pt x="1290" y="342"/>
                    <a:pt x="1274" y="368"/>
                    <a:pt x="1269" y="389"/>
                  </a:cubicBezTo>
                  <a:cubicBezTo>
                    <a:pt x="1212" y="618"/>
                    <a:pt x="1212" y="618"/>
                    <a:pt x="1212" y="618"/>
                  </a:cubicBezTo>
                  <a:cubicBezTo>
                    <a:pt x="1211" y="624"/>
                    <a:pt x="1203" y="632"/>
                    <a:pt x="1197" y="634"/>
                  </a:cubicBezTo>
                  <a:cubicBezTo>
                    <a:pt x="816" y="739"/>
                    <a:pt x="816" y="739"/>
                    <a:pt x="816" y="739"/>
                  </a:cubicBezTo>
                  <a:cubicBezTo>
                    <a:pt x="979" y="545"/>
                    <a:pt x="979" y="545"/>
                    <a:pt x="979" y="545"/>
                  </a:cubicBezTo>
                  <a:cubicBezTo>
                    <a:pt x="993" y="528"/>
                    <a:pt x="998" y="511"/>
                    <a:pt x="993" y="496"/>
                  </a:cubicBezTo>
                  <a:cubicBezTo>
                    <a:pt x="989" y="485"/>
                    <a:pt x="980" y="477"/>
                    <a:pt x="968" y="474"/>
                  </a:cubicBezTo>
                  <a:cubicBezTo>
                    <a:pt x="966" y="474"/>
                    <a:pt x="963" y="473"/>
                    <a:pt x="960" y="473"/>
                  </a:cubicBezTo>
                  <a:cubicBezTo>
                    <a:pt x="940" y="473"/>
                    <a:pt x="920" y="489"/>
                    <a:pt x="908" y="502"/>
                  </a:cubicBezTo>
                  <a:cubicBezTo>
                    <a:pt x="685" y="761"/>
                    <a:pt x="685" y="761"/>
                    <a:pt x="685" y="761"/>
                  </a:cubicBezTo>
                  <a:cubicBezTo>
                    <a:pt x="678" y="769"/>
                    <a:pt x="662" y="779"/>
                    <a:pt x="652" y="782"/>
                  </a:cubicBezTo>
                  <a:cubicBezTo>
                    <a:pt x="92" y="932"/>
                    <a:pt x="92" y="932"/>
                    <a:pt x="92" y="932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92" y="676"/>
                    <a:pt x="97" y="669"/>
                    <a:pt x="101" y="668"/>
                  </a:cubicBezTo>
                  <a:cubicBezTo>
                    <a:pt x="189" y="637"/>
                    <a:pt x="189" y="637"/>
                    <a:pt x="189" y="637"/>
                  </a:cubicBezTo>
                  <a:cubicBezTo>
                    <a:pt x="201" y="633"/>
                    <a:pt x="222" y="629"/>
                    <a:pt x="235" y="630"/>
                  </a:cubicBezTo>
                  <a:cubicBezTo>
                    <a:pt x="646" y="641"/>
                    <a:pt x="646" y="641"/>
                    <a:pt x="646" y="641"/>
                  </a:cubicBezTo>
                  <a:cubicBezTo>
                    <a:pt x="647" y="641"/>
                    <a:pt x="648" y="641"/>
                    <a:pt x="650" y="641"/>
                  </a:cubicBezTo>
                  <a:cubicBezTo>
                    <a:pt x="665" y="641"/>
                    <a:pt x="689" y="639"/>
                    <a:pt x="703" y="634"/>
                  </a:cubicBezTo>
                  <a:cubicBezTo>
                    <a:pt x="729" y="625"/>
                    <a:pt x="727" y="604"/>
                    <a:pt x="727" y="600"/>
                  </a:cubicBezTo>
                  <a:cubicBezTo>
                    <a:pt x="724" y="582"/>
                    <a:pt x="710" y="573"/>
                    <a:pt x="685" y="571"/>
                  </a:cubicBezTo>
                  <a:cubicBezTo>
                    <a:pt x="423" y="555"/>
                    <a:pt x="423" y="555"/>
                    <a:pt x="423" y="555"/>
                  </a:cubicBezTo>
                  <a:cubicBezTo>
                    <a:pt x="1205" y="280"/>
                    <a:pt x="1205" y="280"/>
                    <a:pt x="1205" y="280"/>
                  </a:cubicBezTo>
                  <a:cubicBezTo>
                    <a:pt x="1222" y="274"/>
                    <a:pt x="1235" y="263"/>
                    <a:pt x="1241" y="249"/>
                  </a:cubicBezTo>
                  <a:cubicBezTo>
                    <a:pt x="1245" y="237"/>
                    <a:pt x="1244" y="225"/>
                    <a:pt x="1238" y="214"/>
                  </a:cubicBezTo>
                  <a:cubicBezTo>
                    <a:pt x="1230" y="199"/>
                    <a:pt x="1213" y="190"/>
                    <a:pt x="1193" y="190"/>
                  </a:cubicBezTo>
                  <a:cubicBezTo>
                    <a:pt x="1185" y="190"/>
                    <a:pt x="1176" y="192"/>
                    <a:pt x="1167" y="195"/>
                  </a:cubicBezTo>
                  <a:cubicBezTo>
                    <a:pt x="1135" y="208"/>
                    <a:pt x="1135" y="208"/>
                    <a:pt x="1135" y="208"/>
                  </a:cubicBezTo>
                  <a:cubicBezTo>
                    <a:pt x="1244" y="67"/>
                    <a:pt x="1244" y="67"/>
                    <a:pt x="1244" y="67"/>
                  </a:cubicBezTo>
                  <a:cubicBezTo>
                    <a:pt x="1253" y="56"/>
                    <a:pt x="1263" y="39"/>
                    <a:pt x="1255" y="21"/>
                  </a:cubicBezTo>
                  <a:cubicBezTo>
                    <a:pt x="1248" y="7"/>
                    <a:pt x="1232" y="0"/>
                    <a:pt x="1215" y="6"/>
                  </a:cubicBezTo>
                  <a:cubicBezTo>
                    <a:pt x="1200" y="11"/>
                    <a:pt x="1181" y="28"/>
                    <a:pt x="1169" y="42"/>
                  </a:cubicBezTo>
                  <a:cubicBezTo>
                    <a:pt x="1002" y="240"/>
                    <a:pt x="1002" y="240"/>
                    <a:pt x="1002" y="240"/>
                  </a:cubicBezTo>
                  <a:cubicBezTo>
                    <a:pt x="995" y="248"/>
                    <a:pt x="979" y="259"/>
                    <a:pt x="968" y="262"/>
                  </a:cubicBezTo>
                  <a:cubicBezTo>
                    <a:pt x="92" y="564"/>
                    <a:pt x="92" y="564"/>
                    <a:pt x="92" y="564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47"/>
                    <a:pt x="72" y="22"/>
                    <a:pt x="46" y="22"/>
                  </a:cubicBezTo>
                  <a:cubicBezTo>
                    <a:pt x="20" y="22"/>
                    <a:pt x="0" y="47"/>
                    <a:pt x="0" y="78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191"/>
                    <a:pt x="9" y="1210"/>
                    <a:pt x="24" y="1220"/>
                  </a:cubicBezTo>
                  <a:cubicBezTo>
                    <a:pt x="24" y="2087"/>
                    <a:pt x="24" y="2087"/>
                    <a:pt x="24" y="2087"/>
                  </a:cubicBezTo>
                  <a:cubicBezTo>
                    <a:pt x="24" y="2088"/>
                    <a:pt x="24" y="2090"/>
                    <a:pt x="24" y="2091"/>
                  </a:cubicBezTo>
                  <a:cubicBezTo>
                    <a:pt x="26" y="2101"/>
                    <a:pt x="35" y="2109"/>
                    <a:pt x="46" y="2109"/>
                  </a:cubicBezTo>
                  <a:cubicBezTo>
                    <a:pt x="51" y="2109"/>
                    <a:pt x="55" y="2108"/>
                    <a:pt x="59" y="2105"/>
                  </a:cubicBezTo>
                  <a:cubicBezTo>
                    <a:pt x="62" y="2103"/>
                    <a:pt x="64" y="2100"/>
                    <a:pt x="66" y="2096"/>
                  </a:cubicBezTo>
                  <a:cubicBezTo>
                    <a:pt x="67" y="2093"/>
                    <a:pt x="68" y="2090"/>
                    <a:pt x="68" y="2087"/>
                  </a:cubicBezTo>
                  <a:cubicBezTo>
                    <a:pt x="68" y="1220"/>
                    <a:pt x="68" y="1220"/>
                    <a:pt x="68" y="1220"/>
                  </a:cubicBezTo>
                  <a:cubicBezTo>
                    <a:pt x="83" y="1210"/>
                    <a:pt x="92" y="1191"/>
                    <a:pt x="92" y="1170"/>
                  </a:cubicBezTo>
                  <a:cubicBezTo>
                    <a:pt x="92" y="1040"/>
                    <a:pt x="92" y="1040"/>
                    <a:pt x="92" y="1040"/>
                  </a:cubicBezTo>
                  <a:cubicBezTo>
                    <a:pt x="92" y="1037"/>
                    <a:pt x="96" y="1031"/>
                    <a:pt x="99" y="1030"/>
                  </a:cubicBezTo>
                  <a:cubicBezTo>
                    <a:pt x="481" y="925"/>
                    <a:pt x="481" y="925"/>
                    <a:pt x="481" y="925"/>
                  </a:cubicBezTo>
                  <a:cubicBezTo>
                    <a:pt x="491" y="923"/>
                    <a:pt x="508" y="921"/>
                    <a:pt x="521" y="921"/>
                  </a:cubicBezTo>
                  <a:cubicBezTo>
                    <a:pt x="524" y="921"/>
                    <a:pt x="526" y="921"/>
                    <a:pt x="528" y="921"/>
                  </a:cubicBezTo>
                  <a:cubicBezTo>
                    <a:pt x="1244" y="977"/>
                    <a:pt x="1244" y="977"/>
                    <a:pt x="1244" y="977"/>
                  </a:cubicBezTo>
                  <a:cubicBezTo>
                    <a:pt x="1247" y="977"/>
                    <a:pt x="1251" y="977"/>
                    <a:pt x="1254" y="977"/>
                  </a:cubicBezTo>
                  <a:cubicBezTo>
                    <a:pt x="1293" y="977"/>
                    <a:pt x="1302" y="959"/>
                    <a:pt x="1304" y="948"/>
                  </a:cubicBezTo>
                  <a:cubicBezTo>
                    <a:pt x="1306" y="939"/>
                    <a:pt x="1303" y="930"/>
                    <a:pt x="1298" y="923"/>
                  </a:cubicBezTo>
                  <a:cubicBezTo>
                    <a:pt x="1287" y="910"/>
                    <a:pt x="1267" y="906"/>
                    <a:pt x="1251" y="904"/>
                  </a:cubicBezTo>
                  <a:cubicBezTo>
                    <a:pt x="723" y="860"/>
                    <a:pt x="723" y="860"/>
                    <a:pt x="723" y="860"/>
                  </a:cubicBezTo>
                  <a:cubicBezTo>
                    <a:pt x="1436" y="661"/>
                    <a:pt x="1436" y="661"/>
                    <a:pt x="1436" y="661"/>
                  </a:cubicBezTo>
                  <a:cubicBezTo>
                    <a:pt x="1460" y="654"/>
                    <a:pt x="1484" y="634"/>
                    <a:pt x="1484" y="609"/>
                  </a:cubicBezTo>
                  <a:cubicBezTo>
                    <a:pt x="1484" y="589"/>
                    <a:pt x="1468" y="569"/>
                    <a:pt x="1438" y="56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54"/>
            <p:cNvSpPr>
              <a:spLocks/>
            </p:cNvSpPr>
            <p:nvPr/>
          </p:nvSpPr>
          <p:spPr bwMode="auto">
            <a:xfrm>
              <a:off x="4225925" y="368301"/>
              <a:ext cx="3200400" cy="5145088"/>
            </a:xfrm>
            <a:custGeom>
              <a:avLst/>
              <a:gdLst>
                <a:gd name="T0" fmla="*/ 1567 w 1888"/>
                <a:gd name="T1" fmla="*/ 806 h 3035"/>
                <a:gd name="T2" fmla="*/ 1861 w 1888"/>
                <a:gd name="T3" fmla="*/ 679 h 3035"/>
                <a:gd name="T4" fmla="*/ 1822 w 1888"/>
                <a:gd name="T5" fmla="*/ 631 h 3035"/>
                <a:gd name="T6" fmla="*/ 888 w 1888"/>
                <a:gd name="T7" fmla="*/ 947 h 3035"/>
                <a:gd name="T8" fmla="*/ 997 w 1888"/>
                <a:gd name="T9" fmla="*/ 664 h 3035"/>
                <a:gd name="T10" fmla="*/ 908 w 1888"/>
                <a:gd name="T11" fmla="*/ 697 h 3035"/>
                <a:gd name="T12" fmla="*/ 758 w 1888"/>
                <a:gd name="T13" fmla="*/ 991 h 3035"/>
                <a:gd name="T14" fmla="*/ 328 w 1888"/>
                <a:gd name="T15" fmla="*/ 1036 h 3035"/>
                <a:gd name="T16" fmla="*/ 686 w 1888"/>
                <a:gd name="T17" fmla="*/ 667 h 3035"/>
                <a:gd name="T18" fmla="*/ 1436 w 1888"/>
                <a:gd name="T19" fmla="*/ 417 h 3035"/>
                <a:gd name="T20" fmla="*/ 1476 w 1888"/>
                <a:gd name="T21" fmla="*/ 358 h 3035"/>
                <a:gd name="T22" fmla="*/ 1420 w 1888"/>
                <a:gd name="T23" fmla="*/ 354 h 3035"/>
                <a:gd name="T24" fmla="*/ 1061 w 1888"/>
                <a:gd name="T25" fmla="*/ 294 h 3035"/>
                <a:gd name="T26" fmla="*/ 1052 w 1888"/>
                <a:gd name="T27" fmla="*/ 225 h 3035"/>
                <a:gd name="T28" fmla="*/ 1049 w 1888"/>
                <a:gd name="T29" fmla="*/ 225 h 3035"/>
                <a:gd name="T30" fmla="*/ 617 w 1888"/>
                <a:gd name="T31" fmla="*/ 624 h 3035"/>
                <a:gd name="T32" fmla="*/ 684 w 1888"/>
                <a:gd name="T33" fmla="*/ 14 h 3035"/>
                <a:gd name="T34" fmla="*/ 657 w 1888"/>
                <a:gd name="T35" fmla="*/ 0 h 3035"/>
                <a:gd name="T36" fmla="*/ 612 w 1888"/>
                <a:gd name="T37" fmla="*/ 52 h 3035"/>
                <a:gd name="T38" fmla="*/ 75 w 1888"/>
                <a:gd name="T39" fmla="*/ 201 h 3035"/>
                <a:gd name="T40" fmla="*/ 7 w 1888"/>
                <a:gd name="T41" fmla="*/ 209 h 3035"/>
                <a:gd name="T42" fmla="*/ 37 w 1888"/>
                <a:gd name="T43" fmla="*/ 272 h 3035"/>
                <a:gd name="T44" fmla="*/ 546 w 1888"/>
                <a:gd name="T45" fmla="*/ 534 h 3035"/>
                <a:gd name="T46" fmla="*/ 506 w 1888"/>
                <a:gd name="T47" fmla="*/ 727 h 3035"/>
                <a:gd name="T48" fmla="*/ 328 w 1888"/>
                <a:gd name="T49" fmla="*/ 603 h 3035"/>
                <a:gd name="T50" fmla="*/ 257 w 1888"/>
                <a:gd name="T51" fmla="*/ 546 h 3035"/>
                <a:gd name="T52" fmla="*/ 200 w 1888"/>
                <a:gd name="T53" fmla="*/ 2091 h 3035"/>
                <a:gd name="T54" fmla="*/ 224 w 1888"/>
                <a:gd name="T55" fmla="*/ 2995 h 3035"/>
                <a:gd name="T56" fmla="*/ 227 w 1888"/>
                <a:gd name="T57" fmla="*/ 3009 h 3035"/>
                <a:gd name="T58" fmla="*/ 264 w 1888"/>
                <a:gd name="T59" fmla="*/ 3035 h 3035"/>
                <a:gd name="T60" fmla="*/ 302 w 1888"/>
                <a:gd name="T61" fmla="*/ 3009 h 3035"/>
                <a:gd name="T62" fmla="*/ 304 w 1888"/>
                <a:gd name="T63" fmla="*/ 2995 h 3035"/>
                <a:gd name="T64" fmla="*/ 328 w 1888"/>
                <a:gd name="T65" fmla="*/ 2091 h 3035"/>
                <a:gd name="T66" fmla="*/ 335 w 1888"/>
                <a:gd name="T67" fmla="*/ 1216 h 3035"/>
                <a:gd name="T68" fmla="*/ 573 w 1888"/>
                <a:gd name="T69" fmla="*/ 1156 h 3035"/>
                <a:gd name="T70" fmla="*/ 984 w 1888"/>
                <a:gd name="T71" fmla="*/ 1195 h 3035"/>
                <a:gd name="T72" fmla="*/ 1039 w 1888"/>
                <a:gd name="T73" fmla="*/ 1192 h 3035"/>
                <a:gd name="T74" fmla="*/ 1020 w 1888"/>
                <a:gd name="T75" fmla="*/ 1129 h 3035"/>
                <a:gd name="T76" fmla="*/ 1417 w 1888"/>
                <a:gd name="T77" fmla="*/ 871 h 3035"/>
                <a:gd name="T78" fmla="*/ 1458 w 1888"/>
                <a:gd name="T79" fmla="*/ 869 h 3035"/>
                <a:gd name="T80" fmla="*/ 1833 w 1888"/>
                <a:gd name="T81" fmla="*/ 951 h 3035"/>
                <a:gd name="T82" fmla="*/ 1887 w 1888"/>
                <a:gd name="T83" fmla="*/ 915 h 3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88" h="3035">
                  <a:moveTo>
                    <a:pt x="1851" y="880"/>
                  </a:moveTo>
                  <a:cubicBezTo>
                    <a:pt x="1567" y="806"/>
                    <a:pt x="1567" y="806"/>
                    <a:pt x="1567" y="806"/>
                  </a:cubicBezTo>
                  <a:cubicBezTo>
                    <a:pt x="1823" y="711"/>
                    <a:pt x="1823" y="711"/>
                    <a:pt x="1823" y="711"/>
                  </a:cubicBezTo>
                  <a:cubicBezTo>
                    <a:pt x="1832" y="707"/>
                    <a:pt x="1854" y="697"/>
                    <a:pt x="1861" y="679"/>
                  </a:cubicBezTo>
                  <a:cubicBezTo>
                    <a:pt x="1865" y="669"/>
                    <a:pt x="1864" y="660"/>
                    <a:pt x="1860" y="651"/>
                  </a:cubicBezTo>
                  <a:cubicBezTo>
                    <a:pt x="1856" y="644"/>
                    <a:pt x="1846" y="631"/>
                    <a:pt x="1822" y="631"/>
                  </a:cubicBezTo>
                  <a:cubicBezTo>
                    <a:pt x="1813" y="631"/>
                    <a:pt x="1803" y="633"/>
                    <a:pt x="1793" y="636"/>
                  </a:cubicBezTo>
                  <a:cubicBezTo>
                    <a:pt x="888" y="947"/>
                    <a:pt x="888" y="947"/>
                    <a:pt x="888" y="947"/>
                  </a:cubicBezTo>
                  <a:cubicBezTo>
                    <a:pt x="996" y="709"/>
                    <a:pt x="996" y="709"/>
                    <a:pt x="996" y="709"/>
                  </a:cubicBezTo>
                  <a:cubicBezTo>
                    <a:pt x="1006" y="687"/>
                    <a:pt x="1002" y="672"/>
                    <a:pt x="997" y="664"/>
                  </a:cubicBezTo>
                  <a:cubicBezTo>
                    <a:pt x="988" y="651"/>
                    <a:pt x="972" y="645"/>
                    <a:pt x="956" y="651"/>
                  </a:cubicBezTo>
                  <a:cubicBezTo>
                    <a:pt x="936" y="657"/>
                    <a:pt x="917" y="679"/>
                    <a:pt x="908" y="697"/>
                  </a:cubicBezTo>
                  <a:cubicBezTo>
                    <a:pt x="781" y="971"/>
                    <a:pt x="781" y="971"/>
                    <a:pt x="781" y="971"/>
                  </a:cubicBezTo>
                  <a:cubicBezTo>
                    <a:pt x="777" y="978"/>
                    <a:pt x="765" y="989"/>
                    <a:pt x="758" y="991"/>
                  </a:cubicBezTo>
                  <a:cubicBezTo>
                    <a:pt x="328" y="1132"/>
                    <a:pt x="328" y="1132"/>
                    <a:pt x="328" y="1132"/>
                  </a:cubicBezTo>
                  <a:cubicBezTo>
                    <a:pt x="328" y="1036"/>
                    <a:pt x="328" y="1036"/>
                    <a:pt x="328" y="1036"/>
                  </a:cubicBezTo>
                  <a:cubicBezTo>
                    <a:pt x="328" y="1027"/>
                    <a:pt x="334" y="1013"/>
                    <a:pt x="340" y="1007"/>
                  </a:cubicBezTo>
                  <a:cubicBezTo>
                    <a:pt x="686" y="667"/>
                    <a:pt x="686" y="667"/>
                    <a:pt x="686" y="667"/>
                  </a:cubicBezTo>
                  <a:cubicBezTo>
                    <a:pt x="694" y="659"/>
                    <a:pt x="712" y="648"/>
                    <a:pt x="723" y="645"/>
                  </a:cubicBezTo>
                  <a:cubicBezTo>
                    <a:pt x="1436" y="417"/>
                    <a:pt x="1436" y="417"/>
                    <a:pt x="1436" y="417"/>
                  </a:cubicBezTo>
                  <a:cubicBezTo>
                    <a:pt x="1466" y="407"/>
                    <a:pt x="1482" y="399"/>
                    <a:pt x="1484" y="380"/>
                  </a:cubicBezTo>
                  <a:cubicBezTo>
                    <a:pt x="1484" y="372"/>
                    <a:pt x="1482" y="364"/>
                    <a:pt x="1476" y="358"/>
                  </a:cubicBezTo>
                  <a:cubicBezTo>
                    <a:pt x="1472" y="353"/>
                    <a:pt x="1465" y="348"/>
                    <a:pt x="1453" y="348"/>
                  </a:cubicBezTo>
                  <a:cubicBezTo>
                    <a:pt x="1443" y="348"/>
                    <a:pt x="1428" y="352"/>
                    <a:pt x="1420" y="354"/>
                  </a:cubicBezTo>
                  <a:cubicBezTo>
                    <a:pt x="815" y="536"/>
                    <a:pt x="815" y="536"/>
                    <a:pt x="815" y="536"/>
                  </a:cubicBezTo>
                  <a:cubicBezTo>
                    <a:pt x="1061" y="294"/>
                    <a:pt x="1061" y="294"/>
                    <a:pt x="1061" y="294"/>
                  </a:cubicBezTo>
                  <a:cubicBezTo>
                    <a:pt x="1078" y="277"/>
                    <a:pt x="1085" y="261"/>
                    <a:pt x="1079" y="246"/>
                  </a:cubicBezTo>
                  <a:cubicBezTo>
                    <a:pt x="1075" y="234"/>
                    <a:pt x="1065" y="226"/>
                    <a:pt x="1052" y="225"/>
                  </a:cubicBezTo>
                  <a:cubicBezTo>
                    <a:pt x="1051" y="225"/>
                    <a:pt x="1050" y="225"/>
                    <a:pt x="1049" y="225"/>
                  </a:cubicBezTo>
                  <a:cubicBezTo>
                    <a:pt x="1049" y="225"/>
                    <a:pt x="1049" y="225"/>
                    <a:pt x="1049" y="225"/>
                  </a:cubicBezTo>
                  <a:cubicBezTo>
                    <a:pt x="1026" y="225"/>
                    <a:pt x="1002" y="248"/>
                    <a:pt x="998" y="252"/>
                  </a:cubicBezTo>
                  <a:cubicBezTo>
                    <a:pt x="617" y="624"/>
                    <a:pt x="617" y="624"/>
                    <a:pt x="617" y="624"/>
                  </a:cubicBezTo>
                  <a:cubicBezTo>
                    <a:pt x="694" y="62"/>
                    <a:pt x="694" y="62"/>
                    <a:pt x="694" y="62"/>
                  </a:cubicBezTo>
                  <a:cubicBezTo>
                    <a:pt x="697" y="42"/>
                    <a:pt x="693" y="25"/>
                    <a:pt x="684" y="14"/>
                  </a:cubicBezTo>
                  <a:cubicBezTo>
                    <a:pt x="678" y="6"/>
                    <a:pt x="669" y="1"/>
                    <a:pt x="659" y="1"/>
                  </a:cubicBezTo>
                  <a:cubicBezTo>
                    <a:pt x="658" y="1"/>
                    <a:pt x="658" y="0"/>
                    <a:pt x="657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635" y="0"/>
                    <a:pt x="617" y="21"/>
                    <a:pt x="612" y="52"/>
                  </a:cubicBezTo>
                  <a:cubicBezTo>
                    <a:pt x="558" y="434"/>
                    <a:pt x="558" y="434"/>
                    <a:pt x="558" y="434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63" y="195"/>
                    <a:pt x="51" y="192"/>
                    <a:pt x="40" y="192"/>
                  </a:cubicBezTo>
                  <a:cubicBezTo>
                    <a:pt x="20" y="192"/>
                    <a:pt x="10" y="203"/>
                    <a:pt x="7" y="209"/>
                  </a:cubicBezTo>
                  <a:cubicBezTo>
                    <a:pt x="1" y="217"/>
                    <a:pt x="0" y="227"/>
                    <a:pt x="3" y="237"/>
                  </a:cubicBezTo>
                  <a:cubicBezTo>
                    <a:pt x="8" y="256"/>
                    <a:pt x="29" y="268"/>
                    <a:pt x="37" y="272"/>
                  </a:cubicBezTo>
                  <a:cubicBezTo>
                    <a:pt x="540" y="522"/>
                    <a:pt x="540" y="522"/>
                    <a:pt x="540" y="522"/>
                  </a:cubicBezTo>
                  <a:cubicBezTo>
                    <a:pt x="543" y="523"/>
                    <a:pt x="547" y="530"/>
                    <a:pt x="546" y="534"/>
                  </a:cubicBezTo>
                  <a:cubicBezTo>
                    <a:pt x="522" y="695"/>
                    <a:pt x="522" y="695"/>
                    <a:pt x="522" y="695"/>
                  </a:cubicBezTo>
                  <a:cubicBezTo>
                    <a:pt x="521" y="705"/>
                    <a:pt x="513" y="720"/>
                    <a:pt x="506" y="727"/>
                  </a:cubicBezTo>
                  <a:cubicBezTo>
                    <a:pt x="328" y="895"/>
                    <a:pt x="328" y="895"/>
                    <a:pt x="328" y="895"/>
                  </a:cubicBezTo>
                  <a:cubicBezTo>
                    <a:pt x="328" y="603"/>
                    <a:pt x="328" y="603"/>
                    <a:pt x="328" y="603"/>
                  </a:cubicBezTo>
                  <a:cubicBezTo>
                    <a:pt x="328" y="571"/>
                    <a:pt x="303" y="546"/>
                    <a:pt x="271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26" y="546"/>
                    <a:pt x="200" y="571"/>
                    <a:pt x="200" y="603"/>
                  </a:cubicBezTo>
                  <a:cubicBezTo>
                    <a:pt x="200" y="2091"/>
                    <a:pt x="200" y="2091"/>
                    <a:pt x="200" y="2091"/>
                  </a:cubicBezTo>
                  <a:cubicBezTo>
                    <a:pt x="200" y="2110"/>
                    <a:pt x="209" y="2127"/>
                    <a:pt x="224" y="2137"/>
                  </a:cubicBezTo>
                  <a:cubicBezTo>
                    <a:pt x="224" y="2995"/>
                    <a:pt x="224" y="2995"/>
                    <a:pt x="224" y="2995"/>
                  </a:cubicBezTo>
                  <a:cubicBezTo>
                    <a:pt x="224" y="2998"/>
                    <a:pt x="225" y="3001"/>
                    <a:pt x="225" y="3005"/>
                  </a:cubicBezTo>
                  <a:cubicBezTo>
                    <a:pt x="226" y="3006"/>
                    <a:pt x="226" y="3007"/>
                    <a:pt x="227" y="3009"/>
                  </a:cubicBezTo>
                  <a:cubicBezTo>
                    <a:pt x="227" y="3010"/>
                    <a:pt x="228" y="3012"/>
                    <a:pt x="229" y="3013"/>
                  </a:cubicBezTo>
                  <a:cubicBezTo>
                    <a:pt x="235" y="3026"/>
                    <a:pt x="249" y="3035"/>
                    <a:pt x="264" y="3035"/>
                  </a:cubicBezTo>
                  <a:cubicBezTo>
                    <a:pt x="279" y="3035"/>
                    <a:pt x="293" y="3026"/>
                    <a:pt x="300" y="3013"/>
                  </a:cubicBezTo>
                  <a:cubicBezTo>
                    <a:pt x="300" y="3012"/>
                    <a:pt x="301" y="3010"/>
                    <a:pt x="302" y="3009"/>
                  </a:cubicBezTo>
                  <a:cubicBezTo>
                    <a:pt x="302" y="3007"/>
                    <a:pt x="303" y="3006"/>
                    <a:pt x="303" y="3005"/>
                  </a:cubicBezTo>
                  <a:cubicBezTo>
                    <a:pt x="304" y="3001"/>
                    <a:pt x="304" y="2998"/>
                    <a:pt x="304" y="2995"/>
                  </a:cubicBezTo>
                  <a:cubicBezTo>
                    <a:pt x="304" y="2137"/>
                    <a:pt x="304" y="2137"/>
                    <a:pt x="304" y="2137"/>
                  </a:cubicBezTo>
                  <a:cubicBezTo>
                    <a:pt x="319" y="2127"/>
                    <a:pt x="328" y="2110"/>
                    <a:pt x="328" y="2091"/>
                  </a:cubicBezTo>
                  <a:cubicBezTo>
                    <a:pt x="328" y="1226"/>
                    <a:pt x="328" y="1226"/>
                    <a:pt x="328" y="1226"/>
                  </a:cubicBezTo>
                  <a:cubicBezTo>
                    <a:pt x="328" y="1223"/>
                    <a:pt x="332" y="1217"/>
                    <a:pt x="335" y="1216"/>
                  </a:cubicBezTo>
                  <a:cubicBezTo>
                    <a:pt x="535" y="1160"/>
                    <a:pt x="535" y="1160"/>
                    <a:pt x="535" y="1160"/>
                  </a:cubicBezTo>
                  <a:cubicBezTo>
                    <a:pt x="544" y="1158"/>
                    <a:pt x="560" y="1156"/>
                    <a:pt x="573" y="1156"/>
                  </a:cubicBezTo>
                  <a:cubicBezTo>
                    <a:pt x="576" y="1156"/>
                    <a:pt x="579" y="1156"/>
                    <a:pt x="581" y="1156"/>
                  </a:cubicBezTo>
                  <a:cubicBezTo>
                    <a:pt x="984" y="1195"/>
                    <a:pt x="984" y="1195"/>
                    <a:pt x="984" y="1195"/>
                  </a:cubicBezTo>
                  <a:cubicBezTo>
                    <a:pt x="990" y="1196"/>
                    <a:pt x="996" y="1196"/>
                    <a:pt x="1003" y="1196"/>
                  </a:cubicBezTo>
                  <a:cubicBezTo>
                    <a:pt x="1011" y="1196"/>
                    <a:pt x="1027" y="1196"/>
                    <a:pt x="1039" y="1192"/>
                  </a:cubicBezTo>
                  <a:cubicBezTo>
                    <a:pt x="1057" y="1186"/>
                    <a:pt x="1063" y="1171"/>
                    <a:pt x="1062" y="1160"/>
                  </a:cubicBezTo>
                  <a:cubicBezTo>
                    <a:pt x="1059" y="1134"/>
                    <a:pt x="1030" y="1130"/>
                    <a:pt x="1020" y="1129"/>
                  </a:cubicBezTo>
                  <a:cubicBezTo>
                    <a:pt x="737" y="1089"/>
                    <a:pt x="737" y="1089"/>
                    <a:pt x="737" y="1089"/>
                  </a:cubicBezTo>
                  <a:cubicBezTo>
                    <a:pt x="1417" y="871"/>
                    <a:pt x="1417" y="871"/>
                    <a:pt x="1417" y="871"/>
                  </a:cubicBezTo>
                  <a:cubicBezTo>
                    <a:pt x="1423" y="869"/>
                    <a:pt x="1433" y="868"/>
                    <a:pt x="1442" y="868"/>
                  </a:cubicBezTo>
                  <a:cubicBezTo>
                    <a:pt x="1448" y="868"/>
                    <a:pt x="1454" y="868"/>
                    <a:pt x="1458" y="869"/>
                  </a:cubicBezTo>
                  <a:cubicBezTo>
                    <a:pt x="1801" y="948"/>
                    <a:pt x="1801" y="948"/>
                    <a:pt x="1801" y="948"/>
                  </a:cubicBezTo>
                  <a:cubicBezTo>
                    <a:pt x="1810" y="950"/>
                    <a:pt x="1822" y="951"/>
                    <a:pt x="1833" y="951"/>
                  </a:cubicBezTo>
                  <a:cubicBezTo>
                    <a:pt x="1841" y="951"/>
                    <a:pt x="1853" y="950"/>
                    <a:pt x="1862" y="947"/>
                  </a:cubicBezTo>
                  <a:cubicBezTo>
                    <a:pt x="1881" y="941"/>
                    <a:pt x="1888" y="926"/>
                    <a:pt x="1887" y="915"/>
                  </a:cubicBezTo>
                  <a:cubicBezTo>
                    <a:pt x="1887" y="903"/>
                    <a:pt x="1880" y="888"/>
                    <a:pt x="1851" y="8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55"/>
            <p:cNvSpPr>
              <a:spLocks/>
            </p:cNvSpPr>
            <p:nvPr/>
          </p:nvSpPr>
          <p:spPr bwMode="auto">
            <a:xfrm>
              <a:off x="4552157" y="5889626"/>
              <a:ext cx="119063" cy="180975"/>
            </a:xfrm>
            <a:custGeom>
              <a:avLst/>
              <a:gdLst>
                <a:gd name="T0" fmla="*/ 68 w 70"/>
                <a:gd name="T1" fmla="*/ 0 h 107"/>
                <a:gd name="T2" fmla="*/ 65 w 70"/>
                <a:gd name="T3" fmla="*/ 0 h 107"/>
                <a:gd name="T4" fmla="*/ 5 w 70"/>
                <a:gd name="T5" fmla="*/ 0 h 107"/>
                <a:gd name="T6" fmla="*/ 1 w 70"/>
                <a:gd name="T7" fmla="*/ 0 h 107"/>
                <a:gd name="T8" fmla="*/ 0 w 70"/>
                <a:gd name="T9" fmla="*/ 0 h 107"/>
                <a:gd name="T10" fmla="*/ 31 w 70"/>
                <a:gd name="T11" fmla="*/ 104 h 107"/>
                <a:gd name="T12" fmla="*/ 35 w 70"/>
                <a:gd name="T13" fmla="*/ 107 h 107"/>
                <a:gd name="T14" fmla="*/ 38 w 70"/>
                <a:gd name="T15" fmla="*/ 104 h 107"/>
                <a:gd name="T16" fmla="*/ 70 w 70"/>
                <a:gd name="T17" fmla="*/ 0 h 107"/>
                <a:gd name="T18" fmla="*/ 68 w 70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07">
                  <a:moveTo>
                    <a:pt x="68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6"/>
                    <a:pt x="33" y="107"/>
                    <a:pt x="35" y="107"/>
                  </a:cubicBezTo>
                  <a:cubicBezTo>
                    <a:pt x="36" y="107"/>
                    <a:pt x="38" y="106"/>
                    <a:pt x="38" y="104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2700" cap="flat">
              <a:solidFill>
                <a:schemeClr val="bg2">
                  <a:lumMod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56"/>
            <p:cNvSpPr>
              <a:spLocks/>
            </p:cNvSpPr>
            <p:nvPr/>
          </p:nvSpPr>
          <p:spPr bwMode="auto">
            <a:xfrm>
              <a:off x="1755775" y="2463801"/>
              <a:ext cx="2781300" cy="3033713"/>
            </a:xfrm>
            <a:custGeom>
              <a:avLst/>
              <a:gdLst>
                <a:gd name="T0" fmla="*/ 1595 w 1641"/>
                <a:gd name="T1" fmla="*/ 190 h 1790"/>
                <a:gd name="T2" fmla="*/ 1549 w 1641"/>
                <a:gd name="T3" fmla="*/ 246 h 1790"/>
                <a:gd name="T4" fmla="*/ 1549 w 1641"/>
                <a:gd name="T5" fmla="*/ 343 h 1790"/>
                <a:gd name="T6" fmla="*/ 916 w 1641"/>
                <a:gd name="T7" fmla="*/ 216 h 1790"/>
                <a:gd name="T8" fmla="*/ 895 w 1641"/>
                <a:gd name="T9" fmla="*/ 199 h 1790"/>
                <a:gd name="T10" fmla="*/ 818 w 1641"/>
                <a:gd name="T11" fmla="*/ 46 h 1790"/>
                <a:gd name="T12" fmla="*/ 772 w 1641"/>
                <a:gd name="T13" fmla="*/ 2 h 1790"/>
                <a:gd name="T14" fmla="*/ 737 w 1641"/>
                <a:gd name="T15" fmla="*/ 17 h 1790"/>
                <a:gd name="T16" fmla="*/ 739 w 1641"/>
                <a:gd name="T17" fmla="*/ 65 h 1790"/>
                <a:gd name="T18" fmla="*/ 799 w 1641"/>
                <a:gd name="T19" fmla="*/ 193 h 1790"/>
                <a:gd name="T20" fmla="*/ 68 w 1641"/>
                <a:gd name="T21" fmla="*/ 7 h 1790"/>
                <a:gd name="T22" fmla="*/ 42 w 1641"/>
                <a:gd name="T23" fmla="*/ 4 h 1790"/>
                <a:gd name="T24" fmla="*/ 4 w 1641"/>
                <a:gd name="T25" fmla="*/ 24 h 1790"/>
                <a:gd name="T26" fmla="*/ 4 w 1641"/>
                <a:gd name="T27" fmla="*/ 51 h 1790"/>
                <a:gd name="T28" fmla="*/ 46 w 1641"/>
                <a:gd name="T29" fmla="*/ 79 h 1790"/>
                <a:gd name="T30" fmla="*/ 816 w 1641"/>
                <a:gd name="T31" fmla="*/ 284 h 1790"/>
                <a:gd name="T32" fmla="*/ 428 w 1641"/>
                <a:gd name="T33" fmla="*/ 385 h 1790"/>
                <a:gd name="T34" fmla="*/ 379 w 1641"/>
                <a:gd name="T35" fmla="*/ 425 h 1790"/>
                <a:gd name="T36" fmla="*/ 413 w 1641"/>
                <a:gd name="T37" fmla="*/ 455 h 1790"/>
                <a:gd name="T38" fmla="*/ 442 w 1641"/>
                <a:gd name="T39" fmla="*/ 450 h 1790"/>
                <a:gd name="T40" fmla="*/ 929 w 1641"/>
                <a:gd name="T41" fmla="*/ 327 h 1790"/>
                <a:gd name="T42" fmla="*/ 953 w 1641"/>
                <a:gd name="T43" fmla="*/ 325 h 1790"/>
                <a:gd name="T44" fmla="*/ 972 w 1641"/>
                <a:gd name="T45" fmla="*/ 327 h 1790"/>
                <a:gd name="T46" fmla="*/ 1204 w 1641"/>
                <a:gd name="T47" fmla="*/ 378 h 1790"/>
                <a:gd name="T48" fmla="*/ 613 w 1641"/>
                <a:gd name="T49" fmla="*/ 719 h 1790"/>
                <a:gd name="T50" fmla="*/ 580 w 1641"/>
                <a:gd name="T51" fmla="*/ 759 h 1790"/>
                <a:gd name="T52" fmla="*/ 591 w 1641"/>
                <a:gd name="T53" fmla="*/ 785 h 1790"/>
                <a:gd name="T54" fmla="*/ 615 w 1641"/>
                <a:gd name="T55" fmla="*/ 794 h 1790"/>
                <a:gd name="T56" fmla="*/ 656 w 1641"/>
                <a:gd name="T57" fmla="*/ 781 h 1790"/>
                <a:gd name="T58" fmla="*/ 1317 w 1641"/>
                <a:gd name="T59" fmla="*/ 420 h 1790"/>
                <a:gd name="T60" fmla="*/ 1343 w 1641"/>
                <a:gd name="T61" fmla="*/ 415 h 1790"/>
                <a:gd name="T62" fmla="*/ 1351 w 1641"/>
                <a:gd name="T63" fmla="*/ 416 h 1790"/>
                <a:gd name="T64" fmla="*/ 1543 w 1641"/>
                <a:gd name="T65" fmla="*/ 461 h 1790"/>
                <a:gd name="T66" fmla="*/ 1549 w 1641"/>
                <a:gd name="T67" fmla="*/ 469 h 1790"/>
                <a:gd name="T68" fmla="*/ 1549 w 1641"/>
                <a:gd name="T69" fmla="*/ 855 h 1790"/>
                <a:gd name="T70" fmla="*/ 1573 w 1641"/>
                <a:gd name="T71" fmla="*/ 905 h 1790"/>
                <a:gd name="T72" fmla="*/ 1573 w 1641"/>
                <a:gd name="T73" fmla="*/ 1769 h 1790"/>
                <a:gd name="T74" fmla="*/ 1574 w 1641"/>
                <a:gd name="T75" fmla="*/ 1771 h 1790"/>
                <a:gd name="T76" fmla="*/ 1574 w 1641"/>
                <a:gd name="T77" fmla="*/ 1772 h 1790"/>
                <a:gd name="T78" fmla="*/ 1576 w 1641"/>
                <a:gd name="T79" fmla="*/ 1779 h 1790"/>
                <a:gd name="T80" fmla="*/ 1582 w 1641"/>
                <a:gd name="T81" fmla="*/ 1787 h 1790"/>
                <a:gd name="T82" fmla="*/ 1592 w 1641"/>
                <a:gd name="T83" fmla="*/ 1790 h 1790"/>
                <a:gd name="T84" fmla="*/ 1610 w 1641"/>
                <a:gd name="T85" fmla="*/ 1775 h 1790"/>
                <a:gd name="T86" fmla="*/ 1610 w 1641"/>
                <a:gd name="T87" fmla="*/ 1772 h 1790"/>
                <a:gd name="T88" fmla="*/ 1610 w 1641"/>
                <a:gd name="T89" fmla="*/ 1772 h 1790"/>
                <a:gd name="T90" fmla="*/ 1613 w 1641"/>
                <a:gd name="T91" fmla="*/ 1772 h 1790"/>
                <a:gd name="T92" fmla="*/ 1617 w 1641"/>
                <a:gd name="T93" fmla="*/ 1768 h 1790"/>
                <a:gd name="T94" fmla="*/ 1617 w 1641"/>
                <a:gd name="T95" fmla="*/ 905 h 1790"/>
                <a:gd name="T96" fmla="*/ 1641 w 1641"/>
                <a:gd name="T97" fmla="*/ 855 h 1790"/>
                <a:gd name="T98" fmla="*/ 1641 w 1641"/>
                <a:gd name="T99" fmla="*/ 246 h 1790"/>
                <a:gd name="T100" fmla="*/ 1595 w 1641"/>
                <a:gd name="T101" fmla="*/ 190 h 1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1" h="1790">
                  <a:moveTo>
                    <a:pt x="1595" y="190"/>
                  </a:moveTo>
                  <a:cubicBezTo>
                    <a:pt x="1569" y="190"/>
                    <a:pt x="1549" y="215"/>
                    <a:pt x="1549" y="246"/>
                  </a:cubicBezTo>
                  <a:cubicBezTo>
                    <a:pt x="1549" y="343"/>
                    <a:pt x="1549" y="343"/>
                    <a:pt x="1549" y="343"/>
                  </a:cubicBezTo>
                  <a:cubicBezTo>
                    <a:pt x="916" y="216"/>
                    <a:pt x="916" y="216"/>
                    <a:pt x="916" y="216"/>
                  </a:cubicBezTo>
                  <a:cubicBezTo>
                    <a:pt x="909" y="215"/>
                    <a:pt x="898" y="206"/>
                    <a:pt x="895" y="199"/>
                  </a:cubicBezTo>
                  <a:cubicBezTo>
                    <a:pt x="818" y="46"/>
                    <a:pt x="818" y="46"/>
                    <a:pt x="818" y="46"/>
                  </a:cubicBezTo>
                  <a:cubicBezTo>
                    <a:pt x="811" y="32"/>
                    <a:pt x="793" y="7"/>
                    <a:pt x="772" y="2"/>
                  </a:cubicBezTo>
                  <a:cubicBezTo>
                    <a:pt x="758" y="0"/>
                    <a:pt x="745" y="5"/>
                    <a:pt x="737" y="17"/>
                  </a:cubicBezTo>
                  <a:cubicBezTo>
                    <a:pt x="729" y="29"/>
                    <a:pt x="730" y="46"/>
                    <a:pt x="739" y="65"/>
                  </a:cubicBezTo>
                  <a:cubicBezTo>
                    <a:pt x="799" y="193"/>
                    <a:pt x="799" y="193"/>
                    <a:pt x="799" y="19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59" y="5"/>
                    <a:pt x="50" y="4"/>
                    <a:pt x="42" y="4"/>
                  </a:cubicBezTo>
                  <a:cubicBezTo>
                    <a:pt x="18" y="4"/>
                    <a:pt x="8" y="15"/>
                    <a:pt x="4" y="24"/>
                  </a:cubicBezTo>
                  <a:cubicBezTo>
                    <a:pt x="0" y="32"/>
                    <a:pt x="0" y="42"/>
                    <a:pt x="4" y="51"/>
                  </a:cubicBezTo>
                  <a:cubicBezTo>
                    <a:pt x="12" y="67"/>
                    <a:pt x="31" y="75"/>
                    <a:pt x="46" y="79"/>
                  </a:cubicBezTo>
                  <a:cubicBezTo>
                    <a:pt x="816" y="284"/>
                    <a:pt x="816" y="284"/>
                    <a:pt x="816" y="284"/>
                  </a:cubicBezTo>
                  <a:cubicBezTo>
                    <a:pt x="428" y="385"/>
                    <a:pt x="428" y="385"/>
                    <a:pt x="428" y="385"/>
                  </a:cubicBezTo>
                  <a:cubicBezTo>
                    <a:pt x="394" y="393"/>
                    <a:pt x="379" y="405"/>
                    <a:pt x="379" y="425"/>
                  </a:cubicBezTo>
                  <a:cubicBezTo>
                    <a:pt x="379" y="435"/>
                    <a:pt x="386" y="455"/>
                    <a:pt x="413" y="455"/>
                  </a:cubicBezTo>
                  <a:cubicBezTo>
                    <a:pt x="421" y="455"/>
                    <a:pt x="431" y="453"/>
                    <a:pt x="442" y="450"/>
                  </a:cubicBezTo>
                  <a:cubicBezTo>
                    <a:pt x="929" y="327"/>
                    <a:pt x="929" y="327"/>
                    <a:pt x="929" y="327"/>
                  </a:cubicBezTo>
                  <a:cubicBezTo>
                    <a:pt x="935" y="326"/>
                    <a:pt x="944" y="325"/>
                    <a:pt x="953" y="325"/>
                  </a:cubicBezTo>
                  <a:cubicBezTo>
                    <a:pt x="960" y="325"/>
                    <a:pt x="967" y="326"/>
                    <a:pt x="972" y="327"/>
                  </a:cubicBezTo>
                  <a:cubicBezTo>
                    <a:pt x="1204" y="378"/>
                    <a:pt x="1204" y="378"/>
                    <a:pt x="1204" y="378"/>
                  </a:cubicBezTo>
                  <a:cubicBezTo>
                    <a:pt x="613" y="719"/>
                    <a:pt x="613" y="719"/>
                    <a:pt x="613" y="719"/>
                  </a:cubicBezTo>
                  <a:cubicBezTo>
                    <a:pt x="599" y="727"/>
                    <a:pt x="582" y="740"/>
                    <a:pt x="580" y="759"/>
                  </a:cubicBezTo>
                  <a:cubicBezTo>
                    <a:pt x="579" y="769"/>
                    <a:pt x="583" y="779"/>
                    <a:pt x="591" y="785"/>
                  </a:cubicBezTo>
                  <a:cubicBezTo>
                    <a:pt x="598" y="791"/>
                    <a:pt x="606" y="794"/>
                    <a:pt x="615" y="794"/>
                  </a:cubicBezTo>
                  <a:cubicBezTo>
                    <a:pt x="627" y="794"/>
                    <a:pt x="642" y="789"/>
                    <a:pt x="656" y="781"/>
                  </a:cubicBezTo>
                  <a:cubicBezTo>
                    <a:pt x="1317" y="420"/>
                    <a:pt x="1317" y="420"/>
                    <a:pt x="1317" y="420"/>
                  </a:cubicBezTo>
                  <a:cubicBezTo>
                    <a:pt x="1323" y="417"/>
                    <a:pt x="1334" y="415"/>
                    <a:pt x="1343" y="415"/>
                  </a:cubicBezTo>
                  <a:cubicBezTo>
                    <a:pt x="1346" y="415"/>
                    <a:pt x="1349" y="415"/>
                    <a:pt x="1351" y="416"/>
                  </a:cubicBezTo>
                  <a:cubicBezTo>
                    <a:pt x="1543" y="461"/>
                    <a:pt x="1543" y="461"/>
                    <a:pt x="1543" y="461"/>
                  </a:cubicBezTo>
                  <a:cubicBezTo>
                    <a:pt x="1545" y="462"/>
                    <a:pt x="1549" y="466"/>
                    <a:pt x="1549" y="469"/>
                  </a:cubicBezTo>
                  <a:cubicBezTo>
                    <a:pt x="1549" y="855"/>
                    <a:pt x="1549" y="855"/>
                    <a:pt x="1549" y="855"/>
                  </a:cubicBezTo>
                  <a:cubicBezTo>
                    <a:pt x="1549" y="876"/>
                    <a:pt x="1558" y="895"/>
                    <a:pt x="1573" y="905"/>
                  </a:cubicBezTo>
                  <a:cubicBezTo>
                    <a:pt x="1573" y="1769"/>
                    <a:pt x="1573" y="1769"/>
                    <a:pt x="1573" y="1769"/>
                  </a:cubicBezTo>
                  <a:cubicBezTo>
                    <a:pt x="1573" y="1770"/>
                    <a:pt x="1574" y="1771"/>
                    <a:pt x="1574" y="1771"/>
                  </a:cubicBezTo>
                  <a:cubicBezTo>
                    <a:pt x="1574" y="1772"/>
                    <a:pt x="1574" y="1772"/>
                    <a:pt x="1574" y="1772"/>
                  </a:cubicBezTo>
                  <a:cubicBezTo>
                    <a:pt x="1574" y="1775"/>
                    <a:pt x="1575" y="1777"/>
                    <a:pt x="1576" y="1779"/>
                  </a:cubicBezTo>
                  <a:cubicBezTo>
                    <a:pt x="1577" y="1782"/>
                    <a:pt x="1579" y="1785"/>
                    <a:pt x="1582" y="1787"/>
                  </a:cubicBezTo>
                  <a:cubicBezTo>
                    <a:pt x="1585" y="1789"/>
                    <a:pt x="1588" y="1790"/>
                    <a:pt x="1592" y="1790"/>
                  </a:cubicBezTo>
                  <a:cubicBezTo>
                    <a:pt x="1601" y="1790"/>
                    <a:pt x="1608" y="1784"/>
                    <a:pt x="1610" y="1775"/>
                  </a:cubicBezTo>
                  <a:cubicBezTo>
                    <a:pt x="1610" y="1774"/>
                    <a:pt x="1610" y="1773"/>
                    <a:pt x="1610" y="1772"/>
                  </a:cubicBezTo>
                  <a:cubicBezTo>
                    <a:pt x="1610" y="1772"/>
                    <a:pt x="1610" y="1772"/>
                    <a:pt x="1610" y="1772"/>
                  </a:cubicBezTo>
                  <a:cubicBezTo>
                    <a:pt x="1613" y="1772"/>
                    <a:pt x="1613" y="1772"/>
                    <a:pt x="1613" y="1772"/>
                  </a:cubicBezTo>
                  <a:cubicBezTo>
                    <a:pt x="1615" y="1772"/>
                    <a:pt x="1617" y="1770"/>
                    <a:pt x="1617" y="1768"/>
                  </a:cubicBezTo>
                  <a:cubicBezTo>
                    <a:pt x="1617" y="905"/>
                    <a:pt x="1617" y="905"/>
                    <a:pt x="1617" y="905"/>
                  </a:cubicBezTo>
                  <a:cubicBezTo>
                    <a:pt x="1632" y="895"/>
                    <a:pt x="1641" y="876"/>
                    <a:pt x="1641" y="855"/>
                  </a:cubicBezTo>
                  <a:cubicBezTo>
                    <a:pt x="1641" y="246"/>
                    <a:pt x="1641" y="246"/>
                    <a:pt x="1641" y="246"/>
                  </a:cubicBezTo>
                  <a:cubicBezTo>
                    <a:pt x="1641" y="215"/>
                    <a:pt x="1621" y="190"/>
                    <a:pt x="1595" y="19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57"/>
            <p:cNvSpPr>
              <a:spLocks noEditPoints="1"/>
            </p:cNvSpPr>
            <p:nvPr/>
          </p:nvSpPr>
          <p:spPr bwMode="auto">
            <a:xfrm>
              <a:off x="2405063" y="401638"/>
              <a:ext cx="2254250" cy="5111750"/>
            </a:xfrm>
            <a:custGeom>
              <a:avLst/>
              <a:gdLst>
                <a:gd name="T0" fmla="*/ 1259 w 1330"/>
                <a:gd name="T1" fmla="*/ 654 h 3015"/>
                <a:gd name="T2" fmla="*/ 1202 w 1330"/>
                <a:gd name="T3" fmla="*/ 893 h 3015"/>
                <a:gd name="T4" fmla="*/ 874 w 1330"/>
                <a:gd name="T5" fmla="*/ 534 h 3015"/>
                <a:gd name="T6" fmla="*/ 961 w 1330"/>
                <a:gd name="T7" fmla="*/ 10 h 3015"/>
                <a:gd name="T8" fmla="*/ 898 w 1330"/>
                <a:gd name="T9" fmla="*/ 43 h 3015"/>
                <a:gd name="T10" fmla="*/ 729 w 1330"/>
                <a:gd name="T11" fmla="*/ 404 h 3015"/>
                <a:gd name="T12" fmla="*/ 658 w 1330"/>
                <a:gd name="T13" fmla="*/ 403 h 3015"/>
                <a:gd name="T14" fmla="*/ 919 w 1330"/>
                <a:gd name="T15" fmla="*/ 725 h 3015"/>
                <a:gd name="T16" fmla="*/ 564 w 1330"/>
                <a:gd name="T17" fmla="*/ 426 h 3015"/>
                <a:gd name="T18" fmla="*/ 515 w 1330"/>
                <a:gd name="T19" fmla="*/ 379 h 3015"/>
                <a:gd name="T20" fmla="*/ 541 w 1330"/>
                <a:gd name="T21" fmla="*/ 700 h 3015"/>
                <a:gd name="T22" fmla="*/ 371 w 1330"/>
                <a:gd name="T23" fmla="*/ 689 h 3015"/>
                <a:gd name="T24" fmla="*/ 338 w 1330"/>
                <a:gd name="T25" fmla="*/ 747 h 3015"/>
                <a:gd name="T26" fmla="*/ 557 w 1330"/>
                <a:gd name="T27" fmla="*/ 783 h 3015"/>
                <a:gd name="T28" fmla="*/ 284 w 1330"/>
                <a:gd name="T29" fmla="*/ 844 h 3015"/>
                <a:gd name="T30" fmla="*/ 158 w 1330"/>
                <a:gd name="T31" fmla="*/ 553 h 3015"/>
                <a:gd name="T32" fmla="*/ 100 w 1330"/>
                <a:gd name="T33" fmla="*/ 517 h 3015"/>
                <a:gd name="T34" fmla="*/ 154 w 1330"/>
                <a:gd name="T35" fmla="*/ 770 h 3015"/>
                <a:gd name="T36" fmla="*/ 34 w 1330"/>
                <a:gd name="T37" fmla="*/ 713 h 3015"/>
                <a:gd name="T38" fmla="*/ 1 w 1330"/>
                <a:gd name="T39" fmla="*/ 747 h 3015"/>
                <a:gd name="T40" fmla="*/ 249 w 1330"/>
                <a:gd name="T41" fmla="*/ 920 h 3015"/>
                <a:gd name="T42" fmla="*/ 69 w 1330"/>
                <a:gd name="T43" fmla="*/ 972 h 3015"/>
                <a:gd name="T44" fmla="*/ 124 w 1330"/>
                <a:gd name="T45" fmla="*/ 1012 h 3015"/>
                <a:gd name="T46" fmla="*/ 336 w 1330"/>
                <a:gd name="T47" fmla="*/ 993 h 3015"/>
                <a:gd name="T48" fmla="*/ 372 w 1330"/>
                <a:gd name="T49" fmla="*/ 1001 h 3015"/>
                <a:gd name="T50" fmla="*/ 1202 w 1330"/>
                <a:gd name="T51" fmla="*/ 1521 h 3015"/>
                <a:gd name="T52" fmla="*/ 1226 w 1330"/>
                <a:gd name="T53" fmla="*/ 2117 h 3015"/>
                <a:gd name="T54" fmla="*/ 1227 w 1330"/>
                <a:gd name="T55" fmla="*/ 2985 h 3015"/>
                <a:gd name="T56" fmla="*/ 1231 w 1330"/>
                <a:gd name="T57" fmla="*/ 2993 h 3015"/>
                <a:gd name="T58" fmla="*/ 1302 w 1330"/>
                <a:gd name="T59" fmla="*/ 2993 h 3015"/>
                <a:gd name="T60" fmla="*/ 1305 w 1330"/>
                <a:gd name="T61" fmla="*/ 2985 h 3015"/>
                <a:gd name="T62" fmla="*/ 1306 w 1330"/>
                <a:gd name="T63" fmla="*/ 2117 h 3015"/>
                <a:gd name="T64" fmla="*/ 1330 w 1330"/>
                <a:gd name="T65" fmla="*/ 711 h 3015"/>
                <a:gd name="T66" fmla="*/ 1202 w 1330"/>
                <a:gd name="T67" fmla="*/ 1046 h 3015"/>
                <a:gd name="T68" fmla="*/ 712 w 1330"/>
                <a:gd name="T69" fmla="*/ 1080 h 3015"/>
                <a:gd name="T70" fmla="*/ 640 w 1330"/>
                <a:gd name="T71" fmla="*/ 790 h 3015"/>
                <a:gd name="T72" fmla="*/ 1007 w 1330"/>
                <a:gd name="T73" fmla="*/ 832 h 3015"/>
                <a:gd name="T74" fmla="*/ 1202 w 1330"/>
                <a:gd name="T75" fmla="*/ 1046 h 3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0" h="3015">
                  <a:moveTo>
                    <a:pt x="1273" y="654"/>
                  </a:moveTo>
                  <a:cubicBezTo>
                    <a:pt x="1259" y="654"/>
                    <a:pt x="1259" y="654"/>
                    <a:pt x="1259" y="654"/>
                  </a:cubicBezTo>
                  <a:cubicBezTo>
                    <a:pt x="1228" y="654"/>
                    <a:pt x="1202" y="679"/>
                    <a:pt x="1202" y="711"/>
                  </a:cubicBezTo>
                  <a:cubicBezTo>
                    <a:pt x="1202" y="893"/>
                    <a:pt x="1202" y="893"/>
                    <a:pt x="1202" y="893"/>
                  </a:cubicBezTo>
                  <a:cubicBezTo>
                    <a:pt x="881" y="557"/>
                    <a:pt x="881" y="557"/>
                    <a:pt x="881" y="557"/>
                  </a:cubicBezTo>
                  <a:cubicBezTo>
                    <a:pt x="876" y="553"/>
                    <a:pt x="873" y="540"/>
                    <a:pt x="874" y="534"/>
                  </a:cubicBezTo>
                  <a:cubicBezTo>
                    <a:pt x="971" y="73"/>
                    <a:pt x="971" y="73"/>
                    <a:pt x="971" y="73"/>
                  </a:cubicBezTo>
                  <a:cubicBezTo>
                    <a:pt x="972" y="69"/>
                    <a:pt x="980" y="30"/>
                    <a:pt x="961" y="10"/>
                  </a:cubicBezTo>
                  <a:cubicBezTo>
                    <a:pt x="955" y="4"/>
                    <a:pt x="946" y="0"/>
                    <a:pt x="938" y="0"/>
                  </a:cubicBezTo>
                  <a:cubicBezTo>
                    <a:pt x="928" y="0"/>
                    <a:pt x="906" y="5"/>
                    <a:pt x="898" y="43"/>
                  </a:cubicBezTo>
                  <a:cubicBezTo>
                    <a:pt x="803" y="480"/>
                    <a:pt x="803" y="480"/>
                    <a:pt x="803" y="480"/>
                  </a:cubicBezTo>
                  <a:cubicBezTo>
                    <a:pt x="729" y="404"/>
                    <a:pt x="729" y="404"/>
                    <a:pt x="729" y="404"/>
                  </a:cubicBezTo>
                  <a:cubicBezTo>
                    <a:pt x="722" y="396"/>
                    <a:pt x="706" y="383"/>
                    <a:pt x="689" y="383"/>
                  </a:cubicBezTo>
                  <a:cubicBezTo>
                    <a:pt x="675" y="383"/>
                    <a:pt x="664" y="391"/>
                    <a:pt x="658" y="403"/>
                  </a:cubicBezTo>
                  <a:cubicBezTo>
                    <a:pt x="649" y="424"/>
                    <a:pt x="663" y="450"/>
                    <a:pt x="678" y="466"/>
                  </a:cubicBezTo>
                  <a:cubicBezTo>
                    <a:pt x="919" y="725"/>
                    <a:pt x="919" y="725"/>
                    <a:pt x="919" y="725"/>
                  </a:cubicBezTo>
                  <a:cubicBezTo>
                    <a:pt x="622" y="705"/>
                    <a:pt x="622" y="705"/>
                    <a:pt x="622" y="705"/>
                  </a:cubicBezTo>
                  <a:cubicBezTo>
                    <a:pt x="564" y="426"/>
                    <a:pt x="564" y="426"/>
                    <a:pt x="564" y="426"/>
                  </a:cubicBezTo>
                  <a:cubicBezTo>
                    <a:pt x="558" y="395"/>
                    <a:pt x="543" y="378"/>
                    <a:pt x="523" y="378"/>
                  </a:cubicBezTo>
                  <a:cubicBezTo>
                    <a:pt x="520" y="378"/>
                    <a:pt x="518" y="378"/>
                    <a:pt x="515" y="379"/>
                  </a:cubicBezTo>
                  <a:cubicBezTo>
                    <a:pt x="494" y="385"/>
                    <a:pt x="485" y="408"/>
                    <a:pt x="492" y="442"/>
                  </a:cubicBezTo>
                  <a:cubicBezTo>
                    <a:pt x="541" y="700"/>
                    <a:pt x="541" y="700"/>
                    <a:pt x="541" y="700"/>
                  </a:cubicBezTo>
                  <a:cubicBezTo>
                    <a:pt x="378" y="689"/>
                    <a:pt x="378" y="689"/>
                    <a:pt x="378" y="689"/>
                  </a:cubicBezTo>
                  <a:cubicBezTo>
                    <a:pt x="375" y="689"/>
                    <a:pt x="373" y="689"/>
                    <a:pt x="371" y="689"/>
                  </a:cubicBezTo>
                  <a:cubicBezTo>
                    <a:pt x="344" y="689"/>
                    <a:pt x="334" y="702"/>
                    <a:pt x="331" y="710"/>
                  </a:cubicBezTo>
                  <a:cubicBezTo>
                    <a:pt x="326" y="723"/>
                    <a:pt x="328" y="736"/>
                    <a:pt x="338" y="747"/>
                  </a:cubicBezTo>
                  <a:cubicBezTo>
                    <a:pt x="351" y="761"/>
                    <a:pt x="377" y="769"/>
                    <a:pt x="396" y="770"/>
                  </a:cubicBezTo>
                  <a:cubicBezTo>
                    <a:pt x="557" y="783"/>
                    <a:pt x="557" y="783"/>
                    <a:pt x="557" y="783"/>
                  </a:cubicBezTo>
                  <a:cubicBezTo>
                    <a:pt x="602" y="1023"/>
                    <a:pt x="602" y="1023"/>
                    <a:pt x="602" y="1023"/>
                  </a:cubicBezTo>
                  <a:cubicBezTo>
                    <a:pt x="284" y="844"/>
                    <a:pt x="284" y="844"/>
                    <a:pt x="284" y="844"/>
                  </a:cubicBezTo>
                  <a:cubicBezTo>
                    <a:pt x="276" y="840"/>
                    <a:pt x="265" y="826"/>
                    <a:pt x="261" y="817"/>
                  </a:cubicBezTo>
                  <a:cubicBezTo>
                    <a:pt x="158" y="553"/>
                    <a:pt x="158" y="553"/>
                    <a:pt x="158" y="553"/>
                  </a:cubicBezTo>
                  <a:cubicBezTo>
                    <a:pt x="154" y="541"/>
                    <a:pt x="140" y="513"/>
                    <a:pt x="114" y="513"/>
                  </a:cubicBezTo>
                  <a:cubicBezTo>
                    <a:pt x="109" y="513"/>
                    <a:pt x="104" y="514"/>
                    <a:pt x="100" y="517"/>
                  </a:cubicBezTo>
                  <a:cubicBezTo>
                    <a:pt x="81" y="526"/>
                    <a:pt x="75" y="552"/>
                    <a:pt x="87" y="583"/>
                  </a:cubicBezTo>
                  <a:cubicBezTo>
                    <a:pt x="154" y="770"/>
                    <a:pt x="154" y="770"/>
                    <a:pt x="154" y="770"/>
                  </a:cubicBezTo>
                  <a:cubicBezTo>
                    <a:pt x="74" y="726"/>
                    <a:pt x="74" y="726"/>
                    <a:pt x="74" y="726"/>
                  </a:cubicBezTo>
                  <a:cubicBezTo>
                    <a:pt x="67" y="722"/>
                    <a:pt x="50" y="713"/>
                    <a:pt x="34" y="713"/>
                  </a:cubicBezTo>
                  <a:cubicBezTo>
                    <a:pt x="22" y="713"/>
                    <a:pt x="15" y="718"/>
                    <a:pt x="10" y="722"/>
                  </a:cubicBezTo>
                  <a:cubicBezTo>
                    <a:pt x="4" y="729"/>
                    <a:pt x="0" y="738"/>
                    <a:pt x="1" y="747"/>
                  </a:cubicBezTo>
                  <a:cubicBezTo>
                    <a:pt x="3" y="761"/>
                    <a:pt x="14" y="775"/>
                    <a:pt x="34" y="787"/>
                  </a:cubicBezTo>
                  <a:cubicBezTo>
                    <a:pt x="249" y="920"/>
                    <a:pt x="249" y="920"/>
                    <a:pt x="249" y="920"/>
                  </a:cubicBezTo>
                  <a:cubicBezTo>
                    <a:pt x="112" y="942"/>
                    <a:pt x="112" y="942"/>
                    <a:pt x="112" y="942"/>
                  </a:cubicBezTo>
                  <a:cubicBezTo>
                    <a:pt x="96" y="944"/>
                    <a:pt x="73" y="950"/>
                    <a:pt x="69" y="972"/>
                  </a:cubicBezTo>
                  <a:cubicBezTo>
                    <a:pt x="66" y="984"/>
                    <a:pt x="72" y="997"/>
                    <a:pt x="83" y="1004"/>
                  </a:cubicBezTo>
                  <a:cubicBezTo>
                    <a:pt x="92" y="1009"/>
                    <a:pt x="105" y="1012"/>
                    <a:pt x="124" y="1012"/>
                  </a:cubicBezTo>
                  <a:cubicBezTo>
                    <a:pt x="129" y="1012"/>
                    <a:pt x="134" y="1012"/>
                    <a:pt x="139" y="1011"/>
                  </a:cubicBezTo>
                  <a:cubicBezTo>
                    <a:pt x="336" y="993"/>
                    <a:pt x="336" y="993"/>
                    <a:pt x="336" y="993"/>
                  </a:cubicBezTo>
                  <a:cubicBezTo>
                    <a:pt x="337" y="992"/>
                    <a:pt x="338" y="992"/>
                    <a:pt x="339" y="992"/>
                  </a:cubicBezTo>
                  <a:cubicBezTo>
                    <a:pt x="349" y="992"/>
                    <a:pt x="365" y="996"/>
                    <a:pt x="372" y="1001"/>
                  </a:cubicBezTo>
                  <a:cubicBezTo>
                    <a:pt x="1191" y="1501"/>
                    <a:pt x="1191" y="1501"/>
                    <a:pt x="1191" y="1501"/>
                  </a:cubicBezTo>
                  <a:cubicBezTo>
                    <a:pt x="1196" y="1504"/>
                    <a:pt x="1202" y="1515"/>
                    <a:pt x="1202" y="1521"/>
                  </a:cubicBezTo>
                  <a:cubicBezTo>
                    <a:pt x="1202" y="2071"/>
                    <a:pt x="1202" y="2071"/>
                    <a:pt x="1202" y="2071"/>
                  </a:cubicBezTo>
                  <a:cubicBezTo>
                    <a:pt x="1202" y="2090"/>
                    <a:pt x="1211" y="2107"/>
                    <a:pt x="1226" y="2117"/>
                  </a:cubicBezTo>
                  <a:cubicBezTo>
                    <a:pt x="1226" y="2975"/>
                    <a:pt x="1226" y="2975"/>
                    <a:pt x="1226" y="2975"/>
                  </a:cubicBezTo>
                  <a:cubicBezTo>
                    <a:pt x="1226" y="2978"/>
                    <a:pt x="1227" y="2981"/>
                    <a:pt x="1227" y="2985"/>
                  </a:cubicBezTo>
                  <a:cubicBezTo>
                    <a:pt x="1228" y="2986"/>
                    <a:pt x="1228" y="2987"/>
                    <a:pt x="1229" y="2989"/>
                  </a:cubicBezTo>
                  <a:cubicBezTo>
                    <a:pt x="1229" y="2990"/>
                    <a:pt x="1230" y="2992"/>
                    <a:pt x="1231" y="2993"/>
                  </a:cubicBezTo>
                  <a:cubicBezTo>
                    <a:pt x="1237" y="3006"/>
                    <a:pt x="1251" y="3015"/>
                    <a:pt x="1266" y="3015"/>
                  </a:cubicBezTo>
                  <a:cubicBezTo>
                    <a:pt x="1281" y="3015"/>
                    <a:pt x="1295" y="3006"/>
                    <a:pt x="1302" y="2993"/>
                  </a:cubicBezTo>
                  <a:cubicBezTo>
                    <a:pt x="1302" y="2992"/>
                    <a:pt x="1303" y="2990"/>
                    <a:pt x="1304" y="2989"/>
                  </a:cubicBezTo>
                  <a:cubicBezTo>
                    <a:pt x="1304" y="2987"/>
                    <a:pt x="1305" y="2986"/>
                    <a:pt x="1305" y="2985"/>
                  </a:cubicBezTo>
                  <a:cubicBezTo>
                    <a:pt x="1306" y="2981"/>
                    <a:pt x="1306" y="2978"/>
                    <a:pt x="1306" y="2975"/>
                  </a:cubicBezTo>
                  <a:cubicBezTo>
                    <a:pt x="1306" y="2117"/>
                    <a:pt x="1306" y="2117"/>
                    <a:pt x="1306" y="2117"/>
                  </a:cubicBezTo>
                  <a:cubicBezTo>
                    <a:pt x="1321" y="2107"/>
                    <a:pt x="1330" y="2090"/>
                    <a:pt x="1330" y="2071"/>
                  </a:cubicBezTo>
                  <a:cubicBezTo>
                    <a:pt x="1330" y="711"/>
                    <a:pt x="1330" y="711"/>
                    <a:pt x="1330" y="711"/>
                  </a:cubicBezTo>
                  <a:cubicBezTo>
                    <a:pt x="1330" y="679"/>
                    <a:pt x="1305" y="654"/>
                    <a:pt x="1273" y="654"/>
                  </a:cubicBezTo>
                  <a:close/>
                  <a:moveTo>
                    <a:pt x="1202" y="1046"/>
                  </a:moveTo>
                  <a:cubicBezTo>
                    <a:pt x="1202" y="1360"/>
                    <a:pt x="1202" y="1360"/>
                    <a:pt x="1202" y="1360"/>
                  </a:cubicBezTo>
                  <a:cubicBezTo>
                    <a:pt x="712" y="1080"/>
                    <a:pt x="712" y="1080"/>
                    <a:pt x="712" y="1080"/>
                  </a:cubicBezTo>
                  <a:cubicBezTo>
                    <a:pt x="705" y="1077"/>
                    <a:pt x="696" y="1064"/>
                    <a:pt x="695" y="1057"/>
                  </a:cubicBezTo>
                  <a:cubicBezTo>
                    <a:pt x="640" y="790"/>
                    <a:pt x="640" y="790"/>
                    <a:pt x="640" y="790"/>
                  </a:cubicBezTo>
                  <a:cubicBezTo>
                    <a:pt x="975" y="818"/>
                    <a:pt x="975" y="818"/>
                    <a:pt x="975" y="818"/>
                  </a:cubicBezTo>
                  <a:cubicBezTo>
                    <a:pt x="984" y="818"/>
                    <a:pt x="1000" y="826"/>
                    <a:pt x="1007" y="832"/>
                  </a:cubicBezTo>
                  <a:cubicBezTo>
                    <a:pt x="1190" y="1017"/>
                    <a:pt x="1190" y="1017"/>
                    <a:pt x="1190" y="1017"/>
                  </a:cubicBezTo>
                  <a:cubicBezTo>
                    <a:pt x="1196" y="1023"/>
                    <a:pt x="1202" y="1038"/>
                    <a:pt x="1202" y="104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9" name="backpack"/>
          <p:cNvGrpSpPr/>
          <p:nvPr/>
        </p:nvGrpSpPr>
        <p:grpSpPr>
          <a:xfrm>
            <a:off x="3388573" y="887950"/>
            <a:ext cx="770902" cy="908504"/>
            <a:chOff x="7189788" y="1184275"/>
            <a:chExt cx="1476375" cy="1739900"/>
          </a:xfrm>
        </p:grpSpPr>
        <p:sp>
          <p:nvSpPr>
            <p:cNvPr id="270" name="Freeform 130"/>
            <p:cNvSpPr>
              <a:spLocks/>
            </p:cNvSpPr>
            <p:nvPr/>
          </p:nvSpPr>
          <p:spPr bwMode="auto">
            <a:xfrm>
              <a:off x="7685088" y="1184275"/>
              <a:ext cx="482600" cy="196850"/>
            </a:xfrm>
            <a:custGeom>
              <a:avLst/>
              <a:gdLst>
                <a:gd name="T0" fmla="*/ 152 w 152"/>
                <a:gd name="T1" fmla="*/ 62 h 62"/>
                <a:gd name="T2" fmla="*/ 132 w 152"/>
                <a:gd name="T3" fmla="*/ 62 h 62"/>
                <a:gd name="T4" fmla="*/ 106 w 152"/>
                <a:gd name="T5" fmla="*/ 20 h 62"/>
                <a:gd name="T6" fmla="*/ 46 w 152"/>
                <a:gd name="T7" fmla="*/ 20 h 62"/>
                <a:gd name="T8" fmla="*/ 20 w 152"/>
                <a:gd name="T9" fmla="*/ 46 h 62"/>
                <a:gd name="T10" fmla="*/ 20 w 152"/>
                <a:gd name="T11" fmla="*/ 62 h 62"/>
                <a:gd name="T12" fmla="*/ 0 w 152"/>
                <a:gd name="T13" fmla="*/ 62 h 62"/>
                <a:gd name="T14" fmla="*/ 0 w 152"/>
                <a:gd name="T15" fmla="*/ 46 h 62"/>
                <a:gd name="T16" fmla="*/ 46 w 152"/>
                <a:gd name="T17" fmla="*/ 0 h 62"/>
                <a:gd name="T18" fmla="*/ 106 w 152"/>
                <a:gd name="T19" fmla="*/ 0 h 62"/>
                <a:gd name="T20" fmla="*/ 152 w 152"/>
                <a:gd name="T21" fmla="*/ 46 h 62"/>
                <a:gd name="T22" fmla="*/ 152 w 152"/>
                <a:gd name="T23" fmla="*/ 46 h 62"/>
                <a:gd name="T24" fmla="*/ 152 w 15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62">
                  <a:moveTo>
                    <a:pt x="152" y="62"/>
                  </a:moveTo>
                  <a:cubicBezTo>
                    <a:pt x="132" y="62"/>
                    <a:pt x="132" y="62"/>
                    <a:pt x="132" y="62"/>
                  </a:cubicBezTo>
                  <a:cubicBezTo>
                    <a:pt x="132" y="33"/>
                    <a:pt x="128" y="20"/>
                    <a:pt x="10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32" y="20"/>
                    <a:pt x="20" y="32"/>
                    <a:pt x="20" y="46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42" y="0"/>
                    <a:pt x="150" y="26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31"/>
            <p:cNvSpPr>
              <a:spLocks/>
            </p:cNvSpPr>
            <p:nvPr/>
          </p:nvSpPr>
          <p:spPr bwMode="auto">
            <a:xfrm>
              <a:off x="7205663" y="1365250"/>
              <a:ext cx="1441450" cy="1527175"/>
            </a:xfrm>
            <a:custGeom>
              <a:avLst/>
              <a:gdLst>
                <a:gd name="T0" fmla="*/ 227 w 454"/>
                <a:gd name="T1" fmla="*/ 481 h 481"/>
                <a:gd name="T2" fmla="*/ 384 w 454"/>
                <a:gd name="T3" fmla="*/ 481 h 481"/>
                <a:gd name="T4" fmla="*/ 448 w 454"/>
                <a:gd name="T5" fmla="*/ 404 h 481"/>
                <a:gd name="T6" fmla="*/ 448 w 454"/>
                <a:gd name="T7" fmla="*/ 161 h 481"/>
                <a:gd name="T8" fmla="*/ 366 w 454"/>
                <a:gd name="T9" fmla="*/ 40 h 481"/>
                <a:gd name="T10" fmla="*/ 227 w 454"/>
                <a:gd name="T11" fmla="*/ 5 h 481"/>
                <a:gd name="T12" fmla="*/ 88 w 454"/>
                <a:gd name="T13" fmla="*/ 40 h 481"/>
                <a:gd name="T14" fmla="*/ 6 w 454"/>
                <a:gd name="T15" fmla="*/ 161 h 481"/>
                <a:gd name="T16" fmla="*/ 6 w 454"/>
                <a:gd name="T17" fmla="*/ 404 h 481"/>
                <a:gd name="T18" fmla="*/ 70 w 454"/>
                <a:gd name="T19" fmla="*/ 481 h 481"/>
                <a:gd name="T20" fmla="*/ 227 w 454"/>
                <a:gd name="T21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81">
                  <a:moveTo>
                    <a:pt x="227" y="481"/>
                  </a:moveTo>
                  <a:cubicBezTo>
                    <a:pt x="227" y="481"/>
                    <a:pt x="310" y="481"/>
                    <a:pt x="384" y="481"/>
                  </a:cubicBezTo>
                  <a:cubicBezTo>
                    <a:pt x="454" y="481"/>
                    <a:pt x="448" y="404"/>
                    <a:pt x="448" y="404"/>
                  </a:cubicBezTo>
                  <a:cubicBezTo>
                    <a:pt x="448" y="404"/>
                    <a:pt x="449" y="191"/>
                    <a:pt x="448" y="161"/>
                  </a:cubicBezTo>
                  <a:cubicBezTo>
                    <a:pt x="447" y="130"/>
                    <a:pt x="426" y="79"/>
                    <a:pt x="366" y="40"/>
                  </a:cubicBezTo>
                  <a:cubicBezTo>
                    <a:pt x="307" y="0"/>
                    <a:pt x="227" y="5"/>
                    <a:pt x="227" y="5"/>
                  </a:cubicBezTo>
                  <a:cubicBezTo>
                    <a:pt x="227" y="5"/>
                    <a:pt x="148" y="0"/>
                    <a:pt x="88" y="40"/>
                  </a:cubicBezTo>
                  <a:cubicBezTo>
                    <a:pt x="28" y="79"/>
                    <a:pt x="7" y="130"/>
                    <a:pt x="6" y="161"/>
                  </a:cubicBezTo>
                  <a:cubicBezTo>
                    <a:pt x="6" y="191"/>
                    <a:pt x="6" y="404"/>
                    <a:pt x="6" y="404"/>
                  </a:cubicBezTo>
                  <a:cubicBezTo>
                    <a:pt x="6" y="404"/>
                    <a:pt x="0" y="481"/>
                    <a:pt x="70" y="481"/>
                  </a:cubicBezTo>
                  <a:cubicBezTo>
                    <a:pt x="144" y="481"/>
                    <a:pt x="227" y="481"/>
                    <a:pt x="227" y="48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32"/>
            <p:cNvSpPr>
              <a:spLocks noEditPoints="1"/>
            </p:cNvSpPr>
            <p:nvPr/>
          </p:nvSpPr>
          <p:spPr bwMode="auto">
            <a:xfrm>
              <a:off x="7189788" y="1349375"/>
              <a:ext cx="1476375" cy="1574800"/>
            </a:xfrm>
            <a:custGeom>
              <a:avLst/>
              <a:gdLst>
                <a:gd name="T0" fmla="*/ 389 w 465"/>
                <a:gd name="T1" fmla="*/ 496 h 496"/>
                <a:gd name="T2" fmla="*/ 75 w 465"/>
                <a:gd name="T3" fmla="*/ 496 h 496"/>
                <a:gd name="T4" fmla="*/ 22 w 465"/>
                <a:gd name="T5" fmla="*/ 475 h 496"/>
                <a:gd name="T6" fmla="*/ 1 w 465"/>
                <a:gd name="T7" fmla="*/ 409 h 496"/>
                <a:gd name="T8" fmla="*/ 1 w 465"/>
                <a:gd name="T9" fmla="*/ 166 h 496"/>
                <a:gd name="T10" fmla="*/ 87 w 465"/>
                <a:gd name="T11" fmla="*/ 36 h 496"/>
                <a:gd name="T12" fmla="*/ 225 w 465"/>
                <a:gd name="T13" fmla="*/ 0 h 496"/>
                <a:gd name="T14" fmla="*/ 232 w 465"/>
                <a:gd name="T15" fmla="*/ 0 h 496"/>
                <a:gd name="T16" fmla="*/ 239 w 465"/>
                <a:gd name="T17" fmla="*/ 0 h 496"/>
                <a:gd name="T18" fmla="*/ 377 w 465"/>
                <a:gd name="T19" fmla="*/ 36 h 496"/>
                <a:gd name="T20" fmla="*/ 463 w 465"/>
                <a:gd name="T21" fmla="*/ 166 h 496"/>
                <a:gd name="T22" fmla="*/ 463 w 465"/>
                <a:gd name="T23" fmla="*/ 409 h 496"/>
                <a:gd name="T24" fmla="*/ 442 w 465"/>
                <a:gd name="T25" fmla="*/ 475 h 496"/>
                <a:gd name="T26" fmla="*/ 389 w 465"/>
                <a:gd name="T27" fmla="*/ 496 h 496"/>
                <a:gd name="T28" fmla="*/ 225 w 465"/>
                <a:gd name="T29" fmla="*/ 20 h 496"/>
                <a:gd name="T30" fmla="*/ 98 w 465"/>
                <a:gd name="T31" fmla="*/ 53 h 496"/>
                <a:gd name="T32" fmla="*/ 21 w 465"/>
                <a:gd name="T33" fmla="*/ 166 h 496"/>
                <a:gd name="T34" fmla="*/ 21 w 465"/>
                <a:gd name="T35" fmla="*/ 409 h 496"/>
                <a:gd name="T36" fmla="*/ 21 w 465"/>
                <a:gd name="T37" fmla="*/ 410 h 496"/>
                <a:gd name="T38" fmla="*/ 37 w 465"/>
                <a:gd name="T39" fmla="*/ 461 h 496"/>
                <a:gd name="T40" fmla="*/ 75 w 465"/>
                <a:gd name="T41" fmla="*/ 476 h 496"/>
                <a:gd name="T42" fmla="*/ 389 w 465"/>
                <a:gd name="T43" fmla="*/ 476 h 496"/>
                <a:gd name="T44" fmla="*/ 427 w 465"/>
                <a:gd name="T45" fmla="*/ 461 h 496"/>
                <a:gd name="T46" fmla="*/ 443 w 465"/>
                <a:gd name="T47" fmla="*/ 410 h 496"/>
                <a:gd name="T48" fmla="*/ 443 w 465"/>
                <a:gd name="T49" fmla="*/ 409 h 496"/>
                <a:gd name="T50" fmla="*/ 443 w 465"/>
                <a:gd name="T51" fmla="*/ 166 h 496"/>
                <a:gd name="T52" fmla="*/ 366 w 465"/>
                <a:gd name="T53" fmla="*/ 53 h 496"/>
                <a:gd name="T54" fmla="*/ 239 w 465"/>
                <a:gd name="T55" fmla="*/ 20 h 496"/>
                <a:gd name="T56" fmla="*/ 233 w 465"/>
                <a:gd name="T57" fmla="*/ 20 h 496"/>
                <a:gd name="T58" fmla="*/ 232 w 465"/>
                <a:gd name="T59" fmla="*/ 20 h 496"/>
                <a:gd name="T60" fmla="*/ 232 w 465"/>
                <a:gd name="T61" fmla="*/ 20 h 496"/>
                <a:gd name="T62" fmla="*/ 225 w 465"/>
                <a:gd name="T63" fmla="*/ 2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496">
                  <a:moveTo>
                    <a:pt x="389" y="496"/>
                  </a:moveTo>
                  <a:cubicBezTo>
                    <a:pt x="75" y="496"/>
                    <a:pt x="75" y="496"/>
                    <a:pt x="75" y="496"/>
                  </a:cubicBezTo>
                  <a:cubicBezTo>
                    <a:pt x="53" y="496"/>
                    <a:pt x="35" y="489"/>
                    <a:pt x="22" y="475"/>
                  </a:cubicBezTo>
                  <a:cubicBezTo>
                    <a:pt x="0" y="450"/>
                    <a:pt x="1" y="413"/>
                    <a:pt x="1" y="409"/>
                  </a:cubicBezTo>
                  <a:cubicBezTo>
                    <a:pt x="1" y="396"/>
                    <a:pt x="1" y="196"/>
                    <a:pt x="1" y="166"/>
                  </a:cubicBezTo>
                  <a:cubicBezTo>
                    <a:pt x="2" y="132"/>
                    <a:pt x="25" y="77"/>
                    <a:pt x="87" y="36"/>
                  </a:cubicBezTo>
                  <a:cubicBezTo>
                    <a:pt x="138" y="3"/>
                    <a:pt x="200" y="0"/>
                    <a:pt x="225" y="0"/>
                  </a:cubicBezTo>
                  <a:cubicBezTo>
                    <a:pt x="229" y="0"/>
                    <a:pt x="231" y="0"/>
                    <a:pt x="232" y="0"/>
                  </a:cubicBezTo>
                  <a:cubicBezTo>
                    <a:pt x="233" y="0"/>
                    <a:pt x="236" y="0"/>
                    <a:pt x="239" y="0"/>
                  </a:cubicBezTo>
                  <a:cubicBezTo>
                    <a:pt x="264" y="0"/>
                    <a:pt x="326" y="3"/>
                    <a:pt x="377" y="36"/>
                  </a:cubicBezTo>
                  <a:cubicBezTo>
                    <a:pt x="439" y="77"/>
                    <a:pt x="462" y="132"/>
                    <a:pt x="463" y="166"/>
                  </a:cubicBezTo>
                  <a:cubicBezTo>
                    <a:pt x="464" y="196"/>
                    <a:pt x="463" y="396"/>
                    <a:pt x="463" y="409"/>
                  </a:cubicBezTo>
                  <a:cubicBezTo>
                    <a:pt x="463" y="413"/>
                    <a:pt x="465" y="450"/>
                    <a:pt x="442" y="475"/>
                  </a:cubicBezTo>
                  <a:cubicBezTo>
                    <a:pt x="429" y="489"/>
                    <a:pt x="411" y="496"/>
                    <a:pt x="389" y="496"/>
                  </a:cubicBezTo>
                  <a:close/>
                  <a:moveTo>
                    <a:pt x="225" y="20"/>
                  </a:moveTo>
                  <a:cubicBezTo>
                    <a:pt x="207" y="20"/>
                    <a:pt x="146" y="22"/>
                    <a:pt x="98" y="53"/>
                  </a:cubicBezTo>
                  <a:cubicBezTo>
                    <a:pt x="43" y="90"/>
                    <a:pt x="22" y="137"/>
                    <a:pt x="21" y="166"/>
                  </a:cubicBezTo>
                  <a:cubicBezTo>
                    <a:pt x="21" y="196"/>
                    <a:pt x="21" y="407"/>
                    <a:pt x="21" y="409"/>
                  </a:cubicBezTo>
                  <a:cubicBezTo>
                    <a:pt x="21" y="410"/>
                    <a:pt x="21" y="410"/>
                    <a:pt x="21" y="410"/>
                  </a:cubicBezTo>
                  <a:cubicBezTo>
                    <a:pt x="21" y="410"/>
                    <a:pt x="19" y="442"/>
                    <a:pt x="37" y="461"/>
                  </a:cubicBezTo>
                  <a:cubicBezTo>
                    <a:pt x="46" y="471"/>
                    <a:pt x="59" y="476"/>
                    <a:pt x="75" y="476"/>
                  </a:cubicBezTo>
                  <a:cubicBezTo>
                    <a:pt x="389" y="476"/>
                    <a:pt x="389" y="476"/>
                    <a:pt x="389" y="476"/>
                  </a:cubicBezTo>
                  <a:cubicBezTo>
                    <a:pt x="405" y="476"/>
                    <a:pt x="418" y="471"/>
                    <a:pt x="427" y="461"/>
                  </a:cubicBezTo>
                  <a:cubicBezTo>
                    <a:pt x="445" y="442"/>
                    <a:pt x="443" y="410"/>
                    <a:pt x="443" y="410"/>
                  </a:cubicBezTo>
                  <a:cubicBezTo>
                    <a:pt x="443" y="409"/>
                    <a:pt x="443" y="409"/>
                    <a:pt x="443" y="409"/>
                  </a:cubicBezTo>
                  <a:cubicBezTo>
                    <a:pt x="443" y="407"/>
                    <a:pt x="444" y="196"/>
                    <a:pt x="443" y="166"/>
                  </a:cubicBezTo>
                  <a:cubicBezTo>
                    <a:pt x="442" y="137"/>
                    <a:pt x="422" y="90"/>
                    <a:pt x="366" y="53"/>
                  </a:cubicBezTo>
                  <a:cubicBezTo>
                    <a:pt x="319" y="22"/>
                    <a:pt x="257" y="20"/>
                    <a:pt x="239" y="20"/>
                  </a:cubicBezTo>
                  <a:cubicBezTo>
                    <a:pt x="235" y="20"/>
                    <a:pt x="233" y="20"/>
                    <a:pt x="233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1" y="20"/>
                    <a:pt x="229" y="20"/>
                    <a:pt x="225" y="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33"/>
            <p:cNvSpPr>
              <a:spLocks/>
            </p:cNvSpPr>
            <p:nvPr/>
          </p:nvSpPr>
          <p:spPr bwMode="auto">
            <a:xfrm>
              <a:off x="7615238" y="2203450"/>
              <a:ext cx="644525" cy="466725"/>
            </a:xfrm>
            <a:custGeom>
              <a:avLst/>
              <a:gdLst>
                <a:gd name="T0" fmla="*/ 203 w 203"/>
                <a:gd name="T1" fmla="*/ 0 h 147"/>
                <a:gd name="T2" fmla="*/ 98 w 203"/>
                <a:gd name="T3" fmla="*/ 17 h 147"/>
                <a:gd name="T4" fmla="*/ 0 w 203"/>
                <a:gd name="T5" fmla="*/ 0 h 147"/>
                <a:gd name="T6" fmla="*/ 0 w 203"/>
                <a:gd name="T7" fmla="*/ 147 h 147"/>
                <a:gd name="T8" fmla="*/ 203 w 203"/>
                <a:gd name="T9" fmla="*/ 147 h 147"/>
                <a:gd name="T10" fmla="*/ 203 w 203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47">
                  <a:moveTo>
                    <a:pt x="203" y="0"/>
                  </a:moveTo>
                  <a:cubicBezTo>
                    <a:pt x="203" y="0"/>
                    <a:pt x="185" y="17"/>
                    <a:pt x="98" y="17"/>
                  </a:cubicBezTo>
                  <a:cubicBezTo>
                    <a:pt x="28" y="17"/>
                    <a:pt x="0" y="0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03" y="147"/>
                    <a:pt x="203" y="147"/>
                    <a:pt x="203" y="147"/>
                  </a:cubicBezTo>
                  <a:lnTo>
                    <a:pt x="20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34"/>
            <p:cNvSpPr>
              <a:spLocks noEditPoints="1"/>
            </p:cNvSpPr>
            <p:nvPr/>
          </p:nvSpPr>
          <p:spPr bwMode="auto">
            <a:xfrm>
              <a:off x="7596188" y="2181225"/>
              <a:ext cx="682625" cy="508000"/>
            </a:xfrm>
            <a:custGeom>
              <a:avLst/>
              <a:gdLst>
                <a:gd name="T0" fmla="*/ 209 w 215"/>
                <a:gd name="T1" fmla="*/ 160 h 160"/>
                <a:gd name="T2" fmla="*/ 6 w 215"/>
                <a:gd name="T3" fmla="*/ 160 h 160"/>
                <a:gd name="T4" fmla="*/ 0 w 215"/>
                <a:gd name="T5" fmla="*/ 154 h 160"/>
                <a:gd name="T6" fmla="*/ 0 w 215"/>
                <a:gd name="T7" fmla="*/ 7 h 160"/>
                <a:gd name="T8" fmla="*/ 3 w 215"/>
                <a:gd name="T9" fmla="*/ 2 h 160"/>
                <a:gd name="T10" fmla="*/ 9 w 215"/>
                <a:gd name="T11" fmla="*/ 2 h 160"/>
                <a:gd name="T12" fmla="*/ 104 w 215"/>
                <a:gd name="T13" fmla="*/ 18 h 160"/>
                <a:gd name="T14" fmla="*/ 204 w 215"/>
                <a:gd name="T15" fmla="*/ 2 h 160"/>
                <a:gd name="T16" fmla="*/ 211 w 215"/>
                <a:gd name="T17" fmla="*/ 1 h 160"/>
                <a:gd name="T18" fmla="*/ 215 w 215"/>
                <a:gd name="T19" fmla="*/ 7 h 160"/>
                <a:gd name="T20" fmla="*/ 215 w 215"/>
                <a:gd name="T21" fmla="*/ 154 h 160"/>
                <a:gd name="T22" fmla="*/ 209 w 215"/>
                <a:gd name="T23" fmla="*/ 160 h 160"/>
                <a:gd name="T24" fmla="*/ 12 w 215"/>
                <a:gd name="T25" fmla="*/ 148 h 160"/>
                <a:gd name="T26" fmla="*/ 203 w 215"/>
                <a:gd name="T27" fmla="*/ 148 h 160"/>
                <a:gd name="T28" fmla="*/ 203 w 215"/>
                <a:gd name="T29" fmla="*/ 17 h 160"/>
                <a:gd name="T30" fmla="*/ 104 w 215"/>
                <a:gd name="T31" fmla="*/ 30 h 160"/>
                <a:gd name="T32" fmla="*/ 12 w 215"/>
                <a:gd name="T33" fmla="*/ 16 h 160"/>
                <a:gd name="T34" fmla="*/ 12 w 215"/>
                <a:gd name="T35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160">
                  <a:moveTo>
                    <a:pt x="209" y="160"/>
                  </a:moveTo>
                  <a:cubicBezTo>
                    <a:pt x="6" y="160"/>
                    <a:pt x="6" y="160"/>
                    <a:pt x="6" y="160"/>
                  </a:cubicBezTo>
                  <a:cubicBezTo>
                    <a:pt x="2" y="160"/>
                    <a:pt x="0" y="158"/>
                    <a:pt x="0" y="15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9" y="2"/>
                    <a:pt x="37" y="18"/>
                    <a:pt x="104" y="18"/>
                  </a:cubicBezTo>
                  <a:cubicBezTo>
                    <a:pt x="186" y="18"/>
                    <a:pt x="204" y="3"/>
                    <a:pt x="204" y="2"/>
                  </a:cubicBezTo>
                  <a:cubicBezTo>
                    <a:pt x="206" y="1"/>
                    <a:pt x="209" y="0"/>
                    <a:pt x="211" y="1"/>
                  </a:cubicBezTo>
                  <a:cubicBezTo>
                    <a:pt x="213" y="2"/>
                    <a:pt x="215" y="4"/>
                    <a:pt x="215" y="7"/>
                  </a:cubicBezTo>
                  <a:cubicBezTo>
                    <a:pt x="215" y="154"/>
                    <a:pt x="215" y="154"/>
                    <a:pt x="215" y="154"/>
                  </a:cubicBezTo>
                  <a:cubicBezTo>
                    <a:pt x="215" y="158"/>
                    <a:pt x="212" y="160"/>
                    <a:pt x="209" y="160"/>
                  </a:cubicBezTo>
                  <a:close/>
                  <a:moveTo>
                    <a:pt x="12" y="148"/>
                  </a:moveTo>
                  <a:cubicBezTo>
                    <a:pt x="203" y="148"/>
                    <a:pt x="203" y="148"/>
                    <a:pt x="203" y="148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89" y="23"/>
                    <a:pt x="161" y="30"/>
                    <a:pt x="104" y="30"/>
                  </a:cubicBezTo>
                  <a:cubicBezTo>
                    <a:pt x="54" y="30"/>
                    <a:pt x="25" y="22"/>
                    <a:pt x="12" y="16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35"/>
            <p:cNvSpPr>
              <a:spLocks/>
            </p:cNvSpPr>
            <p:nvPr/>
          </p:nvSpPr>
          <p:spPr bwMode="auto">
            <a:xfrm>
              <a:off x="7608888" y="2209800"/>
              <a:ext cx="76200" cy="149225"/>
            </a:xfrm>
            <a:custGeom>
              <a:avLst/>
              <a:gdLst>
                <a:gd name="T0" fmla="*/ 20 w 24"/>
                <a:gd name="T1" fmla="*/ 0 h 47"/>
                <a:gd name="T2" fmla="*/ 5 w 24"/>
                <a:gd name="T3" fmla="*/ 0 h 47"/>
                <a:gd name="T4" fmla="*/ 0 w 24"/>
                <a:gd name="T5" fmla="*/ 38 h 47"/>
                <a:gd name="T6" fmla="*/ 0 w 24"/>
                <a:gd name="T7" fmla="*/ 38 h 47"/>
                <a:gd name="T8" fmla="*/ 0 w 24"/>
                <a:gd name="T9" fmla="*/ 38 h 47"/>
                <a:gd name="T10" fmla="*/ 12 w 24"/>
                <a:gd name="T11" fmla="*/ 47 h 47"/>
                <a:gd name="T12" fmla="*/ 24 w 24"/>
                <a:gd name="T13" fmla="*/ 38 h 47"/>
                <a:gd name="T14" fmla="*/ 24 w 24"/>
                <a:gd name="T15" fmla="*/ 38 h 47"/>
                <a:gd name="T16" fmla="*/ 24 w 24"/>
                <a:gd name="T17" fmla="*/ 38 h 47"/>
                <a:gd name="T18" fmla="*/ 20 w 24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5" y="47"/>
                    <a:pt x="12" y="47"/>
                  </a:cubicBezTo>
                  <a:cubicBezTo>
                    <a:pt x="18" y="47"/>
                    <a:pt x="24" y="43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36"/>
            <p:cNvSpPr>
              <a:spLocks noEditPoints="1"/>
            </p:cNvSpPr>
            <p:nvPr/>
          </p:nvSpPr>
          <p:spPr bwMode="auto">
            <a:xfrm>
              <a:off x="7602538" y="2203450"/>
              <a:ext cx="88900" cy="161925"/>
            </a:xfrm>
            <a:custGeom>
              <a:avLst/>
              <a:gdLst>
                <a:gd name="T0" fmla="*/ 14 w 28"/>
                <a:gd name="T1" fmla="*/ 51 h 51"/>
                <a:gd name="T2" fmla="*/ 0 w 28"/>
                <a:gd name="T3" fmla="*/ 40 h 51"/>
                <a:gd name="T4" fmla="*/ 5 w 28"/>
                <a:gd name="T5" fmla="*/ 2 h 51"/>
                <a:gd name="T6" fmla="*/ 7 w 28"/>
                <a:gd name="T7" fmla="*/ 0 h 51"/>
                <a:gd name="T8" fmla="*/ 22 w 28"/>
                <a:gd name="T9" fmla="*/ 0 h 51"/>
                <a:gd name="T10" fmla="*/ 24 w 28"/>
                <a:gd name="T11" fmla="*/ 2 h 51"/>
                <a:gd name="T12" fmla="*/ 28 w 28"/>
                <a:gd name="T13" fmla="*/ 40 h 51"/>
                <a:gd name="T14" fmla="*/ 14 w 28"/>
                <a:gd name="T15" fmla="*/ 51 h 51"/>
                <a:gd name="T16" fmla="*/ 9 w 28"/>
                <a:gd name="T17" fmla="*/ 4 h 51"/>
                <a:gd name="T18" fmla="*/ 4 w 28"/>
                <a:gd name="T19" fmla="*/ 40 h 51"/>
                <a:gd name="T20" fmla="*/ 14 w 28"/>
                <a:gd name="T21" fmla="*/ 47 h 51"/>
                <a:gd name="T22" fmla="*/ 23 w 28"/>
                <a:gd name="T23" fmla="*/ 40 h 51"/>
                <a:gd name="T24" fmla="*/ 20 w 28"/>
                <a:gd name="T25" fmla="*/ 4 h 51"/>
                <a:gd name="T26" fmla="*/ 9 w 28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1">
                  <a:moveTo>
                    <a:pt x="14" y="51"/>
                  </a:moveTo>
                  <a:cubicBezTo>
                    <a:pt x="6" y="51"/>
                    <a:pt x="0" y="46"/>
                    <a:pt x="0" y="4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6"/>
                    <a:pt x="22" y="51"/>
                    <a:pt x="14" y="51"/>
                  </a:cubicBezTo>
                  <a:close/>
                  <a:moveTo>
                    <a:pt x="9" y="4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4" y="44"/>
                    <a:pt x="9" y="47"/>
                    <a:pt x="14" y="47"/>
                  </a:cubicBezTo>
                  <a:cubicBezTo>
                    <a:pt x="19" y="47"/>
                    <a:pt x="23" y="44"/>
                    <a:pt x="23" y="40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37"/>
            <p:cNvSpPr>
              <a:spLocks/>
            </p:cNvSpPr>
            <p:nvPr/>
          </p:nvSpPr>
          <p:spPr bwMode="auto">
            <a:xfrm>
              <a:off x="7437438" y="1552575"/>
              <a:ext cx="1003300" cy="219075"/>
            </a:xfrm>
            <a:custGeom>
              <a:avLst/>
              <a:gdLst>
                <a:gd name="T0" fmla="*/ 6 w 316"/>
                <a:gd name="T1" fmla="*/ 68 h 69"/>
                <a:gd name="T2" fmla="*/ 3 w 316"/>
                <a:gd name="T3" fmla="*/ 67 h 69"/>
                <a:gd name="T4" fmla="*/ 1 w 316"/>
                <a:gd name="T5" fmla="*/ 59 h 69"/>
                <a:gd name="T6" fmla="*/ 158 w 316"/>
                <a:gd name="T7" fmla="*/ 0 h 69"/>
                <a:gd name="T8" fmla="*/ 314 w 316"/>
                <a:gd name="T9" fmla="*/ 59 h 69"/>
                <a:gd name="T10" fmla="*/ 312 w 316"/>
                <a:gd name="T11" fmla="*/ 67 h 69"/>
                <a:gd name="T12" fmla="*/ 304 w 316"/>
                <a:gd name="T13" fmla="*/ 66 h 69"/>
                <a:gd name="T14" fmla="*/ 158 w 316"/>
                <a:gd name="T15" fmla="*/ 12 h 69"/>
                <a:gd name="T16" fmla="*/ 11 w 316"/>
                <a:gd name="T17" fmla="*/ 66 h 69"/>
                <a:gd name="T18" fmla="*/ 6 w 316"/>
                <a:gd name="T1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69">
                  <a:moveTo>
                    <a:pt x="6" y="68"/>
                  </a:moveTo>
                  <a:cubicBezTo>
                    <a:pt x="5" y="68"/>
                    <a:pt x="4" y="68"/>
                    <a:pt x="3" y="67"/>
                  </a:cubicBezTo>
                  <a:cubicBezTo>
                    <a:pt x="0" y="65"/>
                    <a:pt x="0" y="62"/>
                    <a:pt x="1" y="59"/>
                  </a:cubicBezTo>
                  <a:cubicBezTo>
                    <a:pt x="20" y="31"/>
                    <a:pt x="71" y="0"/>
                    <a:pt x="158" y="0"/>
                  </a:cubicBezTo>
                  <a:cubicBezTo>
                    <a:pt x="263" y="0"/>
                    <a:pt x="304" y="45"/>
                    <a:pt x="314" y="59"/>
                  </a:cubicBezTo>
                  <a:cubicBezTo>
                    <a:pt x="316" y="61"/>
                    <a:pt x="315" y="65"/>
                    <a:pt x="312" y="67"/>
                  </a:cubicBezTo>
                  <a:cubicBezTo>
                    <a:pt x="310" y="69"/>
                    <a:pt x="306" y="68"/>
                    <a:pt x="304" y="66"/>
                  </a:cubicBezTo>
                  <a:cubicBezTo>
                    <a:pt x="295" y="53"/>
                    <a:pt x="257" y="12"/>
                    <a:pt x="158" y="12"/>
                  </a:cubicBezTo>
                  <a:cubicBezTo>
                    <a:pt x="76" y="12"/>
                    <a:pt x="28" y="41"/>
                    <a:pt x="11" y="66"/>
                  </a:cubicBezTo>
                  <a:cubicBezTo>
                    <a:pt x="10" y="67"/>
                    <a:pt x="8" y="68"/>
                    <a:pt x="6" y="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38"/>
            <p:cNvSpPr>
              <a:spLocks/>
            </p:cNvSpPr>
            <p:nvPr/>
          </p:nvSpPr>
          <p:spPr bwMode="auto">
            <a:xfrm>
              <a:off x="7434263" y="1733550"/>
              <a:ext cx="76200" cy="149225"/>
            </a:xfrm>
            <a:custGeom>
              <a:avLst/>
              <a:gdLst>
                <a:gd name="T0" fmla="*/ 20 w 24"/>
                <a:gd name="T1" fmla="*/ 0 h 47"/>
                <a:gd name="T2" fmla="*/ 5 w 24"/>
                <a:gd name="T3" fmla="*/ 0 h 47"/>
                <a:gd name="T4" fmla="*/ 0 w 24"/>
                <a:gd name="T5" fmla="*/ 38 h 47"/>
                <a:gd name="T6" fmla="*/ 0 w 24"/>
                <a:gd name="T7" fmla="*/ 38 h 47"/>
                <a:gd name="T8" fmla="*/ 0 w 24"/>
                <a:gd name="T9" fmla="*/ 38 h 47"/>
                <a:gd name="T10" fmla="*/ 12 w 24"/>
                <a:gd name="T11" fmla="*/ 47 h 47"/>
                <a:gd name="T12" fmla="*/ 24 w 24"/>
                <a:gd name="T13" fmla="*/ 38 h 47"/>
                <a:gd name="T14" fmla="*/ 24 w 24"/>
                <a:gd name="T15" fmla="*/ 38 h 47"/>
                <a:gd name="T16" fmla="*/ 24 w 24"/>
                <a:gd name="T17" fmla="*/ 38 h 47"/>
                <a:gd name="T18" fmla="*/ 20 w 24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6" y="47"/>
                    <a:pt x="12" y="47"/>
                  </a:cubicBezTo>
                  <a:cubicBezTo>
                    <a:pt x="18" y="47"/>
                    <a:pt x="24" y="43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39"/>
            <p:cNvSpPr>
              <a:spLocks noEditPoints="1"/>
            </p:cNvSpPr>
            <p:nvPr/>
          </p:nvSpPr>
          <p:spPr bwMode="auto">
            <a:xfrm>
              <a:off x="7427913" y="1727200"/>
              <a:ext cx="88900" cy="161925"/>
            </a:xfrm>
            <a:custGeom>
              <a:avLst/>
              <a:gdLst>
                <a:gd name="T0" fmla="*/ 14 w 28"/>
                <a:gd name="T1" fmla="*/ 51 h 51"/>
                <a:gd name="T2" fmla="*/ 0 w 28"/>
                <a:gd name="T3" fmla="*/ 40 h 51"/>
                <a:gd name="T4" fmla="*/ 5 w 28"/>
                <a:gd name="T5" fmla="*/ 2 h 51"/>
                <a:gd name="T6" fmla="*/ 7 w 28"/>
                <a:gd name="T7" fmla="*/ 0 h 51"/>
                <a:gd name="T8" fmla="*/ 22 w 28"/>
                <a:gd name="T9" fmla="*/ 0 h 51"/>
                <a:gd name="T10" fmla="*/ 24 w 28"/>
                <a:gd name="T11" fmla="*/ 2 h 51"/>
                <a:gd name="T12" fmla="*/ 28 w 28"/>
                <a:gd name="T13" fmla="*/ 40 h 51"/>
                <a:gd name="T14" fmla="*/ 14 w 28"/>
                <a:gd name="T15" fmla="*/ 51 h 51"/>
                <a:gd name="T16" fmla="*/ 9 w 28"/>
                <a:gd name="T17" fmla="*/ 4 h 51"/>
                <a:gd name="T18" fmla="*/ 4 w 28"/>
                <a:gd name="T19" fmla="*/ 40 h 51"/>
                <a:gd name="T20" fmla="*/ 14 w 28"/>
                <a:gd name="T21" fmla="*/ 47 h 51"/>
                <a:gd name="T22" fmla="*/ 24 w 28"/>
                <a:gd name="T23" fmla="*/ 40 h 51"/>
                <a:gd name="T24" fmla="*/ 20 w 28"/>
                <a:gd name="T25" fmla="*/ 4 h 51"/>
                <a:gd name="T26" fmla="*/ 9 w 28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1">
                  <a:moveTo>
                    <a:pt x="14" y="51"/>
                  </a:moveTo>
                  <a:cubicBezTo>
                    <a:pt x="6" y="51"/>
                    <a:pt x="0" y="46"/>
                    <a:pt x="0" y="4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6"/>
                    <a:pt x="22" y="51"/>
                    <a:pt x="14" y="51"/>
                  </a:cubicBezTo>
                  <a:close/>
                  <a:moveTo>
                    <a:pt x="9" y="4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4" y="44"/>
                    <a:pt x="9" y="47"/>
                    <a:pt x="14" y="47"/>
                  </a:cubicBezTo>
                  <a:cubicBezTo>
                    <a:pt x="19" y="47"/>
                    <a:pt x="24" y="44"/>
                    <a:pt x="24" y="40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140"/>
            <p:cNvSpPr>
              <a:spLocks noChangeArrowheads="1"/>
            </p:cNvSpPr>
            <p:nvPr/>
          </p:nvSpPr>
          <p:spPr bwMode="auto">
            <a:xfrm>
              <a:off x="7456488" y="1822450"/>
              <a:ext cx="3175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41"/>
            <p:cNvSpPr>
              <a:spLocks noEditPoints="1"/>
            </p:cNvSpPr>
            <p:nvPr/>
          </p:nvSpPr>
          <p:spPr bwMode="auto">
            <a:xfrm>
              <a:off x="7453313" y="1816100"/>
              <a:ext cx="38100" cy="41275"/>
            </a:xfrm>
            <a:custGeom>
              <a:avLst/>
              <a:gdLst>
                <a:gd name="T0" fmla="*/ 6 w 12"/>
                <a:gd name="T1" fmla="*/ 13 h 13"/>
                <a:gd name="T2" fmla="*/ 0 w 12"/>
                <a:gd name="T3" fmla="*/ 6 h 13"/>
                <a:gd name="T4" fmla="*/ 6 w 12"/>
                <a:gd name="T5" fmla="*/ 0 h 13"/>
                <a:gd name="T6" fmla="*/ 12 w 12"/>
                <a:gd name="T7" fmla="*/ 6 h 13"/>
                <a:gd name="T8" fmla="*/ 6 w 12"/>
                <a:gd name="T9" fmla="*/ 13 h 13"/>
                <a:gd name="T10" fmla="*/ 6 w 12"/>
                <a:gd name="T11" fmla="*/ 4 h 13"/>
                <a:gd name="T12" fmla="*/ 3 w 12"/>
                <a:gd name="T13" fmla="*/ 6 h 13"/>
                <a:gd name="T14" fmla="*/ 6 w 12"/>
                <a:gd name="T15" fmla="*/ 9 h 13"/>
                <a:gd name="T16" fmla="*/ 9 w 12"/>
                <a:gd name="T17" fmla="*/ 6 h 13"/>
                <a:gd name="T18" fmla="*/ 6 w 1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lose/>
                  <a:moveTo>
                    <a:pt x="6" y="4"/>
                  </a:move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9" y="8"/>
                    <a:pt x="9" y="6"/>
                  </a:cubicBezTo>
                  <a:cubicBezTo>
                    <a:pt x="9" y="5"/>
                    <a:pt x="8" y="4"/>
                    <a:pt x="6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142"/>
            <p:cNvSpPr>
              <a:spLocks noChangeArrowheads="1"/>
            </p:cNvSpPr>
            <p:nvPr/>
          </p:nvSpPr>
          <p:spPr bwMode="auto">
            <a:xfrm>
              <a:off x="7631113" y="2298700"/>
              <a:ext cx="3175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43"/>
            <p:cNvSpPr>
              <a:spLocks noEditPoints="1"/>
            </p:cNvSpPr>
            <p:nvPr/>
          </p:nvSpPr>
          <p:spPr bwMode="auto">
            <a:xfrm>
              <a:off x="7627938" y="2292350"/>
              <a:ext cx="38100" cy="41275"/>
            </a:xfrm>
            <a:custGeom>
              <a:avLst/>
              <a:gdLst>
                <a:gd name="T0" fmla="*/ 6 w 12"/>
                <a:gd name="T1" fmla="*/ 13 h 13"/>
                <a:gd name="T2" fmla="*/ 0 w 12"/>
                <a:gd name="T3" fmla="*/ 7 h 13"/>
                <a:gd name="T4" fmla="*/ 6 w 12"/>
                <a:gd name="T5" fmla="*/ 0 h 13"/>
                <a:gd name="T6" fmla="*/ 12 w 12"/>
                <a:gd name="T7" fmla="*/ 7 h 13"/>
                <a:gd name="T8" fmla="*/ 6 w 12"/>
                <a:gd name="T9" fmla="*/ 13 h 13"/>
                <a:gd name="T10" fmla="*/ 6 w 12"/>
                <a:gd name="T11" fmla="*/ 4 h 13"/>
                <a:gd name="T12" fmla="*/ 3 w 12"/>
                <a:gd name="T13" fmla="*/ 7 h 13"/>
                <a:gd name="T14" fmla="*/ 6 w 12"/>
                <a:gd name="T15" fmla="*/ 9 h 13"/>
                <a:gd name="T16" fmla="*/ 9 w 12"/>
                <a:gd name="T17" fmla="*/ 7 h 13"/>
                <a:gd name="T18" fmla="*/ 6 w 1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2" y="10"/>
                    <a:pt x="9" y="13"/>
                    <a:pt x="6" y="13"/>
                  </a:cubicBezTo>
                  <a:close/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8"/>
                    <a:pt x="4" y="9"/>
                    <a:pt x="6" y="9"/>
                  </a:cubicBezTo>
                  <a:cubicBezTo>
                    <a:pt x="7" y="9"/>
                    <a:pt x="9" y="8"/>
                    <a:pt x="9" y="7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44"/>
            <p:cNvSpPr>
              <a:spLocks/>
            </p:cNvSpPr>
            <p:nvPr/>
          </p:nvSpPr>
          <p:spPr bwMode="auto">
            <a:xfrm>
              <a:off x="7234238" y="1314450"/>
              <a:ext cx="285750" cy="263525"/>
            </a:xfrm>
            <a:custGeom>
              <a:avLst/>
              <a:gdLst>
                <a:gd name="T0" fmla="*/ 180 w 180"/>
                <a:gd name="T1" fmla="*/ 82 h 166"/>
                <a:gd name="T2" fmla="*/ 70 w 180"/>
                <a:gd name="T3" fmla="*/ 166 h 166"/>
                <a:gd name="T4" fmla="*/ 0 w 180"/>
                <a:gd name="T5" fmla="*/ 118 h 166"/>
                <a:gd name="T6" fmla="*/ 150 w 180"/>
                <a:gd name="T7" fmla="*/ 0 h 166"/>
                <a:gd name="T8" fmla="*/ 180 w 180"/>
                <a:gd name="T9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66">
                  <a:moveTo>
                    <a:pt x="180" y="82"/>
                  </a:moveTo>
                  <a:lnTo>
                    <a:pt x="70" y="166"/>
                  </a:lnTo>
                  <a:lnTo>
                    <a:pt x="0" y="118"/>
                  </a:lnTo>
                  <a:lnTo>
                    <a:pt x="150" y="0"/>
                  </a:lnTo>
                  <a:lnTo>
                    <a:pt x="180" y="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45"/>
            <p:cNvSpPr>
              <a:spLocks noEditPoints="1"/>
            </p:cNvSpPr>
            <p:nvPr/>
          </p:nvSpPr>
          <p:spPr bwMode="auto">
            <a:xfrm>
              <a:off x="7192963" y="1273175"/>
              <a:ext cx="371475" cy="346075"/>
            </a:xfrm>
            <a:custGeom>
              <a:avLst/>
              <a:gdLst>
                <a:gd name="T0" fmla="*/ 48 w 117"/>
                <a:gd name="T1" fmla="*/ 109 h 109"/>
                <a:gd name="T2" fmla="*/ 41 w 117"/>
                <a:gd name="T3" fmla="*/ 106 h 109"/>
                <a:gd name="T4" fmla="*/ 6 w 117"/>
                <a:gd name="T5" fmla="*/ 82 h 109"/>
                <a:gd name="T6" fmla="*/ 0 w 117"/>
                <a:gd name="T7" fmla="*/ 72 h 109"/>
                <a:gd name="T8" fmla="*/ 5 w 117"/>
                <a:gd name="T9" fmla="*/ 62 h 109"/>
                <a:gd name="T10" fmla="*/ 80 w 117"/>
                <a:gd name="T11" fmla="*/ 3 h 109"/>
                <a:gd name="T12" fmla="*/ 92 w 117"/>
                <a:gd name="T13" fmla="*/ 1 h 109"/>
                <a:gd name="T14" fmla="*/ 100 w 117"/>
                <a:gd name="T15" fmla="*/ 9 h 109"/>
                <a:gd name="T16" fmla="*/ 115 w 117"/>
                <a:gd name="T17" fmla="*/ 49 h 109"/>
                <a:gd name="T18" fmla="*/ 111 w 117"/>
                <a:gd name="T19" fmla="*/ 64 h 109"/>
                <a:gd name="T20" fmla="*/ 56 w 117"/>
                <a:gd name="T21" fmla="*/ 106 h 109"/>
                <a:gd name="T22" fmla="*/ 48 w 117"/>
                <a:gd name="T23" fmla="*/ 109 h 109"/>
                <a:gd name="T24" fmla="*/ 34 w 117"/>
                <a:gd name="T25" fmla="*/ 71 h 109"/>
                <a:gd name="T26" fmla="*/ 48 w 117"/>
                <a:gd name="T27" fmla="*/ 81 h 109"/>
                <a:gd name="T28" fmla="*/ 88 w 117"/>
                <a:gd name="T29" fmla="*/ 49 h 109"/>
                <a:gd name="T30" fmla="*/ 82 w 117"/>
                <a:gd name="T31" fmla="*/ 34 h 109"/>
                <a:gd name="T32" fmla="*/ 34 w 117"/>
                <a:gd name="T33" fmla="*/ 7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09">
                  <a:moveTo>
                    <a:pt x="48" y="109"/>
                  </a:moveTo>
                  <a:cubicBezTo>
                    <a:pt x="46" y="109"/>
                    <a:pt x="43" y="108"/>
                    <a:pt x="41" y="10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3" y="80"/>
                    <a:pt x="1" y="76"/>
                    <a:pt x="0" y="72"/>
                  </a:cubicBezTo>
                  <a:cubicBezTo>
                    <a:pt x="0" y="68"/>
                    <a:pt x="2" y="64"/>
                    <a:pt x="5" y="6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4" y="1"/>
                    <a:pt x="88" y="0"/>
                    <a:pt x="92" y="1"/>
                  </a:cubicBezTo>
                  <a:cubicBezTo>
                    <a:pt x="95" y="2"/>
                    <a:pt x="99" y="5"/>
                    <a:pt x="100" y="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55"/>
                    <a:pt x="115" y="60"/>
                    <a:pt x="111" y="64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4" y="108"/>
                    <a:pt x="51" y="109"/>
                    <a:pt x="48" y="109"/>
                  </a:cubicBezTo>
                  <a:close/>
                  <a:moveTo>
                    <a:pt x="34" y="71"/>
                  </a:moveTo>
                  <a:cubicBezTo>
                    <a:pt x="48" y="81"/>
                    <a:pt x="48" y="81"/>
                    <a:pt x="48" y="8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2" y="34"/>
                    <a:pt x="82" y="34"/>
                    <a:pt x="82" y="34"/>
                  </a:cubicBezTo>
                  <a:lnTo>
                    <a:pt x="34" y="7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46"/>
            <p:cNvSpPr>
              <a:spLocks/>
            </p:cNvSpPr>
            <p:nvPr/>
          </p:nvSpPr>
          <p:spPr bwMode="auto">
            <a:xfrm>
              <a:off x="8335963" y="1314450"/>
              <a:ext cx="288925" cy="263525"/>
            </a:xfrm>
            <a:custGeom>
              <a:avLst/>
              <a:gdLst>
                <a:gd name="T0" fmla="*/ 0 w 182"/>
                <a:gd name="T1" fmla="*/ 82 h 166"/>
                <a:gd name="T2" fmla="*/ 110 w 182"/>
                <a:gd name="T3" fmla="*/ 166 h 166"/>
                <a:gd name="T4" fmla="*/ 182 w 182"/>
                <a:gd name="T5" fmla="*/ 118 h 166"/>
                <a:gd name="T6" fmla="*/ 30 w 182"/>
                <a:gd name="T7" fmla="*/ 0 h 166"/>
                <a:gd name="T8" fmla="*/ 0 w 182"/>
                <a:gd name="T9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6">
                  <a:moveTo>
                    <a:pt x="0" y="82"/>
                  </a:moveTo>
                  <a:lnTo>
                    <a:pt x="110" y="166"/>
                  </a:lnTo>
                  <a:lnTo>
                    <a:pt x="182" y="118"/>
                  </a:lnTo>
                  <a:lnTo>
                    <a:pt x="3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47"/>
            <p:cNvSpPr>
              <a:spLocks noEditPoints="1"/>
            </p:cNvSpPr>
            <p:nvPr/>
          </p:nvSpPr>
          <p:spPr bwMode="auto">
            <a:xfrm>
              <a:off x="8294688" y="1273175"/>
              <a:ext cx="368300" cy="346075"/>
            </a:xfrm>
            <a:custGeom>
              <a:avLst/>
              <a:gdLst>
                <a:gd name="T0" fmla="*/ 68 w 116"/>
                <a:gd name="T1" fmla="*/ 109 h 109"/>
                <a:gd name="T2" fmla="*/ 60 w 116"/>
                <a:gd name="T3" fmla="*/ 106 h 109"/>
                <a:gd name="T4" fmla="*/ 6 w 116"/>
                <a:gd name="T5" fmla="*/ 64 h 109"/>
                <a:gd name="T6" fmla="*/ 2 w 116"/>
                <a:gd name="T7" fmla="*/ 49 h 109"/>
                <a:gd name="T8" fmla="*/ 17 w 116"/>
                <a:gd name="T9" fmla="*/ 9 h 109"/>
                <a:gd name="T10" fmla="*/ 25 w 116"/>
                <a:gd name="T11" fmla="*/ 1 h 109"/>
                <a:gd name="T12" fmla="*/ 36 w 116"/>
                <a:gd name="T13" fmla="*/ 3 h 109"/>
                <a:gd name="T14" fmla="*/ 111 w 116"/>
                <a:gd name="T15" fmla="*/ 62 h 109"/>
                <a:gd name="T16" fmla="*/ 116 w 116"/>
                <a:gd name="T17" fmla="*/ 72 h 109"/>
                <a:gd name="T18" fmla="*/ 111 w 116"/>
                <a:gd name="T19" fmla="*/ 82 h 109"/>
                <a:gd name="T20" fmla="*/ 75 w 116"/>
                <a:gd name="T21" fmla="*/ 106 h 109"/>
                <a:gd name="T22" fmla="*/ 68 w 116"/>
                <a:gd name="T23" fmla="*/ 109 h 109"/>
                <a:gd name="T24" fmla="*/ 28 w 116"/>
                <a:gd name="T25" fmla="*/ 49 h 109"/>
                <a:gd name="T26" fmla="*/ 68 w 116"/>
                <a:gd name="T27" fmla="*/ 81 h 109"/>
                <a:gd name="T28" fmla="*/ 82 w 116"/>
                <a:gd name="T29" fmla="*/ 71 h 109"/>
                <a:gd name="T30" fmla="*/ 34 w 116"/>
                <a:gd name="T31" fmla="*/ 34 h 109"/>
                <a:gd name="T32" fmla="*/ 28 w 116"/>
                <a:gd name="T33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9">
                  <a:moveTo>
                    <a:pt x="68" y="109"/>
                  </a:moveTo>
                  <a:cubicBezTo>
                    <a:pt x="65" y="109"/>
                    <a:pt x="63" y="108"/>
                    <a:pt x="60" y="106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" y="60"/>
                    <a:pt x="0" y="55"/>
                    <a:pt x="2" y="4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5"/>
                    <a:pt x="21" y="2"/>
                    <a:pt x="25" y="1"/>
                  </a:cubicBezTo>
                  <a:cubicBezTo>
                    <a:pt x="29" y="0"/>
                    <a:pt x="33" y="1"/>
                    <a:pt x="36" y="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4" y="64"/>
                    <a:pt x="116" y="68"/>
                    <a:pt x="116" y="72"/>
                  </a:cubicBezTo>
                  <a:cubicBezTo>
                    <a:pt x="116" y="76"/>
                    <a:pt x="114" y="80"/>
                    <a:pt x="111" y="8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8"/>
                    <a:pt x="71" y="109"/>
                    <a:pt x="68" y="109"/>
                  </a:cubicBezTo>
                  <a:close/>
                  <a:moveTo>
                    <a:pt x="28" y="49"/>
                  </a:moveTo>
                  <a:cubicBezTo>
                    <a:pt x="68" y="81"/>
                    <a:pt x="68" y="81"/>
                    <a:pt x="68" y="8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28" y="4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8" name="soccer ball"/>
          <p:cNvGrpSpPr/>
          <p:nvPr/>
        </p:nvGrpSpPr>
        <p:grpSpPr>
          <a:xfrm>
            <a:off x="7809090" y="439114"/>
            <a:ext cx="813585" cy="813585"/>
            <a:chOff x="7408863" y="1479550"/>
            <a:chExt cx="1568450" cy="1568450"/>
          </a:xfrm>
        </p:grpSpPr>
        <p:sp>
          <p:nvSpPr>
            <p:cNvPr id="289" name="Oval 85"/>
            <p:cNvSpPr>
              <a:spLocks noChangeArrowheads="1"/>
            </p:cNvSpPr>
            <p:nvPr/>
          </p:nvSpPr>
          <p:spPr bwMode="auto">
            <a:xfrm>
              <a:off x="7440613" y="1511300"/>
              <a:ext cx="1504950" cy="1504950"/>
            </a:xfrm>
            <a:prstGeom prst="ellipse">
              <a:avLst/>
            </a:prstGeom>
            <a:gradFill flip="none" rotWithShape="1">
              <a:gsLst>
                <a:gs pos="46000">
                  <a:schemeClr val="accent4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86"/>
            <p:cNvSpPr>
              <a:spLocks noEditPoints="1"/>
            </p:cNvSpPr>
            <p:nvPr/>
          </p:nvSpPr>
          <p:spPr bwMode="auto">
            <a:xfrm>
              <a:off x="7408863" y="1479550"/>
              <a:ext cx="1568450" cy="1568450"/>
            </a:xfrm>
            <a:custGeom>
              <a:avLst/>
              <a:gdLst>
                <a:gd name="T0" fmla="*/ 247 w 494"/>
                <a:gd name="T1" fmla="*/ 494 h 494"/>
                <a:gd name="T2" fmla="*/ 0 w 494"/>
                <a:gd name="T3" fmla="*/ 247 h 494"/>
                <a:gd name="T4" fmla="*/ 247 w 494"/>
                <a:gd name="T5" fmla="*/ 0 h 494"/>
                <a:gd name="T6" fmla="*/ 494 w 494"/>
                <a:gd name="T7" fmla="*/ 247 h 494"/>
                <a:gd name="T8" fmla="*/ 247 w 494"/>
                <a:gd name="T9" fmla="*/ 494 h 494"/>
                <a:gd name="T10" fmla="*/ 247 w 494"/>
                <a:gd name="T11" fmla="*/ 20 h 494"/>
                <a:gd name="T12" fmla="*/ 20 w 494"/>
                <a:gd name="T13" fmla="*/ 247 h 494"/>
                <a:gd name="T14" fmla="*/ 247 w 494"/>
                <a:gd name="T15" fmla="*/ 474 h 494"/>
                <a:gd name="T16" fmla="*/ 474 w 494"/>
                <a:gd name="T17" fmla="*/ 247 h 494"/>
                <a:gd name="T18" fmla="*/ 247 w 494"/>
                <a:gd name="T19" fmla="*/ 2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247" y="494"/>
                  </a:moveTo>
                  <a:cubicBezTo>
                    <a:pt x="111" y="494"/>
                    <a:pt x="0" y="383"/>
                    <a:pt x="0" y="247"/>
                  </a:cubicBezTo>
                  <a:cubicBezTo>
                    <a:pt x="0" y="111"/>
                    <a:pt x="111" y="0"/>
                    <a:pt x="247" y="0"/>
                  </a:cubicBezTo>
                  <a:cubicBezTo>
                    <a:pt x="383" y="0"/>
                    <a:pt x="494" y="111"/>
                    <a:pt x="494" y="247"/>
                  </a:cubicBezTo>
                  <a:cubicBezTo>
                    <a:pt x="494" y="383"/>
                    <a:pt x="383" y="494"/>
                    <a:pt x="247" y="494"/>
                  </a:cubicBezTo>
                  <a:close/>
                  <a:moveTo>
                    <a:pt x="247" y="20"/>
                  </a:moveTo>
                  <a:cubicBezTo>
                    <a:pt x="122" y="20"/>
                    <a:pt x="20" y="122"/>
                    <a:pt x="20" y="247"/>
                  </a:cubicBezTo>
                  <a:cubicBezTo>
                    <a:pt x="20" y="372"/>
                    <a:pt x="122" y="474"/>
                    <a:pt x="247" y="474"/>
                  </a:cubicBezTo>
                  <a:cubicBezTo>
                    <a:pt x="372" y="474"/>
                    <a:pt x="474" y="372"/>
                    <a:pt x="474" y="247"/>
                  </a:cubicBezTo>
                  <a:cubicBezTo>
                    <a:pt x="474" y="122"/>
                    <a:pt x="372" y="20"/>
                    <a:pt x="247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87"/>
            <p:cNvSpPr>
              <a:spLocks/>
            </p:cNvSpPr>
            <p:nvPr/>
          </p:nvSpPr>
          <p:spPr bwMode="auto">
            <a:xfrm>
              <a:off x="7932738" y="1933575"/>
              <a:ext cx="517525" cy="492125"/>
            </a:xfrm>
            <a:custGeom>
              <a:avLst/>
              <a:gdLst>
                <a:gd name="T0" fmla="*/ 62 w 326"/>
                <a:gd name="T1" fmla="*/ 310 h 310"/>
                <a:gd name="T2" fmla="*/ 0 w 326"/>
                <a:gd name="T3" fmla="*/ 118 h 310"/>
                <a:gd name="T4" fmla="*/ 164 w 326"/>
                <a:gd name="T5" fmla="*/ 0 h 310"/>
                <a:gd name="T6" fmla="*/ 326 w 326"/>
                <a:gd name="T7" fmla="*/ 118 h 310"/>
                <a:gd name="T8" fmla="*/ 264 w 326"/>
                <a:gd name="T9" fmla="*/ 310 h 310"/>
                <a:gd name="T10" fmla="*/ 62 w 326"/>
                <a:gd name="T1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10">
                  <a:moveTo>
                    <a:pt x="62" y="310"/>
                  </a:moveTo>
                  <a:lnTo>
                    <a:pt x="0" y="118"/>
                  </a:lnTo>
                  <a:lnTo>
                    <a:pt x="164" y="0"/>
                  </a:lnTo>
                  <a:lnTo>
                    <a:pt x="326" y="118"/>
                  </a:lnTo>
                  <a:lnTo>
                    <a:pt x="264" y="310"/>
                  </a:lnTo>
                  <a:lnTo>
                    <a:pt x="62" y="31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88"/>
            <p:cNvSpPr>
              <a:spLocks/>
            </p:cNvSpPr>
            <p:nvPr/>
          </p:nvSpPr>
          <p:spPr bwMode="auto">
            <a:xfrm>
              <a:off x="8358188" y="2578100"/>
              <a:ext cx="457200" cy="390525"/>
            </a:xfrm>
            <a:custGeom>
              <a:avLst/>
              <a:gdLst>
                <a:gd name="T0" fmla="*/ 144 w 144"/>
                <a:gd name="T1" fmla="*/ 35 h 123"/>
                <a:gd name="T2" fmla="*/ 126 w 144"/>
                <a:gd name="T3" fmla="*/ 0 h 123"/>
                <a:gd name="T4" fmla="*/ 49 w 144"/>
                <a:gd name="T5" fmla="*/ 23 h 123"/>
                <a:gd name="T6" fmla="*/ 0 w 144"/>
                <a:gd name="T7" fmla="*/ 98 h 123"/>
                <a:gd name="T8" fmla="*/ 33 w 144"/>
                <a:gd name="T9" fmla="*/ 123 h 123"/>
                <a:gd name="T10" fmla="*/ 144 w 144"/>
                <a:gd name="T11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23">
                  <a:moveTo>
                    <a:pt x="144" y="35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78" y="105"/>
                    <a:pt x="117" y="75"/>
                    <a:pt x="144" y="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89"/>
            <p:cNvSpPr>
              <a:spLocks/>
            </p:cNvSpPr>
            <p:nvPr/>
          </p:nvSpPr>
          <p:spPr bwMode="auto">
            <a:xfrm>
              <a:off x="7577138" y="2578100"/>
              <a:ext cx="460375" cy="390525"/>
            </a:xfrm>
            <a:custGeom>
              <a:avLst/>
              <a:gdLst>
                <a:gd name="T0" fmla="*/ 0 w 145"/>
                <a:gd name="T1" fmla="*/ 35 h 123"/>
                <a:gd name="T2" fmla="*/ 19 w 145"/>
                <a:gd name="T3" fmla="*/ 0 h 123"/>
                <a:gd name="T4" fmla="*/ 95 w 145"/>
                <a:gd name="T5" fmla="*/ 23 h 123"/>
                <a:gd name="T6" fmla="*/ 145 w 145"/>
                <a:gd name="T7" fmla="*/ 98 h 123"/>
                <a:gd name="T8" fmla="*/ 112 w 145"/>
                <a:gd name="T9" fmla="*/ 123 h 123"/>
                <a:gd name="T10" fmla="*/ 0 w 145"/>
                <a:gd name="T11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3">
                  <a:moveTo>
                    <a:pt x="0" y="3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66" y="105"/>
                    <a:pt x="27" y="75"/>
                    <a:pt x="0" y="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90"/>
            <p:cNvSpPr>
              <a:spLocks/>
            </p:cNvSpPr>
            <p:nvPr/>
          </p:nvSpPr>
          <p:spPr bwMode="auto">
            <a:xfrm>
              <a:off x="7446963" y="1800225"/>
              <a:ext cx="238125" cy="469900"/>
            </a:xfrm>
            <a:custGeom>
              <a:avLst/>
              <a:gdLst>
                <a:gd name="T0" fmla="*/ 75 w 75"/>
                <a:gd name="T1" fmla="*/ 80 h 148"/>
                <a:gd name="T2" fmla="*/ 72 w 75"/>
                <a:gd name="T3" fmla="*/ 0 h 148"/>
                <a:gd name="T4" fmla="*/ 34 w 75"/>
                <a:gd name="T5" fmla="*/ 23 h 148"/>
                <a:gd name="T6" fmla="*/ 0 w 75"/>
                <a:gd name="T7" fmla="*/ 123 h 148"/>
                <a:gd name="T8" fmla="*/ 28 w 75"/>
                <a:gd name="T9" fmla="*/ 148 h 148"/>
                <a:gd name="T10" fmla="*/ 75 w 75"/>
                <a:gd name="T11" fmla="*/ 8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48">
                  <a:moveTo>
                    <a:pt x="75" y="8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16" y="52"/>
                    <a:pt x="3" y="86"/>
                    <a:pt x="0" y="123"/>
                  </a:cubicBezTo>
                  <a:cubicBezTo>
                    <a:pt x="28" y="148"/>
                    <a:pt x="28" y="148"/>
                    <a:pt x="28" y="148"/>
                  </a:cubicBezTo>
                  <a:lnTo>
                    <a:pt x="75" y="8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91"/>
            <p:cNvSpPr>
              <a:spLocks/>
            </p:cNvSpPr>
            <p:nvPr/>
          </p:nvSpPr>
          <p:spPr bwMode="auto">
            <a:xfrm>
              <a:off x="8697913" y="1800225"/>
              <a:ext cx="241300" cy="469900"/>
            </a:xfrm>
            <a:custGeom>
              <a:avLst/>
              <a:gdLst>
                <a:gd name="T0" fmla="*/ 0 w 76"/>
                <a:gd name="T1" fmla="*/ 80 h 148"/>
                <a:gd name="T2" fmla="*/ 4 w 76"/>
                <a:gd name="T3" fmla="*/ 0 h 148"/>
                <a:gd name="T4" fmla="*/ 41 w 76"/>
                <a:gd name="T5" fmla="*/ 23 h 148"/>
                <a:gd name="T6" fmla="*/ 76 w 76"/>
                <a:gd name="T7" fmla="*/ 123 h 148"/>
                <a:gd name="T8" fmla="*/ 48 w 76"/>
                <a:gd name="T9" fmla="*/ 148 h 148"/>
                <a:gd name="T10" fmla="*/ 0 w 76"/>
                <a:gd name="T11" fmla="*/ 8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48">
                  <a:moveTo>
                    <a:pt x="0" y="8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60" y="52"/>
                    <a:pt x="72" y="86"/>
                    <a:pt x="76" y="123"/>
                  </a:cubicBezTo>
                  <a:cubicBezTo>
                    <a:pt x="48" y="148"/>
                    <a:pt x="48" y="148"/>
                    <a:pt x="48" y="148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92"/>
            <p:cNvSpPr>
              <a:spLocks/>
            </p:cNvSpPr>
            <p:nvPr/>
          </p:nvSpPr>
          <p:spPr bwMode="auto">
            <a:xfrm>
              <a:off x="7954963" y="1504950"/>
              <a:ext cx="479425" cy="174625"/>
            </a:xfrm>
            <a:custGeom>
              <a:avLst/>
              <a:gdLst>
                <a:gd name="T0" fmla="*/ 144 w 151"/>
                <a:gd name="T1" fmla="*/ 15 h 55"/>
                <a:gd name="T2" fmla="*/ 151 w 151"/>
                <a:gd name="T3" fmla="*/ 29 h 55"/>
                <a:gd name="T4" fmla="*/ 80 w 151"/>
                <a:gd name="T5" fmla="*/ 55 h 55"/>
                <a:gd name="T6" fmla="*/ 0 w 151"/>
                <a:gd name="T7" fmla="*/ 29 h 55"/>
                <a:gd name="T8" fmla="*/ 12 w 151"/>
                <a:gd name="T9" fmla="*/ 15 h 55"/>
                <a:gd name="T10" fmla="*/ 144 w 151"/>
                <a:gd name="T1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55">
                  <a:moveTo>
                    <a:pt x="144" y="15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8" y="0"/>
                    <a:pt x="98" y="0"/>
                    <a:pt x="144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93"/>
            <p:cNvSpPr>
              <a:spLocks/>
            </p:cNvSpPr>
            <p:nvPr/>
          </p:nvSpPr>
          <p:spPr bwMode="auto">
            <a:xfrm>
              <a:off x="8180388" y="1654175"/>
              <a:ext cx="41275" cy="295275"/>
            </a:xfrm>
            <a:custGeom>
              <a:avLst/>
              <a:gdLst>
                <a:gd name="T0" fmla="*/ 16 w 26"/>
                <a:gd name="T1" fmla="*/ 186 h 186"/>
                <a:gd name="T2" fmla="*/ 0 w 26"/>
                <a:gd name="T3" fmla="*/ 186 h 186"/>
                <a:gd name="T4" fmla="*/ 10 w 26"/>
                <a:gd name="T5" fmla="*/ 0 h 186"/>
                <a:gd name="T6" fmla="*/ 26 w 26"/>
                <a:gd name="T7" fmla="*/ 2 h 186"/>
                <a:gd name="T8" fmla="*/ 16 w 26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6">
                  <a:moveTo>
                    <a:pt x="16" y="186"/>
                  </a:moveTo>
                  <a:lnTo>
                    <a:pt x="0" y="186"/>
                  </a:lnTo>
                  <a:lnTo>
                    <a:pt x="10" y="0"/>
                  </a:lnTo>
                  <a:lnTo>
                    <a:pt x="26" y="2"/>
                  </a:lnTo>
                  <a:lnTo>
                    <a:pt x="16" y="1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94"/>
            <p:cNvSpPr>
              <a:spLocks/>
            </p:cNvSpPr>
            <p:nvPr/>
          </p:nvSpPr>
          <p:spPr bwMode="auto">
            <a:xfrm>
              <a:off x="8440738" y="2041525"/>
              <a:ext cx="266700" cy="95250"/>
            </a:xfrm>
            <a:custGeom>
              <a:avLst/>
              <a:gdLst>
                <a:gd name="T0" fmla="*/ 4 w 168"/>
                <a:gd name="T1" fmla="*/ 60 h 60"/>
                <a:gd name="T2" fmla="*/ 0 w 168"/>
                <a:gd name="T3" fmla="*/ 44 h 60"/>
                <a:gd name="T4" fmla="*/ 164 w 168"/>
                <a:gd name="T5" fmla="*/ 0 h 60"/>
                <a:gd name="T6" fmla="*/ 168 w 168"/>
                <a:gd name="T7" fmla="*/ 16 h 60"/>
                <a:gd name="T8" fmla="*/ 4 w 16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0">
                  <a:moveTo>
                    <a:pt x="4" y="60"/>
                  </a:moveTo>
                  <a:lnTo>
                    <a:pt x="0" y="44"/>
                  </a:lnTo>
                  <a:lnTo>
                    <a:pt x="164" y="0"/>
                  </a:lnTo>
                  <a:lnTo>
                    <a:pt x="168" y="16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95"/>
            <p:cNvSpPr>
              <a:spLocks/>
            </p:cNvSpPr>
            <p:nvPr/>
          </p:nvSpPr>
          <p:spPr bwMode="auto">
            <a:xfrm>
              <a:off x="8335963" y="2409825"/>
              <a:ext cx="196850" cy="257175"/>
            </a:xfrm>
            <a:custGeom>
              <a:avLst/>
              <a:gdLst>
                <a:gd name="T0" fmla="*/ 110 w 124"/>
                <a:gd name="T1" fmla="*/ 162 h 162"/>
                <a:gd name="T2" fmla="*/ 0 w 124"/>
                <a:gd name="T3" fmla="*/ 10 h 162"/>
                <a:gd name="T4" fmla="*/ 12 w 124"/>
                <a:gd name="T5" fmla="*/ 0 h 162"/>
                <a:gd name="T6" fmla="*/ 124 w 124"/>
                <a:gd name="T7" fmla="*/ 154 h 162"/>
                <a:gd name="T8" fmla="*/ 110 w 12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62">
                  <a:moveTo>
                    <a:pt x="110" y="162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124" y="154"/>
                  </a:lnTo>
                  <a:lnTo>
                    <a:pt x="110" y="1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96"/>
            <p:cNvSpPr>
              <a:spLocks/>
            </p:cNvSpPr>
            <p:nvPr/>
          </p:nvSpPr>
          <p:spPr bwMode="auto">
            <a:xfrm>
              <a:off x="7866063" y="2409825"/>
              <a:ext cx="180975" cy="254000"/>
            </a:xfrm>
            <a:custGeom>
              <a:avLst/>
              <a:gdLst>
                <a:gd name="T0" fmla="*/ 12 w 114"/>
                <a:gd name="T1" fmla="*/ 160 h 160"/>
                <a:gd name="T2" fmla="*/ 0 w 114"/>
                <a:gd name="T3" fmla="*/ 152 h 160"/>
                <a:gd name="T4" fmla="*/ 100 w 114"/>
                <a:gd name="T5" fmla="*/ 0 h 160"/>
                <a:gd name="T6" fmla="*/ 114 w 114"/>
                <a:gd name="T7" fmla="*/ 10 h 160"/>
                <a:gd name="T8" fmla="*/ 12 w 114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0">
                  <a:moveTo>
                    <a:pt x="12" y="160"/>
                  </a:moveTo>
                  <a:lnTo>
                    <a:pt x="0" y="152"/>
                  </a:lnTo>
                  <a:lnTo>
                    <a:pt x="100" y="0"/>
                  </a:lnTo>
                  <a:lnTo>
                    <a:pt x="114" y="10"/>
                  </a:lnTo>
                  <a:lnTo>
                    <a:pt x="12" y="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97"/>
            <p:cNvSpPr>
              <a:spLocks/>
            </p:cNvSpPr>
            <p:nvPr/>
          </p:nvSpPr>
          <p:spPr bwMode="auto">
            <a:xfrm>
              <a:off x="7678738" y="2041525"/>
              <a:ext cx="266700" cy="95250"/>
            </a:xfrm>
            <a:custGeom>
              <a:avLst/>
              <a:gdLst>
                <a:gd name="T0" fmla="*/ 164 w 168"/>
                <a:gd name="T1" fmla="*/ 60 h 60"/>
                <a:gd name="T2" fmla="*/ 0 w 168"/>
                <a:gd name="T3" fmla="*/ 16 h 60"/>
                <a:gd name="T4" fmla="*/ 4 w 168"/>
                <a:gd name="T5" fmla="*/ 0 h 60"/>
                <a:gd name="T6" fmla="*/ 168 w 168"/>
                <a:gd name="T7" fmla="*/ 44 h 60"/>
                <a:gd name="T8" fmla="*/ 164 w 16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0">
                  <a:moveTo>
                    <a:pt x="164" y="60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68" y="44"/>
                  </a:lnTo>
                  <a:lnTo>
                    <a:pt x="164" y="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98"/>
            <p:cNvSpPr>
              <a:spLocks/>
            </p:cNvSpPr>
            <p:nvPr/>
          </p:nvSpPr>
          <p:spPr bwMode="auto">
            <a:xfrm>
              <a:off x="7507288" y="2235200"/>
              <a:ext cx="158750" cy="381000"/>
            </a:xfrm>
            <a:custGeom>
              <a:avLst/>
              <a:gdLst>
                <a:gd name="T0" fmla="*/ 45 w 50"/>
                <a:gd name="T1" fmla="*/ 120 h 120"/>
                <a:gd name="T2" fmla="*/ 13 w 50"/>
                <a:gd name="T3" fmla="*/ 58 h 120"/>
                <a:gd name="T4" fmla="*/ 7 w 50"/>
                <a:gd name="T5" fmla="*/ 0 h 120"/>
                <a:gd name="T6" fmla="*/ 13 w 50"/>
                <a:gd name="T7" fmla="*/ 5 h 120"/>
                <a:gd name="T8" fmla="*/ 13 w 50"/>
                <a:gd name="T9" fmla="*/ 5 h 120"/>
                <a:gd name="T10" fmla="*/ 20 w 50"/>
                <a:gd name="T11" fmla="*/ 56 h 120"/>
                <a:gd name="T12" fmla="*/ 50 w 50"/>
                <a:gd name="T13" fmla="*/ 114 h 120"/>
                <a:gd name="T14" fmla="*/ 45 w 50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0">
                  <a:moveTo>
                    <a:pt x="45" y="120"/>
                  </a:moveTo>
                  <a:cubicBezTo>
                    <a:pt x="45" y="120"/>
                    <a:pt x="26" y="106"/>
                    <a:pt x="13" y="58"/>
                  </a:cubicBezTo>
                  <a:cubicBezTo>
                    <a:pt x="0" y="13"/>
                    <a:pt x="5" y="2"/>
                    <a:pt x="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9" y="15"/>
                    <a:pt x="20" y="56"/>
                  </a:cubicBezTo>
                  <a:cubicBezTo>
                    <a:pt x="33" y="101"/>
                    <a:pt x="50" y="114"/>
                    <a:pt x="50" y="114"/>
                  </a:cubicBezTo>
                  <a:lnTo>
                    <a:pt x="45" y="1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99"/>
            <p:cNvSpPr>
              <a:spLocks/>
            </p:cNvSpPr>
            <p:nvPr/>
          </p:nvSpPr>
          <p:spPr bwMode="auto">
            <a:xfrm>
              <a:off x="7640638" y="1568450"/>
              <a:ext cx="336550" cy="273050"/>
            </a:xfrm>
            <a:custGeom>
              <a:avLst/>
              <a:gdLst>
                <a:gd name="T0" fmla="*/ 6 w 106"/>
                <a:gd name="T1" fmla="*/ 86 h 86"/>
                <a:gd name="T2" fmla="*/ 0 w 106"/>
                <a:gd name="T3" fmla="*/ 80 h 86"/>
                <a:gd name="T4" fmla="*/ 45 w 106"/>
                <a:gd name="T5" fmla="*/ 40 h 86"/>
                <a:gd name="T6" fmla="*/ 102 w 106"/>
                <a:gd name="T7" fmla="*/ 0 h 86"/>
                <a:gd name="T8" fmla="*/ 106 w 106"/>
                <a:gd name="T9" fmla="*/ 7 h 86"/>
                <a:gd name="T10" fmla="*/ 50 w 106"/>
                <a:gd name="T11" fmla="*/ 46 h 86"/>
                <a:gd name="T12" fmla="*/ 6 w 10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6">
                  <a:moveTo>
                    <a:pt x="6" y="86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7" y="54"/>
                    <a:pt x="45" y="40"/>
                  </a:cubicBezTo>
                  <a:cubicBezTo>
                    <a:pt x="64" y="25"/>
                    <a:pt x="91" y="7"/>
                    <a:pt x="102" y="0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5" y="14"/>
                    <a:pt x="68" y="31"/>
                    <a:pt x="50" y="46"/>
                  </a:cubicBezTo>
                  <a:cubicBezTo>
                    <a:pt x="32" y="60"/>
                    <a:pt x="6" y="86"/>
                    <a:pt x="6" y="8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00"/>
            <p:cNvSpPr>
              <a:spLocks/>
            </p:cNvSpPr>
            <p:nvPr/>
          </p:nvSpPr>
          <p:spPr bwMode="auto">
            <a:xfrm>
              <a:off x="8002588" y="2863850"/>
              <a:ext cx="396875" cy="63500"/>
            </a:xfrm>
            <a:custGeom>
              <a:avLst/>
              <a:gdLst>
                <a:gd name="T0" fmla="*/ 61 w 125"/>
                <a:gd name="T1" fmla="*/ 20 h 20"/>
                <a:gd name="T2" fmla="*/ 60 w 125"/>
                <a:gd name="T3" fmla="*/ 20 h 20"/>
                <a:gd name="T4" fmla="*/ 0 w 125"/>
                <a:gd name="T5" fmla="*/ 6 h 20"/>
                <a:gd name="T6" fmla="*/ 6 w 125"/>
                <a:gd name="T7" fmla="*/ 1 h 20"/>
                <a:gd name="T8" fmla="*/ 60 w 125"/>
                <a:gd name="T9" fmla="*/ 12 h 20"/>
                <a:gd name="T10" fmla="*/ 61 w 125"/>
                <a:gd name="T11" fmla="*/ 12 h 20"/>
                <a:gd name="T12" fmla="*/ 120 w 125"/>
                <a:gd name="T13" fmla="*/ 0 h 20"/>
                <a:gd name="T14" fmla="*/ 125 w 125"/>
                <a:gd name="T15" fmla="*/ 6 h 20"/>
                <a:gd name="T16" fmla="*/ 61 w 125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">
                  <a:moveTo>
                    <a:pt x="61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12" y="20"/>
                    <a:pt x="1" y="7"/>
                    <a:pt x="0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16" y="12"/>
                    <a:pt x="60" y="12"/>
                  </a:cubicBezTo>
                  <a:cubicBezTo>
                    <a:pt x="60" y="12"/>
                    <a:pt x="60" y="12"/>
                    <a:pt x="61" y="12"/>
                  </a:cubicBezTo>
                  <a:cubicBezTo>
                    <a:pt x="106" y="12"/>
                    <a:pt x="120" y="0"/>
                    <a:pt x="120" y="0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4" y="7"/>
                    <a:pt x="109" y="20"/>
                    <a:pt x="61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01"/>
            <p:cNvSpPr>
              <a:spLocks/>
            </p:cNvSpPr>
            <p:nvPr/>
          </p:nvSpPr>
          <p:spPr bwMode="auto">
            <a:xfrm>
              <a:off x="8408988" y="1581150"/>
              <a:ext cx="330200" cy="263525"/>
            </a:xfrm>
            <a:custGeom>
              <a:avLst/>
              <a:gdLst>
                <a:gd name="T0" fmla="*/ 97 w 104"/>
                <a:gd name="T1" fmla="*/ 83 h 83"/>
                <a:gd name="T2" fmla="*/ 54 w 104"/>
                <a:gd name="T3" fmla="*/ 37 h 83"/>
                <a:gd name="T4" fmla="*/ 0 w 104"/>
                <a:gd name="T5" fmla="*/ 8 h 83"/>
                <a:gd name="T6" fmla="*/ 3 w 104"/>
                <a:gd name="T7" fmla="*/ 0 h 83"/>
                <a:gd name="T8" fmla="*/ 58 w 104"/>
                <a:gd name="T9" fmla="*/ 30 h 83"/>
                <a:gd name="T10" fmla="*/ 104 w 104"/>
                <a:gd name="T11" fmla="*/ 79 h 83"/>
                <a:gd name="T12" fmla="*/ 97 w 10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3">
                  <a:moveTo>
                    <a:pt x="97" y="83"/>
                  </a:moveTo>
                  <a:cubicBezTo>
                    <a:pt x="97" y="83"/>
                    <a:pt x="82" y="56"/>
                    <a:pt x="54" y="37"/>
                  </a:cubicBezTo>
                  <a:cubicBezTo>
                    <a:pt x="23" y="16"/>
                    <a:pt x="0" y="8"/>
                    <a:pt x="0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6" y="9"/>
                    <a:pt x="58" y="30"/>
                  </a:cubicBezTo>
                  <a:cubicBezTo>
                    <a:pt x="88" y="50"/>
                    <a:pt x="103" y="78"/>
                    <a:pt x="104" y="79"/>
                  </a:cubicBezTo>
                  <a:lnTo>
                    <a:pt x="97" y="8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02"/>
            <p:cNvSpPr>
              <a:spLocks/>
            </p:cNvSpPr>
            <p:nvPr/>
          </p:nvSpPr>
          <p:spPr bwMode="auto">
            <a:xfrm>
              <a:off x="8736013" y="2254250"/>
              <a:ext cx="133350" cy="361950"/>
            </a:xfrm>
            <a:custGeom>
              <a:avLst/>
              <a:gdLst>
                <a:gd name="T0" fmla="*/ 6 w 42"/>
                <a:gd name="T1" fmla="*/ 114 h 114"/>
                <a:gd name="T2" fmla="*/ 0 w 42"/>
                <a:gd name="T3" fmla="*/ 109 h 114"/>
                <a:gd name="T4" fmla="*/ 27 w 42"/>
                <a:gd name="T5" fmla="*/ 57 h 114"/>
                <a:gd name="T6" fmla="*/ 33 w 42"/>
                <a:gd name="T7" fmla="*/ 1 h 114"/>
                <a:gd name="T8" fmla="*/ 41 w 42"/>
                <a:gd name="T9" fmla="*/ 0 h 114"/>
                <a:gd name="T10" fmla="*/ 35 w 42"/>
                <a:gd name="T11" fmla="*/ 59 h 114"/>
                <a:gd name="T12" fmla="*/ 6 w 42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4">
                  <a:moveTo>
                    <a:pt x="6" y="114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8"/>
                    <a:pt x="19" y="84"/>
                    <a:pt x="27" y="57"/>
                  </a:cubicBezTo>
                  <a:cubicBezTo>
                    <a:pt x="34" y="35"/>
                    <a:pt x="33" y="1"/>
                    <a:pt x="33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2" y="36"/>
                    <a:pt x="35" y="59"/>
                  </a:cubicBezTo>
                  <a:cubicBezTo>
                    <a:pt x="26" y="88"/>
                    <a:pt x="7" y="112"/>
                    <a:pt x="6" y="11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8" name="basketball"/>
          <p:cNvGrpSpPr/>
          <p:nvPr/>
        </p:nvGrpSpPr>
        <p:grpSpPr>
          <a:xfrm>
            <a:off x="4538393" y="3218151"/>
            <a:ext cx="818980" cy="818980"/>
            <a:chOff x="5267326" y="2184400"/>
            <a:chExt cx="1568450" cy="1568450"/>
          </a:xfrm>
        </p:grpSpPr>
        <p:sp>
          <p:nvSpPr>
            <p:cNvPr id="309" name="Oval 73"/>
            <p:cNvSpPr>
              <a:spLocks noChangeArrowheads="1"/>
            </p:cNvSpPr>
            <p:nvPr/>
          </p:nvSpPr>
          <p:spPr bwMode="auto">
            <a:xfrm>
              <a:off x="5299076" y="2216150"/>
              <a:ext cx="1504950" cy="1504950"/>
            </a:xfrm>
            <a:prstGeom prst="ellipse">
              <a:avLst/>
            </a:prstGeom>
            <a:gradFill>
              <a:gsLst>
                <a:gs pos="50000">
                  <a:schemeClr val="accent3">
                    <a:lumMod val="60000"/>
                    <a:lumOff val="40000"/>
                  </a:schemeClr>
                </a:gs>
                <a:gs pos="92000">
                  <a:schemeClr val="accent3"/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74"/>
            <p:cNvSpPr>
              <a:spLocks noEditPoints="1"/>
            </p:cNvSpPr>
            <p:nvPr/>
          </p:nvSpPr>
          <p:spPr bwMode="auto">
            <a:xfrm>
              <a:off x="5267326" y="2184400"/>
              <a:ext cx="1568450" cy="1568450"/>
            </a:xfrm>
            <a:custGeom>
              <a:avLst/>
              <a:gdLst>
                <a:gd name="T0" fmla="*/ 247 w 494"/>
                <a:gd name="T1" fmla="*/ 494 h 494"/>
                <a:gd name="T2" fmla="*/ 0 w 494"/>
                <a:gd name="T3" fmla="*/ 247 h 494"/>
                <a:gd name="T4" fmla="*/ 247 w 494"/>
                <a:gd name="T5" fmla="*/ 0 h 494"/>
                <a:gd name="T6" fmla="*/ 494 w 494"/>
                <a:gd name="T7" fmla="*/ 247 h 494"/>
                <a:gd name="T8" fmla="*/ 247 w 494"/>
                <a:gd name="T9" fmla="*/ 494 h 494"/>
                <a:gd name="T10" fmla="*/ 247 w 494"/>
                <a:gd name="T11" fmla="*/ 20 h 494"/>
                <a:gd name="T12" fmla="*/ 20 w 494"/>
                <a:gd name="T13" fmla="*/ 247 h 494"/>
                <a:gd name="T14" fmla="*/ 247 w 494"/>
                <a:gd name="T15" fmla="*/ 474 h 494"/>
                <a:gd name="T16" fmla="*/ 474 w 494"/>
                <a:gd name="T17" fmla="*/ 247 h 494"/>
                <a:gd name="T18" fmla="*/ 247 w 494"/>
                <a:gd name="T19" fmla="*/ 2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247" y="494"/>
                  </a:moveTo>
                  <a:cubicBezTo>
                    <a:pt x="111" y="494"/>
                    <a:pt x="0" y="384"/>
                    <a:pt x="0" y="247"/>
                  </a:cubicBezTo>
                  <a:cubicBezTo>
                    <a:pt x="0" y="111"/>
                    <a:pt x="111" y="0"/>
                    <a:pt x="247" y="0"/>
                  </a:cubicBezTo>
                  <a:cubicBezTo>
                    <a:pt x="383" y="0"/>
                    <a:pt x="494" y="111"/>
                    <a:pt x="494" y="247"/>
                  </a:cubicBezTo>
                  <a:cubicBezTo>
                    <a:pt x="494" y="384"/>
                    <a:pt x="383" y="494"/>
                    <a:pt x="247" y="494"/>
                  </a:cubicBezTo>
                  <a:close/>
                  <a:moveTo>
                    <a:pt x="247" y="20"/>
                  </a:moveTo>
                  <a:cubicBezTo>
                    <a:pt x="122" y="20"/>
                    <a:pt x="20" y="122"/>
                    <a:pt x="20" y="247"/>
                  </a:cubicBezTo>
                  <a:cubicBezTo>
                    <a:pt x="20" y="373"/>
                    <a:pt x="122" y="474"/>
                    <a:pt x="247" y="474"/>
                  </a:cubicBezTo>
                  <a:cubicBezTo>
                    <a:pt x="372" y="474"/>
                    <a:pt x="474" y="373"/>
                    <a:pt x="474" y="247"/>
                  </a:cubicBezTo>
                  <a:cubicBezTo>
                    <a:pt x="474" y="122"/>
                    <a:pt x="372" y="20"/>
                    <a:pt x="247" y="2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75"/>
            <p:cNvSpPr>
              <a:spLocks/>
            </p:cNvSpPr>
            <p:nvPr/>
          </p:nvSpPr>
          <p:spPr bwMode="auto">
            <a:xfrm>
              <a:off x="6013451" y="2200275"/>
              <a:ext cx="533400" cy="1438275"/>
            </a:xfrm>
            <a:custGeom>
              <a:avLst/>
              <a:gdLst>
                <a:gd name="T0" fmla="*/ 126 w 168"/>
                <a:gd name="T1" fmla="*/ 453 h 453"/>
                <a:gd name="T2" fmla="*/ 116 w 168"/>
                <a:gd name="T3" fmla="*/ 448 h 453"/>
                <a:gd name="T4" fmla="*/ 127 w 168"/>
                <a:gd name="T5" fmla="*/ 188 h 453"/>
                <a:gd name="T6" fmla="*/ 0 w 168"/>
                <a:gd name="T7" fmla="*/ 10 h 453"/>
                <a:gd name="T8" fmla="*/ 8 w 168"/>
                <a:gd name="T9" fmla="*/ 0 h 453"/>
                <a:gd name="T10" fmla="*/ 139 w 168"/>
                <a:gd name="T11" fmla="*/ 184 h 453"/>
                <a:gd name="T12" fmla="*/ 126 w 168"/>
                <a:gd name="T13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453">
                  <a:moveTo>
                    <a:pt x="126" y="453"/>
                  </a:moveTo>
                  <a:cubicBezTo>
                    <a:pt x="116" y="448"/>
                    <a:pt x="116" y="448"/>
                    <a:pt x="116" y="448"/>
                  </a:cubicBezTo>
                  <a:cubicBezTo>
                    <a:pt x="143" y="391"/>
                    <a:pt x="154" y="278"/>
                    <a:pt x="127" y="188"/>
                  </a:cubicBezTo>
                  <a:cubicBezTo>
                    <a:pt x="99" y="94"/>
                    <a:pt x="57" y="54"/>
                    <a:pt x="0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6" y="46"/>
                    <a:pt x="110" y="87"/>
                    <a:pt x="139" y="184"/>
                  </a:cubicBezTo>
                  <a:cubicBezTo>
                    <a:pt x="168" y="281"/>
                    <a:pt x="154" y="395"/>
                    <a:pt x="126" y="45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76"/>
            <p:cNvSpPr>
              <a:spLocks/>
            </p:cNvSpPr>
            <p:nvPr/>
          </p:nvSpPr>
          <p:spPr bwMode="auto">
            <a:xfrm>
              <a:off x="5311776" y="2578100"/>
              <a:ext cx="1409700" cy="603250"/>
            </a:xfrm>
            <a:custGeom>
              <a:avLst/>
              <a:gdLst>
                <a:gd name="T0" fmla="*/ 9 w 444"/>
                <a:gd name="T1" fmla="*/ 190 h 190"/>
                <a:gd name="T2" fmla="*/ 0 w 444"/>
                <a:gd name="T3" fmla="*/ 183 h 190"/>
                <a:gd name="T4" fmla="*/ 220 w 444"/>
                <a:gd name="T5" fmla="*/ 50 h 190"/>
                <a:gd name="T6" fmla="*/ 444 w 444"/>
                <a:gd name="T7" fmla="*/ 8 h 190"/>
                <a:gd name="T8" fmla="*/ 442 w 444"/>
                <a:gd name="T9" fmla="*/ 20 h 190"/>
                <a:gd name="T10" fmla="*/ 224 w 444"/>
                <a:gd name="T11" fmla="*/ 62 h 190"/>
                <a:gd name="T12" fmla="*/ 9 w 444"/>
                <a:gd name="T1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190">
                  <a:moveTo>
                    <a:pt x="9" y="19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33" y="140"/>
                    <a:pt x="124" y="86"/>
                    <a:pt x="220" y="50"/>
                  </a:cubicBezTo>
                  <a:cubicBezTo>
                    <a:pt x="323" y="13"/>
                    <a:pt x="392" y="0"/>
                    <a:pt x="444" y="8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393" y="12"/>
                    <a:pt x="324" y="25"/>
                    <a:pt x="224" y="62"/>
                  </a:cubicBezTo>
                  <a:cubicBezTo>
                    <a:pt x="130" y="96"/>
                    <a:pt x="41" y="149"/>
                    <a:pt x="9" y="1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77"/>
            <p:cNvSpPr>
              <a:spLocks/>
            </p:cNvSpPr>
            <p:nvPr/>
          </p:nvSpPr>
          <p:spPr bwMode="auto">
            <a:xfrm>
              <a:off x="5511801" y="2425700"/>
              <a:ext cx="768350" cy="1231900"/>
            </a:xfrm>
            <a:custGeom>
              <a:avLst/>
              <a:gdLst>
                <a:gd name="T0" fmla="*/ 70 w 242"/>
                <a:gd name="T1" fmla="*/ 388 h 388"/>
                <a:gd name="T2" fmla="*/ 61 w 242"/>
                <a:gd name="T3" fmla="*/ 380 h 388"/>
                <a:gd name="T4" fmla="*/ 199 w 242"/>
                <a:gd name="T5" fmla="*/ 86 h 388"/>
                <a:gd name="T6" fmla="*/ 0 w 242"/>
                <a:gd name="T7" fmla="*/ 12 h 388"/>
                <a:gd name="T8" fmla="*/ 0 w 242"/>
                <a:gd name="T9" fmla="*/ 0 h 388"/>
                <a:gd name="T10" fmla="*/ 210 w 242"/>
                <a:gd name="T11" fmla="*/ 82 h 388"/>
                <a:gd name="T12" fmla="*/ 70 w 242"/>
                <a:gd name="T13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388">
                  <a:moveTo>
                    <a:pt x="70" y="388"/>
                  </a:moveTo>
                  <a:cubicBezTo>
                    <a:pt x="61" y="380"/>
                    <a:pt x="61" y="380"/>
                    <a:pt x="61" y="380"/>
                  </a:cubicBezTo>
                  <a:cubicBezTo>
                    <a:pt x="150" y="289"/>
                    <a:pt x="227" y="163"/>
                    <a:pt x="199" y="86"/>
                  </a:cubicBezTo>
                  <a:cubicBezTo>
                    <a:pt x="172" y="12"/>
                    <a:pt x="2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81" y="0"/>
                    <a:pt x="210" y="82"/>
                  </a:cubicBezTo>
                  <a:cubicBezTo>
                    <a:pt x="242" y="170"/>
                    <a:pt x="155" y="302"/>
                    <a:pt x="70" y="3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78"/>
            <p:cNvSpPr>
              <a:spLocks/>
            </p:cNvSpPr>
            <p:nvPr/>
          </p:nvSpPr>
          <p:spPr bwMode="auto">
            <a:xfrm>
              <a:off x="6419851" y="2352675"/>
              <a:ext cx="393700" cy="720725"/>
            </a:xfrm>
            <a:custGeom>
              <a:avLst/>
              <a:gdLst>
                <a:gd name="T0" fmla="*/ 118 w 124"/>
                <a:gd name="T1" fmla="*/ 227 h 227"/>
                <a:gd name="T2" fmla="*/ 16 w 124"/>
                <a:gd name="T3" fmla="*/ 0 h 227"/>
                <a:gd name="T4" fmla="*/ 28 w 124"/>
                <a:gd name="T5" fmla="*/ 3 h 227"/>
                <a:gd name="T6" fmla="*/ 124 w 124"/>
                <a:gd name="T7" fmla="*/ 216 h 227"/>
                <a:gd name="T8" fmla="*/ 118 w 124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27">
                  <a:moveTo>
                    <a:pt x="118" y="227"/>
                  </a:moveTo>
                  <a:cubicBezTo>
                    <a:pt x="88" y="210"/>
                    <a:pt x="0" y="82"/>
                    <a:pt x="16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2" y="81"/>
                    <a:pt x="100" y="203"/>
                    <a:pt x="124" y="216"/>
                  </a:cubicBezTo>
                  <a:lnTo>
                    <a:pt x="118" y="22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2" name="paint board"/>
          <p:cNvGrpSpPr/>
          <p:nvPr/>
        </p:nvGrpSpPr>
        <p:grpSpPr>
          <a:xfrm>
            <a:off x="6232720" y="150126"/>
            <a:ext cx="1068859" cy="751001"/>
            <a:chOff x="2774951" y="98425"/>
            <a:chExt cx="2060575" cy="1447800"/>
          </a:xfrm>
        </p:grpSpPr>
        <p:sp>
          <p:nvSpPr>
            <p:cNvPr id="403" name="Freeform 70"/>
            <p:cNvSpPr>
              <a:spLocks/>
            </p:cNvSpPr>
            <p:nvPr/>
          </p:nvSpPr>
          <p:spPr bwMode="auto">
            <a:xfrm>
              <a:off x="2774951" y="107950"/>
              <a:ext cx="2025650" cy="1438275"/>
            </a:xfrm>
            <a:custGeom>
              <a:avLst/>
              <a:gdLst>
                <a:gd name="T0" fmla="*/ 399 w 638"/>
                <a:gd name="T1" fmla="*/ 12 h 453"/>
                <a:gd name="T2" fmla="*/ 521 w 638"/>
                <a:gd name="T3" fmla="*/ 49 h 453"/>
                <a:gd name="T4" fmla="*/ 624 w 638"/>
                <a:gd name="T5" fmla="*/ 168 h 453"/>
                <a:gd name="T6" fmla="*/ 612 w 638"/>
                <a:gd name="T7" fmla="*/ 297 h 453"/>
                <a:gd name="T8" fmla="*/ 383 w 638"/>
                <a:gd name="T9" fmla="*/ 432 h 453"/>
                <a:gd name="T10" fmla="*/ 150 w 638"/>
                <a:gd name="T11" fmla="*/ 300 h 453"/>
                <a:gd name="T12" fmla="*/ 172 w 638"/>
                <a:gd name="T13" fmla="*/ 263 h 453"/>
                <a:gd name="T14" fmla="*/ 168 w 638"/>
                <a:gd name="T15" fmla="*/ 240 h 453"/>
                <a:gd name="T16" fmla="*/ 156 w 638"/>
                <a:gd name="T17" fmla="*/ 240 h 453"/>
                <a:gd name="T18" fmla="*/ 103 w 638"/>
                <a:gd name="T19" fmla="*/ 256 h 453"/>
                <a:gd name="T20" fmla="*/ 36 w 638"/>
                <a:gd name="T21" fmla="*/ 127 h 453"/>
                <a:gd name="T22" fmla="*/ 94 w 638"/>
                <a:gd name="T23" fmla="*/ 64 h 453"/>
                <a:gd name="T24" fmla="*/ 178 w 638"/>
                <a:gd name="T25" fmla="*/ 25 h 453"/>
                <a:gd name="T26" fmla="*/ 399 w 638"/>
                <a:gd name="T27" fmla="*/ 12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8" h="453">
                  <a:moveTo>
                    <a:pt x="399" y="12"/>
                  </a:moveTo>
                  <a:cubicBezTo>
                    <a:pt x="439" y="17"/>
                    <a:pt x="485" y="29"/>
                    <a:pt x="521" y="49"/>
                  </a:cubicBezTo>
                  <a:cubicBezTo>
                    <a:pt x="569" y="74"/>
                    <a:pt x="608" y="114"/>
                    <a:pt x="624" y="168"/>
                  </a:cubicBezTo>
                  <a:cubicBezTo>
                    <a:pt x="637" y="211"/>
                    <a:pt x="638" y="257"/>
                    <a:pt x="612" y="297"/>
                  </a:cubicBezTo>
                  <a:cubicBezTo>
                    <a:pt x="583" y="342"/>
                    <a:pt x="514" y="409"/>
                    <a:pt x="383" y="432"/>
                  </a:cubicBezTo>
                  <a:cubicBezTo>
                    <a:pt x="260" y="453"/>
                    <a:pt x="114" y="384"/>
                    <a:pt x="150" y="300"/>
                  </a:cubicBezTo>
                  <a:cubicBezTo>
                    <a:pt x="156" y="287"/>
                    <a:pt x="165" y="276"/>
                    <a:pt x="172" y="263"/>
                  </a:cubicBezTo>
                  <a:cubicBezTo>
                    <a:pt x="176" y="255"/>
                    <a:pt x="179" y="243"/>
                    <a:pt x="168" y="240"/>
                  </a:cubicBezTo>
                  <a:cubicBezTo>
                    <a:pt x="164" y="239"/>
                    <a:pt x="160" y="239"/>
                    <a:pt x="156" y="240"/>
                  </a:cubicBezTo>
                  <a:cubicBezTo>
                    <a:pt x="138" y="244"/>
                    <a:pt x="121" y="252"/>
                    <a:pt x="103" y="256"/>
                  </a:cubicBezTo>
                  <a:cubicBezTo>
                    <a:pt x="27" y="272"/>
                    <a:pt x="0" y="192"/>
                    <a:pt x="36" y="127"/>
                  </a:cubicBezTo>
                  <a:cubicBezTo>
                    <a:pt x="49" y="102"/>
                    <a:pt x="71" y="80"/>
                    <a:pt x="94" y="64"/>
                  </a:cubicBezTo>
                  <a:cubicBezTo>
                    <a:pt x="119" y="47"/>
                    <a:pt x="149" y="32"/>
                    <a:pt x="178" y="25"/>
                  </a:cubicBezTo>
                  <a:cubicBezTo>
                    <a:pt x="232" y="11"/>
                    <a:pt x="313" y="0"/>
                    <a:pt x="399" y="12"/>
                  </a:cubicBezTo>
                  <a:close/>
                </a:path>
              </a:pathLst>
            </a:custGeom>
            <a:gradFill flip="none" rotWithShape="1">
              <a:gsLst>
                <a:gs pos="61000">
                  <a:schemeClr val="accent3">
                    <a:lumMod val="75000"/>
                  </a:schemeClr>
                </a:gs>
                <a:gs pos="94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71"/>
            <p:cNvSpPr>
              <a:spLocks noEditPoints="1"/>
            </p:cNvSpPr>
            <p:nvPr/>
          </p:nvSpPr>
          <p:spPr bwMode="auto">
            <a:xfrm>
              <a:off x="2787651" y="98425"/>
              <a:ext cx="2047875" cy="1425575"/>
            </a:xfrm>
            <a:custGeom>
              <a:avLst/>
              <a:gdLst>
                <a:gd name="T0" fmla="*/ 332 w 645"/>
                <a:gd name="T1" fmla="*/ 449 h 449"/>
                <a:gd name="T2" fmla="*/ 144 w 645"/>
                <a:gd name="T3" fmla="*/ 371 h 449"/>
                <a:gd name="T4" fmla="*/ 137 w 645"/>
                <a:gd name="T5" fmla="*/ 299 h 449"/>
                <a:gd name="T6" fmla="*/ 150 w 645"/>
                <a:gd name="T7" fmla="*/ 276 h 449"/>
                <a:gd name="T8" fmla="*/ 159 w 645"/>
                <a:gd name="T9" fmla="*/ 261 h 449"/>
                <a:gd name="T10" fmla="*/ 161 w 645"/>
                <a:gd name="T11" fmla="*/ 253 h 449"/>
                <a:gd name="T12" fmla="*/ 161 w 645"/>
                <a:gd name="T13" fmla="*/ 253 h 449"/>
                <a:gd name="T14" fmla="*/ 154 w 645"/>
                <a:gd name="T15" fmla="*/ 253 h 449"/>
                <a:gd name="T16" fmla="*/ 128 w 645"/>
                <a:gd name="T17" fmla="*/ 261 h 449"/>
                <a:gd name="T18" fmla="*/ 101 w 645"/>
                <a:gd name="T19" fmla="*/ 268 h 449"/>
                <a:gd name="T20" fmla="*/ 18 w 645"/>
                <a:gd name="T21" fmla="*/ 236 h 449"/>
                <a:gd name="T22" fmla="*/ 23 w 645"/>
                <a:gd name="T23" fmla="*/ 125 h 449"/>
                <a:gd name="T24" fmla="*/ 84 w 645"/>
                <a:gd name="T25" fmla="*/ 59 h 449"/>
                <a:gd name="T26" fmla="*/ 172 w 645"/>
                <a:gd name="T27" fmla="*/ 18 h 449"/>
                <a:gd name="T28" fmla="*/ 321 w 645"/>
                <a:gd name="T29" fmla="*/ 0 h 449"/>
                <a:gd name="T30" fmla="*/ 396 w 645"/>
                <a:gd name="T31" fmla="*/ 5 h 449"/>
                <a:gd name="T32" fmla="*/ 522 w 645"/>
                <a:gd name="T33" fmla="*/ 43 h 449"/>
                <a:gd name="T34" fmla="*/ 630 w 645"/>
                <a:gd name="T35" fmla="*/ 168 h 449"/>
                <a:gd name="T36" fmla="*/ 617 w 645"/>
                <a:gd name="T37" fmla="*/ 305 h 449"/>
                <a:gd name="T38" fmla="*/ 380 w 645"/>
                <a:gd name="T39" fmla="*/ 445 h 449"/>
                <a:gd name="T40" fmla="*/ 332 w 645"/>
                <a:gd name="T41" fmla="*/ 449 h 449"/>
                <a:gd name="T42" fmla="*/ 159 w 645"/>
                <a:gd name="T43" fmla="*/ 232 h 449"/>
                <a:gd name="T44" fmla="*/ 166 w 645"/>
                <a:gd name="T45" fmla="*/ 233 h 449"/>
                <a:gd name="T46" fmla="*/ 180 w 645"/>
                <a:gd name="T47" fmla="*/ 244 h 449"/>
                <a:gd name="T48" fmla="*/ 176 w 645"/>
                <a:gd name="T49" fmla="*/ 271 h 449"/>
                <a:gd name="T50" fmla="*/ 167 w 645"/>
                <a:gd name="T51" fmla="*/ 287 h 449"/>
                <a:gd name="T52" fmla="*/ 156 w 645"/>
                <a:gd name="T53" fmla="*/ 307 h 449"/>
                <a:gd name="T54" fmla="*/ 161 w 645"/>
                <a:gd name="T55" fmla="*/ 360 h 449"/>
                <a:gd name="T56" fmla="*/ 332 w 645"/>
                <a:gd name="T57" fmla="*/ 429 h 449"/>
                <a:gd name="T58" fmla="*/ 377 w 645"/>
                <a:gd name="T59" fmla="*/ 425 h 449"/>
                <a:gd name="T60" fmla="*/ 600 w 645"/>
                <a:gd name="T61" fmla="*/ 294 h 449"/>
                <a:gd name="T62" fmla="*/ 611 w 645"/>
                <a:gd name="T63" fmla="*/ 174 h 449"/>
                <a:gd name="T64" fmla="*/ 512 w 645"/>
                <a:gd name="T65" fmla="*/ 61 h 449"/>
                <a:gd name="T66" fmla="*/ 393 w 645"/>
                <a:gd name="T67" fmla="*/ 25 h 449"/>
                <a:gd name="T68" fmla="*/ 321 w 645"/>
                <a:gd name="T69" fmla="*/ 20 h 449"/>
                <a:gd name="T70" fmla="*/ 177 w 645"/>
                <a:gd name="T71" fmla="*/ 38 h 449"/>
                <a:gd name="T72" fmla="*/ 95 w 645"/>
                <a:gd name="T73" fmla="*/ 75 h 449"/>
                <a:gd name="T74" fmla="*/ 40 w 645"/>
                <a:gd name="T75" fmla="*/ 135 h 449"/>
                <a:gd name="T76" fmla="*/ 35 w 645"/>
                <a:gd name="T77" fmla="*/ 226 h 449"/>
                <a:gd name="T78" fmla="*/ 97 w 645"/>
                <a:gd name="T79" fmla="*/ 249 h 449"/>
                <a:gd name="T80" fmla="*/ 122 w 645"/>
                <a:gd name="T81" fmla="*/ 242 h 449"/>
                <a:gd name="T82" fmla="*/ 150 w 645"/>
                <a:gd name="T83" fmla="*/ 233 h 449"/>
                <a:gd name="T84" fmla="*/ 159 w 645"/>
                <a:gd name="T85" fmla="*/ 23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5" h="449">
                  <a:moveTo>
                    <a:pt x="332" y="449"/>
                  </a:moveTo>
                  <a:cubicBezTo>
                    <a:pt x="252" y="449"/>
                    <a:pt x="174" y="417"/>
                    <a:pt x="144" y="371"/>
                  </a:cubicBezTo>
                  <a:cubicBezTo>
                    <a:pt x="129" y="348"/>
                    <a:pt x="127" y="323"/>
                    <a:pt x="137" y="299"/>
                  </a:cubicBezTo>
                  <a:cubicBezTo>
                    <a:pt x="141" y="290"/>
                    <a:pt x="146" y="283"/>
                    <a:pt x="150" y="276"/>
                  </a:cubicBezTo>
                  <a:cubicBezTo>
                    <a:pt x="153" y="271"/>
                    <a:pt x="156" y="266"/>
                    <a:pt x="159" y="261"/>
                  </a:cubicBezTo>
                  <a:cubicBezTo>
                    <a:pt x="161" y="257"/>
                    <a:pt x="161" y="254"/>
                    <a:pt x="161" y="253"/>
                  </a:cubicBezTo>
                  <a:cubicBezTo>
                    <a:pt x="161" y="253"/>
                    <a:pt x="161" y="253"/>
                    <a:pt x="161" y="253"/>
                  </a:cubicBezTo>
                  <a:cubicBezTo>
                    <a:pt x="160" y="253"/>
                    <a:pt x="157" y="252"/>
                    <a:pt x="154" y="253"/>
                  </a:cubicBezTo>
                  <a:cubicBezTo>
                    <a:pt x="146" y="255"/>
                    <a:pt x="137" y="258"/>
                    <a:pt x="128" y="261"/>
                  </a:cubicBezTo>
                  <a:cubicBezTo>
                    <a:pt x="119" y="263"/>
                    <a:pt x="110" y="266"/>
                    <a:pt x="101" y="268"/>
                  </a:cubicBezTo>
                  <a:cubicBezTo>
                    <a:pt x="65" y="276"/>
                    <a:pt x="34" y="264"/>
                    <a:pt x="18" y="236"/>
                  </a:cubicBezTo>
                  <a:cubicBezTo>
                    <a:pt x="0" y="206"/>
                    <a:pt x="2" y="163"/>
                    <a:pt x="23" y="125"/>
                  </a:cubicBezTo>
                  <a:cubicBezTo>
                    <a:pt x="37" y="100"/>
                    <a:pt x="59" y="76"/>
                    <a:pt x="84" y="59"/>
                  </a:cubicBezTo>
                  <a:cubicBezTo>
                    <a:pt x="111" y="40"/>
                    <a:pt x="143" y="26"/>
                    <a:pt x="172" y="18"/>
                  </a:cubicBezTo>
                  <a:cubicBezTo>
                    <a:pt x="199" y="11"/>
                    <a:pt x="254" y="0"/>
                    <a:pt x="321" y="0"/>
                  </a:cubicBezTo>
                  <a:cubicBezTo>
                    <a:pt x="347" y="0"/>
                    <a:pt x="372" y="1"/>
                    <a:pt x="396" y="5"/>
                  </a:cubicBezTo>
                  <a:cubicBezTo>
                    <a:pt x="444" y="11"/>
                    <a:pt x="488" y="25"/>
                    <a:pt x="522" y="43"/>
                  </a:cubicBezTo>
                  <a:cubicBezTo>
                    <a:pt x="577" y="73"/>
                    <a:pt x="615" y="116"/>
                    <a:pt x="630" y="168"/>
                  </a:cubicBezTo>
                  <a:cubicBezTo>
                    <a:pt x="645" y="220"/>
                    <a:pt x="641" y="268"/>
                    <a:pt x="617" y="305"/>
                  </a:cubicBezTo>
                  <a:cubicBezTo>
                    <a:pt x="595" y="338"/>
                    <a:pt x="529" y="419"/>
                    <a:pt x="380" y="445"/>
                  </a:cubicBezTo>
                  <a:cubicBezTo>
                    <a:pt x="365" y="448"/>
                    <a:pt x="349" y="449"/>
                    <a:pt x="332" y="449"/>
                  </a:cubicBezTo>
                  <a:close/>
                  <a:moveTo>
                    <a:pt x="159" y="232"/>
                  </a:moveTo>
                  <a:cubicBezTo>
                    <a:pt x="162" y="232"/>
                    <a:pt x="164" y="233"/>
                    <a:pt x="166" y="233"/>
                  </a:cubicBezTo>
                  <a:cubicBezTo>
                    <a:pt x="174" y="236"/>
                    <a:pt x="178" y="241"/>
                    <a:pt x="180" y="244"/>
                  </a:cubicBezTo>
                  <a:cubicBezTo>
                    <a:pt x="184" y="254"/>
                    <a:pt x="179" y="265"/>
                    <a:pt x="176" y="271"/>
                  </a:cubicBezTo>
                  <a:cubicBezTo>
                    <a:pt x="174" y="276"/>
                    <a:pt x="170" y="282"/>
                    <a:pt x="167" y="287"/>
                  </a:cubicBezTo>
                  <a:cubicBezTo>
                    <a:pt x="163" y="293"/>
                    <a:pt x="159" y="300"/>
                    <a:pt x="156" y="307"/>
                  </a:cubicBezTo>
                  <a:cubicBezTo>
                    <a:pt x="148" y="325"/>
                    <a:pt x="149" y="343"/>
                    <a:pt x="161" y="360"/>
                  </a:cubicBezTo>
                  <a:cubicBezTo>
                    <a:pt x="187" y="400"/>
                    <a:pt x="259" y="429"/>
                    <a:pt x="332" y="429"/>
                  </a:cubicBezTo>
                  <a:cubicBezTo>
                    <a:pt x="348" y="429"/>
                    <a:pt x="363" y="428"/>
                    <a:pt x="377" y="425"/>
                  </a:cubicBezTo>
                  <a:cubicBezTo>
                    <a:pt x="518" y="401"/>
                    <a:pt x="580" y="325"/>
                    <a:pt x="600" y="294"/>
                  </a:cubicBezTo>
                  <a:cubicBezTo>
                    <a:pt x="621" y="262"/>
                    <a:pt x="625" y="221"/>
                    <a:pt x="611" y="174"/>
                  </a:cubicBezTo>
                  <a:cubicBezTo>
                    <a:pt x="593" y="115"/>
                    <a:pt x="548" y="80"/>
                    <a:pt x="512" y="61"/>
                  </a:cubicBezTo>
                  <a:cubicBezTo>
                    <a:pt x="481" y="43"/>
                    <a:pt x="439" y="31"/>
                    <a:pt x="393" y="25"/>
                  </a:cubicBezTo>
                  <a:cubicBezTo>
                    <a:pt x="370" y="21"/>
                    <a:pt x="346" y="20"/>
                    <a:pt x="321" y="20"/>
                  </a:cubicBezTo>
                  <a:cubicBezTo>
                    <a:pt x="256" y="20"/>
                    <a:pt x="203" y="31"/>
                    <a:pt x="177" y="38"/>
                  </a:cubicBezTo>
                  <a:cubicBezTo>
                    <a:pt x="150" y="44"/>
                    <a:pt x="121" y="58"/>
                    <a:pt x="95" y="75"/>
                  </a:cubicBezTo>
                  <a:cubicBezTo>
                    <a:pt x="73" y="91"/>
                    <a:pt x="53" y="113"/>
                    <a:pt x="40" y="135"/>
                  </a:cubicBezTo>
                  <a:cubicBezTo>
                    <a:pt x="23" y="166"/>
                    <a:pt x="21" y="202"/>
                    <a:pt x="35" y="226"/>
                  </a:cubicBezTo>
                  <a:cubicBezTo>
                    <a:pt x="47" y="247"/>
                    <a:pt x="69" y="255"/>
                    <a:pt x="97" y="249"/>
                  </a:cubicBezTo>
                  <a:cubicBezTo>
                    <a:pt x="105" y="247"/>
                    <a:pt x="113" y="244"/>
                    <a:pt x="122" y="242"/>
                  </a:cubicBezTo>
                  <a:cubicBezTo>
                    <a:pt x="131" y="239"/>
                    <a:pt x="141" y="235"/>
                    <a:pt x="150" y="233"/>
                  </a:cubicBezTo>
                  <a:cubicBezTo>
                    <a:pt x="153" y="233"/>
                    <a:pt x="156" y="232"/>
                    <a:pt x="159" y="23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72"/>
            <p:cNvSpPr>
              <a:spLocks noEditPoints="1"/>
            </p:cNvSpPr>
            <p:nvPr/>
          </p:nvSpPr>
          <p:spPr bwMode="auto">
            <a:xfrm>
              <a:off x="3365501" y="942975"/>
              <a:ext cx="254000" cy="177800"/>
            </a:xfrm>
            <a:custGeom>
              <a:avLst/>
              <a:gdLst>
                <a:gd name="T0" fmla="*/ 40 w 80"/>
                <a:gd name="T1" fmla="*/ 56 h 56"/>
                <a:gd name="T2" fmla="*/ 0 w 80"/>
                <a:gd name="T3" fmla="*/ 28 h 56"/>
                <a:gd name="T4" fmla="*/ 40 w 80"/>
                <a:gd name="T5" fmla="*/ 0 h 56"/>
                <a:gd name="T6" fmla="*/ 80 w 80"/>
                <a:gd name="T7" fmla="*/ 28 h 56"/>
                <a:gd name="T8" fmla="*/ 40 w 80"/>
                <a:gd name="T9" fmla="*/ 56 h 56"/>
                <a:gd name="T10" fmla="*/ 40 w 80"/>
                <a:gd name="T11" fmla="*/ 10 h 56"/>
                <a:gd name="T12" fmla="*/ 10 w 80"/>
                <a:gd name="T13" fmla="*/ 28 h 56"/>
                <a:gd name="T14" fmla="*/ 40 w 80"/>
                <a:gd name="T15" fmla="*/ 46 h 56"/>
                <a:gd name="T16" fmla="*/ 70 w 80"/>
                <a:gd name="T17" fmla="*/ 28 h 56"/>
                <a:gd name="T18" fmla="*/ 40 w 80"/>
                <a:gd name="T1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56">
                  <a:moveTo>
                    <a:pt x="40" y="56"/>
                  </a:moveTo>
                  <a:cubicBezTo>
                    <a:pt x="18" y="56"/>
                    <a:pt x="0" y="43"/>
                    <a:pt x="0" y="28"/>
                  </a:cubicBezTo>
                  <a:cubicBezTo>
                    <a:pt x="0" y="12"/>
                    <a:pt x="18" y="0"/>
                    <a:pt x="40" y="0"/>
                  </a:cubicBezTo>
                  <a:cubicBezTo>
                    <a:pt x="62" y="0"/>
                    <a:pt x="80" y="12"/>
                    <a:pt x="80" y="28"/>
                  </a:cubicBezTo>
                  <a:cubicBezTo>
                    <a:pt x="80" y="43"/>
                    <a:pt x="62" y="56"/>
                    <a:pt x="40" y="56"/>
                  </a:cubicBezTo>
                  <a:close/>
                  <a:moveTo>
                    <a:pt x="40" y="10"/>
                  </a:moveTo>
                  <a:cubicBezTo>
                    <a:pt x="24" y="10"/>
                    <a:pt x="10" y="18"/>
                    <a:pt x="10" y="28"/>
                  </a:cubicBezTo>
                  <a:cubicBezTo>
                    <a:pt x="10" y="37"/>
                    <a:pt x="24" y="46"/>
                    <a:pt x="40" y="46"/>
                  </a:cubicBezTo>
                  <a:cubicBezTo>
                    <a:pt x="56" y="46"/>
                    <a:pt x="70" y="37"/>
                    <a:pt x="70" y="28"/>
                  </a:cubicBezTo>
                  <a:cubicBezTo>
                    <a:pt x="70" y="18"/>
                    <a:pt x="56" y="10"/>
                    <a:pt x="40" y="1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73"/>
            <p:cNvSpPr>
              <a:spLocks/>
            </p:cNvSpPr>
            <p:nvPr/>
          </p:nvSpPr>
          <p:spPr bwMode="auto">
            <a:xfrm>
              <a:off x="2959101" y="517525"/>
              <a:ext cx="374650" cy="244475"/>
            </a:xfrm>
            <a:custGeom>
              <a:avLst/>
              <a:gdLst>
                <a:gd name="T0" fmla="*/ 26 w 118"/>
                <a:gd name="T1" fmla="*/ 18 h 77"/>
                <a:gd name="T2" fmla="*/ 46 w 118"/>
                <a:gd name="T3" fmla="*/ 0 h 77"/>
                <a:gd name="T4" fmla="*/ 74 w 118"/>
                <a:gd name="T5" fmla="*/ 15 h 77"/>
                <a:gd name="T6" fmla="*/ 93 w 118"/>
                <a:gd name="T7" fmla="*/ 14 h 77"/>
                <a:gd name="T8" fmla="*/ 111 w 118"/>
                <a:gd name="T9" fmla="*/ 13 h 77"/>
                <a:gd name="T10" fmla="*/ 117 w 118"/>
                <a:gd name="T11" fmla="*/ 20 h 77"/>
                <a:gd name="T12" fmla="*/ 111 w 118"/>
                <a:gd name="T13" fmla="*/ 39 h 77"/>
                <a:gd name="T14" fmla="*/ 96 w 118"/>
                <a:gd name="T15" fmla="*/ 50 h 77"/>
                <a:gd name="T16" fmla="*/ 81 w 118"/>
                <a:gd name="T17" fmla="*/ 73 h 77"/>
                <a:gd name="T18" fmla="*/ 60 w 118"/>
                <a:gd name="T19" fmla="*/ 65 h 77"/>
                <a:gd name="T20" fmla="*/ 34 w 118"/>
                <a:gd name="T21" fmla="*/ 63 h 77"/>
                <a:gd name="T22" fmla="*/ 13 w 118"/>
                <a:gd name="T23" fmla="*/ 61 h 77"/>
                <a:gd name="T24" fmla="*/ 5 w 118"/>
                <a:gd name="T25" fmla="*/ 44 h 77"/>
                <a:gd name="T26" fmla="*/ 8 w 118"/>
                <a:gd name="T27" fmla="*/ 27 h 77"/>
                <a:gd name="T28" fmla="*/ 22 w 118"/>
                <a:gd name="T29" fmla="*/ 21 h 77"/>
                <a:gd name="T30" fmla="*/ 26 w 118"/>
                <a:gd name="T31" fmla="*/ 1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77">
                  <a:moveTo>
                    <a:pt x="26" y="18"/>
                  </a:moveTo>
                  <a:cubicBezTo>
                    <a:pt x="32" y="12"/>
                    <a:pt x="34" y="0"/>
                    <a:pt x="46" y="0"/>
                  </a:cubicBezTo>
                  <a:cubicBezTo>
                    <a:pt x="64" y="0"/>
                    <a:pt x="61" y="12"/>
                    <a:pt x="74" y="15"/>
                  </a:cubicBezTo>
                  <a:cubicBezTo>
                    <a:pt x="81" y="16"/>
                    <a:pt x="87" y="15"/>
                    <a:pt x="93" y="14"/>
                  </a:cubicBezTo>
                  <a:cubicBezTo>
                    <a:pt x="99" y="13"/>
                    <a:pt x="106" y="11"/>
                    <a:pt x="111" y="13"/>
                  </a:cubicBezTo>
                  <a:cubicBezTo>
                    <a:pt x="114" y="15"/>
                    <a:pt x="116" y="18"/>
                    <a:pt x="117" y="20"/>
                  </a:cubicBezTo>
                  <a:cubicBezTo>
                    <a:pt x="118" y="26"/>
                    <a:pt x="116" y="35"/>
                    <a:pt x="111" y="39"/>
                  </a:cubicBezTo>
                  <a:cubicBezTo>
                    <a:pt x="107" y="43"/>
                    <a:pt x="101" y="45"/>
                    <a:pt x="96" y="50"/>
                  </a:cubicBezTo>
                  <a:cubicBezTo>
                    <a:pt x="91" y="56"/>
                    <a:pt x="97" y="67"/>
                    <a:pt x="81" y="73"/>
                  </a:cubicBezTo>
                  <a:cubicBezTo>
                    <a:pt x="70" y="77"/>
                    <a:pt x="67" y="68"/>
                    <a:pt x="60" y="65"/>
                  </a:cubicBezTo>
                  <a:cubicBezTo>
                    <a:pt x="52" y="60"/>
                    <a:pt x="42" y="61"/>
                    <a:pt x="34" y="63"/>
                  </a:cubicBezTo>
                  <a:cubicBezTo>
                    <a:pt x="28" y="63"/>
                    <a:pt x="18" y="66"/>
                    <a:pt x="13" y="61"/>
                  </a:cubicBezTo>
                  <a:cubicBezTo>
                    <a:pt x="8" y="55"/>
                    <a:pt x="14" y="50"/>
                    <a:pt x="5" y="44"/>
                  </a:cubicBezTo>
                  <a:cubicBezTo>
                    <a:pt x="0" y="40"/>
                    <a:pt x="2" y="31"/>
                    <a:pt x="8" y="27"/>
                  </a:cubicBezTo>
                  <a:cubicBezTo>
                    <a:pt x="13" y="24"/>
                    <a:pt x="18" y="23"/>
                    <a:pt x="22" y="21"/>
                  </a:cubicBezTo>
                  <a:cubicBezTo>
                    <a:pt x="24" y="20"/>
                    <a:pt x="25" y="19"/>
                    <a:pt x="26" y="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74"/>
            <p:cNvSpPr>
              <a:spLocks/>
            </p:cNvSpPr>
            <p:nvPr/>
          </p:nvSpPr>
          <p:spPr bwMode="auto">
            <a:xfrm>
              <a:off x="3286126" y="238125"/>
              <a:ext cx="361950" cy="266700"/>
            </a:xfrm>
            <a:custGeom>
              <a:avLst/>
              <a:gdLst>
                <a:gd name="T0" fmla="*/ 73 w 114"/>
                <a:gd name="T1" fmla="*/ 77 h 84"/>
                <a:gd name="T2" fmla="*/ 57 w 114"/>
                <a:gd name="T3" fmla="*/ 84 h 84"/>
                <a:gd name="T4" fmla="*/ 44 w 114"/>
                <a:gd name="T5" fmla="*/ 74 h 84"/>
                <a:gd name="T6" fmla="*/ 36 w 114"/>
                <a:gd name="T7" fmla="*/ 68 h 84"/>
                <a:gd name="T8" fmla="*/ 12 w 114"/>
                <a:gd name="T9" fmla="*/ 70 h 84"/>
                <a:gd name="T10" fmla="*/ 1 w 114"/>
                <a:gd name="T11" fmla="*/ 46 h 84"/>
                <a:gd name="T12" fmla="*/ 23 w 114"/>
                <a:gd name="T13" fmla="*/ 26 h 84"/>
                <a:gd name="T14" fmla="*/ 31 w 114"/>
                <a:gd name="T15" fmla="*/ 8 h 84"/>
                <a:gd name="T16" fmla="*/ 52 w 114"/>
                <a:gd name="T17" fmla="*/ 1 h 84"/>
                <a:gd name="T18" fmla="*/ 65 w 114"/>
                <a:gd name="T19" fmla="*/ 11 h 84"/>
                <a:gd name="T20" fmla="*/ 70 w 114"/>
                <a:gd name="T21" fmla="*/ 21 h 84"/>
                <a:gd name="T22" fmla="*/ 82 w 114"/>
                <a:gd name="T23" fmla="*/ 19 h 84"/>
                <a:gd name="T24" fmla="*/ 93 w 114"/>
                <a:gd name="T25" fmla="*/ 19 h 84"/>
                <a:gd name="T26" fmla="*/ 108 w 114"/>
                <a:gd name="T27" fmla="*/ 29 h 84"/>
                <a:gd name="T28" fmla="*/ 111 w 114"/>
                <a:gd name="T29" fmla="*/ 33 h 84"/>
                <a:gd name="T30" fmla="*/ 109 w 114"/>
                <a:gd name="T31" fmla="*/ 50 h 84"/>
                <a:gd name="T32" fmla="*/ 73 w 114"/>
                <a:gd name="T3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84">
                  <a:moveTo>
                    <a:pt x="73" y="77"/>
                  </a:moveTo>
                  <a:cubicBezTo>
                    <a:pt x="70" y="82"/>
                    <a:pt x="63" y="84"/>
                    <a:pt x="57" y="84"/>
                  </a:cubicBezTo>
                  <a:cubicBezTo>
                    <a:pt x="50" y="83"/>
                    <a:pt x="47" y="81"/>
                    <a:pt x="44" y="74"/>
                  </a:cubicBezTo>
                  <a:cubicBezTo>
                    <a:pt x="42" y="71"/>
                    <a:pt x="40" y="68"/>
                    <a:pt x="36" y="68"/>
                  </a:cubicBezTo>
                  <a:cubicBezTo>
                    <a:pt x="28" y="67"/>
                    <a:pt x="20" y="71"/>
                    <a:pt x="12" y="70"/>
                  </a:cubicBezTo>
                  <a:cubicBezTo>
                    <a:pt x="1" y="69"/>
                    <a:pt x="0" y="54"/>
                    <a:pt x="1" y="46"/>
                  </a:cubicBezTo>
                  <a:cubicBezTo>
                    <a:pt x="3" y="36"/>
                    <a:pt x="16" y="33"/>
                    <a:pt x="23" y="26"/>
                  </a:cubicBezTo>
                  <a:cubicBezTo>
                    <a:pt x="28" y="21"/>
                    <a:pt x="27" y="13"/>
                    <a:pt x="31" y="8"/>
                  </a:cubicBezTo>
                  <a:cubicBezTo>
                    <a:pt x="36" y="2"/>
                    <a:pt x="45" y="0"/>
                    <a:pt x="52" y="1"/>
                  </a:cubicBezTo>
                  <a:cubicBezTo>
                    <a:pt x="58" y="2"/>
                    <a:pt x="62" y="6"/>
                    <a:pt x="65" y="11"/>
                  </a:cubicBezTo>
                  <a:cubicBezTo>
                    <a:pt x="66" y="14"/>
                    <a:pt x="67" y="20"/>
                    <a:pt x="70" y="21"/>
                  </a:cubicBezTo>
                  <a:cubicBezTo>
                    <a:pt x="73" y="23"/>
                    <a:pt x="79" y="20"/>
                    <a:pt x="82" y="19"/>
                  </a:cubicBezTo>
                  <a:cubicBezTo>
                    <a:pt x="86" y="18"/>
                    <a:pt x="89" y="18"/>
                    <a:pt x="93" y="19"/>
                  </a:cubicBezTo>
                  <a:cubicBezTo>
                    <a:pt x="99" y="21"/>
                    <a:pt x="104" y="24"/>
                    <a:pt x="108" y="29"/>
                  </a:cubicBezTo>
                  <a:cubicBezTo>
                    <a:pt x="109" y="30"/>
                    <a:pt x="111" y="32"/>
                    <a:pt x="111" y="33"/>
                  </a:cubicBezTo>
                  <a:cubicBezTo>
                    <a:pt x="114" y="39"/>
                    <a:pt x="114" y="45"/>
                    <a:pt x="109" y="50"/>
                  </a:cubicBezTo>
                  <a:cubicBezTo>
                    <a:pt x="93" y="64"/>
                    <a:pt x="89" y="45"/>
                    <a:pt x="73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75"/>
            <p:cNvSpPr>
              <a:spLocks/>
            </p:cNvSpPr>
            <p:nvPr/>
          </p:nvSpPr>
          <p:spPr bwMode="auto">
            <a:xfrm>
              <a:off x="3736976" y="212725"/>
              <a:ext cx="381000" cy="304800"/>
            </a:xfrm>
            <a:custGeom>
              <a:avLst/>
              <a:gdLst>
                <a:gd name="T0" fmla="*/ 117 w 120"/>
                <a:gd name="T1" fmla="*/ 33 h 96"/>
                <a:gd name="T2" fmla="*/ 114 w 120"/>
                <a:gd name="T3" fmla="*/ 28 h 96"/>
                <a:gd name="T4" fmla="*/ 99 w 120"/>
                <a:gd name="T5" fmla="*/ 18 h 96"/>
                <a:gd name="T6" fmla="*/ 88 w 120"/>
                <a:gd name="T7" fmla="*/ 19 h 96"/>
                <a:gd name="T8" fmla="*/ 76 w 120"/>
                <a:gd name="T9" fmla="*/ 21 h 96"/>
                <a:gd name="T10" fmla="*/ 71 w 120"/>
                <a:gd name="T11" fmla="*/ 11 h 96"/>
                <a:gd name="T12" fmla="*/ 58 w 120"/>
                <a:gd name="T13" fmla="*/ 1 h 96"/>
                <a:gd name="T14" fmla="*/ 37 w 120"/>
                <a:gd name="T15" fmla="*/ 7 h 96"/>
                <a:gd name="T16" fmla="*/ 29 w 120"/>
                <a:gd name="T17" fmla="*/ 26 h 96"/>
                <a:gd name="T18" fmla="*/ 8 w 120"/>
                <a:gd name="T19" fmla="*/ 47 h 96"/>
                <a:gd name="T20" fmla="*/ 9 w 120"/>
                <a:gd name="T21" fmla="*/ 59 h 96"/>
                <a:gd name="T22" fmla="*/ 4 w 120"/>
                <a:gd name="T23" fmla="*/ 68 h 96"/>
                <a:gd name="T24" fmla="*/ 12 w 120"/>
                <a:gd name="T25" fmla="*/ 86 h 96"/>
                <a:gd name="T26" fmla="*/ 28 w 120"/>
                <a:gd name="T27" fmla="*/ 85 h 96"/>
                <a:gd name="T28" fmla="*/ 40 w 120"/>
                <a:gd name="T29" fmla="*/ 95 h 96"/>
                <a:gd name="T30" fmla="*/ 49 w 120"/>
                <a:gd name="T31" fmla="*/ 93 h 96"/>
                <a:gd name="T32" fmla="*/ 57 w 120"/>
                <a:gd name="T33" fmla="*/ 86 h 96"/>
                <a:gd name="T34" fmla="*/ 75 w 120"/>
                <a:gd name="T35" fmla="*/ 81 h 96"/>
                <a:gd name="T36" fmla="*/ 89 w 120"/>
                <a:gd name="T37" fmla="*/ 60 h 96"/>
                <a:gd name="T38" fmla="*/ 104 w 120"/>
                <a:gd name="T39" fmla="*/ 55 h 96"/>
                <a:gd name="T40" fmla="*/ 115 w 120"/>
                <a:gd name="T41" fmla="*/ 50 h 96"/>
                <a:gd name="T42" fmla="*/ 117 w 120"/>
                <a:gd name="T43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96">
                  <a:moveTo>
                    <a:pt x="117" y="33"/>
                  </a:moveTo>
                  <a:cubicBezTo>
                    <a:pt x="117" y="31"/>
                    <a:pt x="116" y="30"/>
                    <a:pt x="114" y="28"/>
                  </a:cubicBezTo>
                  <a:cubicBezTo>
                    <a:pt x="110" y="24"/>
                    <a:pt x="105" y="20"/>
                    <a:pt x="99" y="18"/>
                  </a:cubicBezTo>
                  <a:cubicBezTo>
                    <a:pt x="95" y="17"/>
                    <a:pt x="92" y="18"/>
                    <a:pt x="88" y="19"/>
                  </a:cubicBezTo>
                  <a:cubicBezTo>
                    <a:pt x="85" y="20"/>
                    <a:pt x="79" y="22"/>
                    <a:pt x="76" y="21"/>
                  </a:cubicBezTo>
                  <a:cubicBezTo>
                    <a:pt x="73" y="19"/>
                    <a:pt x="72" y="14"/>
                    <a:pt x="71" y="11"/>
                  </a:cubicBezTo>
                  <a:cubicBezTo>
                    <a:pt x="68" y="5"/>
                    <a:pt x="64" y="2"/>
                    <a:pt x="58" y="1"/>
                  </a:cubicBezTo>
                  <a:cubicBezTo>
                    <a:pt x="51" y="0"/>
                    <a:pt x="42" y="1"/>
                    <a:pt x="37" y="7"/>
                  </a:cubicBezTo>
                  <a:cubicBezTo>
                    <a:pt x="33" y="13"/>
                    <a:pt x="34" y="21"/>
                    <a:pt x="29" y="26"/>
                  </a:cubicBezTo>
                  <a:cubicBezTo>
                    <a:pt x="22" y="32"/>
                    <a:pt x="8" y="36"/>
                    <a:pt x="8" y="47"/>
                  </a:cubicBezTo>
                  <a:cubicBezTo>
                    <a:pt x="8" y="51"/>
                    <a:pt x="10" y="55"/>
                    <a:pt x="9" y="59"/>
                  </a:cubicBezTo>
                  <a:cubicBezTo>
                    <a:pt x="9" y="63"/>
                    <a:pt x="6" y="65"/>
                    <a:pt x="4" y="68"/>
                  </a:cubicBezTo>
                  <a:cubicBezTo>
                    <a:pt x="0" y="74"/>
                    <a:pt x="5" y="86"/>
                    <a:pt x="12" y="86"/>
                  </a:cubicBezTo>
                  <a:cubicBezTo>
                    <a:pt x="17" y="87"/>
                    <a:pt x="23" y="84"/>
                    <a:pt x="28" y="85"/>
                  </a:cubicBezTo>
                  <a:cubicBezTo>
                    <a:pt x="34" y="87"/>
                    <a:pt x="33" y="94"/>
                    <a:pt x="40" y="95"/>
                  </a:cubicBezTo>
                  <a:cubicBezTo>
                    <a:pt x="43" y="96"/>
                    <a:pt x="47" y="95"/>
                    <a:pt x="49" y="93"/>
                  </a:cubicBezTo>
                  <a:cubicBezTo>
                    <a:pt x="52" y="91"/>
                    <a:pt x="54" y="88"/>
                    <a:pt x="57" y="86"/>
                  </a:cubicBezTo>
                  <a:cubicBezTo>
                    <a:pt x="62" y="82"/>
                    <a:pt x="69" y="84"/>
                    <a:pt x="75" y="81"/>
                  </a:cubicBezTo>
                  <a:cubicBezTo>
                    <a:pt x="82" y="77"/>
                    <a:pt x="83" y="66"/>
                    <a:pt x="89" y="60"/>
                  </a:cubicBezTo>
                  <a:cubicBezTo>
                    <a:pt x="94" y="56"/>
                    <a:pt x="98" y="56"/>
                    <a:pt x="104" y="55"/>
                  </a:cubicBezTo>
                  <a:cubicBezTo>
                    <a:pt x="108" y="54"/>
                    <a:pt x="112" y="52"/>
                    <a:pt x="115" y="50"/>
                  </a:cubicBezTo>
                  <a:cubicBezTo>
                    <a:pt x="120" y="44"/>
                    <a:pt x="120" y="39"/>
                    <a:pt x="117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76"/>
            <p:cNvSpPr>
              <a:spLocks/>
            </p:cNvSpPr>
            <p:nvPr/>
          </p:nvSpPr>
          <p:spPr bwMode="auto">
            <a:xfrm>
              <a:off x="4105276" y="339725"/>
              <a:ext cx="355600" cy="355600"/>
            </a:xfrm>
            <a:custGeom>
              <a:avLst/>
              <a:gdLst>
                <a:gd name="T0" fmla="*/ 100 w 112"/>
                <a:gd name="T1" fmla="*/ 92 h 112"/>
                <a:gd name="T2" fmla="*/ 101 w 112"/>
                <a:gd name="T3" fmla="*/ 88 h 112"/>
                <a:gd name="T4" fmla="*/ 107 w 112"/>
                <a:gd name="T5" fmla="*/ 82 h 112"/>
                <a:gd name="T6" fmla="*/ 105 w 112"/>
                <a:gd name="T7" fmla="*/ 72 h 112"/>
                <a:gd name="T8" fmla="*/ 98 w 112"/>
                <a:gd name="T9" fmla="*/ 63 h 112"/>
                <a:gd name="T10" fmla="*/ 106 w 112"/>
                <a:gd name="T11" fmla="*/ 48 h 112"/>
                <a:gd name="T12" fmla="*/ 111 w 112"/>
                <a:gd name="T13" fmla="*/ 33 h 112"/>
                <a:gd name="T14" fmla="*/ 97 w 112"/>
                <a:gd name="T15" fmla="*/ 16 h 112"/>
                <a:gd name="T16" fmla="*/ 77 w 112"/>
                <a:gd name="T17" fmla="*/ 15 h 112"/>
                <a:gd name="T18" fmla="*/ 51 w 112"/>
                <a:gd name="T19" fmla="*/ 2 h 112"/>
                <a:gd name="T20" fmla="*/ 39 w 112"/>
                <a:gd name="T21" fmla="*/ 9 h 112"/>
                <a:gd name="T22" fmla="*/ 28 w 112"/>
                <a:gd name="T23" fmla="*/ 8 h 112"/>
                <a:gd name="T24" fmla="*/ 31 w 112"/>
                <a:gd name="T25" fmla="*/ 63 h 112"/>
                <a:gd name="T26" fmla="*/ 43 w 112"/>
                <a:gd name="T27" fmla="*/ 78 h 112"/>
                <a:gd name="T28" fmla="*/ 67 w 112"/>
                <a:gd name="T29" fmla="*/ 84 h 112"/>
                <a:gd name="T30" fmla="*/ 83 w 112"/>
                <a:gd name="T31" fmla="*/ 107 h 112"/>
                <a:gd name="T32" fmla="*/ 99 w 112"/>
                <a:gd name="T33" fmla="*/ 109 h 112"/>
                <a:gd name="T34" fmla="*/ 102 w 112"/>
                <a:gd name="T35" fmla="*/ 97 h 112"/>
                <a:gd name="T36" fmla="*/ 100 w 112"/>
                <a:gd name="T37" fmla="*/ 9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2">
                  <a:moveTo>
                    <a:pt x="100" y="92"/>
                  </a:moveTo>
                  <a:cubicBezTo>
                    <a:pt x="100" y="91"/>
                    <a:pt x="100" y="89"/>
                    <a:pt x="101" y="88"/>
                  </a:cubicBezTo>
                  <a:cubicBezTo>
                    <a:pt x="102" y="86"/>
                    <a:pt x="105" y="84"/>
                    <a:pt x="107" y="82"/>
                  </a:cubicBezTo>
                  <a:cubicBezTo>
                    <a:pt x="111" y="78"/>
                    <a:pt x="109" y="76"/>
                    <a:pt x="105" y="72"/>
                  </a:cubicBezTo>
                  <a:cubicBezTo>
                    <a:pt x="103" y="70"/>
                    <a:pt x="98" y="67"/>
                    <a:pt x="98" y="63"/>
                  </a:cubicBezTo>
                  <a:cubicBezTo>
                    <a:pt x="96" y="54"/>
                    <a:pt x="104" y="51"/>
                    <a:pt x="106" y="48"/>
                  </a:cubicBezTo>
                  <a:cubicBezTo>
                    <a:pt x="110" y="44"/>
                    <a:pt x="112" y="39"/>
                    <a:pt x="111" y="33"/>
                  </a:cubicBezTo>
                  <a:cubicBezTo>
                    <a:pt x="109" y="26"/>
                    <a:pt x="104" y="18"/>
                    <a:pt x="97" y="16"/>
                  </a:cubicBezTo>
                  <a:cubicBezTo>
                    <a:pt x="90" y="14"/>
                    <a:pt x="83" y="18"/>
                    <a:pt x="77" y="15"/>
                  </a:cubicBezTo>
                  <a:cubicBezTo>
                    <a:pt x="68" y="11"/>
                    <a:pt x="60" y="0"/>
                    <a:pt x="51" y="2"/>
                  </a:cubicBezTo>
                  <a:cubicBezTo>
                    <a:pt x="46" y="3"/>
                    <a:pt x="43" y="8"/>
                    <a:pt x="39" y="9"/>
                  </a:cubicBezTo>
                  <a:cubicBezTo>
                    <a:pt x="35" y="10"/>
                    <a:pt x="32" y="8"/>
                    <a:pt x="28" y="8"/>
                  </a:cubicBezTo>
                  <a:cubicBezTo>
                    <a:pt x="0" y="13"/>
                    <a:pt x="0" y="60"/>
                    <a:pt x="31" y="63"/>
                  </a:cubicBezTo>
                  <a:cubicBezTo>
                    <a:pt x="38" y="64"/>
                    <a:pt x="38" y="74"/>
                    <a:pt x="43" y="78"/>
                  </a:cubicBezTo>
                  <a:cubicBezTo>
                    <a:pt x="49" y="83"/>
                    <a:pt x="65" y="76"/>
                    <a:pt x="67" y="84"/>
                  </a:cubicBezTo>
                  <a:cubicBezTo>
                    <a:pt x="70" y="93"/>
                    <a:pt x="75" y="102"/>
                    <a:pt x="83" y="107"/>
                  </a:cubicBezTo>
                  <a:cubicBezTo>
                    <a:pt x="87" y="110"/>
                    <a:pt x="95" y="112"/>
                    <a:pt x="99" y="109"/>
                  </a:cubicBezTo>
                  <a:cubicBezTo>
                    <a:pt x="102" y="107"/>
                    <a:pt x="102" y="100"/>
                    <a:pt x="102" y="97"/>
                  </a:cubicBezTo>
                  <a:cubicBezTo>
                    <a:pt x="101" y="95"/>
                    <a:pt x="101" y="93"/>
                    <a:pt x="100" y="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77"/>
            <p:cNvSpPr>
              <a:spLocks/>
            </p:cNvSpPr>
            <p:nvPr/>
          </p:nvSpPr>
          <p:spPr bwMode="auto">
            <a:xfrm>
              <a:off x="3568701" y="1120775"/>
              <a:ext cx="400050" cy="282575"/>
            </a:xfrm>
            <a:custGeom>
              <a:avLst/>
              <a:gdLst>
                <a:gd name="T0" fmla="*/ 38 w 126"/>
                <a:gd name="T1" fmla="*/ 12 h 89"/>
                <a:gd name="T2" fmla="*/ 46 w 126"/>
                <a:gd name="T3" fmla="*/ 2 h 89"/>
                <a:gd name="T4" fmla="*/ 55 w 126"/>
                <a:gd name="T5" fmla="*/ 0 h 89"/>
                <a:gd name="T6" fmla="*/ 82 w 126"/>
                <a:gd name="T7" fmla="*/ 21 h 89"/>
                <a:gd name="T8" fmla="*/ 101 w 126"/>
                <a:gd name="T9" fmla="*/ 20 h 89"/>
                <a:gd name="T10" fmla="*/ 119 w 126"/>
                <a:gd name="T11" fmla="*/ 20 h 89"/>
                <a:gd name="T12" fmla="*/ 125 w 126"/>
                <a:gd name="T13" fmla="*/ 27 h 89"/>
                <a:gd name="T14" fmla="*/ 119 w 126"/>
                <a:gd name="T15" fmla="*/ 45 h 89"/>
                <a:gd name="T16" fmla="*/ 106 w 126"/>
                <a:gd name="T17" fmla="*/ 54 h 89"/>
                <a:gd name="T18" fmla="*/ 102 w 126"/>
                <a:gd name="T19" fmla="*/ 60 h 89"/>
                <a:gd name="T20" fmla="*/ 93 w 126"/>
                <a:gd name="T21" fmla="*/ 74 h 89"/>
                <a:gd name="T22" fmla="*/ 80 w 126"/>
                <a:gd name="T23" fmla="*/ 78 h 89"/>
                <a:gd name="T24" fmla="*/ 61 w 126"/>
                <a:gd name="T25" fmla="*/ 74 h 89"/>
                <a:gd name="T26" fmla="*/ 26 w 126"/>
                <a:gd name="T27" fmla="*/ 80 h 89"/>
                <a:gd name="T28" fmla="*/ 22 w 126"/>
                <a:gd name="T29" fmla="*/ 70 h 89"/>
                <a:gd name="T30" fmla="*/ 24 w 126"/>
                <a:gd name="T31" fmla="*/ 55 h 89"/>
                <a:gd name="T32" fmla="*/ 13 w 126"/>
                <a:gd name="T33" fmla="*/ 50 h 89"/>
                <a:gd name="T34" fmla="*/ 16 w 126"/>
                <a:gd name="T35" fmla="*/ 31 h 89"/>
                <a:gd name="T36" fmla="*/ 38 w 126"/>
                <a:gd name="T37" fmla="*/ 1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89">
                  <a:moveTo>
                    <a:pt x="38" y="12"/>
                  </a:moveTo>
                  <a:cubicBezTo>
                    <a:pt x="38" y="8"/>
                    <a:pt x="42" y="4"/>
                    <a:pt x="46" y="2"/>
                  </a:cubicBezTo>
                  <a:cubicBezTo>
                    <a:pt x="49" y="0"/>
                    <a:pt x="52" y="0"/>
                    <a:pt x="55" y="0"/>
                  </a:cubicBezTo>
                  <a:cubicBezTo>
                    <a:pt x="76" y="0"/>
                    <a:pt x="69" y="18"/>
                    <a:pt x="82" y="21"/>
                  </a:cubicBezTo>
                  <a:cubicBezTo>
                    <a:pt x="88" y="23"/>
                    <a:pt x="95" y="21"/>
                    <a:pt x="101" y="20"/>
                  </a:cubicBezTo>
                  <a:cubicBezTo>
                    <a:pt x="107" y="20"/>
                    <a:pt x="114" y="18"/>
                    <a:pt x="119" y="20"/>
                  </a:cubicBezTo>
                  <a:cubicBezTo>
                    <a:pt x="122" y="21"/>
                    <a:pt x="124" y="24"/>
                    <a:pt x="125" y="27"/>
                  </a:cubicBezTo>
                  <a:cubicBezTo>
                    <a:pt x="126" y="33"/>
                    <a:pt x="124" y="42"/>
                    <a:pt x="119" y="45"/>
                  </a:cubicBezTo>
                  <a:cubicBezTo>
                    <a:pt x="115" y="49"/>
                    <a:pt x="110" y="51"/>
                    <a:pt x="106" y="54"/>
                  </a:cubicBezTo>
                  <a:cubicBezTo>
                    <a:pt x="104" y="56"/>
                    <a:pt x="103" y="57"/>
                    <a:pt x="102" y="60"/>
                  </a:cubicBezTo>
                  <a:cubicBezTo>
                    <a:pt x="101" y="65"/>
                    <a:pt x="98" y="70"/>
                    <a:pt x="93" y="74"/>
                  </a:cubicBezTo>
                  <a:cubicBezTo>
                    <a:pt x="89" y="76"/>
                    <a:pt x="85" y="78"/>
                    <a:pt x="80" y="78"/>
                  </a:cubicBezTo>
                  <a:cubicBezTo>
                    <a:pt x="73" y="77"/>
                    <a:pt x="68" y="73"/>
                    <a:pt x="61" y="74"/>
                  </a:cubicBezTo>
                  <a:cubicBezTo>
                    <a:pt x="51" y="75"/>
                    <a:pt x="35" y="89"/>
                    <a:pt x="26" y="80"/>
                  </a:cubicBezTo>
                  <a:cubicBezTo>
                    <a:pt x="23" y="78"/>
                    <a:pt x="21" y="74"/>
                    <a:pt x="22" y="70"/>
                  </a:cubicBezTo>
                  <a:cubicBezTo>
                    <a:pt x="22" y="66"/>
                    <a:pt x="26" y="60"/>
                    <a:pt x="24" y="55"/>
                  </a:cubicBezTo>
                  <a:cubicBezTo>
                    <a:pt x="23" y="51"/>
                    <a:pt x="18" y="50"/>
                    <a:pt x="13" y="50"/>
                  </a:cubicBezTo>
                  <a:cubicBezTo>
                    <a:pt x="0" y="50"/>
                    <a:pt x="0" y="34"/>
                    <a:pt x="16" y="31"/>
                  </a:cubicBezTo>
                  <a:cubicBezTo>
                    <a:pt x="26" y="29"/>
                    <a:pt x="37" y="26"/>
                    <a:pt x="38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78"/>
            <p:cNvSpPr>
              <a:spLocks/>
            </p:cNvSpPr>
            <p:nvPr/>
          </p:nvSpPr>
          <p:spPr bwMode="auto">
            <a:xfrm>
              <a:off x="4394201" y="688975"/>
              <a:ext cx="276225" cy="342900"/>
            </a:xfrm>
            <a:custGeom>
              <a:avLst/>
              <a:gdLst>
                <a:gd name="T0" fmla="*/ 84 w 87"/>
                <a:gd name="T1" fmla="*/ 57 h 108"/>
                <a:gd name="T2" fmla="*/ 81 w 87"/>
                <a:gd name="T3" fmla="*/ 74 h 108"/>
                <a:gd name="T4" fmla="*/ 70 w 87"/>
                <a:gd name="T5" fmla="*/ 80 h 108"/>
                <a:gd name="T6" fmla="*/ 57 w 87"/>
                <a:gd name="T7" fmla="*/ 81 h 108"/>
                <a:gd name="T8" fmla="*/ 51 w 87"/>
                <a:gd name="T9" fmla="*/ 90 h 108"/>
                <a:gd name="T10" fmla="*/ 37 w 87"/>
                <a:gd name="T11" fmla="*/ 107 h 108"/>
                <a:gd name="T12" fmla="*/ 17 w 87"/>
                <a:gd name="T13" fmla="*/ 97 h 108"/>
                <a:gd name="T14" fmla="*/ 14 w 87"/>
                <a:gd name="T15" fmla="*/ 75 h 108"/>
                <a:gd name="T16" fmla="*/ 6 w 87"/>
                <a:gd name="T17" fmla="*/ 56 h 108"/>
                <a:gd name="T18" fmla="*/ 11 w 87"/>
                <a:gd name="T19" fmla="*/ 31 h 108"/>
                <a:gd name="T20" fmla="*/ 66 w 87"/>
                <a:gd name="T21" fmla="*/ 1 h 108"/>
                <a:gd name="T22" fmla="*/ 71 w 87"/>
                <a:gd name="T23" fmla="*/ 1 h 108"/>
                <a:gd name="T24" fmla="*/ 83 w 87"/>
                <a:gd name="T25" fmla="*/ 12 h 108"/>
                <a:gd name="T26" fmla="*/ 84 w 87"/>
                <a:gd name="T27" fmla="*/ 5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108">
                  <a:moveTo>
                    <a:pt x="84" y="57"/>
                  </a:moveTo>
                  <a:cubicBezTo>
                    <a:pt x="87" y="63"/>
                    <a:pt x="85" y="69"/>
                    <a:pt x="81" y="74"/>
                  </a:cubicBezTo>
                  <a:cubicBezTo>
                    <a:pt x="79" y="78"/>
                    <a:pt x="75" y="80"/>
                    <a:pt x="70" y="80"/>
                  </a:cubicBezTo>
                  <a:cubicBezTo>
                    <a:pt x="66" y="80"/>
                    <a:pt x="61" y="78"/>
                    <a:pt x="57" y="81"/>
                  </a:cubicBezTo>
                  <a:cubicBezTo>
                    <a:pt x="54" y="83"/>
                    <a:pt x="53" y="87"/>
                    <a:pt x="51" y="90"/>
                  </a:cubicBezTo>
                  <a:cubicBezTo>
                    <a:pt x="48" y="97"/>
                    <a:pt x="46" y="105"/>
                    <a:pt x="37" y="107"/>
                  </a:cubicBezTo>
                  <a:cubicBezTo>
                    <a:pt x="30" y="108"/>
                    <a:pt x="21" y="103"/>
                    <a:pt x="17" y="97"/>
                  </a:cubicBezTo>
                  <a:cubicBezTo>
                    <a:pt x="12" y="90"/>
                    <a:pt x="14" y="82"/>
                    <a:pt x="14" y="75"/>
                  </a:cubicBezTo>
                  <a:cubicBezTo>
                    <a:pt x="15" y="68"/>
                    <a:pt x="11" y="62"/>
                    <a:pt x="6" y="56"/>
                  </a:cubicBezTo>
                  <a:cubicBezTo>
                    <a:pt x="0" y="48"/>
                    <a:pt x="6" y="38"/>
                    <a:pt x="11" y="31"/>
                  </a:cubicBezTo>
                  <a:cubicBezTo>
                    <a:pt x="31" y="0"/>
                    <a:pt x="59" y="1"/>
                    <a:pt x="66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8" y="2"/>
                    <a:pt x="82" y="5"/>
                    <a:pt x="83" y="12"/>
                  </a:cubicBezTo>
                  <a:cubicBezTo>
                    <a:pt x="85" y="33"/>
                    <a:pt x="67" y="26"/>
                    <a:pt x="84" y="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79"/>
            <p:cNvSpPr>
              <a:spLocks/>
            </p:cNvSpPr>
            <p:nvPr/>
          </p:nvSpPr>
          <p:spPr bwMode="auto">
            <a:xfrm>
              <a:off x="4086226" y="1003300"/>
              <a:ext cx="304800" cy="279400"/>
            </a:xfrm>
            <a:custGeom>
              <a:avLst/>
              <a:gdLst>
                <a:gd name="T0" fmla="*/ 73 w 96"/>
                <a:gd name="T1" fmla="*/ 11 h 88"/>
                <a:gd name="T2" fmla="*/ 58 w 96"/>
                <a:gd name="T3" fmla="*/ 10 h 88"/>
                <a:gd name="T4" fmla="*/ 47 w 96"/>
                <a:gd name="T5" fmla="*/ 2 h 88"/>
                <a:gd name="T6" fmla="*/ 40 w 96"/>
                <a:gd name="T7" fmla="*/ 1 h 88"/>
                <a:gd name="T8" fmla="*/ 34 w 96"/>
                <a:gd name="T9" fmla="*/ 4 h 88"/>
                <a:gd name="T10" fmla="*/ 27 w 96"/>
                <a:gd name="T11" fmla="*/ 6 h 88"/>
                <a:gd name="T12" fmla="*/ 7 w 96"/>
                <a:gd name="T13" fmla="*/ 21 h 88"/>
                <a:gd name="T14" fmla="*/ 9 w 96"/>
                <a:gd name="T15" fmla="*/ 45 h 88"/>
                <a:gd name="T16" fmla="*/ 10 w 96"/>
                <a:gd name="T17" fmla="*/ 71 h 88"/>
                <a:gd name="T18" fmla="*/ 18 w 96"/>
                <a:gd name="T19" fmla="*/ 75 h 88"/>
                <a:gd name="T20" fmla="*/ 20 w 96"/>
                <a:gd name="T21" fmla="*/ 78 h 88"/>
                <a:gd name="T22" fmla="*/ 39 w 96"/>
                <a:gd name="T23" fmla="*/ 77 h 88"/>
                <a:gd name="T24" fmla="*/ 49 w 96"/>
                <a:gd name="T25" fmla="*/ 72 h 88"/>
                <a:gd name="T26" fmla="*/ 55 w 96"/>
                <a:gd name="T27" fmla="*/ 71 h 88"/>
                <a:gd name="T28" fmla="*/ 60 w 96"/>
                <a:gd name="T29" fmla="*/ 75 h 88"/>
                <a:gd name="T30" fmla="*/ 82 w 96"/>
                <a:gd name="T31" fmla="*/ 79 h 88"/>
                <a:gd name="T32" fmla="*/ 79 w 96"/>
                <a:gd name="T33" fmla="*/ 62 h 88"/>
                <a:gd name="T34" fmla="*/ 85 w 96"/>
                <a:gd name="T35" fmla="*/ 55 h 88"/>
                <a:gd name="T36" fmla="*/ 93 w 96"/>
                <a:gd name="T37" fmla="*/ 46 h 88"/>
                <a:gd name="T38" fmla="*/ 94 w 96"/>
                <a:gd name="T39" fmla="*/ 28 h 88"/>
                <a:gd name="T40" fmla="*/ 85 w 96"/>
                <a:gd name="T41" fmla="*/ 14 h 88"/>
                <a:gd name="T42" fmla="*/ 73 w 96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88">
                  <a:moveTo>
                    <a:pt x="73" y="11"/>
                  </a:moveTo>
                  <a:cubicBezTo>
                    <a:pt x="68" y="10"/>
                    <a:pt x="63" y="12"/>
                    <a:pt x="58" y="10"/>
                  </a:cubicBezTo>
                  <a:cubicBezTo>
                    <a:pt x="54" y="8"/>
                    <a:pt x="51" y="4"/>
                    <a:pt x="47" y="2"/>
                  </a:cubicBezTo>
                  <a:cubicBezTo>
                    <a:pt x="45" y="1"/>
                    <a:pt x="42" y="0"/>
                    <a:pt x="40" y="1"/>
                  </a:cubicBezTo>
                  <a:cubicBezTo>
                    <a:pt x="37" y="1"/>
                    <a:pt x="36" y="3"/>
                    <a:pt x="34" y="4"/>
                  </a:cubicBezTo>
                  <a:cubicBezTo>
                    <a:pt x="31" y="6"/>
                    <a:pt x="29" y="6"/>
                    <a:pt x="27" y="6"/>
                  </a:cubicBezTo>
                  <a:cubicBezTo>
                    <a:pt x="18" y="5"/>
                    <a:pt x="5" y="11"/>
                    <a:pt x="7" y="21"/>
                  </a:cubicBezTo>
                  <a:cubicBezTo>
                    <a:pt x="9" y="28"/>
                    <a:pt x="18" y="39"/>
                    <a:pt x="9" y="45"/>
                  </a:cubicBezTo>
                  <a:cubicBezTo>
                    <a:pt x="0" y="51"/>
                    <a:pt x="4" y="64"/>
                    <a:pt x="10" y="71"/>
                  </a:cubicBezTo>
                  <a:cubicBezTo>
                    <a:pt x="12" y="73"/>
                    <a:pt x="15" y="73"/>
                    <a:pt x="18" y="75"/>
                  </a:cubicBezTo>
                  <a:cubicBezTo>
                    <a:pt x="19" y="76"/>
                    <a:pt x="19" y="77"/>
                    <a:pt x="20" y="78"/>
                  </a:cubicBezTo>
                  <a:cubicBezTo>
                    <a:pt x="25" y="87"/>
                    <a:pt x="33" y="81"/>
                    <a:pt x="39" y="77"/>
                  </a:cubicBezTo>
                  <a:cubicBezTo>
                    <a:pt x="42" y="75"/>
                    <a:pt x="46" y="73"/>
                    <a:pt x="49" y="72"/>
                  </a:cubicBezTo>
                  <a:cubicBezTo>
                    <a:pt x="51" y="71"/>
                    <a:pt x="53" y="70"/>
                    <a:pt x="55" y="71"/>
                  </a:cubicBezTo>
                  <a:cubicBezTo>
                    <a:pt x="57" y="71"/>
                    <a:pt x="58" y="73"/>
                    <a:pt x="60" y="75"/>
                  </a:cubicBezTo>
                  <a:cubicBezTo>
                    <a:pt x="63" y="78"/>
                    <a:pt x="77" y="88"/>
                    <a:pt x="82" y="79"/>
                  </a:cubicBezTo>
                  <a:cubicBezTo>
                    <a:pt x="89" y="69"/>
                    <a:pt x="74" y="67"/>
                    <a:pt x="79" y="62"/>
                  </a:cubicBezTo>
                  <a:cubicBezTo>
                    <a:pt x="81" y="60"/>
                    <a:pt x="83" y="57"/>
                    <a:pt x="85" y="55"/>
                  </a:cubicBezTo>
                  <a:cubicBezTo>
                    <a:pt x="88" y="52"/>
                    <a:pt x="91" y="50"/>
                    <a:pt x="93" y="46"/>
                  </a:cubicBezTo>
                  <a:cubicBezTo>
                    <a:pt x="95" y="40"/>
                    <a:pt x="96" y="33"/>
                    <a:pt x="94" y="28"/>
                  </a:cubicBezTo>
                  <a:cubicBezTo>
                    <a:pt x="93" y="22"/>
                    <a:pt x="91" y="17"/>
                    <a:pt x="85" y="14"/>
                  </a:cubicBezTo>
                  <a:cubicBezTo>
                    <a:pt x="82" y="12"/>
                    <a:pt x="77" y="11"/>
                    <a:pt x="73" y="1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3" name="beaker"/>
          <p:cNvGrpSpPr/>
          <p:nvPr/>
        </p:nvGrpSpPr>
        <p:grpSpPr>
          <a:xfrm>
            <a:off x="7551368" y="2144819"/>
            <a:ext cx="663237" cy="749330"/>
            <a:chOff x="4362451" y="368300"/>
            <a:chExt cx="1320800" cy="1492250"/>
          </a:xfrm>
        </p:grpSpPr>
        <p:sp>
          <p:nvSpPr>
            <p:cNvPr id="414" name="Freeform 59"/>
            <p:cNvSpPr>
              <a:spLocks/>
            </p:cNvSpPr>
            <p:nvPr/>
          </p:nvSpPr>
          <p:spPr bwMode="auto">
            <a:xfrm>
              <a:off x="4394201" y="400050"/>
              <a:ext cx="1254125" cy="1428750"/>
            </a:xfrm>
            <a:custGeom>
              <a:avLst/>
              <a:gdLst>
                <a:gd name="T0" fmla="*/ 790 w 790"/>
                <a:gd name="T1" fmla="*/ 900 h 900"/>
                <a:gd name="T2" fmla="*/ 564 w 790"/>
                <a:gd name="T3" fmla="*/ 326 h 900"/>
                <a:gd name="T4" fmla="*/ 564 w 790"/>
                <a:gd name="T5" fmla="*/ 38 h 900"/>
                <a:gd name="T6" fmla="*/ 594 w 790"/>
                <a:gd name="T7" fmla="*/ 0 h 900"/>
                <a:gd name="T8" fmla="*/ 196 w 790"/>
                <a:gd name="T9" fmla="*/ 0 h 900"/>
                <a:gd name="T10" fmla="*/ 226 w 790"/>
                <a:gd name="T11" fmla="*/ 40 h 900"/>
                <a:gd name="T12" fmla="*/ 226 w 790"/>
                <a:gd name="T13" fmla="*/ 326 h 900"/>
                <a:gd name="T14" fmla="*/ 0 w 790"/>
                <a:gd name="T15" fmla="*/ 900 h 900"/>
                <a:gd name="T16" fmla="*/ 790 w 790"/>
                <a:gd name="T17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900">
                  <a:moveTo>
                    <a:pt x="790" y="900"/>
                  </a:moveTo>
                  <a:lnTo>
                    <a:pt x="564" y="326"/>
                  </a:lnTo>
                  <a:lnTo>
                    <a:pt x="564" y="38"/>
                  </a:lnTo>
                  <a:lnTo>
                    <a:pt x="594" y="0"/>
                  </a:lnTo>
                  <a:lnTo>
                    <a:pt x="196" y="0"/>
                  </a:lnTo>
                  <a:lnTo>
                    <a:pt x="226" y="40"/>
                  </a:lnTo>
                  <a:lnTo>
                    <a:pt x="226" y="326"/>
                  </a:lnTo>
                  <a:lnTo>
                    <a:pt x="0" y="900"/>
                  </a:lnTo>
                  <a:lnTo>
                    <a:pt x="790" y="900"/>
                  </a:lnTo>
                  <a:close/>
                </a:path>
              </a:pathLst>
            </a:custGeom>
            <a:gradFill flip="none" rotWithShape="1">
              <a:gsLst>
                <a:gs pos="2400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20000"/>
                    <a:lumOff val="80000"/>
                  </a:schemeClr>
                </a:gs>
                <a:gs pos="39000">
                  <a:schemeClr val="accent1">
                    <a:lumMod val="20000"/>
                    <a:lumOff val="8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90000">
                  <a:schemeClr val="accent1">
                    <a:lumMod val="60000"/>
                  </a:schemeClr>
                </a:gs>
              </a:gsLst>
              <a:lin ang="8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60"/>
            <p:cNvSpPr>
              <a:spLocks noEditPoints="1"/>
            </p:cNvSpPr>
            <p:nvPr/>
          </p:nvSpPr>
          <p:spPr bwMode="auto">
            <a:xfrm>
              <a:off x="4362451" y="368300"/>
              <a:ext cx="1320800" cy="1492250"/>
            </a:xfrm>
            <a:custGeom>
              <a:avLst/>
              <a:gdLst>
                <a:gd name="T0" fmla="*/ 405 w 416"/>
                <a:gd name="T1" fmla="*/ 470 h 470"/>
                <a:gd name="T2" fmla="*/ 10 w 416"/>
                <a:gd name="T3" fmla="*/ 470 h 470"/>
                <a:gd name="T4" fmla="*/ 2 w 416"/>
                <a:gd name="T5" fmla="*/ 466 h 470"/>
                <a:gd name="T6" fmla="*/ 1 w 416"/>
                <a:gd name="T7" fmla="*/ 456 h 470"/>
                <a:gd name="T8" fmla="*/ 113 w 416"/>
                <a:gd name="T9" fmla="*/ 171 h 470"/>
                <a:gd name="T10" fmla="*/ 113 w 416"/>
                <a:gd name="T11" fmla="*/ 33 h 470"/>
                <a:gd name="T12" fmla="*/ 100 w 416"/>
                <a:gd name="T13" fmla="*/ 16 h 470"/>
                <a:gd name="T14" fmla="*/ 99 w 416"/>
                <a:gd name="T15" fmla="*/ 5 h 470"/>
                <a:gd name="T16" fmla="*/ 108 w 416"/>
                <a:gd name="T17" fmla="*/ 0 h 470"/>
                <a:gd name="T18" fmla="*/ 307 w 416"/>
                <a:gd name="T19" fmla="*/ 0 h 470"/>
                <a:gd name="T20" fmla="*/ 316 w 416"/>
                <a:gd name="T21" fmla="*/ 6 h 470"/>
                <a:gd name="T22" fmla="*/ 315 w 416"/>
                <a:gd name="T23" fmla="*/ 16 h 470"/>
                <a:gd name="T24" fmla="*/ 302 w 416"/>
                <a:gd name="T25" fmla="*/ 33 h 470"/>
                <a:gd name="T26" fmla="*/ 302 w 416"/>
                <a:gd name="T27" fmla="*/ 171 h 470"/>
                <a:gd name="T28" fmla="*/ 415 w 416"/>
                <a:gd name="T29" fmla="*/ 456 h 470"/>
                <a:gd name="T30" fmla="*/ 413 w 416"/>
                <a:gd name="T31" fmla="*/ 466 h 470"/>
                <a:gd name="T32" fmla="*/ 405 w 416"/>
                <a:gd name="T33" fmla="*/ 470 h 470"/>
                <a:gd name="T34" fmla="*/ 25 w 416"/>
                <a:gd name="T35" fmla="*/ 450 h 470"/>
                <a:gd name="T36" fmla="*/ 391 w 416"/>
                <a:gd name="T37" fmla="*/ 450 h 470"/>
                <a:gd name="T38" fmla="*/ 283 w 416"/>
                <a:gd name="T39" fmla="*/ 177 h 470"/>
                <a:gd name="T40" fmla="*/ 282 w 416"/>
                <a:gd name="T41" fmla="*/ 173 h 470"/>
                <a:gd name="T42" fmla="*/ 282 w 416"/>
                <a:gd name="T43" fmla="*/ 29 h 470"/>
                <a:gd name="T44" fmla="*/ 284 w 416"/>
                <a:gd name="T45" fmla="*/ 23 h 470"/>
                <a:gd name="T46" fmla="*/ 287 w 416"/>
                <a:gd name="T47" fmla="*/ 20 h 470"/>
                <a:gd name="T48" fmla="*/ 128 w 416"/>
                <a:gd name="T49" fmla="*/ 20 h 470"/>
                <a:gd name="T50" fmla="*/ 131 w 416"/>
                <a:gd name="T51" fmla="*/ 24 h 470"/>
                <a:gd name="T52" fmla="*/ 133 w 416"/>
                <a:gd name="T53" fmla="*/ 30 h 470"/>
                <a:gd name="T54" fmla="*/ 133 w 416"/>
                <a:gd name="T55" fmla="*/ 173 h 470"/>
                <a:gd name="T56" fmla="*/ 132 w 416"/>
                <a:gd name="T57" fmla="*/ 177 h 470"/>
                <a:gd name="T58" fmla="*/ 25 w 416"/>
                <a:gd name="T59" fmla="*/ 45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6" h="470">
                  <a:moveTo>
                    <a:pt x="405" y="470"/>
                  </a:moveTo>
                  <a:cubicBezTo>
                    <a:pt x="10" y="470"/>
                    <a:pt x="10" y="470"/>
                    <a:pt x="10" y="470"/>
                  </a:cubicBezTo>
                  <a:cubicBezTo>
                    <a:pt x="7" y="470"/>
                    <a:pt x="4" y="468"/>
                    <a:pt x="2" y="466"/>
                  </a:cubicBezTo>
                  <a:cubicBezTo>
                    <a:pt x="0" y="463"/>
                    <a:pt x="0" y="459"/>
                    <a:pt x="1" y="456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8" y="13"/>
                    <a:pt x="98" y="9"/>
                    <a:pt x="99" y="5"/>
                  </a:cubicBezTo>
                  <a:cubicBezTo>
                    <a:pt x="101" y="2"/>
                    <a:pt x="105" y="0"/>
                    <a:pt x="108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11" y="0"/>
                    <a:pt x="314" y="2"/>
                    <a:pt x="316" y="6"/>
                  </a:cubicBezTo>
                  <a:cubicBezTo>
                    <a:pt x="318" y="9"/>
                    <a:pt x="317" y="13"/>
                    <a:pt x="315" y="16"/>
                  </a:cubicBezTo>
                  <a:cubicBezTo>
                    <a:pt x="302" y="33"/>
                    <a:pt x="302" y="33"/>
                    <a:pt x="302" y="3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9"/>
                    <a:pt x="415" y="463"/>
                    <a:pt x="413" y="466"/>
                  </a:cubicBezTo>
                  <a:cubicBezTo>
                    <a:pt x="412" y="468"/>
                    <a:pt x="409" y="470"/>
                    <a:pt x="405" y="470"/>
                  </a:cubicBezTo>
                  <a:close/>
                  <a:moveTo>
                    <a:pt x="25" y="450"/>
                  </a:moveTo>
                  <a:cubicBezTo>
                    <a:pt x="391" y="450"/>
                    <a:pt x="391" y="450"/>
                    <a:pt x="391" y="45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3" y="176"/>
                    <a:pt x="282" y="174"/>
                    <a:pt x="282" y="173"/>
                  </a:cubicBezTo>
                  <a:cubicBezTo>
                    <a:pt x="282" y="29"/>
                    <a:pt x="282" y="29"/>
                    <a:pt x="282" y="29"/>
                  </a:cubicBezTo>
                  <a:cubicBezTo>
                    <a:pt x="282" y="27"/>
                    <a:pt x="283" y="25"/>
                    <a:pt x="284" y="23"/>
                  </a:cubicBezTo>
                  <a:cubicBezTo>
                    <a:pt x="287" y="20"/>
                    <a:pt x="287" y="20"/>
                    <a:pt x="28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2" y="26"/>
                    <a:pt x="133" y="28"/>
                    <a:pt x="133" y="30"/>
                  </a:cubicBezTo>
                  <a:cubicBezTo>
                    <a:pt x="133" y="173"/>
                    <a:pt x="133" y="173"/>
                    <a:pt x="133" y="173"/>
                  </a:cubicBezTo>
                  <a:cubicBezTo>
                    <a:pt x="133" y="174"/>
                    <a:pt x="133" y="176"/>
                    <a:pt x="132" y="177"/>
                  </a:cubicBezTo>
                  <a:lnTo>
                    <a:pt x="25" y="45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61"/>
            <p:cNvSpPr>
              <a:spLocks/>
            </p:cNvSpPr>
            <p:nvPr/>
          </p:nvSpPr>
          <p:spPr bwMode="auto">
            <a:xfrm>
              <a:off x="4924426" y="857250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Freeform 62"/>
            <p:cNvSpPr>
              <a:spLocks/>
            </p:cNvSpPr>
            <p:nvPr/>
          </p:nvSpPr>
          <p:spPr bwMode="auto">
            <a:xfrm>
              <a:off x="4924426" y="993775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63"/>
            <p:cNvSpPr>
              <a:spLocks/>
            </p:cNvSpPr>
            <p:nvPr/>
          </p:nvSpPr>
          <p:spPr bwMode="auto">
            <a:xfrm>
              <a:off x="4924426" y="1127125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64"/>
            <p:cNvSpPr>
              <a:spLocks/>
            </p:cNvSpPr>
            <p:nvPr/>
          </p:nvSpPr>
          <p:spPr bwMode="auto">
            <a:xfrm>
              <a:off x="4924426" y="1263650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Freeform 65"/>
            <p:cNvSpPr>
              <a:spLocks/>
            </p:cNvSpPr>
            <p:nvPr/>
          </p:nvSpPr>
          <p:spPr bwMode="auto">
            <a:xfrm>
              <a:off x="4924426" y="1400175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Freeform 66"/>
            <p:cNvSpPr>
              <a:spLocks/>
            </p:cNvSpPr>
            <p:nvPr/>
          </p:nvSpPr>
          <p:spPr bwMode="auto">
            <a:xfrm>
              <a:off x="4924426" y="1536700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Freeform 67"/>
            <p:cNvSpPr>
              <a:spLocks/>
            </p:cNvSpPr>
            <p:nvPr/>
          </p:nvSpPr>
          <p:spPr bwMode="auto">
            <a:xfrm>
              <a:off x="4924426" y="1670050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2" name="notebook"/>
          <p:cNvGrpSpPr/>
          <p:nvPr/>
        </p:nvGrpSpPr>
        <p:grpSpPr>
          <a:xfrm>
            <a:off x="8643862" y="1226416"/>
            <a:ext cx="915139" cy="1087326"/>
            <a:chOff x="7173913" y="2085975"/>
            <a:chExt cx="1822450" cy="2165350"/>
          </a:xfrm>
        </p:grpSpPr>
        <p:sp>
          <p:nvSpPr>
            <p:cNvPr id="503" name="Freeform 68"/>
            <p:cNvSpPr>
              <a:spLocks/>
            </p:cNvSpPr>
            <p:nvPr/>
          </p:nvSpPr>
          <p:spPr bwMode="auto">
            <a:xfrm>
              <a:off x="7326313" y="2117725"/>
              <a:ext cx="1638300" cy="2101850"/>
            </a:xfrm>
            <a:custGeom>
              <a:avLst/>
              <a:gdLst>
                <a:gd name="T0" fmla="*/ 37 w 516"/>
                <a:gd name="T1" fmla="*/ 662 h 662"/>
                <a:gd name="T2" fmla="*/ 0 w 516"/>
                <a:gd name="T3" fmla="*/ 625 h 662"/>
                <a:gd name="T4" fmla="*/ 0 w 516"/>
                <a:gd name="T5" fmla="*/ 36 h 662"/>
                <a:gd name="T6" fmla="*/ 37 w 516"/>
                <a:gd name="T7" fmla="*/ 0 h 662"/>
                <a:gd name="T8" fmla="*/ 480 w 516"/>
                <a:gd name="T9" fmla="*/ 0 h 662"/>
                <a:gd name="T10" fmla="*/ 516 w 516"/>
                <a:gd name="T11" fmla="*/ 36 h 662"/>
                <a:gd name="T12" fmla="*/ 516 w 516"/>
                <a:gd name="T13" fmla="*/ 625 h 662"/>
                <a:gd name="T14" fmla="*/ 480 w 516"/>
                <a:gd name="T15" fmla="*/ 662 h 662"/>
                <a:gd name="T16" fmla="*/ 37 w 516"/>
                <a:gd name="T17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662">
                  <a:moveTo>
                    <a:pt x="37" y="662"/>
                  </a:moveTo>
                  <a:cubicBezTo>
                    <a:pt x="17" y="662"/>
                    <a:pt x="0" y="645"/>
                    <a:pt x="0" y="62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00" y="0"/>
                    <a:pt x="516" y="16"/>
                    <a:pt x="516" y="36"/>
                  </a:cubicBezTo>
                  <a:cubicBezTo>
                    <a:pt x="516" y="625"/>
                    <a:pt x="516" y="625"/>
                    <a:pt x="516" y="625"/>
                  </a:cubicBezTo>
                  <a:cubicBezTo>
                    <a:pt x="516" y="645"/>
                    <a:pt x="500" y="662"/>
                    <a:pt x="480" y="662"/>
                  </a:cubicBezTo>
                  <a:lnTo>
                    <a:pt x="37" y="662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69"/>
            <p:cNvSpPr>
              <a:spLocks noEditPoints="1"/>
            </p:cNvSpPr>
            <p:nvPr/>
          </p:nvSpPr>
          <p:spPr bwMode="auto">
            <a:xfrm>
              <a:off x="7294563" y="2085975"/>
              <a:ext cx="1701800" cy="2165350"/>
            </a:xfrm>
            <a:custGeom>
              <a:avLst/>
              <a:gdLst>
                <a:gd name="T0" fmla="*/ 490 w 536"/>
                <a:gd name="T1" fmla="*/ 20 h 682"/>
                <a:gd name="T2" fmla="*/ 516 w 536"/>
                <a:gd name="T3" fmla="*/ 46 h 682"/>
                <a:gd name="T4" fmla="*/ 516 w 536"/>
                <a:gd name="T5" fmla="*/ 635 h 682"/>
                <a:gd name="T6" fmla="*/ 490 w 536"/>
                <a:gd name="T7" fmla="*/ 662 h 682"/>
                <a:gd name="T8" fmla="*/ 47 w 536"/>
                <a:gd name="T9" fmla="*/ 662 h 682"/>
                <a:gd name="T10" fmla="*/ 20 w 536"/>
                <a:gd name="T11" fmla="*/ 635 h 682"/>
                <a:gd name="T12" fmla="*/ 20 w 536"/>
                <a:gd name="T13" fmla="*/ 46 h 682"/>
                <a:gd name="T14" fmla="*/ 47 w 536"/>
                <a:gd name="T15" fmla="*/ 20 h 682"/>
                <a:gd name="T16" fmla="*/ 490 w 536"/>
                <a:gd name="T17" fmla="*/ 20 h 682"/>
                <a:gd name="T18" fmla="*/ 490 w 536"/>
                <a:gd name="T19" fmla="*/ 0 h 682"/>
                <a:gd name="T20" fmla="*/ 47 w 536"/>
                <a:gd name="T21" fmla="*/ 0 h 682"/>
                <a:gd name="T22" fmla="*/ 0 w 536"/>
                <a:gd name="T23" fmla="*/ 46 h 682"/>
                <a:gd name="T24" fmla="*/ 0 w 536"/>
                <a:gd name="T25" fmla="*/ 635 h 682"/>
                <a:gd name="T26" fmla="*/ 47 w 536"/>
                <a:gd name="T27" fmla="*/ 682 h 682"/>
                <a:gd name="T28" fmla="*/ 490 w 536"/>
                <a:gd name="T29" fmla="*/ 682 h 682"/>
                <a:gd name="T30" fmla="*/ 536 w 536"/>
                <a:gd name="T31" fmla="*/ 635 h 682"/>
                <a:gd name="T32" fmla="*/ 536 w 536"/>
                <a:gd name="T33" fmla="*/ 46 h 682"/>
                <a:gd name="T34" fmla="*/ 490 w 536"/>
                <a:gd name="T35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682">
                  <a:moveTo>
                    <a:pt x="490" y="20"/>
                  </a:moveTo>
                  <a:cubicBezTo>
                    <a:pt x="504" y="20"/>
                    <a:pt x="516" y="32"/>
                    <a:pt x="516" y="46"/>
                  </a:cubicBezTo>
                  <a:cubicBezTo>
                    <a:pt x="516" y="635"/>
                    <a:pt x="516" y="635"/>
                    <a:pt x="516" y="635"/>
                  </a:cubicBezTo>
                  <a:cubicBezTo>
                    <a:pt x="516" y="650"/>
                    <a:pt x="504" y="662"/>
                    <a:pt x="490" y="662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32" y="662"/>
                    <a:pt x="20" y="650"/>
                    <a:pt x="20" y="63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32"/>
                    <a:pt x="32" y="20"/>
                    <a:pt x="47" y="20"/>
                  </a:cubicBezTo>
                  <a:cubicBezTo>
                    <a:pt x="490" y="20"/>
                    <a:pt x="490" y="20"/>
                    <a:pt x="490" y="20"/>
                  </a:cubicBezTo>
                  <a:moveTo>
                    <a:pt x="49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6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61"/>
                    <a:pt x="21" y="682"/>
                    <a:pt x="47" y="682"/>
                  </a:cubicBezTo>
                  <a:cubicBezTo>
                    <a:pt x="490" y="682"/>
                    <a:pt x="490" y="682"/>
                    <a:pt x="490" y="682"/>
                  </a:cubicBezTo>
                  <a:cubicBezTo>
                    <a:pt x="515" y="682"/>
                    <a:pt x="536" y="661"/>
                    <a:pt x="536" y="635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36" y="21"/>
                    <a:pt x="515" y="0"/>
                    <a:pt x="490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70"/>
            <p:cNvSpPr>
              <a:spLocks noEditPoints="1"/>
            </p:cNvSpPr>
            <p:nvPr/>
          </p:nvSpPr>
          <p:spPr bwMode="auto">
            <a:xfrm>
              <a:off x="7748588" y="2520950"/>
              <a:ext cx="793750" cy="438150"/>
            </a:xfrm>
            <a:custGeom>
              <a:avLst/>
              <a:gdLst>
                <a:gd name="T0" fmla="*/ 231 w 250"/>
                <a:gd name="T1" fmla="*/ 138 h 138"/>
                <a:gd name="T2" fmla="*/ 20 w 250"/>
                <a:gd name="T3" fmla="*/ 138 h 138"/>
                <a:gd name="T4" fmla="*/ 0 w 250"/>
                <a:gd name="T5" fmla="*/ 118 h 138"/>
                <a:gd name="T6" fmla="*/ 0 w 250"/>
                <a:gd name="T7" fmla="*/ 20 h 138"/>
                <a:gd name="T8" fmla="*/ 20 w 250"/>
                <a:gd name="T9" fmla="*/ 0 h 138"/>
                <a:gd name="T10" fmla="*/ 231 w 250"/>
                <a:gd name="T11" fmla="*/ 0 h 138"/>
                <a:gd name="T12" fmla="*/ 250 w 250"/>
                <a:gd name="T13" fmla="*/ 20 h 138"/>
                <a:gd name="T14" fmla="*/ 250 w 250"/>
                <a:gd name="T15" fmla="*/ 118 h 138"/>
                <a:gd name="T16" fmla="*/ 231 w 250"/>
                <a:gd name="T17" fmla="*/ 138 h 138"/>
                <a:gd name="T18" fmla="*/ 20 w 250"/>
                <a:gd name="T19" fmla="*/ 12 h 138"/>
                <a:gd name="T20" fmla="*/ 12 w 250"/>
                <a:gd name="T21" fmla="*/ 20 h 138"/>
                <a:gd name="T22" fmla="*/ 12 w 250"/>
                <a:gd name="T23" fmla="*/ 118 h 138"/>
                <a:gd name="T24" fmla="*/ 20 w 250"/>
                <a:gd name="T25" fmla="*/ 126 h 138"/>
                <a:gd name="T26" fmla="*/ 231 w 250"/>
                <a:gd name="T27" fmla="*/ 126 h 138"/>
                <a:gd name="T28" fmla="*/ 238 w 250"/>
                <a:gd name="T29" fmla="*/ 118 h 138"/>
                <a:gd name="T30" fmla="*/ 238 w 250"/>
                <a:gd name="T31" fmla="*/ 20 h 138"/>
                <a:gd name="T32" fmla="*/ 231 w 250"/>
                <a:gd name="T33" fmla="*/ 12 h 138"/>
                <a:gd name="T34" fmla="*/ 20 w 250"/>
                <a:gd name="T35" fmla="*/ 1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0" h="138">
                  <a:moveTo>
                    <a:pt x="231" y="138"/>
                  </a:moveTo>
                  <a:cubicBezTo>
                    <a:pt x="20" y="138"/>
                    <a:pt x="20" y="138"/>
                    <a:pt x="20" y="138"/>
                  </a:cubicBezTo>
                  <a:cubicBezTo>
                    <a:pt x="9" y="138"/>
                    <a:pt x="0" y="129"/>
                    <a:pt x="0" y="1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41" y="0"/>
                    <a:pt x="250" y="9"/>
                    <a:pt x="250" y="20"/>
                  </a:cubicBezTo>
                  <a:cubicBezTo>
                    <a:pt x="250" y="118"/>
                    <a:pt x="250" y="118"/>
                    <a:pt x="250" y="118"/>
                  </a:cubicBezTo>
                  <a:cubicBezTo>
                    <a:pt x="250" y="129"/>
                    <a:pt x="241" y="138"/>
                    <a:pt x="231" y="138"/>
                  </a:cubicBezTo>
                  <a:close/>
                  <a:moveTo>
                    <a:pt x="20" y="12"/>
                  </a:moveTo>
                  <a:cubicBezTo>
                    <a:pt x="16" y="12"/>
                    <a:pt x="12" y="15"/>
                    <a:pt x="12" y="20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22"/>
                    <a:pt x="16" y="126"/>
                    <a:pt x="20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35" y="126"/>
                    <a:pt x="238" y="122"/>
                    <a:pt x="238" y="118"/>
                  </a:cubicBezTo>
                  <a:cubicBezTo>
                    <a:pt x="238" y="20"/>
                    <a:pt x="238" y="20"/>
                    <a:pt x="238" y="20"/>
                  </a:cubicBezTo>
                  <a:cubicBezTo>
                    <a:pt x="238" y="15"/>
                    <a:pt x="235" y="12"/>
                    <a:pt x="231" y="1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71"/>
            <p:cNvSpPr>
              <a:spLocks/>
            </p:cNvSpPr>
            <p:nvPr/>
          </p:nvSpPr>
          <p:spPr bwMode="auto">
            <a:xfrm>
              <a:off x="7173913" y="2228850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4"/>
                    <a:pt x="92" y="10"/>
                  </a:cubicBezTo>
                  <a:cubicBezTo>
                    <a:pt x="92" y="15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72"/>
            <p:cNvSpPr>
              <a:spLocks/>
            </p:cNvSpPr>
            <p:nvPr/>
          </p:nvSpPr>
          <p:spPr bwMode="auto">
            <a:xfrm>
              <a:off x="7173913" y="2390775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5"/>
                    <a:pt x="92" y="10"/>
                  </a:cubicBezTo>
                  <a:cubicBezTo>
                    <a:pt x="92" y="16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73"/>
            <p:cNvSpPr>
              <a:spLocks/>
            </p:cNvSpPr>
            <p:nvPr/>
          </p:nvSpPr>
          <p:spPr bwMode="auto">
            <a:xfrm>
              <a:off x="7173913" y="2555875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4"/>
                    <a:pt x="92" y="10"/>
                  </a:cubicBezTo>
                  <a:cubicBezTo>
                    <a:pt x="92" y="15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74"/>
            <p:cNvSpPr>
              <a:spLocks/>
            </p:cNvSpPr>
            <p:nvPr/>
          </p:nvSpPr>
          <p:spPr bwMode="auto">
            <a:xfrm>
              <a:off x="7173913" y="2720975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4"/>
                    <a:pt x="92" y="10"/>
                  </a:cubicBezTo>
                  <a:cubicBezTo>
                    <a:pt x="92" y="15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75"/>
            <p:cNvSpPr>
              <a:spLocks/>
            </p:cNvSpPr>
            <p:nvPr/>
          </p:nvSpPr>
          <p:spPr bwMode="auto">
            <a:xfrm>
              <a:off x="7173913" y="2882900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5"/>
                    <a:pt x="92" y="10"/>
                  </a:cubicBezTo>
                  <a:cubicBezTo>
                    <a:pt x="92" y="16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76"/>
            <p:cNvSpPr>
              <a:spLocks/>
            </p:cNvSpPr>
            <p:nvPr/>
          </p:nvSpPr>
          <p:spPr bwMode="auto">
            <a:xfrm>
              <a:off x="7173913" y="3048000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5"/>
                    <a:pt x="92" y="10"/>
                  </a:cubicBezTo>
                  <a:cubicBezTo>
                    <a:pt x="92" y="16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" name="Freeform 77"/>
            <p:cNvSpPr>
              <a:spLocks/>
            </p:cNvSpPr>
            <p:nvPr/>
          </p:nvSpPr>
          <p:spPr bwMode="auto">
            <a:xfrm>
              <a:off x="7173913" y="3213100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4"/>
                    <a:pt x="92" y="10"/>
                  </a:cubicBezTo>
                  <a:cubicBezTo>
                    <a:pt x="92" y="15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3" name="Freeform 78"/>
            <p:cNvSpPr>
              <a:spLocks/>
            </p:cNvSpPr>
            <p:nvPr/>
          </p:nvSpPr>
          <p:spPr bwMode="auto">
            <a:xfrm>
              <a:off x="7173913" y="3378200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4"/>
                    <a:pt x="92" y="10"/>
                  </a:cubicBezTo>
                  <a:cubicBezTo>
                    <a:pt x="92" y="15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5" name="Freeform 79"/>
            <p:cNvSpPr>
              <a:spLocks/>
            </p:cNvSpPr>
            <p:nvPr/>
          </p:nvSpPr>
          <p:spPr bwMode="auto">
            <a:xfrm>
              <a:off x="7173913" y="3540125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5"/>
                    <a:pt x="92" y="10"/>
                  </a:cubicBezTo>
                  <a:cubicBezTo>
                    <a:pt x="92" y="16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1" name="Freeform 80"/>
            <p:cNvSpPr>
              <a:spLocks/>
            </p:cNvSpPr>
            <p:nvPr/>
          </p:nvSpPr>
          <p:spPr bwMode="auto">
            <a:xfrm>
              <a:off x="7173913" y="3705225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4"/>
                    <a:pt x="92" y="10"/>
                  </a:cubicBezTo>
                  <a:cubicBezTo>
                    <a:pt x="92" y="16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2" name="Freeform 81"/>
            <p:cNvSpPr>
              <a:spLocks/>
            </p:cNvSpPr>
            <p:nvPr/>
          </p:nvSpPr>
          <p:spPr bwMode="auto">
            <a:xfrm>
              <a:off x="7173913" y="3870325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4"/>
                    <a:pt x="92" y="10"/>
                  </a:cubicBezTo>
                  <a:cubicBezTo>
                    <a:pt x="92" y="15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" name="Freeform 82"/>
            <p:cNvSpPr>
              <a:spLocks/>
            </p:cNvSpPr>
            <p:nvPr/>
          </p:nvSpPr>
          <p:spPr bwMode="auto">
            <a:xfrm>
              <a:off x="7173913" y="4032250"/>
              <a:ext cx="292100" cy="63500"/>
            </a:xfrm>
            <a:custGeom>
              <a:avLst/>
              <a:gdLst>
                <a:gd name="T0" fmla="*/ 82 w 92"/>
                <a:gd name="T1" fmla="*/ 20 h 20"/>
                <a:gd name="T2" fmla="*/ 10 w 92"/>
                <a:gd name="T3" fmla="*/ 20 h 20"/>
                <a:gd name="T4" fmla="*/ 0 w 92"/>
                <a:gd name="T5" fmla="*/ 10 h 20"/>
                <a:gd name="T6" fmla="*/ 10 w 92"/>
                <a:gd name="T7" fmla="*/ 0 h 20"/>
                <a:gd name="T8" fmla="*/ 82 w 92"/>
                <a:gd name="T9" fmla="*/ 0 h 20"/>
                <a:gd name="T10" fmla="*/ 92 w 92"/>
                <a:gd name="T11" fmla="*/ 10 h 20"/>
                <a:gd name="T12" fmla="*/ 82 w 9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0">
                  <a:moveTo>
                    <a:pt x="8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7" y="0"/>
                    <a:pt x="92" y="5"/>
                    <a:pt x="92" y="10"/>
                  </a:cubicBezTo>
                  <a:cubicBezTo>
                    <a:pt x="92" y="16"/>
                    <a:pt x="87" y="20"/>
                    <a:pt x="82" y="2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4" name="school bus front"/>
          <p:cNvGrpSpPr/>
          <p:nvPr/>
        </p:nvGrpSpPr>
        <p:grpSpPr>
          <a:xfrm>
            <a:off x="2792736" y="2120247"/>
            <a:ext cx="826440" cy="895241"/>
            <a:chOff x="6775451" y="3355975"/>
            <a:chExt cx="1582737" cy="1714500"/>
          </a:xfrm>
        </p:grpSpPr>
        <p:sp>
          <p:nvSpPr>
            <p:cNvPr id="565" name="Freeform 164"/>
            <p:cNvSpPr>
              <a:spLocks/>
            </p:cNvSpPr>
            <p:nvPr/>
          </p:nvSpPr>
          <p:spPr bwMode="auto">
            <a:xfrm>
              <a:off x="6967538" y="4743450"/>
              <a:ext cx="282575" cy="301625"/>
            </a:xfrm>
            <a:custGeom>
              <a:avLst/>
              <a:gdLst>
                <a:gd name="T0" fmla="*/ 8 w 89"/>
                <a:gd name="T1" fmla="*/ 95 h 95"/>
                <a:gd name="T2" fmla="*/ 0 w 89"/>
                <a:gd name="T3" fmla="*/ 87 h 95"/>
                <a:gd name="T4" fmla="*/ 0 w 89"/>
                <a:gd name="T5" fmla="*/ 8 h 95"/>
                <a:gd name="T6" fmla="*/ 8 w 89"/>
                <a:gd name="T7" fmla="*/ 0 h 95"/>
                <a:gd name="T8" fmla="*/ 81 w 89"/>
                <a:gd name="T9" fmla="*/ 0 h 95"/>
                <a:gd name="T10" fmla="*/ 89 w 89"/>
                <a:gd name="T11" fmla="*/ 8 h 95"/>
                <a:gd name="T12" fmla="*/ 89 w 89"/>
                <a:gd name="T13" fmla="*/ 87 h 95"/>
                <a:gd name="T14" fmla="*/ 81 w 89"/>
                <a:gd name="T15" fmla="*/ 95 h 95"/>
                <a:gd name="T16" fmla="*/ 8 w 89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95">
                  <a:moveTo>
                    <a:pt x="8" y="95"/>
                  </a:moveTo>
                  <a:cubicBezTo>
                    <a:pt x="3" y="95"/>
                    <a:pt x="0" y="92"/>
                    <a:pt x="0" y="8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5" y="0"/>
                    <a:pt x="89" y="3"/>
                    <a:pt x="89" y="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92"/>
                    <a:pt x="85" y="95"/>
                    <a:pt x="81" y="95"/>
                  </a:cubicBezTo>
                  <a:lnTo>
                    <a:pt x="8" y="95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6" name="Freeform 165"/>
            <p:cNvSpPr>
              <a:spLocks noEditPoints="1"/>
            </p:cNvSpPr>
            <p:nvPr/>
          </p:nvSpPr>
          <p:spPr bwMode="auto">
            <a:xfrm>
              <a:off x="6938963" y="4714875"/>
              <a:ext cx="336550" cy="355600"/>
            </a:xfrm>
            <a:custGeom>
              <a:avLst/>
              <a:gdLst>
                <a:gd name="T0" fmla="*/ 90 w 106"/>
                <a:gd name="T1" fmla="*/ 17 h 112"/>
                <a:gd name="T2" fmla="*/ 90 w 106"/>
                <a:gd name="T3" fmla="*/ 96 h 112"/>
                <a:gd name="T4" fmla="*/ 17 w 106"/>
                <a:gd name="T5" fmla="*/ 96 h 112"/>
                <a:gd name="T6" fmla="*/ 17 w 106"/>
                <a:gd name="T7" fmla="*/ 17 h 112"/>
                <a:gd name="T8" fmla="*/ 90 w 106"/>
                <a:gd name="T9" fmla="*/ 17 h 112"/>
                <a:gd name="T10" fmla="*/ 90 w 106"/>
                <a:gd name="T11" fmla="*/ 0 h 112"/>
                <a:gd name="T12" fmla="*/ 17 w 106"/>
                <a:gd name="T13" fmla="*/ 0 h 112"/>
                <a:gd name="T14" fmla="*/ 0 w 106"/>
                <a:gd name="T15" fmla="*/ 17 h 112"/>
                <a:gd name="T16" fmla="*/ 0 w 106"/>
                <a:gd name="T17" fmla="*/ 96 h 112"/>
                <a:gd name="T18" fmla="*/ 17 w 106"/>
                <a:gd name="T19" fmla="*/ 112 h 112"/>
                <a:gd name="T20" fmla="*/ 90 w 106"/>
                <a:gd name="T21" fmla="*/ 112 h 112"/>
                <a:gd name="T22" fmla="*/ 106 w 106"/>
                <a:gd name="T23" fmla="*/ 96 h 112"/>
                <a:gd name="T24" fmla="*/ 106 w 106"/>
                <a:gd name="T25" fmla="*/ 17 h 112"/>
                <a:gd name="T26" fmla="*/ 90 w 106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12">
                  <a:moveTo>
                    <a:pt x="90" y="17"/>
                  </a:moveTo>
                  <a:cubicBezTo>
                    <a:pt x="90" y="96"/>
                    <a:pt x="90" y="96"/>
                    <a:pt x="90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90" y="17"/>
                    <a:pt x="90" y="17"/>
                    <a:pt x="90" y="17"/>
                  </a:cubicBezTo>
                  <a:moveTo>
                    <a:pt x="9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8" y="112"/>
                    <a:pt x="17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9" y="112"/>
                    <a:pt x="106" y="105"/>
                    <a:pt x="106" y="9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8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7" name="Freeform 166"/>
            <p:cNvSpPr>
              <a:spLocks/>
            </p:cNvSpPr>
            <p:nvPr/>
          </p:nvSpPr>
          <p:spPr bwMode="auto">
            <a:xfrm>
              <a:off x="7878763" y="4743450"/>
              <a:ext cx="285750" cy="301625"/>
            </a:xfrm>
            <a:custGeom>
              <a:avLst/>
              <a:gdLst>
                <a:gd name="T0" fmla="*/ 9 w 90"/>
                <a:gd name="T1" fmla="*/ 95 h 95"/>
                <a:gd name="T2" fmla="*/ 0 w 90"/>
                <a:gd name="T3" fmla="*/ 87 h 95"/>
                <a:gd name="T4" fmla="*/ 0 w 90"/>
                <a:gd name="T5" fmla="*/ 8 h 95"/>
                <a:gd name="T6" fmla="*/ 9 w 90"/>
                <a:gd name="T7" fmla="*/ 0 h 95"/>
                <a:gd name="T8" fmla="*/ 82 w 90"/>
                <a:gd name="T9" fmla="*/ 0 h 95"/>
                <a:gd name="T10" fmla="*/ 90 w 90"/>
                <a:gd name="T11" fmla="*/ 8 h 95"/>
                <a:gd name="T12" fmla="*/ 90 w 90"/>
                <a:gd name="T13" fmla="*/ 87 h 95"/>
                <a:gd name="T14" fmla="*/ 82 w 90"/>
                <a:gd name="T15" fmla="*/ 95 h 95"/>
                <a:gd name="T16" fmla="*/ 9 w 90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9" y="95"/>
                  </a:moveTo>
                  <a:cubicBezTo>
                    <a:pt x="4" y="95"/>
                    <a:pt x="0" y="92"/>
                    <a:pt x="0" y="8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90" y="3"/>
                    <a:pt x="90" y="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92"/>
                    <a:pt x="86" y="95"/>
                    <a:pt x="82" y="95"/>
                  </a:cubicBezTo>
                  <a:lnTo>
                    <a:pt x="9" y="95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8" name="Freeform 167"/>
            <p:cNvSpPr>
              <a:spLocks noEditPoints="1"/>
            </p:cNvSpPr>
            <p:nvPr/>
          </p:nvSpPr>
          <p:spPr bwMode="auto">
            <a:xfrm>
              <a:off x="7853363" y="4714875"/>
              <a:ext cx="336550" cy="355600"/>
            </a:xfrm>
            <a:custGeom>
              <a:avLst/>
              <a:gdLst>
                <a:gd name="T0" fmla="*/ 90 w 106"/>
                <a:gd name="T1" fmla="*/ 17 h 112"/>
                <a:gd name="T2" fmla="*/ 90 w 106"/>
                <a:gd name="T3" fmla="*/ 96 h 112"/>
                <a:gd name="T4" fmla="*/ 17 w 106"/>
                <a:gd name="T5" fmla="*/ 96 h 112"/>
                <a:gd name="T6" fmla="*/ 17 w 106"/>
                <a:gd name="T7" fmla="*/ 17 h 112"/>
                <a:gd name="T8" fmla="*/ 90 w 106"/>
                <a:gd name="T9" fmla="*/ 17 h 112"/>
                <a:gd name="T10" fmla="*/ 90 w 106"/>
                <a:gd name="T11" fmla="*/ 0 h 112"/>
                <a:gd name="T12" fmla="*/ 17 w 106"/>
                <a:gd name="T13" fmla="*/ 0 h 112"/>
                <a:gd name="T14" fmla="*/ 0 w 106"/>
                <a:gd name="T15" fmla="*/ 17 h 112"/>
                <a:gd name="T16" fmla="*/ 0 w 106"/>
                <a:gd name="T17" fmla="*/ 96 h 112"/>
                <a:gd name="T18" fmla="*/ 17 w 106"/>
                <a:gd name="T19" fmla="*/ 112 h 112"/>
                <a:gd name="T20" fmla="*/ 90 w 106"/>
                <a:gd name="T21" fmla="*/ 112 h 112"/>
                <a:gd name="T22" fmla="*/ 106 w 106"/>
                <a:gd name="T23" fmla="*/ 96 h 112"/>
                <a:gd name="T24" fmla="*/ 106 w 106"/>
                <a:gd name="T25" fmla="*/ 17 h 112"/>
                <a:gd name="T26" fmla="*/ 90 w 106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12">
                  <a:moveTo>
                    <a:pt x="90" y="17"/>
                  </a:moveTo>
                  <a:cubicBezTo>
                    <a:pt x="90" y="96"/>
                    <a:pt x="90" y="96"/>
                    <a:pt x="90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90" y="17"/>
                    <a:pt x="90" y="17"/>
                    <a:pt x="90" y="17"/>
                  </a:cubicBezTo>
                  <a:moveTo>
                    <a:pt x="9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8" y="112"/>
                    <a:pt x="17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9" y="112"/>
                    <a:pt x="106" y="105"/>
                    <a:pt x="106" y="9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8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9" name="Freeform 168"/>
            <p:cNvSpPr>
              <a:spLocks/>
            </p:cNvSpPr>
            <p:nvPr/>
          </p:nvSpPr>
          <p:spPr bwMode="auto">
            <a:xfrm>
              <a:off x="6913563" y="3387725"/>
              <a:ext cx="1304925" cy="1381125"/>
            </a:xfrm>
            <a:custGeom>
              <a:avLst/>
              <a:gdLst>
                <a:gd name="T0" fmla="*/ 205 w 411"/>
                <a:gd name="T1" fmla="*/ 0 h 435"/>
                <a:gd name="T2" fmla="*/ 0 w 411"/>
                <a:gd name="T3" fmla="*/ 69 h 435"/>
                <a:gd name="T4" fmla="*/ 0 w 411"/>
                <a:gd name="T5" fmla="*/ 69 h 435"/>
                <a:gd name="T6" fmla="*/ 0 w 411"/>
                <a:gd name="T7" fmla="*/ 435 h 435"/>
                <a:gd name="T8" fmla="*/ 411 w 411"/>
                <a:gd name="T9" fmla="*/ 435 h 435"/>
                <a:gd name="T10" fmla="*/ 411 w 411"/>
                <a:gd name="T11" fmla="*/ 69 h 435"/>
                <a:gd name="T12" fmla="*/ 205 w 411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1" h="435">
                  <a:moveTo>
                    <a:pt x="205" y="0"/>
                  </a:moveTo>
                  <a:cubicBezTo>
                    <a:pt x="92" y="0"/>
                    <a:pt x="0" y="31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411" y="435"/>
                    <a:pt x="411" y="435"/>
                    <a:pt x="411" y="435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31"/>
                    <a:pt x="319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0" name="Freeform 169"/>
            <p:cNvSpPr>
              <a:spLocks noEditPoints="1"/>
            </p:cNvSpPr>
            <p:nvPr/>
          </p:nvSpPr>
          <p:spPr bwMode="auto">
            <a:xfrm>
              <a:off x="6881813" y="3355975"/>
              <a:ext cx="1368425" cy="1444625"/>
            </a:xfrm>
            <a:custGeom>
              <a:avLst/>
              <a:gdLst>
                <a:gd name="T0" fmla="*/ 421 w 431"/>
                <a:gd name="T1" fmla="*/ 455 h 455"/>
                <a:gd name="T2" fmla="*/ 10 w 431"/>
                <a:gd name="T3" fmla="*/ 455 h 455"/>
                <a:gd name="T4" fmla="*/ 0 w 431"/>
                <a:gd name="T5" fmla="*/ 445 h 455"/>
                <a:gd name="T6" fmla="*/ 0 w 431"/>
                <a:gd name="T7" fmla="*/ 79 h 455"/>
                <a:gd name="T8" fmla="*/ 215 w 431"/>
                <a:gd name="T9" fmla="*/ 0 h 455"/>
                <a:gd name="T10" fmla="*/ 431 w 431"/>
                <a:gd name="T11" fmla="*/ 79 h 455"/>
                <a:gd name="T12" fmla="*/ 431 w 431"/>
                <a:gd name="T13" fmla="*/ 445 h 455"/>
                <a:gd name="T14" fmla="*/ 421 w 431"/>
                <a:gd name="T15" fmla="*/ 455 h 455"/>
                <a:gd name="T16" fmla="*/ 20 w 431"/>
                <a:gd name="T17" fmla="*/ 435 h 455"/>
                <a:gd name="T18" fmla="*/ 411 w 431"/>
                <a:gd name="T19" fmla="*/ 435 h 455"/>
                <a:gd name="T20" fmla="*/ 411 w 431"/>
                <a:gd name="T21" fmla="*/ 79 h 455"/>
                <a:gd name="T22" fmla="*/ 215 w 431"/>
                <a:gd name="T23" fmla="*/ 20 h 455"/>
                <a:gd name="T24" fmla="*/ 20 w 431"/>
                <a:gd name="T25" fmla="*/ 79 h 455"/>
                <a:gd name="T26" fmla="*/ 20 w 431"/>
                <a:gd name="T27" fmla="*/ 43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455">
                  <a:moveTo>
                    <a:pt x="421" y="455"/>
                  </a:moveTo>
                  <a:cubicBezTo>
                    <a:pt x="10" y="455"/>
                    <a:pt x="10" y="455"/>
                    <a:pt x="10" y="455"/>
                  </a:cubicBezTo>
                  <a:cubicBezTo>
                    <a:pt x="4" y="455"/>
                    <a:pt x="0" y="450"/>
                    <a:pt x="0" y="44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28"/>
                    <a:pt x="111" y="0"/>
                    <a:pt x="215" y="0"/>
                  </a:cubicBezTo>
                  <a:cubicBezTo>
                    <a:pt x="320" y="0"/>
                    <a:pt x="431" y="28"/>
                    <a:pt x="431" y="79"/>
                  </a:cubicBezTo>
                  <a:cubicBezTo>
                    <a:pt x="431" y="445"/>
                    <a:pt x="431" y="445"/>
                    <a:pt x="431" y="445"/>
                  </a:cubicBezTo>
                  <a:cubicBezTo>
                    <a:pt x="431" y="450"/>
                    <a:pt x="426" y="455"/>
                    <a:pt x="421" y="455"/>
                  </a:cubicBezTo>
                  <a:close/>
                  <a:moveTo>
                    <a:pt x="20" y="435"/>
                  </a:moveTo>
                  <a:cubicBezTo>
                    <a:pt x="411" y="435"/>
                    <a:pt x="411" y="435"/>
                    <a:pt x="411" y="435"/>
                  </a:cubicBezTo>
                  <a:cubicBezTo>
                    <a:pt x="411" y="79"/>
                    <a:pt x="411" y="79"/>
                    <a:pt x="411" y="79"/>
                  </a:cubicBezTo>
                  <a:cubicBezTo>
                    <a:pt x="411" y="51"/>
                    <a:pt x="327" y="20"/>
                    <a:pt x="215" y="20"/>
                  </a:cubicBezTo>
                  <a:cubicBezTo>
                    <a:pt x="103" y="20"/>
                    <a:pt x="20" y="51"/>
                    <a:pt x="20" y="79"/>
                  </a:cubicBezTo>
                  <a:lnTo>
                    <a:pt x="20" y="4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1" name="Oval 170"/>
            <p:cNvSpPr>
              <a:spLocks noChangeArrowheads="1"/>
            </p:cNvSpPr>
            <p:nvPr/>
          </p:nvSpPr>
          <p:spPr bwMode="auto">
            <a:xfrm>
              <a:off x="7059613" y="3556000"/>
              <a:ext cx="114300" cy="114300"/>
            </a:xfrm>
            <a:prstGeom prst="ellipse">
              <a:avLst/>
            </a:prstGeom>
            <a:gradFill flip="none" rotWithShape="1">
              <a:gsLst>
                <a:gs pos="19000">
                  <a:schemeClr val="accent6"/>
                </a:gs>
                <a:gs pos="79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2" name="Freeform 171"/>
            <p:cNvSpPr>
              <a:spLocks noEditPoints="1"/>
            </p:cNvSpPr>
            <p:nvPr/>
          </p:nvSpPr>
          <p:spPr bwMode="auto">
            <a:xfrm>
              <a:off x="7046913" y="3543300"/>
              <a:ext cx="139700" cy="1397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8 w 44"/>
                <a:gd name="T13" fmla="*/ 22 h 44"/>
                <a:gd name="T14" fmla="*/ 22 w 44"/>
                <a:gd name="T15" fmla="*/ 36 h 44"/>
                <a:gd name="T16" fmla="*/ 36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8"/>
                  </a:moveTo>
                  <a:cubicBezTo>
                    <a:pt x="14" y="8"/>
                    <a:pt x="8" y="15"/>
                    <a:pt x="8" y="22"/>
                  </a:cubicBezTo>
                  <a:cubicBezTo>
                    <a:pt x="8" y="30"/>
                    <a:pt x="14" y="36"/>
                    <a:pt x="22" y="36"/>
                  </a:cubicBezTo>
                  <a:cubicBezTo>
                    <a:pt x="29" y="36"/>
                    <a:pt x="36" y="30"/>
                    <a:pt x="36" y="22"/>
                  </a:cubicBezTo>
                  <a:cubicBezTo>
                    <a:pt x="36" y="15"/>
                    <a:pt x="29" y="8"/>
                    <a:pt x="2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" name="Oval 172"/>
            <p:cNvSpPr>
              <a:spLocks noChangeArrowheads="1"/>
            </p:cNvSpPr>
            <p:nvPr/>
          </p:nvSpPr>
          <p:spPr bwMode="auto">
            <a:xfrm>
              <a:off x="7212013" y="3556000"/>
              <a:ext cx="114300" cy="114300"/>
            </a:xfrm>
            <a:prstGeom prst="ellipse">
              <a:avLst/>
            </a:prstGeom>
            <a:gradFill flip="none" rotWithShape="1">
              <a:gsLst>
                <a:gs pos="19000">
                  <a:schemeClr val="accent6"/>
                </a:gs>
                <a:gs pos="79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4" name="Freeform 173"/>
            <p:cNvSpPr>
              <a:spLocks noEditPoints="1"/>
            </p:cNvSpPr>
            <p:nvPr/>
          </p:nvSpPr>
          <p:spPr bwMode="auto">
            <a:xfrm>
              <a:off x="7199313" y="3543300"/>
              <a:ext cx="139700" cy="1397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9 w 44"/>
                <a:gd name="T13" fmla="*/ 22 h 44"/>
                <a:gd name="T14" fmla="*/ 22 w 44"/>
                <a:gd name="T15" fmla="*/ 36 h 44"/>
                <a:gd name="T16" fmla="*/ 36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8"/>
                  </a:moveTo>
                  <a:cubicBezTo>
                    <a:pt x="15" y="8"/>
                    <a:pt x="9" y="15"/>
                    <a:pt x="9" y="22"/>
                  </a:cubicBezTo>
                  <a:cubicBezTo>
                    <a:pt x="9" y="30"/>
                    <a:pt x="15" y="36"/>
                    <a:pt x="22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8"/>
                    <a:pt x="2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Oval 174"/>
            <p:cNvSpPr>
              <a:spLocks noChangeArrowheads="1"/>
            </p:cNvSpPr>
            <p:nvPr/>
          </p:nvSpPr>
          <p:spPr bwMode="auto">
            <a:xfrm>
              <a:off x="7802563" y="3556000"/>
              <a:ext cx="114300" cy="114300"/>
            </a:xfrm>
            <a:prstGeom prst="ellipse">
              <a:avLst/>
            </a:prstGeom>
            <a:gradFill flip="none" rotWithShape="1">
              <a:gsLst>
                <a:gs pos="19000">
                  <a:schemeClr val="accent6"/>
                </a:gs>
                <a:gs pos="79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6" name="Freeform 175"/>
            <p:cNvSpPr>
              <a:spLocks noEditPoints="1"/>
            </p:cNvSpPr>
            <p:nvPr/>
          </p:nvSpPr>
          <p:spPr bwMode="auto">
            <a:xfrm>
              <a:off x="7789863" y="3543300"/>
              <a:ext cx="139700" cy="1397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8 w 44"/>
                <a:gd name="T13" fmla="*/ 22 h 44"/>
                <a:gd name="T14" fmla="*/ 22 w 44"/>
                <a:gd name="T15" fmla="*/ 36 h 44"/>
                <a:gd name="T16" fmla="*/ 36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8"/>
                  </a:moveTo>
                  <a:cubicBezTo>
                    <a:pt x="15" y="8"/>
                    <a:pt x="8" y="15"/>
                    <a:pt x="8" y="22"/>
                  </a:cubicBezTo>
                  <a:cubicBezTo>
                    <a:pt x="8" y="30"/>
                    <a:pt x="15" y="36"/>
                    <a:pt x="22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8"/>
                    <a:pt x="2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Oval 176"/>
            <p:cNvSpPr>
              <a:spLocks noChangeArrowheads="1"/>
            </p:cNvSpPr>
            <p:nvPr/>
          </p:nvSpPr>
          <p:spPr bwMode="auto">
            <a:xfrm>
              <a:off x="7958138" y="3556000"/>
              <a:ext cx="111125" cy="114300"/>
            </a:xfrm>
            <a:prstGeom prst="ellipse">
              <a:avLst/>
            </a:prstGeom>
            <a:gradFill flip="none" rotWithShape="1">
              <a:gsLst>
                <a:gs pos="19000">
                  <a:schemeClr val="accent6"/>
                </a:gs>
                <a:gs pos="79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6" name="Freeform 177"/>
            <p:cNvSpPr>
              <a:spLocks noEditPoints="1"/>
            </p:cNvSpPr>
            <p:nvPr/>
          </p:nvSpPr>
          <p:spPr bwMode="auto">
            <a:xfrm>
              <a:off x="7945438" y="3543300"/>
              <a:ext cx="139700" cy="1397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8 w 44"/>
                <a:gd name="T13" fmla="*/ 22 h 44"/>
                <a:gd name="T14" fmla="*/ 22 w 44"/>
                <a:gd name="T15" fmla="*/ 36 h 44"/>
                <a:gd name="T16" fmla="*/ 35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8"/>
                  </a:moveTo>
                  <a:cubicBezTo>
                    <a:pt x="14" y="8"/>
                    <a:pt x="8" y="15"/>
                    <a:pt x="8" y="22"/>
                  </a:cubicBezTo>
                  <a:cubicBezTo>
                    <a:pt x="8" y="30"/>
                    <a:pt x="14" y="36"/>
                    <a:pt x="22" y="36"/>
                  </a:cubicBezTo>
                  <a:cubicBezTo>
                    <a:pt x="29" y="36"/>
                    <a:pt x="35" y="30"/>
                    <a:pt x="35" y="22"/>
                  </a:cubicBezTo>
                  <a:cubicBezTo>
                    <a:pt x="35" y="15"/>
                    <a:pt x="29" y="8"/>
                    <a:pt x="2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178"/>
            <p:cNvSpPr>
              <a:spLocks noChangeArrowheads="1"/>
            </p:cNvSpPr>
            <p:nvPr/>
          </p:nvSpPr>
          <p:spPr bwMode="auto">
            <a:xfrm>
              <a:off x="7037388" y="3727450"/>
              <a:ext cx="504825" cy="3365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8" name="Freeform 179"/>
            <p:cNvSpPr>
              <a:spLocks noEditPoints="1"/>
            </p:cNvSpPr>
            <p:nvPr/>
          </p:nvSpPr>
          <p:spPr bwMode="auto">
            <a:xfrm>
              <a:off x="7024688" y="3714750"/>
              <a:ext cx="530225" cy="361950"/>
            </a:xfrm>
            <a:custGeom>
              <a:avLst/>
              <a:gdLst>
                <a:gd name="T0" fmla="*/ 163 w 167"/>
                <a:gd name="T1" fmla="*/ 114 h 114"/>
                <a:gd name="T2" fmla="*/ 4 w 167"/>
                <a:gd name="T3" fmla="*/ 114 h 114"/>
                <a:gd name="T4" fmla="*/ 0 w 167"/>
                <a:gd name="T5" fmla="*/ 110 h 114"/>
                <a:gd name="T6" fmla="*/ 0 w 167"/>
                <a:gd name="T7" fmla="*/ 4 h 114"/>
                <a:gd name="T8" fmla="*/ 4 w 167"/>
                <a:gd name="T9" fmla="*/ 0 h 114"/>
                <a:gd name="T10" fmla="*/ 163 w 167"/>
                <a:gd name="T11" fmla="*/ 0 h 114"/>
                <a:gd name="T12" fmla="*/ 167 w 167"/>
                <a:gd name="T13" fmla="*/ 4 h 114"/>
                <a:gd name="T14" fmla="*/ 167 w 167"/>
                <a:gd name="T15" fmla="*/ 110 h 114"/>
                <a:gd name="T16" fmla="*/ 163 w 167"/>
                <a:gd name="T17" fmla="*/ 114 h 114"/>
                <a:gd name="T18" fmla="*/ 8 w 167"/>
                <a:gd name="T19" fmla="*/ 106 h 114"/>
                <a:gd name="T20" fmla="*/ 159 w 167"/>
                <a:gd name="T21" fmla="*/ 106 h 114"/>
                <a:gd name="T22" fmla="*/ 159 w 167"/>
                <a:gd name="T23" fmla="*/ 8 h 114"/>
                <a:gd name="T24" fmla="*/ 8 w 167"/>
                <a:gd name="T25" fmla="*/ 8 h 114"/>
                <a:gd name="T26" fmla="*/ 8 w 167"/>
                <a:gd name="T27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14">
                  <a:moveTo>
                    <a:pt x="163" y="114"/>
                  </a:move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2"/>
                    <a:pt x="165" y="114"/>
                    <a:pt x="163" y="114"/>
                  </a:cubicBezTo>
                  <a:close/>
                  <a:moveTo>
                    <a:pt x="8" y="106"/>
                  </a:moveTo>
                  <a:cubicBezTo>
                    <a:pt x="159" y="106"/>
                    <a:pt x="159" y="106"/>
                    <a:pt x="159" y="106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0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Rectangle 180"/>
            <p:cNvSpPr>
              <a:spLocks noChangeArrowheads="1"/>
            </p:cNvSpPr>
            <p:nvPr/>
          </p:nvSpPr>
          <p:spPr bwMode="auto">
            <a:xfrm>
              <a:off x="7589838" y="3727450"/>
              <a:ext cx="504825" cy="3365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Freeform 181"/>
            <p:cNvSpPr>
              <a:spLocks noEditPoints="1"/>
            </p:cNvSpPr>
            <p:nvPr/>
          </p:nvSpPr>
          <p:spPr bwMode="auto">
            <a:xfrm>
              <a:off x="7577138" y="3714750"/>
              <a:ext cx="530225" cy="361950"/>
            </a:xfrm>
            <a:custGeom>
              <a:avLst/>
              <a:gdLst>
                <a:gd name="T0" fmla="*/ 163 w 167"/>
                <a:gd name="T1" fmla="*/ 114 h 114"/>
                <a:gd name="T2" fmla="*/ 4 w 167"/>
                <a:gd name="T3" fmla="*/ 114 h 114"/>
                <a:gd name="T4" fmla="*/ 0 w 167"/>
                <a:gd name="T5" fmla="*/ 110 h 114"/>
                <a:gd name="T6" fmla="*/ 0 w 167"/>
                <a:gd name="T7" fmla="*/ 4 h 114"/>
                <a:gd name="T8" fmla="*/ 4 w 167"/>
                <a:gd name="T9" fmla="*/ 0 h 114"/>
                <a:gd name="T10" fmla="*/ 163 w 167"/>
                <a:gd name="T11" fmla="*/ 0 h 114"/>
                <a:gd name="T12" fmla="*/ 167 w 167"/>
                <a:gd name="T13" fmla="*/ 4 h 114"/>
                <a:gd name="T14" fmla="*/ 167 w 167"/>
                <a:gd name="T15" fmla="*/ 110 h 114"/>
                <a:gd name="T16" fmla="*/ 163 w 167"/>
                <a:gd name="T17" fmla="*/ 114 h 114"/>
                <a:gd name="T18" fmla="*/ 8 w 167"/>
                <a:gd name="T19" fmla="*/ 106 h 114"/>
                <a:gd name="T20" fmla="*/ 159 w 167"/>
                <a:gd name="T21" fmla="*/ 106 h 114"/>
                <a:gd name="T22" fmla="*/ 159 w 167"/>
                <a:gd name="T23" fmla="*/ 8 h 114"/>
                <a:gd name="T24" fmla="*/ 8 w 167"/>
                <a:gd name="T25" fmla="*/ 8 h 114"/>
                <a:gd name="T26" fmla="*/ 8 w 167"/>
                <a:gd name="T27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14">
                  <a:moveTo>
                    <a:pt x="163" y="114"/>
                  </a:move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2"/>
                    <a:pt x="165" y="114"/>
                    <a:pt x="163" y="114"/>
                  </a:cubicBezTo>
                  <a:close/>
                  <a:moveTo>
                    <a:pt x="8" y="106"/>
                  </a:moveTo>
                  <a:cubicBezTo>
                    <a:pt x="159" y="106"/>
                    <a:pt x="159" y="106"/>
                    <a:pt x="159" y="106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0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Rectangle 182"/>
            <p:cNvSpPr>
              <a:spLocks noChangeArrowheads="1"/>
            </p:cNvSpPr>
            <p:nvPr/>
          </p:nvSpPr>
          <p:spPr bwMode="auto">
            <a:xfrm>
              <a:off x="6784976" y="3803650"/>
              <a:ext cx="103188" cy="2603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Freeform 183"/>
            <p:cNvSpPr>
              <a:spLocks noEditPoints="1"/>
            </p:cNvSpPr>
            <p:nvPr/>
          </p:nvSpPr>
          <p:spPr bwMode="auto">
            <a:xfrm>
              <a:off x="6775451" y="3790950"/>
              <a:ext cx="125413" cy="282575"/>
            </a:xfrm>
            <a:custGeom>
              <a:avLst/>
              <a:gdLst>
                <a:gd name="T0" fmla="*/ 36 w 40"/>
                <a:gd name="T1" fmla="*/ 89 h 89"/>
                <a:gd name="T2" fmla="*/ 3 w 40"/>
                <a:gd name="T3" fmla="*/ 89 h 89"/>
                <a:gd name="T4" fmla="*/ 0 w 40"/>
                <a:gd name="T5" fmla="*/ 86 h 89"/>
                <a:gd name="T6" fmla="*/ 0 w 40"/>
                <a:gd name="T7" fmla="*/ 4 h 89"/>
                <a:gd name="T8" fmla="*/ 3 w 40"/>
                <a:gd name="T9" fmla="*/ 0 h 89"/>
                <a:gd name="T10" fmla="*/ 36 w 40"/>
                <a:gd name="T11" fmla="*/ 0 h 89"/>
                <a:gd name="T12" fmla="*/ 40 w 40"/>
                <a:gd name="T13" fmla="*/ 4 h 89"/>
                <a:gd name="T14" fmla="*/ 40 w 40"/>
                <a:gd name="T15" fmla="*/ 86 h 89"/>
                <a:gd name="T16" fmla="*/ 36 w 40"/>
                <a:gd name="T17" fmla="*/ 89 h 89"/>
                <a:gd name="T18" fmla="*/ 6 w 40"/>
                <a:gd name="T19" fmla="*/ 82 h 89"/>
                <a:gd name="T20" fmla="*/ 33 w 40"/>
                <a:gd name="T21" fmla="*/ 82 h 89"/>
                <a:gd name="T22" fmla="*/ 33 w 40"/>
                <a:gd name="T23" fmla="*/ 7 h 89"/>
                <a:gd name="T24" fmla="*/ 6 w 40"/>
                <a:gd name="T25" fmla="*/ 7 h 89"/>
                <a:gd name="T26" fmla="*/ 6 w 40"/>
                <a:gd name="T27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89">
                  <a:moveTo>
                    <a:pt x="36" y="89"/>
                  </a:move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7"/>
                    <a:pt x="38" y="89"/>
                    <a:pt x="36" y="89"/>
                  </a:cubicBezTo>
                  <a:close/>
                  <a:moveTo>
                    <a:pt x="6" y="82"/>
                  </a:moveTo>
                  <a:cubicBezTo>
                    <a:pt x="33" y="82"/>
                    <a:pt x="33" y="82"/>
                    <a:pt x="33" y="8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6" y="8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Rectangle 184"/>
            <p:cNvSpPr>
              <a:spLocks noChangeArrowheads="1"/>
            </p:cNvSpPr>
            <p:nvPr/>
          </p:nvSpPr>
          <p:spPr bwMode="auto">
            <a:xfrm>
              <a:off x="8240713" y="3803650"/>
              <a:ext cx="104775" cy="2603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Freeform 185"/>
            <p:cNvSpPr>
              <a:spLocks noEditPoints="1"/>
            </p:cNvSpPr>
            <p:nvPr/>
          </p:nvSpPr>
          <p:spPr bwMode="auto">
            <a:xfrm>
              <a:off x="8231188" y="3790950"/>
              <a:ext cx="127000" cy="282575"/>
            </a:xfrm>
            <a:custGeom>
              <a:avLst/>
              <a:gdLst>
                <a:gd name="T0" fmla="*/ 36 w 40"/>
                <a:gd name="T1" fmla="*/ 89 h 89"/>
                <a:gd name="T2" fmla="*/ 3 w 40"/>
                <a:gd name="T3" fmla="*/ 89 h 89"/>
                <a:gd name="T4" fmla="*/ 0 w 40"/>
                <a:gd name="T5" fmla="*/ 86 h 89"/>
                <a:gd name="T6" fmla="*/ 0 w 40"/>
                <a:gd name="T7" fmla="*/ 4 h 89"/>
                <a:gd name="T8" fmla="*/ 3 w 40"/>
                <a:gd name="T9" fmla="*/ 0 h 89"/>
                <a:gd name="T10" fmla="*/ 36 w 40"/>
                <a:gd name="T11" fmla="*/ 0 h 89"/>
                <a:gd name="T12" fmla="*/ 40 w 40"/>
                <a:gd name="T13" fmla="*/ 4 h 89"/>
                <a:gd name="T14" fmla="*/ 40 w 40"/>
                <a:gd name="T15" fmla="*/ 86 h 89"/>
                <a:gd name="T16" fmla="*/ 36 w 40"/>
                <a:gd name="T17" fmla="*/ 89 h 89"/>
                <a:gd name="T18" fmla="*/ 6 w 40"/>
                <a:gd name="T19" fmla="*/ 82 h 89"/>
                <a:gd name="T20" fmla="*/ 33 w 40"/>
                <a:gd name="T21" fmla="*/ 82 h 89"/>
                <a:gd name="T22" fmla="*/ 33 w 40"/>
                <a:gd name="T23" fmla="*/ 7 h 89"/>
                <a:gd name="T24" fmla="*/ 6 w 40"/>
                <a:gd name="T25" fmla="*/ 7 h 89"/>
                <a:gd name="T26" fmla="*/ 6 w 40"/>
                <a:gd name="T27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89">
                  <a:moveTo>
                    <a:pt x="36" y="89"/>
                  </a:move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7"/>
                    <a:pt x="38" y="89"/>
                    <a:pt x="36" y="89"/>
                  </a:cubicBezTo>
                  <a:close/>
                  <a:moveTo>
                    <a:pt x="6" y="82"/>
                  </a:moveTo>
                  <a:cubicBezTo>
                    <a:pt x="33" y="82"/>
                    <a:pt x="33" y="82"/>
                    <a:pt x="33" y="8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6" y="8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186"/>
            <p:cNvSpPr>
              <a:spLocks/>
            </p:cNvSpPr>
            <p:nvPr/>
          </p:nvSpPr>
          <p:spPr bwMode="auto">
            <a:xfrm>
              <a:off x="7246938" y="4298950"/>
              <a:ext cx="638175" cy="38100"/>
            </a:xfrm>
            <a:custGeom>
              <a:avLst/>
              <a:gdLst>
                <a:gd name="T0" fmla="*/ 195 w 201"/>
                <a:gd name="T1" fmla="*/ 12 h 12"/>
                <a:gd name="T2" fmla="*/ 6 w 201"/>
                <a:gd name="T3" fmla="*/ 12 h 12"/>
                <a:gd name="T4" fmla="*/ 0 w 201"/>
                <a:gd name="T5" fmla="*/ 6 h 12"/>
                <a:gd name="T6" fmla="*/ 6 w 201"/>
                <a:gd name="T7" fmla="*/ 0 h 12"/>
                <a:gd name="T8" fmla="*/ 195 w 201"/>
                <a:gd name="T9" fmla="*/ 0 h 12"/>
                <a:gd name="T10" fmla="*/ 201 w 201"/>
                <a:gd name="T11" fmla="*/ 6 h 12"/>
                <a:gd name="T12" fmla="*/ 195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19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1" y="3"/>
                    <a:pt x="201" y="6"/>
                  </a:cubicBezTo>
                  <a:cubicBezTo>
                    <a:pt x="201" y="9"/>
                    <a:pt x="198" y="12"/>
                    <a:pt x="195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Freeform 187"/>
            <p:cNvSpPr>
              <a:spLocks/>
            </p:cNvSpPr>
            <p:nvPr/>
          </p:nvSpPr>
          <p:spPr bwMode="auto">
            <a:xfrm>
              <a:off x="7246938" y="4419600"/>
              <a:ext cx="638175" cy="38100"/>
            </a:xfrm>
            <a:custGeom>
              <a:avLst/>
              <a:gdLst>
                <a:gd name="T0" fmla="*/ 195 w 201"/>
                <a:gd name="T1" fmla="*/ 12 h 12"/>
                <a:gd name="T2" fmla="*/ 6 w 201"/>
                <a:gd name="T3" fmla="*/ 12 h 12"/>
                <a:gd name="T4" fmla="*/ 0 w 201"/>
                <a:gd name="T5" fmla="*/ 6 h 12"/>
                <a:gd name="T6" fmla="*/ 6 w 201"/>
                <a:gd name="T7" fmla="*/ 0 h 12"/>
                <a:gd name="T8" fmla="*/ 195 w 201"/>
                <a:gd name="T9" fmla="*/ 0 h 12"/>
                <a:gd name="T10" fmla="*/ 201 w 201"/>
                <a:gd name="T11" fmla="*/ 6 h 12"/>
                <a:gd name="T12" fmla="*/ 195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19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1" y="2"/>
                    <a:pt x="201" y="6"/>
                  </a:cubicBezTo>
                  <a:cubicBezTo>
                    <a:pt x="201" y="9"/>
                    <a:pt x="198" y="12"/>
                    <a:pt x="195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188"/>
            <p:cNvSpPr>
              <a:spLocks/>
            </p:cNvSpPr>
            <p:nvPr/>
          </p:nvSpPr>
          <p:spPr bwMode="auto">
            <a:xfrm>
              <a:off x="7246938" y="4537075"/>
              <a:ext cx="638175" cy="38100"/>
            </a:xfrm>
            <a:custGeom>
              <a:avLst/>
              <a:gdLst>
                <a:gd name="T0" fmla="*/ 195 w 201"/>
                <a:gd name="T1" fmla="*/ 12 h 12"/>
                <a:gd name="T2" fmla="*/ 6 w 201"/>
                <a:gd name="T3" fmla="*/ 12 h 12"/>
                <a:gd name="T4" fmla="*/ 0 w 201"/>
                <a:gd name="T5" fmla="*/ 6 h 12"/>
                <a:gd name="T6" fmla="*/ 6 w 201"/>
                <a:gd name="T7" fmla="*/ 0 h 12"/>
                <a:gd name="T8" fmla="*/ 195 w 201"/>
                <a:gd name="T9" fmla="*/ 0 h 12"/>
                <a:gd name="T10" fmla="*/ 201 w 201"/>
                <a:gd name="T11" fmla="*/ 6 h 12"/>
                <a:gd name="T12" fmla="*/ 195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19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1" y="3"/>
                    <a:pt x="201" y="6"/>
                  </a:cubicBezTo>
                  <a:cubicBezTo>
                    <a:pt x="201" y="10"/>
                    <a:pt x="198" y="12"/>
                    <a:pt x="195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Oval 189"/>
            <p:cNvSpPr>
              <a:spLocks noChangeArrowheads="1"/>
            </p:cNvSpPr>
            <p:nvPr/>
          </p:nvSpPr>
          <p:spPr bwMode="auto">
            <a:xfrm>
              <a:off x="7945438" y="4352925"/>
              <a:ext cx="168275" cy="168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190"/>
            <p:cNvSpPr>
              <a:spLocks noEditPoints="1"/>
            </p:cNvSpPr>
            <p:nvPr/>
          </p:nvSpPr>
          <p:spPr bwMode="auto">
            <a:xfrm>
              <a:off x="7932738" y="4340225"/>
              <a:ext cx="193675" cy="1936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1 h 61"/>
                <a:gd name="T4" fmla="*/ 30 w 61"/>
                <a:gd name="T5" fmla="*/ 0 h 61"/>
                <a:gd name="T6" fmla="*/ 61 w 61"/>
                <a:gd name="T7" fmla="*/ 31 h 61"/>
                <a:gd name="T8" fmla="*/ 30 w 61"/>
                <a:gd name="T9" fmla="*/ 61 h 61"/>
                <a:gd name="T10" fmla="*/ 30 w 61"/>
                <a:gd name="T11" fmla="*/ 8 h 61"/>
                <a:gd name="T12" fmla="*/ 8 w 61"/>
                <a:gd name="T13" fmla="*/ 31 h 61"/>
                <a:gd name="T14" fmla="*/ 30 w 61"/>
                <a:gd name="T15" fmla="*/ 53 h 61"/>
                <a:gd name="T16" fmla="*/ 53 w 61"/>
                <a:gd name="T17" fmla="*/ 31 h 61"/>
                <a:gd name="T18" fmla="*/ 30 w 61"/>
                <a:gd name="T19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8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8"/>
                    <a:pt x="47" y="61"/>
                    <a:pt x="30" y="61"/>
                  </a:cubicBezTo>
                  <a:close/>
                  <a:moveTo>
                    <a:pt x="30" y="8"/>
                  </a:moveTo>
                  <a:cubicBezTo>
                    <a:pt x="18" y="8"/>
                    <a:pt x="8" y="18"/>
                    <a:pt x="8" y="31"/>
                  </a:cubicBezTo>
                  <a:cubicBezTo>
                    <a:pt x="8" y="43"/>
                    <a:pt x="18" y="53"/>
                    <a:pt x="30" y="53"/>
                  </a:cubicBezTo>
                  <a:cubicBezTo>
                    <a:pt x="43" y="53"/>
                    <a:pt x="53" y="43"/>
                    <a:pt x="53" y="31"/>
                  </a:cubicBezTo>
                  <a:cubicBezTo>
                    <a:pt x="53" y="18"/>
                    <a:pt x="43" y="8"/>
                    <a:pt x="30" y="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Oval 191"/>
            <p:cNvSpPr>
              <a:spLocks noChangeArrowheads="1"/>
            </p:cNvSpPr>
            <p:nvPr/>
          </p:nvSpPr>
          <p:spPr bwMode="auto">
            <a:xfrm>
              <a:off x="7015163" y="4352925"/>
              <a:ext cx="171450" cy="168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192"/>
            <p:cNvSpPr>
              <a:spLocks noEditPoints="1"/>
            </p:cNvSpPr>
            <p:nvPr/>
          </p:nvSpPr>
          <p:spPr bwMode="auto">
            <a:xfrm>
              <a:off x="7002463" y="4340225"/>
              <a:ext cx="196850" cy="193675"/>
            </a:xfrm>
            <a:custGeom>
              <a:avLst/>
              <a:gdLst>
                <a:gd name="T0" fmla="*/ 31 w 62"/>
                <a:gd name="T1" fmla="*/ 61 h 61"/>
                <a:gd name="T2" fmla="*/ 0 w 62"/>
                <a:gd name="T3" fmla="*/ 31 h 61"/>
                <a:gd name="T4" fmla="*/ 31 w 62"/>
                <a:gd name="T5" fmla="*/ 0 h 61"/>
                <a:gd name="T6" fmla="*/ 62 w 62"/>
                <a:gd name="T7" fmla="*/ 31 h 61"/>
                <a:gd name="T8" fmla="*/ 31 w 62"/>
                <a:gd name="T9" fmla="*/ 61 h 61"/>
                <a:gd name="T10" fmla="*/ 31 w 62"/>
                <a:gd name="T11" fmla="*/ 8 h 61"/>
                <a:gd name="T12" fmla="*/ 8 w 62"/>
                <a:gd name="T13" fmla="*/ 31 h 61"/>
                <a:gd name="T14" fmla="*/ 31 w 62"/>
                <a:gd name="T15" fmla="*/ 53 h 61"/>
                <a:gd name="T16" fmla="*/ 54 w 62"/>
                <a:gd name="T17" fmla="*/ 31 h 61"/>
                <a:gd name="T18" fmla="*/ 31 w 62"/>
                <a:gd name="T19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61"/>
                  </a:moveTo>
                  <a:cubicBezTo>
                    <a:pt x="14" y="61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1"/>
                    <a:pt x="31" y="61"/>
                  </a:cubicBezTo>
                  <a:close/>
                  <a:moveTo>
                    <a:pt x="31" y="8"/>
                  </a:moveTo>
                  <a:cubicBezTo>
                    <a:pt x="19" y="8"/>
                    <a:pt x="8" y="18"/>
                    <a:pt x="8" y="31"/>
                  </a:cubicBezTo>
                  <a:cubicBezTo>
                    <a:pt x="8" y="43"/>
                    <a:pt x="19" y="53"/>
                    <a:pt x="31" y="53"/>
                  </a:cubicBezTo>
                  <a:cubicBezTo>
                    <a:pt x="44" y="53"/>
                    <a:pt x="54" y="43"/>
                    <a:pt x="54" y="31"/>
                  </a:cubicBezTo>
                  <a:cubicBezTo>
                    <a:pt x="54" y="18"/>
                    <a:pt x="44" y="8"/>
                    <a:pt x="31" y="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Freeform 193"/>
            <p:cNvSpPr>
              <a:spLocks/>
            </p:cNvSpPr>
            <p:nvPr/>
          </p:nvSpPr>
          <p:spPr bwMode="auto">
            <a:xfrm>
              <a:off x="7081838" y="4159250"/>
              <a:ext cx="965200" cy="101600"/>
            </a:xfrm>
            <a:custGeom>
              <a:avLst/>
              <a:gdLst>
                <a:gd name="T0" fmla="*/ 298 w 304"/>
                <a:gd name="T1" fmla="*/ 32 h 32"/>
                <a:gd name="T2" fmla="*/ 292 w 304"/>
                <a:gd name="T3" fmla="*/ 27 h 32"/>
                <a:gd name="T4" fmla="*/ 152 w 304"/>
                <a:gd name="T5" fmla="*/ 12 h 32"/>
                <a:gd name="T6" fmla="*/ 12 w 304"/>
                <a:gd name="T7" fmla="*/ 27 h 32"/>
                <a:gd name="T8" fmla="*/ 6 w 304"/>
                <a:gd name="T9" fmla="*/ 32 h 32"/>
                <a:gd name="T10" fmla="*/ 0 w 304"/>
                <a:gd name="T11" fmla="*/ 26 h 32"/>
                <a:gd name="T12" fmla="*/ 48 w 304"/>
                <a:gd name="T13" fmla="*/ 6 h 32"/>
                <a:gd name="T14" fmla="*/ 152 w 304"/>
                <a:gd name="T15" fmla="*/ 0 h 32"/>
                <a:gd name="T16" fmla="*/ 256 w 304"/>
                <a:gd name="T17" fmla="*/ 6 h 32"/>
                <a:gd name="T18" fmla="*/ 304 w 304"/>
                <a:gd name="T19" fmla="*/ 26 h 32"/>
                <a:gd name="T20" fmla="*/ 298 w 304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2">
                  <a:moveTo>
                    <a:pt x="298" y="32"/>
                  </a:moveTo>
                  <a:cubicBezTo>
                    <a:pt x="295" y="32"/>
                    <a:pt x="293" y="30"/>
                    <a:pt x="292" y="27"/>
                  </a:cubicBezTo>
                  <a:cubicBezTo>
                    <a:pt x="285" y="21"/>
                    <a:pt x="233" y="12"/>
                    <a:pt x="152" y="12"/>
                  </a:cubicBezTo>
                  <a:cubicBezTo>
                    <a:pt x="72" y="12"/>
                    <a:pt x="19" y="21"/>
                    <a:pt x="12" y="27"/>
                  </a:cubicBezTo>
                  <a:cubicBezTo>
                    <a:pt x="12" y="30"/>
                    <a:pt x="9" y="32"/>
                    <a:pt x="6" y="32"/>
                  </a:cubicBezTo>
                  <a:cubicBezTo>
                    <a:pt x="3" y="32"/>
                    <a:pt x="0" y="29"/>
                    <a:pt x="0" y="26"/>
                  </a:cubicBezTo>
                  <a:cubicBezTo>
                    <a:pt x="0" y="19"/>
                    <a:pt x="6" y="12"/>
                    <a:pt x="48" y="6"/>
                  </a:cubicBezTo>
                  <a:cubicBezTo>
                    <a:pt x="76" y="2"/>
                    <a:pt x="113" y="0"/>
                    <a:pt x="152" y="0"/>
                  </a:cubicBezTo>
                  <a:cubicBezTo>
                    <a:pt x="191" y="0"/>
                    <a:pt x="228" y="2"/>
                    <a:pt x="256" y="6"/>
                  </a:cubicBezTo>
                  <a:cubicBezTo>
                    <a:pt x="298" y="12"/>
                    <a:pt x="304" y="19"/>
                    <a:pt x="304" y="26"/>
                  </a:cubicBezTo>
                  <a:cubicBezTo>
                    <a:pt x="304" y="29"/>
                    <a:pt x="301" y="32"/>
                    <a:pt x="298" y="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Rectangle 194"/>
            <p:cNvSpPr>
              <a:spLocks noChangeArrowheads="1"/>
            </p:cNvSpPr>
            <p:nvPr/>
          </p:nvSpPr>
          <p:spPr bwMode="auto">
            <a:xfrm>
              <a:off x="6838951" y="4664075"/>
              <a:ext cx="1455738" cy="1841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Freeform 195"/>
            <p:cNvSpPr>
              <a:spLocks noEditPoints="1"/>
            </p:cNvSpPr>
            <p:nvPr/>
          </p:nvSpPr>
          <p:spPr bwMode="auto">
            <a:xfrm>
              <a:off x="6819901" y="4645025"/>
              <a:ext cx="1493838" cy="222250"/>
            </a:xfrm>
            <a:custGeom>
              <a:avLst/>
              <a:gdLst>
                <a:gd name="T0" fmla="*/ 465 w 471"/>
                <a:gd name="T1" fmla="*/ 70 h 70"/>
                <a:gd name="T2" fmla="*/ 6 w 471"/>
                <a:gd name="T3" fmla="*/ 70 h 70"/>
                <a:gd name="T4" fmla="*/ 0 w 471"/>
                <a:gd name="T5" fmla="*/ 64 h 70"/>
                <a:gd name="T6" fmla="*/ 0 w 471"/>
                <a:gd name="T7" fmla="*/ 6 h 70"/>
                <a:gd name="T8" fmla="*/ 6 w 471"/>
                <a:gd name="T9" fmla="*/ 0 h 70"/>
                <a:gd name="T10" fmla="*/ 465 w 471"/>
                <a:gd name="T11" fmla="*/ 0 h 70"/>
                <a:gd name="T12" fmla="*/ 471 w 471"/>
                <a:gd name="T13" fmla="*/ 6 h 70"/>
                <a:gd name="T14" fmla="*/ 471 w 471"/>
                <a:gd name="T15" fmla="*/ 64 h 70"/>
                <a:gd name="T16" fmla="*/ 465 w 471"/>
                <a:gd name="T17" fmla="*/ 70 h 70"/>
                <a:gd name="T18" fmla="*/ 12 w 471"/>
                <a:gd name="T19" fmla="*/ 58 h 70"/>
                <a:gd name="T20" fmla="*/ 459 w 471"/>
                <a:gd name="T21" fmla="*/ 58 h 70"/>
                <a:gd name="T22" fmla="*/ 459 w 471"/>
                <a:gd name="T23" fmla="*/ 12 h 70"/>
                <a:gd name="T24" fmla="*/ 12 w 471"/>
                <a:gd name="T25" fmla="*/ 12 h 70"/>
                <a:gd name="T26" fmla="*/ 12 w 471"/>
                <a:gd name="T27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1" h="70">
                  <a:moveTo>
                    <a:pt x="465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2" y="70"/>
                    <a:pt x="0" y="67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8" y="0"/>
                    <a:pt x="471" y="3"/>
                    <a:pt x="471" y="6"/>
                  </a:cubicBezTo>
                  <a:cubicBezTo>
                    <a:pt x="471" y="64"/>
                    <a:pt x="471" y="64"/>
                    <a:pt x="471" y="64"/>
                  </a:cubicBezTo>
                  <a:cubicBezTo>
                    <a:pt x="471" y="67"/>
                    <a:pt x="468" y="70"/>
                    <a:pt x="465" y="70"/>
                  </a:cubicBezTo>
                  <a:close/>
                  <a:moveTo>
                    <a:pt x="12" y="58"/>
                  </a:moveTo>
                  <a:cubicBezTo>
                    <a:pt x="459" y="58"/>
                    <a:pt x="459" y="58"/>
                    <a:pt x="459" y="58"/>
                  </a:cubicBezTo>
                  <a:cubicBezTo>
                    <a:pt x="459" y="12"/>
                    <a:pt x="459" y="12"/>
                    <a:pt x="459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5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196"/>
            <p:cNvSpPr>
              <a:spLocks/>
            </p:cNvSpPr>
            <p:nvPr/>
          </p:nvSpPr>
          <p:spPr bwMode="auto">
            <a:xfrm>
              <a:off x="7688263" y="3937000"/>
              <a:ext cx="304800" cy="130175"/>
            </a:xfrm>
            <a:custGeom>
              <a:avLst/>
              <a:gdLst>
                <a:gd name="T0" fmla="*/ 12 w 96"/>
                <a:gd name="T1" fmla="*/ 41 h 41"/>
                <a:gd name="T2" fmla="*/ 0 w 96"/>
                <a:gd name="T3" fmla="*/ 38 h 41"/>
                <a:gd name="T4" fmla="*/ 48 w 96"/>
                <a:gd name="T5" fmla="*/ 0 h 41"/>
                <a:gd name="T6" fmla="*/ 96 w 96"/>
                <a:gd name="T7" fmla="*/ 38 h 41"/>
                <a:gd name="T8" fmla="*/ 84 w 96"/>
                <a:gd name="T9" fmla="*/ 41 h 41"/>
                <a:gd name="T10" fmla="*/ 48 w 96"/>
                <a:gd name="T11" fmla="*/ 12 h 41"/>
                <a:gd name="T12" fmla="*/ 12 w 96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1">
                  <a:moveTo>
                    <a:pt x="12" y="4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16"/>
                    <a:pt x="25" y="0"/>
                    <a:pt x="48" y="0"/>
                  </a:cubicBezTo>
                  <a:cubicBezTo>
                    <a:pt x="71" y="0"/>
                    <a:pt x="91" y="16"/>
                    <a:pt x="96" y="38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0" y="24"/>
                    <a:pt x="65" y="12"/>
                    <a:pt x="48" y="12"/>
                  </a:cubicBezTo>
                  <a:cubicBezTo>
                    <a:pt x="31" y="12"/>
                    <a:pt x="16" y="24"/>
                    <a:pt x="12" y="4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7" name="microscope"/>
          <p:cNvGrpSpPr/>
          <p:nvPr/>
        </p:nvGrpSpPr>
        <p:grpSpPr>
          <a:xfrm>
            <a:off x="6579824" y="3156875"/>
            <a:ext cx="498519" cy="798294"/>
            <a:chOff x="5365751" y="3905250"/>
            <a:chExt cx="955675" cy="1530350"/>
          </a:xfrm>
        </p:grpSpPr>
        <p:sp>
          <p:nvSpPr>
            <p:cNvPr id="618" name="Freeform 257"/>
            <p:cNvSpPr>
              <a:spLocks/>
            </p:cNvSpPr>
            <p:nvPr/>
          </p:nvSpPr>
          <p:spPr bwMode="auto">
            <a:xfrm>
              <a:off x="6010276" y="4514850"/>
              <a:ext cx="250825" cy="561975"/>
            </a:xfrm>
            <a:custGeom>
              <a:avLst/>
              <a:gdLst>
                <a:gd name="T0" fmla="*/ 39 w 79"/>
                <a:gd name="T1" fmla="*/ 19 h 177"/>
                <a:gd name="T2" fmla="*/ 53 w 79"/>
                <a:gd name="T3" fmla="*/ 10 h 177"/>
                <a:gd name="T4" fmla="*/ 66 w 79"/>
                <a:gd name="T5" fmla="*/ 0 h 177"/>
                <a:gd name="T6" fmla="*/ 74 w 79"/>
                <a:gd name="T7" fmla="*/ 82 h 177"/>
                <a:gd name="T8" fmla="*/ 31 w 79"/>
                <a:gd name="T9" fmla="*/ 170 h 177"/>
                <a:gd name="T10" fmla="*/ 14 w 79"/>
                <a:gd name="T11" fmla="*/ 170 h 177"/>
                <a:gd name="T12" fmla="*/ 0 w 79"/>
                <a:gd name="T13" fmla="*/ 154 h 177"/>
                <a:gd name="T14" fmla="*/ 34 w 79"/>
                <a:gd name="T15" fmla="*/ 105 h 177"/>
                <a:gd name="T16" fmla="*/ 44 w 79"/>
                <a:gd name="T17" fmla="*/ 43 h 177"/>
                <a:gd name="T18" fmla="*/ 39 w 79"/>
                <a:gd name="T19" fmla="*/ 1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77">
                  <a:moveTo>
                    <a:pt x="39" y="19"/>
                  </a:moveTo>
                  <a:cubicBezTo>
                    <a:pt x="39" y="19"/>
                    <a:pt x="48" y="14"/>
                    <a:pt x="53" y="10"/>
                  </a:cubicBezTo>
                  <a:cubicBezTo>
                    <a:pt x="58" y="6"/>
                    <a:pt x="66" y="0"/>
                    <a:pt x="66" y="0"/>
                  </a:cubicBezTo>
                  <a:cubicBezTo>
                    <a:pt x="66" y="0"/>
                    <a:pt x="79" y="54"/>
                    <a:pt x="74" y="82"/>
                  </a:cubicBezTo>
                  <a:cubicBezTo>
                    <a:pt x="65" y="127"/>
                    <a:pt x="38" y="163"/>
                    <a:pt x="31" y="170"/>
                  </a:cubicBezTo>
                  <a:cubicBezTo>
                    <a:pt x="23" y="177"/>
                    <a:pt x="19" y="175"/>
                    <a:pt x="14" y="170"/>
                  </a:cubicBezTo>
                  <a:cubicBezTo>
                    <a:pt x="10" y="165"/>
                    <a:pt x="0" y="154"/>
                    <a:pt x="0" y="154"/>
                  </a:cubicBezTo>
                  <a:cubicBezTo>
                    <a:pt x="0" y="154"/>
                    <a:pt x="27" y="121"/>
                    <a:pt x="34" y="105"/>
                  </a:cubicBezTo>
                  <a:cubicBezTo>
                    <a:pt x="41" y="88"/>
                    <a:pt x="47" y="59"/>
                    <a:pt x="44" y="43"/>
                  </a:cubicBezTo>
                  <a:cubicBezTo>
                    <a:pt x="42" y="27"/>
                    <a:pt x="39" y="19"/>
                    <a:pt x="39" y="19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Freeform 369"/>
            <p:cNvSpPr>
              <a:spLocks noEditPoints="1"/>
            </p:cNvSpPr>
            <p:nvPr/>
          </p:nvSpPr>
          <p:spPr bwMode="auto">
            <a:xfrm>
              <a:off x="5902326" y="4454525"/>
              <a:ext cx="419100" cy="714375"/>
            </a:xfrm>
            <a:custGeom>
              <a:avLst/>
              <a:gdLst>
                <a:gd name="T0" fmla="*/ 28 w 132"/>
                <a:gd name="T1" fmla="*/ 225 h 225"/>
                <a:gd name="T2" fmla="*/ 6 w 132"/>
                <a:gd name="T3" fmla="*/ 215 h 225"/>
                <a:gd name="T4" fmla="*/ 1 w 132"/>
                <a:gd name="T5" fmla="*/ 195 h 225"/>
                <a:gd name="T6" fmla="*/ 11 w 132"/>
                <a:gd name="T7" fmla="*/ 177 h 225"/>
                <a:gd name="T8" fmla="*/ 62 w 132"/>
                <a:gd name="T9" fmla="*/ 33 h 225"/>
                <a:gd name="T10" fmla="*/ 66 w 132"/>
                <a:gd name="T11" fmla="*/ 13 h 225"/>
                <a:gd name="T12" fmla="*/ 83 w 132"/>
                <a:gd name="T13" fmla="*/ 1 h 225"/>
                <a:gd name="T14" fmla="*/ 89 w 132"/>
                <a:gd name="T15" fmla="*/ 0 h 225"/>
                <a:gd name="T16" fmla="*/ 115 w 132"/>
                <a:gd name="T17" fmla="*/ 21 h 225"/>
                <a:gd name="T18" fmla="*/ 44 w 132"/>
                <a:gd name="T19" fmla="*/ 219 h 225"/>
                <a:gd name="T20" fmla="*/ 28 w 132"/>
                <a:gd name="T21" fmla="*/ 225 h 225"/>
                <a:gd name="T22" fmla="*/ 89 w 132"/>
                <a:gd name="T23" fmla="*/ 20 h 225"/>
                <a:gd name="T24" fmla="*/ 87 w 132"/>
                <a:gd name="T25" fmla="*/ 20 h 225"/>
                <a:gd name="T26" fmla="*/ 83 w 132"/>
                <a:gd name="T27" fmla="*/ 24 h 225"/>
                <a:gd name="T28" fmla="*/ 82 w 132"/>
                <a:gd name="T29" fmla="*/ 29 h 225"/>
                <a:gd name="T30" fmla="*/ 23 w 132"/>
                <a:gd name="T31" fmla="*/ 193 h 225"/>
                <a:gd name="T32" fmla="*/ 21 w 132"/>
                <a:gd name="T33" fmla="*/ 197 h 225"/>
                <a:gd name="T34" fmla="*/ 22 w 132"/>
                <a:gd name="T35" fmla="*/ 202 h 225"/>
                <a:gd name="T36" fmla="*/ 28 w 132"/>
                <a:gd name="T37" fmla="*/ 205 h 225"/>
                <a:gd name="T38" fmla="*/ 32 w 132"/>
                <a:gd name="T39" fmla="*/ 204 h 225"/>
                <a:gd name="T40" fmla="*/ 96 w 132"/>
                <a:gd name="T41" fmla="*/ 26 h 225"/>
                <a:gd name="T42" fmla="*/ 89 w 132"/>
                <a:gd name="T43" fmla="*/ 2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225">
                  <a:moveTo>
                    <a:pt x="28" y="225"/>
                  </a:moveTo>
                  <a:cubicBezTo>
                    <a:pt x="19" y="225"/>
                    <a:pt x="12" y="221"/>
                    <a:pt x="6" y="215"/>
                  </a:cubicBezTo>
                  <a:cubicBezTo>
                    <a:pt x="2" y="209"/>
                    <a:pt x="0" y="202"/>
                    <a:pt x="1" y="195"/>
                  </a:cubicBezTo>
                  <a:cubicBezTo>
                    <a:pt x="2" y="188"/>
                    <a:pt x="5" y="181"/>
                    <a:pt x="11" y="177"/>
                  </a:cubicBezTo>
                  <a:cubicBezTo>
                    <a:pt x="54" y="143"/>
                    <a:pt x="74" y="87"/>
                    <a:pt x="62" y="33"/>
                  </a:cubicBezTo>
                  <a:cubicBezTo>
                    <a:pt x="61" y="26"/>
                    <a:pt x="62" y="19"/>
                    <a:pt x="66" y="13"/>
                  </a:cubicBezTo>
                  <a:cubicBezTo>
                    <a:pt x="70" y="7"/>
                    <a:pt x="76" y="3"/>
                    <a:pt x="83" y="1"/>
                  </a:cubicBezTo>
                  <a:cubicBezTo>
                    <a:pt x="85" y="0"/>
                    <a:pt x="87" y="0"/>
                    <a:pt x="89" y="0"/>
                  </a:cubicBezTo>
                  <a:cubicBezTo>
                    <a:pt x="102" y="0"/>
                    <a:pt x="112" y="9"/>
                    <a:pt x="115" y="21"/>
                  </a:cubicBezTo>
                  <a:cubicBezTo>
                    <a:pt x="132" y="95"/>
                    <a:pt x="104" y="173"/>
                    <a:pt x="44" y="219"/>
                  </a:cubicBezTo>
                  <a:cubicBezTo>
                    <a:pt x="40" y="223"/>
                    <a:pt x="34" y="225"/>
                    <a:pt x="28" y="225"/>
                  </a:cubicBezTo>
                  <a:close/>
                  <a:moveTo>
                    <a:pt x="89" y="20"/>
                  </a:moveTo>
                  <a:cubicBezTo>
                    <a:pt x="88" y="20"/>
                    <a:pt x="88" y="20"/>
                    <a:pt x="87" y="20"/>
                  </a:cubicBezTo>
                  <a:cubicBezTo>
                    <a:pt x="85" y="21"/>
                    <a:pt x="84" y="22"/>
                    <a:pt x="83" y="24"/>
                  </a:cubicBezTo>
                  <a:cubicBezTo>
                    <a:pt x="82" y="25"/>
                    <a:pt x="81" y="27"/>
                    <a:pt x="82" y="29"/>
                  </a:cubicBezTo>
                  <a:cubicBezTo>
                    <a:pt x="96" y="90"/>
                    <a:pt x="73" y="154"/>
                    <a:pt x="23" y="193"/>
                  </a:cubicBezTo>
                  <a:cubicBezTo>
                    <a:pt x="22" y="194"/>
                    <a:pt x="21" y="195"/>
                    <a:pt x="21" y="197"/>
                  </a:cubicBezTo>
                  <a:cubicBezTo>
                    <a:pt x="21" y="199"/>
                    <a:pt x="21" y="201"/>
                    <a:pt x="22" y="202"/>
                  </a:cubicBezTo>
                  <a:cubicBezTo>
                    <a:pt x="24" y="204"/>
                    <a:pt x="26" y="205"/>
                    <a:pt x="28" y="205"/>
                  </a:cubicBezTo>
                  <a:cubicBezTo>
                    <a:pt x="29" y="205"/>
                    <a:pt x="31" y="205"/>
                    <a:pt x="32" y="204"/>
                  </a:cubicBezTo>
                  <a:cubicBezTo>
                    <a:pt x="86" y="162"/>
                    <a:pt x="111" y="92"/>
                    <a:pt x="96" y="26"/>
                  </a:cubicBezTo>
                  <a:cubicBezTo>
                    <a:pt x="95" y="23"/>
                    <a:pt x="92" y="20"/>
                    <a:pt x="89" y="2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Rectangle 370"/>
            <p:cNvSpPr>
              <a:spLocks noChangeArrowheads="1"/>
            </p:cNvSpPr>
            <p:nvPr/>
          </p:nvSpPr>
          <p:spPr bwMode="auto">
            <a:xfrm>
              <a:off x="5397501" y="5229225"/>
              <a:ext cx="815975" cy="1746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371"/>
            <p:cNvSpPr>
              <a:spLocks noEditPoints="1"/>
            </p:cNvSpPr>
            <p:nvPr/>
          </p:nvSpPr>
          <p:spPr bwMode="auto">
            <a:xfrm>
              <a:off x="5365751" y="5197475"/>
              <a:ext cx="879475" cy="238125"/>
            </a:xfrm>
            <a:custGeom>
              <a:avLst/>
              <a:gdLst>
                <a:gd name="T0" fmla="*/ 267 w 277"/>
                <a:gd name="T1" fmla="*/ 75 h 75"/>
                <a:gd name="T2" fmla="*/ 10 w 277"/>
                <a:gd name="T3" fmla="*/ 75 h 75"/>
                <a:gd name="T4" fmla="*/ 0 w 277"/>
                <a:gd name="T5" fmla="*/ 65 h 75"/>
                <a:gd name="T6" fmla="*/ 0 w 277"/>
                <a:gd name="T7" fmla="*/ 10 h 75"/>
                <a:gd name="T8" fmla="*/ 10 w 277"/>
                <a:gd name="T9" fmla="*/ 0 h 75"/>
                <a:gd name="T10" fmla="*/ 267 w 277"/>
                <a:gd name="T11" fmla="*/ 0 h 75"/>
                <a:gd name="T12" fmla="*/ 277 w 277"/>
                <a:gd name="T13" fmla="*/ 10 h 75"/>
                <a:gd name="T14" fmla="*/ 277 w 277"/>
                <a:gd name="T15" fmla="*/ 65 h 75"/>
                <a:gd name="T16" fmla="*/ 267 w 277"/>
                <a:gd name="T17" fmla="*/ 75 h 75"/>
                <a:gd name="T18" fmla="*/ 20 w 277"/>
                <a:gd name="T19" fmla="*/ 55 h 75"/>
                <a:gd name="T20" fmla="*/ 257 w 277"/>
                <a:gd name="T21" fmla="*/ 55 h 75"/>
                <a:gd name="T22" fmla="*/ 257 w 277"/>
                <a:gd name="T23" fmla="*/ 20 h 75"/>
                <a:gd name="T24" fmla="*/ 20 w 277"/>
                <a:gd name="T25" fmla="*/ 20 h 75"/>
                <a:gd name="T26" fmla="*/ 20 w 277"/>
                <a:gd name="T2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75">
                  <a:moveTo>
                    <a:pt x="267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4" y="75"/>
                    <a:pt x="0" y="71"/>
                    <a:pt x="0" y="6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72" y="0"/>
                    <a:pt x="277" y="5"/>
                    <a:pt x="277" y="10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77" y="71"/>
                    <a:pt x="272" y="75"/>
                    <a:pt x="267" y="75"/>
                  </a:cubicBezTo>
                  <a:close/>
                  <a:moveTo>
                    <a:pt x="20" y="55"/>
                  </a:moveTo>
                  <a:cubicBezTo>
                    <a:pt x="257" y="55"/>
                    <a:pt x="257" y="55"/>
                    <a:pt x="257" y="55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5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Rectangle 372"/>
            <p:cNvSpPr>
              <a:spLocks noChangeArrowheads="1"/>
            </p:cNvSpPr>
            <p:nvPr/>
          </p:nvSpPr>
          <p:spPr bwMode="auto">
            <a:xfrm>
              <a:off x="5803901" y="5035550"/>
              <a:ext cx="247650" cy="1746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373"/>
            <p:cNvSpPr>
              <a:spLocks noEditPoints="1"/>
            </p:cNvSpPr>
            <p:nvPr/>
          </p:nvSpPr>
          <p:spPr bwMode="auto">
            <a:xfrm>
              <a:off x="5772151" y="5003800"/>
              <a:ext cx="311150" cy="238125"/>
            </a:xfrm>
            <a:custGeom>
              <a:avLst/>
              <a:gdLst>
                <a:gd name="T0" fmla="*/ 88 w 98"/>
                <a:gd name="T1" fmla="*/ 75 h 75"/>
                <a:gd name="T2" fmla="*/ 10 w 98"/>
                <a:gd name="T3" fmla="*/ 75 h 75"/>
                <a:gd name="T4" fmla="*/ 0 w 98"/>
                <a:gd name="T5" fmla="*/ 65 h 75"/>
                <a:gd name="T6" fmla="*/ 0 w 98"/>
                <a:gd name="T7" fmla="*/ 10 h 75"/>
                <a:gd name="T8" fmla="*/ 10 w 98"/>
                <a:gd name="T9" fmla="*/ 0 h 75"/>
                <a:gd name="T10" fmla="*/ 88 w 98"/>
                <a:gd name="T11" fmla="*/ 0 h 75"/>
                <a:gd name="T12" fmla="*/ 98 w 98"/>
                <a:gd name="T13" fmla="*/ 10 h 75"/>
                <a:gd name="T14" fmla="*/ 98 w 98"/>
                <a:gd name="T15" fmla="*/ 65 h 75"/>
                <a:gd name="T16" fmla="*/ 88 w 98"/>
                <a:gd name="T17" fmla="*/ 75 h 75"/>
                <a:gd name="T18" fmla="*/ 20 w 98"/>
                <a:gd name="T19" fmla="*/ 55 h 75"/>
                <a:gd name="T20" fmla="*/ 78 w 98"/>
                <a:gd name="T21" fmla="*/ 55 h 75"/>
                <a:gd name="T22" fmla="*/ 78 w 98"/>
                <a:gd name="T23" fmla="*/ 20 h 75"/>
                <a:gd name="T24" fmla="*/ 20 w 98"/>
                <a:gd name="T25" fmla="*/ 20 h 75"/>
                <a:gd name="T26" fmla="*/ 20 w 98"/>
                <a:gd name="T2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5">
                  <a:moveTo>
                    <a:pt x="88" y="7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5" y="75"/>
                    <a:pt x="0" y="70"/>
                    <a:pt x="0" y="6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4" y="0"/>
                    <a:pt x="98" y="4"/>
                    <a:pt x="98" y="10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8" y="70"/>
                    <a:pt x="94" y="75"/>
                    <a:pt x="88" y="75"/>
                  </a:cubicBezTo>
                  <a:close/>
                  <a:moveTo>
                    <a:pt x="20" y="55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5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374"/>
            <p:cNvSpPr>
              <a:spLocks/>
            </p:cNvSpPr>
            <p:nvPr/>
          </p:nvSpPr>
          <p:spPr bwMode="auto">
            <a:xfrm>
              <a:off x="5692776" y="3924300"/>
              <a:ext cx="450850" cy="879475"/>
            </a:xfrm>
            <a:custGeom>
              <a:avLst/>
              <a:gdLst>
                <a:gd name="T0" fmla="*/ 118 w 142"/>
                <a:gd name="T1" fmla="*/ 70 h 277"/>
                <a:gd name="T2" fmla="*/ 115 w 142"/>
                <a:gd name="T3" fmla="*/ 69 h 277"/>
                <a:gd name="T4" fmla="*/ 127 w 142"/>
                <a:gd name="T5" fmla="*/ 36 h 277"/>
                <a:gd name="T6" fmla="*/ 139 w 142"/>
                <a:gd name="T7" fmla="*/ 27 h 277"/>
                <a:gd name="T8" fmla="*/ 113 w 142"/>
                <a:gd name="T9" fmla="*/ 10 h 277"/>
                <a:gd name="T10" fmla="*/ 87 w 142"/>
                <a:gd name="T11" fmla="*/ 8 h 277"/>
                <a:gd name="T12" fmla="*/ 90 w 142"/>
                <a:gd name="T13" fmla="*/ 22 h 277"/>
                <a:gd name="T14" fmla="*/ 78 w 142"/>
                <a:gd name="T15" fmla="*/ 55 h 277"/>
                <a:gd name="T16" fmla="*/ 76 w 142"/>
                <a:gd name="T17" fmla="*/ 54 h 277"/>
                <a:gd name="T18" fmla="*/ 48 w 142"/>
                <a:gd name="T19" fmla="*/ 68 h 277"/>
                <a:gd name="T20" fmla="*/ 3 w 142"/>
                <a:gd name="T21" fmla="*/ 191 h 277"/>
                <a:gd name="T22" fmla="*/ 6 w 142"/>
                <a:gd name="T23" fmla="*/ 212 h 277"/>
                <a:gd name="T24" fmla="*/ 4 w 142"/>
                <a:gd name="T25" fmla="*/ 256 h 277"/>
                <a:gd name="T26" fmla="*/ 12 w 142"/>
                <a:gd name="T27" fmla="*/ 269 h 277"/>
                <a:gd name="T28" fmla="*/ 29 w 142"/>
                <a:gd name="T29" fmla="*/ 275 h 277"/>
                <a:gd name="T30" fmla="*/ 44 w 142"/>
                <a:gd name="T31" fmla="*/ 271 h 277"/>
                <a:gd name="T32" fmla="*/ 70 w 142"/>
                <a:gd name="T33" fmla="*/ 235 h 277"/>
                <a:gd name="T34" fmla="*/ 86 w 142"/>
                <a:gd name="T35" fmla="*/ 221 h 277"/>
                <a:gd name="T36" fmla="*/ 131 w 142"/>
                <a:gd name="T37" fmla="*/ 98 h 277"/>
                <a:gd name="T38" fmla="*/ 118 w 142"/>
                <a:gd name="T39" fmla="*/ 7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277">
                  <a:moveTo>
                    <a:pt x="118" y="70"/>
                  </a:moveTo>
                  <a:cubicBezTo>
                    <a:pt x="115" y="69"/>
                    <a:pt x="115" y="69"/>
                    <a:pt x="115" y="69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33" y="34"/>
                    <a:pt x="137" y="32"/>
                    <a:pt x="139" y="27"/>
                  </a:cubicBezTo>
                  <a:cubicBezTo>
                    <a:pt x="142" y="18"/>
                    <a:pt x="127" y="15"/>
                    <a:pt x="113" y="10"/>
                  </a:cubicBezTo>
                  <a:cubicBezTo>
                    <a:pt x="99" y="5"/>
                    <a:pt x="90" y="0"/>
                    <a:pt x="87" y="8"/>
                  </a:cubicBezTo>
                  <a:cubicBezTo>
                    <a:pt x="85" y="13"/>
                    <a:pt x="87" y="18"/>
                    <a:pt x="90" y="22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65" y="50"/>
                    <a:pt x="52" y="56"/>
                    <a:pt x="48" y="68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0" y="198"/>
                    <a:pt x="2" y="206"/>
                    <a:pt x="6" y="212"/>
                  </a:cubicBezTo>
                  <a:cubicBezTo>
                    <a:pt x="4" y="256"/>
                    <a:pt x="4" y="256"/>
                    <a:pt x="4" y="256"/>
                  </a:cubicBezTo>
                  <a:cubicBezTo>
                    <a:pt x="3" y="262"/>
                    <a:pt x="7" y="267"/>
                    <a:pt x="12" y="269"/>
                  </a:cubicBezTo>
                  <a:cubicBezTo>
                    <a:pt x="29" y="275"/>
                    <a:pt x="29" y="275"/>
                    <a:pt x="29" y="275"/>
                  </a:cubicBezTo>
                  <a:cubicBezTo>
                    <a:pt x="34" y="277"/>
                    <a:pt x="40" y="275"/>
                    <a:pt x="44" y="271"/>
                  </a:cubicBezTo>
                  <a:cubicBezTo>
                    <a:pt x="70" y="235"/>
                    <a:pt x="70" y="235"/>
                    <a:pt x="70" y="235"/>
                  </a:cubicBezTo>
                  <a:cubicBezTo>
                    <a:pt x="77" y="233"/>
                    <a:pt x="83" y="228"/>
                    <a:pt x="86" y="221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5" y="86"/>
                    <a:pt x="129" y="74"/>
                    <a:pt x="118" y="70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tx2">
                    <a:lumMod val="75000"/>
                  </a:schemeClr>
                </a:gs>
                <a:gs pos="48000">
                  <a:schemeClr val="bg2">
                    <a:lumMod val="90000"/>
                  </a:schemeClr>
                </a:gs>
                <a:gs pos="68000">
                  <a:schemeClr val="tx2">
                    <a:lumMod val="75000"/>
                  </a:schemeClr>
                </a:gs>
              </a:gsLst>
              <a:lin ang="1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" name="Freeform 375"/>
            <p:cNvSpPr>
              <a:spLocks noEditPoints="1"/>
            </p:cNvSpPr>
            <p:nvPr/>
          </p:nvSpPr>
          <p:spPr bwMode="auto">
            <a:xfrm>
              <a:off x="5661026" y="3905250"/>
              <a:ext cx="508000" cy="927100"/>
            </a:xfrm>
            <a:custGeom>
              <a:avLst/>
              <a:gdLst>
                <a:gd name="T0" fmla="*/ 43 w 160"/>
                <a:gd name="T1" fmla="*/ 292 h 292"/>
                <a:gd name="T2" fmla="*/ 43 w 160"/>
                <a:gd name="T3" fmla="*/ 292 h 292"/>
                <a:gd name="T4" fmla="*/ 36 w 160"/>
                <a:gd name="T5" fmla="*/ 290 h 292"/>
                <a:gd name="T6" fmla="*/ 19 w 160"/>
                <a:gd name="T7" fmla="*/ 284 h 292"/>
                <a:gd name="T8" fmla="*/ 4 w 160"/>
                <a:gd name="T9" fmla="*/ 261 h 292"/>
                <a:gd name="T10" fmla="*/ 6 w 160"/>
                <a:gd name="T11" fmla="*/ 220 h 292"/>
                <a:gd name="T12" fmla="*/ 4 w 160"/>
                <a:gd name="T13" fmla="*/ 193 h 292"/>
                <a:gd name="T14" fmla="*/ 48 w 160"/>
                <a:gd name="T15" fmla="*/ 70 h 292"/>
                <a:gd name="T16" fmla="*/ 79 w 160"/>
                <a:gd name="T17" fmla="*/ 49 h 292"/>
                <a:gd name="T18" fmla="*/ 82 w 160"/>
                <a:gd name="T19" fmla="*/ 49 h 292"/>
                <a:gd name="T20" fmla="*/ 89 w 160"/>
                <a:gd name="T21" fmla="*/ 29 h 292"/>
                <a:gd name="T22" fmla="*/ 88 w 160"/>
                <a:gd name="T23" fmla="*/ 11 h 292"/>
                <a:gd name="T24" fmla="*/ 103 w 160"/>
                <a:gd name="T25" fmla="*/ 0 h 292"/>
                <a:gd name="T26" fmla="*/ 121 w 160"/>
                <a:gd name="T27" fmla="*/ 4 h 292"/>
                <a:gd name="T28" fmla="*/ 126 w 160"/>
                <a:gd name="T29" fmla="*/ 6 h 292"/>
                <a:gd name="T30" fmla="*/ 132 w 160"/>
                <a:gd name="T31" fmla="*/ 9 h 292"/>
                <a:gd name="T32" fmla="*/ 158 w 160"/>
                <a:gd name="T33" fmla="*/ 24 h 292"/>
                <a:gd name="T34" fmla="*/ 158 w 160"/>
                <a:gd name="T35" fmla="*/ 37 h 292"/>
                <a:gd name="T36" fmla="*/ 145 w 160"/>
                <a:gd name="T37" fmla="*/ 50 h 292"/>
                <a:gd name="T38" fmla="*/ 138 w 160"/>
                <a:gd name="T39" fmla="*/ 70 h 292"/>
                <a:gd name="T40" fmla="*/ 150 w 160"/>
                <a:gd name="T41" fmla="*/ 107 h 292"/>
                <a:gd name="T42" fmla="*/ 105 w 160"/>
                <a:gd name="T43" fmla="*/ 230 h 292"/>
                <a:gd name="T44" fmla="*/ 86 w 160"/>
                <a:gd name="T45" fmla="*/ 250 h 292"/>
                <a:gd name="T46" fmla="*/ 62 w 160"/>
                <a:gd name="T47" fmla="*/ 283 h 292"/>
                <a:gd name="T48" fmla="*/ 43 w 160"/>
                <a:gd name="T49" fmla="*/ 292 h 292"/>
                <a:gd name="T50" fmla="*/ 79 w 160"/>
                <a:gd name="T51" fmla="*/ 69 h 292"/>
                <a:gd name="T52" fmla="*/ 67 w 160"/>
                <a:gd name="T53" fmla="*/ 77 h 292"/>
                <a:gd name="T54" fmla="*/ 22 w 160"/>
                <a:gd name="T55" fmla="*/ 200 h 292"/>
                <a:gd name="T56" fmla="*/ 24 w 160"/>
                <a:gd name="T57" fmla="*/ 212 h 292"/>
                <a:gd name="T58" fmla="*/ 26 w 160"/>
                <a:gd name="T59" fmla="*/ 218 h 292"/>
                <a:gd name="T60" fmla="*/ 24 w 160"/>
                <a:gd name="T61" fmla="*/ 263 h 292"/>
                <a:gd name="T62" fmla="*/ 25 w 160"/>
                <a:gd name="T63" fmla="*/ 265 h 292"/>
                <a:gd name="T64" fmla="*/ 42 w 160"/>
                <a:gd name="T65" fmla="*/ 271 h 292"/>
                <a:gd name="T66" fmla="*/ 46 w 160"/>
                <a:gd name="T67" fmla="*/ 271 h 292"/>
                <a:gd name="T68" fmla="*/ 72 w 160"/>
                <a:gd name="T69" fmla="*/ 235 h 292"/>
                <a:gd name="T70" fmla="*/ 78 w 160"/>
                <a:gd name="T71" fmla="*/ 231 h 292"/>
                <a:gd name="T72" fmla="*/ 87 w 160"/>
                <a:gd name="T73" fmla="*/ 224 h 292"/>
                <a:gd name="T74" fmla="*/ 131 w 160"/>
                <a:gd name="T75" fmla="*/ 100 h 292"/>
                <a:gd name="T76" fmla="*/ 124 w 160"/>
                <a:gd name="T77" fmla="*/ 85 h 292"/>
                <a:gd name="T78" fmla="*/ 122 w 160"/>
                <a:gd name="T79" fmla="*/ 84 h 292"/>
                <a:gd name="T80" fmla="*/ 116 w 160"/>
                <a:gd name="T81" fmla="*/ 79 h 292"/>
                <a:gd name="T82" fmla="*/ 116 w 160"/>
                <a:gd name="T83" fmla="*/ 71 h 292"/>
                <a:gd name="T84" fmla="*/ 128 w 160"/>
                <a:gd name="T85" fmla="*/ 38 h 292"/>
                <a:gd name="T86" fmla="*/ 135 w 160"/>
                <a:gd name="T87" fmla="*/ 32 h 292"/>
                <a:gd name="T88" fmla="*/ 137 w 160"/>
                <a:gd name="T89" fmla="*/ 31 h 292"/>
                <a:gd name="T90" fmla="*/ 126 w 160"/>
                <a:gd name="T91" fmla="*/ 27 h 292"/>
                <a:gd name="T92" fmla="*/ 120 w 160"/>
                <a:gd name="T93" fmla="*/ 25 h 292"/>
                <a:gd name="T94" fmla="*/ 113 w 160"/>
                <a:gd name="T95" fmla="*/ 23 h 292"/>
                <a:gd name="T96" fmla="*/ 107 w 160"/>
                <a:gd name="T97" fmla="*/ 21 h 292"/>
                <a:gd name="T98" fmla="*/ 108 w 160"/>
                <a:gd name="T99" fmla="*/ 22 h 292"/>
                <a:gd name="T100" fmla="*/ 110 w 160"/>
                <a:gd name="T101" fmla="*/ 32 h 292"/>
                <a:gd name="T102" fmla="*/ 98 w 160"/>
                <a:gd name="T103" fmla="*/ 65 h 292"/>
                <a:gd name="T104" fmla="*/ 93 w 160"/>
                <a:gd name="T105" fmla="*/ 70 h 292"/>
                <a:gd name="T106" fmla="*/ 85 w 160"/>
                <a:gd name="T107" fmla="*/ 71 h 292"/>
                <a:gd name="T108" fmla="*/ 83 w 160"/>
                <a:gd name="T109" fmla="*/ 70 h 292"/>
                <a:gd name="T110" fmla="*/ 79 w 160"/>
                <a:gd name="T111" fmla="*/ 6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" h="292">
                  <a:moveTo>
                    <a:pt x="43" y="292"/>
                  </a:moveTo>
                  <a:cubicBezTo>
                    <a:pt x="43" y="292"/>
                    <a:pt x="43" y="292"/>
                    <a:pt x="43" y="292"/>
                  </a:cubicBezTo>
                  <a:cubicBezTo>
                    <a:pt x="41" y="292"/>
                    <a:pt x="38" y="291"/>
                    <a:pt x="36" y="290"/>
                  </a:cubicBezTo>
                  <a:cubicBezTo>
                    <a:pt x="19" y="284"/>
                    <a:pt x="19" y="284"/>
                    <a:pt x="19" y="284"/>
                  </a:cubicBezTo>
                  <a:cubicBezTo>
                    <a:pt x="9" y="281"/>
                    <a:pt x="3" y="272"/>
                    <a:pt x="4" y="261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1" y="212"/>
                    <a:pt x="0" y="202"/>
                    <a:pt x="4" y="193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53" y="58"/>
                    <a:pt x="65" y="49"/>
                    <a:pt x="79" y="49"/>
                  </a:cubicBezTo>
                  <a:cubicBezTo>
                    <a:pt x="80" y="49"/>
                    <a:pt x="81" y="49"/>
                    <a:pt x="82" y="4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3"/>
                    <a:pt x="85" y="17"/>
                    <a:pt x="88" y="11"/>
                  </a:cubicBezTo>
                  <a:cubicBezTo>
                    <a:pt x="90" y="4"/>
                    <a:pt x="96" y="0"/>
                    <a:pt x="103" y="0"/>
                  </a:cubicBezTo>
                  <a:cubicBezTo>
                    <a:pt x="108" y="0"/>
                    <a:pt x="114" y="2"/>
                    <a:pt x="121" y="4"/>
                  </a:cubicBezTo>
                  <a:cubicBezTo>
                    <a:pt x="122" y="5"/>
                    <a:pt x="124" y="6"/>
                    <a:pt x="126" y="6"/>
                  </a:cubicBezTo>
                  <a:cubicBezTo>
                    <a:pt x="129" y="7"/>
                    <a:pt x="131" y="8"/>
                    <a:pt x="132" y="9"/>
                  </a:cubicBezTo>
                  <a:cubicBezTo>
                    <a:pt x="144" y="13"/>
                    <a:pt x="154" y="16"/>
                    <a:pt x="158" y="24"/>
                  </a:cubicBezTo>
                  <a:cubicBezTo>
                    <a:pt x="160" y="28"/>
                    <a:pt x="160" y="32"/>
                    <a:pt x="158" y="37"/>
                  </a:cubicBezTo>
                  <a:cubicBezTo>
                    <a:pt x="156" y="42"/>
                    <a:pt x="152" y="47"/>
                    <a:pt x="145" y="50"/>
                  </a:cubicBezTo>
                  <a:cubicBezTo>
                    <a:pt x="138" y="70"/>
                    <a:pt x="138" y="70"/>
                    <a:pt x="138" y="70"/>
                  </a:cubicBezTo>
                  <a:cubicBezTo>
                    <a:pt x="150" y="78"/>
                    <a:pt x="155" y="93"/>
                    <a:pt x="150" y="107"/>
                  </a:cubicBezTo>
                  <a:cubicBezTo>
                    <a:pt x="105" y="230"/>
                    <a:pt x="105" y="230"/>
                    <a:pt x="105" y="230"/>
                  </a:cubicBezTo>
                  <a:cubicBezTo>
                    <a:pt x="102" y="239"/>
                    <a:pt x="95" y="246"/>
                    <a:pt x="86" y="250"/>
                  </a:cubicBezTo>
                  <a:cubicBezTo>
                    <a:pt x="62" y="283"/>
                    <a:pt x="62" y="283"/>
                    <a:pt x="62" y="283"/>
                  </a:cubicBezTo>
                  <a:cubicBezTo>
                    <a:pt x="57" y="288"/>
                    <a:pt x="50" y="292"/>
                    <a:pt x="43" y="292"/>
                  </a:cubicBezTo>
                  <a:close/>
                  <a:moveTo>
                    <a:pt x="79" y="69"/>
                  </a:moveTo>
                  <a:cubicBezTo>
                    <a:pt x="73" y="69"/>
                    <a:pt x="69" y="72"/>
                    <a:pt x="67" y="77"/>
                  </a:cubicBezTo>
                  <a:cubicBezTo>
                    <a:pt x="22" y="200"/>
                    <a:pt x="22" y="200"/>
                    <a:pt x="22" y="200"/>
                  </a:cubicBezTo>
                  <a:cubicBezTo>
                    <a:pt x="21" y="204"/>
                    <a:pt x="22" y="208"/>
                    <a:pt x="24" y="212"/>
                  </a:cubicBezTo>
                  <a:cubicBezTo>
                    <a:pt x="26" y="213"/>
                    <a:pt x="26" y="216"/>
                    <a:pt x="26" y="218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4" y="264"/>
                    <a:pt x="24" y="265"/>
                    <a:pt x="25" y="265"/>
                  </a:cubicBezTo>
                  <a:cubicBezTo>
                    <a:pt x="42" y="271"/>
                    <a:pt x="42" y="271"/>
                    <a:pt x="42" y="271"/>
                  </a:cubicBezTo>
                  <a:cubicBezTo>
                    <a:pt x="44" y="272"/>
                    <a:pt x="45" y="271"/>
                    <a:pt x="46" y="271"/>
                  </a:cubicBezTo>
                  <a:cubicBezTo>
                    <a:pt x="72" y="235"/>
                    <a:pt x="72" y="235"/>
                    <a:pt x="72" y="235"/>
                  </a:cubicBezTo>
                  <a:cubicBezTo>
                    <a:pt x="74" y="233"/>
                    <a:pt x="76" y="232"/>
                    <a:pt x="78" y="231"/>
                  </a:cubicBezTo>
                  <a:cubicBezTo>
                    <a:pt x="82" y="230"/>
                    <a:pt x="85" y="227"/>
                    <a:pt x="87" y="224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4" y="94"/>
                    <a:pt x="130" y="87"/>
                    <a:pt x="124" y="85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19" y="83"/>
                    <a:pt x="117" y="81"/>
                    <a:pt x="116" y="79"/>
                  </a:cubicBezTo>
                  <a:cubicBezTo>
                    <a:pt x="115" y="77"/>
                    <a:pt x="115" y="74"/>
                    <a:pt x="116" y="71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9" y="35"/>
                    <a:pt x="132" y="33"/>
                    <a:pt x="135" y="32"/>
                  </a:cubicBezTo>
                  <a:cubicBezTo>
                    <a:pt x="136" y="32"/>
                    <a:pt x="136" y="32"/>
                    <a:pt x="137" y="31"/>
                  </a:cubicBezTo>
                  <a:cubicBezTo>
                    <a:pt x="134" y="30"/>
                    <a:pt x="129" y="29"/>
                    <a:pt x="126" y="27"/>
                  </a:cubicBezTo>
                  <a:cubicBezTo>
                    <a:pt x="124" y="27"/>
                    <a:pt x="122" y="26"/>
                    <a:pt x="120" y="25"/>
                  </a:cubicBezTo>
                  <a:cubicBezTo>
                    <a:pt x="117" y="24"/>
                    <a:pt x="115" y="24"/>
                    <a:pt x="113" y="23"/>
                  </a:cubicBezTo>
                  <a:cubicBezTo>
                    <a:pt x="112" y="22"/>
                    <a:pt x="109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10" y="25"/>
                    <a:pt x="111" y="28"/>
                    <a:pt x="110" y="32"/>
                  </a:cubicBezTo>
                  <a:cubicBezTo>
                    <a:pt x="98" y="65"/>
                    <a:pt x="98" y="65"/>
                    <a:pt x="98" y="65"/>
                  </a:cubicBezTo>
                  <a:cubicBezTo>
                    <a:pt x="97" y="67"/>
                    <a:pt x="95" y="69"/>
                    <a:pt x="93" y="70"/>
                  </a:cubicBezTo>
                  <a:cubicBezTo>
                    <a:pt x="90" y="71"/>
                    <a:pt x="87" y="72"/>
                    <a:pt x="85" y="71"/>
                  </a:cubicBezTo>
                  <a:cubicBezTo>
                    <a:pt x="83" y="70"/>
                    <a:pt x="83" y="70"/>
                    <a:pt x="83" y="70"/>
                  </a:cubicBezTo>
                  <a:cubicBezTo>
                    <a:pt x="81" y="69"/>
                    <a:pt x="80" y="69"/>
                    <a:pt x="79" y="69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6" name="Oval 376"/>
            <p:cNvSpPr>
              <a:spLocks noChangeArrowheads="1"/>
            </p:cNvSpPr>
            <p:nvPr/>
          </p:nvSpPr>
          <p:spPr bwMode="auto">
            <a:xfrm>
              <a:off x="5953126" y="4289425"/>
              <a:ext cx="298450" cy="298450"/>
            </a:xfrm>
            <a:prstGeom prst="ellipse">
              <a:avLst/>
            </a:prstGeom>
            <a:gradFill flip="none" rotWithShape="1">
              <a:gsLst>
                <a:gs pos="10000">
                  <a:schemeClr val="tx2">
                    <a:lumMod val="60000"/>
                    <a:lumOff val="40000"/>
                  </a:schemeClr>
                </a:gs>
                <a:gs pos="49000">
                  <a:schemeClr val="tx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377"/>
            <p:cNvSpPr>
              <a:spLocks/>
            </p:cNvSpPr>
            <p:nvPr/>
          </p:nvSpPr>
          <p:spPr bwMode="auto">
            <a:xfrm>
              <a:off x="5480051" y="4813300"/>
              <a:ext cx="396875" cy="225425"/>
            </a:xfrm>
            <a:custGeom>
              <a:avLst/>
              <a:gdLst>
                <a:gd name="T0" fmla="*/ 226 w 250"/>
                <a:gd name="T1" fmla="*/ 142 h 142"/>
                <a:gd name="T2" fmla="*/ 0 w 250"/>
                <a:gd name="T3" fmla="*/ 60 h 142"/>
                <a:gd name="T4" fmla="*/ 22 w 250"/>
                <a:gd name="T5" fmla="*/ 0 h 142"/>
                <a:gd name="T6" fmla="*/ 250 w 250"/>
                <a:gd name="T7" fmla="*/ 82 h 142"/>
                <a:gd name="T8" fmla="*/ 226 w 250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42">
                  <a:moveTo>
                    <a:pt x="226" y="142"/>
                  </a:moveTo>
                  <a:lnTo>
                    <a:pt x="0" y="60"/>
                  </a:lnTo>
                  <a:lnTo>
                    <a:pt x="22" y="0"/>
                  </a:lnTo>
                  <a:lnTo>
                    <a:pt x="250" y="82"/>
                  </a:lnTo>
                  <a:lnTo>
                    <a:pt x="226" y="14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8" name="Freeform 378"/>
            <p:cNvSpPr>
              <a:spLocks noEditPoints="1"/>
            </p:cNvSpPr>
            <p:nvPr/>
          </p:nvSpPr>
          <p:spPr bwMode="auto">
            <a:xfrm>
              <a:off x="5445126" y="4775200"/>
              <a:ext cx="466725" cy="295275"/>
            </a:xfrm>
            <a:custGeom>
              <a:avLst/>
              <a:gdLst>
                <a:gd name="T0" fmla="*/ 124 w 147"/>
                <a:gd name="T1" fmla="*/ 93 h 93"/>
                <a:gd name="T2" fmla="*/ 121 w 147"/>
                <a:gd name="T3" fmla="*/ 93 h 93"/>
                <a:gd name="T4" fmla="*/ 7 w 147"/>
                <a:gd name="T5" fmla="*/ 51 h 93"/>
                <a:gd name="T6" fmla="*/ 2 w 147"/>
                <a:gd name="T7" fmla="*/ 46 h 93"/>
                <a:gd name="T8" fmla="*/ 1 w 147"/>
                <a:gd name="T9" fmla="*/ 39 h 93"/>
                <a:gd name="T10" fmla="*/ 12 w 147"/>
                <a:gd name="T11" fmla="*/ 8 h 93"/>
                <a:gd name="T12" fmla="*/ 25 w 147"/>
                <a:gd name="T13" fmla="*/ 2 h 93"/>
                <a:gd name="T14" fmla="*/ 139 w 147"/>
                <a:gd name="T15" fmla="*/ 44 h 93"/>
                <a:gd name="T16" fmla="*/ 145 w 147"/>
                <a:gd name="T17" fmla="*/ 56 h 93"/>
                <a:gd name="T18" fmla="*/ 134 w 147"/>
                <a:gd name="T19" fmla="*/ 87 h 93"/>
                <a:gd name="T20" fmla="*/ 129 w 147"/>
                <a:gd name="T21" fmla="*/ 93 h 93"/>
                <a:gd name="T22" fmla="*/ 124 w 147"/>
                <a:gd name="T23" fmla="*/ 93 h 93"/>
                <a:gd name="T24" fmla="*/ 24 w 147"/>
                <a:gd name="T25" fmla="*/ 36 h 93"/>
                <a:gd name="T26" fmla="*/ 118 w 147"/>
                <a:gd name="T27" fmla="*/ 71 h 93"/>
                <a:gd name="T28" fmla="*/ 123 w 147"/>
                <a:gd name="T29" fmla="*/ 59 h 93"/>
                <a:gd name="T30" fmla="*/ 28 w 147"/>
                <a:gd name="T31" fmla="*/ 25 h 93"/>
                <a:gd name="T32" fmla="*/ 24 w 147"/>
                <a:gd name="T33" fmla="*/ 3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93">
                  <a:moveTo>
                    <a:pt x="124" y="93"/>
                  </a:moveTo>
                  <a:cubicBezTo>
                    <a:pt x="123" y="93"/>
                    <a:pt x="122" y="93"/>
                    <a:pt x="121" y="9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1"/>
                    <a:pt x="3" y="49"/>
                    <a:pt x="2" y="46"/>
                  </a:cubicBezTo>
                  <a:cubicBezTo>
                    <a:pt x="1" y="44"/>
                    <a:pt x="0" y="41"/>
                    <a:pt x="1" y="3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3"/>
                    <a:pt x="20" y="0"/>
                    <a:pt x="25" y="2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44" y="46"/>
                    <a:pt x="147" y="51"/>
                    <a:pt x="145" y="56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3" y="89"/>
                    <a:pt x="131" y="91"/>
                    <a:pt x="129" y="93"/>
                  </a:cubicBezTo>
                  <a:cubicBezTo>
                    <a:pt x="127" y="93"/>
                    <a:pt x="126" y="93"/>
                    <a:pt x="124" y="93"/>
                  </a:cubicBezTo>
                  <a:close/>
                  <a:moveTo>
                    <a:pt x="24" y="36"/>
                  </a:moveTo>
                  <a:cubicBezTo>
                    <a:pt x="118" y="71"/>
                    <a:pt x="118" y="71"/>
                    <a:pt x="118" y="71"/>
                  </a:cubicBezTo>
                  <a:cubicBezTo>
                    <a:pt x="123" y="59"/>
                    <a:pt x="123" y="59"/>
                    <a:pt x="123" y="59"/>
                  </a:cubicBezTo>
                  <a:cubicBezTo>
                    <a:pt x="28" y="25"/>
                    <a:pt x="28" y="25"/>
                    <a:pt x="28" y="25"/>
                  </a:cubicBezTo>
                  <a:lnTo>
                    <a:pt x="24" y="3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" name="Freeform 379"/>
            <p:cNvSpPr>
              <a:spLocks/>
            </p:cNvSpPr>
            <p:nvPr/>
          </p:nvSpPr>
          <p:spPr bwMode="auto">
            <a:xfrm>
              <a:off x="5505451" y="4937125"/>
              <a:ext cx="260350" cy="209550"/>
            </a:xfrm>
            <a:custGeom>
              <a:avLst/>
              <a:gdLst>
                <a:gd name="T0" fmla="*/ 132 w 164"/>
                <a:gd name="T1" fmla="*/ 132 h 132"/>
                <a:gd name="T2" fmla="*/ 0 w 164"/>
                <a:gd name="T3" fmla="*/ 84 h 132"/>
                <a:gd name="T4" fmla="*/ 32 w 164"/>
                <a:gd name="T5" fmla="*/ 0 h 132"/>
                <a:gd name="T6" fmla="*/ 164 w 164"/>
                <a:gd name="T7" fmla="*/ 48 h 132"/>
                <a:gd name="T8" fmla="*/ 132 w 164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2">
                  <a:moveTo>
                    <a:pt x="132" y="132"/>
                  </a:moveTo>
                  <a:lnTo>
                    <a:pt x="0" y="84"/>
                  </a:lnTo>
                  <a:lnTo>
                    <a:pt x="32" y="0"/>
                  </a:lnTo>
                  <a:lnTo>
                    <a:pt x="164" y="48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0" name="Freeform 380"/>
            <p:cNvSpPr>
              <a:spLocks noEditPoints="1"/>
            </p:cNvSpPr>
            <p:nvPr/>
          </p:nvSpPr>
          <p:spPr bwMode="auto">
            <a:xfrm>
              <a:off x="5470526" y="4902200"/>
              <a:ext cx="327025" cy="276225"/>
            </a:xfrm>
            <a:custGeom>
              <a:avLst/>
              <a:gdLst>
                <a:gd name="T0" fmla="*/ 77 w 103"/>
                <a:gd name="T1" fmla="*/ 87 h 87"/>
                <a:gd name="T2" fmla="*/ 74 w 103"/>
                <a:gd name="T3" fmla="*/ 87 h 87"/>
                <a:gd name="T4" fmla="*/ 8 w 103"/>
                <a:gd name="T5" fmla="*/ 63 h 87"/>
                <a:gd name="T6" fmla="*/ 2 w 103"/>
                <a:gd name="T7" fmla="*/ 50 h 87"/>
                <a:gd name="T8" fmla="*/ 17 w 103"/>
                <a:gd name="T9" fmla="*/ 7 h 87"/>
                <a:gd name="T10" fmla="*/ 22 w 103"/>
                <a:gd name="T11" fmla="*/ 2 h 87"/>
                <a:gd name="T12" fmla="*/ 30 w 103"/>
                <a:gd name="T13" fmla="*/ 1 h 87"/>
                <a:gd name="T14" fmla="*/ 96 w 103"/>
                <a:gd name="T15" fmla="*/ 25 h 87"/>
                <a:gd name="T16" fmla="*/ 102 w 103"/>
                <a:gd name="T17" fmla="*/ 31 h 87"/>
                <a:gd name="T18" fmla="*/ 102 w 103"/>
                <a:gd name="T19" fmla="*/ 38 h 87"/>
                <a:gd name="T20" fmla="*/ 87 w 103"/>
                <a:gd name="T21" fmla="*/ 81 h 87"/>
                <a:gd name="T22" fmla="*/ 77 w 103"/>
                <a:gd name="T23" fmla="*/ 87 h 87"/>
                <a:gd name="T24" fmla="*/ 24 w 103"/>
                <a:gd name="T25" fmla="*/ 47 h 87"/>
                <a:gd name="T26" fmla="*/ 71 w 103"/>
                <a:gd name="T27" fmla="*/ 64 h 87"/>
                <a:gd name="T28" fmla="*/ 80 w 103"/>
                <a:gd name="T29" fmla="*/ 41 h 87"/>
                <a:gd name="T30" fmla="*/ 33 w 103"/>
                <a:gd name="T31" fmla="*/ 24 h 87"/>
                <a:gd name="T32" fmla="*/ 24 w 103"/>
                <a:gd name="T33" fmla="*/ 4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87">
                  <a:moveTo>
                    <a:pt x="77" y="87"/>
                  </a:moveTo>
                  <a:cubicBezTo>
                    <a:pt x="76" y="87"/>
                    <a:pt x="75" y="87"/>
                    <a:pt x="74" y="8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3" y="61"/>
                    <a:pt x="0" y="55"/>
                    <a:pt x="2" y="5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5"/>
                    <a:pt x="20" y="3"/>
                    <a:pt x="22" y="2"/>
                  </a:cubicBezTo>
                  <a:cubicBezTo>
                    <a:pt x="25" y="1"/>
                    <a:pt x="28" y="0"/>
                    <a:pt x="30" y="1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9" y="26"/>
                    <a:pt x="101" y="28"/>
                    <a:pt x="102" y="31"/>
                  </a:cubicBezTo>
                  <a:cubicBezTo>
                    <a:pt x="103" y="33"/>
                    <a:pt x="103" y="36"/>
                    <a:pt x="102" y="38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5" y="85"/>
                    <a:pt x="81" y="87"/>
                    <a:pt x="77" y="87"/>
                  </a:cubicBezTo>
                  <a:close/>
                  <a:moveTo>
                    <a:pt x="24" y="47"/>
                  </a:moveTo>
                  <a:cubicBezTo>
                    <a:pt x="71" y="64"/>
                    <a:pt x="71" y="64"/>
                    <a:pt x="71" y="64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33" y="24"/>
                    <a:pt x="33" y="24"/>
                    <a:pt x="33" y="24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1" name="paint brush"/>
          <p:cNvGrpSpPr/>
          <p:nvPr/>
        </p:nvGrpSpPr>
        <p:grpSpPr>
          <a:xfrm rot="2867194">
            <a:off x="3672910" y="2807678"/>
            <a:ext cx="232218" cy="1108386"/>
            <a:chOff x="5181601" y="158750"/>
            <a:chExt cx="447675" cy="2136775"/>
          </a:xfrm>
        </p:grpSpPr>
        <p:sp>
          <p:nvSpPr>
            <p:cNvPr id="632" name="Freeform 112"/>
            <p:cNvSpPr>
              <a:spLocks/>
            </p:cNvSpPr>
            <p:nvPr/>
          </p:nvSpPr>
          <p:spPr bwMode="auto">
            <a:xfrm>
              <a:off x="5213351" y="190500"/>
              <a:ext cx="384175" cy="552450"/>
            </a:xfrm>
            <a:custGeom>
              <a:avLst/>
              <a:gdLst>
                <a:gd name="T0" fmla="*/ 59 w 121"/>
                <a:gd name="T1" fmla="*/ 174 h 174"/>
                <a:gd name="T2" fmla="*/ 0 w 121"/>
                <a:gd name="T3" fmla="*/ 113 h 174"/>
                <a:gd name="T4" fmla="*/ 24 w 121"/>
                <a:gd name="T5" fmla="*/ 55 h 174"/>
                <a:gd name="T6" fmla="*/ 78 w 121"/>
                <a:gd name="T7" fmla="*/ 2 h 174"/>
                <a:gd name="T8" fmla="*/ 81 w 121"/>
                <a:gd name="T9" fmla="*/ 0 h 174"/>
                <a:gd name="T10" fmla="*/ 84 w 121"/>
                <a:gd name="T11" fmla="*/ 0 h 174"/>
                <a:gd name="T12" fmla="*/ 95 w 121"/>
                <a:gd name="T13" fmla="*/ 8 h 174"/>
                <a:gd name="T14" fmla="*/ 93 w 121"/>
                <a:gd name="T15" fmla="*/ 19 h 174"/>
                <a:gd name="T16" fmla="*/ 80 w 121"/>
                <a:gd name="T17" fmla="*/ 54 h 174"/>
                <a:gd name="T18" fmla="*/ 98 w 121"/>
                <a:gd name="T19" fmla="*/ 81 h 174"/>
                <a:gd name="T20" fmla="*/ 119 w 121"/>
                <a:gd name="T21" fmla="*/ 115 h 174"/>
                <a:gd name="T22" fmla="*/ 107 w 121"/>
                <a:gd name="T23" fmla="*/ 155 h 174"/>
                <a:gd name="T24" fmla="*/ 61 w 121"/>
                <a:gd name="T25" fmla="*/ 174 h 174"/>
                <a:gd name="T26" fmla="*/ 59 w 121"/>
                <a:gd name="T2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74">
                  <a:moveTo>
                    <a:pt x="59" y="174"/>
                  </a:moveTo>
                  <a:cubicBezTo>
                    <a:pt x="21" y="173"/>
                    <a:pt x="0" y="142"/>
                    <a:pt x="0" y="113"/>
                  </a:cubicBezTo>
                  <a:cubicBezTo>
                    <a:pt x="0" y="95"/>
                    <a:pt x="7" y="78"/>
                    <a:pt x="24" y="55"/>
                  </a:cubicBezTo>
                  <a:cubicBezTo>
                    <a:pt x="42" y="29"/>
                    <a:pt x="78" y="3"/>
                    <a:pt x="78" y="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0" y="0"/>
                    <a:pt x="94" y="4"/>
                    <a:pt x="95" y="8"/>
                  </a:cubicBezTo>
                  <a:cubicBezTo>
                    <a:pt x="97" y="12"/>
                    <a:pt x="96" y="16"/>
                    <a:pt x="93" y="19"/>
                  </a:cubicBezTo>
                  <a:cubicBezTo>
                    <a:pt x="89" y="25"/>
                    <a:pt x="77" y="41"/>
                    <a:pt x="80" y="54"/>
                  </a:cubicBezTo>
                  <a:cubicBezTo>
                    <a:pt x="83" y="67"/>
                    <a:pt x="90" y="74"/>
                    <a:pt x="98" y="81"/>
                  </a:cubicBezTo>
                  <a:cubicBezTo>
                    <a:pt x="107" y="89"/>
                    <a:pt x="117" y="99"/>
                    <a:pt x="119" y="115"/>
                  </a:cubicBezTo>
                  <a:cubicBezTo>
                    <a:pt x="121" y="130"/>
                    <a:pt x="116" y="144"/>
                    <a:pt x="107" y="155"/>
                  </a:cubicBezTo>
                  <a:cubicBezTo>
                    <a:pt x="96" y="167"/>
                    <a:pt x="80" y="174"/>
                    <a:pt x="61" y="174"/>
                  </a:cubicBezTo>
                  <a:lnTo>
                    <a:pt x="59" y="17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" name="Freeform 113"/>
            <p:cNvSpPr>
              <a:spLocks noEditPoints="1"/>
            </p:cNvSpPr>
            <p:nvPr/>
          </p:nvSpPr>
          <p:spPr bwMode="auto">
            <a:xfrm>
              <a:off x="5181601" y="158750"/>
              <a:ext cx="447675" cy="615950"/>
            </a:xfrm>
            <a:custGeom>
              <a:avLst/>
              <a:gdLst>
                <a:gd name="T0" fmla="*/ 94 w 141"/>
                <a:gd name="T1" fmla="*/ 20 h 194"/>
                <a:gd name="T2" fmla="*/ 96 w 141"/>
                <a:gd name="T3" fmla="*/ 23 h 194"/>
                <a:gd name="T4" fmla="*/ 80 w 141"/>
                <a:gd name="T5" fmla="*/ 67 h 194"/>
                <a:gd name="T6" fmla="*/ 101 w 141"/>
                <a:gd name="T7" fmla="*/ 98 h 194"/>
                <a:gd name="T8" fmla="*/ 119 w 141"/>
                <a:gd name="T9" fmla="*/ 126 h 194"/>
                <a:gd name="T10" fmla="*/ 109 w 141"/>
                <a:gd name="T11" fmla="*/ 159 h 194"/>
                <a:gd name="T12" fmla="*/ 71 w 141"/>
                <a:gd name="T13" fmla="*/ 174 h 194"/>
                <a:gd name="T14" fmla="*/ 71 w 141"/>
                <a:gd name="T15" fmla="*/ 174 h 194"/>
                <a:gd name="T16" fmla="*/ 70 w 141"/>
                <a:gd name="T17" fmla="*/ 174 h 194"/>
                <a:gd name="T18" fmla="*/ 20 w 141"/>
                <a:gd name="T19" fmla="*/ 123 h 194"/>
                <a:gd name="T20" fmla="*/ 42 w 141"/>
                <a:gd name="T21" fmla="*/ 70 h 194"/>
                <a:gd name="T22" fmla="*/ 94 w 141"/>
                <a:gd name="T23" fmla="*/ 20 h 194"/>
                <a:gd name="T24" fmla="*/ 94 w 141"/>
                <a:gd name="T25" fmla="*/ 20 h 194"/>
                <a:gd name="T26" fmla="*/ 94 w 141"/>
                <a:gd name="T27" fmla="*/ 0 h 194"/>
                <a:gd name="T28" fmla="*/ 82 w 141"/>
                <a:gd name="T29" fmla="*/ 4 h 194"/>
                <a:gd name="T30" fmla="*/ 25 w 141"/>
                <a:gd name="T31" fmla="*/ 59 h 194"/>
                <a:gd name="T32" fmla="*/ 0 w 141"/>
                <a:gd name="T33" fmla="*/ 123 h 194"/>
                <a:gd name="T34" fmla="*/ 69 w 141"/>
                <a:gd name="T35" fmla="*/ 194 h 194"/>
                <a:gd name="T36" fmla="*/ 71 w 141"/>
                <a:gd name="T37" fmla="*/ 194 h 194"/>
                <a:gd name="T38" fmla="*/ 124 w 141"/>
                <a:gd name="T39" fmla="*/ 172 h 194"/>
                <a:gd name="T40" fmla="*/ 139 w 141"/>
                <a:gd name="T41" fmla="*/ 124 h 194"/>
                <a:gd name="T42" fmla="*/ 115 w 141"/>
                <a:gd name="T43" fmla="*/ 84 h 194"/>
                <a:gd name="T44" fmla="*/ 100 w 141"/>
                <a:gd name="T45" fmla="*/ 62 h 194"/>
                <a:gd name="T46" fmla="*/ 111 w 141"/>
                <a:gd name="T47" fmla="*/ 36 h 194"/>
                <a:gd name="T48" fmla="*/ 111 w 141"/>
                <a:gd name="T49" fmla="*/ 36 h 194"/>
                <a:gd name="T50" fmla="*/ 114 w 141"/>
                <a:gd name="T51" fmla="*/ 14 h 194"/>
                <a:gd name="T52" fmla="*/ 94 w 141"/>
                <a:gd name="T5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194">
                  <a:moveTo>
                    <a:pt x="94" y="20"/>
                  </a:moveTo>
                  <a:cubicBezTo>
                    <a:pt x="95" y="20"/>
                    <a:pt x="97" y="22"/>
                    <a:pt x="96" y="23"/>
                  </a:cubicBezTo>
                  <a:cubicBezTo>
                    <a:pt x="96" y="23"/>
                    <a:pt x="75" y="46"/>
                    <a:pt x="80" y="67"/>
                  </a:cubicBezTo>
                  <a:cubicBezTo>
                    <a:pt x="84" y="82"/>
                    <a:pt x="93" y="90"/>
                    <a:pt x="101" y="98"/>
                  </a:cubicBezTo>
                  <a:cubicBezTo>
                    <a:pt x="110" y="106"/>
                    <a:pt x="117" y="113"/>
                    <a:pt x="119" y="126"/>
                  </a:cubicBezTo>
                  <a:cubicBezTo>
                    <a:pt x="120" y="138"/>
                    <a:pt x="117" y="150"/>
                    <a:pt x="109" y="159"/>
                  </a:cubicBezTo>
                  <a:cubicBezTo>
                    <a:pt x="101" y="168"/>
                    <a:pt x="87" y="174"/>
                    <a:pt x="71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4"/>
                    <a:pt x="70" y="174"/>
                  </a:cubicBezTo>
                  <a:cubicBezTo>
                    <a:pt x="38" y="173"/>
                    <a:pt x="20" y="147"/>
                    <a:pt x="20" y="123"/>
                  </a:cubicBezTo>
                  <a:cubicBezTo>
                    <a:pt x="20" y="107"/>
                    <a:pt x="27" y="92"/>
                    <a:pt x="42" y="70"/>
                  </a:cubicBezTo>
                  <a:cubicBezTo>
                    <a:pt x="59" y="46"/>
                    <a:pt x="94" y="21"/>
                    <a:pt x="94" y="20"/>
                  </a:cubicBezTo>
                  <a:cubicBezTo>
                    <a:pt x="94" y="20"/>
                    <a:pt x="94" y="20"/>
                    <a:pt x="94" y="20"/>
                  </a:cubicBezTo>
                  <a:moveTo>
                    <a:pt x="94" y="0"/>
                  </a:moveTo>
                  <a:cubicBezTo>
                    <a:pt x="90" y="0"/>
                    <a:pt x="86" y="2"/>
                    <a:pt x="82" y="4"/>
                  </a:cubicBezTo>
                  <a:cubicBezTo>
                    <a:pt x="81" y="5"/>
                    <a:pt x="44" y="32"/>
                    <a:pt x="25" y="59"/>
                  </a:cubicBezTo>
                  <a:cubicBezTo>
                    <a:pt x="8" y="84"/>
                    <a:pt x="0" y="103"/>
                    <a:pt x="0" y="123"/>
                  </a:cubicBezTo>
                  <a:cubicBezTo>
                    <a:pt x="0" y="157"/>
                    <a:pt x="25" y="193"/>
                    <a:pt x="69" y="194"/>
                  </a:cubicBezTo>
                  <a:cubicBezTo>
                    <a:pt x="70" y="194"/>
                    <a:pt x="71" y="194"/>
                    <a:pt x="71" y="194"/>
                  </a:cubicBezTo>
                  <a:cubicBezTo>
                    <a:pt x="93" y="194"/>
                    <a:pt x="112" y="186"/>
                    <a:pt x="124" y="172"/>
                  </a:cubicBezTo>
                  <a:cubicBezTo>
                    <a:pt x="136" y="159"/>
                    <a:pt x="141" y="142"/>
                    <a:pt x="139" y="124"/>
                  </a:cubicBezTo>
                  <a:cubicBezTo>
                    <a:pt x="136" y="104"/>
                    <a:pt x="124" y="92"/>
                    <a:pt x="115" y="84"/>
                  </a:cubicBezTo>
                  <a:cubicBezTo>
                    <a:pt x="108" y="77"/>
                    <a:pt x="102" y="72"/>
                    <a:pt x="100" y="62"/>
                  </a:cubicBezTo>
                  <a:cubicBezTo>
                    <a:pt x="98" y="54"/>
                    <a:pt x="106" y="41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6" y="30"/>
                    <a:pt x="118" y="21"/>
                    <a:pt x="114" y="14"/>
                  </a:cubicBezTo>
                  <a:cubicBezTo>
                    <a:pt x="111" y="7"/>
                    <a:pt x="104" y="0"/>
                    <a:pt x="9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" name="Freeform 114"/>
            <p:cNvSpPr>
              <a:spLocks/>
            </p:cNvSpPr>
            <p:nvPr/>
          </p:nvSpPr>
          <p:spPr bwMode="auto">
            <a:xfrm>
              <a:off x="5276851" y="596900"/>
              <a:ext cx="254000" cy="1666875"/>
            </a:xfrm>
            <a:custGeom>
              <a:avLst/>
              <a:gdLst>
                <a:gd name="T0" fmla="*/ 40 w 80"/>
                <a:gd name="T1" fmla="*/ 525 h 525"/>
                <a:gd name="T2" fmla="*/ 23 w 80"/>
                <a:gd name="T3" fmla="*/ 513 h 525"/>
                <a:gd name="T4" fmla="*/ 0 w 80"/>
                <a:gd name="T5" fmla="*/ 29 h 525"/>
                <a:gd name="T6" fmla="*/ 0 w 80"/>
                <a:gd name="T7" fmla="*/ 28 h 525"/>
                <a:gd name="T8" fmla="*/ 40 w 80"/>
                <a:gd name="T9" fmla="*/ 0 h 525"/>
                <a:gd name="T10" fmla="*/ 80 w 80"/>
                <a:gd name="T11" fmla="*/ 28 h 525"/>
                <a:gd name="T12" fmla="*/ 80 w 80"/>
                <a:gd name="T13" fmla="*/ 29 h 525"/>
                <a:gd name="T14" fmla="*/ 57 w 80"/>
                <a:gd name="T15" fmla="*/ 513 h 525"/>
                <a:gd name="T16" fmla="*/ 40 w 80"/>
                <a:gd name="T1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525">
                  <a:moveTo>
                    <a:pt x="40" y="525"/>
                  </a:moveTo>
                  <a:cubicBezTo>
                    <a:pt x="27" y="525"/>
                    <a:pt x="23" y="517"/>
                    <a:pt x="23" y="51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8"/>
                    <a:pt x="10" y="0"/>
                    <a:pt x="40" y="0"/>
                  </a:cubicBezTo>
                  <a:cubicBezTo>
                    <a:pt x="70" y="0"/>
                    <a:pt x="79" y="18"/>
                    <a:pt x="80" y="28"/>
                  </a:cubicBezTo>
                  <a:cubicBezTo>
                    <a:pt x="80" y="28"/>
                    <a:pt x="80" y="28"/>
                    <a:pt x="80" y="29"/>
                  </a:cubicBezTo>
                  <a:cubicBezTo>
                    <a:pt x="57" y="513"/>
                    <a:pt x="57" y="513"/>
                    <a:pt x="57" y="513"/>
                  </a:cubicBezTo>
                  <a:cubicBezTo>
                    <a:pt x="56" y="517"/>
                    <a:pt x="53" y="525"/>
                    <a:pt x="40" y="525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5000">
                  <a:schemeClr val="accent3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" name="Freeform 115"/>
            <p:cNvSpPr>
              <a:spLocks noEditPoints="1"/>
            </p:cNvSpPr>
            <p:nvPr/>
          </p:nvSpPr>
          <p:spPr bwMode="auto">
            <a:xfrm>
              <a:off x="5245101" y="565150"/>
              <a:ext cx="317500" cy="1730375"/>
            </a:xfrm>
            <a:custGeom>
              <a:avLst/>
              <a:gdLst>
                <a:gd name="T0" fmla="*/ 50 w 100"/>
                <a:gd name="T1" fmla="*/ 20 h 545"/>
                <a:gd name="T2" fmla="*/ 80 w 100"/>
                <a:gd name="T3" fmla="*/ 38 h 545"/>
                <a:gd name="T4" fmla="*/ 57 w 100"/>
                <a:gd name="T5" fmla="*/ 522 h 545"/>
                <a:gd name="T6" fmla="*/ 50 w 100"/>
                <a:gd name="T7" fmla="*/ 525 h 545"/>
                <a:gd name="T8" fmla="*/ 43 w 100"/>
                <a:gd name="T9" fmla="*/ 522 h 545"/>
                <a:gd name="T10" fmla="*/ 20 w 100"/>
                <a:gd name="T11" fmla="*/ 38 h 545"/>
                <a:gd name="T12" fmla="*/ 50 w 100"/>
                <a:gd name="T13" fmla="*/ 20 h 545"/>
                <a:gd name="T14" fmla="*/ 50 w 100"/>
                <a:gd name="T15" fmla="*/ 0 h 545"/>
                <a:gd name="T16" fmla="*/ 0 w 100"/>
                <a:gd name="T17" fmla="*/ 37 h 545"/>
                <a:gd name="T18" fmla="*/ 0 w 100"/>
                <a:gd name="T19" fmla="*/ 39 h 545"/>
                <a:gd name="T20" fmla="*/ 23 w 100"/>
                <a:gd name="T21" fmla="*/ 523 h 545"/>
                <a:gd name="T22" fmla="*/ 50 w 100"/>
                <a:gd name="T23" fmla="*/ 545 h 545"/>
                <a:gd name="T24" fmla="*/ 77 w 100"/>
                <a:gd name="T25" fmla="*/ 523 h 545"/>
                <a:gd name="T26" fmla="*/ 100 w 100"/>
                <a:gd name="T27" fmla="*/ 39 h 545"/>
                <a:gd name="T28" fmla="*/ 100 w 100"/>
                <a:gd name="T29" fmla="*/ 37 h 545"/>
                <a:gd name="T30" fmla="*/ 50 w 100"/>
                <a:gd name="T3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545">
                  <a:moveTo>
                    <a:pt x="50" y="20"/>
                  </a:moveTo>
                  <a:cubicBezTo>
                    <a:pt x="79" y="20"/>
                    <a:pt x="80" y="38"/>
                    <a:pt x="80" y="38"/>
                  </a:cubicBezTo>
                  <a:cubicBezTo>
                    <a:pt x="57" y="522"/>
                    <a:pt x="57" y="522"/>
                    <a:pt x="57" y="522"/>
                  </a:cubicBezTo>
                  <a:cubicBezTo>
                    <a:pt x="57" y="522"/>
                    <a:pt x="56" y="525"/>
                    <a:pt x="50" y="525"/>
                  </a:cubicBezTo>
                  <a:cubicBezTo>
                    <a:pt x="43" y="525"/>
                    <a:pt x="43" y="522"/>
                    <a:pt x="43" y="522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20"/>
                    <a:pt x="50" y="20"/>
                  </a:cubicBezTo>
                  <a:moveTo>
                    <a:pt x="50" y="0"/>
                  </a:moveTo>
                  <a:cubicBezTo>
                    <a:pt x="12" y="0"/>
                    <a:pt x="1" y="24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23" y="523"/>
                    <a:pt x="23" y="523"/>
                    <a:pt x="23" y="523"/>
                  </a:cubicBezTo>
                  <a:cubicBezTo>
                    <a:pt x="24" y="534"/>
                    <a:pt x="32" y="545"/>
                    <a:pt x="50" y="545"/>
                  </a:cubicBezTo>
                  <a:cubicBezTo>
                    <a:pt x="68" y="545"/>
                    <a:pt x="76" y="534"/>
                    <a:pt x="77" y="523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8"/>
                    <a:pt x="100" y="38"/>
                    <a:pt x="100" y="37"/>
                  </a:cubicBezTo>
                  <a:cubicBezTo>
                    <a:pt x="99" y="24"/>
                    <a:pt x="87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" name="Freeform 116"/>
            <p:cNvSpPr>
              <a:spLocks/>
            </p:cNvSpPr>
            <p:nvPr/>
          </p:nvSpPr>
          <p:spPr bwMode="auto">
            <a:xfrm>
              <a:off x="5276851" y="730250"/>
              <a:ext cx="254000" cy="85725"/>
            </a:xfrm>
            <a:custGeom>
              <a:avLst/>
              <a:gdLst>
                <a:gd name="T0" fmla="*/ 75 w 80"/>
                <a:gd name="T1" fmla="*/ 27 h 27"/>
                <a:gd name="T2" fmla="*/ 71 w 80"/>
                <a:gd name="T3" fmla="*/ 23 h 27"/>
                <a:gd name="T4" fmla="*/ 40 w 80"/>
                <a:gd name="T5" fmla="*/ 9 h 27"/>
                <a:gd name="T6" fmla="*/ 9 w 80"/>
                <a:gd name="T7" fmla="*/ 23 h 27"/>
                <a:gd name="T8" fmla="*/ 4 w 80"/>
                <a:gd name="T9" fmla="*/ 27 h 27"/>
                <a:gd name="T10" fmla="*/ 0 w 80"/>
                <a:gd name="T11" fmla="*/ 22 h 27"/>
                <a:gd name="T12" fmla="*/ 40 w 80"/>
                <a:gd name="T13" fmla="*/ 0 h 27"/>
                <a:gd name="T14" fmla="*/ 80 w 80"/>
                <a:gd name="T15" fmla="*/ 22 h 27"/>
                <a:gd name="T16" fmla="*/ 76 w 80"/>
                <a:gd name="T17" fmla="*/ 27 h 27"/>
                <a:gd name="T18" fmla="*/ 75 w 80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7">
                  <a:moveTo>
                    <a:pt x="75" y="27"/>
                  </a:moveTo>
                  <a:cubicBezTo>
                    <a:pt x="73" y="27"/>
                    <a:pt x="71" y="26"/>
                    <a:pt x="71" y="23"/>
                  </a:cubicBezTo>
                  <a:cubicBezTo>
                    <a:pt x="71" y="23"/>
                    <a:pt x="68" y="9"/>
                    <a:pt x="40" y="9"/>
                  </a:cubicBezTo>
                  <a:cubicBezTo>
                    <a:pt x="11" y="9"/>
                    <a:pt x="9" y="23"/>
                    <a:pt x="9" y="23"/>
                  </a:cubicBezTo>
                  <a:cubicBezTo>
                    <a:pt x="8" y="26"/>
                    <a:pt x="6" y="27"/>
                    <a:pt x="4" y="27"/>
                  </a:cubicBezTo>
                  <a:cubicBezTo>
                    <a:pt x="1" y="27"/>
                    <a:pt x="0" y="25"/>
                    <a:pt x="0" y="22"/>
                  </a:cubicBezTo>
                  <a:cubicBezTo>
                    <a:pt x="0" y="21"/>
                    <a:pt x="3" y="0"/>
                    <a:pt x="40" y="0"/>
                  </a:cubicBezTo>
                  <a:cubicBezTo>
                    <a:pt x="76" y="0"/>
                    <a:pt x="80" y="21"/>
                    <a:pt x="80" y="22"/>
                  </a:cubicBezTo>
                  <a:cubicBezTo>
                    <a:pt x="80" y="25"/>
                    <a:pt x="78" y="27"/>
                    <a:pt x="76" y="27"/>
                  </a:cubicBezTo>
                  <a:cubicBezTo>
                    <a:pt x="76" y="27"/>
                    <a:pt x="76" y="27"/>
                    <a:pt x="75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117"/>
            <p:cNvSpPr>
              <a:spLocks/>
            </p:cNvSpPr>
            <p:nvPr/>
          </p:nvSpPr>
          <p:spPr bwMode="auto">
            <a:xfrm>
              <a:off x="5267326" y="222250"/>
              <a:ext cx="231775" cy="288925"/>
            </a:xfrm>
            <a:custGeom>
              <a:avLst/>
              <a:gdLst>
                <a:gd name="T0" fmla="*/ 72 w 73"/>
                <a:gd name="T1" fmla="*/ 76 h 91"/>
                <a:gd name="T2" fmla="*/ 70 w 73"/>
                <a:gd name="T3" fmla="*/ 73 h 91"/>
                <a:gd name="T4" fmla="*/ 54 w 73"/>
                <a:gd name="T5" fmla="*/ 47 h 91"/>
                <a:gd name="T6" fmla="*/ 69 w 73"/>
                <a:gd name="T7" fmla="*/ 3 h 91"/>
                <a:gd name="T8" fmla="*/ 69 w 73"/>
                <a:gd name="T9" fmla="*/ 2 h 91"/>
                <a:gd name="T10" fmla="*/ 67 w 73"/>
                <a:gd name="T11" fmla="*/ 0 h 91"/>
                <a:gd name="T12" fmla="*/ 67 w 73"/>
                <a:gd name="T13" fmla="*/ 0 h 91"/>
                <a:gd name="T14" fmla="*/ 14 w 73"/>
                <a:gd name="T15" fmla="*/ 50 h 91"/>
                <a:gd name="T16" fmla="*/ 4 w 73"/>
                <a:gd name="T17" fmla="*/ 78 h 91"/>
                <a:gd name="T18" fmla="*/ 4 w 73"/>
                <a:gd name="T19" fmla="*/ 80 h 91"/>
                <a:gd name="T20" fmla="*/ 5 w 73"/>
                <a:gd name="T21" fmla="*/ 85 h 91"/>
                <a:gd name="T22" fmla="*/ 10 w 73"/>
                <a:gd name="T23" fmla="*/ 88 h 91"/>
                <a:gd name="T24" fmla="*/ 14 w 73"/>
                <a:gd name="T25" fmla="*/ 87 h 91"/>
                <a:gd name="T26" fmla="*/ 17 w 73"/>
                <a:gd name="T27" fmla="*/ 86 h 91"/>
                <a:gd name="T28" fmla="*/ 19 w 73"/>
                <a:gd name="T29" fmla="*/ 87 h 91"/>
                <a:gd name="T30" fmla="*/ 27 w 73"/>
                <a:gd name="T31" fmla="*/ 90 h 91"/>
                <a:gd name="T32" fmla="*/ 32 w 73"/>
                <a:gd name="T33" fmla="*/ 88 h 91"/>
                <a:gd name="T34" fmla="*/ 35 w 73"/>
                <a:gd name="T35" fmla="*/ 88 h 91"/>
                <a:gd name="T36" fmla="*/ 35 w 73"/>
                <a:gd name="T37" fmla="*/ 88 h 91"/>
                <a:gd name="T38" fmla="*/ 40 w 73"/>
                <a:gd name="T39" fmla="*/ 89 h 91"/>
                <a:gd name="T40" fmla="*/ 45 w 73"/>
                <a:gd name="T41" fmla="*/ 91 h 91"/>
                <a:gd name="T42" fmla="*/ 46 w 73"/>
                <a:gd name="T43" fmla="*/ 91 h 91"/>
                <a:gd name="T44" fmla="*/ 50 w 73"/>
                <a:gd name="T45" fmla="*/ 89 h 91"/>
                <a:gd name="T46" fmla="*/ 54 w 73"/>
                <a:gd name="T47" fmla="*/ 87 h 91"/>
                <a:gd name="T48" fmla="*/ 56 w 73"/>
                <a:gd name="T49" fmla="*/ 86 h 91"/>
                <a:gd name="T50" fmla="*/ 59 w 73"/>
                <a:gd name="T51" fmla="*/ 87 h 91"/>
                <a:gd name="T52" fmla="*/ 62 w 73"/>
                <a:gd name="T53" fmla="*/ 87 h 91"/>
                <a:gd name="T54" fmla="*/ 65 w 73"/>
                <a:gd name="T55" fmla="*/ 86 h 91"/>
                <a:gd name="T56" fmla="*/ 73 w 73"/>
                <a:gd name="T57" fmla="*/ 79 h 91"/>
                <a:gd name="T58" fmla="*/ 72 w 73"/>
                <a:gd name="T5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91">
                  <a:moveTo>
                    <a:pt x="72" y="76"/>
                  </a:moveTo>
                  <a:cubicBezTo>
                    <a:pt x="71" y="75"/>
                    <a:pt x="70" y="74"/>
                    <a:pt x="70" y="73"/>
                  </a:cubicBezTo>
                  <a:cubicBezTo>
                    <a:pt x="62" y="66"/>
                    <a:pt x="57" y="61"/>
                    <a:pt x="54" y="47"/>
                  </a:cubicBezTo>
                  <a:cubicBezTo>
                    <a:pt x="48" y="26"/>
                    <a:pt x="69" y="3"/>
                    <a:pt x="69" y="3"/>
                  </a:cubicBezTo>
                  <a:cubicBezTo>
                    <a:pt x="70" y="3"/>
                    <a:pt x="70" y="2"/>
                    <a:pt x="69" y="2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31" y="26"/>
                    <a:pt x="14" y="50"/>
                  </a:cubicBezTo>
                  <a:cubicBezTo>
                    <a:pt x="3" y="67"/>
                    <a:pt x="0" y="73"/>
                    <a:pt x="4" y="78"/>
                  </a:cubicBezTo>
                  <a:cubicBezTo>
                    <a:pt x="4" y="78"/>
                    <a:pt x="4" y="79"/>
                    <a:pt x="4" y="80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7" y="87"/>
                    <a:pt x="8" y="88"/>
                    <a:pt x="10" y="88"/>
                  </a:cubicBezTo>
                  <a:cubicBezTo>
                    <a:pt x="12" y="88"/>
                    <a:pt x="13" y="87"/>
                    <a:pt x="14" y="87"/>
                  </a:cubicBezTo>
                  <a:cubicBezTo>
                    <a:pt x="15" y="86"/>
                    <a:pt x="16" y="86"/>
                    <a:pt x="17" y="86"/>
                  </a:cubicBezTo>
                  <a:cubicBezTo>
                    <a:pt x="18" y="86"/>
                    <a:pt x="19" y="86"/>
                    <a:pt x="19" y="87"/>
                  </a:cubicBezTo>
                  <a:cubicBezTo>
                    <a:pt x="22" y="89"/>
                    <a:pt x="25" y="90"/>
                    <a:pt x="27" y="90"/>
                  </a:cubicBezTo>
                  <a:cubicBezTo>
                    <a:pt x="30" y="90"/>
                    <a:pt x="31" y="89"/>
                    <a:pt x="32" y="88"/>
                  </a:cubicBezTo>
                  <a:cubicBezTo>
                    <a:pt x="33" y="88"/>
                    <a:pt x="34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7" y="88"/>
                    <a:pt x="38" y="88"/>
                    <a:pt x="40" y="89"/>
                  </a:cubicBezTo>
                  <a:cubicBezTo>
                    <a:pt x="42" y="90"/>
                    <a:pt x="43" y="91"/>
                    <a:pt x="45" y="91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7" y="91"/>
                    <a:pt x="49" y="90"/>
                    <a:pt x="50" y="89"/>
                  </a:cubicBezTo>
                  <a:cubicBezTo>
                    <a:pt x="52" y="88"/>
                    <a:pt x="53" y="87"/>
                    <a:pt x="54" y="87"/>
                  </a:cubicBezTo>
                  <a:cubicBezTo>
                    <a:pt x="55" y="86"/>
                    <a:pt x="56" y="86"/>
                    <a:pt x="56" y="86"/>
                  </a:cubicBezTo>
                  <a:cubicBezTo>
                    <a:pt x="57" y="86"/>
                    <a:pt x="58" y="86"/>
                    <a:pt x="59" y="87"/>
                  </a:cubicBezTo>
                  <a:cubicBezTo>
                    <a:pt x="60" y="87"/>
                    <a:pt x="61" y="87"/>
                    <a:pt x="62" y="87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71" y="84"/>
                    <a:pt x="72" y="80"/>
                    <a:pt x="73" y="79"/>
                  </a:cubicBezTo>
                  <a:cubicBezTo>
                    <a:pt x="73" y="78"/>
                    <a:pt x="73" y="76"/>
                    <a:pt x="72" y="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8" name="school bell"/>
          <p:cNvGrpSpPr/>
          <p:nvPr/>
        </p:nvGrpSpPr>
        <p:grpSpPr>
          <a:xfrm>
            <a:off x="4261095" y="2226441"/>
            <a:ext cx="639010" cy="614306"/>
            <a:chOff x="7605713" y="3454400"/>
            <a:chExt cx="1231900" cy="1184275"/>
          </a:xfrm>
        </p:grpSpPr>
        <p:sp>
          <p:nvSpPr>
            <p:cNvPr id="639" name="Freeform 160"/>
            <p:cNvSpPr>
              <a:spLocks/>
            </p:cNvSpPr>
            <p:nvPr/>
          </p:nvSpPr>
          <p:spPr bwMode="auto">
            <a:xfrm>
              <a:off x="8374063" y="3914775"/>
              <a:ext cx="463550" cy="644525"/>
            </a:xfrm>
            <a:custGeom>
              <a:avLst/>
              <a:gdLst>
                <a:gd name="T0" fmla="*/ 8 w 146"/>
                <a:gd name="T1" fmla="*/ 203 h 203"/>
                <a:gd name="T2" fmla="*/ 1 w 146"/>
                <a:gd name="T3" fmla="*/ 197 h 203"/>
                <a:gd name="T4" fmla="*/ 6 w 146"/>
                <a:gd name="T5" fmla="*/ 188 h 203"/>
                <a:gd name="T6" fmla="*/ 109 w 146"/>
                <a:gd name="T7" fmla="*/ 10 h 203"/>
                <a:gd name="T8" fmla="*/ 114 w 146"/>
                <a:gd name="T9" fmla="*/ 1 h 203"/>
                <a:gd name="T10" fmla="*/ 123 w 146"/>
                <a:gd name="T11" fmla="*/ 6 h 203"/>
                <a:gd name="T12" fmla="*/ 10 w 146"/>
                <a:gd name="T13" fmla="*/ 202 h 203"/>
                <a:gd name="T14" fmla="*/ 8 w 146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203">
                  <a:moveTo>
                    <a:pt x="8" y="203"/>
                  </a:moveTo>
                  <a:cubicBezTo>
                    <a:pt x="5" y="203"/>
                    <a:pt x="2" y="201"/>
                    <a:pt x="1" y="197"/>
                  </a:cubicBezTo>
                  <a:cubicBezTo>
                    <a:pt x="0" y="193"/>
                    <a:pt x="2" y="189"/>
                    <a:pt x="6" y="188"/>
                  </a:cubicBezTo>
                  <a:cubicBezTo>
                    <a:pt x="83" y="167"/>
                    <a:pt x="130" y="87"/>
                    <a:pt x="109" y="10"/>
                  </a:cubicBezTo>
                  <a:cubicBezTo>
                    <a:pt x="108" y="6"/>
                    <a:pt x="110" y="2"/>
                    <a:pt x="114" y="1"/>
                  </a:cubicBezTo>
                  <a:cubicBezTo>
                    <a:pt x="118" y="0"/>
                    <a:pt x="122" y="2"/>
                    <a:pt x="123" y="6"/>
                  </a:cubicBezTo>
                  <a:cubicBezTo>
                    <a:pt x="146" y="91"/>
                    <a:pt x="95" y="180"/>
                    <a:pt x="10" y="202"/>
                  </a:cubicBezTo>
                  <a:cubicBezTo>
                    <a:pt x="9" y="203"/>
                    <a:pt x="9" y="203"/>
                    <a:pt x="8" y="20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0" name="Rectangle 161"/>
            <p:cNvSpPr>
              <a:spLocks noChangeArrowheads="1"/>
            </p:cNvSpPr>
            <p:nvPr/>
          </p:nvSpPr>
          <p:spPr bwMode="auto">
            <a:xfrm>
              <a:off x="7850188" y="4333875"/>
              <a:ext cx="558800" cy="2730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162"/>
            <p:cNvSpPr>
              <a:spLocks noEditPoints="1"/>
            </p:cNvSpPr>
            <p:nvPr/>
          </p:nvSpPr>
          <p:spPr bwMode="auto">
            <a:xfrm>
              <a:off x="7818438" y="4302125"/>
              <a:ext cx="622300" cy="336550"/>
            </a:xfrm>
            <a:custGeom>
              <a:avLst/>
              <a:gdLst>
                <a:gd name="T0" fmla="*/ 186 w 196"/>
                <a:gd name="T1" fmla="*/ 106 h 106"/>
                <a:gd name="T2" fmla="*/ 10 w 196"/>
                <a:gd name="T3" fmla="*/ 106 h 106"/>
                <a:gd name="T4" fmla="*/ 0 w 196"/>
                <a:gd name="T5" fmla="*/ 96 h 106"/>
                <a:gd name="T6" fmla="*/ 0 w 196"/>
                <a:gd name="T7" fmla="*/ 10 h 106"/>
                <a:gd name="T8" fmla="*/ 10 w 196"/>
                <a:gd name="T9" fmla="*/ 0 h 106"/>
                <a:gd name="T10" fmla="*/ 186 w 196"/>
                <a:gd name="T11" fmla="*/ 0 h 106"/>
                <a:gd name="T12" fmla="*/ 196 w 196"/>
                <a:gd name="T13" fmla="*/ 10 h 106"/>
                <a:gd name="T14" fmla="*/ 196 w 196"/>
                <a:gd name="T15" fmla="*/ 96 h 106"/>
                <a:gd name="T16" fmla="*/ 186 w 196"/>
                <a:gd name="T17" fmla="*/ 106 h 106"/>
                <a:gd name="T18" fmla="*/ 20 w 196"/>
                <a:gd name="T19" fmla="*/ 86 h 106"/>
                <a:gd name="T20" fmla="*/ 176 w 196"/>
                <a:gd name="T21" fmla="*/ 86 h 106"/>
                <a:gd name="T22" fmla="*/ 176 w 196"/>
                <a:gd name="T23" fmla="*/ 20 h 106"/>
                <a:gd name="T24" fmla="*/ 20 w 196"/>
                <a:gd name="T25" fmla="*/ 20 h 106"/>
                <a:gd name="T26" fmla="*/ 20 w 196"/>
                <a:gd name="T2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106">
                  <a:moveTo>
                    <a:pt x="186" y="106"/>
                  </a:moveTo>
                  <a:cubicBezTo>
                    <a:pt x="10" y="106"/>
                    <a:pt x="10" y="106"/>
                    <a:pt x="10" y="106"/>
                  </a:cubicBezTo>
                  <a:cubicBezTo>
                    <a:pt x="4" y="106"/>
                    <a:pt x="0" y="102"/>
                    <a:pt x="0" y="9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1" y="0"/>
                    <a:pt x="196" y="4"/>
                    <a:pt x="196" y="10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6" y="102"/>
                    <a:pt x="191" y="106"/>
                    <a:pt x="186" y="106"/>
                  </a:cubicBezTo>
                  <a:close/>
                  <a:moveTo>
                    <a:pt x="20" y="86"/>
                  </a:moveTo>
                  <a:cubicBezTo>
                    <a:pt x="176" y="86"/>
                    <a:pt x="176" y="86"/>
                    <a:pt x="176" y="86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8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Oval 163"/>
            <p:cNvSpPr>
              <a:spLocks noChangeArrowheads="1"/>
            </p:cNvSpPr>
            <p:nvPr/>
          </p:nvSpPr>
          <p:spPr bwMode="auto">
            <a:xfrm>
              <a:off x="7637463" y="3486150"/>
              <a:ext cx="981075" cy="981075"/>
            </a:xfrm>
            <a:prstGeom prst="ellipse">
              <a:avLst/>
            </a:prstGeom>
            <a:gradFill flip="none" rotWithShape="1">
              <a:gsLst>
                <a:gs pos="28000">
                  <a:schemeClr val="bg1">
                    <a:lumMod val="85000"/>
                  </a:schemeClr>
                </a:gs>
                <a:gs pos="81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164"/>
            <p:cNvSpPr>
              <a:spLocks noEditPoints="1"/>
            </p:cNvSpPr>
            <p:nvPr/>
          </p:nvSpPr>
          <p:spPr bwMode="auto">
            <a:xfrm>
              <a:off x="7605713" y="3454400"/>
              <a:ext cx="1044575" cy="1044575"/>
            </a:xfrm>
            <a:custGeom>
              <a:avLst/>
              <a:gdLst>
                <a:gd name="T0" fmla="*/ 165 w 329"/>
                <a:gd name="T1" fmla="*/ 20 h 329"/>
                <a:gd name="T2" fmla="*/ 309 w 329"/>
                <a:gd name="T3" fmla="*/ 165 h 329"/>
                <a:gd name="T4" fmla="*/ 165 w 329"/>
                <a:gd name="T5" fmla="*/ 309 h 329"/>
                <a:gd name="T6" fmla="*/ 20 w 329"/>
                <a:gd name="T7" fmla="*/ 165 h 329"/>
                <a:gd name="T8" fmla="*/ 165 w 329"/>
                <a:gd name="T9" fmla="*/ 20 h 329"/>
                <a:gd name="T10" fmla="*/ 165 w 329"/>
                <a:gd name="T11" fmla="*/ 0 h 329"/>
                <a:gd name="T12" fmla="*/ 0 w 329"/>
                <a:gd name="T13" fmla="*/ 165 h 329"/>
                <a:gd name="T14" fmla="*/ 165 w 329"/>
                <a:gd name="T15" fmla="*/ 329 h 329"/>
                <a:gd name="T16" fmla="*/ 329 w 329"/>
                <a:gd name="T17" fmla="*/ 165 h 329"/>
                <a:gd name="T18" fmla="*/ 165 w 329"/>
                <a:gd name="T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29">
                  <a:moveTo>
                    <a:pt x="165" y="20"/>
                  </a:moveTo>
                  <a:cubicBezTo>
                    <a:pt x="244" y="20"/>
                    <a:pt x="309" y="85"/>
                    <a:pt x="309" y="165"/>
                  </a:cubicBezTo>
                  <a:cubicBezTo>
                    <a:pt x="309" y="244"/>
                    <a:pt x="244" y="309"/>
                    <a:pt x="165" y="309"/>
                  </a:cubicBezTo>
                  <a:cubicBezTo>
                    <a:pt x="85" y="309"/>
                    <a:pt x="20" y="244"/>
                    <a:pt x="20" y="165"/>
                  </a:cubicBezTo>
                  <a:cubicBezTo>
                    <a:pt x="20" y="85"/>
                    <a:pt x="85" y="20"/>
                    <a:pt x="165" y="20"/>
                  </a:cubicBezTo>
                  <a:moveTo>
                    <a:pt x="165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5"/>
                    <a:pt x="74" y="329"/>
                    <a:pt x="165" y="329"/>
                  </a:cubicBezTo>
                  <a:cubicBezTo>
                    <a:pt x="255" y="329"/>
                    <a:pt x="329" y="255"/>
                    <a:pt x="329" y="165"/>
                  </a:cubicBezTo>
                  <a:cubicBezTo>
                    <a:pt x="329" y="74"/>
                    <a:pt x="255" y="0"/>
                    <a:pt x="165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Oval 165"/>
            <p:cNvSpPr>
              <a:spLocks noChangeArrowheads="1"/>
            </p:cNvSpPr>
            <p:nvPr/>
          </p:nvSpPr>
          <p:spPr bwMode="auto">
            <a:xfrm>
              <a:off x="8047038" y="3895725"/>
              <a:ext cx="161925" cy="16192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Oval 166"/>
            <p:cNvSpPr>
              <a:spLocks noChangeArrowheads="1"/>
            </p:cNvSpPr>
            <p:nvPr/>
          </p:nvSpPr>
          <p:spPr bwMode="auto">
            <a:xfrm>
              <a:off x="8691563" y="3902075"/>
              <a:ext cx="101600" cy="101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6" name="football"/>
          <p:cNvGrpSpPr/>
          <p:nvPr/>
        </p:nvGrpSpPr>
        <p:grpSpPr>
          <a:xfrm>
            <a:off x="4296656" y="661183"/>
            <a:ext cx="940399" cy="568192"/>
            <a:chOff x="7104063" y="142875"/>
            <a:chExt cx="1812925" cy="1095375"/>
          </a:xfrm>
        </p:grpSpPr>
        <p:sp>
          <p:nvSpPr>
            <p:cNvPr id="647" name="Freeform 167"/>
            <p:cNvSpPr>
              <a:spLocks/>
            </p:cNvSpPr>
            <p:nvPr/>
          </p:nvSpPr>
          <p:spPr bwMode="auto">
            <a:xfrm>
              <a:off x="7135813" y="174625"/>
              <a:ext cx="1749425" cy="1031875"/>
            </a:xfrm>
            <a:custGeom>
              <a:avLst/>
              <a:gdLst>
                <a:gd name="T0" fmla="*/ 551 w 551"/>
                <a:gd name="T1" fmla="*/ 160 h 325"/>
                <a:gd name="T2" fmla="*/ 275 w 551"/>
                <a:gd name="T3" fmla="*/ 0 h 325"/>
                <a:gd name="T4" fmla="*/ 0 w 551"/>
                <a:gd name="T5" fmla="*/ 160 h 325"/>
                <a:gd name="T6" fmla="*/ 0 w 551"/>
                <a:gd name="T7" fmla="*/ 165 h 325"/>
                <a:gd name="T8" fmla="*/ 275 w 551"/>
                <a:gd name="T9" fmla="*/ 325 h 325"/>
                <a:gd name="T10" fmla="*/ 551 w 551"/>
                <a:gd name="T11" fmla="*/ 165 h 325"/>
                <a:gd name="T12" fmla="*/ 551 w 551"/>
                <a:gd name="T13" fmla="*/ 16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25">
                  <a:moveTo>
                    <a:pt x="551" y="160"/>
                  </a:moveTo>
                  <a:cubicBezTo>
                    <a:pt x="537" y="74"/>
                    <a:pt x="400" y="0"/>
                    <a:pt x="275" y="0"/>
                  </a:cubicBezTo>
                  <a:cubicBezTo>
                    <a:pt x="153" y="0"/>
                    <a:pt x="10" y="69"/>
                    <a:pt x="0" y="16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" y="256"/>
                    <a:pt x="153" y="325"/>
                    <a:pt x="275" y="325"/>
                  </a:cubicBezTo>
                  <a:cubicBezTo>
                    <a:pt x="400" y="325"/>
                    <a:pt x="537" y="251"/>
                    <a:pt x="551" y="165"/>
                  </a:cubicBezTo>
                  <a:lnTo>
                    <a:pt x="551" y="160"/>
                  </a:lnTo>
                  <a:close/>
                </a:path>
              </a:pathLst>
            </a:custGeom>
            <a:gradFill>
              <a:gsLst>
                <a:gs pos="53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" name="Freeform 168"/>
            <p:cNvSpPr>
              <a:spLocks noEditPoints="1"/>
            </p:cNvSpPr>
            <p:nvPr/>
          </p:nvSpPr>
          <p:spPr bwMode="auto">
            <a:xfrm>
              <a:off x="7104063" y="142875"/>
              <a:ext cx="1812925" cy="1095375"/>
            </a:xfrm>
            <a:custGeom>
              <a:avLst/>
              <a:gdLst>
                <a:gd name="T0" fmla="*/ 285 w 571"/>
                <a:gd name="T1" fmla="*/ 345 h 345"/>
                <a:gd name="T2" fmla="*/ 0 w 571"/>
                <a:gd name="T3" fmla="*/ 176 h 345"/>
                <a:gd name="T4" fmla="*/ 0 w 571"/>
                <a:gd name="T5" fmla="*/ 175 h 345"/>
                <a:gd name="T6" fmla="*/ 0 w 571"/>
                <a:gd name="T7" fmla="*/ 168 h 345"/>
                <a:gd name="T8" fmla="*/ 285 w 571"/>
                <a:gd name="T9" fmla="*/ 0 h 345"/>
                <a:gd name="T10" fmla="*/ 570 w 571"/>
                <a:gd name="T11" fmla="*/ 168 h 345"/>
                <a:gd name="T12" fmla="*/ 571 w 571"/>
                <a:gd name="T13" fmla="*/ 170 h 345"/>
                <a:gd name="T14" fmla="*/ 570 w 571"/>
                <a:gd name="T15" fmla="*/ 177 h 345"/>
                <a:gd name="T16" fmla="*/ 285 w 571"/>
                <a:gd name="T17" fmla="*/ 345 h 345"/>
                <a:gd name="T18" fmla="*/ 20 w 571"/>
                <a:gd name="T19" fmla="*/ 175 h 345"/>
                <a:gd name="T20" fmla="*/ 285 w 571"/>
                <a:gd name="T21" fmla="*/ 325 h 345"/>
                <a:gd name="T22" fmla="*/ 551 w 571"/>
                <a:gd name="T23" fmla="*/ 174 h 345"/>
                <a:gd name="T24" fmla="*/ 551 w 571"/>
                <a:gd name="T25" fmla="*/ 170 h 345"/>
                <a:gd name="T26" fmla="*/ 285 w 571"/>
                <a:gd name="T27" fmla="*/ 20 h 345"/>
                <a:gd name="T28" fmla="*/ 20 w 571"/>
                <a:gd name="T29" fmla="*/ 170 h 345"/>
                <a:gd name="T30" fmla="*/ 20 w 571"/>
                <a:gd name="T31" fmla="*/ 17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345">
                  <a:moveTo>
                    <a:pt x="285" y="345"/>
                  </a:moveTo>
                  <a:cubicBezTo>
                    <a:pt x="159" y="345"/>
                    <a:pt x="10" y="273"/>
                    <a:pt x="0" y="17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0" y="72"/>
                    <a:pt x="159" y="0"/>
                    <a:pt x="285" y="0"/>
                  </a:cubicBezTo>
                  <a:cubicBezTo>
                    <a:pt x="408" y="0"/>
                    <a:pt x="556" y="72"/>
                    <a:pt x="570" y="168"/>
                  </a:cubicBezTo>
                  <a:cubicBezTo>
                    <a:pt x="571" y="170"/>
                    <a:pt x="571" y="170"/>
                    <a:pt x="571" y="170"/>
                  </a:cubicBezTo>
                  <a:cubicBezTo>
                    <a:pt x="570" y="177"/>
                    <a:pt x="570" y="177"/>
                    <a:pt x="570" y="177"/>
                  </a:cubicBezTo>
                  <a:cubicBezTo>
                    <a:pt x="556" y="273"/>
                    <a:pt x="408" y="345"/>
                    <a:pt x="285" y="345"/>
                  </a:cubicBezTo>
                  <a:close/>
                  <a:moveTo>
                    <a:pt x="20" y="175"/>
                  </a:moveTo>
                  <a:cubicBezTo>
                    <a:pt x="30" y="259"/>
                    <a:pt x="170" y="325"/>
                    <a:pt x="285" y="325"/>
                  </a:cubicBezTo>
                  <a:cubicBezTo>
                    <a:pt x="409" y="325"/>
                    <a:pt x="538" y="252"/>
                    <a:pt x="551" y="174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38" y="93"/>
                    <a:pt x="409" y="20"/>
                    <a:pt x="285" y="20"/>
                  </a:cubicBezTo>
                  <a:cubicBezTo>
                    <a:pt x="170" y="20"/>
                    <a:pt x="30" y="85"/>
                    <a:pt x="20" y="170"/>
                  </a:cubicBezTo>
                  <a:lnTo>
                    <a:pt x="20" y="17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9" name="Freeform 169"/>
            <p:cNvSpPr>
              <a:spLocks/>
            </p:cNvSpPr>
            <p:nvPr/>
          </p:nvSpPr>
          <p:spPr bwMode="auto">
            <a:xfrm>
              <a:off x="7662863" y="422275"/>
              <a:ext cx="685800" cy="92075"/>
            </a:xfrm>
            <a:custGeom>
              <a:avLst/>
              <a:gdLst>
                <a:gd name="T0" fmla="*/ 0 w 216"/>
                <a:gd name="T1" fmla="*/ 5 h 29"/>
                <a:gd name="T2" fmla="*/ 108 w 216"/>
                <a:gd name="T3" fmla="*/ 1 h 29"/>
                <a:gd name="T4" fmla="*/ 216 w 216"/>
                <a:gd name="T5" fmla="*/ 4 h 29"/>
                <a:gd name="T6" fmla="*/ 216 w 216"/>
                <a:gd name="T7" fmla="*/ 27 h 29"/>
                <a:gd name="T8" fmla="*/ 106 w 216"/>
                <a:gd name="T9" fmla="*/ 23 h 29"/>
                <a:gd name="T10" fmla="*/ 0 w 216"/>
                <a:gd name="T11" fmla="*/ 29 h 29"/>
                <a:gd name="T12" fmla="*/ 0 w 216"/>
                <a:gd name="T1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9">
                  <a:moveTo>
                    <a:pt x="0" y="5"/>
                  </a:moveTo>
                  <a:cubicBezTo>
                    <a:pt x="0" y="5"/>
                    <a:pt x="23" y="1"/>
                    <a:pt x="108" y="1"/>
                  </a:cubicBezTo>
                  <a:cubicBezTo>
                    <a:pt x="186" y="0"/>
                    <a:pt x="216" y="4"/>
                    <a:pt x="216" y="4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16" y="27"/>
                    <a:pt x="178" y="23"/>
                    <a:pt x="106" y="23"/>
                  </a:cubicBezTo>
                  <a:cubicBezTo>
                    <a:pt x="43" y="24"/>
                    <a:pt x="0" y="29"/>
                    <a:pt x="0" y="29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172"/>
            <p:cNvSpPr>
              <a:spLocks/>
            </p:cNvSpPr>
            <p:nvPr/>
          </p:nvSpPr>
          <p:spPr bwMode="auto">
            <a:xfrm>
              <a:off x="7720013" y="396875"/>
              <a:ext cx="60325" cy="171450"/>
            </a:xfrm>
            <a:custGeom>
              <a:avLst/>
              <a:gdLst>
                <a:gd name="T0" fmla="*/ 2 w 19"/>
                <a:gd name="T1" fmla="*/ 54 h 54"/>
                <a:gd name="T2" fmla="*/ 2 w 19"/>
                <a:gd name="T3" fmla="*/ 53 h 54"/>
                <a:gd name="T4" fmla="*/ 0 w 19"/>
                <a:gd name="T5" fmla="*/ 24 h 54"/>
                <a:gd name="T6" fmla="*/ 3 w 19"/>
                <a:gd name="T7" fmla="*/ 1 h 54"/>
                <a:gd name="T8" fmla="*/ 3 w 19"/>
                <a:gd name="T9" fmla="*/ 0 h 54"/>
                <a:gd name="T10" fmla="*/ 18 w 19"/>
                <a:gd name="T11" fmla="*/ 0 h 54"/>
                <a:gd name="T12" fmla="*/ 18 w 19"/>
                <a:gd name="T13" fmla="*/ 0 h 54"/>
                <a:gd name="T14" fmla="*/ 19 w 19"/>
                <a:gd name="T15" fmla="*/ 1 h 54"/>
                <a:gd name="T16" fmla="*/ 16 w 19"/>
                <a:gd name="T17" fmla="*/ 23 h 54"/>
                <a:gd name="T18" fmla="*/ 17 w 19"/>
                <a:gd name="T19" fmla="*/ 53 h 54"/>
                <a:gd name="T20" fmla="*/ 17 w 19"/>
                <a:gd name="T21" fmla="*/ 53 h 54"/>
                <a:gd name="T22" fmla="*/ 16 w 19"/>
                <a:gd name="T23" fmla="*/ 54 h 54"/>
                <a:gd name="T24" fmla="*/ 2 w 19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4">
                  <a:moveTo>
                    <a:pt x="2" y="54"/>
                  </a:moveTo>
                  <a:cubicBezTo>
                    <a:pt x="2" y="54"/>
                    <a:pt x="2" y="53"/>
                    <a:pt x="2" y="53"/>
                  </a:cubicBezTo>
                  <a:cubicBezTo>
                    <a:pt x="2" y="53"/>
                    <a:pt x="0" y="32"/>
                    <a:pt x="0" y="24"/>
                  </a:cubicBezTo>
                  <a:cubicBezTo>
                    <a:pt x="0" y="16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7" y="13"/>
                    <a:pt x="16" y="23"/>
                  </a:cubicBezTo>
                  <a:cubicBezTo>
                    <a:pt x="16" y="32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6" y="54"/>
                  </a:cubicBezTo>
                  <a:lnTo>
                    <a:pt x="2" y="5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174"/>
            <p:cNvSpPr>
              <a:spLocks/>
            </p:cNvSpPr>
            <p:nvPr/>
          </p:nvSpPr>
          <p:spPr bwMode="auto">
            <a:xfrm>
              <a:off x="7818438" y="393700"/>
              <a:ext cx="60325" cy="174625"/>
            </a:xfrm>
            <a:custGeom>
              <a:avLst/>
              <a:gdLst>
                <a:gd name="T0" fmla="*/ 2 w 19"/>
                <a:gd name="T1" fmla="*/ 55 h 55"/>
                <a:gd name="T2" fmla="*/ 2 w 19"/>
                <a:gd name="T3" fmla="*/ 54 h 55"/>
                <a:gd name="T4" fmla="*/ 0 w 19"/>
                <a:gd name="T5" fmla="*/ 24 h 55"/>
                <a:gd name="T6" fmla="*/ 3 w 19"/>
                <a:gd name="T7" fmla="*/ 0 h 55"/>
                <a:gd name="T8" fmla="*/ 3 w 19"/>
                <a:gd name="T9" fmla="*/ 0 h 55"/>
                <a:gd name="T10" fmla="*/ 18 w 19"/>
                <a:gd name="T11" fmla="*/ 0 h 55"/>
                <a:gd name="T12" fmla="*/ 18 w 19"/>
                <a:gd name="T13" fmla="*/ 0 h 55"/>
                <a:gd name="T14" fmla="*/ 19 w 19"/>
                <a:gd name="T15" fmla="*/ 0 h 55"/>
                <a:gd name="T16" fmla="*/ 16 w 19"/>
                <a:gd name="T17" fmla="*/ 23 h 55"/>
                <a:gd name="T18" fmla="*/ 17 w 19"/>
                <a:gd name="T19" fmla="*/ 54 h 55"/>
                <a:gd name="T20" fmla="*/ 17 w 19"/>
                <a:gd name="T21" fmla="*/ 54 h 55"/>
                <a:gd name="T22" fmla="*/ 16 w 19"/>
                <a:gd name="T23" fmla="*/ 55 h 55"/>
                <a:gd name="T24" fmla="*/ 2 w 1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5">
                  <a:moveTo>
                    <a:pt x="2" y="55"/>
                  </a:moveTo>
                  <a:cubicBezTo>
                    <a:pt x="2" y="55"/>
                    <a:pt x="2" y="54"/>
                    <a:pt x="2" y="54"/>
                  </a:cubicBezTo>
                  <a:cubicBezTo>
                    <a:pt x="2" y="54"/>
                    <a:pt x="0" y="33"/>
                    <a:pt x="0" y="24"/>
                  </a:cubicBezTo>
                  <a:cubicBezTo>
                    <a:pt x="0" y="16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7" y="13"/>
                    <a:pt x="16" y="23"/>
                  </a:cubicBezTo>
                  <a:cubicBezTo>
                    <a:pt x="16" y="33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5"/>
                    <a:pt x="16" y="55"/>
                    <a:pt x="16" y="55"/>
                  </a:cubicBezTo>
                  <a:lnTo>
                    <a:pt x="2" y="5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176"/>
            <p:cNvSpPr>
              <a:spLocks/>
            </p:cNvSpPr>
            <p:nvPr/>
          </p:nvSpPr>
          <p:spPr bwMode="auto">
            <a:xfrm>
              <a:off x="7920038" y="390525"/>
              <a:ext cx="60325" cy="177800"/>
            </a:xfrm>
            <a:custGeom>
              <a:avLst/>
              <a:gdLst>
                <a:gd name="T0" fmla="*/ 2 w 19"/>
                <a:gd name="T1" fmla="*/ 56 h 56"/>
                <a:gd name="T2" fmla="*/ 2 w 19"/>
                <a:gd name="T3" fmla="*/ 55 h 56"/>
                <a:gd name="T4" fmla="*/ 0 w 19"/>
                <a:gd name="T5" fmla="*/ 25 h 56"/>
                <a:gd name="T6" fmla="*/ 3 w 19"/>
                <a:gd name="T7" fmla="*/ 1 h 56"/>
                <a:gd name="T8" fmla="*/ 3 w 19"/>
                <a:gd name="T9" fmla="*/ 0 h 56"/>
                <a:gd name="T10" fmla="*/ 18 w 19"/>
                <a:gd name="T11" fmla="*/ 0 h 56"/>
                <a:gd name="T12" fmla="*/ 19 w 19"/>
                <a:gd name="T13" fmla="*/ 1 h 56"/>
                <a:gd name="T14" fmla="*/ 19 w 19"/>
                <a:gd name="T15" fmla="*/ 1 h 56"/>
                <a:gd name="T16" fmla="*/ 17 w 19"/>
                <a:gd name="T17" fmla="*/ 24 h 56"/>
                <a:gd name="T18" fmla="*/ 17 w 19"/>
                <a:gd name="T19" fmla="*/ 55 h 56"/>
                <a:gd name="T20" fmla="*/ 17 w 19"/>
                <a:gd name="T21" fmla="*/ 55 h 56"/>
                <a:gd name="T22" fmla="*/ 16 w 19"/>
                <a:gd name="T23" fmla="*/ 56 h 56"/>
                <a:gd name="T24" fmla="*/ 2 w 19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6">
                  <a:moveTo>
                    <a:pt x="2" y="56"/>
                  </a:move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0" y="33"/>
                    <a:pt x="0" y="25"/>
                  </a:cubicBezTo>
                  <a:cubicBezTo>
                    <a:pt x="0" y="17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7" y="14"/>
                    <a:pt x="17" y="24"/>
                  </a:cubicBezTo>
                  <a:cubicBezTo>
                    <a:pt x="16" y="34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6" y="56"/>
                  </a:cubicBezTo>
                  <a:lnTo>
                    <a:pt x="2" y="5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178"/>
            <p:cNvSpPr>
              <a:spLocks/>
            </p:cNvSpPr>
            <p:nvPr/>
          </p:nvSpPr>
          <p:spPr bwMode="auto">
            <a:xfrm>
              <a:off x="8024813" y="390525"/>
              <a:ext cx="57150" cy="177800"/>
            </a:xfrm>
            <a:custGeom>
              <a:avLst/>
              <a:gdLst>
                <a:gd name="T0" fmla="*/ 2 w 18"/>
                <a:gd name="T1" fmla="*/ 56 h 56"/>
                <a:gd name="T2" fmla="*/ 1 w 18"/>
                <a:gd name="T3" fmla="*/ 55 h 56"/>
                <a:gd name="T4" fmla="*/ 0 w 18"/>
                <a:gd name="T5" fmla="*/ 25 h 56"/>
                <a:gd name="T6" fmla="*/ 2 w 18"/>
                <a:gd name="T7" fmla="*/ 1 h 56"/>
                <a:gd name="T8" fmla="*/ 3 w 18"/>
                <a:gd name="T9" fmla="*/ 0 h 56"/>
                <a:gd name="T10" fmla="*/ 17 w 18"/>
                <a:gd name="T11" fmla="*/ 0 h 56"/>
                <a:gd name="T12" fmla="*/ 18 w 18"/>
                <a:gd name="T13" fmla="*/ 1 h 56"/>
                <a:gd name="T14" fmla="*/ 18 w 18"/>
                <a:gd name="T15" fmla="*/ 1 h 56"/>
                <a:gd name="T16" fmla="*/ 16 w 18"/>
                <a:gd name="T17" fmla="*/ 24 h 56"/>
                <a:gd name="T18" fmla="*/ 17 w 18"/>
                <a:gd name="T19" fmla="*/ 55 h 56"/>
                <a:gd name="T20" fmla="*/ 16 w 18"/>
                <a:gd name="T21" fmla="*/ 55 h 56"/>
                <a:gd name="T22" fmla="*/ 16 w 18"/>
                <a:gd name="T23" fmla="*/ 56 h 56"/>
                <a:gd name="T24" fmla="*/ 2 w 18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56">
                  <a:moveTo>
                    <a:pt x="2" y="56"/>
                  </a:moveTo>
                  <a:cubicBezTo>
                    <a:pt x="1" y="56"/>
                    <a:pt x="1" y="55"/>
                    <a:pt x="1" y="55"/>
                  </a:cubicBezTo>
                  <a:cubicBezTo>
                    <a:pt x="1" y="55"/>
                    <a:pt x="0" y="33"/>
                    <a:pt x="0" y="25"/>
                  </a:cubicBezTo>
                  <a:cubicBezTo>
                    <a:pt x="0" y="17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6" y="14"/>
                    <a:pt x="16" y="24"/>
                  </a:cubicBezTo>
                  <a:cubicBezTo>
                    <a:pt x="16" y="34"/>
                    <a:pt x="17" y="55"/>
                    <a:pt x="17" y="55"/>
                  </a:cubicBezTo>
                  <a:cubicBezTo>
                    <a:pt x="17" y="55"/>
                    <a:pt x="17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lnTo>
                    <a:pt x="2" y="5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180"/>
            <p:cNvSpPr>
              <a:spLocks/>
            </p:cNvSpPr>
            <p:nvPr/>
          </p:nvSpPr>
          <p:spPr bwMode="auto">
            <a:xfrm>
              <a:off x="8132763" y="393700"/>
              <a:ext cx="60325" cy="174625"/>
            </a:xfrm>
            <a:custGeom>
              <a:avLst/>
              <a:gdLst>
                <a:gd name="T0" fmla="*/ 3 w 19"/>
                <a:gd name="T1" fmla="*/ 55 h 55"/>
                <a:gd name="T2" fmla="*/ 2 w 19"/>
                <a:gd name="T3" fmla="*/ 54 h 55"/>
                <a:gd name="T4" fmla="*/ 0 w 19"/>
                <a:gd name="T5" fmla="*/ 24 h 55"/>
                <a:gd name="T6" fmla="*/ 3 w 19"/>
                <a:gd name="T7" fmla="*/ 0 h 55"/>
                <a:gd name="T8" fmla="*/ 4 w 19"/>
                <a:gd name="T9" fmla="*/ 0 h 55"/>
                <a:gd name="T10" fmla="*/ 18 w 19"/>
                <a:gd name="T11" fmla="*/ 0 h 55"/>
                <a:gd name="T12" fmla="*/ 19 w 19"/>
                <a:gd name="T13" fmla="*/ 0 h 55"/>
                <a:gd name="T14" fmla="*/ 19 w 19"/>
                <a:gd name="T15" fmla="*/ 0 h 55"/>
                <a:gd name="T16" fmla="*/ 17 w 19"/>
                <a:gd name="T17" fmla="*/ 23 h 55"/>
                <a:gd name="T18" fmla="*/ 17 w 19"/>
                <a:gd name="T19" fmla="*/ 54 h 55"/>
                <a:gd name="T20" fmla="*/ 17 w 19"/>
                <a:gd name="T21" fmla="*/ 54 h 55"/>
                <a:gd name="T22" fmla="*/ 17 w 19"/>
                <a:gd name="T23" fmla="*/ 55 h 55"/>
                <a:gd name="T24" fmla="*/ 3 w 1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5">
                  <a:moveTo>
                    <a:pt x="3" y="55"/>
                  </a:moveTo>
                  <a:cubicBezTo>
                    <a:pt x="2" y="55"/>
                    <a:pt x="2" y="54"/>
                    <a:pt x="2" y="54"/>
                  </a:cubicBezTo>
                  <a:cubicBezTo>
                    <a:pt x="2" y="54"/>
                    <a:pt x="0" y="33"/>
                    <a:pt x="0" y="24"/>
                  </a:cubicBezTo>
                  <a:cubicBezTo>
                    <a:pt x="0" y="16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7" y="13"/>
                    <a:pt x="17" y="23"/>
                  </a:cubicBezTo>
                  <a:cubicBezTo>
                    <a:pt x="17" y="33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5"/>
                    <a:pt x="17" y="55"/>
                    <a:pt x="17" y="55"/>
                  </a:cubicBezTo>
                  <a:lnTo>
                    <a:pt x="3" y="5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182"/>
            <p:cNvSpPr>
              <a:spLocks/>
            </p:cNvSpPr>
            <p:nvPr/>
          </p:nvSpPr>
          <p:spPr bwMode="auto">
            <a:xfrm>
              <a:off x="8237538" y="396875"/>
              <a:ext cx="60325" cy="171450"/>
            </a:xfrm>
            <a:custGeom>
              <a:avLst/>
              <a:gdLst>
                <a:gd name="T0" fmla="*/ 3 w 19"/>
                <a:gd name="T1" fmla="*/ 54 h 54"/>
                <a:gd name="T2" fmla="*/ 2 w 19"/>
                <a:gd name="T3" fmla="*/ 53 h 54"/>
                <a:gd name="T4" fmla="*/ 0 w 19"/>
                <a:gd name="T5" fmla="*/ 24 h 54"/>
                <a:gd name="T6" fmla="*/ 3 w 19"/>
                <a:gd name="T7" fmla="*/ 1 h 54"/>
                <a:gd name="T8" fmla="*/ 4 w 19"/>
                <a:gd name="T9" fmla="*/ 0 h 54"/>
                <a:gd name="T10" fmla="*/ 18 w 19"/>
                <a:gd name="T11" fmla="*/ 0 h 54"/>
                <a:gd name="T12" fmla="*/ 19 w 19"/>
                <a:gd name="T13" fmla="*/ 0 h 54"/>
                <a:gd name="T14" fmla="*/ 19 w 19"/>
                <a:gd name="T15" fmla="*/ 1 h 54"/>
                <a:gd name="T16" fmla="*/ 17 w 19"/>
                <a:gd name="T17" fmla="*/ 23 h 54"/>
                <a:gd name="T18" fmla="*/ 17 w 19"/>
                <a:gd name="T19" fmla="*/ 53 h 54"/>
                <a:gd name="T20" fmla="*/ 17 w 19"/>
                <a:gd name="T21" fmla="*/ 53 h 54"/>
                <a:gd name="T22" fmla="*/ 17 w 19"/>
                <a:gd name="T23" fmla="*/ 54 h 54"/>
                <a:gd name="T24" fmla="*/ 3 w 19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4">
                  <a:moveTo>
                    <a:pt x="3" y="54"/>
                  </a:moveTo>
                  <a:cubicBezTo>
                    <a:pt x="2" y="54"/>
                    <a:pt x="2" y="53"/>
                    <a:pt x="2" y="53"/>
                  </a:cubicBezTo>
                  <a:cubicBezTo>
                    <a:pt x="2" y="53"/>
                    <a:pt x="0" y="32"/>
                    <a:pt x="0" y="24"/>
                  </a:cubicBezTo>
                  <a:cubicBezTo>
                    <a:pt x="0" y="16"/>
                    <a:pt x="3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7" y="13"/>
                    <a:pt x="17" y="23"/>
                  </a:cubicBezTo>
                  <a:cubicBezTo>
                    <a:pt x="16" y="32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184"/>
            <p:cNvSpPr>
              <a:spLocks/>
            </p:cNvSpPr>
            <p:nvPr/>
          </p:nvSpPr>
          <p:spPr bwMode="auto">
            <a:xfrm>
              <a:off x="7348538" y="279400"/>
              <a:ext cx="177800" cy="806450"/>
            </a:xfrm>
            <a:custGeom>
              <a:avLst/>
              <a:gdLst>
                <a:gd name="T0" fmla="*/ 49 w 56"/>
                <a:gd name="T1" fmla="*/ 254 h 254"/>
                <a:gd name="T2" fmla="*/ 34 w 56"/>
                <a:gd name="T3" fmla="*/ 135 h 254"/>
                <a:gd name="T4" fmla="*/ 56 w 56"/>
                <a:gd name="T5" fmla="*/ 0 h 254"/>
                <a:gd name="T6" fmla="*/ 20 w 56"/>
                <a:gd name="T7" fmla="*/ 18 h 254"/>
                <a:gd name="T8" fmla="*/ 0 w 56"/>
                <a:gd name="T9" fmla="*/ 134 h 254"/>
                <a:gd name="T10" fmla="*/ 15 w 56"/>
                <a:gd name="T11" fmla="*/ 235 h 254"/>
                <a:gd name="T12" fmla="*/ 49 w 56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4">
                  <a:moveTo>
                    <a:pt x="49" y="254"/>
                  </a:moveTo>
                  <a:cubicBezTo>
                    <a:pt x="41" y="227"/>
                    <a:pt x="34" y="173"/>
                    <a:pt x="34" y="135"/>
                  </a:cubicBezTo>
                  <a:cubicBezTo>
                    <a:pt x="34" y="88"/>
                    <a:pt x="44" y="28"/>
                    <a:pt x="56" y="0"/>
                  </a:cubicBezTo>
                  <a:cubicBezTo>
                    <a:pt x="44" y="5"/>
                    <a:pt x="31" y="12"/>
                    <a:pt x="20" y="18"/>
                  </a:cubicBezTo>
                  <a:cubicBezTo>
                    <a:pt x="8" y="46"/>
                    <a:pt x="0" y="88"/>
                    <a:pt x="0" y="134"/>
                  </a:cubicBezTo>
                  <a:cubicBezTo>
                    <a:pt x="0" y="173"/>
                    <a:pt x="6" y="208"/>
                    <a:pt x="15" y="235"/>
                  </a:cubicBezTo>
                  <a:cubicBezTo>
                    <a:pt x="26" y="242"/>
                    <a:pt x="37" y="248"/>
                    <a:pt x="49" y="25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185"/>
            <p:cNvSpPr>
              <a:spLocks/>
            </p:cNvSpPr>
            <p:nvPr/>
          </p:nvSpPr>
          <p:spPr bwMode="auto">
            <a:xfrm>
              <a:off x="8491538" y="279400"/>
              <a:ext cx="177800" cy="806450"/>
            </a:xfrm>
            <a:custGeom>
              <a:avLst/>
              <a:gdLst>
                <a:gd name="T0" fmla="*/ 7 w 56"/>
                <a:gd name="T1" fmla="*/ 254 h 254"/>
                <a:gd name="T2" fmla="*/ 22 w 56"/>
                <a:gd name="T3" fmla="*/ 135 h 254"/>
                <a:gd name="T4" fmla="*/ 0 w 56"/>
                <a:gd name="T5" fmla="*/ 0 h 254"/>
                <a:gd name="T6" fmla="*/ 36 w 56"/>
                <a:gd name="T7" fmla="*/ 18 h 254"/>
                <a:gd name="T8" fmla="*/ 56 w 56"/>
                <a:gd name="T9" fmla="*/ 134 h 254"/>
                <a:gd name="T10" fmla="*/ 41 w 56"/>
                <a:gd name="T11" fmla="*/ 235 h 254"/>
                <a:gd name="T12" fmla="*/ 7 w 56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4">
                  <a:moveTo>
                    <a:pt x="7" y="254"/>
                  </a:moveTo>
                  <a:cubicBezTo>
                    <a:pt x="16" y="227"/>
                    <a:pt x="22" y="173"/>
                    <a:pt x="22" y="135"/>
                  </a:cubicBezTo>
                  <a:cubicBezTo>
                    <a:pt x="22" y="88"/>
                    <a:pt x="12" y="28"/>
                    <a:pt x="0" y="0"/>
                  </a:cubicBezTo>
                  <a:cubicBezTo>
                    <a:pt x="12" y="5"/>
                    <a:pt x="25" y="12"/>
                    <a:pt x="36" y="18"/>
                  </a:cubicBezTo>
                  <a:cubicBezTo>
                    <a:pt x="48" y="46"/>
                    <a:pt x="56" y="88"/>
                    <a:pt x="56" y="134"/>
                  </a:cubicBezTo>
                  <a:cubicBezTo>
                    <a:pt x="56" y="173"/>
                    <a:pt x="50" y="208"/>
                    <a:pt x="41" y="235"/>
                  </a:cubicBezTo>
                  <a:cubicBezTo>
                    <a:pt x="31" y="242"/>
                    <a:pt x="19" y="248"/>
                    <a:pt x="7" y="25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186"/>
            <p:cNvSpPr>
              <a:spLocks/>
            </p:cNvSpPr>
            <p:nvPr/>
          </p:nvSpPr>
          <p:spPr bwMode="auto">
            <a:xfrm>
              <a:off x="7545388" y="327025"/>
              <a:ext cx="923925" cy="152400"/>
            </a:xfrm>
            <a:custGeom>
              <a:avLst/>
              <a:gdLst>
                <a:gd name="T0" fmla="*/ 262 w 291"/>
                <a:gd name="T1" fmla="*/ 48 h 48"/>
                <a:gd name="T2" fmla="*/ 261 w 291"/>
                <a:gd name="T3" fmla="*/ 42 h 48"/>
                <a:gd name="T4" fmla="*/ 285 w 291"/>
                <a:gd name="T5" fmla="*/ 38 h 48"/>
                <a:gd name="T6" fmla="*/ 222 w 291"/>
                <a:gd name="T7" fmla="*/ 16 h 48"/>
                <a:gd name="T8" fmla="*/ 200 w 291"/>
                <a:gd name="T9" fmla="*/ 14 h 48"/>
                <a:gd name="T10" fmla="*/ 191 w 291"/>
                <a:gd name="T11" fmla="*/ 12 h 48"/>
                <a:gd name="T12" fmla="*/ 148 w 291"/>
                <a:gd name="T13" fmla="*/ 6 h 48"/>
                <a:gd name="T14" fmla="*/ 118 w 291"/>
                <a:gd name="T15" fmla="*/ 10 h 48"/>
                <a:gd name="T16" fmla="*/ 96 w 291"/>
                <a:gd name="T17" fmla="*/ 14 h 48"/>
                <a:gd name="T18" fmla="*/ 88 w 291"/>
                <a:gd name="T19" fmla="*/ 15 h 48"/>
                <a:gd name="T20" fmla="*/ 60 w 291"/>
                <a:gd name="T21" fmla="*/ 15 h 48"/>
                <a:gd name="T22" fmla="*/ 54 w 291"/>
                <a:gd name="T23" fmla="*/ 14 h 48"/>
                <a:gd name="T24" fmla="*/ 26 w 291"/>
                <a:gd name="T25" fmla="*/ 21 h 48"/>
                <a:gd name="T26" fmla="*/ 7 w 291"/>
                <a:gd name="T27" fmla="*/ 38 h 48"/>
                <a:gd name="T28" fmla="*/ 30 w 291"/>
                <a:gd name="T29" fmla="*/ 39 h 48"/>
                <a:gd name="T30" fmla="*/ 31 w 291"/>
                <a:gd name="T31" fmla="*/ 45 h 48"/>
                <a:gd name="T32" fmla="*/ 2 w 291"/>
                <a:gd name="T33" fmla="*/ 42 h 48"/>
                <a:gd name="T34" fmla="*/ 1 w 291"/>
                <a:gd name="T35" fmla="*/ 36 h 48"/>
                <a:gd name="T36" fmla="*/ 23 w 291"/>
                <a:gd name="T37" fmla="*/ 16 h 48"/>
                <a:gd name="T38" fmla="*/ 54 w 291"/>
                <a:gd name="T39" fmla="*/ 9 h 48"/>
                <a:gd name="T40" fmla="*/ 61 w 291"/>
                <a:gd name="T41" fmla="*/ 9 h 48"/>
                <a:gd name="T42" fmla="*/ 87 w 291"/>
                <a:gd name="T43" fmla="*/ 9 h 48"/>
                <a:gd name="T44" fmla="*/ 95 w 291"/>
                <a:gd name="T45" fmla="*/ 8 h 48"/>
                <a:gd name="T46" fmla="*/ 117 w 291"/>
                <a:gd name="T47" fmla="*/ 5 h 48"/>
                <a:gd name="T48" fmla="*/ 149 w 291"/>
                <a:gd name="T49" fmla="*/ 1 h 48"/>
                <a:gd name="T50" fmla="*/ 192 w 291"/>
                <a:gd name="T51" fmla="*/ 6 h 48"/>
                <a:gd name="T52" fmla="*/ 202 w 291"/>
                <a:gd name="T53" fmla="*/ 8 h 48"/>
                <a:gd name="T54" fmla="*/ 222 w 291"/>
                <a:gd name="T55" fmla="*/ 10 h 48"/>
                <a:gd name="T56" fmla="*/ 291 w 291"/>
                <a:gd name="T57" fmla="*/ 38 h 48"/>
                <a:gd name="T58" fmla="*/ 291 w 291"/>
                <a:gd name="T59" fmla="*/ 41 h 48"/>
                <a:gd name="T60" fmla="*/ 262 w 291"/>
                <a:gd name="T6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1" h="48">
                  <a:moveTo>
                    <a:pt x="262" y="48"/>
                  </a:moveTo>
                  <a:cubicBezTo>
                    <a:pt x="261" y="42"/>
                    <a:pt x="261" y="42"/>
                    <a:pt x="261" y="42"/>
                  </a:cubicBezTo>
                  <a:cubicBezTo>
                    <a:pt x="272" y="41"/>
                    <a:pt x="282" y="40"/>
                    <a:pt x="285" y="38"/>
                  </a:cubicBezTo>
                  <a:cubicBezTo>
                    <a:pt x="280" y="33"/>
                    <a:pt x="253" y="13"/>
                    <a:pt x="222" y="16"/>
                  </a:cubicBezTo>
                  <a:cubicBezTo>
                    <a:pt x="214" y="17"/>
                    <a:pt x="208" y="15"/>
                    <a:pt x="200" y="14"/>
                  </a:cubicBezTo>
                  <a:cubicBezTo>
                    <a:pt x="198" y="13"/>
                    <a:pt x="195" y="12"/>
                    <a:pt x="191" y="12"/>
                  </a:cubicBezTo>
                  <a:cubicBezTo>
                    <a:pt x="175" y="8"/>
                    <a:pt x="161" y="7"/>
                    <a:pt x="148" y="6"/>
                  </a:cubicBezTo>
                  <a:cubicBezTo>
                    <a:pt x="138" y="6"/>
                    <a:pt x="129" y="8"/>
                    <a:pt x="118" y="10"/>
                  </a:cubicBezTo>
                  <a:cubicBezTo>
                    <a:pt x="111" y="12"/>
                    <a:pt x="103" y="13"/>
                    <a:pt x="96" y="14"/>
                  </a:cubicBezTo>
                  <a:cubicBezTo>
                    <a:pt x="93" y="14"/>
                    <a:pt x="90" y="14"/>
                    <a:pt x="88" y="15"/>
                  </a:cubicBezTo>
                  <a:cubicBezTo>
                    <a:pt x="80" y="16"/>
                    <a:pt x="73" y="16"/>
                    <a:pt x="60" y="15"/>
                  </a:cubicBezTo>
                  <a:cubicBezTo>
                    <a:pt x="58" y="15"/>
                    <a:pt x="56" y="15"/>
                    <a:pt x="54" y="14"/>
                  </a:cubicBezTo>
                  <a:cubicBezTo>
                    <a:pt x="43" y="13"/>
                    <a:pt x="41" y="13"/>
                    <a:pt x="26" y="21"/>
                  </a:cubicBezTo>
                  <a:cubicBezTo>
                    <a:pt x="9" y="30"/>
                    <a:pt x="7" y="37"/>
                    <a:pt x="7" y="38"/>
                  </a:cubicBezTo>
                  <a:cubicBezTo>
                    <a:pt x="9" y="39"/>
                    <a:pt x="21" y="39"/>
                    <a:pt x="30" y="39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5" y="46"/>
                    <a:pt x="3" y="43"/>
                    <a:pt x="2" y="42"/>
                  </a:cubicBezTo>
                  <a:cubicBezTo>
                    <a:pt x="1" y="41"/>
                    <a:pt x="0" y="39"/>
                    <a:pt x="1" y="36"/>
                  </a:cubicBezTo>
                  <a:cubicBezTo>
                    <a:pt x="2" y="30"/>
                    <a:pt x="10" y="23"/>
                    <a:pt x="23" y="16"/>
                  </a:cubicBezTo>
                  <a:cubicBezTo>
                    <a:pt x="39" y="7"/>
                    <a:pt x="43" y="7"/>
                    <a:pt x="54" y="9"/>
                  </a:cubicBezTo>
                  <a:cubicBezTo>
                    <a:pt x="56" y="9"/>
                    <a:pt x="58" y="9"/>
                    <a:pt x="61" y="9"/>
                  </a:cubicBezTo>
                  <a:cubicBezTo>
                    <a:pt x="73" y="11"/>
                    <a:pt x="79" y="10"/>
                    <a:pt x="87" y="9"/>
                  </a:cubicBezTo>
                  <a:cubicBezTo>
                    <a:pt x="90" y="9"/>
                    <a:pt x="92" y="9"/>
                    <a:pt x="95" y="8"/>
                  </a:cubicBezTo>
                  <a:cubicBezTo>
                    <a:pt x="102" y="8"/>
                    <a:pt x="110" y="6"/>
                    <a:pt x="117" y="5"/>
                  </a:cubicBezTo>
                  <a:cubicBezTo>
                    <a:pt x="127" y="2"/>
                    <a:pt x="138" y="0"/>
                    <a:pt x="149" y="1"/>
                  </a:cubicBezTo>
                  <a:cubicBezTo>
                    <a:pt x="161" y="1"/>
                    <a:pt x="176" y="3"/>
                    <a:pt x="192" y="6"/>
                  </a:cubicBezTo>
                  <a:cubicBezTo>
                    <a:pt x="196" y="7"/>
                    <a:pt x="199" y="7"/>
                    <a:pt x="202" y="8"/>
                  </a:cubicBezTo>
                  <a:cubicBezTo>
                    <a:pt x="209" y="10"/>
                    <a:pt x="214" y="11"/>
                    <a:pt x="222" y="10"/>
                  </a:cubicBezTo>
                  <a:cubicBezTo>
                    <a:pt x="257" y="7"/>
                    <a:pt x="289" y="31"/>
                    <a:pt x="291" y="38"/>
                  </a:cubicBezTo>
                  <a:cubicBezTo>
                    <a:pt x="291" y="39"/>
                    <a:pt x="291" y="40"/>
                    <a:pt x="291" y="41"/>
                  </a:cubicBezTo>
                  <a:cubicBezTo>
                    <a:pt x="288" y="46"/>
                    <a:pt x="271" y="47"/>
                    <a:pt x="262" y="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187"/>
            <p:cNvSpPr>
              <a:spLocks/>
            </p:cNvSpPr>
            <p:nvPr/>
          </p:nvSpPr>
          <p:spPr bwMode="auto">
            <a:xfrm>
              <a:off x="7545388" y="504825"/>
              <a:ext cx="923925" cy="165100"/>
            </a:xfrm>
            <a:custGeom>
              <a:avLst/>
              <a:gdLst>
                <a:gd name="T0" fmla="*/ 144 w 291"/>
                <a:gd name="T1" fmla="*/ 52 h 52"/>
                <a:gd name="T2" fmla="*/ 117 w 291"/>
                <a:gd name="T3" fmla="*/ 47 h 52"/>
                <a:gd name="T4" fmla="*/ 95 w 291"/>
                <a:gd name="T5" fmla="*/ 43 h 52"/>
                <a:gd name="T6" fmla="*/ 87 w 291"/>
                <a:gd name="T7" fmla="*/ 42 h 52"/>
                <a:gd name="T8" fmla="*/ 61 w 291"/>
                <a:gd name="T9" fmla="*/ 42 h 52"/>
                <a:gd name="T10" fmla="*/ 54 w 291"/>
                <a:gd name="T11" fmla="*/ 43 h 52"/>
                <a:gd name="T12" fmla="*/ 23 w 291"/>
                <a:gd name="T13" fmla="*/ 35 h 52"/>
                <a:gd name="T14" fmla="*/ 1 w 291"/>
                <a:gd name="T15" fmla="*/ 12 h 52"/>
                <a:gd name="T16" fmla="*/ 2 w 291"/>
                <a:gd name="T17" fmla="*/ 6 h 52"/>
                <a:gd name="T18" fmla="*/ 31 w 291"/>
                <a:gd name="T19" fmla="*/ 3 h 52"/>
                <a:gd name="T20" fmla="*/ 30 w 291"/>
                <a:gd name="T21" fmla="*/ 9 h 52"/>
                <a:gd name="T22" fmla="*/ 7 w 291"/>
                <a:gd name="T23" fmla="*/ 10 h 52"/>
                <a:gd name="T24" fmla="*/ 7 w 291"/>
                <a:gd name="T25" fmla="*/ 11 h 52"/>
                <a:gd name="T26" fmla="*/ 26 w 291"/>
                <a:gd name="T27" fmla="*/ 30 h 52"/>
                <a:gd name="T28" fmla="*/ 54 w 291"/>
                <a:gd name="T29" fmla="*/ 37 h 52"/>
                <a:gd name="T30" fmla="*/ 60 w 291"/>
                <a:gd name="T31" fmla="*/ 36 h 52"/>
                <a:gd name="T32" fmla="*/ 88 w 291"/>
                <a:gd name="T33" fmla="*/ 36 h 52"/>
                <a:gd name="T34" fmla="*/ 96 w 291"/>
                <a:gd name="T35" fmla="*/ 37 h 52"/>
                <a:gd name="T36" fmla="*/ 118 w 291"/>
                <a:gd name="T37" fmla="*/ 42 h 52"/>
                <a:gd name="T38" fmla="*/ 148 w 291"/>
                <a:gd name="T39" fmla="*/ 46 h 52"/>
                <a:gd name="T40" fmla="*/ 189 w 291"/>
                <a:gd name="T41" fmla="*/ 40 h 52"/>
                <a:gd name="T42" fmla="*/ 197 w 291"/>
                <a:gd name="T43" fmla="*/ 38 h 52"/>
                <a:gd name="T44" fmla="*/ 222 w 291"/>
                <a:gd name="T45" fmla="*/ 35 h 52"/>
                <a:gd name="T46" fmla="*/ 285 w 291"/>
                <a:gd name="T47" fmla="*/ 10 h 52"/>
                <a:gd name="T48" fmla="*/ 261 w 291"/>
                <a:gd name="T49" fmla="*/ 6 h 52"/>
                <a:gd name="T50" fmla="*/ 262 w 291"/>
                <a:gd name="T51" fmla="*/ 0 h 52"/>
                <a:gd name="T52" fmla="*/ 290 w 291"/>
                <a:gd name="T53" fmla="*/ 7 h 52"/>
                <a:gd name="T54" fmla="*/ 291 w 291"/>
                <a:gd name="T55" fmla="*/ 11 h 52"/>
                <a:gd name="T56" fmla="*/ 221 w 291"/>
                <a:gd name="T57" fmla="*/ 41 h 52"/>
                <a:gd name="T58" fmla="*/ 199 w 291"/>
                <a:gd name="T59" fmla="*/ 44 h 52"/>
                <a:gd name="T60" fmla="*/ 190 w 291"/>
                <a:gd name="T61" fmla="*/ 46 h 52"/>
                <a:gd name="T62" fmla="*/ 149 w 291"/>
                <a:gd name="T63" fmla="*/ 52 h 52"/>
                <a:gd name="T64" fmla="*/ 144 w 291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52">
                  <a:moveTo>
                    <a:pt x="144" y="52"/>
                  </a:moveTo>
                  <a:cubicBezTo>
                    <a:pt x="135" y="52"/>
                    <a:pt x="125" y="49"/>
                    <a:pt x="117" y="47"/>
                  </a:cubicBezTo>
                  <a:cubicBezTo>
                    <a:pt x="110" y="45"/>
                    <a:pt x="102" y="44"/>
                    <a:pt x="95" y="43"/>
                  </a:cubicBezTo>
                  <a:cubicBezTo>
                    <a:pt x="92" y="43"/>
                    <a:pt x="90" y="42"/>
                    <a:pt x="87" y="42"/>
                  </a:cubicBezTo>
                  <a:cubicBezTo>
                    <a:pt x="79" y="41"/>
                    <a:pt x="73" y="40"/>
                    <a:pt x="61" y="42"/>
                  </a:cubicBezTo>
                  <a:cubicBezTo>
                    <a:pt x="58" y="42"/>
                    <a:pt x="56" y="42"/>
                    <a:pt x="54" y="43"/>
                  </a:cubicBezTo>
                  <a:cubicBezTo>
                    <a:pt x="43" y="44"/>
                    <a:pt x="39" y="44"/>
                    <a:pt x="23" y="35"/>
                  </a:cubicBezTo>
                  <a:cubicBezTo>
                    <a:pt x="11" y="27"/>
                    <a:pt x="3" y="19"/>
                    <a:pt x="1" y="12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4" y="3"/>
                    <a:pt x="14" y="2"/>
                    <a:pt x="31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8"/>
                    <a:pt x="9" y="8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8" y="15"/>
                    <a:pt x="13" y="22"/>
                    <a:pt x="26" y="30"/>
                  </a:cubicBezTo>
                  <a:cubicBezTo>
                    <a:pt x="41" y="39"/>
                    <a:pt x="43" y="38"/>
                    <a:pt x="54" y="37"/>
                  </a:cubicBezTo>
                  <a:cubicBezTo>
                    <a:pt x="56" y="37"/>
                    <a:pt x="58" y="36"/>
                    <a:pt x="60" y="36"/>
                  </a:cubicBezTo>
                  <a:cubicBezTo>
                    <a:pt x="73" y="35"/>
                    <a:pt x="80" y="36"/>
                    <a:pt x="88" y="36"/>
                  </a:cubicBezTo>
                  <a:cubicBezTo>
                    <a:pt x="90" y="37"/>
                    <a:pt x="93" y="37"/>
                    <a:pt x="96" y="37"/>
                  </a:cubicBezTo>
                  <a:cubicBezTo>
                    <a:pt x="103" y="38"/>
                    <a:pt x="111" y="40"/>
                    <a:pt x="118" y="42"/>
                  </a:cubicBezTo>
                  <a:cubicBezTo>
                    <a:pt x="128" y="44"/>
                    <a:pt x="138" y="47"/>
                    <a:pt x="148" y="46"/>
                  </a:cubicBezTo>
                  <a:cubicBezTo>
                    <a:pt x="163" y="45"/>
                    <a:pt x="176" y="43"/>
                    <a:pt x="189" y="40"/>
                  </a:cubicBezTo>
                  <a:cubicBezTo>
                    <a:pt x="192" y="40"/>
                    <a:pt x="194" y="39"/>
                    <a:pt x="197" y="38"/>
                  </a:cubicBezTo>
                  <a:cubicBezTo>
                    <a:pt x="205" y="36"/>
                    <a:pt x="213" y="34"/>
                    <a:pt x="222" y="35"/>
                  </a:cubicBezTo>
                  <a:cubicBezTo>
                    <a:pt x="253" y="38"/>
                    <a:pt x="281" y="16"/>
                    <a:pt x="285" y="10"/>
                  </a:cubicBezTo>
                  <a:cubicBezTo>
                    <a:pt x="282" y="8"/>
                    <a:pt x="272" y="6"/>
                    <a:pt x="261" y="6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9" y="0"/>
                    <a:pt x="287" y="2"/>
                    <a:pt x="290" y="7"/>
                  </a:cubicBezTo>
                  <a:cubicBezTo>
                    <a:pt x="291" y="8"/>
                    <a:pt x="291" y="9"/>
                    <a:pt x="291" y="11"/>
                  </a:cubicBezTo>
                  <a:cubicBezTo>
                    <a:pt x="289" y="18"/>
                    <a:pt x="257" y="44"/>
                    <a:pt x="221" y="41"/>
                  </a:cubicBezTo>
                  <a:cubicBezTo>
                    <a:pt x="214" y="40"/>
                    <a:pt x="206" y="42"/>
                    <a:pt x="199" y="44"/>
                  </a:cubicBezTo>
                  <a:cubicBezTo>
                    <a:pt x="196" y="45"/>
                    <a:pt x="193" y="45"/>
                    <a:pt x="190" y="46"/>
                  </a:cubicBezTo>
                  <a:cubicBezTo>
                    <a:pt x="177" y="49"/>
                    <a:pt x="164" y="50"/>
                    <a:pt x="149" y="52"/>
                  </a:cubicBezTo>
                  <a:cubicBezTo>
                    <a:pt x="147" y="52"/>
                    <a:pt x="146" y="52"/>
                    <a:pt x="144" y="5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170"/>
            <p:cNvSpPr>
              <a:spLocks/>
            </p:cNvSpPr>
            <p:nvPr/>
          </p:nvSpPr>
          <p:spPr bwMode="auto">
            <a:xfrm>
              <a:off x="7602538" y="396875"/>
              <a:ext cx="82550" cy="174625"/>
            </a:xfrm>
            <a:custGeom>
              <a:avLst/>
              <a:gdLst>
                <a:gd name="T0" fmla="*/ 6 w 26"/>
                <a:gd name="T1" fmla="*/ 10 h 55"/>
                <a:gd name="T2" fmla="*/ 19 w 26"/>
                <a:gd name="T3" fmla="*/ 1 h 55"/>
                <a:gd name="T4" fmla="*/ 20 w 26"/>
                <a:gd name="T5" fmla="*/ 52 h 55"/>
                <a:gd name="T6" fmla="*/ 6 w 26"/>
                <a:gd name="T7" fmla="*/ 44 h 55"/>
                <a:gd name="T8" fmla="*/ 6 w 26"/>
                <a:gd name="T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5">
                  <a:moveTo>
                    <a:pt x="6" y="10"/>
                  </a:moveTo>
                  <a:cubicBezTo>
                    <a:pt x="8" y="7"/>
                    <a:pt x="12" y="2"/>
                    <a:pt x="19" y="1"/>
                  </a:cubicBezTo>
                  <a:cubicBezTo>
                    <a:pt x="26" y="0"/>
                    <a:pt x="24" y="50"/>
                    <a:pt x="20" y="52"/>
                  </a:cubicBezTo>
                  <a:cubicBezTo>
                    <a:pt x="18" y="53"/>
                    <a:pt x="13" y="55"/>
                    <a:pt x="6" y="44"/>
                  </a:cubicBezTo>
                  <a:cubicBezTo>
                    <a:pt x="0" y="35"/>
                    <a:pt x="0" y="18"/>
                    <a:pt x="6" y="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171"/>
            <p:cNvSpPr>
              <a:spLocks/>
            </p:cNvSpPr>
            <p:nvPr/>
          </p:nvSpPr>
          <p:spPr bwMode="auto">
            <a:xfrm>
              <a:off x="8332788" y="403225"/>
              <a:ext cx="82550" cy="174625"/>
            </a:xfrm>
            <a:custGeom>
              <a:avLst/>
              <a:gdLst>
                <a:gd name="T0" fmla="*/ 20 w 26"/>
                <a:gd name="T1" fmla="*/ 10 h 55"/>
                <a:gd name="T2" fmla="*/ 8 w 26"/>
                <a:gd name="T3" fmla="*/ 1 h 55"/>
                <a:gd name="T4" fmla="*/ 6 w 26"/>
                <a:gd name="T5" fmla="*/ 52 h 55"/>
                <a:gd name="T6" fmla="*/ 20 w 26"/>
                <a:gd name="T7" fmla="*/ 45 h 55"/>
                <a:gd name="T8" fmla="*/ 20 w 26"/>
                <a:gd name="T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5">
                  <a:moveTo>
                    <a:pt x="20" y="10"/>
                  </a:moveTo>
                  <a:cubicBezTo>
                    <a:pt x="18" y="7"/>
                    <a:pt x="14" y="2"/>
                    <a:pt x="8" y="1"/>
                  </a:cubicBezTo>
                  <a:cubicBezTo>
                    <a:pt x="0" y="0"/>
                    <a:pt x="3" y="50"/>
                    <a:pt x="6" y="52"/>
                  </a:cubicBezTo>
                  <a:cubicBezTo>
                    <a:pt x="8" y="53"/>
                    <a:pt x="13" y="55"/>
                    <a:pt x="20" y="45"/>
                  </a:cubicBezTo>
                  <a:cubicBezTo>
                    <a:pt x="26" y="35"/>
                    <a:pt x="26" y="19"/>
                    <a:pt x="20" y="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2" name="glue"/>
          <p:cNvGrpSpPr/>
          <p:nvPr/>
        </p:nvGrpSpPr>
        <p:grpSpPr>
          <a:xfrm>
            <a:off x="6486223" y="1787399"/>
            <a:ext cx="475804" cy="940003"/>
            <a:chOff x="4159251" y="3527425"/>
            <a:chExt cx="911225" cy="1800225"/>
          </a:xfrm>
        </p:grpSpPr>
        <p:sp>
          <p:nvSpPr>
            <p:cNvPr id="663" name="Freeform 201"/>
            <p:cNvSpPr>
              <a:spLocks/>
            </p:cNvSpPr>
            <p:nvPr/>
          </p:nvSpPr>
          <p:spPr bwMode="auto">
            <a:xfrm>
              <a:off x="4502151" y="3559175"/>
              <a:ext cx="222250" cy="323850"/>
            </a:xfrm>
            <a:custGeom>
              <a:avLst/>
              <a:gdLst>
                <a:gd name="T0" fmla="*/ 140 w 140"/>
                <a:gd name="T1" fmla="*/ 204 h 204"/>
                <a:gd name="T2" fmla="*/ 0 w 140"/>
                <a:gd name="T3" fmla="*/ 204 h 204"/>
                <a:gd name="T4" fmla="*/ 54 w 140"/>
                <a:gd name="T5" fmla="*/ 0 h 204"/>
                <a:gd name="T6" fmla="*/ 88 w 140"/>
                <a:gd name="T7" fmla="*/ 0 h 204"/>
                <a:gd name="T8" fmla="*/ 140 w 140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4">
                  <a:moveTo>
                    <a:pt x="140" y="204"/>
                  </a:moveTo>
                  <a:lnTo>
                    <a:pt x="0" y="204"/>
                  </a:lnTo>
                  <a:lnTo>
                    <a:pt x="54" y="0"/>
                  </a:lnTo>
                  <a:lnTo>
                    <a:pt x="88" y="0"/>
                  </a:lnTo>
                  <a:lnTo>
                    <a:pt x="140" y="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4" name="Freeform 202"/>
            <p:cNvSpPr>
              <a:spLocks noEditPoints="1"/>
            </p:cNvSpPr>
            <p:nvPr/>
          </p:nvSpPr>
          <p:spPr bwMode="auto">
            <a:xfrm>
              <a:off x="4470401" y="3527425"/>
              <a:ext cx="288925" cy="387350"/>
            </a:xfrm>
            <a:custGeom>
              <a:avLst/>
              <a:gdLst>
                <a:gd name="T0" fmla="*/ 81 w 91"/>
                <a:gd name="T1" fmla="*/ 122 h 122"/>
                <a:gd name="T2" fmla="*/ 80 w 91"/>
                <a:gd name="T3" fmla="*/ 122 h 122"/>
                <a:gd name="T4" fmla="*/ 10 w 91"/>
                <a:gd name="T5" fmla="*/ 122 h 122"/>
                <a:gd name="T6" fmla="*/ 2 w 91"/>
                <a:gd name="T7" fmla="*/ 118 h 122"/>
                <a:gd name="T8" fmla="*/ 1 w 91"/>
                <a:gd name="T9" fmla="*/ 109 h 122"/>
                <a:gd name="T10" fmla="*/ 27 w 91"/>
                <a:gd name="T11" fmla="*/ 8 h 122"/>
                <a:gd name="T12" fmla="*/ 37 w 91"/>
                <a:gd name="T13" fmla="*/ 0 h 122"/>
                <a:gd name="T14" fmla="*/ 54 w 91"/>
                <a:gd name="T15" fmla="*/ 0 h 122"/>
                <a:gd name="T16" fmla="*/ 63 w 91"/>
                <a:gd name="T17" fmla="*/ 8 h 122"/>
                <a:gd name="T18" fmla="*/ 90 w 91"/>
                <a:gd name="T19" fmla="*/ 108 h 122"/>
                <a:gd name="T20" fmla="*/ 91 w 91"/>
                <a:gd name="T21" fmla="*/ 112 h 122"/>
                <a:gd name="T22" fmla="*/ 81 w 91"/>
                <a:gd name="T23" fmla="*/ 122 h 122"/>
                <a:gd name="T24" fmla="*/ 23 w 91"/>
                <a:gd name="T25" fmla="*/ 102 h 122"/>
                <a:gd name="T26" fmla="*/ 67 w 91"/>
                <a:gd name="T27" fmla="*/ 102 h 122"/>
                <a:gd name="T28" fmla="*/ 46 w 91"/>
                <a:gd name="T29" fmla="*/ 20 h 122"/>
                <a:gd name="T30" fmla="*/ 45 w 91"/>
                <a:gd name="T31" fmla="*/ 20 h 122"/>
                <a:gd name="T32" fmla="*/ 23 w 91"/>
                <a:gd name="T33" fmla="*/ 10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22"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7" y="122"/>
                    <a:pt x="4" y="120"/>
                    <a:pt x="2" y="118"/>
                  </a:cubicBezTo>
                  <a:cubicBezTo>
                    <a:pt x="0" y="115"/>
                    <a:pt x="0" y="112"/>
                    <a:pt x="1" y="10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3"/>
                    <a:pt x="33" y="0"/>
                    <a:pt x="3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3"/>
                    <a:pt x="63" y="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0" y="109"/>
                    <a:pt x="91" y="110"/>
                    <a:pt x="91" y="112"/>
                  </a:cubicBezTo>
                  <a:cubicBezTo>
                    <a:pt x="91" y="117"/>
                    <a:pt x="86" y="122"/>
                    <a:pt x="81" y="122"/>
                  </a:cubicBezTo>
                  <a:close/>
                  <a:moveTo>
                    <a:pt x="23" y="102"/>
                  </a:moveTo>
                  <a:cubicBezTo>
                    <a:pt x="67" y="102"/>
                    <a:pt x="67" y="102"/>
                    <a:pt x="67" y="102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5" y="20"/>
                    <a:pt x="45" y="20"/>
                  </a:cubicBezTo>
                  <a:lnTo>
                    <a:pt x="23" y="1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" name="Freeform 197"/>
            <p:cNvSpPr>
              <a:spLocks/>
            </p:cNvSpPr>
            <p:nvPr/>
          </p:nvSpPr>
          <p:spPr bwMode="auto">
            <a:xfrm>
              <a:off x="4191001" y="4105275"/>
              <a:ext cx="847725" cy="1190625"/>
            </a:xfrm>
            <a:custGeom>
              <a:avLst/>
              <a:gdLst>
                <a:gd name="T0" fmla="*/ 267 w 267"/>
                <a:gd name="T1" fmla="*/ 324 h 375"/>
                <a:gd name="T2" fmla="*/ 216 w 267"/>
                <a:gd name="T3" fmla="*/ 375 h 375"/>
                <a:gd name="T4" fmla="*/ 51 w 267"/>
                <a:gd name="T5" fmla="*/ 375 h 375"/>
                <a:gd name="T6" fmla="*/ 0 w 267"/>
                <a:gd name="T7" fmla="*/ 324 h 375"/>
                <a:gd name="T8" fmla="*/ 0 w 267"/>
                <a:gd name="T9" fmla="*/ 51 h 375"/>
                <a:gd name="T10" fmla="*/ 51 w 267"/>
                <a:gd name="T11" fmla="*/ 0 h 375"/>
                <a:gd name="T12" fmla="*/ 216 w 267"/>
                <a:gd name="T13" fmla="*/ 0 h 375"/>
                <a:gd name="T14" fmla="*/ 267 w 267"/>
                <a:gd name="T15" fmla="*/ 51 h 375"/>
                <a:gd name="T16" fmla="*/ 267 w 267"/>
                <a:gd name="T17" fmla="*/ 32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75">
                  <a:moveTo>
                    <a:pt x="267" y="324"/>
                  </a:moveTo>
                  <a:cubicBezTo>
                    <a:pt x="267" y="352"/>
                    <a:pt x="244" y="375"/>
                    <a:pt x="216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23" y="375"/>
                    <a:pt x="0" y="352"/>
                    <a:pt x="0" y="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4" y="0"/>
                    <a:pt x="267" y="23"/>
                    <a:pt x="267" y="51"/>
                  </a:cubicBezTo>
                  <a:lnTo>
                    <a:pt x="267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198"/>
            <p:cNvSpPr>
              <a:spLocks noEditPoints="1"/>
            </p:cNvSpPr>
            <p:nvPr/>
          </p:nvSpPr>
          <p:spPr bwMode="auto">
            <a:xfrm>
              <a:off x="4159251" y="4073525"/>
              <a:ext cx="911225" cy="1254125"/>
            </a:xfrm>
            <a:custGeom>
              <a:avLst/>
              <a:gdLst>
                <a:gd name="T0" fmla="*/ 226 w 287"/>
                <a:gd name="T1" fmla="*/ 395 h 395"/>
                <a:gd name="T2" fmla="*/ 61 w 287"/>
                <a:gd name="T3" fmla="*/ 395 h 395"/>
                <a:gd name="T4" fmla="*/ 0 w 287"/>
                <a:gd name="T5" fmla="*/ 334 h 395"/>
                <a:gd name="T6" fmla="*/ 0 w 287"/>
                <a:gd name="T7" fmla="*/ 61 h 395"/>
                <a:gd name="T8" fmla="*/ 61 w 287"/>
                <a:gd name="T9" fmla="*/ 0 h 395"/>
                <a:gd name="T10" fmla="*/ 226 w 287"/>
                <a:gd name="T11" fmla="*/ 0 h 395"/>
                <a:gd name="T12" fmla="*/ 287 w 287"/>
                <a:gd name="T13" fmla="*/ 61 h 395"/>
                <a:gd name="T14" fmla="*/ 287 w 287"/>
                <a:gd name="T15" fmla="*/ 334 h 395"/>
                <a:gd name="T16" fmla="*/ 226 w 287"/>
                <a:gd name="T17" fmla="*/ 395 h 395"/>
                <a:gd name="T18" fmla="*/ 61 w 287"/>
                <a:gd name="T19" fmla="*/ 20 h 395"/>
                <a:gd name="T20" fmla="*/ 20 w 287"/>
                <a:gd name="T21" fmla="*/ 61 h 395"/>
                <a:gd name="T22" fmla="*/ 20 w 287"/>
                <a:gd name="T23" fmla="*/ 334 h 395"/>
                <a:gd name="T24" fmla="*/ 61 w 287"/>
                <a:gd name="T25" fmla="*/ 375 h 395"/>
                <a:gd name="T26" fmla="*/ 226 w 287"/>
                <a:gd name="T27" fmla="*/ 375 h 395"/>
                <a:gd name="T28" fmla="*/ 267 w 287"/>
                <a:gd name="T29" fmla="*/ 334 h 395"/>
                <a:gd name="T30" fmla="*/ 267 w 287"/>
                <a:gd name="T31" fmla="*/ 61 h 395"/>
                <a:gd name="T32" fmla="*/ 226 w 287"/>
                <a:gd name="T33" fmla="*/ 20 h 395"/>
                <a:gd name="T34" fmla="*/ 61 w 287"/>
                <a:gd name="T35" fmla="*/ 2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395">
                  <a:moveTo>
                    <a:pt x="226" y="395"/>
                  </a:moveTo>
                  <a:cubicBezTo>
                    <a:pt x="61" y="395"/>
                    <a:pt x="61" y="395"/>
                    <a:pt x="61" y="395"/>
                  </a:cubicBezTo>
                  <a:cubicBezTo>
                    <a:pt x="27" y="395"/>
                    <a:pt x="0" y="367"/>
                    <a:pt x="0" y="3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1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60" y="0"/>
                    <a:pt x="287" y="28"/>
                    <a:pt x="287" y="61"/>
                  </a:cubicBezTo>
                  <a:cubicBezTo>
                    <a:pt x="287" y="334"/>
                    <a:pt x="287" y="334"/>
                    <a:pt x="287" y="334"/>
                  </a:cubicBezTo>
                  <a:cubicBezTo>
                    <a:pt x="287" y="367"/>
                    <a:pt x="260" y="395"/>
                    <a:pt x="226" y="395"/>
                  </a:cubicBezTo>
                  <a:close/>
                  <a:moveTo>
                    <a:pt x="61" y="20"/>
                  </a:moveTo>
                  <a:cubicBezTo>
                    <a:pt x="38" y="20"/>
                    <a:pt x="20" y="39"/>
                    <a:pt x="20" y="61"/>
                  </a:cubicBezTo>
                  <a:cubicBezTo>
                    <a:pt x="20" y="334"/>
                    <a:pt x="20" y="334"/>
                    <a:pt x="20" y="334"/>
                  </a:cubicBezTo>
                  <a:cubicBezTo>
                    <a:pt x="20" y="356"/>
                    <a:pt x="38" y="375"/>
                    <a:pt x="61" y="375"/>
                  </a:cubicBezTo>
                  <a:cubicBezTo>
                    <a:pt x="226" y="375"/>
                    <a:pt x="226" y="375"/>
                    <a:pt x="226" y="375"/>
                  </a:cubicBezTo>
                  <a:cubicBezTo>
                    <a:pt x="248" y="375"/>
                    <a:pt x="267" y="356"/>
                    <a:pt x="267" y="33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7" y="39"/>
                    <a:pt x="248" y="20"/>
                    <a:pt x="226" y="20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Freeform 199"/>
            <p:cNvSpPr>
              <a:spLocks/>
            </p:cNvSpPr>
            <p:nvPr/>
          </p:nvSpPr>
          <p:spPr bwMode="auto">
            <a:xfrm>
              <a:off x="4429126" y="3883025"/>
              <a:ext cx="368300" cy="222250"/>
            </a:xfrm>
            <a:custGeom>
              <a:avLst/>
              <a:gdLst>
                <a:gd name="T0" fmla="*/ 116 w 116"/>
                <a:gd name="T1" fmla="*/ 46 h 70"/>
                <a:gd name="T2" fmla="*/ 93 w 116"/>
                <a:gd name="T3" fmla="*/ 70 h 70"/>
                <a:gd name="T4" fmla="*/ 24 w 116"/>
                <a:gd name="T5" fmla="*/ 70 h 70"/>
                <a:gd name="T6" fmla="*/ 0 w 116"/>
                <a:gd name="T7" fmla="*/ 46 h 70"/>
                <a:gd name="T8" fmla="*/ 0 w 116"/>
                <a:gd name="T9" fmla="*/ 23 h 70"/>
                <a:gd name="T10" fmla="*/ 24 w 116"/>
                <a:gd name="T11" fmla="*/ 0 h 70"/>
                <a:gd name="T12" fmla="*/ 93 w 116"/>
                <a:gd name="T13" fmla="*/ 0 h 70"/>
                <a:gd name="T14" fmla="*/ 116 w 116"/>
                <a:gd name="T15" fmla="*/ 23 h 70"/>
                <a:gd name="T16" fmla="*/ 116 w 116"/>
                <a:gd name="T17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0">
                  <a:moveTo>
                    <a:pt x="116" y="46"/>
                  </a:moveTo>
                  <a:cubicBezTo>
                    <a:pt x="116" y="60"/>
                    <a:pt x="106" y="70"/>
                    <a:pt x="93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6" y="10"/>
                    <a:pt x="116" y="23"/>
                  </a:cubicBezTo>
                  <a:lnTo>
                    <a:pt x="116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Freeform 200"/>
            <p:cNvSpPr>
              <a:spLocks noEditPoints="1"/>
            </p:cNvSpPr>
            <p:nvPr/>
          </p:nvSpPr>
          <p:spPr bwMode="auto">
            <a:xfrm>
              <a:off x="4397376" y="3851275"/>
              <a:ext cx="431800" cy="285750"/>
            </a:xfrm>
            <a:custGeom>
              <a:avLst/>
              <a:gdLst>
                <a:gd name="T0" fmla="*/ 103 w 136"/>
                <a:gd name="T1" fmla="*/ 90 h 90"/>
                <a:gd name="T2" fmla="*/ 34 w 136"/>
                <a:gd name="T3" fmla="*/ 90 h 90"/>
                <a:gd name="T4" fmla="*/ 0 w 136"/>
                <a:gd name="T5" fmla="*/ 56 h 90"/>
                <a:gd name="T6" fmla="*/ 0 w 136"/>
                <a:gd name="T7" fmla="*/ 33 h 90"/>
                <a:gd name="T8" fmla="*/ 34 w 136"/>
                <a:gd name="T9" fmla="*/ 0 h 90"/>
                <a:gd name="T10" fmla="*/ 103 w 136"/>
                <a:gd name="T11" fmla="*/ 0 h 90"/>
                <a:gd name="T12" fmla="*/ 136 w 136"/>
                <a:gd name="T13" fmla="*/ 33 h 90"/>
                <a:gd name="T14" fmla="*/ 136 w 136"/>
                <a:gd name="T15" fmla="*/ 56 h 90"/>
                <a:gd name="T16" fmla="*/ 103 w 136"/>
                <a:gd name="T17" fmla="*/ 90 h 90"/>
                <a:gd name="T18" fmla="*/ 34 w 136"/>
                <a:gd name="T19" fmla="*/ 20 h 90"/>
                <a:gd name="T20" fmla="*/ 20 w 136"/>
                <a:gd name="T21" fmla="*/ 33 h 90"/>
                <a:gd name="T22" fmla="*/ 20 w 136"/>
                <a:gd name="T23" fmla="*/ 56 h 90"/>
                <a:gd name="T24" fmla="*/ 34 w 136"/>
                <a:gd name="T25" fmla="*/ 70 h 90"/>
                <a:gd name="T26" fmla="*/ 103 w 136"/>
                <a:gd name="T27" fmla="*/ 70 h 90"/>
                <a:gd name="T28" fmla="*/ 116 w 136"/>
                <a:gd name="T29" fmla="*/ 56 h 90"/>
                <a:gd name="T30" fmla="*/ 116 w 136"/>
                <a:gd name="T31" fmla="*/ 33 h 90"/>
                <a:gd name="T32" fmla="*/ 103 w 136"/>
                <a:gd name="T33" fmla="*/ 20 h 90"/>
                <a:gd name="T34" fmla="*/ 34 w 136"/>
                <a:gd name="T3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90">
                  <a:moveTo>
                    <a:pt x="103" y="90"/>
                  </a:moveTo>
                  <a:cubicBezTo>
                    <a:pt x="34" y="90"/>
                    <a:pt x="34" y="90"/>
                    <a:pt x="34" y="90"/>
                  </a:cubicBezTo>
                  <a:cubicBezTo>
                    <a:pt x="16" y="90"/>
                    <a:pt x="0" y="75"/>
                    <a:pt x="0" y="5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21" y="0"/>
                    <a:pt x="136" y="15"/>
                    <a:pt x="136" y="33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75"/>
                    <a:pt x="121" y="90"/>
                    <a:pt x="103" y="90"/>
                  </a:cubicBezTo>
                  <a:close/>
                  <a:moveTo>
                    <a:pt x="34" y="20"/>
                  </a:moveTo>
                  <a:cubicBezTo>
                    <a:pt x="27" y="20"/>
                    <a:pt x="20" y="26"/>
                    <a:pt x="20" y="3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64"/>
                    <a:pt x="27" y="70"/>
                    <a:pt x="34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10" y="70"/>
                    <a:pt x="116" y="64"/>
                    <a:pt x="116" y="56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26"/>
                    <a:pt x="110" y="20"/>
                    <a:pt x="103" y="20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Freeform 203"/>
            <p:cNvSpPr>
              <a:spLocks/>
            </p:cNvSpPr>
            <p:nvPr/>
          </p:nvSpPr>
          <p:spPr bwMode="auto">
            <a:xfrm>
              <a:off x="4349751" y="4283075"/>
              <a:ext cx="530225" cy="835025"/>
            </a:xfrm>
            <a:custGeom>
              <a:avLst/>
              <a:gdLst>
                <a:gd name="T0" fmla="*/ 167 w 167"/>
                <a:gd name="T1" fmla="*/ 225 h 263"/>
                <a:gd name="T2" fmla="*/ 128 w 167"/>
                <a:gd name="T3" fmla="*/ 263 h 263"/>
                <a:gd name="T4" fmla="*/ 38 w 167"/>
                <a:gd name="T5" fmla="*/ 263 h 263"/>
                <a:gd name="T6" fmla="*/ 0 w 167"/>
                <a:gd name="T7" fmla="*/ 225 h 263"/>
                <a:gd name="T8" fmla="*/ 0 w 167"/>
                <a:gd name="T9" fmla="*/ 38 h 263"/>
                <a:gd name="T10" fmla="*/ 38 w 167"/>
                <a:gd name="T11" fmla="*/ 0 h 263"/>
                <a:gd name="T12" fmla="*/ 128 w 167"/>
                <a:gd name="T13" fmla="*/ 0 h 263"/>
                <a:gd name="T14" fmla="*/ 167 w 167"/>
                <a:gd name="T15" fmla="*/ 38 h 263"/>
                <a:gd name="T16" fmla="*/ 167 w 167"/>
                <a:gd name="T17" fmla="*/ 22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63">
                  <a:moveTo>
                    <a:pt x="167" y="225"/>
                  </a:moveTo>
                  <a:cubicBezTo>
                    <a:pt x="167" y="246"/>
                    <a:pt x="149" y="263"/>
                    <a:pt x="128" y="263"/>
                  </a:cubicBezTo>
                  <a:cubicBezTo>
                    <a:pt x="38" y="263"/>
                    <a:pt x="38" y="263"/>
                    <a:pt x="38" y="263"/>
                  </a:cubicBezTo>
                  <a:cubicBezTo>
                    <a:pt x="17" y="263"/>
                    <a:pt x="0" y="246"/>
                    <a:pt x="0" y="2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9" y="0"/>
                    <a:pt x="167" y="17"/>
                    <a:pt x="167" y="38"/>
                  </a:cubicBezTo>
                  <a:lnTo>
                    <a:pt x="167" y="2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Freeform 204"/>
            <p:cNvSpPr>
              <a:spLocks noEditPoints="1"/>
            </p:cNvSpPr>
            <p:nvPr/>
          </p:nvSpPr>
          <p:spPr bwMode="auto">
            <a:xfrm>
              <a:off x="4337051" y="4270375"/>
              <a:ext cx="555625" cy="860425"/>
            </a:xfrm>
            <a:custGeom>
              <a:avLst/>
              <a:gdLst>
                <a:gd name="T0" fmla="*/ 132 w 175"/>
                <a:gd name="T1" fmla="*/ 271 h 271"/>
                <a:gd name="T2" fmla="*/ 42 w 175"/>
                <a:gd name="T3" fmla="*/ 271 h 271"/>
                <a:gd name="T4" fmla="*/ 0 w 175"/>
                <a:gd name="T5" fmla="*/ 229 h 271"/>
                <a:gd name="T6" fmla="*/ 0 w 175"/>
                <a:gd name="T7" fmla="*/ 42 h 271"/>
                <a:gd name="T8" fmla="*/ 42 w 175"/>
                <a:gd name="T9" fmla="*/ 0 h 271"/>
                <a:gd name="T10" fmla="*/ 132 w 175"/>
                <a:gd name="T11" fmla="*/ 0 h 271"/>
                <a:gd name="T12" fmla="*/ 175 w 175"/>
                <a:gd name="T13" fmla="*/ 42 h 271"/>
                <a:gd name="T14" fmla="*/ 175 w 175"/>
                <a:gd name="T15" fmla="*/ 229 h 271"/>
                <a:gd name="T16" fmla="*/ 132 w 175"/>
                <a:gd name="T17" fmla="*/ 271 h 271"/>
                <a:gd name="T18" fmla="*/ 42 w 175"/>
                <a:gd name="T19" fmla="*/ 8 h 271"/>
                <a:gd name="T20" fmla="*/ 9 w 175"/>
                <a:gd name="T21" fmla="*/ 42 h 271"/>
                <a:gd name="T22" fmla="*/ 9 w 175"/>
                <a:gd name="T23" fmla="*/ 229 h 271"/>
                <a:gd name="T24" fmla="*/ 42 w 175"/>
                <a:gd name="T25" fmla="*/ 263 h 271"/>
                <a:gd name="T26" fmla="*/ 132 w 175"/>
                <a:gd name="T27" fmla="*/ 263 h 271"/>
                <a:gd name="T28" fmla="*/ 166 w 175"/>
                <a:gd name="T29" fmla="*/ 229 h 271"/>
                <a:gd name="T30" fmla="*/ 166 w 175"/>
                <a:gd name="T31" fmla="*/ 42 h 271"/>
                <a:gd name="T32" fmla="*/ 132 w 175"/>
                <a:gd name="T33" fmla="*/ 8 h 271"/>
                <a:gd name="T34" fmla="*/ 42 w 175"/>
                <a:gd name="T35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71">
                  <a:moveTo>
                    <a:pt x="132" y="271"/>
                  </a:moveTo>
                  <a:cubicBezTo>
                    <a:pt x="42" y="271"/>
                    <a:pt x="42" y="271"/>
                    <a:pt x="42" y="271"/>
                  </a:cubicBezTo>
                  <a:cubicBezTo>
                    <a:pt x="19" y="271"/>
                    <a:pt x="0" y="252"/>
                    <a:pt x="0" y="2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56" y="0"/>
                    <a:pt x="175" y="19"/>
                    <a:pt x="175" y="42"/>
                  </a:cubicBezTo>
                  <a:cubicBezTo>
                    <a:pt x="175" y="229"/>
                    <a:pt x="175" y="229"/>
                    <a:pt x="175" y="229"/>
                  </a:cubicBezTo>
                  <a:cubicBezTo>
                    <a:pt x="175" y="252"/>
                    <a:pt x="156" y="271"/>
                    <a:pt x="132" y="271"/>
                  </a:cubicBezTo>
                  <a:close/>
                  <a:moveTo>
                    <a:pt x="42" y="8"/>
                  </a:moveTo>
                  <a:cubicBezTo>
                    <a:pt x="24" y="8"/>
                    <a:pt x="9" y="24"/>
                    <a:pt x="9" y="42"/>
                  </a:cubicBezTo>
                  <a:cubicBezTo>
                    <a:pt x="9" y="229"/>
                    <a:pt x="9" y="229"/>
                    <a:pt x="9" y="229"/>
                  </a:cubicBezTo>
                  <a:cubicBezTo>
                    <a:pt x="9" y="247"/>
                    <a:pt x="24" y="263"/>
                    <a:pt x="42" y="263"/>
                  </a:cubicBezTo>
                  <a:cubicBezTo>
                    <a:pt x="132" y="263"/>
                    <a:pt x="132" y="263"/>
                    <a:pt x="132" y="263"/>
                  </a:cubicBezTo>
                  <a:cubicBezTo>
                    <a:pt x="151" y="263"/>
                    <a:pt x="166" y="247"/>
                    <a:pt x="166" y="229"/>
                  </a:cubicBezTo>
                  <a:cubicBezTo>
                    <a:pt x="166" y="42"/>
                    <a:pt x="166" y="42"/>
                    <a:pt x="166" y="42"/>
                  </a:cubicBezTo>
                  <a:cubicBezTo>
                    <a:pt x="166" y="24"/>
                    <a:pt x="151" y="8"/>
                    <a:pt x="132" y="8"/>
                  </a:cubicBezTo>
                  <a:lnTo>
                    <a:pt x="42" y="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1" name="star"/>
          <p:cNvGrpSpPr/>
          <p:nvPr/>
        </p:nvGrpSpPr>
        <p:grpSpPr>
          <a:xfrm>
            <a:off x="5707359" y="1052524"/>
            <a:ext cx="781217" cy="741358"/>
            <a:chOff x="122238" y="3832225"/>
            <a:chExt cx="1555750" cy="1476375"/>
          </a:xfrm>
        </p:grpSpPr>
        <p:sp>
          <p:nvSpPr>
            <p:cNvPr id="672" name="Freeform 150"/>
            <p:cNvSpPr>
              <a:spLocks/>
            </p:cNvSpPr>
            <p:nvPr/>
          </p:nvSpPr>
          <p:spPr bwMode="auto">
            <a:xfrm>
              <a:off x="157163" y="3863975"/>
              <a:ext cx="1485900" cy="1412875"/>
            </a:xfrm>
            <a:custGeom>
              <a:avLst/>
              <a:gdLst>
                <a:gd name="T0" fmla="*/ 96 w 468"/>
                <a:gd name="T1" fmla="*/ 445 h 445"/>
                <a:gd name="T2" fmla="*/ 90 w 468"/>
                <a:gd name="T3" fmla="*/ 443 h 445"/>
                <a:gd name="T4" fmla="*/ 86 w 468"/>
                <a:gd name="T5" fmla="*/ 433 h 445"/>
                <a:gd name="T6" fmla="*/ 111 w 468"/>
                <a:gd name="T7" fmla="*/ 285 h 445"/>
                <a:gd name="T8" fmla="*/ 4 w 468"/>
                <a:gd name="T9" fmla="*/ 180 h 445"/>
                <a:gd name="T10" fmla="*/ 1 w 468"/>
                <a:gd name="T11" fmla="*/ 169 h 445"/>
                <a:gd name="T12" fmla="*/ 9 w 468"/>
                <a:gd name="T13" fmla="*/ 162 h 445"/>
                <a:gd name="T14" fmla="*/ 158 w 468"/>
                <a:gd name="T15" fmla="*/ 141 h 445"/>
                <a:gd name="T16" fmla="*/ 225 w 468"/>
                <a:gd name="T17" fmla="*/ 6 h 445"/>
                <a:gd name="T18" fmla="*/ 234 w 468"/>
                <a:gd name="T19" fmla="*/ 0 h 445"/>
                <a:gd name="T20" fmla="*/ 234 w 468"/>
                <a:gd name="T21" fmla="*/ 0 h 445"/>
                <a:gd name="T22" fmla="*/ 243 w 468"/>
                <a:gd name="T23" fmla="*/ 6 h 445"/>
                <a:gd name="T24" fmla="*/ 310 w 468"/>
                <a:gd name="T25" fmla="*/ 141 h 445"/>
                <a:gd name="T26" fmla="*/ 459 w 468"/>
                <a:gd name="T27" fmla="*/ 162 h 445"/>
                <a:gd name="T28" fmla="*/ 467 w 468"/>
                <a:gd name="T29" fmla="*/ 169 h 445"/>
                <a:gd name="T30" fmla="*/ 464 w 468"/>
                <a:gd name="T31" fmla="*/ 180 h 445"/>
                <a:gd name="T32" fmla="*/ 356 w 468"/>
                <a:gd name="T33" fmla="*/ 285 h 445"/>
                <a:gd name="T34" fmla="*/ 382 w 468"/>
                <a:gd name="T35" fmla="*/ 433 h 445"/>
                <a:gd name="T36" fmla="*/ 378 w 468"/>
                <a:gd name="T37" fmla="*/ 443 h 445"/>
                <a:gd name="T38" fmla="*/ 372 w 468"/>
                <a:gd name="T39" fmla="*/ 445 h 445"/>
                <a:gd name="T40" fmla="*/ 367 w 468"/>
                <a:gd name="T41" fmla="*/ 444 h 445"/>
                <a:gd name="T42" fmla="*/ 234 w 468"/>
                <a:gd name="T43" fmla="*/ 374 h 445"/>
                <a:gd name="T44" fmla="*/ 101 w 468"/>
                <a:gd name="T45" fmla="*/ 444 h 445"/>
                <a:gd name="T46" fmla="*/ 96 w 468"/>
                <a:gd name="T4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8" h="445">
                  <a:moveTo>
                    <a:pt x="96" y="445"/>
                  </a:moveTo>
                  <a:cubicBezTo>
                    <a:pt x="94" y="445"/>
                    <a:pt x="92" y="444"/>
                    <a:pt x="90" y="443"/>
                  </a:cubicBezTo>
                  <a:cubicBezTo>
                    <a:pt x="87" y="441"/>
                    <a:pt x="85" y="437"/>
                    <a:pt x="86" y="433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1" y="177"/>
                    <a:pt x="0" y="173"/>
                    <a:pt x="1" y="169"/>
                  </a:cubicBezTo>
                  <a:cubicBezTo>
                    <a:pt x="2" y="166"/>
                    <a:pt x="5" y="163"/>
                    <a:pt x="9" y="162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7" y="2"/>
                    <a:pt x="230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1" y="2"/>
                    <a:pt x="243" y="6"/>
                  </a:cubicBezTo>
                  <a:cubicBezTo>
                    <a:pt x="310" y="141"/>
                    <a:pt x="310" y="141"/>
                    <a:pt x="310" y="141"/>
                  </a:cubicBezTo>
                  <a:cubicBezTo>
                    <a:pt x="459" y="162"/>
                    <a:pt x="459" y="162"/>
                    <a:pt x="459" y="162"/>
                  </a:cubicBezTo>
                  <a:cubicBezTo>
                    <a:pt x="462" y="163"/>
                    <a:pt x="465" y="166"/>
                    <a:pt x="467" y="169"/>
                  </a:cubicBezTo>
                  <a:cubicBezTo>
                    <a:pt x="468" y="173"/>
                    <a:pt x="467" y="177"/>
                    <a:pt x="464" y="180"/>
                  </a:cubicBezTo>
                  <a:cubicBezTo>
                    <a:pt x="356" y="285"/>
                    <a:pt x="356" y="285"/>
                    <a:pt x="356" y="285"/>
                  </a:cubicBezTo>
                  <a:cubicBezTo>
                    <a:pt x="382" y="433"/>
                    <a:pt x="382" y="433"/>
                    <a:pt x="382" y="433"/>
                  </a:cubicBezTo>
                  <a:cubicBezTo>
                    <a:pt x="382" y="437"/>
                    <a:pt x="381" y="441"/>
                    <a:pt x="378" y="443"/>
                  </a:cubicBezTo>
                  <a:cubicBezTo>
                    <a:pt x="376" y="444"/>
                    <a:pt x="374" y="445"/>
                    <a:pt x="372" y="445"/>
                  </a:cubicBezTo>
                  <a:cubicBezTo>
                    <a:pt x="370" y="445"/>
                    <a:pt x="369" y="444"/>
                    <a:pt x="367" y="444"/>
                  </a:cubicBezTo>
                  <a:cubicBezTo>
                    <a:pt x="234" y="374"/>
                    <a:pt x="234" y="374"/>
                    <a:pt x="234" y="374"/>
                  </a:cubicBezTo>
                  <a:cubicBezTo>
                    <a:pt x="101" y="444"/>
                    <a:pt x="101" y="444"/>
                    <a:pt x="101" y="444"/>
                  </a:cubicBezTo>
                  <a:cubicBezTo>
                    <a:pt x="99" y="444"/>
                    <a:pt x="97" y="445"/>
                    <a:pt x="96" y="44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9000">
                  <a:srgbClr val="FAC309"/>
                </a:gs>
                <a:gs pos="84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Freeform 151"/>
            <p:cNvSpPr>
              <a:spLocks noEditPoints="1"/>
            </p:cNvSpPr>
            <p:nvPr/>
          </p:nvSpPr>
          <p:spPr bwMode="auto">
            <a:xfrm>
              <a:off x="122238" y="3832225"/>
              <a:ext cx="1555750" cy="1476375"/>
            </a:xfrm>
            <a:custGeom>
              <a:avLst/>
              <a:gdLst>
                <a:gd name="T0" fmla="*/ 245 w 490"/>
                <a:gd name="T1" fmla="*/ 20 h 465"/>
                <a:gd name="T2" fmla="*/ 314 w 490"/>
                <a:gd name="T3" fmla="*/ 160 h 465"/>
                <a:gd name="T4" fmla="*/ 468 w 490"/>
                <a:gd name="T5" fmla="*/ 182 h 465"/>
                <a:gd name="T6" fmla="*/ 357 w 490"/>
                <a:gd name="T7" fmla="*/ 291 h 465"/>
                <a:gd name="T8" fmla="*/ 383 w 490"/>
                <a:gd name="T9" fmla="*/ 445 h 465"/>
                <a:gd name="T10" fmla="*/ 245 w 490"/>
                <a:gd name="T11" fmla="*/ 372 h 465"/>
                <a:gd name="T12" fmla="*/ 107 w 490"/>
                <a:gd name="T13" fmla="*/ 445 h 465"/>
                <a:gd name="T14" fmla="*/ 133 w 490"/>
                <a:gd name="T15" fmla="*/ 291 h 465"/>
                <a:gd name="T16" fmla="*/ 22 w 490"/>
                <a:gd name="T17" fmla="*/ 182 h 465"/>
                <a:gd name="T18" fmla="*/ 176 w 490"/>
                <a:gd name="T19" fmla="*/ 160 h 465"/>
                <a:gd name="T20" fmla="*/ 245 w 490"/>
                <a:gd name="T21" fmla="*/ 20 h 465"/>
                <a:gd name="T22" fmla="*/ 245 w 490"/>
                <a:gd name="T23" fmla="*/ 0 h 465"/>
                <a:gd name="T24" fmla="*/ 227 w 490"/>
                <a:gd name="T25" fmla="*/ 11 h 465"/>
                <a:gd name="T26" fmla="*/ 163 w 490"/>
                <a:gd name="T27" fmla="*/ 142 h 465"/>
                <a:gd name="T28" fmla="*/ 19 w 490"/>
                <a:gd name="T29" fmla="*/ 163 h 465"/>
                <a:gd name="T30" fmla="*/ 3 w 490"/>
                <a:gd name="T31" fmla="*/ 176 h 465"/>
                <a:gd name="T32" fmla="*/ 8 w 490"/>
                <a:gd name="T33" fmla="*/ 197 h 465"/>
                <a:gd name="T34" fmla="*/ 112 w 490"/>
                <a:gd name="T35" fmla="*/ 298 h 465"/>
                <a:gd name="T36" fmla="*/ 87 w 490"/>
                <a:gd name="T37" fmla="*/ 441 h 465"/>
                <a:gd name="T38" fmla="*/ 95 w 490"/>
                <a:gd name="T39" fmla="*/ 461 h 465"/>
                <a:gd name="T40" fmla="*/ 107 w 490"/>
                <a:gd name="T41" fmla="*/ 465 h 465"/>
                <a:gd name="T42" fmla="*/ 116 w 490"/>
                <a:gd name="T43" fmla="*/ 463 h 465"/>
                <a:gd name="T44" fmla="*/ 245 w 490"/>
                <a:gd name="T45" fmla="*/ 395 h 465"/>
                <a:gd name="T46" fmla="*/ 374 w 490"/>
                <a:gd name="T47" fmla="*/ 463 h 465"/>
                <a:gd name="T48" fmla="*/ 383 w 490"/>
                <a:gd name="T49" fmla="*/ 465 h 465"/>
                <a:gd name="T50" fmla="*/ 395 w 490"/>
                <a:gd name="T51" fmla="*/ 461 h 465"/>
                <a:gd name="T52" fmla="*/ 403 w 490"/>
                <a:gd name="T53" fmla="*/ 441 h 465"/>
                <a:gd name="T54" fmla="*/ 378 w 490"/>
                <a:gd name="T55" fmla="*/ 298 h 465"/>
                <a:gd name="T56" fmla="*/ 482 w 490"/>
                <a:gd name="T57" fmla="*/ 197 h 465"/>
                <a:gd name="T58" fmla="*/ 487 w 490"/>
                <a:gd name="T59" fmla="*/ 176 h 465"/>
                <a:gd name="T60" fmla="*/ 471 w 490"/>
                <a:gd name="T61" fmla="*/ 163 h 465"/>
                <a:gd name="T62" fmla="*/ 327 w 490"/>
                <a:gd name="T63" fmla="*/ 142 h 465"/>
                <a:gd name="T64" fmla="*/ 263 w 490"/>
                <a:gd name="T65" fmla="*/ 11 h 465"/>
                <a:gd name="T66" fmla="*/ 245 w 490"/>
                <a:gd name="T6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465">
                  <a:moveTo>
                    <a:pt x="245" y="20"/>
                  </a:moveTo>
                  <a:cubicBezTo>
                    <a:pt x="314" y="160"/>
                    <a:pt x="314" y="160"/>
                    <a:pt x="314" y="160"/>
                  </a:cubicBezTo>
                  <a:cubicBezTo>
                    <a:pt x="468" y="182"/>
                    <a:pt x="468" y="182"/>
                    <a:pt x="468" y="182"/>
                  </a:cubicBezTo>
                  <a:cubicBezTo>
                    <a:pt x="357" y="291"/>
                    <a:pt x="357" y="291"/>
                    <a:pt x="357" y="291"/>
                  </a:cubicBezTo>
                  <a:cubicBezTo>
                    <a:pt x="383" y="445"/>
                    <a:pt x="383" y="445"/>
                    <a:pt x="383" y="445"/>
                  </a:cubicBezTo>
                  <a:cubicBezTo>
                    <a:pt x="245" y="372"/>
                    <a:pt x="245" y="372"/>
                    <a:pt x="245" y="372"/>
                  </a:cubicBezTo>
                  <a:cubicBezTo>
                    <a:pt x="107" y="445"/>
                    <a:pt x="107" y="445"/>
                    <a:pt x="107" y="445"/>
                  </a:cubicBezTo>
                  <a:cubicBezTo>
                    <a:pt x="133" y="291"/>
                    <a:pt x="133" y="291"/>
                    <a:pt x="133" y="291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245" y="20"/>
                    <a:pt x="245" y="20"/>
                    <a:pt x="245" y="20"/>
                  </a:cubicBezTo>
                  <a:moveTo>
                    <a:pt x="245" y="0"/>
                  </a:moveTo>
                  <a:cubicBezTo>
                    <a:pt x="237" y="0"/>
                    <a:pt x="230" y="4"/>
                    <a:pt x="227" y="11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1" y="164"/>
                    <a:pt x="5" y="169"/>
                    <a:pt x="3" y="176"/>
                  </a:cubicBezTo>
                  <a:cubicBezTo>
                    <a:pt x="0" y="183"/>
                    <a:pt x="2" y="191"/>
                    <a:pt x="8" y="197"/>
                  </a:cubicBezTo>
                  <a:cubicBezTo>
                    <a:pt x="112" y="298"/>
                    <a:pt x="112" y="298"/>
                    <a:pt x="112" y="298"/>
                  </a:cubicBezTo>
                  <a:cubicBezTo>
                    <a:pt x="87" y="441"/>
                    <a:pt x="87" y="441"/>
                    <a:pt x="87" y="441"/>
                  </a:cubicBezTo>
                  <a:cubicBezTo>
                    <a:pt x="86" y="449"/>
                    <a:pt x="89" y="457"/>
                    <a:pt x="95" y="461"/>
                  </a:cubicBezTo>
                  <a:cubicBezTo>
                    <a:pt x="99" y="464"/>
                    <a:pt x="103" y="465"/>
                    <a:pt x="107" y="465"/>
                  </a:cubicBezTo>
                  <a:cubicBezTo>
                    <a:pt x="110" y="465"/>
                    <a:pt x="113" y="464"/>
                    <a:pt x="116" y="463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374" y="463"/>
                    <a:pt x="374" y="463"/>
                    <a:pt x="374" y="463"/>
                  </a:cubicBezTo>
                  <a:cubicBezTo>
                    <a:pt x="376" y="464"/>
                    <a:pt x="380" y="465"/>
                    <a:pt x="383" y="465"/>
                  </a:cubicBezTo>
                  <a:cubicBezTo>
                    <a:pt x="387" y="465"/>
                    <a:pt x="391" y="464"/>
                    <a:pt x="395" y="461"/>
                  </a:cubicBezTo>
                  <a:cubicBezTo>
                    <a:pt x="401" y="457"/>
                    <a:pt x="404" y="449"/>
                    <a:pt x="403" y="441"/>
                  </a:cubicBezTo>
                  <a:cubicBezTo>
                    <a:pt x="378" y="298"/>
                    <a:pt x="378" y="298"/>
                    <a:pt x="378" y="298"/>
                  </a:cubicBezTo>
                  <a:cubicBezTo>
                    <a:pt x="482" y="197"/>
                    <a:pt x="482" y="197"/>
                    <a:pt x="482" y="197"/>
                  </a:cubicBezTo>
                  <a:cubicBezTo>
                    <a:pt x="488" y="191"/>
                    <a:pt x="490" y="183"/>
                    <a:pt x="487" y="176"/>
                  </a:cubicBezTo>
                  <a:cubicBezTo>
                    <a:pt x="485" y="169"/>
                    <a:pt x="479" y="164"/>
                    <a:pt x="471" y="163"/>
                  </a:cubicBezTo>
                  <a:cubicBezTo>
                    <a:pt x="327" y="142"/>
                    <a:pt x="327" y="142"/>
                    <a:pt x="327" y="142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59" y="4"/>
                    <a:pt x="252" y="0"/>
                    <a:pt x="24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74" name="globe"/>
          <p:cNvGrpSpPr/>
          <p:nvPr/>
        </p:nvGrpSpPr>
        <p:grpSpPr>
          <a:xfrm>
            <a:off x="8473814" y="2419827"/>
            <a:ext cx="937104" cy="1245081"/>
            <a:chOff x="6924912" y="2286301"/>
            <a:chExt cx="937104" cy="1245081"/>
          </a:xfrm>
        </p:grpSpPr>
        <p:sp>
          <p:nvSpPr>
            <p:cNvPr id="675" name="Freeform 25"/>
            <p:cNvSpPr>
              <a:spLocks/>
            </p:cNvSpPr>
            <p:nvPr/>
          </p:nvSpPr>
          <p:spPr bwMode="auto">
            <a:xfrm>
              <a:off x="7331704" y="2304417"/>
              <a:ext cx="530312" cy="1058977"/>
            </a:xfrm>
            <a:custGeom>
              <a:avLst/>
              <a:gdLst>
                <a:gd name="T0" fmla="*/ 0 w 322"/>
                <a:gd name="T1" fmla="*/ 643 h 643"/>
                <a:gd name="T2" fmla="*/ 0 w 322"/>
                <a:gd name="T3" fmla="*/ 623 h 643"/>
                <a:gd name="T4" fmla="*/ 302 w 322"/>
                <a:gd name="T5" fmla="*/ 322 h 643"/>
                <a:gd name="T6" fmla="*/ 0 w 322"/>
                <a:gd name="T7" fmla="*/ 20 h 643"/>
                <a:gd name="T8" fmla="*/ 0 w 322"/>
                <a:gd name="T9" fmla="*/ 0 h 643"/>
                <a:gd name="T10" fmla="*/ 322 w 322"/>
                <a:gd name="T11" fmla="*/ 322 h 643"/>
                <a:gd name="T12" fmla="*/ 0 w 322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643">
                  <a:moveTo>
                    <a:pt x="0" y="64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167" y="623"/>
                    <a:pt x="302" y="488"/>
                    <a:pt x="302" y="322"/>
                  </a:cubicBezTo>
                  <a:cubicBezTo>
                    <a:pt x="302" y="155"/>
                    <a:pt x="167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322" y="144"/>
                    <a:pt x="322" y="322"/>
                  </a:cubicBezTo>
                  <a:cubicBezTo>
                    <a:pt x="322" y="499"/>
                    <a:pt x="178" y="643"/>
                    <a:pt x="0" y="6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Rectangle 26"/>
            <p:cNvSpPr>
              <a:spLocks noChangeArrowheads="1"/>
            </p:cNvSpPr>
            <p:nvPr/>
          </p:nvSpPr>
          <p:spPr bwMode="auto">
            <a:xfrm>
              <a:off x="7315235" y="2299477"/>
              <a:ext cx="32939" cy="1416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Rectangle 27"/>
            <p:cNvSpPr>
              <a:spLocks noChangeArrowheads="1"/>
            </p:cNvSpPr>
            <p:nvPr/>
          </p:nvSpPr>
          <p:spPr bwMode="auto">
            <a:xfrm>
              <a:off x="7292178" y="3228346"/>
              <a:ext cx="79053" cy="23057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Oval 28"/>
            <p:cNvSpPr>
              <a:spLocks noChangeArrowheads="1"/>
            </p:cNvSpPr>
            <p:nvPr/>
          </p:nvSpPr>
          <p:spPr bwMode="auto">
            <a:xfrm>
              <a:off x="7297119" y="2286301"/>
              <a:ext cx="70818" cy="7081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Rectangle 29"/>
            <p:cNvSpPr>
              <a:spLocks noChangeArrowheads="1"/>
            </p:cNvSpPr>
            <p:nvPr/>
          </p:nvSpPr>
          <p:spPr bwMode="auto">
            <a:xfrm>
              <a:off x="7162070" y="3407862"/>
              <a:ext cx="340915" cy="1235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Oval 30"/>
            <p:cNvSpPr>
              <a:spLocks noChangeArrowheads="1"/>
            </p:cNvSpPr>
            <p:nvPr/>
          </p:nvSpPr>
          <p:spPr bwMode="auto">
            <a:xfrm>
              <a:off x="6941381" y="2441113"/>
              <a:ext cx="787234" cy="787234"/>
            </a:xfrm>
            <a:prstGeom prst="ellipse">
              <a:avLst/>
            </a:prstGeom>
            <a:gradFill flip="none" rotWithShape="1">
              <a:gsLst>
                <a:gs pos="45000">
                  <a:schemeClr val="accent1">
                    <a:lumMod val="20000"/>
                    <a:lumOff val="80000"/>
                  </a:schemeClr>
                </a:gs>
                <a:gs pos="85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Freeform 31"/>
            <p:cNvSpPr>
              <a:spLocks noEditPoints="1"/>
            </p:cNvSpPr>
            <p:nvPr/>
          </p:nvSpPr>
          <p:spPr bwMode="auto">
            <a:xfrm>
              <a:off x="6924912" y="2424643"/>
              <a:ext cx="820172" cy="820172"/>
            </a:xfrm>
            <a:custGeom>
              <a:avLst/>
              <a:gdLst>
                <a:gd name="T0" fmla="*/ 249 w 498"/>
                <a:gd name="T1" fmla="*/ 498 h 498"/>
                <a:gd name="T2" fmla="*/ 0 w 498"/>
                <a:gd name="T3" fmla="*/ 249 h 498"/>
                <a:gd name="T4" fmla="*/ 249 w 498"/>
                <a:gd name="T5" fmla="*/ 0 h 498"/>
                <a:gd name="T6" fmla="*/ 498 w 498"/>
                <a:gd name="T7" fmla="*/ 249 h 498"/>
                <a:gd name="T8" fmla="*/ 249 w 498"/>
                <a:gd name="T9" fmla="*/ 498 h 498"/>
                <a:gd name="T10" fmla="*/ 249 w 498"/>
                <a:gd name="T11" fmla="*/ 20 h 498"/>
                <a:gd name="T12" fmla="*/ 20 w 498"/>
                <a:gd name="T13" fmla="*/ 249 h 498"/>
                <a:gd name="T14" fmla="*/ 249 w 498"/>
                <a:gd name="T15" fmla="*/ 478 h 498"/>
                <a:gd name="T16" fmla="*/ 478 w 498"/>
                <a:gd name="T17" fmla="*/ 249 h 498"/>
                <a:gd name="T18" fmla="*/ 249 w 498"/>
                <a:gd name="T19" fmla="*/ 2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98">
                  <a:moveTo>
                    <a:pt x="249" y="498"/>
                  </a:moveTo>
                  <a:cubicBezTo>
                    <a:pt x="112" y="498"/>
                    <a:pt x="0" y="386"/>
                    <a:pt x="0" y="249"/>
                  </a:cubicBezTo>
                  <a:cubicBezTo>
                    <a:pt x="0" y="111"/>
                    <a:pt x="112" y="0"/>
                    <a:pt x="249" y="0"/>
                  </a:cubicBezTo>
                  <a:cubicBezTo>
                    <a:pt x="387" y="0"/>
                    <a:pt x="498" y="111"/>
                    <a:pt x="498" y="249"/>
                  </a:cubicBezTo>
                  <a:cubicBezTo>
                    <a:pt x="498" y="386"/>
                    <a:pt x="387" y="498"/>
                    <a:pt x="249" y="498"/>
                  </a:cubicBezTo>
                  <a:close/>
                  <a:moveTo>
                    <a:pt x="249" y="20"/>
                  </a:moveTo>
                  <a:cubicBezTo>
                    <a:pt x="123" y="20"/>
                    <a:pt x="20" y="122"/>
                    <a:pt x="20" y="249"/>
                  </a:cubicBezTo>
                  <a:cubicBezTo>
                    <a:pt x="20" y="375"/>
                    <a:pt x="123" y="478"/>
                    <a:pt x="249" y="478"/>
                  </a:cubicBezTo>
                  <a:cubicBezTo>
                    <a:pt x="376" y="478"/>
                    <a:pt x="478" y="375"/>
                    <a:pt x="478" y="249"/>
                  </a:cubicBezTo>
                  <a:cubicBezTo>
                    <a:pt x="478" y="122"/>
                    <a:pt x="376" y="20"/>
                    <a:pt x="249" y="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Freeform 32"/>
            <p:cNvSpPr>
              <a:spLocks/>
            </p:cNvSpPr>
            <p:nvPr/>
          </p:nvSpPr>
          <p:spPr bwMode="auto">
            <a:xfrm>
              <a:off x="6938087" y="2750736"/>
              <a:ext cx="793821" cy="209160"/>
            </a:xfrm>
            <a:custGeom>
              <a:avLst/>
              <a:gdLst>
                <a:gd name="T0" fmla="*/ 301 w 482"/>
                <a:gd name="T1" fmla="*/ 122 h 127"/>
                <a:gd name="T2" fmla="*/ 230 w 482"/>
                <a:gd name="T3" fmla="*/ 117 h 127"/>
                <a:gd name="T4" fmla="*/ 0 w 482"/>
                <a:gd name="T5" fmla="*/ 6 h 127"/>
                <a:gd name="T6" fmla="*/ 10 w 482"/>
                <a:gd name="T7" fmla="*/ 0 h 127"/>
                <a:gd name="T8" fmla="*/ 232 w 482"/>
                <a:gd name="T9" fmla="*/ 105 h 127"/>
                <a:gd name="T10" fmla="*/ 474 w 482"/>
                <a:gd name="T11" fmla="*/ 62 h 127"/>
                <a:gd name="T12" fmla="*/ 482 w 482"/>
                <a:gd name="T13" fmla="*/ 70 h 127"/>
                <a:gd name="T14" fmla="*/ 301 w 482"/>
                <a:gd name="T1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27">
                  <a:moveTo>
                    <a:pt x="301" y="122"/>
                  </a:moveTo>
                  <a:cubicBezTo>
                    <a:pt x="280" y="122"/>
                    <a:pt x="256" y="120"/>
                    <a:pt x="230" y="117"/>
                  </a:cubicBezTo>
                  <a:cubicBezTo>
                    <a:pt x="55" y="94"/>
                    <a:pt x="2" y="10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63" y="82"/>
                    <a:pt x="232" y="105"/>
                  </a:cubicBezTo>
                  <a:cubicBezTo>
                    <a:pt x="401" y="127"/>
                    <a:pt x="473" y="62"/>
                    <a:pt x="474" y="62"/>
                  </a:cubicBezTo>
                  <a:cubicBezTo>
                    <a:pt x="482" y="70"/>
                    <a:pt x="482" y="70"/>
                    <a:pt x="482" y="70"/>
                  </a:cubicBezTo>
                  <a:cubicBezTo>
                    <a:pt x="480" y="73"/>
                    <a:pt x="426" y="122"/>
                    <a:pt x="301" y="12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3" name="apple"/>
          <p:cNvGrpSpPr/>
          <p:nvPr/>
        </p:nvGrpSpPr>
        <p:grpSpPr>
          <a:xfrm>
            <a:off x="7215206" y="1220999"/>
            <a:ext cx="552546" cy="668655"/>
            <a:chOff x="5819776" y="171450"/>
            <a:chExt cx="1065213" cy="1289050"/>
          </a:xfrm>
        </p:grpSpPr>
        <p:sp>
          <p:nvSpPr>
            <p:cNvPr id="684" name="Freeform 82"/>
            <p:cNvSpPr>
              <a:spLocks/>
            </p:cNvSpPr>
            <p:nvPr/>
          </p:nvSpPr>
          <p:spPr bwMode="auto">
            <a:xfrm>
              <a:off x="6305551" y="171450"/>
              <a:ext cx="95250" cy="406400"/>
            </a:xfrm>
            <a:custGeom>
              <a:avLst/>
              <a:gdLst>
                <a:gd name="T0" fmla="*/ 28 w 30"/>
                <a:gd name="T1" fmla="*/ 2 h 128"/>
                <a:gd name="T2" fmla="*/ 24 w 30"/>
                <a:gd name="T3" fmla="*/ 0 h 128"/>
                <a:gd name="T4" fmla="*/ 6 w 30"/>
                <a:gd name="T5" fmla="*/ 0 h 128"/>
                <a:gd name="T6" fmla="*/ 2 w 30"/>
                <a:gd name="T7" fmla="*/ 2 h 128"/>
                <a:gd name="T8" fmla="*/ 0 w 30"/>
                <a:gd name="T9" fmla="*/ 6 h 128"/>
                <a:gd name="T10" fmla="*/ 6 w 30"/>
                <a:gd name="T11" fmla="*/ 122 h 128"/>
                <a:gd name="T12" fmla="*/ 11 w 30"/>
                <a:gd name="T13" fmla="*/ 128 h 128"/>
                <a:gd name="T14" fmla="*/ 19 w 30"/>
                <a:gd name="T15" fmla="*/ 128 h 128"/>
                <a:gd name="T16" fmla="*/ 24 w 30"/>
                <a:gd name="T17" fmla="*/ 122 h 128"/>
                <a:gd name="T18" fmla="*/ 30 w 30"/>
                <a:gd name="T19" fmla="*/ 6 h 128"/>
                <a:gd name="T20" fmla="*/ 28 w 30"/>
                <a:gd name="T21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28">
                  <a:moveTo>
                    <a:pt x="28" y="2"/>
                  </a:moveTo>
                  <a:cubicBezTo>
                    <a:pt x="27" y="1"/>
                    <a:pt x="25" y="0"/>
                    <a:pt x="2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6" y="125"/>
                    <a:pt x="8" y="128"/>
                    <a:pt x="11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22" y="128"/>
                    <a:pt x="24" y="125"/>
                    <a:pt x="24" y="122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3"/>
                    <a:pt x="28" y="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Freeform 80"/>
            <p:cNvSpPr>
              <a:spLocks/>
            </p:cNvSpPr>
            <p:nvPr/>
          </p:nvSpPr>
          <p:spPr bwMode="auto">
            <a:xfrm>
              <a:off x="5854701" y="536575"/>
              <a:ext cx="995363" cy="904875"/>
            </a:xfrm>
            <a:custGeom>
              <a:avLst/>
              <a:gdLst>
                <a:gd name="T0" fmla="*/ 310 w 314"/>
                <a:gd name="T1" fmla="*/ 98 h 285"/>
                <a:gd name="T2" fmla="*/ 246 w 314"/>
                <a:gd name="T3" fmla="*/ 6 h 285"/>
                <a:gd name="T4" fmla="*/ 151 w 314"/>
                <a:gd name="T5" fmla="*/ 18 h 285"/>
                <a:gd name="T6" fmla="*/ 68 w 314"/>
                <a:gd name="T7" fmla="*/ 6 h 285"/>
                <a:gd name="T8" fmla="*/ 4 w 314"/>
                <a:gd name="T9" fmla="*/ 98 h 285"/>
                <a:gd name="T10" fmla="*/ 54 w 314"/>
                <a:gd name="T11" fmla="*/ 219 h 285"/>
                <a:gd name="T12" fmla="*/ 99 w 314"/>
                <a:gd name="T13" fmla="*/ 275 h 285"/>
                <a:gd name="T14" fmla="*/ 121 w 314"/>
                <a:gd name="T15" fmla="*/ 280 h 285"/>
                <a:gd name="T16" fmla="*/ 157 w 314"/>
                <a:gd name="T17" fmla="*/ 272 h 285"/>
                <a:gd name="T18" fmla="*/ 193 w 314"/>
                <a:gd name="T19" fmla="*/ 280 h 285"/>
                <a:gd name="T20" fmla="*/ 215 w 314"/>
                <a:gd name="T21" fmla="*/ 275 h 285"/>
                <a:gd name="T22" fmla="*/ 260 w 314"/>
                <a:gd name="T23" fmla="*/ 219 h 285"/>
                <a:gd name="T24" fmla="*/ 310 w 314"/>
                <a:gd name="T25" fmla="*/ 9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4" h="285">
                  <a:moveTo>
                    <a:pt x="310" y="98"/>
                  </a:moveTo>
                  <a:cubicBezTo>
                    <a:pt x="307" y="65"/>
                    <a:pt x="293" y="20"/>
                    <a:pt x="246" y="6"/>
                  </a:cubicBezTo>
                  <a:cubicBezTo>
                    <a:pt x="225" y="0"/>
                    <a:pt x="187" y="18"/>
                    <a:pt x="151" y="18"/>
                  </a:cubicBezTo>
                  <a:cubicBezTo>
                    <a:pt x="119" y="19"/>
                    <a:pt x="87" y="1"/>
                    <a:pt x="68" y="6"/>
                  </a:cubicBezTo>
                  <a:cubicBezTo>
                    <a:pt x="21" y="20"/>
                    <a:pt x="7" y="65"/>
                    <a:pt x="4" y="98"/>
                  </a:cubicBezTo>
                  <a:cubicBezTo>
                    <a:pt x="0" y="143"/>
                    <a:pt x="29" y="184"/>
                    <a:pt x="54" y="219"/>
                  </a:cubicBezTo>
                  <a:cubicBezTo>
                    <a:pt x="68" y="239"/>
                    <a:pt x="83" y="258"/>
                    <a:pt x="99" y="275"/>
                  </a:cubicBezTo>
                  <a:cubicBezTo>
                    <a:pt x="99" y="275"/>
                    <a:pt x="106" y="285"/>
                    <a:pt x="121" y="280"/>
                  </a:cubicBezTo>
                  <a:cubicBezTo>
                    <a:pt x="136" y="274"/>
                    <a:pt x="141" y="272"/>
                    <a:pt x="157" y="272"/>
                  </a:cubicBezTo>
                  <a:cubicBezTo>
                    <a:pt x="173" y="272"/>
                    <a:pt x="178" y="274"/>
                    <a:pt x="193" y="280"/>
                  </a:cubicBezTo>
                  <a:cubicBezTo>
                    <a:pt x="208" y="285"/>
                    <a:pt x="215" y="275"/>
                    <a:pt x="215" y="275"/>
                  </a:cubicBezTo>
                  <a:cubicBezTo>
                    <a:pt x="231" y="258"/>
                    <a:pt x="246" y="239"/>
                    <a:pt x="260" y="219"/>
                  </a:cubicBezTo>
                  <a:cubicBezTo>
                    <a:pt x="285" y="184"/>
                    <a:pt x="314" y="143"/>
                    <a:pt x="310" y="98"/>
                  </a:cubicBezTo>
                  <a:close/>
                </a:path>
              </a:pathLst>
            </a:custGeom>
            <a:gradFill flip="none" rotWithShape="1">
              <a:gsLst>
                <a:gs pos="4000">
                  <a:schemeClr val="accent6">
                    <a:lumMod val="50000"/>
                  </a:schemeClr>
                </a:gs>
                <a:gs pos="69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Freeform 81"/>
            <p:cNvSpPr>
              <a:spLocks noEditPoints="1"/>
            </p:cNvSpPr>
            <p:nvPr/>
          </p:nvSpPr>
          <p:spPr bwMode="auto">
            <a:xfrm>
              <a:off x="5819776" y="520700"/>
              <a:ext cx="1065213" cy="939800"/>
            </a:xfrm>
            <a:custGeom>
              <a:avLst/>
              <a:gdLst>
                <a:gd name="T0" fmla="*/ 212 w 336"/>
                <a:gd name="T1" fmla="*/ 296 h 296"/>
                <a:gd name="T2" fmla="*/ 212 w 336"/>
                <a:gd name="T3" fmla="*/ 296 h 296"/>
                <a:gd name="T4" fmla="*/ 200 w 336"/>
                <a:gd name="T5" fmla="*/ 294 h 296"/>
                <a:gd name="T6" fmla="*/ 196 w 336"/>
                <a:gd name="T7" fmla="*/ 292 h 296"/>
                <a:gd name="T8" fmla="*/ 169 w 336"/>
                <a:gd name="T9" fmla="*/ 287 h 296"/>
                <a:gd name="T10" fmla="*/ 168 w 336"/>
                <a:gd name="T11" fmla="*/ 287 h 296"/>
                <a:gd name="T12" fmla="*/ 167 w 336"/>
                <a:gd name="T13" fmla="*/ 287 h 296"/>
                <a:gd name="T14" fmla="*/ 140 w 336"/>
                <a:gd name="T15" fmla="*/ 292 h 296"/>
                <a:gd name="T16" fmla="*/ 136 w 336"/>
                <a:gd name="T17" fmla="*/ 294 h 296"/>
                <a:gd name="T18" fmla="*/ 124 w 336"/>
                <a:gd name="T19" fmla="*/ 296 h 296"/>
                <a:gd name="T20" fmla="*/ 102 w 336"/>
                <a:gd name="T21" fmla="*/ 287 h 296"/>
                <a:gd name="T22" fmla="*/ 57 w 336"/>
                <a:gd name="T23" fmla="*/ 230 h 296"/>
                <a:gd name="T24" fmla="*/ 55 w 336"/>
                <a:gd name="T25" fmla="*/ 228 h 296"/>
                <a:gd name="T26" fmla="*/ 5 w 336"/>
                <a:gd name="T27" fmla="*/ 102 h 296"/>
                <a:gd name="T28" fmla="*/ 76 w 336"/>
                <a:gd name="T29" fmla="*/ 2 h 296"/>
                <a:gd name="T30" fmla="*/ 87 w 336"/>
                <a:gd name="T31" fmla="*/ 0 h 296"/>
                <a:gd name="T32" fmla="*/ 120 w 336"/>
                <a:gd name="T33" fmla="*/ 6 h 296"/>
                <a:gd name="T34" fmla="*/ 161 w 336"/>
                <a:gd name="T35" fmla="*/ 13 h 296"/>
                <a:gd name="T36" fmla="*/ 162 w 336"/>
                <a:gd name="T37" fmla="*/ 13 h 296"/>
                <a:gd name="T38" fmla="*/ 208 w 336"/>
                <a:gd name="T39" fmla="*/ 6 h 296"/>
                <a:gd name="T40" fmla="*/ 247 w 336"/>
                <a:gd name="T41" fmla="*/ 0 h 296"/>
                <a:gd name="T42" fmla="*/ 260 w 336"/>
                <a:gd name="T43" fmla="*/ 2 h 296"/>
                <a:gd name="T44" fmla="*/ 331 w 336"/>
                <a:gd name="T45" fmla="*/ 102 h 296"/>
                <a:gd name="T46" fmla="*/ 281 w 336"/>
                <a:gd name="T47" fmla="*/ 228 h 296"/>
                <a:gd name="T48" fmla="*/ 279 w 336"/>
                <a:gd name="T49" fmla="*/ 230 h 296"/>
                <a:gd name="T50" fmla="*/ 234 w 336"/>
                <a:gd name="T51" fmla="*/ 287 h 296"/>
                <a:gd name="T52" fmla="*/ 212 w 336"/>
                <a:gd name="T53" fmla="*/ 296 h 296"/>
                <a:gd name="T54" fmla="*/ 169 w 336"/>
                <a:gd name="T55" fmla="*/ 267 h 296"/>
                <a:gd name="T56" fmla="*/ 202 w 336"/>
                <a:gd name="T57" fmla="*/ 274 h 296"/>
                <a:gd name="T58" fmla="*/ 207 w 336"/>
                <a:gd name="T59" fmla="*/ 275 h 296"/>
                <a:gd name="T60" fmla="*/ 212 w 336"/>
                <a:gd name="T61" fmla="*/ 276 h 296"/>
                <a:gd name="T62" fmla="*/ 212 w 336"/>
                <a:gd name="T63" fmla="*/ 276 h 296"/>
                <a:gd name="T64" fmla="*/ 218 w 336"/>
                <a:gd name="T65" fmla="*/ 274 h 296"/>
                <a:gd name="T66" fmla="*/ 219 w 336"/>
                <a:gd name="T67" fmla="*/ 274 h 296"/>
                <a:gd name="T68" fmla="*/ 263 w 336"/>
                <a:gd name="T69" fmla="*/ 218 h 296"/>
                <a:gd name="T70" fmla="*/ 264 w 336"/>
                <a:gd name="T71" fmla="*/ 216 h 296"/>
                <a:gd name="T72" fmla="*/ 311 w 336"/>
                <a:gd name="T73" fmla="*/ 104 h 296"/>
                <a:gd name="T74" fmla="*/ 254 w 336"/>
                <a:gd name="T75" fmla="*/ 21 h 296"/>
                <a:gd name="T76" fmla="*/ 247 w 336"/>
                <a:gd name="T77" fmla="*/ 20 h 296"/>
                <a:gd name="T78" fmla="*/ 213 w 336"/>
                <a:gd name="T79" fmla="*/ 26 h 296"/>
                <a:gd name="T80" fmla="*/ 162 w 336"/>
                <a:gd name="T81" fmla="*/ 33 h 296"/>
                <a:gd name="T82" fmla="*/ 161 w 336"/>
                <a:gd name="T83" fmla="*/ 33 h 296"/>
                <a:gd name="T84" fmla="*/ 115 w 336"/>
                <a:gd name="T85" fmla="*/ 26 h 296"/>
                <a:gd name="T86" fmla="*/ 87 w 336"/>
                <a:gd name="T87" fmla="*/ 20 h 296"/>
                <a:gd name="T88" fmla="*/ 82 w 336"/>
                <a:gd name="T89" fmla="*/ 21 h 296"/>
                <a:gd name="T90" fmla="*/ 25 w 336"/>
                <a:gd name="T91" fmla="*/ 104 h 296"/>
                <a:gd name="T92" fmla="*/ 72 w 336"/>
                <a:gd name="T93" fmla="*/ 216 h 296"/>
                <a:gd name="T94" fmla="*/ 73 w 336"/>
                <a:gd name="T95" fmla="*/ 218 h 296"/>
                <a:gd name="T96" fmla="*/ 117 w 336"/>
                <a:gd name="T97" fmla="*/ 274 h 296"/>
                <a:gd name="T98" fmla="*/ 118 w 336"/>
                <a:gd name="T99" fmla="*/ 274 h 296"/>
                <a:gd name="T100" fmla="*/ 118 w 336"/>
                <a:gd name="T101" fmla="*/ 274 h 296"/>
                <a:gd name="T102" fmla="*/ 124 w 336"/>
                <a:gd name="T103" fmla="*/ 276 h 296"/>
                <a:gd name="T104" fmla="*/ 129 w 336"/>
                <a:gd name="T105" fmla="*/ 275 h 296"/>
                <a:gd name="T106" fmla="*/ 134 w 336"/>
                <a:gd name="T107" fmla="*/ 274 h 296"/>
                <a:gd name="T108" fmla="*/ 167 w 336"/>
                <a:gd name="T109" fmla="*/ 267 h 296"/>
                <a:gd name="T110" fmla="*/ 168 w 336"/>
                <a:gd name="T111" fmla="*/ 267 h 296"/>
                <a:gd name="T112" fmla="*/ 169 w 336"/>
                <a:gd name="T113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296">
                  <a:moveTo>
                    <a:pt x="212" y="296"/>
                  </a:moveTo>
                  <a:cubicBezTo>
                    <a:pt x="212" y="296"/>
                    <a:pt x="212" y="296"/>
                    <a:pt x="212" y="296"/>
                  </a:cubicBezTo>
                  <a:cubicBezTo>
                    <a:pt x="208" y="296"/>
                    <a:pt x="204" y="296"/>
                    <a:pt x="200" y="294"/>
                  </a:cubicBezTo>
                  <a:cubicBezTo>
                    <a:pt x="196" y="292"/>
                    <a:pt x="196" y="292"/>
                    <a:pt x="196" y="292"/>
                  </a:cubicBezTo>
                  <a:cubicBezTo>
                    <a:pt x="185" y="289"/>
                    <a:pt x="181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7" y="287"/>
                    <a:pt x="167" y="287"/>
                    <a:pt x="167" y="287"/>
                  </a:cubicBezTo>
                  <a:cubicBezTo>
                    <a:pt x="155" y="287"/>
                    <a:pt x="151" y="289"/>
                    <a:pt x="140" y="292"/>
                  </a:cubicBezTo>
                  <a:cubicBezTo>
                    <a:pt x="136" y="294"/>
                    <a:pt x="136" y="294"/>
                    <a:pt x="136" y="294"/>
                  </a:cubicBezTo>
                  <a:cubicBezTo>
                    <a:pt x="132" y="296"/>
                    <a:pt x="128" y="296"/>
                    <a:pt x="124" y="296"/>
                  </a:cubicBezTo>
                  <a:cubicBezTo>
                    <a:pt x="111" y="296"/>
                    <a:pt x="104" y="289"/>
                    <a:pt x="102" y="287"/>
                  </a:cubicBezTo>
                  <a:cubicBezTo>
                    <a:pt x="88" y="272"/>
                    <a:pt x="74" y="253"/>
                    <a:pt x="57" y="230"/>
                  </a:cubicBezTo>
                  <a:cubicBezTo>
                    <a:pt x="55" y="228"/>
                    <a:pt x="55" y="228"/>
                    <a:pt x="55" y="228"/>
                  </a:cubicBezTo>
                  <a:cubicBezTo>
                    <a:pt x="31" y="193"/>
                    <a:pt x="0" y="150"/>
                    <a:pt x="5" y="102"/>
                  </a:cubicBezTo>
                  <a:cubicBezTo>
                    <a:pt x="9" y="50"/>
                    <a:pt x="35" y="14"/>
                    <a:pt x="76" y="2"/>
                  </a:cubicBezTo>
                  <a:cubicBezTo>
                    <a:pt x="79" y="1"/>
                    <a:pt x="83" y="0"/>
                    <a:pt x="87" y="0"/>
                  </a:cubicBezTo>
                  <a:cubicBezTo>
                    <a:pt x="97" y="0"/>
                    <a:pt x="108" y="3"/>
                    <a:pt x="120" y="6"/>
                  </a:cubicBezTo>
                  <a:cubicBezTo>
                    <a:pt x="134" y="10"/>
                    <a:pt x="147" y="13"/>
                    <a:pt x="161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77" y="13"/>
                    <a:pt x="193" y="10"/>
                    <a:pt x="208" y="6"/>
                  </a:cubicBezTo>
                  <a:cubicBezTo>
                    <a:pt x="222" y="3"/>
                    <a:pt x="235" y="0"/>
                    <a:pt x="247" y="0"/>
                  </a:cubicBezTo>
                  <a:cubicBezTo>
                    <a:pt x="252" y="0"/>
                    <a:pt x="256" y="1"/>
                    <a:pt x="260" y="2"/>
                  </a:cubicBezTo>
                  <a:cubicBezTo>
                    <a:pt x="301" y="14"/>
                    <a:pt x="327" y="50"/>
                    <a:pt x="331" y="102"/>
                  </a:cubicBezTo>
                  <a:cubicBezTo>
                    <a:pt x="336" y="150"/>
                    <a:pt x="305" y="193"/>
                    <a:pt x="281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62" y="253"/>
                    <a:pt x="248" y="272"/>
                    <a:pt x="234" y="287"/>
                  </a:cubicBezTo>
                  <a:cubicBezTo>
                    <a:pt x="232" y="289"/>
                    <a:pt x="225" y="296"/>
                    <a:pt x="212" y="296"/>
                  </a:cubicBezTo>
                  <a:close/>
                  <a:moveTo>
                    <a:pt x="169" y="267"/>
                  </a:moveTo>
                  <a:cubicBezTo>
                    <a:pt x="184" y="267"/>
                    <a:pt x="191" y="270"/>
                    <a:pt x="202" y="274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9" y="276"/>
                    <a:pt x="211" y="276"/>
                    <a:pt x="212" y="276"/>
                  </a:cubicBezTo>
                  <a:cubicBezTo>
                    <a:pt x="212" y="276"/>
                    <a:pt x="212" y="276"/>
                    <a:pt x="212" y="276"/>
                  </a:cubicBezTo>
                  <a:cubicBezTo>
                    <a:pt x="216" y="276"/>
                    <a:pt x="218" y="274"/>
                    <a:pt x="218" y="274"/>
                  </a:cubicBezTo>
                  <a:cubicBezTo>
                    <a:pt x="219" y="274"/>
                    <a:pt x="219" y="274"/>
                    <a:pt x="219" y="274"/>
                  </a:cubicBezTo>
                  <a:cubicBezTo>
                    <a:pt x="232" y="259"/>
                    <a:pt x="246" y="241"/>
                    <a:pt x="263" y="218"/>
                  </a:cubicBezTo>
                  <a:cubicBezTo>
                    <a:pt x="264" y="216"/>
                    <a:pt x="264" y="216"/>
                    <a:pt x="264" y="216"/>
                  </a:cubicBezTo>
                  <a:cubicBezTo>
                    <a:pt x="288" y="183"/>
                    <a:pt x="315" y="145"/>
                    <a:pt x="311" y="104"/>
                  </a:cubicBezTo>
                  <a:cubicBezTo>
                    <a:pt x="309" y="79"/>
                    <a:pt x="299" y="34"/>
                    <a:pt x="254" y="21"/>
                  </a:cubicBezTo>
                  <a:cubicBezTo>
                    <a:pt x="252" y="20"/>
                    <a:pt x="250" y="20"/>
                    <a:pt x="247" y="20"/>
                  </a:cubicBezTo>
                  <a:cubicBezTo>
                    <a:pt x="237" y="20"/>
                    <a:pt x="226" y="23"/>
                    <a:pt x="213" y="26"/>
                  </a:cubicBezTo>
                  <a:cubicBezTo>
                    <a:pt x="197" y="29"/>
                    <a:pt x="180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45" y="33"/>
                    <a:pt x="129" y="29"/>
                    <a:pt x="115" y="26"/>
                  </a:cubicBezTo>
                  <a:cubicBezTo>
                    <a:pt x="105" y="23"/>
                    <a:pt x="95" y="20"/>
                    <a:pt x="87" y="20"/>
                  </a:cubicBezTo>
                  <a:cubicBezTo>
                    <a:pt x="85" y="20"/>
                    <a:pt x="83" y="20"/>
                    <a:pt x="82" y="21"/>
                  </a:cubicBezTo>
                  <a:cubicBezTo>
                    <a:pt x="37" y="34"/>
                    <a:pt x="27" y="79"/>
                    <a:pt x="25" y="104"/>
                  </a:cubicBezTo>
                  <a:cubicBezTo>
                    <a:pt x="21" y="145"/>
                    <a:pt x="48" y="182"/>
                    <a:pt x="72" y="216"/>
                  </a:cubicBezTo>
                  <a:cubicBezTo>
                    <a:pt x="73" y="218"/>
                    <a:pt x="73" y="218"/>
                    <a:pt x="73" y="218"/>
                  </a:cubicBezTo>
                  <a:cubicBezTo>
                    <a:pt x="90" y="241"/>
                    <a:pt x="104" y="259"/>
                    <a:pt x="117" y="274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118" y="274"/>
                    <a:pt x="120" y="276"/>
                    <a:pt x="124" y="276"/>
                  </a:cubicBezTo>
                  <a:cubicBezTo>
                    <a:pt x="125" y="276"/>
                    <a:pt x="127" y="276"/>
                    <a:pt x="129" y="275"/>
                  </a:cubicBezTo>
                  <a:cubicBezTo>
                    <a:pt x="134" y="274"/>
                    <a:pt x="134" y="274"/>
                    <a:pt x="134" y="274"/>
                  </a:cubicBezTo>
                  <a:cubicBezTo>
                    <a:pt x="145" y="270"/>
                    <a:pt x="152" y="267"/>
                    <a:pt x="167" y="267"/>
                  </a:cubicBezTo>
                  <a:cubicBezTo>
                    <a:pt x="168" y="267"/>
                    <a:pt x="168" y="267"/>
                    <a:pt x="168" y="267"/>
                  </a:cubicBezTo>
                  <a:lnTo>
                    <a:pt x="169" y="26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Freeform 83"/>
            <p:cNvSpPr>
              <a:spLocks/>
            </p:cNvSpPr>
            <p:nvPr/>
          </p:nvSpPr>
          <p:spPr bwMode="auto">
            <a:xfrm>
              <a:off x="6365876" y="203200"/>
              <a:ext cx="374650" cy="339725"/>
            </a:xfrm>
            <a:custGeom>
              <a:avLst/>
              <a:gdLst>
                <a:gd name="T0" fmla="*/ 14 w 118"/>
                <a:gd name="T1" fmla="*/ 107 h 107"/>
                <a:gd name="T2" fmla="*/ 4 w 118"/>
                <a:gd name="T3" fmla="*/ 103 h 107"/>
                <a:gd name="T4" fmla="*/ 1 w 118"/>
                <a:gd name="T5" fmla="*/ 92 h 107"/>
                <a:gd name="T6" fmla="*/ 35 w 118"/>
                <a:gd name="T7" fmla="*/ 27 h 107"/>
                <a:gd name="T8" fmla="*/ 103 w 118"/>
                <a:gd name="T9" fmla="*/ 0 h 107"/>
                <a:gd name="T10" fmla="*/ 104 w 118"/>
                <a:gd name="T11" fmla="*/ 0 h 107"/>
                <a:gd name="T12" fmla="*/ 118 w 118"/>
                <a:gd name="T13" fmla="*/ 14 h 107"/>
                <a:gd name="T14" fmla="*/ 117 w 118"/>
                <a:gd name="T15" fmla="*/ 17 h 107"/>
                <a:gd name="T16" fmla="*/ 83 w 118"/>
                <a:gd name="T17" fmla="*/ 81 h 107"/>
                <a:gd name="T18" fmla="*/ 15 w 118"/>
                <a:gd name="T19" fmla="*/ 107 h 107"/>
                <a:gd name="T20" fmla="*/ 14 w 118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07">
                  <a:moveTo>
                    <a:pt x="14" y="107"/>
                  </a:moveTo>
                  <a:cubicBezTo>
                    <a:pt x="10" y="107"/>
                    <a:pt x="7" y="106"/>
                    <a:pt x="4" y="103"/>
                  </a:cubicBezTo>
                  <a:cubicBezTo>
                    <a:pt x="1" y="100"/>
                    <a:pt x="0" y="96"/>
                    <a:pt x="1" y="92"/>
                  </a:cubicBezTo>
                  <a:cubicBezTo>
                    <a:pt x="1" y="90"/>
                    <a:pt x="7" y="52"/>
                    <a:pt x="35" y="27"/>
                  </a:cubicBezTo>
                  <a:cubicBezTo>
                    <a:pt x="63" y="3"/>
                    <a:pt x="99" y="1"/>
                    <a:pt x="10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8" y="7"/>
                    <a:pt x="118" y="14"/>
                  </a:cubicBezTo>
                  <a:cubicBezTo>
                    <a:pt x="118" y="15"/>
                    <a:pt x="117" y="16"/>
                    <a:pt x="117" y="17"/>
                  </a:cubicBezTo>
                  <a:cubicBezTo>
                    <a:pt x="117" y="21"/>
                    <a:pt x="110" y="57"/>
                    <a:pt x="83" y="81"/>
                  </a:cubicBezTo>
                  <a:cubicBezTo>
                    <a:pt x="55" y="105"/>
                    <a:pt x="19" y="107"/>
                    <a:pt x="15" y="107"/>
                  </a:cubicBezTo>
                  <a:lnTo>
                    <a:pt x="14" y="107"/>
                  </a:lnTo>
                  <a:close/>
                </a:path>
              </a:pathLst>
            </a:custGeom>
            <a:gradFill flip="none" rotWithShape="1">
              <a:gsLst>
                <a:gs pos="30000">
                  <a:schemeClr val="accent5"/>
                </a:gs>
                <a:gs pos="86000">
                  <a:schemeClr val="accent5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Freeform 84"/>
            <p:cNvSpPr>
              <a:spLocks noEditPoints="1"/>
            </p:cNvSpPr>
            <p:nvPr/>
          </p:nvSpPr>
          <p:spPr bwMode="auto">
            <a:xfrm>
              <a:off x="6334126" y="171450"/>
              <a:ext cx="438150" cy="403225"/>
            </a:xfrm>
            <a:custGeom>
              <a:avLst/>
              <a:gdLst>
                <a:gd name="T0" fmla="*/ 114 w 138"/>
                <a:gd name="T1" fmla="*/ 20 h 127"/>
                <a:gd name="T2" fmla="*/ 118 w 138"/>
                <a:gd name="T3" fmla="*/ 24 h 127"/>
                <a:gd name="T4" fmla="*/ 117 w 138"/>
                <a:gd name="T5" fmla="*/ 25 h 127"/>
                <a:gd name="T6" fmla="*/ 86 w 138"/>
                <a:gd name="T7" fmla="*/ 83 h 127"/>
                <a:gd name="T8" fmla="*/ 24 w 138"/>
                <a:gd name="T9" fmla="*/ 107 h 127"/>
                <a:gd name="T10" fmla="*/ 24 w 138"/>
                <a:gd name="T11" fmla="*/ 107 h 127"/>
                <a:gd name="T12" fmla="*/ 21 w 138"/>
                <a:gd name="T13" fmla="*/ 106 h 127"/>
                <a:gd name="T14" fmla="*/ 21 w 138"/>
                <a:gd name="T15" fmla="*/ 103 h 127"/>
                <a:gd name="T16" fmla="*/ 52 w 138"/>
                <a:gd name="T17" fmla="*/ 45 h 127"/>
                <a:gd name="T18" fmla="*/ 114 w 138"/>
                <a:gd name="T19" fmla="*/ 20 h 127"/>
                <a:gd name="T20" fmla="*/ 114 w 138"/>
                <a:gd name="T21" fmla="*/ 20 h 127"/>
                <a:gd name="T22" fmla="*/ 114 w 138"/>
                <a:gd name="T23" fmla="*/ 20 h 127"/>
                <a:gd name="T24" fmla="*/ 114 w 138"/>
                <a:gd name="T25" fmla="*/ 20 h 127"/>
                <a:gd name="T26" fmla="*/ 114 w 138"/>
                <a:gd name="T27" fmla="*/ 20 h 127"/>
                <a:gd name="T28" fmla="*/ 114 w 138"/>
                <a:gd name="T29" fmla="*/ 0 h 127"/>
                <a:gd name="T30" fmla="*/ 114 w 138"/>
                <a:gd name="T31" fmla="*/ 0 h 127"/>
                <a:gd name="T32" fmla="*/ 113 w 138"/>
                <a:gd name="T33" fmla="*/ 0 h 127"/>
                <a:gd name="T34" fmla="*/ 113 w 138"/>
                <a:gd name="T35" fmla="*/ 0 h 127"/>
                <a:gd name="T36" fmla="*/ 113 w 138"/>
                <a:gd name="T37" fmla="*/ 0 h 127"/>
                <a:gd name="T38" fmla="*/ 39 w 138"/>
                <a:gd name="T39" fmla="*/ 30 h 127"/>
                <a:gd name="T40" fmla="*/ 1 w 138"/>
                <a:gd name="T41" fmla="*/ 100 h 127"/>
                <a:gd name="T42" fmla="*/ 6 w 138"/>
                <a:gd name="T43" fmla="*/ 119 h 127"/>
                <a:gd name="T44" fmla="*/ 24 w 138"/>
                <a:gd name="T45" fmla="*/ 127 h 127"/>
                <a:gd name="T46" fmla="*/ 24 w 138"/>
                <a:gd name="T47" fmla="*/ 127 h 127"/>
                <a:gd name="T48" fmla="*/ 24 w 138"/>
                <a:gd name="T49" fmla="*/ 127 h 127"/>
                <a:gd name="T50" fmla="*/ 25 w 138"/>
                <a:gd name="T51" fmla="*/ 127 h 127"/>
                <a:gd name="T52" fmla="*/ 25 w 138"/>
                <a:gd name="T53" fmla="*/ 127 h 127"/>
                <a:gd name="T54" fmla="*/ 99 w 138"/>
                <a:gd name="T55" fmla="*/ 98 h 127"/>
                <a:gd name="T56" fmla="*/ 137 w 138"/>
                <a:gd name="T57" fmla="*/ 28 h 127"/>
                <a:gd name="T58" fmla="*/ 138 w 138"/>
                <a:gd name="T59" fmla="*/ 24 h 127"/>
                <a:gd name="T60" fmla="*/ 114 w 138"/>
                <a:gd name="T6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27">
                  <a:moveTo>
                    <a:pt x="114" y="20"/>
                  </a:moveTo>
                  <a:cubicBezTo>
                    <a:pt x="116" y="20"/>
                    <a:pt x="118" y="22"/>
                    <a:pt x="118" y="24"/>
                  </a:cubicBezTo>
                  <a:cubicBezTo>
                    <a:pt x="118" y="24"/>
                    <a:pt x="118" y="25"/>
                    <a:pt x="117" y="25"/>
                  </a:cubicBezTo>
                  <a:cubicBezTo>
                    <a:pt x="117" y="28"/>
                    <a:pt x="111" y="61"/>
                    <a:pt x="86" y="83"/>
                  </a:cubicBezTo>
                  <a:cubicBezTo>
                    <a:pt x="61" y="106"/>
                    <a:pt x="26" y="107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3" y="107"/>
                    <a:pt x="22" y="107"/>
                    <a:pt x="21" y="106"/>
                  </a:cubicBezTo>
                  <a:cubicBezTo>
                    <a:pt x="21" y="105"/>
                    <a:pt x="20" y="104"/>
                    <a:pt x="21" y="103"/>
                  </a:cubicBezTo>
                  <a:cubicBezTo>
                    <a:pt x="21" y="102"/>
                    <a:pt x="27" y="67"/>
                    <a:pt x="52" y="45"/>
                  </a:cubicBezTo>
                  <a:cubicBezTo>
                    <a:pt x="77" y="22"/>
                    <a:pt x="112" y="21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1"/>
                    <a:pt x="69" y="3"/>
                    <a:pt x="39" y="30"/>
                  </a:cubicBezTo>
                  <a:cubicBezTo>
                    <a:pt x="8" y="57"/>
                    <a:pt x="2" y="96"/>
                    <a:pt x="1" y="100"/>
                  </a:cubicBezTo>
                  <a:cubicBezTo>
                    <a:pt x="0" y="107"/>
                    <a:pt x="2" y="114"/>
                    <a:pt x="6" y="119"/>
                  </a:cubicBezTo>
                  <a:cubicBezTo>
                    <a:pt x="11" y="124"/>
                    <a:pt x="17" y="127"/>
                    <a:pt x="24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9" y="127"/>
                    <a:pt x="69" y="125"/>
                    <a:pt x="99" y="98"/>
                  </a:cubicBezTo>
                  <a:cubicBezTo>
                    <a:pt x="128" y="73"/>
                    <a:pt x="136" y="36"/>
                    <a:pt x="137" y="28"/>
                  </a:cubicBezTo>
                  <a:cubicBezTo>
                    <a:pt x="137" y="27"/>
                    <a:pt x="138" y="26"/>
                    <a:pt x="138" y="24"/>
                  </a:cubicBezTo>
                  <a:cubicBezTo>
                    <a:pt x="138" y="11"/>
                    <a:pt x="127" y="0"/>
                    <a:pt x="114" y="0"/>
                  </a:cubicBezTo>
                  <a:close/>
                </a:path>
              </a:pathLst>
            </a:custGeom>
            <a:gradFill>
              <a:gsLst>
                <a:gs pos="30000">
                  <a:schemeClr val="accent5"/>
                </a:gs>
                <a:gs pos="86000">
                  <a:schemeClr val="accent5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9" name="scissors"/>
          <p:cNvGrpSpPr/>
          <p:nvPr/>
        </p:nvGrpSpPr>
        <p:grpSpPr>
          <a:xfrm>
            <a:off x="5226240" y="147334"/>
            <a:ext cx="975808" cy="912401"/>
            <a:chOff x="852488" y="165100"/>
            <a:chExt cx="1881188" cy="1758950"/>
          </a:xfrm>
        </p:grpSpPr>
        <p:sp>
          <p:nvSpPr>
            <p:cNvPr id="690" name="Freeform 65"/>
            <p:cNvSpPr>
              <a:spLocks/>
            </p:cNvSpPr>
            <p:nvPr/>
          </p:nvSpPr>
          <p:spPr bwMode="auto">
            <a:xfrm>
              <a:off x="1957388" y="939800"/>
              <a:ext cx="738188" cy="536575"/>
            </a:xfrm>
            <a:custGeom>
              <a:avLst/>
              <a:gdLst>
                <a:gd name="T0" fmla="*/ 210 w 233"/>
                <a:gd name="T1" fmla="*/ 101 h 169"/>
                <a:gd name="T2" fmla="*/ 4 w 233"/>
                <a:gd name="T3" fmla="*/ 0 h 169"/>
                <a:gd name="T4" fmla="*/ 3 w 233"/>
                <a:gd name="T5" fmla="*/ 0 h 169"/>
                <a:gd name="T6" fmla="*/ 1 w 233"/>
                <a:gd name="T7" fmla="*/ 1 h 169"/>
                <a:gd name="T8" fmla="*/ 1 w 233"/>
                <a:gd name="T9" fmla="*/ 4 h 169"/>
                <a:gd name="T10" fmla="*/ 29 w 233"/>
                <a:gd name="T11" fmla="*/ 98 h 169"/>
                <a:gd name="T12" fmla="*/ 31 w 233"/>
                <a:gd name="T13" fmla="*/ 100 h 169"/>
                <a:gd name="T14" fmla="*/ 215 w 233"/>
                <a:gd name="T15" fmla="*/ 169 h 169"/>
                <a:gd name="T16" fmla="*/ 216 w 233"/>
                <a:gd name="T17" fmla="*/ 169 h 169"/>
                <a:gd name="T18" fmla="*/ 219 w 233"/>
                <a:gd name="T19" fmla="*/ 167 h 169"/>
                <a:gd name="T20" fmla="*/ 210 w 233"/>
                <a:gd name="T21" fmla="*/ 10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69">
                  <a:moveTo>
                    <a:pt x="210" y="101"/>
                  </a:moveTo>
                  <a:cubicBezTo>
                    <a:pt x="187" y="70"/>
                    <a:pt x="12" y="3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9"/>
                    <a:pt x="30" y="100"/>
                    <a:pt x="31" y="100"/>
                  </a:cubicBezTo>
                  <a:cubicBezTo>
                    <a:pt x="215" y="169"/>
                    <a:pt x="215" y="169"/>
                    <a:pt x="215" y="169"/>
                  </a:cubicBezTo>
                  <a:cubicBezTo>
                    <a:pt x="215" y="169"/>
                    <a:pt x="216" y="169"/>
                    <a:pt x="216" y="169"/>
                  </a:cubicBezTo>
                  <a:cubicBezTo>
                    <a:pt x="217" y="169"/>
                    <a:pt x="218" y="168"/>
                    <a:pt x="219" y="167"/>
                  </a:cubicBezTo>
                  <a:cubicBezTo>
                    <a:pt x="219" y="166"/>
                    <a:pt x="233" y="132"/>
                    <a:pt x="210" y="10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66"/>
            <p:cNvSpPr>
              <a:spLocks noEditPoints="1"/>
            </p:cNvSpPr>
            <p:nvPr/>
          </p:nvSpPr>
          <p:spPr bwMode="auto">
            <a:xfrm>
              <a:off x="1925638" y="904875"/>
              <a:ext cx="808038" cy="603250"/>
            </a:xfrm>
            <a:custGeom>
              <a:avLst/>
              <a:gdLst>
                <a:gd name="T0" fmla="*/ 226 w 255"/>
                <a:gd name="T1" fmla="*/ 190 h 190"/>
                <a:gd name="T2" fmla="*/ 221 w 255"/>
                <a:gd name="T3" fmla="*/ 189 h 190"/>
                <a:gd name="T4" fmla="*/ 38 w 255"/>
                <a:gd name="T5" fmla="*/ 120 h 190"/>
                <a:gd name="T6" fmla="*/ 30 w 255"/>
                <a:gd name="T7" fmla="*/ 112 h 190"/>
                <a:gd name="T8" fmla="*/ 1 w 255"/>
                <a:gd name="T9" fmla="*/ 18 h 190"/>
                <a:gd name="T10" fmla="*/ 4 w 255"/>
                <a:gd name="T11" fmla="*/ 5 h 190"/>
                <a:gd name="T12" fmla="*/ 18 w 255"/>
                <a:gd name="T13" fmla="*/ 2 h 190"/>
                <a:gd name="T14" fmla="*/ 228 w 255"/>
                <a:gd name="T15" fmla="*/ 106 h 190"/>
                <a:gd name="T16" fmla="*/ 238 w 255"/>
                <a:gd name="T17" fmla="*/ 182 h 190"/>
                <a:gd name="T18" fmla="*/ 226 w 255"/>
                <a:gd name="T19" fmla="*/ 190 h 190"/>
                <a:gd name="T20" fmla="*/ 48 w 255"/>
                <a:gd name="T21" fmla="*/ 103 h 190"/>
                <a:gd name="T22" fmla="*/ 221 w 255"/>
                <a:gd name="T23" fmla="*/ 168 h 190"/>
                <a:gd name="T24" fmla="*/ 212 w 255"/>
                <a:gd name="T25" fmla="*/ 118 h 190"/>
                <a:gd name="T26" fmla="*/ 24 w 255"/>
                <a:gd name="T27" fmla="*/ 26 h 190"/>
                <a:gd name="T28" fmla="*/ 48 w 255"/>
                <a:gd name="T29" fmla="*/ 10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190">
                  <a:moveTo>
                    <a:pt x="226" y="190"/>
                  </a:moveTo>
                  <a:cubicBezTo>
                    <a:pt x="224" y="190"/>
                    <a:pt x="223" y="190"/>
                    <a:pt x="221" y="18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4" y="119"/>
                    <a:pt x="31" y="116"/>
                    <a:pt x="30" y="1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3"/>
                    <a:pt x="1" y="8"/>
                    <a:pt x="4" y="5"/>
                  </a:cubicBezTo>
                  <a:cubicBezTo>
                    <a:pt x="8" y="1"/>
                    <a:pt x="13" y="0"/>
                    <a:pt x="18" y="2"/>
                  </a:cubicBezTo>
                  <a:cubicBezTo>
                    <a:pt x="49" y="14"/>
                    <a:pt x="205" y="74"/>
                    <a:pt x="228" y="106"/>
                  </a:cubicBezTo>
                  <a:cubicBezTo>
                    <a:pt x="255" y="142"/>
                    <a:pt x="238" y="180"/>
                    <a:pt x="238" y="182"/>
                  </a:cubicBezTo>
                  <a:cubicBezTo>
                    <a:pt x="236" y="187"/>
                    <a:pt x="231" y="190"/>
                    <a:pt x="226" y="190"/>
                  </a:cubicBezTo>
                  <a:close/>
                  <a:moveTo>
                    <a:pt x="48" y="103"/>
                  </a:moveTo>
                  <a:cubicBezTo>
                    <a:pt x="221" y="168"/>
                    <a:pt x="221" y="168"/>
                    <a:pt x="221" y="168"/>
                  </a:cubicBezTo>
                  <a:cubicBezTo>
                    <a:pt x="224" y="158"/>
                    <a:pt x="226" y="137"/>
                    <a:pt x="212" y="118"/>
                  </a:cubicBezTo>
                  <a:cubicBezTo>
                    <a:pt x="197" y="98"/>
                    <a:pt x="97" y="54"/>
                    <a:pt x="24" y="26"/>
                  </a:cubicBezTo>
                  <a:lnTo>
                    <a:pt x="48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67"/>
            <p:cNvSpPr>
              <a:spLocks noEditPoints="1"/>
            </p:cNvSpPr>
            <p:nvPr/>
          </p:nvSpPr>
          <p:spPr bwMode="auto">
            <a:xfrm>
              <a:off x="887413" y="196850"/>
              <a:ext cx="1276350" cy="1695450"/>
            </a:xfrm>
            <a:custGeom>
              <a:avLst/>
              <a:gdLst>
                <a:gd name="T0" fmla="*/ 301 w 402"/>
                <a:gd name="T1" fmla="*/ 214 h 534"/>
                <a:gd name="T2" fmla="*/ 301 w 402"/>
                <a:gd name="T3" fmla="*/ 213 h 534"/>
                <a:gd name="T4" fmla="*/ 262 w 402"/>
                <a:gd name="T5" fmla="*/ 158 h 534"/>
                <a:gd name="T6" fmla="*/ 277 w 402"/>
                <a:gd name="T7" fmla="*/ 145 h 534"/>
                <a:gd name="T8" fmla="*/ 271 w 402"/>
                <a:gd name="T9" fmla="*/ 54 h 534"/>
                <a:gd name="T10" fmla="*/ 223 w 402"/>
                <a:gd name="T11" fmla="*/ 13 h 534"/>
                <a:gd name="T12" fmla="*/ 185 w 402"/>
                <a:gd name="T13" fmla="*/ 0 h 534"/>
                <a:gd name="T14" fmla="*/ 132 w 402"/>
                <a:gd name="T15" fmla="*/ 24 h 534"/>
                <a:gd name="T16" fmla="*/ 138 w 402"/>
                <a:gd name="T17" fmla="*/ 116 h 534"/>
                <a:gd name="T18" fmla="*/ 186 w 402"/>
                <a:gd name="T19" fmla="*/ 156 h 534"/>
                <a:gd name="T20" fmla="*/ 196 w 402"/>
                <a:gd name="T21" fmla="*/ 162 h 534"/>
                <a:gd name="T22" fmla="*/ 232 w 402"/>
                <a:gd name="T23" fmla="*/ 221 h 534"/>
                <a:gd name="T24" fmla="*/ 165 w 402"/>
                <a:gd name="T25" fmla="*/ 170 h 534"/>
                <a:gd name="T26" fmla="*/ 164 w 402"/>
                <a:gd name="T27" fmla="*/ 170 h 534"/>
                <a:gd name="T28" fmla="*/ 163 w 402"/>
                <a:gd name="T29" fmla="*/ 168 h 534"/>
                <a:gd name="T30" fmla="*/ 114 w 402"/>
                <a:gd name="T31" fmla="*/ 128 h 534"/>
                <a:gd name="T32" fmla="*/ 76 w 402"/>
                <a:gd name="T33" fmla="*/ 115 h 534"/>
                <a:gd name="T34" fmla="*/ 24 w 402"/>
                <a:gd name="T35" fmla="*/ 139 h 534"/>
                <a:gd name="T36" fmla="*/ 29 w 402"/>
                <a:gd name="T37" fmla="*/ 230 h 534"/>
                <a:gd name="T38" fmla="*/ 77 w 402"/>
                <a:gd name="T39" fmla="*/ 270 h 534"/>
                <a:gd name="T40" fmla="*/ 116 w 402"/>
                <a:gd name="T41" fmla="*/ 284 h 534"/>
                <a:gd name="T42" fmla="*/ 168 w 402"/>
                <a:gd name="T43" fmla="*/ 260 h 534"/>
                <a:gd name="T44" fmla="*/ 178 w 402"/>
                <a:gd name="T45" fmla="*/ 244 h 534"/>
                <a:gd name="T46" fmla="*/ 230 w 402"/>
                <a:gd name="T47" fmla="*/ 278 h 534"/>
                <a:gd name="T48" fmla="*/ 293 w 402"/>
                <a:gd name="T49" fmla="*/ 443 h 534"/>
                <a:gd name="T50" fmla="*/ 398 w 402"/>
                <a:gd name="T51" fmla="*/ 534 h 534"/>
                <a:gd name="T52" fmla="*/ 399 w 402"/>
                <a:gd name="T53" fmla="*/ 534 h 534"/>
                <a:gd name="T54" fmla="*/ 401 w 402"/>
                <a:gd name="T55" fmla="*/ 533 h 534"/>
                <a:gd name="T56" fmla="*/ 402 w 402"/>
                <a:gd name="T57" fmla="*/ 530 h 534"/>
                <a:gd name="T58" fmla="*/ 301 w 402"/>
                <a:gd name="T59" fmla="*/ 214 h 534"/>
                <a:gd name="T60" fmla="*/ 158 w 402"/>
                <a:gd name="T61" fmla="*/ 46 h 534"/>
                <a:gd name="T62" fmla="*/ 184 w 402"/>
                <a:gd name="T63" fmla="*/ 33 h 534"/>
                <a:gd name="T64" fmla="*/ 202 w 402"/>
                <a:gd name="T65" fmla="*/ 39 h 534"/>
                <a:gd name="T66" fmla="*/ 250 w 402"/>
                <a:gd name="T67" fmla="*/ 79 h 534"/>
                <a:gd name="T68" fmla="*/ 251 w 402"/>
                <a:gd name="T69" fmla="*/ 123 h 534"/>
                <a:gd name="T70" fmla="*/ 224 w 402"/>
                <a:gd name="T71" fmla="*/ 136 h 534"/>
                <a:gd name="T72" fmla="*/ 207 w 402"/>
                <a:gd name="T73" fmla="*/ 130 h 534"/>
                <a:gd name="T74" fmla="*/ 159 w 402"/>
                <a:gd name="T75" fmla="*/ 90 h 534"/>
                <a:gd name="T76" fmla="*/ 158 w 402"/>
                <a:gd name="T77" fmla="*/ 46 h 534"/>
                <a:gd name="T78" fmla="*/ 49 w 402"/>
                <a:gd name="T79" fmla="*/ 160 h 534"/>
                <a:gd name="T80" fmla="*/ 76 w 402"/>
                <a:gd name="T81" fmla="*/ 148 h 534"/>
                <a:gd name="T82" fmla="*/ 93 w 402"/>
                <a:gd name="T83" fmla="*/ 154 h 534"/>
                <a:gd name="T84" fmla="*/ 141 w 402"/>
                <a:gd name="T85" fmla="*/ 194 h 534"/>
                <a:gd name="T86" fmla="*/ 142 w 402"/>
                <a:gd name="T87" fmla="*/ 238 h 534"/>
                <a:gd name="T88" fmla="*/ 116 w 402"/>
                <a:gd name="T89" fmla="*/ 251 h 534"/>
                <a:gd name="T90" fmla="*/ 99 w 402"/>
                <a:gd name="T91" fmla="*/ 245 h 534"/>
                <a:gd name="T92" fmla="*/ 51 w 402"/>
                <a:gd name="T93" fmla="*/ 204 h 534"/>
                <a:gd name="T94" fmla="*/ 49 w 402"/>
                <a:gd name="T95" fmla="*/ 16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2" h="534">
                  <a:moveTo>
                    <a:pt x="301" y="214"/>
                  </a:moveTo>
                  <a:cubicBezTo>
                    <a:pt x="301" y="214"/>
                    <a:pt x="301" y="213"/>
                    <a:pt x="301" y="213"/>
                  </a:cubicBezTo>
                  <a:cubicBezTo>
                    <a:pt x="262" y="158"/>
                    <a:pt x="262" y="158"/>
                    <a:pt x="262" y="158"/>
                  </a:cubicBezTo>
                  <a:cubicBezTo>
                    <a:pt x="268" y="154"/>
                    <a:pt x="273" y="150"/>
                    <a:pt x="277" y="145"/>
                  </a:cubicBezTo>
                  <a:cubicBezTo>
                    <a:pt x="300" y="117"/>
                    <a:pt x="298" y="76"/>
                    <a:pt x="271" y="54"/>
                  </a:cubicBezTo>
                  <a:cubicBezTo>
                    <a:pt x="223" y="13"/>
                    <a:pt x="223" y="13"/>
                    <a:pt x="223" y="13"/>
                  </a:cubicBezTo>
                  <a:cubicBezTo>
                    <a:pt x="213" y="5"/>
                    <a:pt x="199" y="0"/>
                    <a:pt x="185" y="0"/>
                  </a:cubicBezTo>
                  <a:cubicBezTo>
                    <a:pt x="165" y="0"/>
                    <a:pt x="145" y="9"/>
                    <a:pt x="132" y="24"/>
                  </a:cubicBezTo>
                  <a:cubicBezTo>
                    <a:pt x="109" y="52"/>
                    <a:pt x="111" y="93"/>
                    <a:pt x="138" y="116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9" y="158"/>
                    <a:pt x="192" y="160"/>
                    <a:pt x="196" y="162"/>
                  </a:cubicBezTo>
                  <a:cubicBezTo>
                    <a:pt x="232" y="221"/>
                    <a:pt x="232" y="221"/>
                    <a:pt x="232" y="221"/>
                  </a:cubicBezTo>
                  <a:cubicBezTo>
                    <a:pt x="165" y="170"/>
                    <a:pt x="165" y="170"/>
                    <a:pt x="165" y="170"/>
                  </a:cubicBezTo>
                  <a:cubicBezTo>
                    <a:pt x="164" y="170"/>
                    <a:pt x="164" y="170"/>
                    <a:pt x="164" y="170"/>
                  </a:cubicBezTo>
                  <a:cubicBezTo>
                    <a:pt x="164" y="169"/>
                    <a:pt x="163" y="169"/>
                    <a:pt x="163" y="16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04" y="119"/>
                    <a:pt x="90" y="115"/>
                    <a:pt x="76" y="115"/>
                  </a:cubicBezTo>
                  <a:cubicBezTo>
                    <a:pt x="56" y="115"/>
                    <a:pt x="36" y="124"/>
                    <a:pt x="24" y="139"/>
                  </a:cubicBezTo>
                  <a:cubicBezTo>
                    <a:pt x="0" y="167"/>
                    <a:pt x="2" y="208"/>
                    <a:pt x="29" y="23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88" y="280"/>
                    <a:pt x="101" y="284"/>
                    <a:pt x="116" y="284"/>
                  </a:cubicBezTo>
                  <a:cubicBezTo>
                    <a:pt x="136" y="284"/>
                    <a:pt x="155" y="275"/>
                    <a:pt x="168" y="260"/>
                  </a:cubicBezTo>
                  <a:cubicBezTo>
                    <a:pt x="172" y="255"/>
                    <a:pt x="175" y="250"/>
                    <a:pt x="178" y="244"/>
                  </a:cubicBezTo>
                  <a:cubicBezTo>
                    <a:pt x="230" y="278"/>
                    <a:pt x="230" y="278"/>
                    <a:pt x="230" y="278"/>
                  </a:cubicBezTo>
                  <a:cubicBezTo>
                    <a:pt x="233" y="290"/>
                    <a:pt x="251" y="380"/>
                    <a:pt x="293" y="443"/>
                  </a:cubicBezTo>
                  <a:cubicBezTo>
                    <a:pt x="338" y="510"/>
                    <a:pt x="398" y="533"/>
                    <a:pt x="398" y="534"/>
                  </a:cubicBezTo>
                  <a:cubicBezTo>
                    <a:pt x="399" y="534"/>
                    <a:pt x="399" y="534"/>
                    <a:pt x="399" y="534"/>
                  </a:cubicBezTo>
                  <a:cubicBezTo>
                    <a:pt x="400" y="534"/>
                    <a:pt x="401" y="534"/>
                    <a:pt x="401" y="533"/>
                  </a:cubicBezTo>
                  <a:cubicBezTo>
                    <a:pt x="402" y="532"/>
                    <a:pt x="402" y="531"/>
                    <a:pt x="402" y="530"/>
                  </a:cubicBezTo>
                  <a:lnTo>
                    <a:pt x="301" y="214"/>
                  </a:lnTo>
                  <a:close/>
                  <a:moveTo>
                    <a:pt x="158" y="46"/>
                  </a:moveTo>
                  <a:cubicBezTo>
                    <a:pt x="165" y="38"/>
                    <a:pt x="174" y="33"/>
                    <a:pt x="184" y="33"/>
                  </a:cubicBezTo>
                  <a:cubicBezTo>
                    <a:pt x="191" y="33"/>
                    <a:pt x="197" y="35"/>
                    <a:pt x="202" y="39"/>
                  </a:cubicBezTo>
                  <a:cubicBezTo>
                    <a:pt x="250" y="79"/>
                    <a:pt x="250" y="79"/>
                    <a:pt x="250" y="79"/>
                  </a:cubicBezTo>
                  <a:cubicBezTo>
                    <a:pt x="262" y="90"/>
                    <a:pt x="263" y="109"/>
                    <a:pt x="251" y="123"/>
                  </a:cubicBezTo>
                  <a:cubicBezTo>
                    <a:pt x="244" y="131"/>
                    <a:pt x="234" y="136"/>
                    <a:pt x="224" y="136"/>
                  </a:cubicBezTo>
                  <a:cubicBezTo>
                    <a:pt x="218" y="136"/>
                    <a:pt x="212" y="134"/>
                    <a:pt x="207" y="130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47" y="80"/>
                    <a:pt x="146" y="60"/>
                    <a:pt x="158" y="46"/>
                  </a:cubicBezTo>
                  <a:close/>
                  <a:moveTo>
                    <a:pt x="49" y="160"/>
                  </a:moveTo>
                  <a:cubicBezTo>
                    <a:pt x="56" y="152"/>
                    <a:pt x="66" y="148"/>
                    <a:pt x="76" y="148"/>
                  </a:cubicBezTo>
                  <a:cubicBezTo>
                    <a:pt x="82" y="148"/>
                    <a:pt x="88" y="150"/>
                    <a:pt x="93" y="154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3" y="204"/>
                    <a:pt x="154" y="224"/>
                    <a:pt x="142" y="238"/>
                  </a:cubicBezTo>
                  <a:cubicBezTo>
                    <a:pt x="136" y="246"/>
                    <a:pt x="126" y="251"/>
                    <a:pt x="116" y="251"/>
                  </a:cubicBezTo>
                  <a:cubicBezTo>
                    <a:pt x="109" y="251"/>
                    <a:pt x="103" y="248"/>
                    <a:pt x="99" y="245"/>
                  </a:cubicBezTo>
                  <a:cubicBezTo>
                    <a:pt x="51" y="204"/>
                    <a:pt x="51" y="204"/>
                    <a:pt x="51" y="204"/>
                  </a:cubicBezTo>
                  <a:cubicBezTo>
                    <a:pt x="38" y="194"/>
                    <a:pt x="38" y="174"/>
                    <a:pt x="49" y="16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68"/>
            <p:cNvSpPr>
              <a:spLocks noEditPoints="1"/>
            </p:cNvSpPr>
            <p:nvPr/>
          </p:nvSpPr>
          <p:spPr bwMode="auto">
            <a:xfrm>
              <a:off x="852488" y="165100"/>
              <a:ext cx="1346200" cy="1758950"/>
            </a:xfrm>
            <a:custGeom>
              <a:avLst/>
              <a:gdLst>
                <a:gd name="T0" fmla="*/ 406 w 424"/>
                <a:gd name="T1" fmla="*/ 553 h 554"/>
                <a:gd name="T2" fmla="*/ 232 w 424"/>
                <a:gd name="T3" fmla="*/ 294 h 554"/>
                <a:gd name="T4" fmla="*/ 187 w 424"/>
                <a:gd name="T5" fmla="*/ 276 h 554"/>
                <a:gd name="T6" fmla="*/ 82 w 424"/>
                <a:gd name="T7" fmla="*/ 288 h 554"/>
                <a:gd name="T8" fmla="*/ 27 w 424"/>
                <a:gd name="T9" fmla="*/ 142 h 554"/>
                <a:gd name="T10" fmla="*/ 132 w 424"/>
                <a:gd name="T11" fmla="*/ 130 h 554"/>
                <a:gd name="T12" fmla="*/ 182 w 424"/>
                <a:gd name="T13" fmla="*/ 172 h 554"/>
                <a:gd name="T14" fmla="*/ 206 w 424"/>
                <a:gd name="T15" fmla="*/ 191 h 554"/>
                <a:gd name="T16" fmla="*/ 190 w 424"/>
                <a:gd name="T17" fmla="*/ 174 h 554"/>
                <a:gd name="T18" fmla="*/ 136 w 424"/>
                <a:gd name="T19" fmla="*/ 28 h 554"/>
                <a:gd name="T20" fmla="*/ 241 w 424"/>
                <a:gd name="T21" fmla="*/ 16 h 554"/>
                <a:gd name="T22" fmla="*/ 295 w 424"/>
                <a:gd name="T23" fmla="*/ 161 h 554"/>
                <a:gd name="T24" fmla="*/ 320 w 424"/>
                <a:gd name="T25" fmla="*/ 217 h 554"/>
                <a:gd name="T26" fmla="*/ 423 w 424"/>
                <a:gd name="T27" fmla="*/ 537 h 554"/>
                <a:gd name="T28" fmla="*/ 410 w 424"/>
                <a:gd name="T29" fmla="*/ 554 h 554"/>
                <a:gd name="T30" fmla="*/ 250 w 424"/>
                <a:gd name="T31" fmla="*/ 282 h 554"/>
                <a:gd name="T32" fmla="*/ 312 w 424"/>
                <a:gd name="T33" fmla="*/ 448 h 554"/>
                <a:gd name="T34" fmla="*/ 303 w 424"/>
                <a:gd name="T35" fmla="*/ 228 h 554"/>
                <a:gd name="T36" fmla="*/ 267 w 424"/>
                <a:gd name="T37" fmla="*/ 160 h 554"/>
                <a:gd name="T38" fmla="*/ 276 w 424"/>
                <a:gd name="T39" fmla="*/ 71 h 554"/>
                <a:gd name="T40" fmla="*/ 196 w 424"/>
                <a:gd name="T41" fmla="*/ 20 h 554"/>
                <a:gd name="T42" fmla="*/ 155 w 424"/>
                <a:gd name="T43" fmla="*/ 118 h 554"/>
                <a:gd name="T44" fmla="*/ 211 w 424"/>
                <a:gd name="T45" fmla="*/ 164 h 554"/>
                <a:gd name="T46" fmla="*/ 280 w 424"/>
                <a:gd name="T47" fmla="*/ 272 h 554"/>
                <a:gd name="T48" fmla="*/ 169 w 424"/>
                <a:gd name="T49" fmla="*/ 188 h 554"/>
                <a:gd name="T50" fmla="*/ 167 w 424"/>
                <a:gd name="T51" fmla="*/ 186 h 554"/>
                <a:gd name="T52" fmla="*/ 87 w 424"/>
                <a:gd name="T53" fmla="*/ 135 h 554"/>
                <a:gd name="T54" fmla="*/ 46 w 424"/>
                <a:gd name="T55" fmla="*/ 233 h 554"/>
                <a:gd name="T56" fmla="*/ 127 w 424"/>
                <a:gd name="T57" fmla="*/ 284 h 554"/>
                <a:gd name="T58" fmla="*/ 180 w 424"/>
                <a:gd name="T59" fmla="*/ 250 h 554"/>
                <a:gd name="T60" fmla="*/ 127 w 424"/>
                <a:gd name="T61" fmla="*/ 271 h 554"/>
                <a:gd name="T62" fmla="*/ 55 w 424"/>
                <a:gd name="T63" fmla="*/ 222 h 554"/>
                <a:gd name="T64" fmla="*/ 87 w 424"/>
                <a:gd name="T65" fmla="*/ 148 h 554"/>
                <a:gd name="T66" fmla="*/ 158 w 424"/>
                <a:gd name="T67" fmla="*/ 196 h 554"/>
                <a:gd name="T68" fmla="*/ 127 w 424"/>
                <a:gd name="T69" fmla="*/ 271 h 554"/>
                <a:gd name="T70" fmla="*/ 68 w 424"/>
                <a:gd name="T71" fmla="*/ 177 h 554"/>
                <a:gd name="T72" fmla="*/ 116 w 424"/>
                <a:gd name="T73" fmla="*/ 247 h 554"/>
                <a:gd name="T74" fmla="*/ 145 w 424"/>
                <a:gd name="T75" fmla="*/ 242 h 554"/>
                <a:gd name="T76" fmla="*/ 97 w 424"/>
                <a:gd name="T77" fmla="*/ 172 h 554"/>
                <a:gd name="T78" fmla="*/ 235 w 424"/>
                <a:gd name="T79" fmla="*/ 156 h 554"/>
                <a:gd name="T80" fmla="*/ 164 w 424"/>
                <a:gd name="T81" fmla="*/ 108 h 554"/>
                <a:gd name="T82" fmla="*/ 195 w 424"/>
                <a:gd name="T83" fmla="*/ 33 h 554"/>
                <a:gd name="T84" fmla="*/ 267 w 424"/>
                <a:gd name="T85" fmla="*/ 82 h 554"/>
                <a:gd name="T86" fmla="*/ 235 w 424"/>
                <a:gd name="T87" fmla="*/ 156 h 554"/>
                <a:gd name="T88" fmla="*/ 177 w 424"/>
                <a:gd name="T89" fmla="*/ 62 h 554"/>
                <a:gd name="T90" fmla="*/ 225 w 424"/>
                <a:gd name="T91" fmla="*/ 132 h 554"/>
                <a:gd name="T92" fmla="*/ 254 w 424"/>
                <a:gd name="T93" fmla="*/ 127 h 554"/>
                <a:gd name="T94" fmla="*/ 206 w 424"/>
                <a:gd name="T95" fmla="*/ 57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4" h="554">
                  <a:moveTo>
                    <a:pt x="410" y="554"/>
                  </a:moveTo>
                  <a:cubicBezTo>
                    <a:pt x="409" y="554"/>
                    <a:pt x="407" y="554"/>
                    <a:pt x="406" y="553"/>
                  </a:cubicBezTo>
                  <a:cubicBezTo>
                    <a:pt x="405" y="553"/>
                    <a:pt x="342" y="528"/>
                    <a:pt x="296" y="459"/>
                  </a:cubicBezTo>
                  <a:cubicBezTo>
                    <a:pt x="256" y="399"/>
                    <a:pt x="237" y="316"/>
                    <a:pt x="232" y="294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91" y="271"/>
                    <a:pt x="189" y="273"/>
                    <a:pt x="187" y="276"/>
                  </a:cubicBezTo>
                  <a:cubicBezTo>
                    <a:pt x="172" y="294"/>
                    <a:pt x="150" y="304"/>
                    <a:pt x="127" y="304"/>
                  </a:cubicBezTo>
                  <a:cubicBezTo>
                    <a:pt x="110" y="304"/>
                    <a:pt x="94" y="299"/>
                    <a:pt x="82" y="288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" y="222"/>
                    <a:pt x="0" y="175"/>
                    <a:pt x="27" y="142"/>
                  </a:cubicBezTo>
                  <a:cubicBezTo>
                    <a:pt x="41" y="125"/>
                    <a:pt x="64" y="115"/>
                    <a:pt x="87" y="115"/>
                  </a:cubicBezTo>
                  <a:cubicBezTo>
                    <a:pt x="104" y="115"/>
                    <a:pt x="120" y="120"/>
                    <a:pt x="132" y="130"/>
                  </a:cubicBezTo>
                  <a:cubicBezTo>
                    <a:pt x="180" y="171"/>
                    <a:pt x="180" y="171"/>
                    <a:pt x="180" y="171"/>
                  </a:cubicBezTo>
                  <a:cubicBezTo>
                    <a:pt x="181" y="171"/>
                    <a:pt x="181" y="172"/>
                    <a:pt x="182" y="172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196" y="178"/>
                    <a:pt x="193" y="176"/>
                    <a:pt x="190" y="174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12" y="108"/>
                    <a:pt x="109" y="60"/>
                    <a:pt x="136" y="28"/>
                  </a:cubicBezTo>
                  <a:cubicBezTo>
                    <a:pt x="150" y="10"/>
                    <a:pt x="173" y="0"/>
                    <a:pt x="196" y="0"/>
                  </a:cubicBezTo>
                  <a:cubicBezTo>
                    <a:pt x="213" y="0"/>
                    <a:pt x="228" y="6"/>
                    <a:pt x="241" y="16"/>
                  </a:cubicBezTo>
                  <a:cubicBezTo>
                    <a:pt x="289" y="56"/>
                    <a:pt x="289" y="56"/>
                    <a:pt x="289" y="56"/>
                  </a:cubicBezTo>
                  <a:cubicBezTo>
                    <a:pt x="319" y="82"/>
                    <a:pt x="322" y="129"/>
                    <a:pt x="295" y="161"/>
                  </a:cubicBezTo>
                  <a:cubicBezTo>
                    <a:pt x="293" y="164"/>
                    <a:pt x="290" y="167"/>
                    <a:pt x="287" y="170"/>
                  </a:cubicBezTo>
                  <a:cubicBezTo>
                    <a:pt x="320" y="217"/>
                    <a:pt x="320" y="217"/>
                    <a:pt x="320" y="217"/>
                  </a:cubicBezTo>
                  <a:cubicBezTo>
                    <a:pt x="321" y="218"/>
                    <a:pt x="322" y="220"/>
                    <a:pt x="322" y="221"/>
                  </a:cubicBezTo>
                  <a:cubicBezTo>
                    <a:pt x="423" y="537"/>
                    <a:pt x="423" y="537"/>
                    <a:pt x="423" y="537"/>
                  </a:cubicBezTo>
                  <a:cubicBezTo>
                    <a:pt x="424" y="542"/>
                    <a:pt x="423" y="547"/>
                    <a:pt x="419" y="550"/>
                  </a:cubicBezTo>
                  <a:cubicBezTo>
                    <a:pt x="417" y="553"/>
                    <a:pt x="414" y="554"/>
                    <a:pt x="410" y="554"/>
                  </a:cubicBezTo>
                  <a:close/>
                  <a:moveTo>
                    <a:pt x="184" y="239"/>
                  </a:moveTo>
                  <a:cubicBezTo>
                    <a:pt x="250" y="282"/>
                    <a:pt x="250" y="282"/>
                    <a:pt x="250" y="282"/>
                  </a:cubicBezTo>
                  <a:cubicBezTo>
                    <a:pt x="251" y="286"/>
                    <a:pt x="251" y="286"/>
                    <a:pt x="251" y="286"/>
                  </a:cubicBezTo>
                  <a:cubicBezTo>
                    <a:pt x="253" y="296"/>
                    <a:pt x="272" y="386"/>
                    <a:pt x="312" y="448"/>
                  </a:cubicBezTo>
                  <a:cubicBezTo>
                    <a:pt x="342" y="492"/>
                    <a:pt x="379" y="516"/>
                    <a:pt x="398" y="527"/>
                  </a:cubicBezTo>
                  <a:cubicBezTo>
                    <a:pt x="303" y="228"/>
                    <a:pt x="303" y="228"/>
                    <a:pt x="303" y="228"/>
                  </a:cubicBezTo>
                  <a:cubicBezTo>
                    <a:pt x="259" y="165"/>
                    <a:pt x="259" y="165"/>
                    <a:pt x="259" y="165"/>
                  </a:cubicBezTo>
                  <a:cubicBezTo>
                    <a:pt x="267" y="160"/>
                    <a:pt x="267" y="160"/>
                    <a:pt x="267" y="160"/>
                  </a:cubicBezTo>
                  <a:cubicBezTo>
                    <a:pt x="273" y="156"/>
                    <a:pt x="277" y="153"/>
                    <a:pt x="280" y="149"/>
                  </a:cubicBezTo>
                  <a:cubicBezTo>
                    <a:pt x="300" y="125"/>
                    <a:pt x="298" y="90"/>
                    <a:pt x="276" y="71"/>
                  </a:cubicBezTo>
                  <a:cubicBezTo>
                    <a:pt x="228" y="31"/>
                    <a:pt x="228" y="31"/>
                    <a:pt x="228" y="31"/>
                  </a:cubicBezTo>
                  <a:cubicBezTo>
                    <a:pt x="219" y="24"/>
                    <a:pt x="208" y="20"/>
                    <a:pt x="196" y="20"/>
                  </a:cubicBezTo>
                  <a:cubicBezTo>
                    <a:pt x="179" y="20"/>
                    <a:pt x="162" y="28"/>
                    <a:pt x="151" y="41"/>
                  </a:cubicBezTo>
                  <a:cubicBezTo>
                    <a:pt x="131" y="65"/>
                    <a:pt x="133" y="99"/>
                    <a:pt x="155" y="118"/>
                  </a:cubicBezTo>
                  <a:cubicBezTo>
                    <a:pt x="203" y="158"/>
                    <a:pt x="203" y="158"/>
                    <a:pt x="203" y="158"/>
                  </a:cubicBezTo>
                  <a:cubicBezTo>
                    <a:pt x="205" y="160"/>
                    <a:pt x="208" y="162"/>
                    <a:pt x="211" y="164"/>
                  </a:cubicBezTo>
                  <a:cubicBezTo>
                    <a:pt x="214" y="165"/>
                    <a:pt x="214" y="165"/>
                    <a:pt x="214" y="165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69" y="188"/>
                    <a:pt x="169" y="188"/>
                    <a:pt x="169" y="188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0" y="139"/>
                    <a:pt x="99" y="135"/>
                    <a:pt x="87" y="135"/>
                  </a:cubicBezTo>
                  <a:cubicBezTo>
                    <a:pt x="70" y="135"/>
                    <a:pt x="53" y="142"/>
                    <a:pt x="42" y="155"/>
                  </a:cubicBezTo>
                  <a:cubicBezTo>
                    <a:pt x="22" y="179"/>
                    <a:pt x="24" y="214"/>
                    <a:pt x="46" y="233"/>
                  </a:cubicBezTo>
                  <a:cubicBezTo>
                    <a:pt x="94" y="273"/>
                    <a:pt x="94" y="273"/>
                    <a:pt x="94" y="273"/>
                  </a:cubicBezTo>
                  <a:cubicBezTo>
                    <a:pt x="104" y="280"/>
                    <a:pt x="115" y="284"/>
                    <a:pt x="127" y="284"/>
                  </a:cubicBezTo>
                  <a:cubicBezTo>
                    <a:pt x="144" y="284"/>
                    <a:pt x="160" y="277"/>
                    <a:pt x="171" y="263"/>
                  </a:cubicBezTo>
                  <a:cubicBezTo>
                    <a:pt x="175" y="259"/>
                    <a:pt x="177" y="255"/>
                    <a:pt x="180" y="250"/>
                  </a:cubicBezTo>
                  <a:lnTo>
                    <a:pt x="184" y="239"/>
                  </a:lnTo>
                  <a:close/>
                  <a:moveTo>
                    <a:pt x="127" y="271"/>
                  </a:moveTo>
                  <a:cubicBezTo>
                    <a:pt x="118" y="271"/>
                    <a:pt x="110" y="268"/>
                    <a:pt x="103" y="262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39" y="208"/>
                    <a:pt x="38" y="182"/>
                    <a:pt x="53" y="164"/>
                  </a:cubicBezTo>
                  <a:cubicBezTo>
                    <a:pt x="61" y="154"/>
                    <a:pt x="74" y="148"/>
                    <a:pt x="87" y="148"/>
                  </a:cubicBezTo>
                  <a:cubicBezTo>
                    <a:pt x="95" y="148"/>
                    <a:pt x="104" y="151"/>
                    <a:pt x="110" y="156"/>
                  </a:cubicBezTo>
                  <a:cubicBezTo>
                    <a:pt x="158" y="196"/>
                    <a:pt x="158" y="196"/>
                    <a:pt x="158" y="196"/>
                  </a:cubicBezTo>
                  <a:cubicBezTo>
                    <a:pt x="175" y="210"/>
                    <a:pt x="176" y="236"/>
                    <a:pt x="161" y="254"/>
                  </a:cubicBezTo>
                  <a:cubicBezTo>
                    <a:pt x="152" y="265"/>
                    <a:pt x="140" y="271"/>
                    <a:pt x="127" y="271"/>
                  </a:cubicBezTo>
                  <a:close/>
                  <a:moveTo>
                    <a:pt x="87" y="168"/>
                  </a:moveTo>
                  <a:cubicBezTo>
                    <a:pt x="80" y="168"/>
                    <a:pt x="73" y="171"/>
                    <a:pt x="68" y="177"/>
                  </a:cubicBezTo>
                  <a:cubicBezTo>
                    <a:pt x="60" y="187"/>
                    <a:pt x="60" y="200"/>
                    <a:pt x="68" y="207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19" y="249"/>
                    <a:pt x="123" y="251"/>
                    <a:pt x="127" y="251"/>
                  </a:cubicBezTo>
                  <a:cubicBezTo>
                    <a:pt x="134" y="251"/>
                    <a:pt x="141" y="247"/>
                    <a:pt x="145" y="242"/>
                  </a:cubicBezTo>
                  <a:cubicBezTo>
                    <a:pt x="154" y="232"/>
                    <a:pt x="154" y="218"/>
                    <a:pt x="146" y="212"/>
                  </a:cubicBezTo>
                  <a:cubicBezTo>
                    <a:pt x="97" y="172"/>
                    <a:pt x="97" y="172"/>
                    <a:pt x="97" y="172"/>
                  </a:cubicBezTo>
                  <a:cubicBezTo>
                    <a:pt x="94" y="169"/>
                    <a:pt x="91" y="168"/>
                    <a:pt x="87" y="168"/>
                  </a:cubicBezTo>
                  <a:close/>
                  <a:moveTo>
                    <a:pt x="235" y="156"/>
                  </a:moveTo>
                  <a:cubicBezTo>
                    <a:pt x="227" y="156"/>
                    <a:pt x="218" y="153"/>
                    <a:pt x="212" y="148"/>
                  </a:cubicBezTo>
                  <a:cubicBezTo>
                    <a:pt x="164" y="108"/>
                    <a:pt x="164" y="108"/>
                    <a:pt x="164" y="108"/>
                  </a:cubicBezTo>
                  <a:cubicBezTo>
                    <a:pt x="147" y="94"/>
                    <a:pt x="146" y="68"/>
                    <a:pt x="161" y="49"/>
                  </a:cubicBezTo>
                  <a:cubicBezTo>
                    <a:pt x="170" y="39"/>
                    <a:pt x="182" y="33"/>
                    <a:pt x="195" y="33"/>
                  </a:cubicBezTo>
                  <a:cubicBezTo>
                    <a:pt x="204" y="33"/>
                    <a:pt x="212" y="36"/>
                    <a:pt x="219" y="42"/>
                  </a:cubicBezTo>
                  <a:cubicBezTo>
                    <a:pt x="267" y="82"/>
                    <a:pt x="267" y="82"/>
                    <a:pt x="267" y="82"/>
                  </a:cubicBezTo>
                  <a:cubicBezTo>
                    <a:pt x="284" y="96"/>
                    <a:pt x="285" y="122"/>
                    <a:pt x="270" y="140"/>
                  </a:cubicBezTo>
                  <a:cubicBezTo>
                    <a:pt x="261" y="150"/>
                    <a:pt x="248" y="156"/>
                    <a:pt x="235" y="156"/>
                  </a:cubicBezTo>
                  <a:close/>
                  <a:moveTo>
                    <a:pt x="195" y="53"/>
                  </a:moveTo>
                  <a:cubicBezTo>
                    <a:pt x="188" y="53"/>
                    <a:pt x="182" y="56"/>
                    <a:pt x="177" y="62"/>
                  </a:cubicBezTo>
                  <a:cubicBezTo>
                    <a:pt x="169" y="72"/>
                    <a:pt x="169" y="85"/>
                    <a:pt x="177" y="9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8" y="135"/>
                    <a:pt x="231" y="136"/>
                    <a:pt x="235" y="136"/>
                  </a:cubicBezTo>
                  <a:cubicBezTo>
                    <a:pt x="243" y="136"/>
                    <a:pt x="250" y="133"/>
                    <a:pt x="254" y="127"/>
                  </a:cubicBezTo>
                  <a:cubicBezTo>
                    <a:pt x="262" y="117"/>
                    <a:pt x="262" y="104"/>
                    <a:pt x="254" y="97"/>
                  </a:cubicBezTo>
                  <a:cubicBezTo>
                    <a:pt x="206" y="57"/>
                    <a:pt x="206" y="57"/>
                    <a:pt x="206" y="57"/>
                  </a:cubicBezTo>
                  <a:cubicBezTo>
                    <a:pt x="203" y="54"/>
                    <a:pt x="199" y="53"/>
                    <a:pt x="195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Oval 69"/>
            <p:cNvSpPr>
              <a:spLocks noChangeArrowheads="1"/>
            </p:cNvSpPr>
            <p:nvPr/>
          </p:nvSpPr>
          <p:spPr bwMode="auto">
            <a:xfrm>
              <a:off x="1728788" y="1047750"/>
              <a:ext cx="95250" cy="952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95" name="leaf"/>
          <p:cNvSpPr>
            <a:spLocks/>
          </p:cNvSpPr>
          <p:nvPr/>
        </p:nvSpPr>
        <p:spPr bwMode="auto">
          <a:xfrm rot="1537055">
            <a:off x="8158801" y="1913218"/>
            <a:ext cx="261049" cy="454170"/>
          </a:xfrm>
          <a:custGeom>
            <a:avLst/>
            <a:gdLst>
              <a:gd name="T0" fmla="*/ 19 w 279"/>
              <a:gd name="T1" fmla="*/ 355 h 486"/>
              <a:gd name="T2" fmla="*/ 3 w 279"/>
              <a:gd name="T3" fmla="*/ 293 h 486"/>
              <a:gd name="T4" fmla="*/ 10 w 279"/>
              <a:gd name="T5" fmla="*/ 222 h 486"/>
              <a:gd name="T6" fmla="*/ 28 w 279"/>
              <a:gd name="T7" fmla="*/ 188 h 486"/>
              <a:gd name="T8" fmla="*/ 131 w 279"/>
              <a:gd name="T9" fmla="*/ 123 h 486"/>
              <a:gd name="T10" fmla="*/ 195 w 279"/>
              <a:gd name="T11" fmla="*/ 67 h 486"/>
              <a:gd name="T12" fmla="*/ 253 w 279"/>
              <a:gd name="T13" fmla="*/ 0 h 486"/>
              <a:gd name="T14" fmla="*/ 239 w 279"/>
              <a:gd name="T15" fmla="*/ 121 h 486"/>
              <a:gd name="T16" fmla="*/ 166 w 279"/>
              <a:gd name="T17" fmla="*/ 412 h 486"/>
              <a:gd name="T18" fmla="*/ 17 w 279"/>
              <a:gd name="T19" fmla="*/ 486 h 486"/>
              <a:gd name="T20" fmla="*/ 20 w 279"/>
              <a:gd name="T21" fmla="*/ 361 h 486"/>
              <a:gd name="T22" fmla="*/ 19 w 279"/>
              <a:gd name="T23" fmla="*/ 355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9" h="486">
                <a:moveTo>
                  <a:pt x="19" y="355"/>
                </a:moveTo>
                <a:cubicBezTo>
                  <a:pt x="13" y="334"/>
                  <a:pt x="6" y="314"/>
                  <a:pt x="3" y="293"/>
                </a:cubicBezTo>
                <a:cubicBezTo>
                  <a:pt x="0" y="269"/>
                  <a:pt x="3" y="245"/>
                  <a:pt x="10" y="222"/>
                </a:cubicBezTo>
                <a:cubicBezTo>
                  <a:pt x="14" y="210"/>
                  <a:pt x="20" y="198"/>
                  <a:pt x="28" y="188"/>
                </a:cubicBezTo>
                <a:cubicBezTo>
                  <a:pt x="53" y="154"/>
                  <a:pt x="97" y="144"/>
                  <a:pt x="131" y="123"/>
                </a:cubicBezTo>
                <a:cubicBezTo>
                  <a:pt x="155" y="108"/>
                  <a:pt x="175" y="88"/>
                  <a:pt x="195" y="67"/>
                </a:cubicBezTo>
                <a:cubicBezTo>
                  <a:pt x="215" y="45"/>
                  <a:pt x="235" y="24"/>
                  <a:pt x="253" y="0"/>
                </a:cubicBezTo>
                <a:cubicBezTo>
                  <a:pt x="236" y="31"/>
                  <a:pt x="236" y="84"/>
                  <a:pt x="239" y="121"/>
                </a:cubicBezTo>
                <a:cubicBezTo>
                  <a:pt x="246" y="221"/>
                  <a:pt x="279" y="356"/>
                  <a:pt x="166" y="412"/>
                </a:cubicBezTo>
                <a:cubicBezTo>
                  <a:pt x="139" y="425"/>
                  <a:pt x="17" y="486"/>
                  <a:pt x="17" y="486"/>
                </a:cubicBezTo>
                <a:cubicBezTo>
                  <a:pt x="25" y="446"/>
                  <a:pt x="31" y="402"/>
                  <a:pt x="20" y="361"/>
                </a:cubicBezTo>
                <a:cubicBezTo>
                  <a:pt x="20" y="359"/>
                  <a:pt x="19" y="357"/>
                  <a:pt x="19" y="355"/>
                </a:cubicBezTo>
                <a:close/>
              </a:path>
            </a:pathLst>
          </a:custGeom>
          <a:gradFill>
            <a:gsLst>
              <a:gs pos="91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96" name="leaf"/>
          <p:cNvSpPr>
            <a:spLocks/>
          </p:cNvSpPr>
          <p:nvPr/>
        </p:nvSpPr>
        <p:spPr bwMode="auto">
          <a:xfrm rot="1659581">
            <a:off x="8433495" y="2328563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91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7" name="leaf"/>
          <p:cNvSpPr>
            <a:spLocks/>
          </p:cNvSpPr>
          <p:nvPr/>
        </p:nvSpPr>
        <p:spPr bwMode="auto">
          <a:xfrm rot="21228633">
            <a:off x="8294556" y="2222674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8" name="leaf"/>
          <p:cNvSpPr>
            <a:spLocks/>
          </p:cNvSpPr>
          <p:nvPr/>
        </p:nvSpPr>
        <p:spPr bwMode="auto">
          <a:xfrm rot="21051952">
            <a:off x="8069769" y="1881861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9" name="leaf"/>
          <p:cNvSpPr>
            <a:spLocks/>
          </p:cNvSpPr>
          <p:nvPr/>
        </p:nvSpPr>
        <p:spPr bwMode="auto">
          <a:xfrm rot="3701035">
            <a:off x="7426580" y="687881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0" name="leaf"/>
          <p:cNvSpPr>
            <a:spLocks/>
          </p:cNvSpPr>
          <p:nvPr/>
        </p:nvSpPr>
        <p:spPr bwMode="auto">
          <a:xfrm rot="21228633">
            <a:off x="7431496" y="468876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1" name="leaf"/>
          <p:cNvSpPr>
            <a:spLocks/>
          </p:cNvSpPr>
          <p:nvPr/>
        </p:nvSpPr>
        <p:spPr bwMode="auto">
          <a:xfrm rot="548048" flipH="1">
            <a:off x="7259327" y="533925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2" name="leaf"/>
          <p:cNvSpPr>
            <a:spLocks/>
          </p:cNvSpPr>
          <p:nvPr/>
        </p:nvSpPr>
        <p:spPr bwMode="auto">
          <a:xfrm rot="7932340">
            <a:off x="8169045" y="3489298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3" name="leaf"/>
          <p:cNvSpPr>
            <a:spLocks/>
          </p:cNvSpPr>
          <p:nvPr/>
        </p:nvSpPr>
        <p:spPr bwMode="auto">
          <a:xfrm rot="6962759" flipH="1">
            <a:off x="8254592" y="3326339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4" name="leaf"/>
          <p:cNvSpPr>
            <a:spLocks/>
          </p:cNvSpPr>
          <p:nvPr/>
        </p:nvSpPr>
        <p:spPr bwMode="auto">
          <a:xfrm rot="6357181">
            <a:off x="7369236" y="2196814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05" name="tablet"/>
          <p:cNvGrpSpPr/>
          <p:nvPr/>
        </p:nvGrpSpPr>
        <p:grpSpPr>
          <a:xfrm>
            <a:off x="5087554" y="2063509"/>
            <a:ext cx="692732" cy="911951"/>
            <a:chOff x="5892801" y="184150"/>
            <a:chExt cx="1379538" cy="1816100"/>
          </a:xfrm>
          <a:solidFill>
            <a:schemeClr val="bg1"/>
          </a:solidFill>
        </p:grpSpPr>
        <p:sp>
          <p:nvSpPr>
            <p:cNvPr id="706" name="Freeform 83"/>
            <p:cNvSpPr>
              <a:spLocks/>
            </p:cNvSpPr>
            <p:nvPr/>
          </p:nvSpPr>
          <p:spPr bwMode="auto">
            <a:xfrm>
              <a:off x="5936137" y="218819"/>
              <a:ext cx="1316039" cy="1752601"/>
            </a:xfrm>
            <a:custGeom>
              <a:avLst/>
              <a:gdLst>
                <a:gd name="T0" fmla="*/ 32 w 415"/>
                <a:gd name="T1" fmla="*/ 552 h 552"/>
                <a:gd name="T2" fmla="*/ 0 w 415"/>
                <a:gd name="T3" fmla="*/ 520 h 552"/>
                <a:gd name="T4" fmla="*/ 0 w 415"/>
                <a:gd name="T5" fmla="*/ 32 h 552"/>
                <a:gd name="T6" fmla="*/ 32 w 415"/>
                <a:gd name="T7" fmla="*/ 0 h 552"/>
                <a:gd name="T8" fmla="*/ 384 w 415"/>
                <a:gd name="T9" fmla="*/ 0 h 552"/>
                <a:gd name="T10" fmla="*/ 415 w 415"/>
                <a:gd name="T11" fmla="*/ 32 h 552"/>
                <a:gd name="T12" fmla="*/ 415 w 415"/>
                <a:gd name="T13" fmla="*/ 520 h 552"/>
                <a:gd name="T14" fmla="*/ 384 w 415"/>
                <a:gd name="T15" fmla="*/ 552 h 552"/>
                <a:gd name="T16" fmla="*/ 32 w 415"/>
                <a:gd name="T1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552">
                  <a:moveTo>
                    <a:pt x="32" y="552"/>
                  </a:moveTo>
                  <a:cubicBezTo>
                    <a:pt x="14" y="552"/>
                    <a:pt x="0" y="537"/>
                    <a:pt x="0" y="5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401" y="0"/>
                    <a:pt x="415" y="14"/>
                    <a:pt x="415" y="32"/>
                  </a:cubicBezTo>
                  <a:cubicBezTo>
                    <a:pt x="415" y="520"/>
                    <a:pt x="415" y="520"/>
                    <a:pt x="415" y="520"/>
                  </a:cubicBezTo>
                  <a:cubicBezTo>
                    <a:pt x="415" y="537"/>
                    <a:pt x="401" y="552"/>
                    <a:pt x="384" y="552"/>
                  </a:cubicBezTo>
                  <a:lnTo>
                    <a:pt x="32" y="552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84"/>
            <p:cNvSpPr>
              <a:spLocks noEditPoints="1"/>
            </p:cNvSpPr>
            <p:nvPr/>
          </p:nvSpPr>
          <p:spPr bwMode="auto">
            <a:xfrm>
              <a:off x="5892801" y="184150"/>
              <a:ext cx="1379538" cy="1816100"/>
            </a:xfrm>
            <a:custGeom>
              <a:avLst/>
              <a:gdLst>
                <a:gd name="T0" fmla="*/ 394 w 435"/>
                <a:gd name="T1" fmla="*/ 20 h 572"/>
                <a:gd name="T2" fmla="*/ 415 w 435"/>
                <a:gd name="T3" fmla="*/ 42 h 572"/>
                <a:gd name="T4" fmla="*/ 415 w 435"/>
                <a:gd name="T5" fmla="*/ 530 h 572"/>
                <a:gd name="T6" fmla="*/ 394 w 435"/>
                <a:gd name="T7" fmla="*/ 552 h 572"/>
                <a:gd name="T8" fmla="*/ 42 w 435"/>
                <a:gd name="T9" fmla="*/ 552 h 572"/>
                <a:gd name="T10" fmla="*/ 20 w 435"/>
                <a:gd name="T11" fmla="*/ 530 h 572"/>
                <a:gd name="T12" fmla="*/ 20 w 435"/>
                <a:gd name="T13" fmla="*/ 42 h 572"/>
                <a:gd name="T14" fmla="*/ 42 w 435"/>
                <a:gd name="T15" fmla="*/ 20 h 572"/>
                <a:gd name="T16" fmla="*/ 394 w 435"/>
                <a:gd name="T17" fmla="*/ 20 h 572"/>
                <a:gd name="T18" fmla="*/ 394 w 435"/>
                <a:gd name="T19" fmla="*/ 0 h 572"/>
                <a:gd name="T20" fmla="*/ 42 w 435"/>
                <a:gd name="T21" fmla="*/ 0 h 572"/>
                <a:gd name="T22" fmla="*/ 0 w 435"/>
                <a:gd name="T23" fmla="*/ 42 h 572"/>
                <a:gd name="T24" fmla="*/ 0 w 435"/>
                <a:gd name="T25" fmla="*/ 530 h 572"/>
                <a:gd name="T26" fmla="*/ 42 w 435"/>
                <a:gd name="T27" fmla="*/ 572 h 572"/>
                <a:gd name="T28" fmla="*/ 394 w 435"/>
                <a:gd name="T29" fmla="*/ 572 h 572"/>
                <a:gd name="T30" fmla="*/ 435 w 435"/>
                <a:gd name="T31" fmla="*/ 530 h 572"/>
                <a:gd name="T32" fmla="*/ 435 w 435"/>
                <a:gd name="T33" fmla="*/ 42 h 572"/>
                <a:gd name="T34" fmla="*/ 394 w 435"/>
                <a:gd name="T3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5" h="572">
                  <a:moveTo>
                    <a:pt x="394" y="20"/>
                  </a:moveTo>
                  <a:cubicBezTo>
                    <a:pt x="406" y="20"/>
                    <a:pt x="415" y="30"/>
                    <a:pt x="415" y="42"/>
                  </a:cubicBezTo>
                  <a:cubicBezTo>
                    <a:pt x="415" y="530"/>
                    <a:pt x="415" y="530"/>
                    <a:pt x="415" y="530"/>
                  </a:cubicBezTo>
                  <a:cubicBezTo>
                    <a:pt x="415" y="542"/>
                    <a:pt x="406" y="552"/>
                    <a:pt x="394" y="552"/>
                  </a:cubicBezTo>
                  <a:cubicBezTo>
                    <a:pt x="42" y="552"/>
                    <a:pt x="42" y="552"/>
                    <a:pt x="42" y="552"/>
                  </a:cubicBezTo>
                  <a:cubicBezTo>
                    <a:pt x="30" y="552"/>
                    <a:pt x="20" y="542"/>
                    <a:pt x="20" y="53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0"/>
                    <a:pt x="30" y="20"/>
                    <a:pt x="42" y="20"/>
                  </a:cubicBezTo>
                  <a:cubicBezTo>
                    <a:pt x="394" y="20"/>
                    <a:pt x="394" y="20"/>
                    <a:pt x="394" y="20"/>
                  </a:cubicBezTo>
                  <a:moveTo>
                    <a:pt x="39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53"/>
                    <a:pt x="19" y="572"/>
                    <a:pt x="42" y="572"/>
                  </a:cubicBezTo>
                  <a:cubicBezTo>
                    <a:pt x="394" y="572"/>
                    <a:pt x="394" y="572"/>
                    <a:pt x="394" y="572"/>
                  </a:cubicBezTo>
                  <a:cubicBezTo>
                    <a:pt x="417" y="572"/>
                    <a:pt x="435" y="553"/>
                    <a:pt x="435" y="530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19"/>
                    <a:pt x="417" y="0"/>
                    <a:pt x="39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Rectangle 85"/>
            <p:cNvSpPr>
              <a:spLocks noChangeArrowheads="1"/>
            </p:cNvSpPr>
            <p:nvPr/>
          </p:nvSpPr>
          <p:spPr bwMode="auto">
            <a:xfrm>
              <a:off x="6089651" y="400050"/>
              <a:ext cx="985838" cy="13081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Freeform 86"/>
            <p:cNvSpPr>
              <a:spLocks noEditPoints="1"/>
            </p:cNvSpPr>
            <p:nvPr/>
          </p:nvSpPr>
          <p:spPr bwMode="auto">
            <a:xfrm>
              <a:off x="6070601" y="381000"/>
              <a:ext cx="1023938" cy="1346200"/>
            </a:xfrm>
            <a:custGeom>
              <a:avLst/>
              <a:gdLst>
                <a:gd name="T0" fmla="*/ 317 w 323"/>
                <a:gd name="T1" fmla="*/ 424 h 424"/>
                <a:gd name="T2" fmla="*/ 6 w 323"/>
                <a:gd name="T3" fmla="*/ 424 h 424"/>
                <a:gd name="T4" fmla="*/ 0 w 323"/>
                <a:gd name="T5" fmla="*/ 418 h 424"/>
                <a:gd name="T6" fmla="*/ 0 w 323"/>
                <a:gd name="T7" fmla="*/ 6 h 424"/>
                <a:gd name="T8" fmla="*/ 6 w 323"/>
                <a:gd name="T9" fmla="*/ 0 h 424"/>
                <a:gd name="T10" fmla="*/ 317 w 323"/>
                <a:gd name="T11" fmla="*/ 0 h 424"/>
                <a:gd name="T12" fmla="*/ 323 w 323"/>
                <a:gd name="T13" fmla="*/ 6 h 424"/>
                <a:gd name="T14" fmla="*/ 323 w 323"/>
                <a:gd name="T15" fmla="*/ 418 h 424"/>
                <a:gd name="T16" fmla="*/ 317 w 323"/>
                <a:gd name="T17" fmla="*/ 424 h 424"/>
                <a:gd name="T18" fmla="*/ 12 w 323"/>
                <a:gd name="T19" fmla="*/ 412 h 424"/>
                <a:gd name="T20" fmla="*/ 311 w 323"/>
                <a:gd name="T21" fmla="*/ 412 h 424"/>
                <a:gd name="T22" fmla="*/ 311 w 323"/>
                <a:gd name="T23" fmla="*/ 12 h 424"/>
                <a:gd name="T24" fmla="*/ 12 w 323"/>
                <a:gd name="T25" fmla="*/ 12 h 424"/>
                <a:gd name="T26" fmla="*/ 12 w 323"/>
                <a:gd name="T27" fmla="*/ 4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24">
                  <a:moveTo>
                    <a:pt x="317" y="424"/>
                  </a:moveTo>
                  <a:cubicBezTo>
                    <a:pt x="6" y="424"/>
                    <a:pt x="6" y="424"/>
                    <a:pt x="6" y="424"/>
                  </a:cubicBezTo>
                  <a:cubicBezTo>
                    <a:pt x="3" y="424"/>
                    <a:pt x="0" y="421"/>
                    <a:pt x="0" y="4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0" y="0"/>
                    <a:pt x="323" y="3"/>
                    <a:pt x="323" y="6"/>
                  </a:cubicBezTo>
                  <a:cubicBezTo>
                    <a:pt x="323" y="418"/>
                    <a:pt x="323" y="418"/>
                    <a:pt x="323" y="418"/>
                  </a:cubicBezTo>
                  <a:cubicBezTo>
                    <a:pt x="323" y="421"/>
                    <a:pt x="320" y="424"/>
                    <a:pt x="317" y="424"/>
                  </a:cubicBezTo>
                  <a:close/>
                  <a:moveTo>
                    <a:pt x="12" y="412"/>
                  </a:moveTo>
                  <a:cubicBezTo>
                    <a:pt x="311" y="412"/>
                    <a:pt x="311" y="412"/>
                    <a:pt x="311" y="412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Oval 87"/>
            <p:cNvSpPr>
              <a:spLocks noChangeArrowheads="1"/>
            </p:cNvSpPr>
            <p:nvPr/>
          </p:nvSpPr>
          <p:spPr bwMode="auto">
            <a:xfrm>
              <a:off x="6512387" y="1717869"/>
              <a:ext cx="192236" cy="1922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1" name="leaf"/>
          <p:cNvSpPr>
            <a:spLocks/>
          </p:cNvSpPr>
          <p:nvPr/>
        </p:nvSpPr>
        <p:spPr bwMode="auto">
          <a:xfrm rot="13415071">
            <a:off x="3802699" y="1925652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91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2" name="leaf"/>
          <p:cNvSpPr>
            <a:spLocks/>
          </p:cNvSpPr>
          <p:nvPr/>
        </p:nvSpPr>
        <p:spPr bwMode="auto">
          <a:xfrm rot="11384123">
            <a:off x="3849454" y="2018638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3" name="leaf"/>
          <p:cNvSpPr>
            <a:spLocks/>
          </p:cNvSpPr>
          <p:nvPr/>
        </p:nvSpPr>
        <p:spPr bwMode="auto">
          <a:xfrm rot="14587594">
            <a:off x="4081851" y="3573702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4" name="leaf"/>
          <p:cNvSpPr>
            <a:spLocks/>
          </p:cNvSpPr>
          <p:nvPr/>
        </p:nvSpPr>
        <p:spPr bwMode="auto">
          <a:xfrm rot="20062945" flipH="1">
            <a:off x="4611584" y="1746543"/>
            <a:ext cx="261049" cy="454170"/>
          </a:xfrm>
          <a:custGeom>
            <a:avLst/>
            <a:gdLst>
              <a:gd name="T0" fmla="*/ 19 w 279"/>
              <a:gd name="T1" fmla="*/ 355 h 486"/>
              <a:gd name="T2" fmla="*/ 3 w 279"/>
              <a:gd name="T3" fmla="*/ 293 h 486"/>
              <a:gd name="T4" fmla="*/ 10 w 279"/>
              <a:gd name="T5" fmla="*/ 222 h 486"/>
              <a:gd name="T6" fmla="*/ 28 w 279"/>
              <a:gd name="T7" fmla="*/ 188 h 486"/>
              <a:gd name="T8" fmla="*/ 131 w 279"/>
              <a:gd name="T9" fmla="*/ 123 h 486"/>
              <a:gd name="T10" fmla="*/ 195 w 279"/>
              <a:gd name="T11" fmla="*/ 67 h 486"/>
              <a:gd name="T12" fmla="*/ 253 w 279"/>
              <a:gd name="T13" fmla="*/ 0 h 486"/>
              <a:gd name="T14" fmla="*/ 239 w 279"/>
              <a:gd name="T15" fmla="*/ 121 h 486"/>
              <a:gd name="T16" fmla="*/ 166 w 279"/>
              <a:gd name="T17" fmla="*/ 412 h 486"/>
              <a:gd name="T18" fmla="*/ 17 w 279"/>
              <a:gd name="T19" fmla="*/ 486 h 486"/>
              <a:gd name="T20" fmla="*/ 20 w 279"/>
              <a:gd name="T21" fmla="*/ 361 h 486"/>
              <a:gd name="T22" fmla="*/ 19 w 279"/>
              <a:gd name="T23" fmla="*/ 355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9" h="486">
                <a:moveTo>
                  <a:pt x="19" y="355"/>
                </a:moveTo>
                <a:cubicBezTo>
                  <a:pt x="13" y="334"/>
                  <a:pt x="6" y="314"/>
                  <a:pt x="3" y="293"/>
                </a:cubicBezTo>
                <a:cubicBezTo>
                  <a:pt x="0" y="269"/>
                  <a:pt x="3" y="245"/>
                  <a:pt x="10" y="222"/>
                </a:cubicBezTo>
                <a:cubicBezTo>
                  <a:pt x="14" y="210"/>
                  <a:pt x="20" y="198"/>
                  <a:pt x="28" y="188"/>
                </a:cubicBezTo>
                <a:cubicBezTo>
                  <a:pt x="53" y="154"/>
                  <a:pt x="97" y="144"/>
                  <a:pt x="131" y="123"/>
                </a:cubicBezTo>
                <a:cubicBezTo>
                  <a:pt x="155" y="108"/>
                  <a:pt x="175" y="88"/>
                  <a:pt x="195" y="67"/>
                </a:cubicBezTo>
                <a:cubicBezTo>
                  <a:pt x="215" y="45"/>
                  <a:pt x="235" y="24"/>
                  <a:pt x="253" y="0"/>
                </a:cubicBezTo>
                <a:cubicBezTo>
                  <a:pt x="236" y="31"/>
                  <a:pt x="236" y="84"/>
                  <a:pt x="239" y="121"/>
                </a:cubicBezTo>
                <a:cubicBezTo>
                  <a:pt x="246" y="221"/>
                  <a:pt x="279" y="356"/>
                  <a:pt x="166" y="412"/>
                </a:cubicBezTo>
                <a:cubicBezTo>
                  <a:pt x="139" y="425"/>
                  <a:pt x="17" y="486"/>
                  <a:pt x="17" y="486"/>
                </a:cubicBezTo>
                <a:cubicBezTo>
                  <a:pt x="25" y="446"/>
                  <a:pt x="31" y="402"/>
                  <a:pt x="20" y="361"/>
                </a:cubicBezTo>
                <a:cubicBezTo>
                  <a:pt x="20" y="359"/>
                  <a:pt x="19" y="357"/>
                  <a:pt x="19" y="355"/>
                </a:cubicBezTo>
                <a:close/>
              </a:path>
            </a:pathLst>
          </a:custGeom>
          <a:gradFill>
            <a:gsLst>
              <a:gs pos="91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grpSp>
        <p:nvGrpSpPr>
          <p:cNvPr id="715" name="megaphone"/>
          <p:cNvGrpSpPr/>
          <p:nvPr/>
        </p:nvGrpSpPr>
        <p:grpSpPr>
          <a:xfrm>
            <a:off x="4422654" y="1415982"/>
            <a:ext cx="984866" cy="466082"/>
            <a:chOff x="3022601" y="1530350"/>
            <a:chExt cx="1898650" cy="898525"/>
          </a:xfrm>
        </p:grpSpPr>
        <p:sp>
          <p:nvSpPr>
            <p:cNvPr id="716" name="Freeform 107"/>
            <p:cNvSpPr>
              <a:spLocks/>
            </p:cNvSpPr>
            <p:nvPr/>
          </p:nvSpPr>
          <p:spPr bwMode="auto">
            <a:xfrm>
              <a:off x="3051176" y="1558925"/>
              <a:ext cx="1844675" cy="844550"/>
            </a:xfrm>
            <a:custGeom>
              <a:avLst/>
              <a:gdLst>
                <a:gd name="T0" fmla="*/ 514 w 581"/>
                <a:gd name="T1" fmla="*/ 266 h 266"/>
                <a:gd name="T2" fmla="*/ 22 w 581"/>
                <a:gd name="T3" fmla="*/ 170 h 266"/>
                <a:gd name="T4" fmla="*/ 0 w 581"/>
                <a:gd name="T5" fmla="*/ 133 h 266"/>
                <a:gd name="T6" fmla="*/ 22 w 581"/>
                <a:gd name="T7" fmla="*/ 96 h 266"/>
                <a:gd name="T8" fmla="*/ 513 w 581"/>
                <a:gd name="T9" fmla="*/ 0 h 266"/>
                <a:gd name="T10" fmla="*/ 516 w 581"/>
                <a:gd name="T11" fmla="*/ 0 h 266"/>
                <a:gd name="T12" fmla="*/ 581 w 581"/>
                <a:gd name="T13" fmla="*/ 135 h 266"/>
                <a:gd name="T14" fmla="*/ 515 w 581"/>
                <a:gd name="T15" fmla="*/ 266 h 266"/>
                <a:gd name="T16" fmla="*/ 514 w 581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1" h="266">
                  <a:moveTo>
                    <a:pt x="514" y="266"/>
                  </a:moveTo>
                  <a:cubicBezTo>
                    <a:pt x="493" y="266"/>
                    <a:pt x="70" y="180"/>
                    <a:pt x="22" y="170"/>
                  </a:cubicBezTo>
                  <a:cubicBezTo>
                    <a:pt x="21" y="170"/>
                    <a:pt x="0" y="165"/>
                    <a:pt x="0" y="133"/>
                  </a:cubicBezTo>
                  <a:cubicBezTo>
                    <a:pt x="0" y="101"/>
                    <a:pt x="21" y="96"/>
                    <a:pt x="22" y="96"/>
                  </a:cubicBezTo>
                  <a:cubicBezTo>
                    <a:pt x="41" y="92"/>
                    <a:pt x="501" y="1"/>
                    <a:pt x="513" y="0"/>
                  </a:cubicBezTo>
                  <a:cubicBezTo>
                    <a:pt x="514" y="0"/>
                    <a:pt x="515" y="0"/>
                    <a:pt x="516" y="0"/>
                  </a:cubicBezTo>
                  <a:cubicBezTo>
                    <a:pt x="538" y="0"/>
                    <a:pt x="581" y="28"/>
                    <a:pt x="581" y="135"/>
                  </a:cubicBezTo>
                  <a:cubicBezTo>
                    <a:pt x="581" y="237"/>
                    <a:pt x="545" y="262"/>
                    <a:pt x="515" y="266"/>
                  </a:cubicBezTo>
                  <a:cubicBezTo>
                    <a:pt x="515" y="266"/>
                    <a:pt x="514" y="266"/>
                    <a:pt x="514" y="2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8000">
                  <a:schemeClr val="accent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" name="Freeform 108"/>
            <p:cNvSpPr>
              <a:spLocks noEditPoints="1"/>
            </p:cNvSpPr>
            <p:nvPr/>
          </p:nvSpPr>
          <p:spPr bwMode="auto">
            <a:xfrm>
              <a:off x="3022601" y="1530350"/>
              <a:ext cx="1898650" cy="898525"/>
            </a:xfrm>
            <a:custGeom>
              <a:avLst/>
              <a:gdLst>
                <a:gd name="T0" fmla="*/ 525 w 598"/>
                <a:gd name="T1" fmla="*/ 17 h 283"/>
                <a:gd name="T2" fmla="*/ 582 w 598"/>
                <a:gd name="T3" fmla="*/ 144 h 283"/>
                <a:gd name="T4" fmla="*/ 523 w 598"/>
                <a:gd name="T5" fmla="*/ 267 h 283"/>
                <a:gd name="T6" fmla="*/ 523 w 598"/>
                <a:gd name="T7" fmla="*/ 267 h 283"/>
                <a:gd name="T8" fmla="*/ 33 w 598"/>
                <a:gd name="T9" fmla="*/ 171 h 283"/>
                <a:gd name="T10" fmla="*/ 17 w 598"/>
                <a:gd name="T11" fmla="*/ 142 h 283"/>
                <a:gd name="T12" fmla="*/ 33 w 598"/>
                <a:gd name="T13" fmla="*/ 113 h 283"/>
                <a:gd name="T14" fmla="*/ 523 w 598"/>
                <a:gd name="T15" fmla="*/ 17 h 283"/>
                <a:gd name="T16" fmla="*/ 525 w 598"/>
                <a:gd name="T17" fmla="*/ 17 h 283"/>
                <a:gd name="T18" fmla="*/ 525 w 598"/>
                <a:gd name="T19" fmla="*/ 0 h 283"/>
                <a:gd name="T20" fmla="*/ 521 w 598"/>
                <a:gd name="T21" fmla="*/ 0 h 283"/>
                <a:gd name="T22" fmla="*/ 29 w 598"/>
                <a:gd name="T23" fmla="*/ 97 h 283"/>
                <a:gd name="T24" fmla="*/ 29 w 598"/>
                <a:gd name="T25" fmla="*/ 97 h 283"/>
                <a:gd name="T26" fmla="*/ 0 w 598"/>
                <a:gd name="T27" fmla="*/ 142 h 283"/>
                <a:gd name="T28" fmla="*/ 29 w 598"/>
                <a:gd name="T29" fmla="*/ 187 h 283"/>
                <a:gd name="T30" fmla="*/ 523 w 598"/>
                <a:gd name="T31" fmla="*/ 283 h 283"/>
                <a:gd name="T32" fmla="*/ 525 w 598"/>
                <a:gd name="T33" fmla="*/ 283 h 283"/>
                <a:gd name="T34" fmla="*/ 598 w 598"/>
                <a:gd name="T35" fmla="*/ 144 h 283"/>
                <a:gd name="T36" fmla="*/ 572 w 598"/>
                <a:gd name="T37" fmla="*/ 31 h 283"/>
                <a:gd name="T38" fmla="*/ 525 w 598"/>
                <a:gd name="T3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8" h="283">
                  <a:moveTo>
                    <a:pt x="525" y="17"/>
                  </a:moveTo>
                  <a:cubicBezTo>
                    <a:pt x="539" y="17"/>
                    <a:pt x="582" y="36"/>
                    <a:pt x="582" y="144"/>
                  </a:cubicBezTo>
                  <a:cubicBezTo>
                    <a:pt x="582" y="257"/>
                    <a:pt x="537" y="265"/>
                    <a:pt x="523" y="267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02" y="267"/>
                    <a:pt x="33" y="171"/>
                    <a:pt x="33" y="171"/>
                  </a:cubicBezTo>
                  <a:cubicBezTo>
                    <a:pt x="33" y="171"/>
                    <a:pt x="17" y="167"/>
                    <a:pt x="17" y="142"/>
                  </a:cubicBezTo>
                  <a:cubicBezTo>
                    <a:pt x="17" y="116"/>
                    <a:pt x="33" y="113"/>
                    <a:pt x="33" y="113"/>
                  </a:cubicBezTo>
                  <a:cubicBezTo>
                    <a:pt x="33" y="113"/>
                    <a:pt x="511" y="19"/>
                    <a:pt x="523" y="17"/>
                  </a:cubicBezTo>
                  <a:cubicBezTo>
                    <a:pt x="524" y="17"/>
                    <a:pt x="524" y="17"/>
                    <a:pt x="525" y="17"/>
                  </a:cubicBezTo>
                  <a:moveTo>
                    <a:pt x="525" y="0"/>
                  </a:moveTo>
                  <a:cubicBezTo>
                    <a:pt x="524" y="0"/>
                    <a:pt x="522" y="0"/>
                    <a:pt x="521" y="0"/>
                  </a:cubicBezTo>
                  <a:cubicBezTo>
                    <a:pt x="509" y="2"/>
                    <a:pt x="78" y="8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8" y="99"/>
                    <a:pt x="0" y="111"/>
                    <a:pt x="0" y="142"/>
                  </a:cubicBezTo>
                  <a:cubicBezTo>
                    <a:pt x="0" y="173"/>
                    <a:pt x="18" y="185"/>
                    <a:pt x="29" y="187"/>
                  </a:cubicBezTo>
                  <a:cubicBezTo>
                    <a:pt x="108" y="203"/>
                    <a:pt x="501" y="283"/>
                    <a:pt x="523" y="283"/>
                  </a:cubicBezTo>
                  <a:cubicBezTo>
                    <a:pt x="524" y="283"/>
                    <a:pt x="524" y="283"/>
                    <a:pt x="525" y="283"/>
                  </a:cubicBezTo>
                  <a:cubicBezTo>
                    <a:pt x="559" y="279"/>
                    <a:pt x="598" y="252"/>
                    <a:pt x="598" y="144"/>
                  </a:cubicBezTo>
                  <a:cubicBezTo>
                    <a:pt x="598" y="94"/>
                    <a:pt x="590" y="56"/>
                    <a:pt x="572" y="31"/>
                  </a:cubicBezTo>
                  <a:cubicBezTo>
                    <a:pt x="557" y="8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8" name="Freeform 109"/>
            <p:cNvSpPr>
              <a:spLocks/>
            </p:cNvSpPr>
            <p:nvPr/>
          </p:nvSpPr>
          <p:spPr bwMode="auto">
            <a:xfrm>
              <a:off x="4533901" y="1552575"/>
              <a:ext cx="260350" cy="866775"/>
            </a:xfrm>
            <a:custGeom>
              <a:avLst/>
              <a:gdLst>
                <a:gd name="T0" fmla="*/ 22 w 82"/>
                <a:gd name="T1" fmla="*/ 273 h 273"/>
                <a:gd name="T2" fmla="*/ 13 w 82"/>
                <a:gd name="T3" fmla="*/ 266 h 273"/>
                <a:gd name="T4" fmla="*/ 21 w 82"/>
                <a:gd name="T5" fmla="*/ 257 h 273"/>
                <a:gd name="T6" fmla="*/ 66 w 82"/>
                <a:gd name="T7" fmla="*/ 128 h 273"/>
                <a:gd name="T8" fmla="*/ 36 w 82"/>
                <a:gd name="T9" fmla="*/ 28 h 273"/>
                <a:gd name="T10" fmla="*/ 10 w 82"/>
                <a:gd name="T11" fmla="*/ 18 h 273"/>
                <a:gd name="T12" fmla="*/ 1 w 82"/>
                <a:gd name="T13" fmla="*/ 11 h 273"/>
                <a:gd name="T14" fmla="*/ 8 w 82"/>
                <a:gd name="T15" fmla="*/ 2 h 273"/>
                <a:gd name="T16" fmla="*/ 47 w 82"/>
                <a:gd name="T17" fmla="*/ 16 h 273"/>
                <a:gd name="T18" fmla="*/ 82 w 82"/>
                <a:gd name="T19" fmla="*/ 128 h 273"/>
                <a:gd name="T20" fmla="*/ 23 w 82"/>
                <a:gd name="T21" fmla="*/ 273 h 273"/>
                <a:gd name="T22" fmla="*/ 22 w 82"/>
                <a:gd name="T2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273">
                  <a:moveTo>
                    <a:pt x="22" y="273"/>
                  </a:moveTo>
                  <a:cubicBezTo>
                    <a:pt x="17" y="273"/>
                    <a:pt x="14" y="270"/>
                    <a:pt x="13" y="266"/>
                  </a:cubicBezTo>
                  <a:cubicBezTo>
                    <a:pt x="13" y="261"/>
                    <a:pt x="16" y="257"/>
                    <a:pt x="21" y="257"/>
                  </a:cubicBezTo>
                  <a:cubicBezTo>
                    <a:pt x="21" y="257"/>
                    <a:pt x="66" y="250"/>
                    <a:pt x="66" y="128"/>
                  </a:cubicBezTo>
                  <a:cubicBezTo>
                    <a:pt x="66" y="67"/>
                    <a:pt x="50" y="40"/>
                    <a:pt x="36" y="28"/>
                  </a:cubicBezTo>
                  <a:cubicBezTo>
                    <a:pt x="26" y="19"/>
                    <a:pt x="15" y="18"/>
                    <a:pt x="10" y="18"/>
                  </a:cubicBezTo>
                  <a:cubicBezTo>
                    <a:pt x="6" y="19"/>
                    <a:pt x="1" y="16"/>
                    <a:pt x="1" y="11"/>
                  </a:cubicBezTo>
                  <a:cubicBezTo>
                    <a:pt x="0" y="7"/>
                    <a:pt x="3" y="2"/>
                    <a:pt x="8" y="2"/>
                  </a:cubicBezTo>
                  <a:cubicBezTo>
                    <a:pt x="17" y="0"/>
                    <a:pt x="33" y="3"/>
                    <a:pt x="47" y="16"/>
                  </a:cubicBezTo>
                  <a:cubicBezTo>
                    <a:pt x="71" y="36"/>
                    <a:pt x="82" y="74"/>
                    <a:pt x="82" y="128"/>
                  </a:cubicBezTo>
                  <a:cubicBezTo>
                    <a:pt x="82" y="262"/>
                    <a:pt x="29" y="273"/>
                    <a:pt x="23" y="273"/>
                  </a:cubicBezTo>
                  <a:cubicBezTo>
                    <a:pt x="22" y="273"/>
                    <a:pt x="22" y="273"/>
                    <a:pt x="22" y="27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" name="Oval 110"/>
            <p:cNvSpPr>
              <a:spLocks noChangeArrowheads="1"/>
            </p:cNvSpPr>
            <p:nvPr/>
          </p:nvSpPr>
          <p:spPr bwMode="auto">
            <a:xfrm>
              <a:off x="3054351" y="1879600"/>
              <a:ext cx="114300" cy="203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0" name="Freeform 111"/>
            <p:cNvSpPr>
              <a:spLocks noEditPoints="1"/>
            </p:cNvSpPr>
            <p:nvPr/>
          </p:nvSpPr>
          <p:spPr bwMode="auto">
            <a:xfrm>
              <a:off x="3022601" y="1847850"/>
              <a:ext cx="177800" cy="266700"/>
            </a:xfrm>
            <a:custGeom>
              <a:avLst/>
              <a:gdLst>
                <a:gd name="T0" fmla="*/ 28 w 56"/>
                <a:gd name="T1" fmla="*/ 84 h 84"/>
                <a:gd name="T2" fmla="*/ 0 w 56"/>
                <a:gd name="T3" fmla="*/ 42 h 84"/>
                <a:gd name="T4" fmla="*/ 28 w 56"/>
                <a:gd name="T5" fmla="*/ 0 h 84"/>
                <a:gd name="T6" fmla="*/ 56 w 56"/>
                <a:gd name="T7" fmla="*/ 42 h 84"/>
                <a:gd name="T8" fmla="*/ 28 w 56"/>
                <a:gd name="T9" fmla="*/ 84 h 84"/>
                <a:gd name="T10" fmla="*/ 28 w 56"/>
                <a:gd name="T11" fmla="*/ 20 h 84"/>
                <a:gd name="T12" fmla="*/ 20 w 56"/>
                <a:gd name="T13" fmla="*/ 42 h 84"/>
                <a:gd name="T14" fmla="*/ 28 w 56"/>
                <a:gd name="T15" fmla="*/ 64 h 84"/>
                <a:gd name="T16" fmla="*/ 36 w 56"/>
                <a:gd name="T17" fmla="*/ 42 h 84"/>
                <a:gd name="T18" fmla="*/ 28 w 56"/>
                <a:gd name="T19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4">
                  <a:moveTo>
                    <a:pt x="28" y="84"/>
                  </a:moveTo>
                  <a:cubicBezTo>
                    <a:pt x="12" y="84"/>
                    <a:pt x="0" y="66"/>
                    <a:pt x="0" y="42"/>
                  </a:cubicBezTo>
                  <a:cubicBezTo>
                    <a:pt x="0" y="18"/>
                    <a:pt x="12" y="0"/>
                    <a:pt x="28" y="0"/>
                  </a:cubicBezTo>
                  <a:cubicBezTo>
                    <a:pt x="44" y="0"/>
                    <a:pt x="56" y="18"/>
                    <a:pt x="56" y="42"/>
                  </a:cubicBezTo>
                  <a:cubicBezTo>
                    <a:pt x="56" y="66"/>
                    <a:pt x="44" y="84"/>
                    <a:pt x="28" y="84"/>
                  </a:cubicBezTo>
                  <a:close/>
                  <a:moveTo>
                    <a:pt x="28" y="20"/>
                  </a:moveTo>
                  <a:cubicBezTo>
                    <a:pt x="26" y="20"/>
                    <a:pt x="20" y="27"/>
                    <a:pt x="20" y="42"/>
                  </a:cubicBezTo>
                  <a:cubicBezTo>
                    <a:pt x="20" y="56"/>
                    <a:pt x="26" y="64"/>
                    <a:pt x="28" y="64"/>
                  </a:cubicBezTo>
                  <a:cubicBezTo>
                    <a:pt x="30" y="64"/>
                    <a:pt x="36" y="56"/>
                    <a:pt x="36" y="42"/>
                  </a:cubicBezTo>
                  <a:cubicBezTo>
                    <a:pt x="36" y="27"/>
                    <a:pt x="30" y="20"/>
                    <a:pt x="28" y="2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1" name="leaf"/>
          <p:cNvSpPr>
            <a:spLocks/>
          </p:cNvSpPr>
          <p:nvPr/>
        </p:nvSpPr>
        <p:spPr bwMode="auto">
          <a:xfrm rot="1537055">
            <a:off x="5404661" y="1017067"/>
            <a:ext cx="261049" cy="454170"/>
          </a:xfrm>
          <a:custGeom>
            <a:avLst/>
            <a:gdLst>
              <a:gd name="T0" fmla="*/ 19 w 279"/>
              <a:gd name="T1" fmla="*/ 355 h 486"/>
              <a:gd name="T2" fmla="*/ 3 w 279"/>
              <a:gd name="T3" fmla="*/ 293 h 486"/>
              <a:gd name="T4" fmla="*/ 10 w 279"/>
              <a:gd name="T5" fmla="*/ 222 h 486"/>
              <a:gd name="T6" fmla="*/ 28 w 279"/>
              <a:gd name="T7" fmla="*/ 188 h 486"/>
              <a:gd name="T8" fmla="*/ 131 w 279"/>
              <a:gd name="T9" fmla="*/ 123 h 486"/>
              <a:gd name="T10" fmla="*/ 195 w 279"/>
              <a:gd name="T11" fmla="*/ 67 h 486"/>
              <a:gd name="T12" fmla="*/ 253 w 279"/>
              <a:gd name="T13" fmla="*/ 0 h 486"/>
              <a:gd name="T14" fmla="*/ 239 w 279"/>
              <a:gd name="T15" fmla="*/ 121 h 486"/>
              <a:gd name="T16" fmla="*/ 166 w 279"/>
              <a:gd name="T17" fmla="*/ 412 h 486"/>
              <a:gd name="T18" fmla="*/ 17 w 279"/>
              <a:gd name="T19" fmla="*/ 486 h 486"/>
              <a:gd name="T20" fmla="*/ 20 w 279"/>
              <a:gd name="T21" fmla="*/ 361 h 486"/>
              <a:gd name="T22" fmla="*/ 19 w 279"/>
              <a:gd name="T23" fmla="*/ 355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9" h="486">
                <a:moveTo>
                  <a:pt x="19" y="355"/>
                </a:moveTo>
                <a:cubicBezTo>
                  <a:pt x="13" y="334"/>
                  <a:pt x="6" y="314"/>
                  <a:pt x="3" y="293"/>
                </a:cubicBezTo>
                <a:cubicBezTo>
                  <a:pt x="0" y="269"/>
                  <a:pt x="3" y="245"/>
                  <a:pt x="10" y="222"/>
                </a:cubicBezTo>
                <a:cubicBezTo>
                  <a:pt x="14" y="210"/>
                  <a:pt x="20" y="198"/>
                  <a:pt x="28" y="188"/>
                </a:cubicBezTo>
                <a:cubicBezTo>
                  <a:pt x="53" y="154"/>
                  <a:pt x="97" y="144"/>
                  <a:pt x="131" y="123"/>
                </a:cubicBezTo>
                <a:cubicBezTo>
                  <a:pt x="155" y="108"/>
                  <a:pt x="175" y="88"/>
                  <a:pt x="195" y="67"/>
                </a:cubicBezTo>
                <a:cubicBezTo>
                  <a:pt x="215" y="45"/>
                  <a:pt x="235" y="24"/>
                  <a:pt x="253" y="0"/>
                </a:cubicBezTo>
                <a:cubicBezTo>
                  <a:pt x="236" y="31"/>
                  <a:pt x="236" y="84"/>
                  <a:pt x="239" y="121"/>
                </a:cubicBezTo>
                <a:cubicBezTo>
                  <a:pt x="246" y="221"/>
                  <a:pt x="279" y="356"/>
                  <a:pt x="166" y="412"/>
                </a:cubicBezTo>
                <a:cubicBezTo>
                  <a:pt x="139" y="425"/>
                  <a:pt x="17" y="486"/>
                  <a:pt x="17" y="486"/>
                </a:cubicBezTo>
                <a:cubicBezTo>
                  <a:pt x="25" y="446"/>
                  <a:pt x="31" y="402"/>
                  <a:pt x="20" y="361"/>
                </a:cubicBezTo>
                <a:cubicBezTo>
                  <a:pt x="20" y="359"/>
                  <a:pt x="19" y="357"/>
                  <a:pt x="19" y="355"/>
                </a:cubicBezTo>
                <a:close/>
              </a:path>
            </a:pathLst>
          </a:custGeom>
          <a:gradFill>
            <a:gsLst>
              <a:gs pos="91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22" name="leaf"/>
          <p:cNvSpPr>
            <a:spLocks/>
          </p:cNvSpPr>
          <p:nvPr/>
        </p:nvSpPr>
        <p:spPr bwMode="auto">
          <a:xfrm rot="21051952">
            <a:off x="5315629" y="985710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" name="leaf"/>
          <p:cNvSpPr>
            <a:spLocks/>
          </p:cNvSpPr>
          <p:nvPr/>
        </p:nvSpPr>
        <p:spPr bwMode="auto">
          <a:xfrm rot="1197307">
            <a:off x="7309923" y="2004315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" name="leaf"/>
          <p:cNvSpPr>
            <a:spLocks/>
          </p:cNvSpPr>
          <p:nvPr/>
        </p:nvSpPr>
        <p:spPr bwMode="auto">
          <a:xfrm rot="5504368">
            <a:off x="7229857" y="2782659"/>
            <a:ext cx="223268" cy="388438"/>
          </a:xfrm>
          <a:custGeom>
            <a:avLst/>
            <a:gdLst>
              <a:gd name="T0" fmla="*/ 19 w 279"/>
              <a:gd name="T1" fmla="*/ 355 h 486"/>
              <a:gd name="T2" fmla="*/ 3 w 279"/>
              <a:gd name="T3" fmla="*/ 293 h 486"/>
              <a:gd name="T4" fmla="*/ 10 w 279"/>
              <a:gd name="T5" fmla="*/ 222 h 486"/>
              <a:gd name="T6" fmla="*/ 28 w 279"/>
              <a:gd name="T7" fmla="*/ 188 h 486"/>
              <a:gd name="T8" fmla="*/ 131 w 279"/>
              <a:gd name="T9" fmla="*/ 123 h 486"/>
              <a:gd name="T10" fmla="*/ 195 w 279"/>
              <a:gd name="T11" fmla="*/ 67 h 486"/>
              <a:gd name="T12" fmla="*/ 253 w 279"/>
              <a:gd name="T13" fmla="*/ 0 h 486"/>
              <a:gd name="T14" fmla="*/ 239 w 279"/>
              <a:gd name="T15" fmla="*/ 121 h 486"/>
              <a:gd name="T16" fmla="*/ 166 w 279"/>
              <a:gd name="T17" fmla="*/ 412 h 486"/>
              <a:gd name="T18" fmla="*/ 17 w 279"/>
              <a:gd name="T19" fmla="*/ 486 h 486"/>
              <a:gd name="T20" fmla="*/ 20 w 279"/>
              <a:gd name="T21" fmla="*/ 361 h 486"/>
              <a:gd name="T22" fmla="*/ 19 w 279"/>
              <a:gd name="T23" fmla="*/ 355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9" h="486">
                <a:moveTo>
                  <a:pt x="19" y="355"/>
                </a:moveTo>
                <a:cubicBezTo>
                  <a:pt x="13" y="334"/>
                  <a:pt x="6" y="314"/>
                  <a:pt x="3" y="293"/>
                </a:cubicBezTo>
                <a:cubicBezTo>
                  <a:pt x="0" y="269"/>
                  <a:pt x="3" y="245"/>
                  <a:pt x="10" y="222"/>
                </a:cubicBezTo>
                <a:cubicBezTo>
                  <a:pt x="14" y="210"/>
                  <a:pt x="20" y="198"/>
                  <a:pt x="28" y="188"/>
                </a:cubicBezTo>
                <a:cubicBezTo>
                  <a:pt x="53" y="154"/>
                  <a:pt x="97" y="144"/>
                  <a:pt x="131" y="123"/>
                </a:cubicBezTo>
                <a:cubicBezTo>
                  <a:pt x="155" y="108"/>
                  <a:pt x="175" y="88"/>
                  <a:pt x="195" y="67"/>
                </a:cubicBezTo>
                <a:cubicBezTo>
                  <a:pt x="215" y="45"/>
                  <a:pt x="235" y="24"/>
                  <a:pt x="253" y="0"/>
                </a:cubicBezTo>
                <a:cubicBezTo>
                  <a:pt x="236" y="31"/>
                  <a:pt x="236" y="84"/>
                  <a:pt x="239" y="121"/>
                </a:cubicBezTo>
                <a:cubicBezTo>
                  <a:pt x="246" y="221"/>
                  <a:pt x="279" y="356"/>
                  <a:pt x="166" y="412"/>
                </a:cubicBezTo>
                <a:cubicBezTo>
                  <a:pt x="139" y="425"/>
                  <a:pt x="17" y="486"/>
                  <a:pt x="17" y="486"/>
                </a:cubicBezTo>
                <a:cubicBezTo>
                  <a:pt x="25" y="446"/>
                  <a:pt x="31" y="402"/>
                  <a:pt x="20" y="361"/>
                </a:cubicBezTo>
                <a:cubicBezTo>
                  <a:pt x="20" y="359"/>
                  <a:pt x="19" y="357"/>
                  <a:pt x="19" y="355"/>
                </a:cubicBezTo>
                <a:close/>
              </a:path>
            </a:pathLst>
          </a:custGeom>
          <a:gradFill>
            <a:gsLst>
              <a:gs pos="91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25" name="leaf"/>
          <p:cNvSpPr>
            <a:spLocks/>
          </p:cNvSpPr>
          <p:nvPr/>
        </p:nvSpPr>
        <p:spPr bwMode="auto">
          <a:xfrm rot="3419265">
            <a:off x="7265257" y="2725255"/>
            <a:ext cx="217026" cy="301295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" name="leaf"/>
          <p:cNvSpPr>
            <a:spLocks/>
          </p:cNvSpPr>
          <p:nvPr/>
        </p:nvSpPr>
        <p:spPr bwMode="auto">
          <a:xfrm rot="12970232">
            <a:off x="5286324" y="3051952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91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" name="leaf"/>
          <p:cNvSpPr>
            <a:spLocks/>
          </p:cNvSpPr>
          <p:nvPr/>
        </p:nvSpPr>
        <p:spPr bwMode="auto">
          <a:xfrm rot="10939284">
            <a:off x="5344687" y="3138128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leaf"/>
          <p:cNvSpPr>
            <a:spLocks/>
          </p:cNvSpPr>
          <p:nvPr/>
        </p:nvSpPr>
        <p:spPr bwMode="auto">
          <a:xfrm rot="21051952">
            <a:off x="8009222" y="1330335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" name="leaf"/>
          <p:cNvSpPr>
            <a:spLocks/>
          </p:cNvSpPr>
          <p:nvPr/>
        </p:nvSpPr>
        <p:spPr bwMode="auto">
          <a:xfrm rot="20765677" flipH="1">
            <a:off x="3772168" y="2332371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0" name="leaf"/>
          <p:cNvSpPr>
            <a:spLocks/>
          </p:cNvSpPr>
          <p:nvPr/>
        </p:nvSpPr>
        <p:spPr bwMode="auto">
          <a:xfrm rot="18239355">
            <a:off x="4151489" y="3416496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1" name="leaf"/>
          <p:cNvSpPr>
            <a:spLocks/>
          </p:cNvSpPr>
          <p:nvPr/>
        </p:nvSpPr>
        <p:spPr bwMode="auto">
          <a:xfrm rot="10800000">
            <a:off x="4193078" y="3664107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91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" name="leaf"/>
          <p:cNvSpPr>
            <a:spLocks/>
          </p:cNvSpPr>
          <p:nvPr/>
        </p:nvSpPr>
        <p:spPr bwMode="auto">
          <a:xfrm rot="18956652">
            <a:off x="6278008" y="686485"/>
            <a:ext cx="253751" cy="352280"/>
          </a:xfrm>
          <a:custGeom>
            <a:avLst/>
            <a:gdLst>
              <a:gd name="T0" fmla="*/ 38 w 353"/>
              <a:gd name="T1" fmla="*/ 218 h 491"/>
              <a:gd name="T2" fmla="*/ 94 w 353"/>
              <a:gd name="T3" fmla="*/ 159 h 491"/>
              <a:gd name="T4" fmla="*/ 164 w 353"/>
              <a:gd name="T5" fmla="*/ 117 h 491"/>
              <a:gd name="T6" fmla="*/ 226 w 353"/>
              <a:gd name="T7" fmla="*/ 65 h 491"/>
              <a:gd name="T8" fmla="*/ 281 w 353"/>
              <a:gd name="T9" fmla="*/ 0 h 491"/>
              <a:gd name="T10" fmla="*/ 267 w 353"/>
              <a:gd name="T11" fmla="*/ 120 h 491"/>
              <a:gd name="T12" fmla="*/ 244 w 353"/>
              <a:gd name="T13" fmla="*/ 433 h 491"/>
              <a:gd name="T14" fmla="*/ 32 w 353"/>
              <a:gd name="T15" fmla="*/ 491 h 491"/>
              <a:gd name="T16" fmla="*/ 43 w 353"/>
              <a:gd name="T17" fmla="*/ 448 h 491"/>
              <a:gd name="T18" fmla="*/ 25 w 353"/>
              <a:gd name="T19" fmla="*/ 388 h 491"/>
              <a:gd name="T20" fmla="*/ 38 w 353"/>
              <a:gd name="T21" fmla="*/ 21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3" h="491">
                <a:moveTo>
                  <a:pt x="38" y="218"/>
                </a:moveTo>
                <a:cubicBezTo>
                  <a:pt x="53" y="195"/>
                  <a:pt x="73" y="175"/>
                  <a:pt x="94" y="159"/>
                </a:cubicBezTo>
                <a:cubicBezTo>
                  <a:pt x="116" y="143"/>
                  <a:pt x="141" y="132"/>
                  <a:pt x="164" y="117"/>
                </a:cubicBezTo>
                <a:cubicBezTo>
                  <a:pt x="187" y="103"/>
                  <a:pt x="208" y="85"/>
                  <a:pt x="226" y="65"/>
                </a:cubicBezTo>
                <a:cubicBezTo>
                  <a:pt x="245" y="44"/>
                  <a:pt x="263" y="22"/>
                  <a:pt x="281" y="0"/>
                </a:cubicBezTo>
                <a:cubicBezTo>
                  <a:pt x="262" y="36"/>
                  <a:pt x="264" y="81"/>
                  <a:pt x="267" y="120"/>
                </a:cubicBezTo>
                <a:cubicBezTo>
                  <a:pt x="274" y="220"/>
                  <a:pt x="353" y="368"/>
                  <a:pt x="244" y="433"/>
                </a:cubicBezTo>
                <a:cubicBezTo>
                  <a:pt x="181" y="470"/>
                  <a:pt x="32" y="491"/>
                  <a:pt x="32" y="491"/>
                </a:cubicBezTo>
                <a:cubicBezTo>
                  <a:pt x="41" y="488"/>
                  <a:pt x="43" y="454"/>
                  <a:pt x="43" y="448"/>
                </a:cubicBezTo>
                <a:cubicBezTo>
                  <a:pt x="44" y="424"/>
                  <a:pt x="34" y="409"/>
                  <a:pt x="25" y="388"/>
                </a:cubicBezTo>
                <a:cubicBezTo>
                  <a:pt x="0" y="330"/>
                  <a:pt x="4" y="272"/>
                  <a:pt x="38" y="218"/>
                </a:cubicBezTo>
                <a:close/>
              </a:path>
            </a:pathLst>
          </a:custGeom>
          <a:gradFill>
            <a:gsLst>
              <a:gs pos="3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subtitle goes here"/>
          <p:cNvSpPr txBox="1"/>
          <p:nvPr/>
        </p:nvSpPr>
        <p:spPr>
          <a:xfrm>
            <a:off x="40174" y="5216283"/>
            <a:ext cx="4498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Local District West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Pupil Services and Attendance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May, 2018</a:t>
            </a: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ession"/>
          <p:cNvSpPr txBox="1"/>
          <p:nvPr/>
        </p:nvSpPr>
        <p:spPr>
          <a:xfrm>
            <a:off x="5602423" y="4723841"/>
            <a:ext cx="3874779" cy="98488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5800" dirty="0" smtClean="0">
                <a:ln w="73025">
                  <a:noFill/>
                </a:ln>
                <a:solidFill>
                  <a:schemeClr val="accent6"/>
                </a:solidFill>
              </a:rPr>
              <a:t>    Business</a:t>
            </a:r>
            <a:endParaRPr lang="en-US" sz="5800" dirty="0">
              <a:ln w="73025">
                <a:noFill/>
              </a:ln>
              <a:solidFill>
                <a:schemeClr val="accent6"/>
              </a:solidFill>
            </a:endParaRPr>
          </a:p>
        </p:txBody>
      </p:sp>
      <p:sp>
        <p:nvSpPr>
          <p:cNvPr id="253" name="school's"/>
          <p:cNvSpPr txBox="1"/>
          <p:nvPr/>
        </p:nvSpPr>
        <p:spPr>
          <a:xfrm>
            <a:off x="2474753" y="4091942"/>
            <a:ext cx="11085866" cy="984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ln w="44450">
                  <a:noFill/>
                </a:ln>
                <a:solidFill>
                  <a:schemeClr val="accent1">
                    <a:lumMod val="50000"/>
                  </a:schemeClr>
                </a:solidFill>
              </a:rPr>
              <a:t>Attendance is Everybody’s</a:t>
            </a:r>
            <a:endParaRPr lang="en-US" sz="5800" dirty="0">
              <a:ln w="44450">
                <a:noFill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2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75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75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5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" grpId="0" animBg="1"/>
      <p:bldP spid="696" grpId="0" animBg="1"/>
      <p:bldP spid="697" grpId="0" animBg="1"/>
      <p:bldP spid="698" grpId="0" animBg="1"/>
      <p:bldP spid="699" grpId="0" animBg="1"/>
      <p:bldP spid="700" grpId="0" animBg="1"/>
      <p:bldP spid="701" grpId="0" animBg="1"/>
      <p:bldP spid="702" grpId="0" animBg="1"/>
      <p:bldP spid="703" grpId="0" animBg="1"/>
      <p:bldP spid="704" grpId="0" animBg="1"/>
      <p:bldP spid="711" grpId="0" animBg="1"/>
      <p:bldP spid="712" grpId="0" animBg="1"/>
      <p:bldP spid="713" grpId="0" animBg="1"/>
      <p:bldP spid="714" grpId="0" animBg="1"/>
      <p:bldP spid="721" grpId="0" animBg="1"/>
      <p:bldP spid="722" grpId="0" animBg="1"/>
      <p:bldP spid="723" grpId="0" animBg="1"/>
      <p:bldP spid="724" grpId="0" animBg="1"/>
      <p:bldP spid="725" grpId="0" animBg="1"/>
      <p:bldP spid="726" grpId="0" animBg="1"/>
      <p:bldP spid="727" grpId="0" animBg="1"/>
      <p:bldP spid="728" grpId="0" animBg="1"/>
      <p:bldP spid="729" grpId="0" animBg="1"/>
      <p:bldP spid="730" grpId="0" animBg="1"/>
      <p:bldP spid="731" grpId="0" animBg="1"/>
      <p:bldP spid="732" grpId="0" animBg="1"/>
      <p:bldP spid="28" grpId="0"/>
      <p:bldP spid="4" grpId="0"/>
      <p:bldP spid="2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02279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Tw Cen MT" panose="020B0602020104020603"/>
              </a:rPr>
              <a:t> Let’s Discuss</a:t>
            </a:r>
          </a:p>
        </p:txBody>
      </p:sp>
      <p:sp>
        <p:nvSpPr>
          <p:cNvPr id="2" name="yellow rectangle"/>
          <p:cNvSpPr/>
          <p:nvPr/>
        </p:nvSpPr>
        <p:spPr>
          <a:xfrm>
            <a:off x="2102223" y="1733799"/>
            <a:ext cx="7987553" cy="5097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131" y="1856096"/>
            <a:ext cx="65645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What is the process for visitors when they come on campus?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How do you handle bullying on your campus?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How are you teaching healthy habits?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Who do parents or students go to when they have a chronic illness?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Does your school have a team in place for suicide and threat assessments? What is the procedure?</a:t>
            </a:r>
          </a:p>
          <a:p>
            <a:endParaRPr lang="en-US" dirty="0">
              <a:latin typeface="Calibri Light" panose="020F0302020204030204" pitchFamily="34" charset="0"/>
            </a:endParaRP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003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49125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Tasks Before School Year Begins</a:t>
            </a:r>
          </a:p>
        </p:txBody>
      </p:sp>
      <p:sp>
        <p:nvSpPr>
          <p:cNvPr id="150" name="your text goes here"/>
          <p:cNvSpPr txBox="1"/>
          <p:nvPr/>
        </p:nvSpPr>
        <p:spPr>
          <a:xfrm>
            <a:off x="780176" y="95018"/>
            <a:ext cx="10365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b="1" dirty="0">
                <a:latin typeface="Cambria"/>
                <a:ea typeface="Cambria"/>
                <a:cs typeface="Times New Roman"/>
              </a:rPr>
              <a:t>Identify opportunities to integrate attendance into existing family engagement activities</a:t>
            </a:r>
          </a:p>
        </p:txBody>
      </p:sp>
      <p:sp>
        <p:nvSpPr>
          <p:cNvPr id="2" name="yellow rectangle"/>
          <p:cNvSpPr/>
          <p:nvPr/>
        </p:nvSpPr>
        <p:spPr>
          <a:xfrm>
            <a:off x="2202569" y="1780645"/>
            <a:ext cx="7786862" cy="50904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Back-to-school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letters, social media,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Connect–Ed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telephone calls or home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The date and time that school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starts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Reminders about required immunization </a:t>
            </a:r>
            <a:endParaRPr lang="en-US" sz="24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Attendance Policy to include tardy procedures, excused and unexcused absences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Share your schools attendance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Encourage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partners-summer learning, afterschool program or health providers to share the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message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122" name="Picture 2" descr="Image result for tas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2730526"/>
            <a:ext cx="3088943" cy="14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8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Freeform 38"/>
          <p:cNvSpPr>
            <a:spLocks/>
          </p:cNvSpPr>
          <p:nvPr/>
        </p:nvSpPr>
        <p:spPr bwMode="auto">
          <a:xfrm>
            <a:off x="4149727" y="1089780"/>
            <a:ext cx="3751262" cy="2188409"/>
          </a:xfrm>
          <a:custGeom>
            <a:avLst/>
            <a:gdLst>
              <a:gd name="T0" fmla="*/ 707 w 711"/>
              <a:gd name="T1" fmla="*/ 188 h 350"/>
              <a:gd name="T2" fmla="*/ 631 w 711"/>
              <a:gd name="T3" fmla="*/ 162 h 350"/>
              <a:gd name="T4" fmla="*/ 692 w 711"/>
              <a:gd name="T5" fmla="*/ 130 h 350"/>
              <a:gd name="T6" fmla="*/ 696 w 711"/>
              <a:gd name="T7" fmla="*/ 123 h 350"/>
              <a:gd name="T8" fmla="*/ 690 w 711"/>
              <a:gd name="T9" fmla="*/ 118 h 350"/>
              <a:gd name="T10" fmla="*/ 593 w 711"/>
              <a:gd name="T11" fmla="*/ 109 h 350"/>
              <a:gd name="T12" fmla="*/ 622 w 711"/>
              <a:gd name="T13" fmla="*/ 67 h 350"/>
              <a:gd name="T14" fmla="*/ 622 w 711"/>
              <a:gd name="T15" fmla="*/ 60 h 350"/>
              <a:gd name="T16" fmla="*/ 616 w 711"/>
              <a:gd name="T17" fmla="*/ 57 h 350"/>
              <a:gd name="T18" fmla="*/ 514 w 711"/>
              <a:gd name="T19" fmla="*/ 68 h 350"/>
              <a:gd name="T20" fmla="*/ 505 w 711"/>
              <a:gd name="T21" fmla="*/ 21 h 350"/>
              <a:gd name="T22" fmla="*/ 502 w 711"/>
              <a:gd name="T23" fmla="*/ 16 h 350"/>
              <a:gd name="T24" fmla="*/ 496 w 711"/>
              <a:gd name="T25" fmla="*/ 16 h 350"/>
              <a:gd name="T26" fmla="*/ 411 w 711"/>
              <a:gd name="T27" fmla="*/ 46 h 350"/>
              <a:gd name="T28" fmla="*/ 360 w 711"/>
              <a:gd name="T29" fmla="*/ 2 h 350"/>
              <a:gd name="T30" fmla="*/ 351 w 711"/>
              <a:gd name="T31" fmla="*/ 2 h 350"/>
              <a:gd name="T32" fmla="*/ 300 w 711"/>
              <a:gd name="T33" fmla="*/ 46 h 350"/>
              <a:gd name="T34" fmla="*/ 215 w 711"/>
              <a:gd name="T35" fmla="*/ 16 h 350"/>
              <a:gd name="T36" fmla="*/ 210 w 711"/>
              <a:gd name="T37" fmla="*/ 16 h 350"/>
              <a:gd name="T38" fmla="*/ 207 w 711"/>
              <a:gd name="T39" fmla="*/ 21 h 350"/>
              <a:gd name="T40" fmla="*/ 198 w 711"/>
              <a:gd name="T41" fmla="*/ 68 h 350"/>
              <a:gd name="T42" fmla="*/ 96 w 711"/>
              <a:gd name="T43" fmla="*/ 57 h 350"/>
              <a:gd name="T44" fmla="*/ 89 w 711"/>
              <a:gd name="T45" fmla="*/ 60 h 350"/>
              <a:gd name="T46" fmla="*/ 90 w 711"/>
              <a:gd name="T47" fmla="*/ 67 h 350"/>
              <a:gd name="T48" fmla="*/ 119 w 711"/>
              <a:gd name="T49" fmla="*/ 109 h 350"/>
              <a:gd name="T50" fmla="*/ 22 w 711"/>
              <a:gd name="T51" fmla="*/ 118 h 350"/>
              <a:gd name="T52" fmla="*/ 16 w 711"/>
              <a:gd name="T53" fmla="*/ 123 h 350"/>
              <a:gd name="T54" fmla="*/ 19 w 711"/>
              <a:gd name="T55" fmla="*/ 130 h 350"/>
              <a:gd name="T56" fmla="*/ 81 w 711"/>
              <a:gd name="T57" fmla="*/ 162 h 350"/>
              <a:gd name="T58" fmla="*/ 5 w 711"/>
              <a:gd name="T59" fmla="*/ 188 h 350"/>
              <a:gd name="T60" fmla="*/ 0 w 711"/>
              <a:gd name="T61" fmla="*/ 195 h 350"/>
              <a:gd name="T62" fmla="*/ 6 w 711"/>
              <a:gd name="T63" fmla="*/ 201 h 350"/>
              <a:gd name="T64" fmla="*/ 94 w 711"/>
              <a:gd name="T65" fmla="*/ 219 h 350"/>
              <a:gd name="T66" fmla="*/ 48 w 711"/>
              <a:gd name="T67" fmla="*/ 256 h 350"/>
              <a:gd name="T68" fmla="*/ 46 w 711"/>
              <a:gd name="T69" fmla="*/ 264 h 350"/>
              <a:gd name="T70" fmla="*/ 52 w 711"/>
              <a:gd name="T71" fmla="*/ 268 h 350"/>
              <a:gd name="T72" fmla="*/ 52 w 711"/>
              <a:gd name="T73" fmla="*/ 268 h 350"/>
              <a:gd name="T74" fmla="*/ 154 w 711"/>
              <a:gd name="T75" fmla="*/ 267 h 350"/>
              <a:gd name="T76" fmla="*/ 143 w 711"/>
              <a:gd name="T77" fmla="*/ 312 h 350"/>
              <a:gd name="T78" fmla="*/ 145 w 711"/>
              <a:gd name="T79" fmla="*/ 319 h 350"/>
              <a:gd name="T80" fmla="*/ 151 w 711"/>
              <a:gd name="T81" fmla="*/ 321 h 350"/>
              <a:gd name="T82" fmla="*/ 247 w 711"/>
              <a:gd name="T83" fmla="*/ 299 h 350"/>
              <a:gd name="T84" fmla="*/ 277 w 711"/>
              <a:gd name="T85" fmla="*/ 346 h 350"/>
              <a:gd name="T86" fmla="*/ 286 w 711"/>
              <a:gd name="T87" fmla="*/ 349 h 350"/>
              <a:gd name="T88" fmla="*/ 356 w 711"/>
              <a:gd name="T89" fmla="*/ 310 h 350"/>
              <a:gd name="T90" fmla="*/ 426 w 711"/>
              <a:gd name="T91" fmla="*/ 349 h 350"/>
              <a:gd name="T92" fmla="*/ 429 w 711"/>
              <a:gd name="T93" fmla="*/ 349 h 350"/>
              <a:gd name="T94" fmla="*/ 434 w 711"/>
              <a:gd name="T95" fmla="*/ 346 h 350"/>
              <a:gd name="T96" fmla="*/ 464 w 711"/>
              <a:gd name="T97" fmla="*/ 299 h 350"/>
              <a:gd name="T98" fmla="*/ 561 w 711"/>
              <a:gd name="T99" fmla="*/ 321 h 350"/>
              <a:gd name="T100" fmla="*/ 567 w 711"/>
              <a:gd name="T101" fmla="*/ 319 h 350"/>
              <a:gd name="T102" fmla="*/ 568 w 711"/>
              <a:gd name="T103" fmla="*/ 312 h 350"/>
              <a:gd name="T104" fmla="*/ 557 w 711"/>
              <a:gd name="T105" fmla="*/ 267 h 350"/>
              <a:gd name="T106" fmla="*/ 660 w 711"/>
              <a:gd name="T107" fmla="*/ 268 h 350"/>
              <a:gd name="T108" fmla="*/ 666 w 711"/>
              <a:gd name="T109" fmla="*/ 264 h 350"/>
              <a:gd name="T110" fmla="*/ 664 w 711"/>
              <a:gd name="T111" fmla="*/ 256 h 350"/>
              <a:gd name="T112" fmla="*/ 618 w 711"/>
              <a:gd name="T113" fmla="*/ 219 h 350"/>
              <a:gd name="T114" fmla="*/ 706 w 711"/>
              <a:gd name="T115" fmla="*/ 201 h 350"/>
              <a:gd name="T116" fmla="*/ 711 w 711"/>
              <a:gd name="T117" fmla="*/ 195 h 350"/>
              <a:gd name="T118" fmla="*/ 707 w 711"/>
              <a:gd name="T119" fmla="*/ 188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1" h="350">
                <a:moveTo>
                  <a:pt x="707" y="188"/>
                </a:moveTo>
                <a:cubicBezTo>
                  <a:pt x="631" y="162"/>
                  <a:pt x="631" y="162"/>
                  <a:pt x="631" y="162"/>
                </a:cubicBezTo>
                <a:cubicBezTo>
                  <a:pt x="692" y="130"/>
                  <a:pt x="692" y="130"/>
                  <a:pt x="692" y="130"/>
                </a:cubicBezTo>
                <a:cubicBezTo>
                  <a:pt x="695" y="129"/>
                  <a:pt x="696" y="126"/>
                  <a:pt x="696" y="123"/>
                </a:cubicBezTo>
                <a:cubicBezTo>
                  <a:pt x="695" y="120"/>
                  <a:pt x="693" y="118"/>
                  <a:pt x="690" y="118"/>
                </a:cubicBezTo>
                <a:cubicBezTo>
                  <a:pt x="593" y="109"/>
                  <a:pt x="593" y="109"/>
                  <a:pt x="593" y="109"/>
                </a:cubicBezTo>
                <a:cubicBezTo>
                  <a:pt x="622" y="67"/>
                  <a:pt x="622" y="67"/>
                  <a:pt x="622" y="67"/>
                </a:cubicBezTo>
                <a:cubicBezTo>
                  <a:pt x="623" y="65"/>
                  <a:pt x="624" y="62"/>
                  <a:pt x="622" y="60"/>
                </a:cubicBezTo>
                <a:cubicBezTo>
                  <a:pt x="621" y="58"/>
                  <a:pt x="618" y="56"/>
                  <a:pt x="616" y="57"/>
                </a:cubicBezTo>
                <a:cubicBezTo>
                  <a:pt x="514" y="68"/>
                  <a:pt x="514" y="68"/>
                  <a:pt x="514" y="68"/>
                </a:cubicBezTo>
                <a:cubicBezTo>
                  <a:pt x="505" y="21"/>
                  <a:pt x="505" y="21"/>
                  <a:pt x="505" y="21"/>
                </a:cubicBezTo>
                <a:cubicBezTo>
                  <a:pt x="505" y="19"/>
                  <a:pt x="503" y="17"/>
                  <a:pt x="502" y="16"/>
                </a:cubicBezTo>
                <a:cubicBezTo>
                  <a:pt x="500" y="15"/>
                  <a:pt x="498" y="15"/>
                  <a:pt x="496" y="16"/>
                </a:cubicBezTo>
                <a:cubicBezTo>
                  <a:pt x="411" y="46"/>
                  <a:pt x="411" y="46"/>
                  <a:pt x="411" y="46"/>
                </a:cubicBezTo>
                <a:cubicBezTo>
                  <a:pt x="360" y="2"/>
                  <a:pt x="360" y="2"/>
                  <a:pt x="360" y="2"/>
                </a:cubicBezTo>
                <a:cubicBezTo>
                  <a:pt x="358" y="0"/>
                  <a:pt x="354" y="0"/>
                  <a:pt x="351" y="2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215" y="16"/>
                  <a:pt x="215" y="16"/>
                  <a:pt x="215" y="16"/>
                </a:cubicBezTo>
                <a:cubicBezTo>
                  <a:pt x="214" y="15"/>
                  <a:pt x="212" y="15"/>
                  <a:pt x="210" y="16"/>
                </a:cubicBezTo>
                <a:cubicBezTo>
                  <a:pt x="208" y="17"/>
                  <a:pt x="207" y="19"/>
                  <a:pt x="207" y="21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96" y="57"/>
                  <a:pt x="96" y="57"/>
                  <a:pt x="96" y="57"/>
                </a:cubicBezTo>
                <a:cubicBezTo>
                  <a:pt x="93" y="56"/>
                  <a:pt x="91" y="58"/>
                  <a:pt x="89" y="60"/>
                </a:cubicBezTo>
                <a:cubicBezTo>
                  <a:pt x="88" y="62"/>
                  <a:pt x="88" y="65"/>
                  <a:pt x="90" y="67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22" y="118"/>
                  <a:pt x="22" y="118"/>
                  <a:pt x="22" y="118"/>
                </a:cubicBezTo>
                <a:cubicBezTo>
                  <a:pt x="19" y="118"/>
                  <a:pt x="16" y="120"/>
                  <a:pt x="16" y="123"/>
                </a:cubicBezTo>
                <a:cubicBezTo>
                  <a:pt x="15" y="126"/>
                  <a:pt x="17" y="129"/>
                  <a:pt x="19" y="130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5" y="188"/>
                  <a:pt x="5" y="188"/>
                  <a:pt x="5" y="188"/>
                </a:cubicBezTo>
                <a:cubicBezTo>
                  <a:pt x="2" y="189"/>
                  <a:pt x="0" y="192"/>
                  <a:pt x="0" y="195"/>
                </a:cubicBezTo>
                <a:cubicBezTo>
                  <a:pt x="1" y="198"/>
                  <a:pt x="3" y="200"/>
                  <a:pt x="6" y="201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48" y="256"/>
                  <a:pt x="48" y="256"/>
                  <a:pt x="48" y="256"/>
                </a:cubicBezTo>
                <a:cubicBezTo>
                  <a:pt x="46" y="258"/>
                  <a:pt x="45" y="261"/>
                  <a:pt x="46" y="264"/>
                </a:cubicBezTo>
                <a:cubicBezTo>
                  <a:pt x="47" y="266"/>
                  <a:pt x="49" y="268"/>
                  <a:pt x="52" y="268"/>
                </a:cubicBezTo>
                <a:cubicBezTo>
                  <a:pt x="52" y="268"/>
                  <a:pt x="52" y="268"/>
                  <a:pt x="52" y="268"/>
                </a:cubicBezTo>
                <a:cubicBezTo>
                  <a:pt x="154" y="267"/>
                  <a:pt x="154" y="267"/>
                  <a:pt x="154" y="267"/>
                </a:cubicBezTo>
                <a:cubicBezTo>
                  <a:pt x="143" y="312"/>
                  <a:pt x="143" y="312"/>
                  <a:pt x="143" y="312"/>
                </a:cubicBezTo>
                <a:cubicBezTo>
                  <a:pt x="143" y="315"/>
                  <a:pt x="143" y="317"/>
                  <a:pt x="145" y="319"/>
                </a:cubicBezTo>
                <a:cubicBezTo>
                  <a:pt x="147" y="320"/>
                  <a:pt x="149" y="321"/>
                  <a:pt x="151" y="321"/>
                </a:cubicBezTo>
                <a:cubicBezTo>
                  <a:pt x="247" y="299"/>
                  <a:pt x="247" y="299"/>
                  <a:pt x="247" y="299"/>
                </a:cubicBezTo>
                <a:cubicBezTo>
                  <a:pt x="277" y="346"/>
                  <a:pt x="277" y="346"/>
                  <a:pt x="277" y="346"/>
                </a:cubicBezTo>
                <a:cubicBezTo>
                  <a:pt x="279" y="349"/>
                  <a:pt x="283" y="350"/>
                  <a:pt x="286" y="349"/>
                </a:cubicBezTo>
                <a:cubicBezTo>
                  <a:pt x="356" y="310"/>
                  <a:pt x="356" y="310"/>
                  <a:pt x="356" y="310"/>
                </a:cubicBezTo>
                <a:cubicBezTo>
                  <a:pt x="426" y="349"/>
                  <a:pt x="426" y="349"/>
                  <a:pt x="426" y="349"/>
                </a:cubicBezTo>
                <a:cubicBezTo>
                  <a:pt x="427" y="349"/>
                  <a:pt x="428" y="349"/>
                  <a:pt x="429" y="349"/>
                </a:cubicBezTo>
                <a:cubicBezTo>
                  <a:pt x="431" y="349"/>
                  <a:pt x="433" y="348"/>
                  <a:pt x="434" y="346"/>
                </a:cubicBezTo>
                <a:cubicBezTo>
                  <a:pt x="464" y="299"/>
                  <a:pt x="464" y="299"/>
                  <a:pt x="464" y="299"/>
                </a:cubicBezTo>
                <a:cubicBezTo>
                  <a:pt x="561" y="321"/>
                  <a:pt x="561" y="321"/>
                  <a:pt x="561" y="321"/>
                </a:cubicBezTo>
                <a:cubicBezTo>
                  <a:pt x="563" y="321"/>
                  <a:pt x="565" y="320"/>
                  <a:pt x="567" y="319"/>
                </a:cubicBezTo>
                <a:cubicBezTo>
                  <a:pt x="568" y="317"/>
                  <a:pt x="569" y="315"/>
                  <a:pt x="568" y="312"/>
                </a:cubicBezTo>
                <a:cubicBezTo>
                  <a:pt x="557" y="267"/>
                  <a:pt x="557" y="267"/>
                  <a:pt x="557" y="267"/>
                </a:cubicBezTo>
                <a:cubicBezTo>
                  <a:pt x="660" y="268"/>
                  <a:pt x="660" y="268"/>
                  <a:pt x="660" y="268"/>
                </a:cubicBezTo>
                <a:cubicBezTo>
                  <a:pt x="662" y="268"/>
                  <a:pt x="665" y="267"/>
                  <a:pt x="666" y="264"/>
                </a:cubicBezTo>
                <a:cubicBezTo>
                  <a:pt x="667" y="261"/>
                  <a:pt x="666" y="258"/>
                  <a:pt x="664" y="256"/>
                </a:cubicBezTo>
                <a:cubicBezTo>
                  <a:pt x="618" y="219"/>
                  <a:pt x="618" y="219"/>
                  <a:pt x="618" y="219"/>
                </a:cubicBezTo>
                <a:cubicBezTo>
                  <a:pt x="706" y="201"/>
                  <a:pt x="706" y="201"/>
                  <a:pt x="706" y="201"/>
                </a:cubicBezTo>
                <a:cubicBezTo>
                  <a:pt x="709" y="200"/>
                  <a:pt x="711" y="198"/>
                  <a:pt x="711" y="195"/>
                </a:cubicBezTo>
                <a:cubicBezTo>
                  <a:pt x="711" y="192"/>
                  <a:pt x="710" y="189"/>
                  <a:pt x="707" y="18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sz="3000" dirty="0" smtClean="0">
                <a:solidFill>
                  <a:prstClr val="black"/>
                </a:solidFill>
                <a:latin typeface="Broadway" panose="04040905080B02020502" pitchFamily="82" charset="0"/>
              </a:rPr>
              <a:t>Let’s Celebrate Attendance!</a:t>
            </a:r>
            <a:endParaRPr lang="en-US" sz="3000" dirty="0">
              <a:solidFill>
                <a:prstClr val="black"/>
              </a:solidFill>
              <a:latin typeface="Broadway" panose="04040905080B02020502" pitchFamily="82" charset="0"/>
            </a:endParaRPr>
          </a:p>
        </p:txBody>
      </p:sp>
      <p:sp>
        <p:nvSpPr>
          <p:cNvPr id="142" name="dark gray rectangle"/>
          <p:cNvSpPr>
            <a:spLocks/>
          </p:cNvSpPr>
          <p:nvPr/>
        </p:nvSpPr>
        <p:spPr bwMode="auto">
          <a:xfrm>
            <a:off x="-15698" y="7938"/>
            <a:ext cx="819150" cy="6858000"/>
          </a:xfrm>
          <a:custGeom>
            <a:avLst/>
            <a:gdLst>
              <a:gd name="T0" fmla="*/ 0 w 516"/>
              <a:gd name="T1" fmla="*/ 4304 h 4304"/>
              <a:gd name="T2" fmla="*/ 0 w 516"/>
              <a:gd name="T3" fmla="*/ 0 h 4304"/>
              <a:gd name="T4" fmla="*/ 516 w 516"/>
              <a:gd name="T5" fmla="*/ 0 h 4304"/>
              <a:gd name="T6" fmla="*/ 516 w 516"/>
              <a:gd name="T7" fmla="*/ 4304 h 4304"/>
              <a:gd name="T8" fmla="*/ 0 w 516"/>
              <a:gd name="T9" fmla="*/ 4304 h 4304"/>
              <a:gd name="T10" fmla="*/ 0 w 516"/>
              <a:gd name="T11" fmla="*/ 4304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6" h="4304">
                <a:moveTo>
                  <a:pt x="0" y="4304"/>
                </a:moveTo>
                <a:lnTo>
                  <a:pt x="0" y="0"/>
                </a:lnTo>
                <a:lnTo>
                  <a:pt x="516" y="0"/>
                </a:lnTo>
                <a:lnTo>
                  <a:pt x="516" y="4304"/>
                </a:lnTo>
                <a:lnTo>
                  <a:pt x="0" y="4304"/>
                </a:lnTo>
                <a:lnTo>
                  <a:pt x="0" y="430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9" name="dark gray rectangle"/>
          <p:cNvSpPr>
            <a:spLocks/>
          </p:cNvSpPr>
          <p:nvPr/>
        </p:nvSpPr>
        <p:spPr bwMode="auto">
          <a:xfrm>
            <a:off x="-15698" y="6065190"/>
            <a:ext cx="12211422" cy="822960"/>
          </a:xfrm>
          <a:custGeom>
            <a:avLst/>
            <a:gdLst>
              <a:gd name="T0" fmla="*/ 5736 w 5736"/>
              <a:gd name="T1" fmla="*/ 502 h 502"/>
              <a:gd name="T2" fmla="*/ 0 w 5736"/>
              <a:gd name="T3" fmla="*/ 502 h 502"/>
              <a:gd name="T4" fmla="*/ 0 w 5736"/>
              <a:gd name="T5" fmla="*/ 0 h 502"/>
              <a:gd name="T6" fmla="*/ 5736 w 5736"/>
              <a:gd name="T7" fmla="*/ 0 h 502"/>
              <a:gd name="T8" fmla="*/ 5736 w 5736"/>
              <a:gd name="T9" fmla="*/ 502 h 502"/>
              <a:gd name="T10" fmla="*/ 5736 w 5736"/>
              <a:gd name="T11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6" h="502">
                <a:moveTo>
                  <a:pt x="5736" y="502"/>
                </a:moveTo>
                <a:lnTo>
                  <a:pt x="0" y="502"/>
                </a:lnTo>
                <a:lnTo>
                  <a:pt x="0" y="0"/>
                </a:lnTo>
                <a:lnTo>
                  <a:pt x="5736" y="0"/>
                </a:lnTo>
                <a:lnTo>
                  <a:pt x="5736" y="502"/>
                </a:lnTo>
                <a:lnTo>
                  <a:pt x="5736" y="50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" name="dark gray rectangle"/>
          <p:cNvSpPr>
            <a:spLocks/>
          </p:cNvSpPr>
          <p:nvPr/>
        </p:nvSpPr>
        <p:spPr bwMode="auto">
          <a:xfrm>
            <a:off x="11372764" y="7938"/>
            <a:ext cx="822960" cy="6858000"/>
          </a:xfrm>
          <a:custGeom>
            <a:avLst/>
            <a:gdLst>
              <a:gd name="T0" fmla="*/ 516 w 516"/>
              <a:gd name="T1" fmla="*/ 0 h 4304"/>
              <a:gd name="T2" fmla="*/ 516 w 516"/>
              <a:gd name="T3" fmla="*/ 4304 h 4304"/>
              <a:gd name="T4" fmla="*/ 0 w 516"/>
              <a:gd name="T5" fmla="*/ 4304 h 4304"/>
              <a:gd name="T6" fmla="*/ 0 w 516"/>
              <a:gd name="T7" fmla="*/ 0 h 4304"/>
              <a:gd name="T8" fmla="*/ 516 w 516"/>
              <a:gd name="T9" fmla="*/ 0 h 4304"/>
              <a:gd name="T10" fmla="*/ 516 w 516"/>
              <a:gd name="T11" fmla="*/ 0 h 4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6" h="4304">
                <a:moveTo>
                  <a:pt x="516" y="0"/>
                </a:moveTo>
                <a:lnTo>
                  <a:pt x="516" y="4304"/>
                </a:lnTo>
                <a:lnTo>
                  <a:pt x="0" y="4304"/>
                </a:lnTo>
                <a:lnTo>
                  <a:pt x="0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4" name="dark gray rectangle"/>
          <p:cNvSpPr>
            <a:spLocks/>
          </p:cNvSpPr>
          <p:nvPr/>
        </p:nvSpPr>
        <p:spPr bwMode="auto">
          <a:xfrm>
            <a:off x="-15698" y="-9819"/>
            <a:ext cx="12211422" cy="822960"/>
          </a:xfrm>
          <a:custGeom>
            <a:avLst/>
            <a:gdLst>
              <a:gd name="T0" fmla="*/ 0 w 5736"/>
              <a:gd name="T1" fmla="*/ 0 h 502"/>
              <a:gd name="T2" fmla="*/ 5736 w 5736"/>
              <a:gd name="T3" fmla="*/ 0 h 502"/>
              <a:gd name="T4" fmla="*/ 5736 w 5736"/>
              <a:gd name="T5" fmla="*/ 502 h 502"/>
              <a:gd name="T6" fmla="*/ 0 w 5736"/>
              <a:gd name="T7" fmla="*/ 502 h 502"/>
              <a:gd name="T8" fmla="*/ 0 w 5736"/>
              <a:gd name="T9" fmla="*/ 0 h 502"/>
              <a:gd name="T10" fmla="*/ 0 w 5736"/>
              <a:gd name="T11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36" h="502">
                <a:moveTo>
                  <a:pt x="0" y="0"/>
                </a:moveTo>
                <a:lnTo>
                  <a:pt x="5736" y="0"/>
                </a:lnTo>
                <a:lnTo>
                  <a:pt x="5736" y="502"/>
                </a:lnTo>
                <a:lnTo>
                  <a:pt x="0" y="50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36" name="yellow star"/>
          <p:cNvGrpSpPr/>
          <p:nvPr/>
        </p:nvGrpSpPr>
        <p:grpSpPr>
          <a:xfrm>
            <a:off x="158280" y="4930777"/>
            <a:ext cx="803275" cy="790575"/>
            <a:chOff x="168275" y="4930776"/>
            <a:chExt cx="803275" cy="790575"/>
          </a:xfrm>
        </p:grpSpPr>
        <p:sp>
          <p:nvSpPr>
            <p:cNvPr id="143" name="yellow star"/>
            <p:cNvSpPr>
              <a:spLocks/>
            </p:cNvSpPr>
            <p:nvPr/>
          </p:nvSpPr>
          <p:spPr bwMode="auto">
            <a:xfrm>
              <a:off x="187325" y="4948238"/>
              <a:ext cx="765175" cy="754063"/>
            </a:xfrm>
            <a:custGeom>
              <a:avLst/>
              <a:gdLst>
                <a:gd name="T0" fmla="*/ 174 w 242"/>
                <a:gd name="T1" fmla="*/ 238 h 238"/>
                <a:gd name="T2" fmla="*/ 173 w 242"/>
                <a:gd name="T3" fmla="*/ 238 h 238"/>
                <a:gd name="T4" fmla="*/ 169 w 242"/>
                <a:gd name="T5" fmla="*/ 237 h 238"/>
                <a:gd name="T6" fmla="*/ 108 w 242"/>
                <a:gd name="T7" fmla="*/ 194 h 238"/>
                <a:gd name="T8" fmla="*/ 39 w 242"/>
                <a:gd name="T9" fmla="*/ 220 h 238"/>
                <a:gd name="T10" fmla="*/ 36 w 242"/>
                <a:gd name="T11" fmla="*/ 221 h 238"/>
                <a:gd name="T12" fmla="*/ 30 w 242"/>
                <a:gd name="T13" fmla="*/ 219 h 238"/>
                <a:gd name="T14" fmla="*/ 28 w 242"/>
                <a:gd name="T15" fmla="*/ 210 h 238"/>
                <a:gd name="T16" fmla="*/ 49 w 242"/>
                <a:gd name="T17" fmla="*/ 139 h 238"/>
                <a:gd name="T18" fmla="*/ 3 w 242"/>
                <a:gd name="T19" fmla="*/ 81 h 238"/>
                <a:gd name="T20" fmla="*/ 2 w 242"/>
                <a:gd name="T21" fmla="*/ 72 h 238"/>
                <a:gd name="T22" fmla="*/ 9 w 242"/>
                <a:gd name="T23" fmla="*/ 68 h 238"/>
                <a:gd name="T24" fmla="*/ 83 w 242"/>
                <a:gd name="T25" fmla="*/ 66 h 238"/>
                <a:gd name="T26" fmla="*/ 124 w 242"/>
                <a:gd name="T27" fmla="*/ 4 h 238"/>
                <a:gd name="T28" fmla="*/ 131 w 242"/>
                <a:gd name="T29" fmla="*/ 0 h 238"/>
                <a:gd name="T30" fmla="*/ 132 w 242"/>
                <a:gd name="T31" fmla="*/ 1 h 238"/>
                <a:gd name="T32" fmla="*/ 139 w 242"/>
                <a:gd name="T33" fmla="*/ 6 h 238"/>
                <a:gd name="T34" fmla="*/ 163 w 242"/>
                <a:gd name="T35" fmla="*/ 76 h 238"/>
                <a:gd name="T36" fmla="*/ 235 w 242"/>
                <a:gd name="T37" fmla="*/ 96 h 238"/>
                <a:gd name="T38" fmla="*/ 241 w 242"/>
                <a:gd name="T39" fmla="*/ 102 h 238"/>
                <a:gd name="T40" fmla="*/ 238 w 242"/>
                <a:gd name="T41" fmla="*/ 111 h 238"/>
                <a:gd name="T42" fmla="*/ 179 w 242"/>
                <a:gd name="T43" fmla="*/ 155 h 238"/>
                <a:gd name="T44" fmla="*/ 182 w 242"/>
                <a:gd name="T45" fmla="*/ 229 h 238"/>
                <a:gd name="T46" fmla="*/ 178 w 242"/>
                <a:gd name="T47" fmla="*/ 237 h 238"/>
                <a:gd name="T48" fmla="*/ 174 w 242"/>
                <a:gd name="T4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38">
                  <a:moveTo>
                    <a:pt x="174" y="238"/>
                  </a:moveTo>
                  <a:cubicBezTo>
                    <a:pt x="173" y="238"/>
                    <a:pt x="173" y="238"/>
                    <a:pt x="173" y="238"/>
                  </a:cubicBezTo>
                  <a:cubicBezTo>
                    <a:pt x="171" y="238"/>
                    <a:pt x="170" y="238"/>
                    <a:pt x="169" y="237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39" y="220"/>
                    <a:pt x="39" y="220"/>
                    <a:pt x="39" y="220"/>
                  </a:cubicBezTo>
                  <a:cubicBezTo>
                    <a:pt x="38" y="221"/>
                    <a:pt x="37" y="221"/>
                    <a:pt x="36" y="221"/>
                  </a:cubicBezTo>
                  <a:cubicBezTo>
                    <a:pt x="33" y="221"/>
                    <a:pt x="31" y="220"/>
                    <a:pt x="30" y="219"/>
                  </a:cubicBezTo>
                  <a:cubicBezTo>
                    <a:pt x="28" y="217"/>
                    <a:pt x="27" y="213"/>
                    <a:pt x="28" y="210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1" y="79"/>
                    <a:pt x="0" y="75"/>
                    <a:pt x="2" y="72"/>
                  </a:cubicBezTo>
                  <a:cubicBezTo>
                    <a:pt x="3" y="70"/>
                    <a:pt x="6" y="68"/>
                    <a:pt x="9" y="68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6" y="2"/>
                    <a:pt x="128" y="0"/>
                    <a:pt x="131" y="0"/>
                  </a:cubicBezTo>
                  <a:cubicBezTo>
                    <a:pt x="131" y="0"/>
                    <a:pt x="132" y="1"/>
                    <a:pt x="132" y="1"/>
                  </a:cubicBezTo>
                  <a:cubicBezTo>
                    <a:pt x="135" y="1"/>
                    <a:pt x="138" y="3"/>
                    <a:pt x="139" y="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8" y="97"/>
                    <a:pt x="240" y="99"/>
                    <a:pt x="241" y="102"/>
                  </a:cubicBezTo>
                  <a:cubicBezTo>
                    <a:pt x="242" y="106"/>
                    <a:pt x="240" y="109"/>
                    <a:pt x="238" y="111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33"/>
                    <a:pt x="180" y="236"/>
                    <a:pt x="178" y="237"/>
                  </a:cubicBezTo>
                  <a:cubicBezTo>
                    <a:pt x="176" y="238"/>
                    <a:pt x="175" y="238"/>
                    <a:pt x="174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4" name="star outline"/>
            <p:cNvSpPr>
              <a:spLocks noEditPoints="1"/>
            </p:cNvSpPr>
            <p:nvPr/>
          </p:nvSpPr>
          <p:spPr bwMode="auto">
            <a:xfrm>
              <a:off x="168275" y="4930776"/>
              <a:ext cx="803275" cy="790575"/>
            </a:xfrm>
            <a:custGeom>
              <a:avLst/>
              <a:gdLst>
                <a:gd name="T0" fmla="*/ 137 w 254"/>
                <a:gd name="T1" fmla="*/ 12 h 250"/>
                <a:gd name="T2" fmla="*/ 137 w 254"/>
                <a:gd name="T3" fmla="*/ 12 h 250"/>
                <a:gd name="T4" fmla="*/ 139 w 254"/>
                <a:gd name="T5" fmla="*/ 14 h 250"/>
                <a:gd name="T6" fmla="*/ 165 w 254"/>
                <a:gd name="T7" fmla="*/ 87 h 250"/>
                <a:gd name="T8" fmla="*/ 239 w 254"/>
                <a:gd name="T9" fmla="*/ 108 h 250"/>
                <a:gd name="T10" fmla="*/ 241 w 254"/>
                <a:gd name="T11" fmla="*/ 110 h 250"/>
                <a:gd name="T12" fmla="*/ 240 w 254"/>
                <a:gd name="T13" fmla="*/ 112 h 250"/>
                <a:gd name="T14" fmla="*/ 179 w 254"/>
                <a:gd name="T15" fmla="*/ 159 h 250"/>
                <a:gd name="T16" fmla="*/ 182 w 254"/>
                <a:gd name="T17" fmla="*/ 236 h 250"/>
                <a:gd name="T18" fmla="*/ 181 w 254"/>
                <a:gd name="T19" fmla="*/ 238 h 250"/>
                <a:gd name="T20" fmla="*/ 180 w 254"/>
                <a:gd name="T21" fmla="*/ 238 h 250"/>
                <a:gd name="T22" fmla="*/ 179 w 254"/>
                <a:gd name="T23" fmla="*/ 238 h 250"/>
                <a:gd name="T24" fmla="*/ 178 w 254"/>
                <a:gd name="T25" fmla="*/ 238 h 250"/>
                <a:gd name="T26" fmla="*/ 115 w 254"/>
                <a:gd name="T27" fmla="*/ 194 h 250"/>
                <a:gd name="T28" fmla="*/ 42 w 254"/>
                <a:gd name="T29" fmla="*/ 221 h 250"/>
                <a:gd name="T30" fmla="*/ 42 w 254"/>
                <a:gd name="T31" fmla="*/ 221 h 250"/>
                <a:gd name="T32" fmla="*/ 40 w 254"/>
                <a:gd name="T33" fmla="*/ 220 h 250"/>
                <a:gd name="T34" fmla="*/ 39 w 254"/>
                <a:gd name="T35" fmla="*/ 218 h 250"/>
                <a:gd name="T36" fmla="*/ 62 w 254"/>
                <a:gd name="T37" fmla="*/ 144 h 250"/>
                <a:gd name="T38" fmla="*/ 14 w 254"/>
                <a:gd name="T39" fmla="*/ 84 h 250"/>
                <a:gd name="T40" fmla="*/ 13 w 254"/>
                <a:gd name="T41" fmla="*/ 81 h 250"/>
                <a:gd name="T42" fmla="*/ 15 w 254"/>
                <a:gd name="T43" fmla="*/ 80 h 250"/>
                <a:gd name="T44" fmla="*/ 93 w 254"/>
                <a:gd name="T45" fmla="*/ 78 h 250"/>
                <a:gd name="T46" fmla="*/ 135 w 254"/>
                <a:gd name="T47" fmla="*/ 14 h 250"/>
                <a:gd name="T48" fmla="*/ 137 w 254"/>
                <a:gd name="T49" fmla="*/ 12 h 250"/>
                <a:gd name="T50" fmla="*/ 137 w 254"/>
                <a:gd name="T51" fmla="*/ 0 h 250"/>
                <a:gd name="T52" fmla="*/ 125 w 254"/>
                <a:gd name="T53" fmla="*/ 7 h 250"/>
                <a:gd name="T54" fmla="*/ 86 w 254"/>
                <a:gd name="T55" fmla="*/ 66 h 250"/>
                <a:gd name="T56" fmla="*/ 15 w 254"/>
                <a:gd name="T57" fmla="*/ 68 h 250"/>
                <a:gd name="T58" fmla="*/ 2 w 254"/>
                <a:gd name="T59" fmla="*/ 76 h 250"/>
                <a:gd name="T60" fmla="*/ 4 w 254"/>
                <a:gd name="T61" fmla="*/ 91 h 250"/>
                <a:gd name="T62" fmla="*/ 48 w 254"/>
                <a:gd name="T63" fmla="*/ 146 h 250"/>
                <a:gd name="T64" fmla="*/ 28 w 254"/>
                <a:gd name="T65" fmla="*/ 214 h 250"/>
                <a:gd name="T66" fmla="*/ 32 w 254"/>
                <a:gd name="T67" fmla="*/ 229 h 250"/>
                <a:gd name="T68" fmla="*/ 42 w 254"/>
                <a:gd name="T69" fmla="*/ 233 h 250"/>
                <a:gd name="T70" fmla="*/ 47 w 254"/>
                <a:gd name="T71" fmla="*/ 232 h 250"/>
                <a:gd name="T72" fmla="*/ 113 w 254"/>
                <a:gd name="T73" fmla="*/ 207 h 250"/>
                <a:gd name="T74" fmla="*/ 171 w 254"/>
                <a:gd name="T75" fmla="*/ 248 h 250"/>
                <a:gd name="T76" fmla="*/ 178 w 254"/>
                <a:gd name="T77" fmla="*/ 250 h 250"/>
                <a:gd name="T78" fmla="*/ 180 w 254"/>
                <a:gd name="T79" fmla="*/ 250 h 250"/>
                <a:gd name="T80" fmla="*/ 187 w 254"/>
                <a:gd name="T81" fmla="*/ 248 h 250"/>
                <a:gd name="T82" fmla="*/ 194 w 254"/>
                <a:gd name="T83" fmla="*/ 235 h 250"/>
                <a:gd name="T84" fmla="*/ 191 w 254"/>
                <a:gd name="T85" fmla="*/ 164 h 250"/>
                <a:gd name="T86" fmla="*/ 247 w 254"/>
                <a:gd name="T87" fmla="*/ 121 h 250"/>
                <a:gd name="T88" fmla="*/ 253 w 254"/>
                <a:gd name="T89" fmla="*/ 107 h 250"/>
                <a:gd name="T90" fmla="*/ 242 w 254"/>
                <a:gd name="T91" fmla="*/ 96 h 250"/>
                <a:gd name="T92" fmla="*/ 174 w 254"/>
                <a:gd name="T93" fmla="*/ 77 h 250"/>
                <a:gd name="T94" fmla="*/ 151 w 254"/>
                <a:gd name="T95" fmla="*/ 10 h 250"/>
                <a:gd name="T96" fmla="*/ 139 w 254"/>
                <a:gd name="T97" fmla="*/ 1 h 250"/>
                <a:gd name="T98" fmla="*/ 137 w 254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" h="250">
                  <a:moveTo>
                    <a:pt x="137" y="12"/>
                  </a:moveTo>
                  <a:cubicBezTo>
                    <a:pt x="137" y="12"/>
                    <a:pt x="137" y="12"/>
                    <a:pt x="137" y="12"/>
                  </a:cubicBezTo>
                  <a:cubicBezTo>
                    <a:pt x="138" y="13"/>
                    <a:pt x="139" y="13"/>
                    <a:pt x="139" y="14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40" y="108"/>
                    <a:pt x="241" y="109"/>
                    <a:pt x="241" y="110"/>
                  </a:cubicBezTo>
                  <a:cubicBezTo>
                    <a:pt x="241" y="110"/>
                    <a:pt x="241" y="111"/>
                    <a:pt x="240" y="112"/>
                  </a:cubicBezTo>
                  <a:cubicBezTo>
                    <a:pt x="179" y="159"/>
                    <a:pt x="179" y="159"/>
                    <a:pt x="179" y="159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82" y="237"/>
                    <a:pt x="182" y="238"/>
                    <a:pt x="181" y="238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180" y="238"/>
                    <a:pt x="179" y="238"/>
                    <a:pt x="179" y="238"/>
                  </a:cubicBezTo>
                  <a:cubicBezTo>
                    <a:pt x="179" y="238"/>
                    <a:pt x="179" y="238"/>
                    <a:pt x="178" y="238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41" y="221"/>
                    <a:pt x="40" y="221"/>
                    <a:pt x="40" y="220"/>
                  </a:cubicBezTo>
                  <a:cubicBezTo>
                    <a:pt x="39" y="220"/>
                    <a:pt x="39" y="219"/>
                    <a:pt x="39" y="218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3" y="83"/>
                    <a:pt x="13" y="82"/>
                    <a:pt x="13" y="81"/>
                  </a:cubicBezTo>
                  <a:cubicBezTo>
                    <a:pt x="14" y="80"/>
                    <a:pt x="14" y="80"/>
                    <a:pt x="15" y="80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6" y="13"/>
                    <a:pt x="136" y="12"/>
                    <a:pt x="137" y="12"/>
                  </a:cubicBezTo>
                  <a:moveTo>
                    <a:pt x="137" y="0"/>
                  </a:moveTo>
                  <a:cubicBezTo>
                    <a:pt x="132" y="0"/>
                    <a:pt x="128" y="3"/>
                    <a:pt x="125" y="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0" y="68"/>
                    <a:pt x="5" y="71"/>
                    <a:pt x="2" y="76"/>
                  </a:cubicBezTo>
                  <a:cubicBezTo>
                    <a:pt x="0" y="81"/>
                    <a:pt x="1" y="87"/>
                    <a:pt x="4" y="91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6" y="220"/>
                    <a:pt x="28" y="225"/>
                    <a:pt x="32" y="229"/>
                  </a:cubicBezTo>
                  <a:cubicBezTo>
                    <a:pt x="34" y="232"/>
                    <a:pt x="38" y="233"/>
                    <a:pt x="42" y="233"/>
                  </a:cubicBezTo>
                  <a:cubicBezTo>
                    <a:pt x="43" y="233"/>
                    <a:pt x="45" y="233"/>
                    <a:pt x="47" y="232"/>
                  </a:cubicBezTo>
                  <a:cubicBezTo>
                    <a:pt x="113" y="207"/>
                    <a:pt x="113" y="207"/>
                    <a:pt x="113" y="207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3" y="249"/>
                    <a:pt x="176" y="250"/>
                    <a:pt x="178" y="250"/>
                  </a:cubicBezTo>
                  <a:cubicBezTo>
                    <a:pt x="179" y="250"/>
                    <a:pt x="179" y="250"/>
                    <a:pt x="180" y="250"/>
                  </a:cubicBezTo>
                  <a:cubicBezTo>
                    <a:pt x="182" y="250"/>
                    <a:pt x="184" y="250"/>
                    <a:pt x="187" y="248"/>
                  </a:cubicBezTo>
                  <a:cubicBezTo>
                    <a:pt x="191" y="246"/>
                    <a:pt x="194" y="241"/>
                    <a:pt x="194" y="235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52" y="118"/>
                    <a:pt x="254" y="113"/>
                    <a:pt x="253" y="107"/>
                  </a:cubicBezTo>
                  <a:cubicBezTo>
                    <a:pt x="252" y="102"/>
                    <a:pt x="248" y="97"/>
                    <a:pt x="242" y="96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9" y="5"/>
                    <a:pt x="144" y="1"/>
                    <a:pt x="139" y="1"/>
                  </a:cubicBezTo>
                  <a:cubicBezTo>
                    <a:pt x="138" y="1"/>
                    <a:pt x="138" y="0"/>
                    <a:pt x="13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7" name="yellow star"/>
          <p:cNvGrpSpPr/>
          <p:nvPr/>
        </p:nvGrpSpPr>
        <p:grpSpPr>
          <a:xfrm>
            <a:off x="59855" y="4025901"/>
            <a:ext cx="957263" cy="947738"/>
            <a:chOff x="69850" y="4025901"/>
            <a:chExt cx="957263" cy="947738"/>
          </a:xfrm>
        </p:grpSpPr>
        <p:sp>
          <p:nvSpPr>
            <p:cNvPr id="145" name="yellow star"/>
            <p:cNvSpPr>
              <a:spLocks/>
            </p:cNvSpPr>
            <p:nvPr/>
          </p:nvSpPr>
          <p:spPr bwMode="auto">
            <a:xfrm>
              <a:off x="92075" y="4044951"/>
              <a:ext cx="915988" cy="909638"/>
            </a:xfrm>
            <a:custGeom>
              <a:avLst/>
              <a:gdLst>
                <a:gd name="T0" fmla="*/ 84 w 290"/>
                <a:gd name="T1" fmla="*/ 288 h 288"/>
                <a:gd name="T2" fmla="*/ 80 w 290"/>
                <a:gd name="T3" fmla="*/ 287 h 288"/>
                <a:gd name="T4" fmla="*/ 76 w 290"/>
                <a:gd name="T5" fmla="*/ 279 h 288"/>
                <a:gd name="T6" fmla="*/ 78 w 290"/>
                <a:gd name="T7" fmla="*/ 188 h 288"/>
                <a:gd name="T8" fmla="*/ 4 w 290"/>
                <a:gd name="T9" fmla="*/ 134 h 288"/>
                <a:gd name="T10" fmla="*/ 0 w 290"/>
                <a:gd name="T11" fmla="*/ 126 h 288"/>
                <a:gd name="T12" fmla="*/ 3 w 290"/>
                <a:gd name="T13" fmla="*/ 121 h 288"/>
                <a:gd name="T14" fmla="*/ 6 w 290"/>
                <a:gd name="T15" fmla="*/ 119 h 288"/>
                <a:gd name="T16" fmla="*/ 94 w 290"/>
                <a:gd name="T17" fmla="*/ 93 h 288"/>
                <a:gd name="T18" fmla="*/ 122 w 290"/>
                <a:gd name="T19" fmla="*/ 6 h 288"/>
                <a:gd name="T20" fmla="*/ 129 w 290"/>
                <a:gd name="T21" fmla="*/ 0 h 288"/>
                <a:gd name="T22" fmla="*/ 130 w 290"/>
                <a:gd name="T23" fmla="*/ 0 h 288"/>
                <a:gd name="T24" fmla="*/ 137 w 290"/>
                <a:gd name="T25" fmla="*/ 4 h 288"/>
                <a:gd name="T26" fmla="*/ 189 w 290"/>
                <a:gd name="T27" fmla="*/ 78 h 288"/>
                <a:gd name="T28" fmla="*/ 280 w 290"/>
                <a:gd name="T29" fmla="*/ 78 h 288"/>
                <a:gd name="T30" fmla="*/ 288 w 290"/>
                <a:gd name="T31" fmla="*/ 83 h 288"/>
                <a:gd name="T32" fmla="*/ 287 w 290"/>
                <a:gd name="T33" fmla="*/ 93 h 288"/>
                <a:gd name="T34" fmla="*/ 232 w 290"/>
                <a:gd name="T35" fmla="*/ 165 h 288"/>
                <a:gd name="T36" fmla="*/ 260 w 290"/>
                <a:gd name="T37" fmla="*/ 251 h 288"/>
                <a:gd name="T38" fmla="*/ 258 w 290"/>
                <a:gd name="T39" fmla="*/ 260 h 288"/>
                <a:gd name="T40" fmla="*/ 252 w 290"/>
                <a:gd name="T41" fmla="*/ 263 h 288"/>
                <a:gd name="T42" fmla="*/ 249 w 290"/>
                <a:gd name="T43" fmla="*/ 262 h 288"/>
                <a:gd name="T44" fmla="*/ 163 w 290"/>
                <a:gd name="T45" fmla="*/ 232 h 288"/>
                <a:gd name="T46" fmla="*/ 90 w 290"/>
                <a:gd name="T47" fmla="*/ 286 h 288"/>
                <a:gd name="T48" fmla="*/ 84 w 290"/>
                <a:gd name="T4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" h="288">
                  <a:moveTo>
                    <a:pt x="84" y="288"/>
                  </a:moveTo>
                  <a:cubicBezTo>
                    <a:pt x="83" y="288"/>
                    <a:pt x="82" y="287"/>
                    <a:pt x="80" y="287"/>
                  </a:cubicBezTo>
                  <a:cubicBezTo>
                    <a:pt x="77" y="285"/>
                    <a:pt x="75" y="282"/>
                    <a:pt x="76" y="279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1" y="132"/>
                    <a:pt x="0" y="129"/>
                    <a:pt x="0" y="126"/>
                  </a:cubicBezTo>
                  <a:cubicBezTo>
                    <a:pt x="1" y="124"/>
                    <a:pt x="2" y="122"/>
                    <a:pt x="3" y="121"/>
                  </a:cubicBezTo>
                  <a:cubicBezTo>
                    <a:pt x="4" y="120"/>
                    <a:pt x="5" y="119"/>
                    <a:pt x="6" y="11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3" y="3"/>
                    <a:pt x="125" y="0"/>
                    <a:pt x="129" y="0"/>
                  </a:cubicBezTo>
                  <a:cubicBezTo>
                    <a:pt x="129" y="0"/>
                    <a:pt x="130" y="0"/>
                    <a:pt x="130" y="0"/>
                  </a:cubicBezTo>
                  <a:cubicBezTo>
                    <a:pt x="133" y="0"/>
                    <a:pt x="136" y="1"/>
                    <a:pt x="137" y="4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4" y="78"/>
                    <a:pt x="287" y="80"/>
                    <a:pt x="288" y="83"/>
                  </a:cubicBezTo>
                  <a:cubicBezTo>
                    <a:pt x="290" y="86"/>
                    <a:pt x="289" y="90"/>
                    <a:pt x="287" y="93"/>
                  </a:cubicBezTo>
                  <a:cubicBezTo>
                    <a:pt x="232" y="165"/>
                    <a:pt x="232" y="165"/>
                    <a:pt x="232" y="165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61" y="254"/>
                    <a:pt x="261" y="258"/>
                    <a:pt x="258" y="260"/>
                  </a:cubicBezTo>
                  <a:cubicBezTo>
                    <a:pt x="256" y="262"/>
                    <a:pt x="254" y="263"/>
                    <a:pt x="252" y="263"/>
                  </a:cubicBezTo>
                  <a:cubicBezTo>
                    <a:pt x="251" y="263"/>
                    <a:pt x="250" y="263"/>
                    <a:pt x="249" y="262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88" y="287"/>
                    <a:pt x="86" y="288"/>
                    <a:pt x="84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6" name="star outline"/>
            <p:cNvSpPr>
              <a:spLocks noEditPoints="1"/>
            </p:cNvSpPr>
            <p:nvPr/>
          </p:nvSpPr>
          <p:spPr bwMode="auto">
            <a:xfrm>
              <a:off x="69850" y="4025901"/>
              <a:ext cx="957263" cy="947738"/>
            </a:xfrm>
            <a:custGeom>
              <a:avLst/>
              <a:gdLst>
                <a:gd name="T0" fmla="*/ 137 w 303"/>
                <a:gd name="T1" fmla="*/ 12 h 300"/>
                <a:gd name="T2" fmla="*/ 139 w 303"/>
                <a:gd name="T3" fmla="*/ 13 h 300"/>
                <a:gd name="T4" fmla="*/ 193 w 303"/>
                <a:gd name="T5" fmla="*/ 90 h 300"/>
                <a:gd name="T6" fmla="*/ 287 w 303"/>
                <a:gd name="T7" fmla="*/ 90 h 300"/>
                <a:gd name="T8" fmla="*/ 290 w 303"/>
                <a:gd name="T9" fmla="*/ 92 h 300"/>
                <a:gd name="T10" fmla="*/ 289 w 303"/>
                <a:gd name="T11" fmla="*/ 95 h 300"/>
                <a:gd name="T12" fmla="*/ 232 w 303"/>
                <a:gd name="T13" fmla="*/ 170 h 300"/>
                <a:gd name="T14" fmla="*/ 262 w 303"/>
                <a:gd name="T15" fmla="*/ 259 h 300"/>
                <a:gd name="T16" fmla="*/ 261 w 303"/>
                <a:gd name="T17" fmla="*/ 262 h 300"/>
                <a:gd name="T18" fmla="*/ 259 w 303"/>
                <a:gd name="T19" fmla="*/ 263 h 300"/>
                <a:gd name="T20" fmla="*/ 258 w 303"/>
                <a:gd name="T21" fmla="*/ 263 h 300"/>
                <a:gd name="T22" fmla="*/ 169 w 303"/>
                <a:gd name="T23" fmla="*/ 232 h 300"/>
                <a:gd name="T24" fmla="*/ 93 w 303"/>
                <a:gd name="T25" fmla="*/ 287 h 300"/>
                <a:gd name="T26" fmla="*/ 91 w 303"/>
                <a:gd name="T27" fmla="*/ 288 h 300"/>
                <a:gd name="T28" fmla="*/ 90 w 303"/>
                <a:gd name="T29" fmla="*/ 287 h 300"/>
                <a:gd name="T30" fmla="*/ 89 w 303"/>
                <a:gd name="T31" fmla="*/ 285 h 300"/>
                <a:gd name="T32" fmla="*/ 91 w 303"/>
                <a:gd name="T33" fmla="*/ 191 h 300"/>
                <a:gd name="T34" fmla="*/ 14 w 303"/>
                <a:gd name="T35" fmla="*/ 136 h 300"/>
                <a:gd name="T36" fmla="*/ 13 w 303"/>
                <a:gd name="T37" fmla="*/ 133 h 300"/>
                <a:gd name="T38" fmla="*/ 14 w 303"/>
                <a:gd name="T39" fmla="*/ 131 h 300"/>
                <a:gd name="T40" fmla="*/ 15 w 303"/>
                <a:gd name="T41" fmla="*/ 130 h 300"/>
                <a:gd name="T42" fmla="*/ 105 w 303"/>
                <a:gd name="T43" fmla="*/ 103 h 300"/>
                <a:gd name="T44" fmla="*/ 134 w 303"/>
                <a:gd name="T45" fmla="*/ 14 h 300"/>
                <a:gd name="T46" fmla="*/ 137 w 303"/>
                <a:gd name="T47" fmla="*/ 12 h 300"/>
                <a:gd name="T48" fmla="*/ 137 w 303"/>
                <a:gd name="T49" fmla="*/ 12 h 300"/>
                <a:gd name="T50" fmla="*/ 137 w 303"/>
                <a:gd name="T51" fmla="*/ 0 h 300"/>
                <a:gd name="T52" fmla="*/ 135 w 303"/>
                <a:gd name="T53" fmla="*/ 0 h 300"/>
                <a:gd name="T54" fmla="*/ 123 w 303"/>
                <a:gd name="T55" fmla="*/ 10 h 300"/>
                <a:gd name="T56" fmla="*/ 96 w 303"/>
                <a:gd name="T57" fmla="*/ 94 h 300"/>
                <a:gd name="T58" fmla="*/ 12 w 303"/>
                <a:gd name="T59" fmla="*/ 119 h 300"/>
                <a:gd name="T60" fmla="*/ 6 w 303"/>
                <a:gd name="T61" fmla="*/ 123 h 300"/>
                <a:gd name="T62" fmla="*/ 1 w 303"/>
                <a:gd name="T63" fmla="*/ 131 h 300"/>
                <a:gd name="T64" fmla="*/ 7 w 303"/>
                <a:gd name="T65" fmla="*/ 145 h 300"/>
                <a:gd name="T66" fmla="*/ 79 w 303"/>
                <a:gd name="T67" fmla="*/ 197 h 300"/>
                <a:gd name="T68" fmla="*/ 77 w 303"/>
                <a:gd name="T69" fmla="*/ 284 h 300"/>
                <a:gd name="T70" fmla="*/ 85 w 303"/>
                <a:gd name="T71" fmla="*/ 298 h 300"/>
                <a:gd name="T72" fmla="*/ 91 w 303"/>
                <a:gd name="T73" fmla="*/ 300 h 300"/>
                <a:gd name="T74" fmla="*/ 100 w 303"/>
                <a:gd name="T75" fmla="*/ 297 h 300"/>
                <a:gd name="T76" fmla="*/ 171 w 303"/>
                <a:gd name="T77" fmla="*/ 245 h 300"/>
                <a:gd name="T78" fmla="*/ 254 w 303"/>
                <a:gd name="T79" fmla="*/ 274 h 300"/>
                <a:gd name="T80" fmla="*/ 259 w 303"/>
                <a:gd name="T81" fmla="*/ 275 h 300"/>
                <a:gd name="T82" fmla="*/ 269 w 303"/>
                <a:gd name="T83" fmla="*/ 271 h 300"/>
                <a:gd name="T84" fmla="*/ 273 w 303"/>
                <a:gd name="T85" fmla="*/ 255 h 300"/>
                <a:gd name="T86" fmla="*/ 246 w 303"/>
                <a:gd name="T87" fmla="*/ 172 h 300"/>
                <a:gd name="T88" fmla="*/ 299 w 303"/>
                <a:gd name="T89" fmla="*/ 102 h 300"/>
                <a:gd name="T90" fmla="*/ 300 w 303"/>
                <a:gd name="T91" fmla="*/ 86 h 300"/>
                <a:gd name="T92" fmla="*/ 287 w 303"/>
                <a:gd name="T93" fmla="*/ 78 h 300"/>
                <a:gd name="T94" fmla="*/ 199 w 303"/>
                <a:gd name="T95" fmla="*/ 78 h 300"/>
                <a:gd name="T96" fmla="*/ 149 w 303"/>
                <a:gd name="T97" fmla="*/ 6 h 300"/>
                <a:gd name="T98" fmla="*/ 137 w 303"/>
                <a:gd name="T9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300">
                  <a:moveTo>
                    <a:pt x="137" y="12"/>
                  </a:moveTo>
                  <a:cubicBezTo>
                    <a:pt x="138" y="12"/>
                    <a:pt x="139" y="12"/>
                    <a:pt x="139" y="13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8" y="90"/>
                    <a:pt x="289" y="91"/>
                    <a:pt x="290" y="92"/>
                  </a:cubicBezTo>
                  <a:cubicBezTo>
                    <a:pt x="290" y="93"/>
                    <a:pt x="290" y="94"/>
                    <a:pt x="289" y="95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62" y="259"/>
                    <a:pt x="262" y="259"/>
                    <a:pt x="262" y="259"/>
                  </a:cubicBezTo>
                  <a:cubicBezTo>
                    <a:pt x="262" y="260"/>
                    <a:pt x="262" y="261"/>
                    <a:pt x="261" y="262"/>
                  </a:cubicBezTo>
                  <a:cubicBezTo>
                    <a:pt x="260" y="263"/>
                    <a:pt x="260" y="263"/>
                    <a:pt x="259" y="263"/>
                  </a:cubicBezTo>
                  <a:cubicBezTo>
                    <a:pt x="259" y="263"/>
                    <a:pt x="258" y="263"/>
                    <a:pt x="258" y="263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88"/>
                    <a:pt x="92" y="288"/>
                    <a:pt x="91" y="288"/>
                  </a:cubicBezTo>
                  <a:cubicBezTo>
                    <a:pt x="91" y="288"/>
                    <a:pt x="91" y="288"/>
                    <a:pt x="90" y="287"/>
                  </a:cubicBezTo>
                  <a:cubicBezTo>
                    <a:pt x="89" y="287"/>
                    <a:pt x="88" y="286"/>
                    <a:pt x="89" y="285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4" y="135"/>
                    <a:pt x="13" y="134"/>
                    <a:pt x="13" y="133"/>
                  </a:cubicBezTo>
                  <a:cubicBezTo>
                    <a:pt x="13" y="132"/>
                    <a:pt x="14" y="132"/>
                    <a:pt x="14" y="131"/>
                  </a:cubicBezTo>
                  <a:cubicBezTo>
                    <a:pt x="14" y="131"/>
                    <a:pt x="15" y="131"/>
                    <a:pt x="15" y="13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5" y="13"/>
                    <a:pt x="135" y="12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moveTo>
                    <a:pt x="137" y="0"/>
                  </a:moveTo>
                  <a:cubicBezTo>
                    <a:pt x="136" y="0"/>
                    <a:pt x="136" y="0"/>
                    <a:pt x="135" y="0"/>
                  </a:cubicBezTo>
                  <a:cubicBezTo>
                    <a:pt x="129" y="1"/>
                    <a:pt x="125" y="5"/>
                    <a:pt x="123" y="10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9" y="120"/>
                    <a:pt x="7" y="121"/>
                    <a:pt x="6" y="123"/>
                  </a:cubicBezTo>
                  <a:cubicBezTo>
                    <a:pt x="3" y="125"/>
                    <a:pt x="2" y="128"/>
                    <a:pt x="1" y="131"/>
                  </a:cubicBezTo>
                  <a:cubicBezTo>
                    <a:pt x="0" y="136"/>
                    <a:pt x="3" y="142"/>
                    <a:pt x="7" y="145"/>
                  </a:cubicBezTo>
                  <a:cubicBezTo>
                    <a:pt x="79" y="197"/>
                    <a:pt x="79" y="197"/>
                    <a:pt x="79" y="197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90"/>
                    <a:pt x="79" y="295"/>
                    <a:pt x="85" y="298"/>
                  </a:cubicBezTo>
                  <a:cubicBezTo>
                    <a:pt x="87" y="299"/>
                    <a:pt x="89" y="300"/>
                    <a:pt x="91" y="300"/>
                  </a:cubicBezTo>
                  <a:cubicBezTo>
                    <a:pt x="95" y="300"/>
                    <a:pt x="98" y="299"/>
                    <a:pt x="100" y="297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55" y="275"/>
                    <a:pt x="257" y="275"/>
                    <a:pt x="259" y="275"/>
                  </a:cubicBezTo>
                  <a:cubicBezTo>
                    <a:pt x="263" y="275"/>
                    <a:pt x="267" y="273"/>
                    <a:pt x="269" y="271"/>
                  </a:cubicBezTo>
                  <a:cubicBezTo>
                    <a:pt x="273" y="267"/>
                    <a:pt x="275" y="261"/>
                    <a:pt x="273" y="255"/>
                  </a:cubicBezTo>
                  <a:cubicBezTo>
                    <a:pt x="246" y="172"/>
                    <a:pt x="246" y="172"/>
                    <a:pt x="246" y="172"/>
                  </a:cubicBezTo>
                  <a:cubicBezTo>
                    <a:pt x="299" y="102"/>
                    <a:pt x="299" y="102"/>
                    <a:pt x="299" y="102"/>
                  </a:cubicBezTo>
                  <a:cubicBezTo>
                    <a:pt x="302" y="98"/>
                    <a:pt x="303" y="92"/>
                    <a:pt x="300" y="86"/>
                  </a:cubicBezTo>
                  <a:cubicBezTo>
                    <a:pt x="298" y="81"/>
                    <a:pt x="293" y="78"/>
                    <a:pt x="287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7" y="2"/>
                    <a:pt x="142" y="0"/>
                    <a:pt x="13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9" name="yellow star"/>
          <p:cNvGrpSpPr/>
          <p:nvPr/>
        </p:nvGrpSpPr>
        <p:grpSpPr>
          <a:xfrm>
            <a:off x="53504" y="3459163"/>
            <a:ext cx="615950" cy="628650"/>
            <a:chOff x="63500" y="3459163"/>
            <a:chExt cx="615950" cy="628650"/>
          </a:xfrm>
        </p:grpSpPr>
        <p:sp>
          <p:nvSpPr>
            <p:cNvPr id="147" name="yellow star"/>
            <p:cNvSpPr>
              <a:spLocks/>
            </p:cNvSpPr>
            <p:nvPr/>
          </p:nvSpPr>
          <p:spPr bwMode="auto">
            <a:xfrm>
              <a:off x="82550" y="3478213"/>
              <a:ext cx="577850" cy="592138"/>
            </a:xfrm>
            <a:custGeom>
              <a:avLst/>
              <a:gdLst>
                <a:gd name="T0" fmla="*/ 64 w 183"/>
                <a:gd name="T1" fmla="*/ 187 h 187"/>
                <a:gd name="T2" fmla="*/ 61 w 183"/>
                <a:gd name="T3" fmla="*/ 186 h 187"/>
                <a:gd name="T4" fmla="*/ 57 w 183"/>
                <a:gd name="T5" fmla="*/ 180 h 187"/>
                <a:gd name="T6" fmla="*/ 53 w 183"/>
                <a:gd name="T7" fmla="*/ 124 h 187"/>
                <a:gd name="T8" fmla="*/ 4 w 183"/>
                <a:gd name="T9" fmla="*/ 96 h 187"/>
                <a:gd name="T10" fmla="*/ 1 w 183"/>
                <a:gd name="T11" fmla="*/ 89 h 187"/>
                <a:gd name="T12" fmla="*/ 5 w 183"/>
                <a:gd name="T13" fmla="*/ 82 h 187"/>
                <a:gd name="T14" fmla="*/ 57 w 183"/>
                <a:gd name="T15" fmla="*/ 61 h 187"/>
                <a:gd name="T16" fmla="*/ 69 w 183"/>
                <a:gd name="T17" fmla="*/ 7 h 187"/>
                <a:gd name="T18" fmla="*/ 75 w 183"/>
                <a:gd name="T19" fmla="*/ 1 h 187"/>
                <a:gd name="T20" fmla="*/ 77 w 183"/>
                <a:gd name="T21" fmla="*/ 0 h 187"/>
                <a:gd name="T22" fmla="*/ 83 w 183"/>
                <a:gd name="T23" fmla="*/ 3 h 187"/>
                <a:gd name="T24" fmla="*/ 118 w 183"/>
                <a:gd name="T25" fmla="*/ 46 h 187"/>
                <a:gd name="T26" fmla="*/ 174 w 183"/>
                <a:gd name="T27" fmla="*/ 40 h 187"/>
                <a:gd name="T28" fmla="*/ 175 w 183"/>
                <a:gd name="T29" fmla="*/ 40 h 187"/>
                <a:gd name="T30" fmla="*/ 181 w 183"/>
                <a:gd name="T31" fmla="*/ 44 h 187"/>
                <a:gd name="T32" fmla="*/ 181 w 183"/>
                <a:gd name="T33" fmla="*/ 52 h 187"/>
                <a:gd name="T34" fmla="*/ 152 w 183"/>
                <a:gd name="T35" fmla="*/ 99 h 187"/>
                <a:gd name="T36" fmla="*/ 174 w 183"/>
                <a:gd name="T37" fmla="*/ 150 h 187"/>
                <a:gd name="T38" fmla="*/ 173 w 183"/>
                <a:gd name="T39" fmla="*/ 159 h 187"/>
                <a:gd name="T40" fmla="*/ 167 w 183"/>
                <a:gd name="T41" fmla="*/ 161 h 187"/>
                <a:gd name="T42" fmla="*/ 165 w 183"/>
                <a:gd name="T43" fmla="*/ 161 h 187"/>
                <a:gd name="T44" fmla="*/ 111 w 183"/>
                <a:gd name="T45" fmla="*/ 148 h 187"/>
                <a:gd name="T46" fmla="*/ 70 w 183"/>
                <a:gd name="T47" fmla="*/ 185 h 187"/>
                <a:gd name="T48" fmla="*/ 66 w 183"/>
                <a:gd name="T49" fmla="*/ 187 h 187"/>
                <a:gd name="T50" fmla="*/ 64 w 183"/>
                <a:gd name="T5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87">
                  <a:moveTo>
                    <a:pt x="64" y="187"/>
                  </a:moveTo>
                  <a:cubicBezTo>
                    <a:pt x="63" y="187"/>
                    <a:pt x="62" y="187"/>
                    <a:pt x="61" y="186"/>
                  </a:cubicBezTo>
                  <a:cubicBezTo>
                    <a:pt x="59" y="185"/>
                    <a:pt x="57" y="183"/>
                    <a:pt x="57" y="18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5"/>
                    <a:pt x="0" y="92"/>
                    <a:pt x="1" y="89"/>
                  </a:cubicBezTo>
                  <a:cubicBezTo>
                    <a:pt x="1" y="86"/>
                    <a:pt x="3" y="83"/>
                    <a:pt x="5" y="8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4"/>
                    <a:pt x="72" y="1"/>
                    <a:pt x="75" y="1"/>
                  </a:cubicBezTo>
                  <a:cubicBezTo>
                    <a:pt x="75" y="1"/>
                    <a:pt x="76" y="0"/>
                    <a:pt x="77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5" y="40"/>
                  </a:cubicBezTo>
                  <a:cubicBezTo>
                    <a:pt x="177" y="40"/>
                    <a:pt x="180" y="42"/>
                    <a:pt x="181" y="44"/>
                  </a:cubicBezTo>
                  <a:cubicBezTo>
                    <a:pt x="183" y="46"/>
                    <a:pt x="183" y="50"/>
                    <a:pt x="181" y="52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75" y="153"/>
                    <a:pt x="175" y="156"/>
                    <a:pt x="173" y="159"/>
                  </a:cubicBezTo>
                  <a:cubicBezTo>
                    <a:pt x="172" y="160"/>
                    <a:pt x="169" y="161"/>
                    <a:pt x="167" y="161"/>
                  </a:cubicBezTo>
                  <a:cubicBezTo>
                    <a:pt x="166" y="161"/>
                    <a:pt x="166" y="161"/>
                    <a:pt x="165" y="161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69" y="186"/>
                    <a:pt x="67" y="186"/>
                    <a:pt x="66" y="187"/>
                  </a:cubicBezTo>
                  <a:cubicBezTo>
                    <a:pt x="66" y="187"/>
                    <a:pt x="65" y="187"/>
                    <a:pt x="64" y="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8" name="star outline"/>
            <p:cNvSpPr>
              <a:spLocks noEditPoints="1"/>
            </p:cNvSpPr>
            <p:nvPr/>
          </p:nvSpPr>
          <p:spPr bwMode="auto">
            <a:xfrm>
              <a:off x="63500" y="3459163"/>
              <a:ext cx="615950" cy="628650"/>
            </a:xfrm>
            <a:custGeom>
              <a:avLst/>
              <a:gdLst>
                <a:gd name="T0" fmla="*/ 83 w 195"/>
                <a:gd name="T1" fmla="*/ 12 h 199"/>
                <a:gd name="T2" fmla="*/ 84 w 195"/>
                <a:gd name="T3" fmla="*/ 13 h 199"/>
                <a:gd name="T4" fmla="*/ 122 w 195"/>
                <a:gd name="T5" fmla="*/ 58 h 199"/>
                <a:gd name="T6" fmla="*/ 180 w 195"/>
                <a:gd name="T7" fmla="*/ 52 h 199"/>
                <a:gd name="T8" fmla="*/ 181 w 195"/>
                <a:gd name="T9" fmla="*/ 52 h 199"/>
                <a:gd name="T10" fmla="*/ 182 w 195"/>
                <a:gd name="T11" fmla="*/ 53 h 199"/>
                <a:gd name="T12" fmla="*/ 182 w 195"/>
                <a:gd name="T13" fmla="*/ 55 h 199"/>
                <a:gd name="T14" fmla="*/ 151 w 195"/>
                <a:gd name="T15" fmla="*/ 105 h 199"/>
                <a:gd name="T16" fmla="*/ 175 w 195"/>
                <a:gd name="T17" fmla="*/ 159 h 199"/>
                <a:gd name="T18" fmla="*/ 175 w 195"/>
                <a:gd name="T19" fmla="*/ 161 h 199"/>
                <a:gd name="T20" fmla="*/ 173 w 195"/>
                <a:gd name="T21" fmla="*/ 161 h 199"/>
                <a:gd name="T22" fmla="*/ 173 w 195"/>
                <a:gd name="T23" fmla="*/ 161 h 199"/>
                <a:gd name="T24" fmla="*/ 116 w 195"/>
                <a:gd name="T25" fmla="*/ 147 h 199"/>
                <a:gd name="T26" fmla="*/ 72 w 195"/>
                <a:gd name="T27" fmla="*/ 186 h 199"/>
                <a:gd name="T28" fmla="*/ 71 w 195"/>
                <a:gd name="T29" fmla="*/ 187 h 199"/>
                <a:gd name="T30" fmla="*/ 70 w 195"/>
                <a:gd name="T31" fmla="*/ 187 h 199"/>
                <a:gd name="T32" fmla="*/ 70 w 195"/>
                <a:gd name="T33" fmla="*/ 187 h 199"/>
                <a:gd name="T34" fmla="*/ 69 w 195"/>
                <a:gd name="T35" fmla="*/ 185 h 199"/>
                <a:gd name="T36" fmla="*/ 64 w 195"/>
                <a:gd name="T37" fmla="*/ 127 h 199"/>
                <a:gd name="T38" fmla="*/ 14 w 195"/>
                <a:gd name="T39" fmla="*/ 97 h 199"/>
                <a:gd name="T40" fmla="*/ 13 w 195"/>
                <a:gd name="T41" fmla="*/ 95 h 199"/>
                <a:gd name="T42" fmla="*/ 14 w 195"/>
                <a:gd name="T43" fmla="*/ 94 h 199"/>
                <a:gd name="T44" fmla="*/ 68 w 195"/>
                <a:gd name="T45" fmla="*/ 71 h 199"/>
                <a:gd name="T46" fmla="*/ 81 w 195"/>
                <a:gd name="T47" fmla="*/ 14 h 199"/>
                <a:gd name="T48" fmla="*/ 82 w 195"/>
                <a:gd name="T49" fmla="*/ 12 h 199"/>
                <a:gd name="T50" fmla="*/ 83 w 195"/>
                <a:gd name="T51" fmla="*/ 12 h 199"/>
                <a:gd name="T52" fmla="*/ 83 w 195"/>
                <a:gd name="T53" fmla="*/ 0 h 199"/>
                <a:gd name="T54" fmla="*/ 79 w 195"/>
                <a:gd name="T55" fmla="*/ 1 h 199"/>
                <a:gd name="T56" fmla="*/ 69 w 195"/>
                <a:gd name="T57" fmla="*/ 11 h 199"/>
                <a:gd name="T58" fmla="*/ 58 w 195"/>
                <a:gd name="T59" fmla="*/ 63 h 199"/>
                <a:gd name="T60" fmla="*/ 9 w 195"/>
                <a:gd name="T61" fmla="*/ 82 h 199"/>
                <a:gd name="T62" fmla="*/ 1 w 195"/>
                <a:gd name="T63" fmla="*/ 94 h 199"/>
                <a:gd name="T64" fmla="*/ 8 w 195"/>
                <a:gd name="T65" fmla="*/ 107 h 199"/>
                <a:gd name="T66" fmla="*/ 53 w 195"/>
                <a:gd name="T67" fmla="*/ 134 h 199"/>
                <a:gd name="T68" fmla="*/ 57 w 195"/>
                <a:gd name="T69" fmla="*/ 186 h 199"/>
                <a:gd name="T70" fmla="*/ 65 w 195"/>
                <a:gd name="T71" fmla="*/ 198 h 199"/>
                <a:gd name="T72" fmla="*/ 70 w 195"/>
                <a:gd name="T73" fmla="*/ 199 h 199"/>
                <a:gd name="T74" fmla="*/ 74 w 195"/>
                <a:gd name="T75" fmla="*/ 199 h 199"/>
                <a:gd name="T76" fmla="*/ 80 w 195"/>
                <a:gd name="T77" fmla="*/ 195 h 199"/>
                <a:gd name="T78" fmla="*/ 119 w 195"/>
                <a:gd name="T79" fmla="*/ 161 h 199"/>
                <a:gd name="T80" fmla="*/ 170 w 195"/>
                <a:gd name="T81" fmla="*/ 173 h 199"/>
                <a:gd name="T82" fmla="*/ 173 w 195"/>
                <a:gd name="T83" fmla="*/ 173 h 199"/>
                <a:gd name="T84" fmla="*/ 184 w 195"/>
                <a:gd name="T85" fmla="*/ 169 h 199"/>
                <a:gd name="T86" fmla="*/ 186 w 195"/>
                <a:gd name="T87" fmla="*/ 154 h 199"/>
                <a:gd name="T88" fmla="*/ 165 w 195"/>
                <a:gd name="T89" fmla="*/ 106 h 199"/>
                <a:gd name="T90" fmla="*/ 192 w 195"/>
                <a:gd name="T91" fmla="*/ 61 h 199"/>
                <a:gd name="T92" fmla="*/ 192 w 195"/>
                <a:gd name="T93" fmla="*/ 47 h 199"/>
                <a:gd name="T94" fmla="*/ 181 w 195"/>
                <a:gd name="T95" fmla="*/ 40 h 199"/>
                <a:gd name="T96" fmla="*/ 179 w 195"/>
                <a:gd name="T97" fmla="*/ 40 h 199"/>
                <a:gd name="T98" fmla="*/ 127 w 195"/>
                <a:gd name="T99" fmla="*/ 45 h 199"/>
                <a:gd name="T100" fmla="*/ 93 w 195"/>
                <a:gd name="T101" fmla="*/ 5 h 199"/>
                <a:gd name="T102" fmla="*/ 83 w 195"/>
                <a:gd name="T10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9">
                  <a:moveTo>
                    <a:pt x="83" y="12"/>
                  </a:moveTo>
                  <a:cubicBezTo>
                    <a:pt x="83" y="12"/>
                    <a:pt x="84" y="13"/>
                    <a:pt x="84" y="1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2" y="53"/>
                    <a:pt x="182" y="53"/>
                  </a:cubicBezTo>
                  <a:cubicBezTo>
                    <a:pt x="183" y="54"/>
                    <a:pt x="183" y="54"/>
                    <a:pt x="182" y="5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60"/>
                    <a:pt x="175" y="160"/>
                    <a:pt x="175" y="161"/>
                  </a:cubicBezTo>
                  <a:cubicBezTo>
                    <a:pt x="174" y="161"/>
                    <a:pt x="174" y="161"/>
                    <a:pt x="173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1" y="187"/>
                    <a:pt x="71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6"/>
                    <a:pt x="69" y="186"/>
                    <a:pt x="69" y="185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3" y="96"/>
                    <a:pt x="13" y="96"/>
                    <a:pt x="13" y="95"/>
                  </a:cubicBezTo>
                  <a:cubicBezTo>
                    <a:pt x="13" y="94"/>
                    <a:pt x="13" y="94"/>
                    <a:pt x="14" y="94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1" y="13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moveTo>
                    <a:pt x="83" y="0"/>
                  </a:moveTo>
                  <a:cubicBezTo>
                    <a:pt x="81" y="0"/>
                    <a:pt x="80" y="1"/>
                    <a:pt x="79" y="1"/>
                  </a:cubicBezTo>
                  <a:cubicBezTo>
                    <a:pt x="74" y="2"/>
                    <a:pt x="70" y="6"/>
                    <a:pt x="69" y="11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4" y="84"/>
                    <a:pt x="1" y="89"/>
                    <a:pt x="1" y="94"/>
                  </a:cubicBezTo>
                  <a:cubicBezTo>
                    <a:pt x="0" y="99"/>
                    <a:pt x="3" y="105"/>
                    <a:pt x="8" y="107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91"/>
                    <a:pt x="60" y="196"/>
                    <a:pt x="65" y="198"/>
                  </a:cubicBezTo>
                  <a:cubicBezTo>
                    <a:pt x="67" y="199"/>
                    <a:pt x="69" y="199"/>
                    <a:pt x="70" y="199"/>
                  </a:cubicBezTo>
                  <a:cubicBezTo>
                    <a:pt x="71" y="199"/>
                    <a:pt x="73" y="199"/>
                    <a:pt x="74" y="199"/>
                  </a:cubicBezTo>
                  <a:cubicBezTo>
                    <a:pt x="76" y="198"/>
                    <a:pt x="78" y="197"/>
                    <a:pt x="80" y="195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71" y="173"/>
                    <a:pt x="172" y="173"/>
                    <a:pt x="173" y="173"/>
                  </a:cubicBezTo>
                  <a:cubicBezTo>
                    <a:pt x="177" y="173"/>
                    <a:pt x="181" y="172"/>
                    <a:pt x="184" y="169"/>
                  </a:cubicBezTo>
                  <a:cubicBezTo>
                    <a:pt x="187" y="164"/>
                    <a:pt x="188" y="159"/>
                    <a:pt x="186" y="154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5" y="57"/>
                    <a:pt x="195" y="51"/>
                    <a:pt x="192" y="47"/>
                  </a:cubicBezTo>
                  <a:cubicBezTo>
                    <a:pt x="190" y="43"/>
                    <a:pt x="185" y="40"/>
                    <a:pt x="181" y="40"/>
                  </a:cubicBezTo>
                  <a:cubicBezTo>
                    <a:pt x="180" y="40"/>
                    <a:pt x="180" y="40"/>
                    <a:pt x="179" y="4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1" y="2"/>
                    <a:pt x="87" y="0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1" name="yellow star"/>
          <p:cNvGrpSpPr/>
          <p:nvPr/>
        </p:nvGrpSpPr>
        <p:grpSpPr>
          <a:xfrm>
            <a:off x="21755" y="2738438"/>
            <a:ext cx="765175" cy="749300"/>
            <a:chOff x="31750" y="2738438"/>
            <a:chExt cx="765175" cy="749300"/>
          </a:xfrm>
        </p:grpSpPr>
        <p:sp>
          <p:nvSpPr>
            <p:cNvPr id="149" name="yellow star"/>
            <p:cNvSpPr>
              <a:spLocks/>
            </p:cNvSpPr>
            <p:nvPr/>
          </p:nvSpPr>
          <p:spPr bwMode="auto">
            <a:xfrm>
              <a:off x="53975" y="2757488"/>
              <a:ext cx="723900" cy="711200"/>
            </a:xfrm>
            <a:custGeom>
              <a:avLst/>
              <a:gdLst>
                <a:gd name="T0" fmla="*/ 122 w 229"/>
                <a:gd name="T1" fmla="*/ 225 h 225"/>
                <a:gd name="T2" fmla="*/ 115 w 229"/>
                <a:gd name="T3" fmla="*/ 221 h 225"/>
                <a:gd name="T4" fmla="*/ 78 w 229"/>
                <a:gd name="T5" fmla="*/ 162 h 225"/>
                <a:gd name="T6" fmla="*/ 8 w 229"/>
                <a:gd name="T7" fmla="*/ 159 h 225"/>
                <a:gd name="T8" fmla="*/ 1 w 229"/>
                <a:gd name="T9" fmla="*/ 154 h 225"/>
                <a:gd name="T10" fmla="*/ 2 w 229"/>
                <a:gd name="T11" fmla="*/ 146 h 225"/>
                <a:gd name="T12" fmla="*/ 47 w 229"/>
                <a:gd name="T13" fmla="*/ 92 h 225"/>
                <a:gd name="T14" fmla="*/ 28 w 229"/>
                <a:gd name="T15" fmla="*/ 25 h 225"/>
                <a:gd name="T16" fmla="*/ 30 w 229"/>
                <a:gd name="T17" fmla="*/ 16 h 225"/>
                <a:gd name="T18" fmla="*/ 36 w 229"/>
                <a:gd name="T19" fmla="*/ 14 h 225"/>
                <a:gd name="T20" fmla="*/ 39 w 229"/>
                <a:gd name="T21" fmla="*/ 15 h 225"/>
                <a:gd name="T22" fmla="*/ 104 w 229"/>
                <a:gd name="T23" fmla="*/ 41 h 225"/>
                <a:gd name="T24" fmla="*/ 162 w 229"/>
                <a:gd name="T25" fmla="*/ 2 h 225"/>
                <a:gd name="T26" fmla="*/ 167 w 229"/>
                <a:gd name="T27" fmla="*/ 0 h 225"/>
                <a:gd name="T28" fmla="*/ 171 w 229"/>
                <a:gd name="T29" fmla="*/ 2 h 225"/>
                <a:gd name="T30" fmla="*/ 175 w 229"/>
                <a:gd name="T31" fmla="*/ 9 h 225"/>
                <a:gd name="T32" fmla="*/ 170 w 229"/>
                <a:gd name="T33" fmla="*/ 79 h 225"/>
                <a:gd name="T34" fmla="*/ 225 w 229"/>
                <a:gd name="T35" fmla="*/ 122 h 225"/>
                <a:gd name="T36" fmla="*/ 228 w 229"/>
                <a:gd name="T37" fmla="*/ 131 h 225"/>
                <a:gd name="T38" fmla="*/ 222 w 229"/>
                <a:gd name="T39" fmla="*/ 137 h 225"/>
                <a:gd name="T40" fmla="*/ 154 w 229"/>
                <a:gd name="T41" fmla="*/ 154 h 225"/>
                <a:gd name="T42" fmla="*/ 130 w 229"/>
                <a:gd name="T43" fmla="*/ 220 h 225"/>
                <a:gd name="T44" fmla="*/ 128 w 229"/>
                <a:gd name="T45" fmla="*/ 223 h 225"/>
                <a:gd name="T46" fmla="*/ 123 w 229"/>
                <a:gd name="T47" fmla="*/ 225 h 225"/>
                <a:gd name="T48" fmla="*/ 122 w 229"/>
                <a:gd name="T4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225">
                  <a:moveTo>
                    <a:pt x="122" y="225"/>
                  </a:moveTo>
                  <a:cubicBezTo>
                    <a:pt x="119" y="225"/>
                    <a:pt x="117" y="224"/>
                    <a:pt x="115" y="221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5" y="159"/>
                    <a:pt x="2" y="157"/>
                    <a:pt x="1" y="154"/>
                  </a:cubicBezTo>
                  <a:cubicBezTo>
                    <a:pt x="0" y="151"/>
                    <a:pt x="0" y="148"/>
                    <a:pt x="2" y="146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2"/>
                    <a:pt x="28" y="18"/>
                    <a:pt x="30" y="16"/>
                  </a:cubicBezTo>
                  <a:cubicBezTo>
                    <a:pt x="32" y="15"/>
                    <a:pt x="34" y="14"/>
                    <a:pt x="36" y="14"/>
                  </a:cubicBezTo>
                  <a:cubicBezTo>
                    <a:pt x="37" y="14"/>
                    <a:pt x="38" y="14"/>
                    <a:pt x="39" y="1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3" y="1"/>
                    <a:pt x="165" y="0"/>
                    <a:pt x="167" y="0"/>
                  </a:cubicBezTo>
                  <a:cubicBezTo>
                    <a:pt x="168" y="0"/>
                    <a:pt x="170" y="1"/>
                    <a:pt x="171" y="2"/>
                  </a:cubicBezTo>
                  <a:cubicBezTo>
                    <a:pt x="174" y="3"/>
                    <a:pt x="175" y="6"/>
                    <a:pt x="175" y="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225" y="122"/>
                    <a:pt x="225" y="122"/>
                    <a:pt x="225" y="122"/>
                  </a:cubicBezTo>
                  <a:cubicBezTo>
                    <a:pt x="228" y="124"/>
                    <a:pt x="229" y="127"/>
                    <a:pt x="228" y="131"/>
                  </a:cubicBezTo>
                  <a:cubicBezTo>
                    <a:pt x="228" y="134"/>
                    <a:pt x="225" y="136"/>
                    <a:pt x="222" y="137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221"/>
                    <a:pt x="129" y="222"/>
                    <a:pt x="128" y="223"/>
                  </a:cubicBezTo>
                  <a:cubicBezTo>
                    <a:pt x="126" y="224"/>
                    <a:pt x="125" y="225"/>
                    <a:pt x="123" y="225"/>
                  </a:cubicBezTo>
                  <a:cubicBezTo>
                    <a:pt x="123" y="225"/>
                    <a:pt x="122" y="225"/>
                    <a:pt x="122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0" name="star outline"/>
            <p:cNvSpPr>
              <a:spLocks noEditPoints="1"/>
            </p:cNvSpPr>
            <p:nvPr/>
          </p:nvSpPr>
          <p:spPr bwMode="auto">
            <a:xfrm>
              <a:off x="31750" y="2738438"/>
              <a:ext cx="765175" cy="749300"/>
            </a:xfrm>
            <a:custGeom>
              <a:avLst/>
              <a:gdLst>
                <a:gd name="T0" fmla="*/ 174 w 242"/>
                <a:gd name="T1" fmla="*/ 12 h 237"/>
                <a:gd name="T2" fmla="*/ 175 w 242"/>
                <a:gd name="T3" fmla="*/ 13 h 237"/>
                <a:gd name="T4" fmla="*/ 176 w 242"/>
                <a:gd name="T5" fmla="*/ 15 h 237"/>
                <a:gd name="T6" fmla="*/ 171 w 242"/>
                <a:gd name="T7" fmla="*/ 88 h 237"/>
                <a:gd name="T8" fmla="*/ 228 w 242"/>
                <a:gd name="T9" fmla="*/ 133 h 237"/>
                <a:gd name="T10" fmla="*/ 229 w 242"/>
                <a:gd name="T11" fmla="*/ 135 h 237"/>
                <a:gd name="T12" fmla="*/ 228 w 242"/>
                <a:gd name="T13" fmla="*/ 137 h 237"/>
                <a:gd name="T14" fmla="*/ 157 w 242"/>
                <a:gd name="T15" fmla="*/ 155 h 237"/>
                <a:gd name="T16" fmla="*/ 131 w 242"/>
                <a:gd name="T17" fmla="*/ 224 h 237"/>
                <a:gd name="T18" fmla="*/ 131 w 242"/>
                <a:gd name="T19" fmla="*/ 224 h 237"/>
                <a:gd name="T20" fmla="*/ 130 w 242"/>
                <a:gd name="T21" fmla="*/ 225 h 237"/>
                <a:gd name="T22" fmla="*/ 129 w 242"/>
                <a:gd name="T23" fmla="*/ 225 h 237"/>
                <a:gd name="T24" fmla="*/ 127 w 242"/>
                <a:gd name="T25" fmla="*/ 224 h 237"/>
                <a:gd name="T26" fmla="*/ 88 w 242"/>
                <a:gd name="T27" fmla="*/ 162 h 237"/>
                <a:gd name="T28" fmla="*/ 15 w 242"/>
                <a:gd name="T29" fmla="*/ 159 h 237"/>
                <a:gd name="T30" fmla="*/ 13 w 242"/>
                <a:gd name="T31" fmla="*/ 158 h 237"/>
                <a:gd name="T32" fmla="*/ 14 w 242"/>
                <a:gd name="T33" fmla="*/ 155 h 237"/>
                <a:gd name="T34" fmla="*/ 60 w 242"/>
                <a:gd name="T35" fmla="*/ 99 h 237"/>
                <a:gd name="T36" fmla="*/ 41 w 242"/>
                <a:gd name="T37" fmla="*/ 29 h 237"/>
                <a:gd name="T38" fmla="*/ 41 w 242"/>
                <a:gd name="T39" fmla="*/ 27 h 237"/>
                <a:gd name="T40" fmla="*/ 43 w 242"/>
                <a:gd name="T41" fmla="*/ 26 h 237"/>
                <a:gd name="T42" fmla="*/ 44 w 242"/>
                <a:gd name="T43" fmla="*/ 26 h 237"/>
                <a:gd name="T44" fmla="*/ 112 w 242"/>
                <a:gd name="T45" fmla="*/ 53 h 237"/>
                <a:gd name="T46" fmla="*/ 172 w 242"/>
                <a:gd name="T47" fmla="*/ 13 h 237"/>
                <a:gd name="T48" fmla="*/ 174 w 242"/>
                <a:gd name="T49" fmla="*/ 12 h 237"/>
                <a:gd name="T50" fmla="*/ 174 w 242"/>
                <a:gd name="T51" fmla="*/ 0 h 237"/>
                <a:gd name="T52" fmla="*/ 166 w 242"/>
                <a:gd name="T53" fmla="*/ 3 h 237"/>
                <a:gd name="T54" fmla="*/ 110 w 242"/>
                <a:gd name="T55" fmla="*/ 40 h 237"/>
                <a:gd name="T56" fmla="*/ 48 w 242"/>
                <a:gd name="T57" fmla="*/ 15 h 237"/>
                <a:gd name="T58" fmla="*/ 43 w 242"/>
                <a:gd name="T59" fmla="*/ 14 h 237"/>
                <a:gd name="T60" fmla="*/ 33 w 242"/>
                <a:gd name="T61" fmla="*/ 18 h 237"/>
                <a:gd name="T62" fmla="*/ 29 w 242"/>
                <a:gd name="T63" fmla="*/ 32 h 237"/>
                <a:gd name="T64" fmla="*/ 47 w 242"/>
                <a:gd name="T65" fmla="*/ 96 h 237"/>
                <a:gd name="T66" fmla="*/ 5 w 242"/>
                <a:gd name="T67" fmla="*/ 148 h 237"/>
                <a:gd name="T68" fmla="*/ 2 w 242"/>
                <a:gd name="T69" fmla="*/ 163 h 237"/>
                <a:gd name="T70" fmla="*/ 15 w 242"/>
                <a:gd name="T71" fmla="*/ 171 h 237"/>
                <a:gd name="T72" fmla="*/ 82 w 242"/>
                <a:gd name="T73" fmla="*/ 174 h 237"/>
                <a:gd name="T74" fmla="*/ 117 w 242"/>
                <a:gd name="T75" fmla="*/ 230 h 237"/>
                <a:gd name="T76" fmla="*/ 129 w 242"/>
                <a:gd name="T77" fmla="*/ 237 h 237"/>
                <a:gd name="T78" fmla="*/ 131 w 242"/>
                <a:gd name="T79" fmla="*/ 237 h 237"/>
                <a:gd name="T80" fmla="*/ 139 w 242"/>
                <a:gd name="T81" fmla="*/ 233 h 237"/>
                <a:gd name="T82" fmla="*/ 139 w 242"/>
                <a:gd name="T83" fmla="*/ 233 h 237"/>
                <a:gd name="T84" fmla="*/ 143 w 242"/>
                <a:gd name="T85" fmla="*/ 228 h 237"/>
                <a:gd name="T86" fmla="*/ 166 w 242"/>
                <a:gd name="T87" fmla="*/ 165 h 237"/>
                <a:gd name="T88" fmla="*/ 231 w 242"/>
                <a:gd name="T89" fmla="*/ 149 h 237"/>
                <a:gd name="T90" fmla="*/ 241 w 242"/>
                <a:gd name="T91" fmla="*/ 138 h 237"/>
                <a:gd name="T92" fmla="*/ 236 w 242"/>
                <a:gd name="T93" fmla="*/ 124 h 237"/>
                <a:gd name="T94" fmla="*/ 184 w 242"/>
                <a:gd name="T95" fmla="*/ 82 h 237"/>
                <a:gd name="T96" fmla="*/ 188 w 242"/>
                <a:gd name="T97" fmla="*/ 16 h 237"/>
                <a:gd name="T98" fmla="*/ 181 w 242"/>
                <a:gd name="T99" fmla="*/ 2 h 237"/>
                <a:gd name="T100" fmla="*/ 174 w 242"/>
                <a:gd name="T10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2" h="237">
                  <a:moveTo>
                    <a:pt x="174" y="12"/>
                  </a:moveTo>
                  <a:cubicBezTo>
                    <a:pt x="174" y="12"/>
                    <a:pt x="174" y="12"/>
                    <a:pt x="175" y="13"/>
                  </a:cubicBezTo>
                  <a:cubicBezTo>
                    <a:pt x="176" y="13"/>
                    <a:pt x="176" y="14"/>
                    <a:pt x="176" y="15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9" y="134"/>
                    <a:pt x="229" y="134"/>
                    <a:pt x="229" y="135"/>
                  </a:cubicBezTo>
                  <a:cubicBezTo>
                    <a:pt x="229" y="136"/>
                    <a:pt x="228" y="137"/>
                    <a:pt x="228" y="137"/>
                  </a:cubicBezTo>
                  <a:cubicBezTo>
                    <a:pt x="157" y="155"/>
                    <a:pt x="157" y="155"/>
                    <a:pt x="157" y="155"/>
                  </a:cubicBezTo>
                  <a:cubicBezTo>
                    <a:pt x="131" y="224"/>
                    <a:pt x="131" y="224"/>
                    <a:pt x="131" y="224"/>
                  </a:cubicBezTo>
                  <a:cubicBezTo>
                    <a:pt x="131" y="224"/>
                    <a:pt x="131" y="224"/>
                    <a:pt x="131" y="224"/>
                  </a:cubicBezTo>
                  <a:cubicBezTo>
                    <a:pt x="130" y="225"/>
                    <a:pt x="130" y="225"/>
                    <a:pt x="130" y="225"/>
                  </a:cubicBezTo>
                  <a:cubicBezTo>
                    <a:pt x="129" y="225"/>
                    <a:pt x="129" y="225"/>
                    <a:pt x="129" y="225"/>
                  </a:cubicBezTo>
                  <a:cubicBezTo>
                    <a:pt x="129" y="225"/>
                    <a:pt x="128" y="225"/>
                    <a:pt x="127" y="224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5" y="159"/>
                    <a:pt x="14" y="159"/>
                    <a:pt x="13" y="158"/>
                  </a:cubicBezTo>
                  <a:cubicBezTo>
                    <a:pt x="13" y="157"/>
                    <a:pt x="13" y="156"/>
                    <a:pt x="14" y="155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41" y="27"/>
                    <a:pt x="41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4" y="26"/>
                    <a:pt x="44" y="26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3"/>
                    <a:pt x="173" y="12"/>
                    <a:pt x="174" y="12"/>
                  </a:cubicBezTo>
                  <a:moveTo>
                    <a:pt x="174" y="0"/>
                  </a:moveTo>
                  <a:cubicBezTo>
                    <a:pt x="171" y="0"/>
                    <a:pt x="168" y="1"/>
                    <a:pt x="166" y="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4"/>
                    <a:pt x="45" y="14"/>
                    <a:pt x="43" y="14"/>
                  </a:cubicBezTo>
                  <a:cubicBezTo>
                    <a:pt x="39" y="14"/>
                    <a:pt x="36" y="15"/>
                    <a:pt x="33" y="18"/>
                  </a:cubicBezTo>
                  <a:cubicBezTo>
                    <a:pt x="29" y="21"/>
                    <a:pt x="28" y="27"/>
                    <a:pt x="29" y="32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1" y="152"/>
                    <a:pt x="0" y="158"/>
                    <a:pt x="2" y="163"/>
                  </a:cubicBezTo>
                  <a:cubicBezTo>
                    <a:pt x="5" y="168"/>
                    <a:pt x="10" y="171"/>
                    <a:pt x="15" y="171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120" y="235"/>
                    <a:pt x="124" y="237"/>
                    <a:pt x="129" y="237"/>
                  </a:cubicBezTo>
                  <a:cubicBezTo>
                    <a:pt x="130" y="237"/>
                    <a:pt x="130" y="237"/>
                    <a:pt x="131" y="237"/>
                  </a:cubicBezTo>
                  <a:cubicBezTo>
                    <a:pt x="134" y="237"/>
                    <a:pt x="136" y="235"/>
                    <a:pt x="139" y="233"/>
                  </a:cubicBezTo>
                  <a:cubicBezTo>
                    <a:pt x="139" y="233"/>
                    <a:pt x="139" y="233"/>
                    <a:pt x="139" y="233"/>
                  </a:cubicBezTo>
                  <a:cubicBezTo>
                    <a:pt x="141" y="232"/>
                    <a:pt x="142" y="230"/>
                    <a:pt x="143" y="228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231" y="149"/>
                    <a:pt x="231" y="149"/>
                    <a:pt x="231" y="149"/>
                  </a:cubicBezTo>
                  <a:cubicBezTo>
                    <a:pt x="236" y="147"/>
                    <a:pt x="240" y="143"/>
                    <a:pt x="241" y="138"/>
                  </a:cubicBezTo>
                  <a:cubicBezTo>
                    <a:pt x="242" y="133"/>
                    <a:pt x="240" y="127"/>
                    <a:pt x="236" y="124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0"/>
                    <a:pt x="186" y="5"/>
                    <a:pt x="181" y="2"/>
                  </a:cubicBezTo>
                  <a:cubicBezTo>
                    <a:pt x="179" y="1"/>
                    <a:pt x="176" y="0"/>
                    <a:pt x="17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0" name="yellow star"/>
          <p:cNvGrpSpPr/>
          <p:nvPr/>
        </p:nvGrpSpPr>
        <p:grpSpPr>
          <a:xfrm>
            <a:off x="605954" y="3259139"/>
            <a:ext cx="414338" cy="430213"/>
            <a:chOff x="615950" y="3259138"/>
            <a:chExt cx="414338" cy="430213"/>
          </a:xfrm>
        </p:grpSpPr>
        <p:sp>
          <p:nvSpPr>
            <p:cNvPr id="151" name="yellow star"/>
            <p:cNvSpPr>
              <a:spLocks/>
            </p:cNvSpPr>
            <p:nvPr/>
          </p:nvSpPr>
          <p:spPr bwMode="auto">
            <a:xfrm>
              <a:off x="635000" y="3278188"/>
              <a:ext cx="376238" cy="392113"/>
            </a:xfrm>
            <a:custGeom>
              <a:avLst/>
              <a:gdLst>
                <a:gd name="T0" fmla="*/ 46 w 119"/>
                <a:gd name="T1" fmla="*/ 124 h 124"/>
                <a:gd name="T2" fmla="*/ 44 w 119"/>
                <a:gd name="T3" fmla="*/ 123 h 124"/>
                <a:gd name="T4" fmla="*/ 39 w 119"/>
                <a:gd name="T5" fmla="*/ 117 h 124"/>
                <a:gd name="T6" fmla="*/ 35 w 119"/>
                <a:gd name="T7" fmla="*/ 83 h 124"/>
                <a:gd name="T8" fmla="*/ 4 w 119"/>
                <a:gd name="T9" fmla="*/ 68 h 124"/>
                <a:gd name="T10" fmla="*/ 0 w 119"/>
                <a:gd name="T11" fmla="*/ 62 h 124"/>
                <a:gd name="T12" fmla="*/ 4 w 119"/>
                <a:gd name="T13" fmla="*/ 55 h 124"/>
                <a:gd name="T14" fmla="*/ 35 w 119"/>
                <a:gd name="T15" fmla="*/ 40 h 124"/>
                <a:gd name="T16" fmla="*/ 40 w 119"/>
                <a:gd name="T17" fmla="*/ 6 h 124"/>
                <a:gd name="T18" fmla="*/ 45 w 119"/>
                <a:gd name="T19" fmla="*/ 1 h 124"/>
                <a:gd name="T20" fmla="*/ 47 w 119"/>
                <a:gd name="T21" fmla="*/ 0 h 124"/>
                <a:gd name="T22" fmla="*/ 53 w 119"/>
                <a:gd name="T23" fmla="*/ 3 h 124"/>
                <a:gd name="T24" fmla="*/ 76 w 119"/>
                <a:gd name="T25" fmla="*/ 27 h 124"/>
                <a:gd name="T26" fmla="*/ 110 w 119"/>
                <a:gd name="T27" fmla="*/ 22 h 124"/>
                <a:gd name="T28" fmla="*/ 111 w 119"/>
                <a:gd name="T29" fmla="*/ 22 h 124"/>
                <a:gd name="T30" fmla="*/ 117 w 119"/>
                <a:gd name="T31" fmla="*/ 25 h 124"/>
                <a:gd name="T32" fmla="*/ 117 w 119"/>
                <a:gd name="T33" fmla="*/ 32 h 124"/>
                <a:gd name="T34" fmla="*/ 101 w 119"/>
                <a:gd name="T35" fmla="*/ 63 h 124"/>
                <a:gd name="T36" fmla="*/ 117 w 119"/>
                <a:gd name="T37" fmla="*/ 93 h 124"/>
                <a:gd name="T38" fmla="*/ 116 w 119"/>
                <a:gd name="T39" fmla="*/ 101 h 124"/>
                <a:gd name="T40" fmla="*/ 113 w 119"/>
                <a:gd name="T41" fmla="*/ 103 h 124"/>
                <a:gd name="T42" fmla="*/ 110 w 119"/>
                <a:gd name="T43" fmla="*/ 104 h 124"/>
                <a:gd name="T44" fmla="*/ 109 w 119"/>
                <a:gd name="T45" fmla="*/ 103 h 124"/>
                <a:gd name="T46" fmla="*/ 75 w 119"/>
                <a:gd name="T47" fmla="*/ 97 h 124"/>
                <a:gd name="T48" fmla="*/ 51 w 119"/>
                <a:gd name="T49" fmla="*/ 122 h 124"/>
                <a:gd name="T50" fmla="*/ 46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46" y="124"/>
                  </a:moveTo>
                  <a:cubicBezTo>
                    <a:pt x="46" y="124"/>
                    <a:pt x="45" y="123"/>
                    <a:pt x="44" y="123"/>
                  </a:cubicBezTo>
                  <a:cubicBezTo>
                    <a:pt x="41" y="122"/>
                    <a:pt x="39" y="120"/>
                    <a:pt x="39" y="117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7"/>
                    <a:pt x="0" y="64"/>
                    <a:pt x="0" y="62"/>
                  </a:cubicBezTo>
                  <a:cubicBezTo>
                    <a:pt x="0" y="59"/>
                    <a:pt x="2" y="56"/>
                    <a:pt x="4" y="5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4"/>
                    <a:pt x="43" y="2"/>
                    <a:pt x="45" y="1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3" y="22"/>
                    <a:pt x="116" y="23"/>
                    <a:pt x="117" y="25"/>
                  </a:cubicBezTo>
                  <a:cubicBezTo>
                    <a:pt x="119" y="27"/>
                    <a:pt x="119" y="30"/>
                    <a:pt x="117" y="3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8" y="95"/>
                    <a:pt x="118" y="98"/>
                    <a:pt x="116" y="101"/>
                  </a:cubicBezTo>
                  <a:cubicBezTo>
                    <a:pt x="115" y="102"/>
                    <a:pt x="114" y="103"/>
                    <a:pt x="113" y="103"/>
                  </a:cubicBezTo>
                  <a:cubicBezTo>
                    <a:pt x="112" y="103"/>
                    <a:pt x="111" y="104"/>
                    <a:pt x="110" y="104"/>
                  </a:cubicBezTo>
                  <a:cubicBezTo>
                    <a:pt x="110" y="104"/>
                    <a:pt x="110" y="103"/>
                    <a:pt x="109" y="10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0" y="123"/>
                    <a:pt x="48" y="124"/>
                    <a:pt x="4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2" name="star outline"/>
            <p:cNvSpPr>
              <a:spLocks noEditPoints="1"/>
            </p:cNvSpPr>
            <p:nvPr/>
          </p:nvSpPr>
          <p:spPr bwMode="auto">
            <a:xfrm>
              <a:off x="615950" y="3259138"/>
              <a:ext cx="414338" cy="430213"/>
            </a:xfrm>
            <a:custGeom>
              <a:avLst/>
              <a:gdLst>
                <a:gd name="T0" fmla="*/ 53 w 131"/>
                <a:gd name="T1" fmla="*/ 12 h 136"/>
                <a:gd name="T2" fmla="*/ 54 w 131"/>
                <a:gd name="T3" fmla="*/ 13 h 136"/>
                <a:gd name="T4" fmla="*/ 80 w 131"/>
                <a:gd name="T5" fmla="*/ 40 h 136"/>
                <a:gd name="T6" fmla="*/ 117 w 131"/>
                <a:gd name="T7" fmla="*/ 34 h 136"/>
                <a:gd name="T8" fmla="*/ 117 w 131"/>
                <a:gd name="T9" fmla="*/ 34 h 136"/>
                <a:gd name="T10" fmla="*/ 118 w 131"/>
                <a:gd name="T11" fmla="*/ 34 h 136"/>
                <a:gd name="T12" fmla="*/ 118 w 131"/>
                <a:gd name="T13" fmla="*/ 36 h 136"/>
                <a:gd name="T14" fmla="*/ 100 w 131"/>
                <a:gd name="T15" fmla="*/ 69 h 136"/>
                <a:gd name="T16" fmla="*/ 117 w 131"/>
                <a:gd name="T17" fmla="*/ 102 h 136"/>
                <a:gd name="T18" fmla="*/ 117 w 131"/>
                <a:gd name="T19" fmla="*/ 103 h 136"/>
                <a:gd name="T20" fmla="*/ 117 w 131"/>
                <a:gd name="T21" fmla="*/ 103 h 136"/>
                <a:gd name="T22" fmla="*/ 116 w 131"/>
                <a:gd name="T23" fmla="*/ 104 h 136"/>
                <a:gd name="T24" fmla="*/ 116 w 131"/>
                <a:gd name="T25" fmla="*/ 104 h 136"/>
                <a:gd name="T26" fmla="*/ 79 w 131"/>
                <a:gd name="T27" fmla="*/ 97 h 136"/>
                <a:gd name="T28" fmla="*/ 53 w 131"/>
                <a:gd name="T29" fmla="*/ 123 h 136"/>
                <a:gd name="T30" fmla="*/ 52 w 131"/>
                <a:gd name="T31" fmla="*/ 124 h 136"/>
                <a:gd name="T32" fmla="*/ 52 w 131"/>
                <a:gd name="T33" fmla="*/ 124 h 136"/>
                <a:gd name="T34" fmla="*/ 51 w 131"/>
                <a:gd name="T35" fmla="*/ 123 h 136"/>
                <a:gd name="T36" fmla="*/ 46 w 131"/>
                <a:gd name="T37" fmla="*/ 86 h 136"/>
                <a:gd name="T38" fmla="*/ 13 w 131"/>
                <a:gd name="T39" fmla="*/ 69 h 136"/>
                <a:gd name="T40" fmla="*/ 12 w 131"/>
                <a:gd name="T41" fmla="*/ 68 h 136"/>
                <a:gd name="T42" fmla="*/ 13 w 131"/>
                <a:gd name="T43" fmla="*/ 67 h 136"/>
                <a:gd name="T44" fmla="*/ 46 w 131"/>
                <a:gd name="T45" fmla="*/ 50 h 136"/>
                <a:gd name="T46" fmla="*/ 52 w 131"/>
                <a:gd name="T47" fmla="*/ 13 h 136"/>
                <a:gd name="T48" fmla="*/ 53 w 131"/>
                <a:gd name="T49" fmla="*/ 12 h 136"/>
                <a:gd name="T50" fmla="*/ 53 w 131"/>
                <a:gd name="T51" fmla="*/ 12 h 136"/>
                <a:gd name="T52" fmla="*/ 53 w 131"/>
                <a:gd name="T53" fmla="*/ 0 h 136"/>
                <a:gd name="T54" fmla="*/ 49 w 131"/>
                <a:gd name="T55" fmla="*/ 1 h 136"/>
                <a:gd name="T56" fmla="*/ 40 w 131"/>
                <a:gd name="T57" fmla="*/ 11 h 136"/>
                <a:gd name="T58" fmla="*/ 36 w 131"/>
                <a:gd name="T59" fmla="*/ 42 h 136"/>
                <a:gd name="T60" fmla="*/ 8 w 131"/>
                <a:gd name="T61" fmla="*/ 56 h 136"/>
                <a:gd name="T62" fmla="*/ 0 w 131"/>
                <a:gd name="T63" fmla="*/ 67 h 136"/>
                <a:gd name="T64" fmla="*/ 7 w 131"/>
                <a:gd name="T65" fmla="*/ 79 h 136"/>
                <a:gd name="T66" fmla="*/ 35 w 131"/>
                <a:gd name="T67" fmla="*/ 93 h 136"/>
                <a:gd name="T68" fmla="*/ 39 w 131"/>
                <a:gd name="T69" fmla="*/ 124 h 136"/>
                <a:gd name="T70" fmla="*/ 48 w 131"/>
                <a:gd name="T71" fmla="*/ 135 h 136"/>
                <a:gd name="T72" fmla="*/ 52 w 131"/>
                <a:gd name="T73" fmla="*/ 136 h 136"/>
                <a:gd name="T74" fmla="*/ 62 w 131"/>
                <a:gd name="T75" fmla="*/ 132 h 136"/>
                <a:gd name="T76" fmla="*/ 83 w 131"/>
                <a:gd name="T77" fmla="*/ 110 h 136"/>
                <a:gd name="T78" fmla="*/ 114 w 131"/>
                <a:gd name="T79" fmla="*/ 115 h 136"/>
                <a:gd name="T80" fmla="*/ 116 w 131"/>
                <a:gd name="T81" fmla="*/ 116 h 136"/>
                <a:gd name="T82" fmla="*/ 120 w 131"/>
                <a:gd name="T83" fmla="*/ 115 h 136"/>
                <a:gd name="T84" fmla="*/ 121 w 131"/>
                <a:gd name="T85" fmla="*/ 115 h 136"/>
                <a:gd name="T86" fmla="*/ 127 w 131"/>
                <a:gd name="T87" fmla="*/ 110 h 136"/>
                <a:gd name="T88" fmla="*/ 128 w 131"/>
                <a:gd name="T89" fmla="*/ 96 h 136"/>
                <a:gd name="T90" fmla="*/ 114 w 131"/>
                <a:gd name="T91" fmla="*/ 69 h 136"/>
                <a:gd name="T92" fmla="*/ 129 w 131"/>
                <a:gd name="T93" fmla="*/ 41 h 136"/>
                <a:gd name="T94" fmla="*/ 128 w 131"/>
                <a:gd name="T95" fmla="*/ 27 h 136"/>
                <a:gd name="T96" fmla="*/ 117 w 131"/>
                <a:gd name="T97" fmla="*/ 22 h 136"/>
                <a:gd name="T98" fmla="*/ 115 w 131"/>
                <a:gd name="T99" fmla="*/ 22 h 136"/>
                <a:gd name="T100" fmla="*/ 84 w 131"/>
                <a:gd name="T101" fmla="*/ 27 h 136"/>
                <a:gd name="T102" fmla="*/ 63 w 131"/>
                <a:gd name="T103" fmla="*/ 4 h 136"/>
                <a:gd name="T104" fmla="*/ 53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53" y="12"/>
                  </a:moveTo>
                  <a:cubicBezTo>
                    <a:pt x="54" y="12"/>
                    <a:pt x="54" y="12"/>
                    <a:pt x="54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5"/>
                    <a:pt x="118" y="35"/>
                    <a:pt x="118" y="36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2"/>
                    <a:pt x="118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4"/>
                    <a:pt x="117" y="104"/>
                    <a:pt x="11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53" y="0"/>
                  </a:moveTo>
                  <a:cubicBezTo>
                    <a:pt x="52" y="0"/>
                    <a:pt x="51" y="1"/>
                    <a:pt x="49" y="1"/>
                  </a:cubicBezTo>
                  <a:cubicBezTo>
                    <a:pt x="45" y="2"/>
                    <a:pt x="41" y="6"/>
                    <a:pt x="40" y="1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3" y="58"/>
                    <a:pt x="0" y="62"/>
                    <a:pt x="0" y="67"/>
                  </a:cubicBezTo>
                  <a:cubicBezTo>
                    <a:pt x="0" y="72"/>
                    <a:pt x="3" y="77"/>
                    <a:pt x="7" y="79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9"/>
                    <a:pt x="43" y="133"/>
                    <a:pt x="48" y="135"/>
                  </a:cubicBezTo>
                  <a:cubicBezTo>
                    <a:pt x="49" y="135"/>
                    <a:pt x="51" y="136"/>
                    <a:pt x="52" y="136"/>
                  </a:cubicBezTo>
                  <a:cubicBezTo>
                    <a:pt x="56" y="136"/>
                    <a:pt x="59" y="134"/>
                    <a:pt x="62" y="132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6" y="116"/>
                    <a:pt x="116" y="116"/>
                  </a:cubicBezTo>
                  <a:cubicBezTo>
                    <a:pt x="118" y="116"/>
                    <a:pt x="119" y="115"/>
                    <a:pt x="120" y="115"/>
                  </a:cubicBezTo>
                  <a:cubicBezTo>
                    <a:pt x="120" y="115"/>
                    <a:pt x="121" y="115"/>
                    <a:pt x="121" y="115"/>
                  </a:cubicBezTo>
                  <a:cubicBezTo>
                    <a:pt x="123" y="114"/>
                    <a:pt x="125" y="112"/>
                    <a:pt x="127" y="110"/>
                  </a:cubicBezTo>
                  <a:cubicBezTo>
                    <a:pt x="130" y="106"/>
                    <a:pt x="130" y="101"/>
                    <a:pt x="128" y="9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1" y="37"/>
                    <a:pt x="131" y="31"/>
                    <a:pt x="128" y="27"/>
                  </a:cubicBezTo>
                  <a:cubicBezTo>
                    <a:pt x="125" y="24"/>
                    <a:pt x="121" y="22"/>
                    <a:pt x="117" y="22"/>
                  </a:cubicBezTo>
                  <a:cubicBezTo>
                    <a:pt x="117" y="22"/>
                    <a:pt x="116" y="22"/>
                    <a:pt x="115" y="22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2" name="yellow star"/>
          <p:cNvGrpSpPr/>
          <p:nvPr/>
        </p:nvGrpSpPr>
        <p:grpSpPr>
          <a:xfrm>
            <a:off x="190029" y="1912939"/>
            <a:ext cx="935038" cy="957263"/>
            <a:chOff x="200025" y="1912938"/>
            <a:chExt cx="935038" cy="957263"/>
          </a:xfrm>
        </p:grpSpPr>
        <p:sp>
          <p:nvSpPr>
            <p:cNvPr id="153" name="yellow star"/>
            <p:cNvSpPr>
              <a:spLocks/>
            </p:cNvSpPr>
            <p:nvPr/>
          </p:nvSpPr>
          <p:spPr bwMode="auto">
            <a:xfrm>
              <a:off x="219075" y="1931988"/>
              <a:ext cx="893763" cy="919163"/>
            </a:xfrm>
            <a:custGeom>
              <a:avLst/>
              <a:gdLst>
                <a:gd name="T0" fmla="*/ 183 w 283"/>
                <a:gd name="T1" fmla="*/ 291 h 291"/>
                <a:gd name="T2" fmla="*/ 176 w 283"/>
                <a:gd name="T3" fmla="*/ 289 h 291"/>
                <a:gd name="T4" fmla="*/ 110 w 283"/>
                <a:gd name="T5" fmla="*/ 227 h 291"/>
                <a:gd name="T6" fmla="*/ 21 w 283"/>
                <a:gd name="T7" fmla="*/ 247 h 291"/>
                <a:gd name="T8" fmla="*/ 19 w 283"/>
                <a:gd name="T9" fmla="*/ 248 h 291"/>
                <a:gd name="T10" fmla="*/ 12 w 283"/>
                <a:gd name="T11" fmla="*/ 244 h 291"/>
                <a:gd name="T12" fmla="*/ 11 w 283"/>
                <a:gd name="T13" fmla="*/ 235 h 291"/>
                <a:gd name="T14" fmla="*/ 49 w 283"/>
                <a:gd name="T15" fmla="*/ 152 h 291"/>
                <a:gd name="T16" fmla="*/ 2 w 283"/>
                <a:gd name="T17" fmla="*/ 74 h 291"/>
                <a:gd name="T18" fmla="*/ 2 w 283"/>
                <a:gd name="T19" fmla="*/ 65 h 291"/>
                <a:gd name="T20" fmla="*/ 10 w 283"/>
                <a:gd name="T21" fmla="*/ 61 h 291"/>
                <a:gd name="T22" fmla="*/ 11 w 283"/>
                <a:gd name="T23" fmla="*/ 61 h 291"/>
                <a:gd name="T24" fmla="*/ 101 w 283"/>
                <a:gd name="T25" fmla="*/ 71 h 291"/>
                <a:gd name="T26" fmla="*/ 161 w 283"/>
                <a:gd name="T27" fmla="*/ 3 h 291"/>
                <a:gd name="T28" fmla="*/ 168 w 283"/>
                <a:gd name="T29" fmla="*/ 0 h 291"/>
                <a:gd name="T30" fmla="*/ 170 w 283"/>
                <a:gd name="T31" fmla="*/ 0 h 291"/>
                <a:gd name="T32" fmla="*/ 176 w 283"/>
                <a:gd name="T33" fmla="*/ 7 h 291"/>
                <a:gd name="T34" fmla="*/ 194 w 283"/>
                <a:gd name="T35" fmla="*/ 96 h 291"/>
                <a:gd name="T36" fmla="*/ 278 w 283"/>
                <a:gd name="T37" fmla="*/ 132 h 291"/>
                <a:gd name="T38" fmla="*/ 283 w 283"/>
                <a:gd name="T39" fmla="*/ 139 h 291"/>
                <a:gd name="T40" fmla="*/ 282 w 283"/>
                <a:gd name="T41" fmla="*/ 145 h 291"/>
                <a:gd name="T42" fmla="*/ 279 w 283"/>
                <a:gd name="T43" fmla="*/ 148 h 291"/>
                <a:gd name="T44" fmla="*/ 200 w 283"/>
                <a:gd name="T45" fmla="*/ 192 h 291"/>
                <a:gd name="T46" fmla="*/ 191 w 283"/>
                <a:gd name="T47" fmla="*/ 283 h 291"/>
                <a:gd name="T48" fmla="*/ 186 w 283"/>
                <a:gd name="T49" fmla="*/ 290 h 291"/>
                <a:gd name="T50" fmla="*/ 183 w 283"/>
                <a:gd name="T5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91">
                  <a:moveTo>
                    <a:pt x="183" y="291"/>
                  </a:moveTo>
                  <a:cubicBezTo>
                    <a:pt x="180" y="291"/>
                    <a:pt x="178" y="290"/>
                    <a:pt x="176" y="289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0" y="248"/>
                    <a:pt x="20" y="248"/>
                    <a:pt x="19" y="248"/>
                  </a:cubicBezTo>
                  <a:cubicBezTo>
                    <a:pt x="16" y="248"/>
                    <a:pt x="14" y="246"/>
                    <a:pt x="12" y="244"/>
                  </a:cubicBezTo>
                  <a:cubicBezTo>
                    <a:pt x="10" y="242"/>
                    <a:pt x="9" y="238"/>
                    <a:pt x="11" y="235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1"/>
                    <a:pt x="0" y="68"/>
                    <a:pt x="2" y="65"/>
                  </a:cubicBezTo>
                  <a:cubicBezTo>
                    <a:pt x="4" y="62"/>
                    <a:pt x="7" y="61"/>
                    <a:pt x="10" y="61"/>
                  </a:cubicBezTo>
                  <a:cubicBezTo>
                    <a:pt x="10" y="61"/>
                    <a:pt x="10" y="61"/>
                    <a:pt x="11" y="61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2" y="1"/>
                    <a:pt x="165" y="0"/>
                    <a:pt x="168" y="0"/>
                  </a:cubicBezTo>
                  <a:cubicBezTo>
                    <a:pt x="168" y="0"/>
                    <a:pt x="169" y="0"/>
                    <a:pt x="170" y="0"/>
                  </a:cubicBezTo>
                  <a:cubicBezTo>
                    <a:pt x="173" y="1"/>
                    <a:pt x="176" y="3"/>
                    <a:pt x="176" y="7"/>
                  </a:cubicBezTo>
                  <a:cubicBezTo>
                    <a:pt x="194" y="96"/>
                    <a:pt x="194" y="96"/>
                    <a:pt x="194" y="96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281" y="133"/>
                    <a:pt x="283" y="136"/>
                    <a:pt x="283" y="139"/>
                  </a:cubicBezTo>
                  <a:cubicBezTo>
                    <a:pt x="283" y="141"/>
                    <a:pt x="283" y="143"/>
                    <a:pt x="282" y="145"/>
                  </a:cubicBezTo>
                  <a:cubicBezTo>
                    <a:pt x="281" y="146"/>
                    <a:pt x="280" y="147"/>
                    <a:pt x="279" y="148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6"/>
                    <a:pt x="189" y="289"/>
                    <a:pt x="186" y="290"/>
                  </a:cubicBezTo>
                  <a:cubicBezTo>
                    <a:pt x="185" y="291"/>
                    <a:pt x="184" y="291"/>
                    <a:pt x="183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4" name="star outline"/>
            <p:cNvSpPr>
              <a:spLocks noEditPoints="1"/>
            </p:cNvSpPr>
            <p:nvPr/>
          </p:nvSpPr>
          <p:spPr bwMode="auto">
            <a:xfrm>
              <a:off x="200025" y="1912938"/>
              <a:ext cx="935038" cy="957263"/>
            </a:xfrm>
            <a:custGeom>
              <a:avLst/>
              <a:gdLst>
                <a:gd name="T0" fmla="*/ 174 w 296"/>
                <a:gd name="T1" fmla="*/ 12 h 303"/>
                <a:gd name="T2" fmla="*/ 174 w 296"/>
                <a:gd name="T3" fmla="*/ 12 h 303"/>
                <a:gd name="T4" fmla="*/ 176 w 296"/>
                <a:gd name="T5" fmla="*/ 14 h 303"/>
                <a:gd name="T6" fmla="*/ 195 w 296"/>
                <a:gd name="T7" fmla="*/ 106 h 303"/>
                <a:gd name="T8" fmla="*/ 282 w 296"/>
                <a:gd name="T9" fmla="*/ 143 h 303"/>
                <a:gd name="T10" fmla="*/ 283 w 296"/>
                <a:gd name="T11" fmla="*/ 146 h 303"/>
                <a:gd name="T12" fmla="*/ 283 w 296"/>
                <a:gd name="T13" fmla="*/ 147 h 303"/>
                <a:gd name="T14" fmla="*/ 282 w 296"/>
                <a:gd name="T15" fmla="*/ 148 h 303"/>
                <a:gd name="T16" fmla="*/ 200 w 296"/>
                <a:gd name="T17" fmla="*/ 195 h 303"/>
                <a:gd name="T18" fmla="*/ 192 w 296"/>
                <a:gd name="T19" fmla="*/ 288 h 303"/>
                <a:gd name="T20" fmla="*/ 190 w 296"/>
                <a:gd name="T21" fmla="*/ 291 h 303"/>
                <a:gd name="T22" fmla="*/ 189 w 296"/>
                <a:gd name="T23" fmla="*/ 291 h 303"/>
                <a:gd name="T24" fmla="*/ 187 w 296"/>
                <a:gd name="T25" fmla="*/ 290 h 303"/>
                <a:gd name="T26" fmla="*/ 117 w 296"/>
                <a:gd name="T27" fmla="*/ 227 h 303"/>
                <a:gd name="T28" fmla="*/ 26 w 296"/>
                <a:gd name="T29" fmla="*/ 248 h 303"/>
                <a:gd name="T30" fmla="*/ 25 w 296"/>
                <a:gd name="T31" fmla="*/ 248 h 303"/>
                <a:gd name="T32" fmla="*/ 23 w 296"/>
                <a:gd name="T33" fmla="*/ 246 h 303"/>
                <a:gd name="T34" fmla="*/ 22 w 296"/>
                <a:gd name="T35" fmla="*/ 243 h 303"/>
                <a:gd name="T36" fmla="*/ 61 w 296"/>
                <a:gd name="T37" fmla="*/ 158 h 303"/>
                <a:gd name="T38" fmla="*/ 13 w 296"/>
                <a:gd name="T39" fmla="*/ 77 h 303"/>
                <a:gd name="T40" fmla="*/ 13 w 296"/>
                <a:gd name="T41" fmla="*/ 74 h 303"/>
                <a:gd name="T42" fmla="*/ 16 w 296"/>
                <a:gd name="T43" fmla="*/ 73 h 303"/>
                <a:gd name="T44" fmla="*/ 16 w 296"/>
                <a:gd name="T45" fmla="*/ 73 h 303"/>
                <a:gd name="T46" fmla="*/ 109 w 296"/>
                <a:gd name="T47" fmla="*/ 83 h 303"/>
                <a:gd name="T48" fmla="*/ 171 w 296"/>
                <a:gd name="T49" fmla="*/ 13 h 303"/>
                <a:gd name="T50" fmla="*/ 174 w 296"/>
                <a:gd name="T51" fmla="*/ 12 h 303"/>
                <a:gd name="T52" fmla="*/ 174 w 296"/>
                <a:gd name="T53" fmla="*/ 0 h 303"/>
                <a:gd name="T54" fmla="*/ 162 w 296"/>
                <a:gd name="T55" fmla="*/ 5 h 303"/>
                <a:gd name="T56" fmla="*/ 105 w 296"/>
                <a:gd name="T57" fmla="*/ 71 h 303"/>
                <a:gd name="T58" fmla="*/ 17 w 296"/>
                <a:gd name="T59" fmla="*/ 61 h 303"/>
                <a:gd name="T60" fmla="*/ 16 w 296"/>
                <a:gd name="T61" fmla="*/ 61 h 303"/>
                <a:gd name="T62" fmla="*/ 3 w 296"/>
                <a:gd name="T63" fmla="*/ 68 h 303"/>
                <a:gd name="T64" fmla="*/ 3 w 296"/>
                <a:gd name="T65" fmla="*/ 83 h 303"/>
                <a:gd name="T66" fmla="*/ 48 w 296"/>
                <a:gd name="T67" fmla="*/ 159 h 303"/>
                <a:gd name="T68" fmla="*/ 11 w 296"/>
                <a:gd name="T69" fmla="*/ 238 h 303"/>
                <a:gd name="T70" fmla="*/ 13 w 296"/>
                <a:gd name="T71" fmla="*/ 254 h 303"/>
                <a:gd name="T72" fmla="*/ 25 w 296"/>
                <a:gd name="T73" fmla="*/ 260 h 303"/>
                <a:gd name="T74" fmla="*/ 28 w 296"/>
                <a:gd name="T75" fmla="*/ 259 h 303"/>
                <a:gd name="T76" fmla="*/ 114 w 296"/>
                <a:gd name="T77" fmla="*/ 240 h 303"/>
                <a:gd name="T78" fmla="*/ 178 w 296"/>
                <a:gd name="T79" fmla="*/ 299 h 303"/>
                <a:gd name="T80" fmla="*/ 189 w 296"/>
                <a:gd name="T81" fmla="*/ 303 h 303"/>
                <a:gd name="T82" fmla="*/ 194 w 296"/>
                <a:gd name="T83" fmla="*/ 302 h 303"/>
                <a:gd name="T84" fmla="*/ 203 w 296"/>
                <a:gd name="T85" fmla="*/ 289 h 303"/>
                <a:gd name="T86" fmla="*/ 211 w 296"/>
                <a:gd name="T87" fmla="*/ 202 h 303"/>
                <a:gd name="T88" fmla="*/ 288 w 296"/>
                <a:gd name="T89" fmla="*/ 159 h 303"/>
                <a:gd name="T90" fmla="*/ 293 w 296"/>
                <a:gd name="T91" fmla="*/ 154 h 303"/>
                <a:gd name="T92" fmla="*/ 295 w 296"/>
                <a:gd name="T93" fmla="*/ 145 h 303"/>
                <a:gd name="T94" fmla="*/ 286 w 296"/>
                <a:gd name="T95" fmla="*/ 132 h 303"/>
                <a:gd name="T96" fmla="*/ 206 w 296"/>
                <a:gd name="T97" fmla="*/ 98 h 303"/>
                <a:gd name="T98" fmla="*/ 188 w 296"/>
                <a:gd name="T99" fmla="*/ 12 h 303"/>
                <a:gd name="T100" fmla="*/ 177 w 296"/>
                <a:gd name="T101" fmla="*/ 0 h 303"/>
                <a:gd name="T102" fmla="*/ 174 w 296"/>
                <a:gd name="T10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03"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3"/>
                    <a:pt x="176" y="14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283" y="144"/>
                    <a:pt x="283" y="145"/>
                    <a:pt x="283" y="146"/>
                  </a:cubicBezTo>
                  <a:cubicBezTo>
                    <a:pt x="283" y="146"/>
                    <a:pt x="283" y="147"/>
                    <a:pt x="283" y="147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1" y="289"/>
                    <a:pt x="191" y="290"/>
                    <a:pt x="190" y="291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88" y="291"/>
                    <a:pt x="187" y="291"/>
                    <a:pt x="187" y="290"/>
                  </a:cubicBezTo>
                  <a:cubicBezTo>
                    <a:pt x="117" y="227"/>
                    <a:pt x="117" y="227"/>
                    <a:pt x="117" y="227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4" y="248"/>
                    <a:pt x="23" y="247"/>
                    <a:pt x="23" y="246"/>
                  </a:cubicBezTo>
                  <a:cubicBezTo>
                    <a:pt x="22" y="246"/>
                    <a:pt x="22" y="244"/>
                    <a:pt x="22" y="243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6"/>
                    <a:pt x="13" y="75"/>
                    <a:pt x="13" y="74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2" y="12"/>
                    <a:pt x="173" y="12"/>
                    <a:pt x="174" y="12"/>
                  </a:cubicBezTo>
                  <a:moveTo>
                    <a:pt x="174" y="0"/>
                  </a:moveTo>
                  <a:cubicBezTo>
                    <a:pt x="169" y="0"/>
                    <a:pt x="165" y="1"/>
                    <a:pt x="162" y="5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1" y="61"/>
                    <a:pt x="6" y="63"/>
                    <a:pt x="3" y="68"/>
                  </a:cubicBezTo>
                  <a:cubicBezTo>
                    <a:pt x="0" y="72"/>
                    <a:pt x="0" y="78"/>
                    <a:pt x="3" y="83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9" y="244"/>
                    <a:pt x="10" y="250"/>
                    <a:pt x="13" y="254"/>
                  </a:cubicBezTo>
                  <a:cubicBezTo>
                    <a:pt x="16" y="258"/>
                    <a:pt x="20" y="260"/>
                    <a:pt x="25" y="260"/>
                  </a:cubicBezTo>
                  <a:cubicBezTo>
                    <a:pt x="26" y="260"/>
                    <a:pt x="27" y="259"/>
                    <a:pt x="28" y="259"/>
                  </a:cubicBezTo>
                  <a:cubicBezTo>
                    <a:pt x="114" y="240"/>
                    <a:pt x="114" y="240"/>
                    <a:pt x="114" y="240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81" y="302"/>
                    <a:pt x="185" y="303"/>
                    <a:pt x="189" y="303"/>
                  </a:cubicBezTo>
                  <a:cubicBezTo>
                    <a:pt x="190" y="303"/>
                    <a:pt x="192" y="303"/>
                    <a:pt x="194" y="302"/>
                  </a:cubicBezTo>
                  <a:cubicBezTo>
                    <a:pt x="199" y="300"/>
                    <a:pt x="203" y="295"/>
                    <a:pt x="203" y="289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90" y="158"/>
                    <a:pt x="292" y="156"/>
                    <a:pt x="293" y="154"/>
                  </a:cubicBezTo>
                  <a:cubicBezTo>
                    <a:pt x="295" y="151"/>
                    <a:pt x="296" y="148"/>
                    <a:pt x="295" y="145"/>
                  </a:cubicBezTo>
                  <a:cubicBezTo>
                    <a:pt x="295" y="139"/>
                    <a:pt x="291" y="134"/>
                    <a:pt x="286" y="132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7" y="6"/>
                    <a:pt x="183" y="2"/>
                    <a:pt x="177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3" name="yellow star"/>
          <p:cNvGrpSpPr/>
          <p:nvPr/>
        </p:nvGrpSpPr>
        <p:grpSpPr>
          <a:xfrm>
            <a:off x="82079" y="1617663"/>
            <a:ext cx="433388" cy="420688"/>
            <a:chOff x="92075" y="1617663"/>
            <a:chExt cx="433388" cy="420688"/>
          </a:xfrm>
        </p:grpSpPr>
        <p:sp>
          <p:nvSpPr>
            <p:cNvPr id="155" name="yellow star"/>
            <p:cNvSpPr>
              <a:spLocks/>
            </p:cNvSpPr>
            <p:nvPr/>
          </p:nvSpPr>
          <p:spPr bwMode="auto">
            <a:xfrm>
              <a:off x="114300" y="1636713"/>
              <a:ext cx="388938" cy="382588"/>
            </a:xfrm>
            <a:custGeom>
              <a:avLst/>
              <a:gdLst>
                <a:gd name="T0" fmla="*/ 34 w 123"/>
                <a:gd name="T1" fmla="*/ 121 h 121"/>
                <a:gd name="T2" fmla="*/ 30 w 123"/>
                <a:gd name="T3" fmla="*/ 120 h 121"/>
                <a:gd name="T4" fmla="*/ 27 w 123"/>
                <a:gd name="T5" fmla="*/ 113 h 121"/>
                <a:gd name="T6" fmla="*/ 29 w 123"/>
                <a:gd name="T7" fmla="*/ 79 h 121"/>
                <a:gd name="T8" fmla="*/ 3 w 123"/>
                <a:gd name="T9" fmla="*/ 57 h 121"/>
                <a:gd name="T10" fmla="*/ 0 w 123"/>
                <a:gd name="T11" fmla="*/ 50 h 121"/>
                <a:gd name="T12" fmla="*/ 6 w 123"/>
                <a:gd name="T13" fmla="*/ 45 h 121"/>
                <a:gd name="T14" fmla="*/ 39 w 123"/>
                <a:gd name="T15" fmla="*/ 37 h 121"/>
                <a:gd name="T16" fmla="*/ 51 w 123"/>
                <a:gd name="T17" fmla="*/ 5 h 121"/>
                <a:gd name="T18" fmla="*/ 57 w 123"/>
                <a:gd name="T19" fmla="*/ 0 h 121"/>
                <a:gd name="T20" fmla="*/ 58 w 123"/>
                <a:gd name="T21" fmla="*/ 0 h 121"/>
                <a:gd name="T22" fmla="*/ 64 w 123"/>
                <a:gd name="T23" fmla="*/ 3 h 121"/>
                <a:gd name="T24" fmla="*/ 82 w 123"/>
                <a:gd name="T25" fmla="*/ 33 h 121"/>
                <a:gd name="T26" fmla="*/ 116 w 123"/>
                <a:gd name="T27" fmla="*/ 34 h 121"/>
                <a:gd name="T28" fmla="*/ 122 w 123"/>
                <a:gd name="T29" fmla="*/ 39 h 121"/>
                <a:gd name="T30" fmla="*/ 121 w 123"/>
                <a:gd name="T31" fmla="*/ 46 h 121"/>
                <a:gd name="T32" fmla="*/ 99 w 123"/>
                <a:gd name="T33" fmla="*/ 72 h 121"/>
                <a:gd name="T34" fmla="*/ 108 w 123"/>
                <a:gd name="T35" fmla="*/ 105 h 121"/>
                <a:gd name="T36" fmla="*/ 106 w 123"/>
                <a:gd name="T37" fmla="*/ 113 h 121"/>
                <a:gd name="T38" fmla="*/ 102 w 123"/>
                <a:gd name="T39" fmla="*/ 114 h 121"/>
                <a:gd name="T40" fmla="*/ 101 w 123"/>
                <a:gd name="T41" fmla="*/ 114 h 121"/>
                <a:gd name="T42" fmla="*/ 98 w 123"/>
                <a:gd name="T43" fmla="*/ 114 h 121"/>
                <a:gd name="T44" fmla="*/ 67 w 123"/>
                <a:gd name="T45" fmla="*/ 101 h 121"/>
                <a:gd name="T46" fmla="*/ 38 w 123"/>
                <a:gd name="T47" fmla="*/ 119 h 121"/>
                <a:gd name="T48" fmla="*/ 34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34" y="121"/>
                  </a:moveTo>
                  <a:cubicBezTo>
                    <a:pt x="33" y="121"/>
                    <a:pt x="31" y="120"/>
                    <a:pt x="30" y="120"/>
                  </a:cubicBezTo>
                  <a:cubicBezTo>
                    <a:pt x="28" y="118"/>
                    <a:pt x="27" y="116"/>
                    <a:pt x="27" y="113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5"/>
                    <a:pt x="0" y="53"/>
                    <a:pt x="0" y="50"/>
                  </a:cubicBezTo>
                  <a:cubicBezTo>
                    <a:pt x="1" y="47"/>
                    <a:pt x="3" y="45"/>
                    <a:pt x="6" y="4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5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60" y="0"/>
                    <a:pt x="63" y="1"/>
                    <a:pt x="64" y="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35"/>
                    <a:pt x="121" y="36"/>
                    <a:pt x="122" y="39"/>
                  </a:cubicBezTo>
                  <a:cubicBezTo>
                    <a:pt x="123" y="41"/>
                    <a:pt x="123" y="44"/>
                    <a:pt x="121" y="46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9" y="108"/>
                    <a:pt x="108" y="111"/>
                    <a:pt x="106" y="113"/>
                  </a:cubicBezTo>
                  <a:cubicBezTo>
                    <a:pt x="105" y="114"/>
                    <a:pt x="103" y="114"/>
                    <a:pt x="102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7" y="120"/>
                    <a:pt x="35" y="121"/>
                    <a:pt x="34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6" name="star outline"/>
            <p:cNvSpPr>
              <a:spLocks noEditPoints="1"/>
            </p:cNvSpPr>
            <p:nvPr/>
          </p:nvSpPr>
          <p:spPr bwMode="auto">
            <a:xfrm>
              <a:off x="92075" y="1617663"/>
              <a:ext cx="433388" cy="420688"/>
            </a:xfrm>
            <a:custGeom>
              <a:avLst/>
              <a:gdLst>
                <a:gd name="T0" fmla="*/ 65 w 137"/>
                <a:gd name="T1" fmla="*/ 12 h 133"/>
                <a:gd name="T2" fmla="*/ 66 w 137"/>
                <a:gd name="T3" fmla="*/ 13 h 133"/>
                <a:gd name="T4" fmla="*/ 85 w 137"/>
                <a:gd name="T5" fmla="*/ 44 h 133"/>
                <a:gd name="T6" fmla="*/ 123 w 137"/>
                <a:gd name="T7" fmla="*/ 46 h 133"/>
                <a:gd name="T8" fmla="*/ 124 w 137"/>
                <a:gd name="T9" fmla="*/ 47 h 133"/>
                <a:gd name="T10" fmla="*/ 124 w 137"/>
                <a:gd name="T11" fmla="*/ 48 h 133"/>
                <a:gd name="T12" fmla="*/ 99 w 137"/>
                <a:gd name="T13" fmla="*/ 77 h 133"/>
                <a:gd name="T14" fmla="*/ 109 w 137"/>
                <a:gd name="T15" fmla="*/ 113 h 133"/>
                <a:gd name="T16" fmla="*/ 109 w 137"/>
                <a:gd name="T17" fmla="*/ 114 h 133"/>
                <a:gd name="T18" fmla="*/ 108 w 137"/>
                <a:gd name="T19" fmla="*/ 114 h 133"/>
                <a:gd name="T20" fmla="*/ 108 w 137"/>
                <a:gd name="T21" fmla="*/ 114 h 133"/>
                <a:gd name="T22" fmla="*/ 108 w 137"/>
                <a:gd name="T23" fmla="*/ 114 h 133"/>
                <a:gd name="T24" fmla="*/ 73 w 137"/>
                <a:gd name="T25" fmla="*/ 100 h 133"/>
                <a:gd name="T26" fmla="*/ 42 w 137"/>
                <a:gd name="T27" fmla="*/ 120 h 133"/>
                <a:gd name="T28" fmla="*/ 41 w 137"/>
                <a:gd name="T29" fmla="*/ 121 h 133"/>
                <a:gd name="T30" fmla="*/ 40 w 137"/>
                <a:gd name="T31" fmla="*/ 120 h 133"/>
                <a:gd name="T32" fmla="*/ 40 w 137"/>
                <a:gd name="T33" fmla="*/ 119 h 133"/>
                <a:gd name="T34" fmla="*/ 43 w 137"/>
                <a:gd name="T35" fmla="*/ 82 h 133"/>
                <a:gd name="T36" fmla="*/ 14 w 137"/>
                <a:gd name="T37" fmla="*/ 59 h 133"/>
                <a:gd name="T38" fmla="*/ 13 w 137"/>
                <a:gd name="T39" fmla="*/ 57 h 133"/>
                <a:gd name="T40" fmla="*/ 14 w 137"/>
                <a:gd name="T41" fmla="*/ 56 h 133"/>
                <a:gd name="T42" fmla="*/ 50 w 137"/>
                <a:gd name="T43" fmla="*/ 48 h 133"/>
                <a:gd name="T44" fmla="*/ 64 w 137"/>
                <a:gd name="T45" fmla="*/ 13 h 133"/>
                <a:gd name="T46" fmla="*/ 65 w 137"/>
                <a:gd name="T47" fmla="*/ 12 h 133"/>
                <a:gd name="T48" fmla="*/ 65 w 137"/>
                <a:gd name="T49" fmla="*/ 12 h 133"/>
                <a:gd name="T50" fmla="*/ 65 w 137"/>
                <a:gd name="T51" fmla="*/ 0 h 133"/>
                <a:gd name="T52" fmla="*/ 64 w 137"/>
                <a:gd name="T53" fmla="*/ 0 h 133"/>
                <a:gd name="T54" fmla="*/ 53 w 137"/>
                <a:gd name="T55" fmla="*/ 8 h 133"/>
                <a:gd name="T56" fmla="*/ 41 w 137"/>
                <a:gd name="T57" fmla="*/ 38 h 133"/>
                <a:gd name="T58" fmla="*/ 11 w 137"/>
                <a:gd name="T59" fmla="*/ 45 h 133"/>
                <a:gd name="T60" fmla="*/ 1 w 137"/>
                <a:gd name="T61" fmla="*/ 55 h 133"/>
                <a:gd name="T62" fmla="*/ 6 w 137"/>
                <a:gd name="T63" fmla="*/ 68 h 133"/>
                <a:gd name="T64" fmla="*/ 30 w 137"/>
                <a:gd name="T65" fmla="*/ 87 h 133"/>
                <a:gd name="T66" fmla="*/ 28 w 137"/>
                <a:gd name="T67" fmla="*/ 118 h 133"/>
                <a:gd name="T68" fmla="*/ 34 w 137"/>
                <a:gd name="T69" fmla="*/ 131 h 133"/>
                <a:gd name="T70" fmla="*/ 41 w 137"/>
                <a:gd name="T71" fmla="*/ 133 h 133"/>
                <a:gd name="T72" fmla="*/ 48 w 137"/>
                <a:gd name="T73" fmla="*/ 131 h 133"/>
                <a:gd name="T74" fmla="*/ 74 w 137"/>
                <a:gd name="T75" fmla="*/ 114 h 133"/>
                <a:gd name="T76" fmla="*/ 103 w 137"/>
                <a:gd name="T77" fmla="*/ 125 h 133"/>
                <a:gd name="T78" fmla="*/ 108 w 137"/>
                <a:gd name="T79" fmla="*/ 126 h 133"/>
                <a:gd name="T80" fmla="*/ 109 w 137"/>
                <a:gd name="T81" fmla="*/ 126 h 133"/>
                <a:gd name="T82" fmla="*/ 117 w 137"/>
                <a:gd name="T83" fmla="*/ 123 h 133"/>
                <a:gd name="T84" fmla="*/ 121 w 137"/>
                <a:gd name="T85" fmla="*/ 110 h 133"/>
                <a:gd name="T86" fmla="*/ 113 w 137"/>
                <a:gd name="T87" fmla="*/ 80 h 133"/>
                <a:gd name="T88" fmla="*/ 133 w 137"/>
                <a:gd name="T89" fmla="*/ 56 h 133"/>
                <a:gd name="T90" fmla="*/ 135 w 137"/>
                <a:gd name="T91" fmla="*/ 42 h 133"/>
                <a:gd name="T92" fmla="*/ 123 w 137"/>
                <a:gd name="T93" fmla="*/ 34 h 133"/>
                <a:gd name="T94" fmla="*/ 92 w 137"/>
                <a:gd name="T95" fmla="*/ 33 h 133"/>
                <a:gd name="T96" fmla="*/ 76 w 137"/>
                <a:gd name="T97" fmla="*/ 6 h 133"/>
                <a:gd name="T98" fmla="*/ 65 w 137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33">
                  <a:moveTo>
                    <a:pt x="65" y="12"/>
                  </a:moveTo>
                  <a:cubicBezTo>
                    <a:pt x="65" y="12"/>
                    <a:pt x="66" y="12"/>
                    <a:pt x="66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4" y="47"/>
                    <a:pt x="124" y="47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4"/>
                    <a:pt x="109" y="114"/>
                  </a:cubicBezTo>
                  <a:cubicBezTo>
                    <a:pt x="109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0" y="120"/>
                  </a:cubicBezTo>
                  <a:cubicBezTo>
                    <a:pt x="40" y="120"/>
                    <a:pt x="40" y="120"/>
                    <a:pt x="40" y="11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8"/>
                    <a:pt x="13" y="58"/>
                    <a:pt x="13" y="57"/>
                  </a:cubicBezTo>
                  <a:cubicBezTo>
                    <a:pt x="13" y="57"/>
                    <a:pt x="14" y="57"/>
                    <a:pt x="14" y="56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4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59" y="1"/>
                    <a:pt x="54" y="4"/>
                    <a:pt x="53" y="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6" y="46"/>
                    <a:pt x="3" y="50"/>
                    <a:pt x="1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24"/>
                    <a:pt x="30" y="128"/>
                    <a:pt x="34" y="131"/>
                  </a:cubicBezTo>
                  <a:cubicBezTo>
                    <a:pt x="36" y="132"/>
                    <a:pt x="39" y="133"/>
                    <a:pt x="41" y="133"/>
                  </a:cubicBezTo>
                  <a:cubicBezTo>
                    <a:pt x="43" y="133"/>
                    <a:pt x="46" y="132"/>
                    <a:pt x="48" y="131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5" y="126"/>
                    <a:pt x="106" y="126"/>
                    <a:pt x="108" y="126"/>
                  </a:cubicBezTo>
                  <a:cubicBezTo>
                    <a:pt x="108" y="126"/>
                    <a:pt x="109" y="126"/>
                    <a:pt x="109" y="126"/>
                  </a:cubicBezTo>
                  <a:cubicBezTo>
                    <a:pt x="112" y="126"/>
                    <a:pt x="115" y="125"/>
                    <a:pt x="117" y="123"/>
                  </a:cubicBezTo>
                  <a:cubicBezTo>
                    <a:pt x="120" y="120"/>
                    <a:pt x="122" y="115"/>
                    <a:pt x="121" y="11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6" y="52"/>
                    <a:pt x="137" y="47"/>
                    <a:pt x="135" y="42"/>
                  </a:cubicBezTo>
                  <a:cubicBezTo>
                    <a:pt x="133" y="38"/>
                    <a:pt x="128" y="35"/>
                    <a:pt x="123" y="34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2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yellow star"/>
          <p:cNvGrpSpPr/>
          <p:nvPr/>
        </p:nvGrpSpPr>
        <p:grpSpPr>
          <a:xfrm>
            <a:off x="283692" y="1104902"/>
            <a:ext cx="781050" cy="747713"/>
            <a:chOff x="293688" y="1104901"/>
            <a:chExt cx="781050" cy="747713"/>
          </a:xfrm>
        </p:grpSpPr>
        <p:sp>
          <p:nvSpPr>
            <p:cNvPr id="157" name="yellow star"/>
            <p:cNvSpPr>
              <a:spLocks/>
            </p:cNvSpPr>
            <p:nvPr/>
          </p:nvSpPr>
          <p:spPr bwMode="auto">
            <a:xfrm>
              <a:off x="324791" y="1123951"/>
              <a:ext cx="739775" cy="709613"/>
            </a:xfrm>
            <a:custGeom>
              <a:avLst/>
              <a:gdLst>
                <a:gd name="T0" fmla="*/ 114 w 234"/>
                <a:gd name="T1" fmla="*/ 224 h 224"/>
                <a:gd name="T2" fmla="*/ 109 w 234"/>
                <a:gd name="T3" fmla="*/ 223 h 224"/>
                <a:gd name="T4" fmla="*/ 107 w 234"/>
                <a:gd name="T5" fmla="*/ 219 h 224"/>
                <a:gd name="T6" fmla="*/ 77 w 234"/>
                <a:gd name="T7" fmla="*/ 155 h 224"/>
                <a:gd name="T8" fmla="*/ 7 w 234"/>
                <a:gd name="T9" fmla="*/ 142 h 224"/>
                <a:gd name="T10" fmla="*/ 0 w 234"/>
                <a:gd name="T11" fmla="*/ 136 h 224"/>
                <a:gd name="T12" fmla="*/ 3 w 234"/>
                <a:gd name="T13" fmla="*/ 128 h 224"/>
                <a:gd name="T14" fmla="*/ 55 w 234"/>
                <a:gd name="T15" fmla="*/ 80 h 224"/>
                <a:gd name="T16" fmla="*/ 46 w 234"/>
                <a:gd name="T17" fmla="*/ 9 h 224"/>
                <a:gd name="T18" fmla="*/ 49 w 234"/>
                <a:gd name="T19" fmla="*/ 1 h 224"/>
                <a:gd name="T20" fmla="*/ 54 w 234"/>
                <a:gd name="T21" fmla="*/ 0 h 224"/>
                <a:gd name="T22" fmla="*/ 58 w 234"/>
                <a:gd name="T23" fmla="*/ 1 h 224"/>
                <a:gd name="T24" fmla="*/ 120 w 234"/>
                <a:gd name="T25" fmla="*/ 36 h 224"/>
                <a:gd name="T26" fmla="*/ 184 w 234"/>
                <a:gd name="T27" fmla="*/ 5 h 224"/>
                <a:gd name="T28" fmla="*/ 188 w 234"/>
                <a:gd name="T29" fmla="*/ 4 h 224"/>
                <a:gd name="T30" fmla="*/ 193 w 234"/>
                <a:gd name="T31" fmla="*/ 6 h 224"/>
                <a:gd name="T32" fmla="*/ 196 w 234"/>
                <a:gd name="T33" fmla="*/ 14 h 224"/>
                <a:gd name="T34" fmla="*/ 182 w 234"/>
                <a:gd name="T35" fmla="*/ 84 h 224"/>
                <a:gd name="T36" fmla="*/ 231 w 234"/>
                <a:gd name="T37" fmla="*/ 135 h 224"/>
                <a:gd name="T38" fmla="*/ 233 w 234"/>
                <a:gd name="T39" fmla="*/ 144 h 224"/>
                <a:gd name="T40" fmla="*/ 226 w 234"/>
                <a:gd name="T41" fmla="*/ 149 h 224"/>
                <a:gd name="T42" fmla="*/ 155 w 234"/>
                <a:gd name="T43" fmla="*/ 157 h 224"/>
                <a:gd name="T44" fmla="*/ 121 w 234"/>
                <a:gd name="T45" fmla="*/ 220 h 224"/>
                <a:gd name="T46" fmla="*/ 114 w 234"/>
                <a:gd name="T47" fmla="*/ 224 h 224"/>
                <a:gd name="T48" fmla="*/ 114 w 234"/>
                <a:gd name="T4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24">
                  <a:moveTo>
                    <a:pt x="114" y="224"/>
                  </a:moveTo>
                  <a:cubicBezTo>
                    <a:pt x="112" y="224"/>
                    <a:pt x="110" y="224"/>
                    <a:pt x="109" y="223"/>
                  </a:cubicBezTo>
                  <a:cubicBezTo>
                    <a:pt x="108" y="222"/>
                    <a:pt x="107" y="221"/>
                    <a:pt x="107" y="219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1"/>
                    <a:pt x="1" y="139"/>
                    <a:pt x="0" y="136"/>
                  </a:cubicBezTo>
                  <a:cubicBezTo>
                    <a:pt x="0" y="133"/>
                    <a:pt x="1" y="130"/>
                    <a:pt x="3" y="128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6"/>
                    <a:pt x="47" y="3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5" y="0"/>
                    <a:pt x="57" y="0"/>
                    <a:pt x="58" y="1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4"/>
                    <a:pt x="187" y="4"/>
                    <a:pt x="188" y="4"/>
                  </a:cubicBezTo>
                  <a:cubicBezTo>
                    <a:pt x="190" y="4"/>
                    <a:pt x="191" y="5"/>
                    <a:pt x="193" y="6"/>
                  </a:cubicBezTo>
                  <a:cubicBezTo>
                    <a:pt x="195" y="8"/>
                    <a:pt x="197" y="11"/>
                    <a:pt x="196" y="14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233" y="137"/>
                    <a:pt x="234" y="141"/>
                    <a:pt x="233" y="144"/>
                  </a:cubicBezTo>
                  <a:cubicBezTo>
                    <a:pt x="232" y="147"/>
                    <a:pt x="229" y="149"/>
                    <a:pt x="226" y="149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0" y="223"/>
                    <a:pt x="117" y="224"/>
                    <a:pt x="114" y="224"/>
                  </a:cubicBezTo>
                  <a:cubicBezTo>
                    <a:pt x="114" y="224"/>
                    <a:pt x="114" y="224"/>
                    <a:pt x="114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8" name="star outline"/>
            <p:cNvSpPr>
              <a:spLocks noEditPoints="1"/>
            </p:cNvSpPr>
            <p:nvPr/>
          </p:nvSpPr>
          <p:spPr bwMode="auto">
            <a:xfrm>
              <a:off x="293688" y="1104901"/>
              <a:ext cx="781050" cy="747713"/>
            </a:xfrm>
            <a:custGeom>
              <a:avLst/>
              <a:gdLst>
                <a:gd name="T0" fmla="*/ 61 w 247"/>
                <a:gd name="T1" fmla="*/ 12 h 236"/>
                <a:gd name="T2" fmla="*/ 62 w 247"/>
                <a:gd name="T3" fmla="*/ 12 h 236"/>
                <a:gd name="T4" fmla="*/ 127 w 247"/>
                <a:gd name="T5" fmla="*/ 49 h 236"/>
                <a:gd name="T6" fmla="*/ 194 w 247"/>
                <a:gd name="T7" fmla="*/ 16 h 236"/>
                <a:gd name="T8" fmla="*/ 195 w 247"/>
                <a:gd name="T9" fmla="*/ 16 h 236"/>
                <a:gd name="T10" fmla="*/ 196 w 247"/>
                <a:gd name="T11" fmla="*/ 16 h 236"/>
                <a:gd name="T12" fmla="*/ 197 w 247"/>
                <a:gd name="T13" fmla="*/ 19 h 236"/>
                <a:gd name="T14" fmla="*/ 182 w 247"/>
                <a:gd name="T15" fmla="*/ 92 h 236"/>
                <a:gd name="T16" fmla="*/ 234 w 247"/>
                <a:gd name="T17" fmla="*/ 145 h 236"/>
                <a:gd name="T18" fmla="*/ 234 w 247"/>
                <a:gd name="T19" fmla="*/ 148 h 236"/>
                <a:gd name="T20" fmla="*/ 232 w 247"/>
                <a:gd name="T21" fmla="*/ 149 h 236"/>
                <a:gd name="T22" fmla="*/ 158 w 247"/>
                <a:gd name="T23" fmla="*/ 158 h 236"/>
                <a:gd name="T24" fmla="*/ 123 w 247"/>
                <a:gd name="T25" fmla="*/ 223 h 236"/>
                <a:gd name="T26" fmla="*/ 121 w 247"/>
                <a:gd name="T27" fmla="*/ 224 h 236"/>
                <a:gd name="T28" fmla="*/ 121 w 247"/>
                <a:gd name="T29" fmla="*/ 224 h 236"/>
                <a:gd name="T30" fmla="*/ 120 w 247"/>
                <a:gd name="T31" fmla="*/ 224 h 236"/>
                <a:gd name="T32" fmla="*/ 119 w 247"/>
                <a:gd name="T33" fmla="*/ 223 h 236"/>
                <a:gd name="T34" fmla="*/ 88 w 247"/>
                <a:gd name="T35" fmla="*/ 155 h 236"/>
                <a:gd name="T36" fmla="*/ 15 w 247"/>
                <a:gd name="T37" fmla="*/ 142 h 236"/>
                <a:gd name="T38" fmla="*/ 13 w 247"/>
                <a:gd name="T39" fmla="*/ 140 h 236"/>
                <a:gd name="T40" fmla="*/ 14 w 247"/>
                <a:gd name="T41" fmla="*/ 138 h 236"/>
                <a:gd name="T42" fmla="*/ 69 w 247"/>
                <a:gd name="T43" fmla="*/ 88 h 236"/>
                <a:gd name="T44" fmla="*/ 59 w 247"/>
                <a:gd name="T45" fmla="*/ 14 h 236"/>
                <a:gd name="T46" fmla="*/ 60 w 247"/>
                <a:gd name="T47" fmla="*/ 12 h 236"/>
                <a:gd name="T48" fmla="*/ 61 w 247"/>
                <a:gd name="T49" fmla="*/ 12 h 236"/>
                <a:gd name="T50" fmla="*/ 61 w 247"/>
                <a:gd name="T51" fmla="*/ 0 h 236"/>
                <a:gd name="T52" fmla="*/ 53 w 247"/>
                <a:gd name="T53" fmla="*/ 2 h 236"/>
                <a:gd name="T54" fmla="*/ 47 w 247"/>
                <a:gd name="T55" fmla="*/ 16 h 236"/>
                <a:gd name="T56" fmla="*/ 56 w 247"/>
                <a:gd name="T57" fmla="*/ 83 h 236"/>
                <a:gd name="T58" fmla="*/ 6 w 247"/>
                <a:gd name="T59" fmla="*/ 129 h 236"/>
                <a:gd name="T60" fmla="*/ 2 w 247"/>
                <a:gd name="T61" fmla="*/ 144 h 236"/>
                <a:gd name="T62" fmla="*/ 13 w 247"/>
                <a:gd name="T63" fmla="*/ 154 h 236"/>
                <a:gd name="T64" fmla="*/ 80 w 247"/>
                <a:gd name="T65" fmla="*/ 166 h 236"/>
                <a:gd name="T66" fmla="*/ 108 w 247"/>
                <a:gd name="T67" fmla="*/ 228 h 236"/>
                <a:gd name="T68" fmla="*/ 112 w 247"/>
                <a:gd name="T69" fmla="*/ 233 h 236"/>
                <a:gd name="T70" fmla="*/ 121 w 247"/>
                <a:gd name="T71" fmla="*/ 236 h 236"/>
                <a:gd name="T72" fmla="*/ 121 w 247"/>
                <a:gd name="T73" fmla="*/ 236 h 236"/>
                <a:gd name="T74" fmla="*/ 134 w 247"/>
                <a:gd name="T75" fmla="*/ 229 h 236"/>
                <a:gd name="T76" fmla="*/ 166 w 247"/>
                <a:gd name="T77" fmla="*/ 169 h 236"/>
                <a:gd name="T78" fmla="*/ 234 w 247"/>
                <a:gd name="T79" fmla="*/ 161 h 236"/>
                <a:gd name="T80" fmla="*/ 245 w 247"/>
                <a:gd name="T81" fmla="*/ 152 h 236"/>
                <a:gd name="T82" fmla="*/ 242 w 247"/>
                <a:gd name="T83" fmla="*/ 137 h 236"/>
                <a:gd name="T84" fmla="*/ 195 w 247"/>
                <a:gd name="T85" fmla="*/ 88 h 236"/>
                <a:gd name="T86" fmla="*/ 209 w 247"/>
                <a:gd name="T87" fmla="*/ 21 h 236"/>
                <a:gd name="T88" fmla="*/ 204 w 247"/>
                <a:gd name="T89" fmla="*/ 7 h 236"/>
                <a:gd name="T90" fmla="*/ 195 w 247"/>
                <a:gd name="T91" fmla="*/ 4 h 236"/>
                <a:gd name="T92" fmla="*/ 189 w 247"/>
                <a:gd name="T93" fmla="*/ 5 h 236"/>
                <a:gd name="T94" fmla="*/ 127 w 247"/>
                <a:gd name="T95" fmla="*/ 35 h 236"/>
                <a:gd name="T96" fmla="*/ 68 w 247"/>
                <a:gd name="T97" fmla="*/ 1 h 236"/>
                <a:gd name="T98" fmla="*/ 61 w 247"/>
                <a:gd name="T9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236">
                  <a:moveTo>
                    <a:pt x="61" y="12"/>
                  </a:moveTo>
                  <a:cubicBezTo>
                    <a:pt x="61" y="12"/>
                    <a:pt x="62" y="12"/>
                    <a:pt x="62" y="12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94" y="16"/>
                    <a:pt x="194" y="16"/>
                    <a:pt x="194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195" y="16"/>
                    <a:pt x="196" y="16"/>
                    <a:pt x="196" y="16"/>
                  </a:cubicBezTo>
                  <a:cubicBezTo>
                    <a:pt x="197" y="17"/>
                    <a:pt x="197" y="18"/>
                    <a:pt x="197" y="19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4" y="146"/>
                    <a:pt x="234" y="147"/>
                    <a:pt x="234" y="148"/>
                  </a:cubicBezTo>
                  <a:cubicBezTo>
                    <a:pt x="234" y="149"/>
                    <a:pt x="233" y="149"/>
                    <a:pt x="232" y="149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123" y="224"/>
                    <a:pt x="122" y="224"/>
                    <a:pt x="121" y="224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1" y="224"/>
                    <a:pt x="120" y="224"/>
                    <a:pt x="120" y="224"/>
                  </a:cubicBezTo>
                  <a:cubicBezTo>
                    <a:pt x="119" y="224"/>
                    <a:pt x="119" y="223"/>
                    <a:pt x="119" y="223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2"/>
                    <a:pt x="13" y="141"/>
                    <a:pt x="13" y="140"/>
                  </a:cubicBezTo>
                  <a:cubicBezTo>
                    <a:pt x="13" y="140"/>
                    <a:pt x="13" y="139"/>
                    <a:pt x="14" y="13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2"/>
                    <a:pt x="60" y="12"/>
                  </a:cubicBezTo>
                  <a:cubicBezTo>
                    <a:pt x="60" y="12"/>
                    <a:pt x="61" y="12"/>
                    <a:pt x="61" y="12"/>
                  </a:cubicBezTo>
                  <a:moveTo>
                    <a:pt x="61" y="0"/>
                  </a:moveTo>
                  <a:cubicBezTo>
                    <a:pt x="58" y="0"/>
                    <a:pt x="55" y="0"/>
                    <a:pt x="53" y="2"/>
                  </a:cubicBezTo>
                  <a:cubicBezTo>
                    <a:pt x="48" y="5"/>
                    <a:pt x="46" y="10"/>
                    <a:pt x="47" y="16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2" y="133"/>
                    <a:pt x="0" y="138"/>
                    <a:pt x="2" y="144"/>
                  </a:cubicBezTo>
                  <a:cubicBezTo>
                    <a:pt x="3" y="149"/>
                    <a:pt x="8" y="153"/>
                    <a:pt x="13" y="154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108" y="228"/>
                    <a:pt x="108" y="228"/>
                    <a:pt x="108" y="228"/>
                  </a:cubicBezTo>
                  <a:cubicBezTo>
                    <a:pt x="109" y="230"/>
                    <a:pt x="111" y="232"/>
                    <a:pt x="112" y="233"/>
                  </a:cubicBezTo>
                  <a:cubicBezTo>
                    <a:pt x="115" y="235"/>
                    <a:pt x="118" y="236"/>
                    <a:pt x="121" y="236"/>
                  </a:cubicBezTo>
                  <a:cubicBezTo>
                    <a:pt x="121" y="236"/>
                    <a:pt x="121" y="236"/>
                    <a:pt x="121" y="236"/>
                  </a:cubicBezTo>
                  <a:cubicBezTo>
                    <a:pt x="126" y="236"/>
                    <a:pt x="131" y="233"/>
                    <a:pt x="134" y="229"/>
                  </a:cubicBezTo>
                  <a:cubicBezTo>
                    <a:pt x="166" y="169"/>
                    <a:pt x="166" y="169"/>
                    <a:pt x="166" y="169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9" y="161"/>
                    <a:pt x="244" y="157"/>
                    <a:pt x="245" y="152"/>
                  </a:cubicBezTo>
                  <a:cubicBezTo>
                    <a:pt x="247" y="147"/>
                    <a:pt x="246" y="141"/>
                    <a:pt x="242" y="137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10" y="16"/>
                    <a:pt x="208" y="10"/>
                    <a:pt x="204" y="7"/>
                  </a:cubicBezTo>
                  <a:cubicBezTo>
                    <a:pt x="201" y="5"/>
                    <a:pt x="198" y="4"/>
                    <a:pt x="195" y="4"/>
                  </a:cubicBezTo>
                  <a:cubicBezTo>
                    <a:pt x="193" y="4"/>
                    <a:pt x="191" y="4"/>
                    <a:pt x="189" y="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6" y="0"/>
                    <a:pt x="63" y="0"/>
                    <a:pt x="6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8" name="yellow star"/>
          <p:cNvGrpSpPr/>
          <p:nvPr/>
        </p:nvGrpSpPr>
        <p:grpSpPr>
          <a:xfrm>
            <a:off x="666279" y="3851277"/>
            <a:ext cx="304800" cy="296863"/>
            <a:chOff x="676275" y="3851276"/>
            <a:chExt cx="304800" cy="296863"/>
          </a:xfrm>
        </p:grpSpPr>
        <p:sp>
          <p:nvSpPr>
            <p:cNvPr id="159" name="yellow star"/>
            <p:cNvSpPr>
              <a:spLocks/>
            </p:cNvSpPr>
            <p:nvPr/>
          </p:nvSpPr>
          <p:spPr bwMode="auto">
            <a:xfrm>
              <a:off x="695325" y="3870326"/>
              <a:ext cx="263525" cy="258763"/>
            </a:xfrm>
            <a:custGeom>
              <a:avLst/>
              <a:gdLst>
                <a:gd name="T0" fmla="*/ 46 w 83"/>
                <a:gd name="T1" fmla="*/ 82 h 82"/>
                <a:gd name="T2" fmla="*/ 43 w 83"/>
                <a:gd name="T3" fmla="*/ 81 h 82"/>
                <a:gd name="T4" fmla="*/ 40 w 83"/>
                <a:gd name="T5" fmla="*/ 79 h 82"/>
                <a:gd name="T6" fmla="*/ 28 w 83"/>
                <a:gd name="T7" fmla="*/ 62 h 82"/>
                <a:gd name="T8" fmla="*/ 8 w 83"/>
                <a:gd name="T9" fmla="*/ 62 h 82"/>
                <a:gd name="T10" fmla="*/ 1 w 83"/>
                <a:gd name="T11" fmla="*/ 58 h 82"/>
                <a:gd name="T12" fmla="*/ 2 w 83"/>
                <a:gd name="T13" fmla="*/ 51 h 82"/>
                <a:gd name="T14" fmla="*/ 15 w 83"/>
                <a:gd name="T15" fmla="*/ 35 h 82"/>
                <a:gd name="T16" fmla="*/ 8 w 83"/>
                <a:gd name="T17" fmla="*/ 15 h 82"/>
                <a:gd name="T18" fmla="*/ 10 w 83"/>
                <a:gd name="T19" fmla="*/ 8 h 82"/>
                <a:gd name="T20" fmla="*/ 15 w 83"/>
                <a:gd name="T21" fmla="*/ 6 h 82"/>
                <a:gd name="T22" fmla="*/ 17 w 83"/>
                <a:gd name="T23" fmla="*/ 7 h 82"/>
                <a:gd name="T24" fmla="*/ 36 w 83"/>
                <a:gd name="T25" fmla="*/ 13 h 82"/>
                <a:gd name="T26" fmla="*/ 53 w 83"/>
                <a:gd name="T27" fmla="*/ 1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7 h 82"/>
                <a:gd name="T36" fmla="*/ 80 w 83"/>
                <a:gd name="T37" fmla="*/ 40 h 82"/>
                <a:gd name="T38" fmla="*/ 83 w 83"/>
                <a:gd name="T39" fmla="*/ 46 h 82"/>
                <a:gd name="T40" fmla="*/ 78 w 83"/>
                <a:gd name="T41" fmla="*/ 51 h 82"/>
                <a:gd name="T42" fmla="*/ 58 w 83"/>
                <a:gd name="T43" fmla="*/ 57 h 82"/>
                <a:gd name="T44" fmla="*/ 52 w 83"/>
                <a:gd name="T45" fmla="*/ 77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3" y="81"/>
                  </a:cubicBezTo>
                  <a:cubicBezTo>
                    <a:pt x="42" y="81"/>
                    <a:pt x="41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1" y="58"/>
                  </a:cubicBezTo>
                  <a:cubicBezTo>
                    <a:pt x="0" y="56"/>
                    <a:pt x="1" y="53"/>
                    <a:pt x="2" y="5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3"/>
                    <a:pt x="8" y="10"/>
                    <a:pt x="10" y="8"/>
                  </a:cubicBezTo>
                  <a:cubicBezTo>
                    <a:pt x="11" y="7"/>
                    <a:pt x="13" y="6"/>
                    <a:pt x="15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58" y="0"/>
                    <a:pt x="59" y="0"/>
                    <a:pt x="60" y="1"/>
                  </a:cubicBezTo>
                  <a:cubicBezTo>
                    <a:pt x="62" y="2"/>
                    <a:pt x="64" y="4"/>
                    <a:pt x="64" y="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6"/>
                  </a:cubicBezTo>
                  <a:cubicBezTo>
                    <a:pt x="82" y="49"/>
                    <a:pt x="81" y="51"/>
                    <a:pt x="78" y="5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80"/>
                    <a:pt x="49" y="81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0" name="star outline"/>
            <p:cNvSpPr>
              <a:spLocks noEditPoints="1"/>
            </p:cNvSpPr>
            <p:nvPr/>
          </p:nvSpPr>
          <p:spPr bwMode="auto">
            <a:xfrm>
              <a:off x="676275" y="3851276"/>
              <a:ext cx="304800" cy="296863"/>
            </a:xfrm>
            <a:custGeom>
              <a:avLst/>
              <a:gdLst>
                <a:gd name="T0" fmla="*/ 63 w 96"/>
                <a:gd name="T1" fmla="*/ 12 h 94"/>
                <a:gd name="T2" fmla="*/ 63 w 96"/>
                <a:gd name="T3" fmla="*/ 12 h 94"/>
                <a:gd name="T4" fmla="*/ 64 w 96"/>
                <a:gd name="T5" fmla="*/ 13 h 94"/>
                <a:gd name="T6" fmla="*/ 63 w 96"/>
                <a:gd name="T7" fmla="*/ 36 h 94"/>
                <a:gd name="T8" fmla="*/ 83 w 96"/>
                <a:gd name="T9" fmla="*/ 50 h 94"/>
                <a:gd name="T10" fmla="*/ 83 w 96"/>
                <a:gd name="T11" fmla="*/ 51 h 94"/>
                <a:gd name="T12" fmla="*/ 82 w 96"/>
                <a:gd name="T13" fmla="*/ 52 h 94"/>
                <a:gd name="T14" fmla="*/ 60 w 96"/>
                <a:gd name="T15" fmla="*/ 59 h 94"/>
                <a:gd name="T16" fmla="*/ 52 w 96"/>
                <a:gd name="T17" fmla="*/ 81 h 94"/>
                <a:gd name="T18" fmla="*/ 52 w 96"/>
                <a:gd name="T19" fmla="*/ 82 h 94"/>
                <a:gd name="T20" fmla="*/ 52 w 96"/>
                <a:gd name="T21" fmla="*/ 82 h 94"/>
                <a:gd name="T22" fmla="*/ 51 w 96"/>
                <a:gd name="T23" fmla="*/ 82 h 94"/>
                <a:gd name="T24" fmla="*/ 51 w 96"/>
                <a:gd name="T25" fmla="*/ 82 h 94"/>
                <a:gd name="T26" fmla="*/ 37 w 96"/>
                <a:gd name="T27" fmla="*/ 62 h 94"/>
                <a:gd name="T28" fmla="*/ 14 w 96"/>
                <a:gd name="T29" fmla="*/ 62 h 94"/>
                <a:gd name="T30" fmla="*/ 13 w 96"/>
                <a:gd name="T31" fmla="*/ 62 h 94"/>
                <a:gd name="T32" fmla="*/ 13 w 96"/>
                <a:gd name="T33" fmla="*/ 61 h 94"/>
                <a:gd name="T34" fmla="*/ 27 w 96"/>
                <a:gd name="T35" fmla="*/ 42 h 94"/>
                <a:gd name="T36" fmla="*/ 20 w 96"/>
                <a:gd name="T37" fmla="*/ 19 h 94"/>
                <a:gd name="T38" fmla="*/ 20 w 96"/>
                <a:gd name="T39" fmla="*/ 19 h 94"/>
                <a:gd name="T40" fmla="*/ 21 w 96"/>
                <a:gd name="T41" fmla="*/ 18 h 94"/>
                <a:gd name="T42" fmla="*/ 21 w 96"/>
                <a:gd name="T43" fmla="*/ 18 h 94"/>
                <a:gd name="T44" fmla="*/ 43 w 96"/>
                <a:gd name="T45" fmla="*/ 26 h 94"/>
                <a:gd name="T46" fmla="*/ 62 w 96"/>
                <a:gd name="T47" fmla="*/ 12 h 94"/>
                <a:gd name="T48" fmla="*/ 63 w 96"/>
                <a:gd name="T49" fmla="*/ 12 h 94"/>
                <a:gd name="T50" fmla="*/ 63 w 96"/>
                <a:gd name="T51" fmla="*/ 0 h 94"/>
                <a:gd name="T52" fmla="*/ 55 w 96"/>
                <a:gd name="T53" fmla="*/ 2 h 94"/>
                <a:gd name="T54" fmla="*/ 41 w 96"/>
                <a:gd name="T55" fmla="*/ 13 h 94"/>
                <a:gd name="T56" fmla="*/ 25 w 96"/>
                <a:gd name="T57" fmla="*/ 7 h 94"/>
                <a:gd name="T58" fmla="*/ 21 w 96"/>
                <a:gd name="T59" fmla="*/ 6 h 94"/>
                <a:gd name="T60" fmla="*/ 12 w 96"/>
                <a:gd name="T61" fmla="*/ 10 h 94"/>
                <a:gd name="T62" fmla="*/ 8 w 96"/>
                <a:gd name="T63" fmla="*/ 23 h 94"/>
                <a:gd name="T64" fmla="*/ 14 w 96"/>
                <a:gd name="T65" fmla="*/ 40 h 94"/>
                <a:gd name="T66" fmla="*/ 3 w 96"/>
                <a:gd name="T67" fmla="*/ 54 h 94"/>
                <a:gd name="T68" fmla="*/ 2 w 96"/>
                <a:gd name="T69" fmla="*/ 67 h 94"/>
                <a:gd name="T70" fmla="*/ 14 w 96"/>
                <a:gd name="T71" fmla="*/ 74 h 94"/>
                <a:gd name="T72" fmla="*/ 31 w 96"/>
                <a:gd name="T73" fmla="*/ 74 h 94"/>
                <a:gd name="T74" fmla="*/ 41 w 96"/>
                <a:gd name="T75" fmla="*/ 88 h 94"/>
                <a:gd name="T76" fmla="*/ 46 w 96"/>
                <a:gd name="T77" fmla="*/ 92 h 94"/>
                <a:gd name="T78" fmla="*/ 52 w 96"/>
                <a:gd name="T79" fmla="*/ 94 h 94"/>
                <a:gd name="T80" fmla="*/ 54 w 96"/>
                <a:gd name="T81" fmla="*/ 94 h 94"/>
                <a:gd name="T82" fmla="*/ 54 w 96"/>
                <a:gd name="T83" fmla="*/ 94 h 94"/>
                <a:gd name="T84" fmla="*/ 64 w 96"/>
                <a:gd name="T85" fmla="*/ 85 h 94"/>
                <a:gd name="T86" fmla="*/ 69 w 96"/>
                <a:gd name="T87" fmla="*/ 68 h 94"/>
                <a:gd name="T88" fmla="*/ 86 w 96"/>
                <a:gd name="T89" fmla="*/ 63 h 94"/>
                <a:gd name="T90" fmla="*/ 95 w 96"/>
                <a:gd name="T91" fmla="*/ 53 h 94"/>
                <a:gd name="T92" fmla="*/ 90 w 96"/>
                <a:gd name="T93" fmla="*/ 41 h 94"/>
                <a:gd name="T94" fmla="*/ 75 w 96"/>
                <a:gd name="T95" fmla="*/ 30 h 94"/>
                <a:gd name="T96" fmla="*/ 76 w 96"/>
                <a:gd name="T97" fmla="*/ 13 h 94"/>
                <a:gd name="T98" fmla="*/ 69 w 96"/>
                <a:gd name="T99" fmla="*/ 1 h 94"/>
                <a:gd name="T100" fmla="*/ 69 w 96"/>
                <a:gd name="T101" fmla="*/ 1 h 94"/>
                <a:gd name="T102" fmla="*/ 63 w 96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4" y="12"/>
                    <a:pt x="64" y="12"/>
                    <a:pt x="64" y="13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2"/>
                    <a:pt x="82" y="5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3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8" y="1"/>
                    <a:pt x="55" y="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17" y="6"/>
                    <a:pt x="14" y="8"/>
                    <a:pt x="12" y="10"/>
                  </a:cubicBezTo>
                  <a:cubicBezTo>
                    <a:pt x="8" y="13"/>
                    <a:pt x="7" y="19"/>
                    <a:pt x="8" y="23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7"/>
                  </a:cubicBezTo>
                  <a:cubicBezTo>
                    <a:pt x="4" y="71"/>
                    <a:pt x="9" y="74"/>
                    <a:pt x="1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90"/>
                    <a:pt x="44" y="91"/>
                    <a:pt x="46" y="92"/>
                  </a:cubicBezTo>
                  <a:cubicBezTo>
                    <a:pt x="48" y="93"/>
                    <a:pt x="50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91" y="62"/>
                    <a:pt x="94" y="58"/>
                    <a:pt x="95" y="53"/>
                  </a:cubicBezTo>
                  <a:cubicBezTo>
                    <a:pt x="96" y="48"/>
                    <a:pt x="94" y="43"/>
                    <a:pt x="90" y="4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3" y="4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0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4" name="yellow star"/>
          <p:cNvGrpSpPr/>
          <p:nvPr/>
        </p:nvGrpSpPr>
        <p:grpSpPr>
          <a:xfrm>
            <a:off x="78904" y="1046164"/>
            <a:ext cx="300038" cy="296863"/>
            <a:chOff x="88900" y="1046163"/>
            <a:chExt cx="300038" cy="296863"/>
          </a:xfrm>
        </p:grpSpPr>
        <p:sp>
          <p:nvSpPr>
            <p:cNvPr id="161" name="yellow star"/>
            <p:cNvSpPr>
              <a:spLocks/>
            </p:cNvSpPr>
            <p:nvPr/>
          </p:nvSpPr>
          <p:spPr bwMode="auto">
            <a:xfrm>
              <a:off x="107950" y="1065213"/>
              <a:ext cx="261938" cy="258763"/>
            </a:xfrm>
            <a:custGeom>
              <a:avLst/>
              <a:gdLst>
                <a:gd name="T0" fmla="*/ 46 w 83"/>
                <a:gd name="T1" fmla="*/ 82 h 82"/>
                <a:gd name="T2" fmla="*/ 42 w 83"/>
                <a:gd name="T3" fmla="*/ 82 h 82"/>
                <a:gd name="T4" fmla="*/ 40 w 83"/>
                <a:gd name="T5" fmla="*/ 79 h 82"/>
                <a:gd name="T6" fmla="*/ 28 w 83"/>
                <a:gd name="T7" fmla="*/ 62 h 82"/>
                <a:gd name="T8" fmla="*/ 7 w 83"/>
                <a:gd name="T9" fmla="*/ 63 h 82"/>
                <a:gd name="T10" fmla="*/ 1 w 83"/>
                <a:gd name="T11" fmla="*/ 59 h 82"/>
                <a:gd name="T12" fmla="*/ 2 w 83"/>
                <a:gd name="T13" fmla="*/ 52 h 82"/>
                <a:gd name="T14" fmla="*/ 15 w 83"/>
                <a:gd name="T15" fmla="*/ 35 h 82"/>
                <a:gd name="T16" fmla="*/ 8 w 83"/>
                <a:gd name="T17" fmla="*/ 16 h 82"/>
                <a:gd name="T18" fmla="*/ 10 w 83"/>
                <a:gd name="T19" fmla="*/ 9 h 82"/>
                <a:gd name="T20" fmla="*/ 14 w 83"/>
                <a:gd name="T21" fmla="*/ 7 h 82"/>
                <a:gd name="T22" fmla="*/ 17 w 83"/>
                <a:gd name="T23" fmla="*/ 7 h 82"/>
                <a:gd name="T24" fmla="*/ 36 w 83"/>
                <a:gd name="T25" fmla="*/ 14 h 82"/>
                <a:gd name="T26" fmla="*/ 53 w 83"/>
                <a:gd name="T27" fmla="*/ 2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8 h 82"/>
                <a:gd name="T36" fmla="*/ 80 w 83"/>
                <a:gd name="T37" fmla="*/ 40 h 82"/>
                <a:gd name="T38" fmla="*/ 83 w 83"/>
                <a:gd name="T39" fmla="*/ 47 h 82"/>
                <a:gd name="T40" fmla="*/ 78 w 83"/>
                <a:gd name="T41" fmla="*/ 52 h 82"/>
                <a:gd name="T42" fmla="*/ 58 w 83"/>
                <a:gd name="T43" fmla="*/ 58 h 82"/>
                <a:gd name="T44" fmla="*/ 52 w 83"/>
                <a:gd name="T45" fmla="*/ 78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2" y="82"/>
                  </a:cubicBezTo>
                  <a:cubicBezTo>
                    <a:pt x="42" y="81"/>
                    <a:pt x="40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5" y="63"/>
                    <a:pt x="3" y="61"/>
                    <a:pt x="1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3"/>
                    <a:pt x="8" y="10"/>
                    <a:pt x="10" y="9"/>
                  </a:cubicBezTo>
                  <a:cubicBezTo>
                    <a:pt x="11" y="7"/>
                    <a:pt x="13" y="7"/>
                    <a:pt x="14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1"/>
                    <a:pt x="55" y="0"/>
                    <a:pt x="57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2" y="2"/>
                    <a:pt x="64" y="5"/>
                    <a:pt x="64" y="7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7"/>
                  </a:cubicBezTo>
                  <a:cubicBezTo>
                    <a:pt x="82" y="49"/>
                    <a:pt x="80" y="51"/>
                    <a:pt x="78" y="5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2" name="star outline"/>
            <p:cNvSpPr>
              <a:spLocks noEditPoints="1"/>
            </p:cNvSpPr>
            <p:nvPr/>
          </p:nvSpPr>
          <p:spPr bwMode="auto">
            <a:xfrm>
              <a:off x="88900" y="1046163"/>
              <a:ext cx="300038" cy="296863"/>
            </a:xfrm>
            <a:custGeom>
              <a:avLst/>
              <a:gdLst>
                <a:gd name="T0" fmla="*/ 63 w 95"/>
                <a:gd name="T1" fmla="*/ 12 h 94"/>
                <a:gd name="T2" fmla="*/ 63 w 95"/>
                <a:gd name="T3" fmla="*/ 12 h 94"/>
                <a:gd name="T4" fmla="*/ 64 w 95"/>
                <a:gd name="T5" fmla="*/ 13 h 94"/>
                <a:gd name="T6" fmla="*/ 63 w 95"/>
                <a:gd name="T7" fmla="*/ 37 h 94"/>
                <a:gd name="T8" fmla="*/ 82 w 95"/>
                <a:gd name="T9" fmla="*/ 51 h 94"/>
                <a:gd name="T10" fmla="*/ 83 w 95"/>
                <a:gd name="T11" fmla="*/ 52 h 94"/>
                <a:gd name="T12" fmla="*/ 82 w 95"/>
                <a:gd name="T13" fmla="*/ 52 h 94"/>
                <a:gd name="T14" fmla="*/ 59 w 95"/>
                <a:gd name="T15" fmla="*/ 59 h 94"/>
                <a:gd name="T16" fmla="*/ 52 w 95"/>
                <a:gd name="T17" fmla="*/ 82 h 94"/>
                <a:gd name="T18" fmla="*/ 52 w 95"/>
                <a:gd name="T19" fmla="*/ 82 h 94"/>
                <a:gd name="T20" fmla="*/ 52 w 95"/>
                <a:gd name="T21" fmla="*/ 82 h 94"/>
                <a:gd name="T22" fmla="*/ 51 w 95"/>
                <a:gd name="T23" fmla="*/ 82 h 94"/>
                <a:gd name="T24" fmla="*/ 51 w 95"/>
                <a:gd name="T25" fmla="*/ 82 h 94"/>
                <a:gd name="T26" fmla="*/ 37 w 95"/>
                <a:gd name="T27" fmla="*/ 62 h 94"/>
                <a:gd name="T28" fmla="*/ 13 w 95"/>
                <a:gd name="T29" fmla="*/ 63 h 94"/>
                <a:gd name="T30" fmla="*/ 13 w 95"/>
                <a:gd name="T31" fmla="*/ 63 h 94"/>
                <a:gd name="T32" fmla="*/ 13 w 95"/>
                <a:gd name="T33" fmla="*/ 62 h 94"/>
                <a:gd name="T34" fmla="*/ 13 w 95"/>
                <a:gd name="T35" fmla="*/ 61 h 94"/>
                <a:gd name="T36" fmla="*/ 27 w 95"/>
                <a:gd name="T37" fmla="*/ 42 h 94"/>
                <a:gd name="T38" fmla="*/ 20 w 95"/>
                <a:gd name="T39" fmla="*/ 20 h 94"/>
                <a:gd name="T40" fmla="*/ 20 w 95"/>
                <a:gd name="T41" fmla="*/ 19 h 94"/>
                <a:gd name="T42" fmla="*/ 20 w 95"/>
                <a:gd name="T43" fmla="*/ 19 h 94"/>
                <a:gd name="T44" fmla="*/ 21 w 95"/>
                <a:gd name="T45" fmla="*/ 19 h 94"/>
                <a:gd name="T46" fmla="*/ 43 w 95"/>
                <a:gd name="T47" fmla="*/ 27 h 94"/>
                <a:gd name="T48" fmla="*/ 62 w 95"/>
                <a:gd name="T49" fmla="*/ 12 h 94"/>
                <a:gd name="T50" fmla="*/ 63 w 95"/>
                <a:gd name="T51" fmla="*/ 12 h 94"/>
                <a:gd name="T52" fmla="*/ 63 w 95"/>
                <a:gd name="T53" fmla="*/ 0 h 94"/>
                <a:gd name="T54" fmla="*/ 55 w 95"/>
                <a:gd name="T55" fmla="*/ 3 h 94"/>
                <a:gd name="T56" fmla="*/ 41 w 95"/>
                <a:gd name="T57" fmla="*/ 13 h 94"/>
                <a:gd name="T58" fmla="*/ 25 w 95"/>
                <a:gd name="T59" fmla="*/ 7 h 94"/>
                <a:gd name="T60" fmla="*/ 20 w 95"/>
                <a:gd name="T61" fmla="*/ 7 h 94"/>
                <a:gd name="T62" fmla="*/ 11 w 95"/>
                <a:gd name="T63" fmla="*/ 10 h 94"/>
                <a:gd name="T64" fmla="*/ 8 w 95"/>
                <a:gd name="T65" fmla="*/ 24 h 94"/>
                <a:gd name="T66" fmla="*/ 14 w 95"/>
                <a:gd name="T67" fmla="*/ 40 h 94"/>
                <a:gd name="T68" fmla="*/ 3 w 95"/>
                <a:gd name="T69" fmla="*/ 54 h 94"/>
                <a:gd name="T70" fmla="*/ 2 w 95"/>
                <a:gd name="T71" fmla="*/ 68 h 94"/>
                <a:gd name="T72" fmla="*/ 13 w 95"/>
                <a:gd name="T73" fmla="*/ 75 h 94"/>
                <a:gd name="T74" fmla="*/ 31 w 95"/>
                <a:gd name="T75" fmla="*/ 74 h 94"/>
                <a:gd name="T76" fmla="*/ 41 w 95"/>
                <a:gd name="T77" fmla="*/ 89 h 94"/>
                <a:gd name="T78" fmla="*/ 46 w 95"/>
                <a:gd name="T79" fmla="*/ 93 h 94"/>
                <a:gd name="T80" fmla="*/ 52 w 95"/>
                <a:gd name="T81" fmla="*/ 94 h 94"/>
                <a:gd name="T82" fmla="*/ 53 w 95"/>
                <a:gd name="T83" fmla="*/ 94 h 94"/>
                <a:gd name="T84" fmla="*/ 64 w 95"/>
                <a:gd name="T85" fmla="*/ 85 h 94"/>
                <a:gd name="T86" fmla="*/ 69 w 95"/>
                <a:gd name="T87" fmla="*/ 69 h 94"/>
                <a:gd name="T88" fmla="*/ 86 w 95"/>
                <a:gd name="T89" fmla="*/ 64 h 94"/>
                <a:gd name="T90" fmla="*/ 95 w 95"/>
                <a:gd name="T91" fmla="*/ 53 h 94"/>
                <a:gd name="T92" fmla="*/ 89 w 95"/>
                <a:gd name="T93" fmla="*/ 41 h 94"/>
                <a:gd name="T94" fmla="*/ 75 w 95"/>
                <a:gd name="T95" fmla="*/ 31 h 94"/>
                <a:gd name="T96" fmla="*/ 76 w 95"/>
                <a:gd name="T97" fmla="*/ 13 h 94"/>
                <a:gd name="T98" fmla="*/ 69 w 95"/>
                <a:gd name="T99" fmla="*/ 2 h 94"/>
                <a:gd name="T100" fmla="*/ 63 w 95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3" y="13"/>
                    <a:pt x="64" y="13"/>
                    <a:pt x="64" y="1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3" y="51"/>
                    <a:pt x="83" y="52"/>
                  </a:cubicBezTo>
                  <a:cubicBezTo>
                    <a:pt x="83" y="52"/>
                    <a:pt x="83" y="52"/>
                    <a:pt x="82" y="5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2"/>
                    <a:pt x="13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7" y="1"/>
                    <a:pt x="55" y="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8" y="14"/>
                    <a:pt x="7" y="19"/>
                    <a:pt x="8" y="2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8"/>
                  </a:cubicBezTo>
                  <a:cubicBezTo>
                    <a:pt x="4" y="72"/>
                    <a:pt x="9" y="75"/>
                    <a:pt x="13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2" y="91"/>
                    <a:pt x="44" y="92"/>
                    <a:pt x="46" y="93"/>
                  </a:cubicBezTo>
                  <a:cubicBezTo>
                    <a:pt x="48" y="94"/>
                    <a:pt x="50" y="94"/>
                    <a:pt x="52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0" y="62"/>
                    <a:pt x="94" y="58"/>
                    <a:pt x="95" y="53"/>
                  </a:cubicBezTo>
                  <a:cubicBezTo>
                    <a:pt x="95" y="49"/>
                    <a:pt x="93" y="44"/>
                    <a:pt x="89" y="4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9"/>
                    <a:pt x="73" y="4"/>
                    <a:pt x="69" y="2"/>
                  </a:cubicBezTo>
                  <a:cubicBezTo>
                    <a:pt x="67" y="1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4" name="yellow star"/>
          <p:cNvGrpSpPr/>
          <p:nvPr/>
        </p:nvGrpSpPr>
        <p:grpSpPr>
          <a:xfrm>
            <a:off x="11214661" y="1127127"/>
            <a:ext cx="803275" cy="792163"/>
            <a:chOff x="8178800" y="1127126"/>
            <a:chExt cx="803275" cy="792163"/>
          </a:xfrm>
        </p:grpSpPr>
        <p:sp>
          <p:nvSpPr>
            <p:cNvPr id="164" name="yellow star"/>
            <p:cNvSpPr>
              <a:spLocks/>
            </p:cNvSpPr>
            <p:nvPr/>
          </p:nvSpPr>
          <p:spPr bwMode="auto">
            <a:xfrm>
              <a:off x="8197850" y="1146176"/>
              <a:ext cx="762000" cy="754063"/>
            </a:xfrm>
            <a:custGeom>
              <a:avLst/>
              <a:gdLst>
                <a:gd name="T0" fmla="*/ 111 w 241"/>
                <a:gd name="T1" fmla="*/ 238 h 238"/>
                <a:gd name="T2" fmla="*/ 110 w 241"/>
                <a:gd name="T3" fmla="*/ 237 h 238"/>
                <a:gd name="T4" fmla="*/ 103 w 241"/>
                <a:gd name="T5" fmla="*/ 232 h 238"/>
                <a:gd name="T6" fmla="*/ 78 w 241"/>
                <a:gd name="T7" fmla="*/ 162 h 238"/>
                <a:gd name="T8" fmla="*/ 7 w 241"/>
                <a:gd name="T9" fmla="*/ 142 h 238"/>
                <a:gd name="T10" fmla="*/ 1 w 241"/>
                <a:gd name="T11" fmla="*/ 136 h 238"/>
                <a:gd name="T12" fmla="*/ 4 w 241"/>
                <a:gd name="T13" fmla="*/ 127 h 238"/>
                <a:gd name="T14" fmla="*/ 63 w 241"/>
                <a:gd name="T15" fmla="*/ 83 h 238"/>
                <a:gd name="T16" fmla="*/ 60 w 241"/>
                <a:gd name="T17" fmla="*/ 9 h 238"/>
                <a:gd name="T18" fmla="*/ 64 w 241"/>
                <a:gd name="T19" fmla="*/ 1 h 238"/>
                <a:gd name="T20" fmla="*/ 68 w 241"/>
                <a:gd name="T21" fmla="*/ 0 h 238"/>
                <a:gd name="T22" fmla="*/ 69 w 241"/>
                <a:gd name="T23" fmla="*/ 0 h 238"/>
                <a:gd name="T24" fmla="*/ 73 w 241"/>
                <a:gd name="T25" fmla="*/ 1 h 238"/>
                <a:gd name="T26" fmla="*/ 134 w 241"/>
                <a:gd name="T27" fmla="*/ 44 h 238"/>
                <a:gd name="T28" fmla="*/ 203 w 241"/>
                <a:gd name="T29" fmla="*/ 18 h 238"/>
                <a:gd name="T30" fmla="*/ 206 w 241"/>
                <a:gd name="T31" fmla="*/ 17 h 238"/>
                <a:gd name="T32" fmla="*/ 212 w 241"/>
                <a:gd name="T33" fmla="*/ 19 h 238"/>
                <a:gd name="T34" fmla="*/ 214 w 241"/>
                <a:gd name="T35" fmla="*/ 28 h 238"/>
                <a:gd name="T36" fmla="*/ 193 w 241"/>
                <a:gd name="T37" fmla="*/ 99 h 238"/>
                <a:gd name="T38" fmla="*/ 239 w 241"/>
                <a:gd name="T39" fmla="*/ 157 h 238"/>
                <a:gd name="T40" fmla="*/ 240 w 241"/>
                <a:gd name="T41" fmla="*/ 166 h 238"/>
                <a:gd name="T42" fmla="*/ 233 w 241"/>
                <a:gd name="T43" fmla="*/ 170 h 238"/>
                <a:gd name="T44" fmla="*/ 159 w 241"/>
                <a:gd name="T45" fmla="*/ 172 h 238"/>
                <a:gd name="T46" fmla="*/ 118 w 241"/>
                <a:gd name="T47" fmla="*/ 234 h 238"/>
                <a:gd name="T48" fmla="*/ 111 w 241"/>
                <a:gd name="T4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238">
                  <a:moveTo>
                    <a:pt x="111" y="238"/>
                  </a:moveTo>
                  <a:cubicBezTo>
                    <a:pt x="110" y="238"/>
                    <a:pt x="110" y="237"/>
                    <a:pt x="110" y="237"/>
                  </a:cubicBezTo>
                  <a:cubicBezTo>
                    <a:pt x="107" y="237"/>
                    <a:pt x="104" y="235"/>
                    <a:pt x="103" y="232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1"/>
                    <a:pt x="2" y="139"/>
                    <a:pt x="1" y="136"/>
                  </a:cubicBezTo>
                  <a:cubicBezTo>
                    <a:pt x="0" y="132"/>
                    <a:pt x="2" y="129"/>
                    <a:pt x="4" y="127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5"/>
                    <a:pt x="61" y="2"/>
                    <a:pt x="64" y="1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2" y="0"/>
                    <a:pt x="73" y="1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4" y="17"/>
                    <a:pt x="205" y="17"/>
                    <a:pt x="206" y="17"/>
                  </a:cubicBezTo>
                  <a:cubicBezTo>
                    <a:pt x="208" y="17"/>
                    <a:pt x="210" y="18"/>
                    <a:pt x="212" y="19"/>
                  </a:cubicBezTo>
                  <a:cubicBezTo>
                    <a:pt x="214" y="21"/>
                    <a:pt x="215" y="25"/>
                    <a:pt x="214" y="28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239" y="157"/>
                    <a:pt x="239" y="157"/>
                    <a:pt x="239" y="157"/>
                  </a:cubicBezTo>
                  <a:cubicBezTo>
                    <a:pt x="241" y="159"/>
                    <a:pt x="241" y="163"/>
                    <a:pt x="240" y="166"/>
                  </a:cubicBezTo>
                  <a:cubicBezTo>
                    <a:pt x="239" y="168"/>
                    <a:pt x="236" y="170"/>
                    <a:pt x="233" y="170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6" y="236"/>
                    <a:pt x="114" y="238"/>
                    <a:pt x="111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5" name="stare outline"/>
            <p:cNvSpPr>
              <a:spLocks noEditPoints="1"/>
            </p:cNvSpPr>
            <p:nvPr/>
          </p:nvSpPr>
          <p:spPr bwMode="auto">
            <a:xfrm>
              <a:off x="8178800" y="1127126"/>
              <a:ext cx="803275" cy="792163"/>
            </a:xfrm>
            <a:custGeom>
              <a:avLst/>
              <a:gdLst>
                <a:gd name="T0" fmla="*/ 74 w 254"/>
                <a:gd name="T1" fmla="*/ 12 h 250"/>
                <a:gd name="T2" fmla="*/ 75 w 254"/>
                <a:gd name="T3" fmla="*/ 12 h 250"/>
                <a:gd name="T4" fmla="*/ 76 w 254"/>
                <a:gd name="T5" fmla="*/ 12 h 250"/>
                <a:gd name="T6" fmla="*/ 139 w 254"/>
                <a:gd name="T7" fmla="*/ 56 h 250"/>
                <a:gd name="T8" fmla="*/ 211 w 254"/>
                <a:gd name="T9" fmla="*/ 29 h 250"/>
                <a:gd name="T10" fmla="*/ 212 w 254"/>
                <a:gd name="T11" fmla="*/ 29 h 250"/>
                <a:gd name="T12" fmla="*/ 214 w 254"/>
                <a:gd name="T13" fmla="*/ 30 h 250"/>
                <a:gd name="T14" fmla="*/ 215 w 254"/>
                <a:gd name="T15" fmla="*/ 32 h 250"/>
                <a:gd name="T16" fmla="*/ 192 w 254"/>
                <a:gd name="T17" fmla="*/ 106 h 250"/>
                <a:gd name="T18" fmla="*/ 240 w 254"/>
                <a:gd name="T19" fmla="*/ 166 h 250"/>
                <a:gd name="T20" fmla="*/ 241 w 254"/>
                <a:gd name="T21" fmla="*/ 169 h 250"/>
                <a:gd name="T22" fmla="*/ 239 w 254"/>
                <a:gd name="T23" fmla="*/ 170 h 250"/>
                <a:gd name="T24" fmla="*/ 161 w 254"/>
                <a:gd name="T25" fmla="*/ 172 h 250"/>
                <a:gd name="T26" fmla="*/ 119 w 254"/>
                <a:gd name="T27" fmla="*/ 236 h 250"/>
                <a:gd name="T28" fmla="*/ 117 w 254"/>
                <a:gd name="T29" fmla="*/ 238 h 250"/>
                <a:gd name="T30" fmla="*/ 116 w 254"/>
                <a:gd name="T31" fmla="*/ 238 h 250"/>
                <a:gd name="T32" fmla="*/ 114 w 254"/>
                <a:gd name="T33" fmla="*/ 236 h 250"/>
                <a:gd name="T34" fmla="*/ 89 w 254"/>
                <a:gd name="T35" fmla="*/ 163 h 250"/>
                <a:gd name="T36" fmla="*/ 15 w 254"/>
                <a:gd name="T37" fmla="*/ 142 h 250"/>
                <a:gd name="T38" fmla="*/ 13 w 254"/>
                <a:gd name="T39" fmla="*/ 140 h 250"/>
                <a:gd name="T40" fmla="*/ 14 w 254"/>
                <a:gd name="T41" fmla="*/ 138 h 250"/>
                <a:gd name="T42" fmla="*/ 75 w 254"/>
                <a:gd name="T43" fmla="*/ 91 h 250"/>
                <a:gd name="T44" fmla="*/ 72 w 254"/>
                <a:gd name="T45" fmla="*/ 14 h 250"/>
                <a:gd name="T46" fmla="*/ 73 w 254"/>
                <a:gd name="T47" fmla="*/ 12 h 250"/>
                <a:gd name="T48" fmla="*/ 74 w 254"/>
                <a:gd name="T49" fmla="*/ 12 h 250"/>
                <a:gd name="T50" fmla="*/ 74 w 254"/>
                <a:gd name="T51" fmla="*/ 0 h 250"/>
                <a:gd name="T52" fmla="*/ 67 w 254"/>
                <a:gd name="T53" fmla="*/ 2 h 250"/>
                <a:gd name="T54" fmla="*/ 60 w 254"/>
                <a:gd name="T55" fmla="*/ 15 h 250"/>
                <a:gd name="T56" fmla="*/ 63 w 254"/>
                <a:gd name="T57" fmla="*/ 86 h 250"/>
                <a:gd name="T58" fmla="*/ 7 w 254"/>
                <a:gd name="T59" fmla="*/ 129 h 250"/>
                <a:gd name="T60" fmla="*/ 1 w 254"/>
                <a:gd name="T61" fmla="*/ 143 h 250"/>
                <a:gd name="T62" fmla="*/ 11 w 254"/>
                <a:gd name="T63" fmla="*/ 154 h 250"/>
                <a:gd name="T64" fmla="*/ 80 w 254"/>
                <a:gd name="T65" fmla="*/ 173 h 250"/>
                <a:gd name="T66" fmla="*/ 103 w 254"/>
                <a:gd name="T67" fmla="*/ 240 h 250"/>
                <a:gd name="T68" fmla="*/ 115 w 254"/>
                <a:gd name="T69" fmla="*/ 249 h 250"/>
                <a:gd name="T70" fmla="*/ 117 w 254"/>
                <a:gd name="T71" fmla="*/ 250 h 250"/>
                <a:gd name="T72" fmla="*/ 129 w 254"/>
                <a:gd name="T73" fmla="*/ 243 h 250"/>
                <a:gd name="T74" fmla="*/ 168 w 254"/>
                <a:gd name="T75" fmla="*/ 184 h 250"/>
                <a:gd name="T76" fmla="*/ 239 w 254"/>
                <a:gd name="T77" fmla="*/ 182 h 250"/>
                <a:gd name="T78" fmla="*/ 252 w 254"/>
                <a:gd name="T79" fmla="*/ 174 h 250"/>
                <a:gd name="T80" fmla="*/ 250 w 254"/>
                <a:gd name="T81" fmla="*/ 159 h 250"/>
                <a:gd name="T82" fmla="*/ 205 w 254"/>
                <a:gd name="T83" fmla="*/ 104 h 250"/>
                <a:gd name="T84" fmla="*/ 226 w 254"/>
                <a:gd name="T85" fmla="*/ 36 h 250"/>
                <a:gd name="T86" fmla="*/ 222 w 254"/>
                <a:gd name="T87" fmla="*/ 21 h 250"/>
                <a:gd name="T88" fmla="*/ 212 w 254"/>
                <a:gd name="T89" fmla="*/ 17 h 250"/>
                <a:gd name="T90" fmla="*/ 212 w 254"/>
                <a:gd name="T91" fmla="*/ 17 h 250"/>
                <a:gd name="T92" fmla="*/ 207 w 254"/>
                <a:gd name="T93" fmla="*/ 18 h 250"/>
                <a:gd name="T94" fmla="*/ 141 w 254"/>
                <a:gd name="T95" fmla="*/ 43 h 250"/>
                <a:gd name="T96" fmla="*/ 83 w 254"/>
                <a:gd name="T97" fmla="*/ 2 h 250"/>
                <a:gd name="T98" fmla="*/ 76 w 254"/>
                <a:gd name="T99" fmla="*/ 0 h 250"/>
                <a:gd name="T100" fmla="*/ 74 w 254"/>
                <a:gd name="T10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4" h="250">
                  <a:moveTo>
                    <a:pt x="74" y="12"/>
                  </a:moveTo>
                  <a:cubicBezTo>
                    <a:pt x="74" y="12"/>
                    <a:pt x="74" y="12"/>
                    <a:pt x="75" y="12"/>
                  </a:cubicBezTo>
                  <a:cubicBezTo>
                    <a:pt x="75" y="12"/>
                    <a:pt x="75" y="12"/>
                    <a:pt x="76" y="12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3" y="29"/>
                    <a:pt x="213" y="29"/>
                    <a:pt x="214" y="30"/>
                  </a:cubicBezTo>
                  <a:cubicBezTo>
                    <a:pt x="215" y="30"/>
                    <a:pt x="215" y="31"/>
                    <a:pt x="215" y="32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1" y="167"/>
                    <a:pt x="241" y="168"/>
                    <a:pt x="241" y="169"/>
                  </a:cubicBezTo>
                  <a:cubicBezTo>
                    <a:pt x="240" y="170"/>
                    <a:pt x="239" y="170"/>
                    <a:pt x="239" y="170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19" y="236"/>
                    <a:pt x="119" y="236"/>
                    <a:pt x="119" y="236"/>
                  </a:cubicBezTo>
                  <a:cubicBezTo>
                    <a:pt x="118" y="237"/>
                    <a:pt x="118" y="238"/>
                    <a:pt x="117" y="238"/>
                  </a:cubicBezTo>
                  <a:cubicBezTo>
                    <a:pt x="117" y="238"/>
                    <a:pt x="117" y="238"/>
                    <a:pt x="116" y="238"/>
                  </a:cubicBezTo>
                  <a:cubicBezTo>
                    <a:pt x="115" y="237"/>
                    <a:pt x="115" y="237"/>
                    <a:pt x="114" y="236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2"/>
                    <a:pt x="13" y="141"/>
                    <a:pt x="13" y="140"/>
                  </a:cubicBezTo>
                  <a:cubicBezTo>
                    <a:pt x="13" y="140"/>
                    <a:pt x="13" y="139"/>
                    <a:pt x="14" y="138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2"/>
                    <a:pt x="73" y="12"/>
                  </a:cubicBezTo>
                  <a:cubicBezTo>
                    <a:pt x="73" y="12"/>
                    <a:pt x="74" y="12"/>
                    <a:pt x="74" y="12"/>
                  </a:cubicBezTo>
                  <a:moveTo>
                    <a:pt x="74" y="0"/>
                  </a:moveTo>
                  <a:cubicBezTo>
                    <a:pt x="72" y="0"/>
                    <a:pt x="69" y="0"/>
                    <a:pt x="67" y="2"/>
                  </a:cubicBezTo>
                  <a:cubicBezTo>
                    <a:pt x="63" y="4"/>
                    <a:pt x="60" y="9"/>
                    <a:pt x="60" y="1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2" y="132"/>
                    <a:pt x="0" y="137"/>
                    <a:pt x="1" y="143"/>
                  </a:cubicBezTo>
                  <a:cubicBezTo>
                    <a:pt x="2" y="148"/>
                    <a:pt x="6" y="153"/>
                    <a:pt x="11" y="154"/>
                  </a:cubicBezTo>
                  <a:cubicBezTo>
                    <a:pt x="80" y="173"/>
                    <a:pt x="80" y="173"/>
                    <a:pt x="80" y="173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5" y="245"/>
                    <a:pt x="110" y="249"/>
                    <a:pt x="115" y="249"/>
                  </a:cubicBezTo>
                  <a:cubicBezTo>
                    <a:pt x="115" y="249"/>
                    <a:pt x="116" y="250"/>
                    <a:pt x="117" y="250"/>
                  </a:cubicBezTo>
                  <a:cubicBezTo>
                    <a:pt x="122" y="250"/>
                    <a:pt x="126" y="247"/>
                    <a:pt x="129" y="243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44" y="182"/>
                    <a:pt x="249" y="179"/>
                    <a:pt x="252" y="174"/>
                  </a:cubicBezTo>
                  <a:cubicBezTo>
                    <a:pt x="254" y="169"/>
                    <a:pt x="253" y="163"/>
                    <a:pt x="250" y="159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28" y="30"/>
                    <a:pt x="226" y="25"/>
                    <a:pt x="222" y="21"/>
                  </a:cubicBezTo>
                  <a:cubicBezTo>
                    <a:pt x="219" y="18"/>
                    <a:pt x="216" y="17"/>
                    <a:pt x="212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09" y="17"/>
                    <a:pt x="207" y="18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8" y="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5" name="yellow star"/>
          <p:cNvGrpSpPr/>
          <p:nvPr/>
        </p:nvGrpSpPr>
        <p:grpSpPr>
          <a:xfrm>
            <a:off x="11159098" y="1874838"/>
            <a:ext cx="954088" cy="947738"/>
            <a:chOff x="8123238" y="1874838"/>
            <a:chExt cx="954088" cy="947738"/>
          </a:xfrm>
        </p:grpSpPr>
        <p:sp>
          <p:nvSpPr>
            <p:cNvPr id="166" name="yellow star"/>
            <p:cNvSpPr>
              <a:spLocks/>
            </p:cNvSpPr>
            <p:nvPr/>
          </p:nvSpPr>
          <p:spPr bwMode="auto">
            <a:xfrm>
              <a:off x="8142288" y="1893888"/>
              <a:ext cx="915988" cy="909638"/>
            </a:xfrm>
            <a:custGeom>
              <a:avLst/>
              <a:gdLst>
                <a:gd name="T0" fmla="*/ 160 w 290"/>
                <a:gd name="T1" fmla="*/ 288 h 288"/>
                <a:gd name="T2" fmla="*/ 152 w 290"/>
                <a:gd name="T3" fmla="*/ 284 h 288"/>
                <a:gd name="T4" fmla="*/ 101 w 290"/>
                <a:gd name="T5" fmla="*/ 210 h 288"/>
                <a:gd name="T6" fmla="*/ 10 w 290"/>
                <a:gd name="T7" fmla="*/ 210 h 288"/>
                <a:gd name="T8" fmla="*/ 2 w 290"/>
                <a:gd name="T9" fmla="*/ 205 h 288"/>
                <a:gd name="T10" fmla="*/ 3 w 290"/>
                <a:gd name="T11" fmla="*/ 195 h 288"/>
                <a:gd name="T12" fmla="*/ 58 w 290"/>
                <a:gd name="T13" fmla="*/ 123 h 288"/>
                <a:gd name="T14" fmla="*/ 29 w 290"/>
                <a:gd name="T15" fmla="*/ 37 h 288"/>
                <a:gd name="T16" fmla="*/ 32 w 290"/>
                <a:gd name="T17" fmla="*/ 28 h 288"/>
                <a:gd name="T18" fmla="*/ 38 w 290"/>
                <a:gd name="T19" fmla="*/ 25 h 288"/>
                <a:gd name="T20" fmla="*/ 41 w 290"/>
                <a:gd name="T21" fmla="*/ 26 h 288"/>
                <a:gd name="T22" fmla="*/ 127 w 290"/>
                <a:gd name="T23" fmla="*/ 56 h 288"/>
                <a:gd name="T24" fmla="*/ 200 w 290"/>
                <a:gd name="T25" fmla="*/ 2 h 288"/>
                <a:gd name="T26" fmla="*/ 205 w 290"/>
                <a:gd name="T27" fmla="*/ 0 h 288"/>
                <a:gd name="T28" fmla="*/ 210 w 290"/>
                <a:gd name="T29" fmla="*/ 1 h 288"/>
                <a:gd name="T30" fmla="*/ 214 w 290"/>
                <a:gd name="T31" fmla="*/ 9 h 288"/>
                <a:gd name="T32" fmla="*/ 212 w 290"/>
                <a:gd name="T33" fmla="*/ 100 h 288"/>
                <a:gd name="T34" fmla="*/ 286 w 290"/>
                <a:gd name="T35" fmla="*/ 154 h 288"/>
                <a:gd name="T36" fmla="*/ 290 w 290"/>
                <a:gd name="T37" fmla="*/ 162 h 288"/>
                <a:gd name="T38" fmla="*/ 287 w 290"/>
                <a:gd name="T39" fmla="*/ 167 h 288"/>
                <a:gd name="T40" fmla="*/ 283 w 290"/>
                <a:gd name="T41" fmla="*/ 169 h 288"/>
                <a:gd name="T42" fmla="*/ 196 w 290"/>
                <a:gd name="T43" fmla="*/ 195 h 288"/>
                <a:gd name="T44" fmla="*/ 168 w 290"/>
                <a:gd name="T45" fmla="*/ 282 h 288"/>
                <a:gd name="T46" fmla="*/ 161 w 290"/>
                <a:gd name="T47" fmla="*/ 288 h 288"/>
                <a:gd name="T48" fmla="*/ 160 w 290"/>
                <a:gd name="T4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" h="288">
                  <a:moveTo>
                    <a:pt x="160" y="288"/>
                  </a:moveTo>
                  <a:cubicBezTo>
                    <a:pt x="157" y="288"/>
                    <a:pt x="154" y="287"/>
                    <a:pt x="152" y="284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" y="210"/>
                    <a:pt x="10" y="210"/>
                    <a:pt x="10" y="210"/>
                  </a:cubicBezTo>
                  <a:cubicBezTo>
                    <a:pt x="6" y="210"/>
                    <a:pt x="3" y="208"/>
                    <a:pt x="2" y="205"/>
                  </a:cubicBezTo>
                  <a:cubicBezTo>
                    <a:pt x="0" y="202"/>
                    <a:pt x="1" y="198"/>
                    <a:pt x="3" y="195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4"/>
                    <a:pt x="29" y="30"/>
                    <a:pt x="32" y="28"/>
                  </a:cubicBezTo>
                  <a:cubicBezTo>
                    <a:pt x="33" y="26"/>
                    <a:pt x="36" y="25"/>
                    <a:pt x="38" y="25"/>
                  </a:cubicBezTo>
                  <a:cubicBezTo>
                    <a:pt x="39" y="25"/>
                    <a:pt x="40" y="25"/>
                    <a:pt x="41" y="2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2" y="1"/>
                    <a:pt x="204" y="0"/>
                    <a:pt x="205" y="0"/>
                  </a:cubicBezTo>
                  <a:cubicBezTo>
                    <a:pt x="207" y="0"/>
                    <a:pt x="208" y="1"/>
                    <a:pt x="210" y="1"/>
                  </a:cubicBezTo>
                  <a:cubicBezTo>
                    <a:pt x="213" y="3"/>
                    <a:pt x="214" y="6"/>
                    <a:pt x="214" y="9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9" y="156"/>
                    <a:pt x="290" y="159"/>
                    <a:pt x="290" y="162"/>
                  </a:cubicBezTo>
                  <a:cubicBezTo>
                    <a:pt x="289" y="164"/>
                    <a:pt x="288" y="166"/>
                    <a:pt x="287" y="167"/>
                  </a:cubicBezTo>
                  <a:cubicBezTo>
                    <a:pt x="286" y="168"/>
                    <a:pt x="285" y="169"/>
                    <a:pt x="283" y="169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68" y="282"/>
                    <a:pt x="168" y="282"/>
                    <a:pt x="168" y="282"/>
                  </a:cubicBezTo>
                  <a:cubicBezTo>
                    <a:pt x="167" y="285"/>
                    <a:pt x="165" y="288"/>
                    <a:pt x="161" y="288"/>
                  </a:cubicBezTo>
                  <a:cubicBezTo>
                    <a:pt x="161" y="288"/>
                    <a:pt x="160" y="288"/>
                    <a:pt x="160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7" name="star outline"/>
            <p:cNvSpPr>
              <a:spLocks noEditPoints="1"/>
            </p:cNvSpPr>
            <p:nvPr/>
          </p:nvSpPr>
          <p:spPr bwMode="auto">
            <a:xfrm>
              <a:off x="8123238" y="1874838"/>
              <a:ext cx="954088" cy="947738"/>
            </a:xfrm>
            <a:custGeom>
              <a:avLst/>
              <a:gdLst>
                <a:gd name="T0" fmla="*/ 211 w 302"/>
                <a:gd name="T1" fmla="*/ 12 h 300"/>
                <a:gd name="T2" fmla="*/ 213 w 302"/>
                <a:gd name="T3" fmla="*/ 13 h 300"/>
                <a:gd name="T4" fmla="*/ 214 w 302"/>
                <a:gd name="T5" fmla="*/ 15 h 300"/>
                <a:gd name="T6" fmla="*/ 212 w 302"/>
                <a:gd name="T7" fmla="*/ 109 h 300"/>
                <a:gd name="T8" fmla="*/ 288 w 302"/>
                <a:gd name="T9" fmla="*/ 164 h 300"/>
                <a:gd name="T10" fmla="*/ 290 w 302"/>
                <a:gd name="T11" fmla="*/ 167 h 300"/>
                <a:gd name="T12" fmla="*/ 289 w 302"/>
                <a:gd name="T13" fmla="*/ 169 h 300"/>
                <a:gd name="T14" fmla="*/ 288 w 302"/>
                <a:gd name="T15" fmla="*/ 170 h 300"/>
                <a:gd name="T16" fmla="*/ 197 w 302"/>
                <a:gd name="T17" fmla="*/ 197 h 300"/>
                <a:gd name="T18" fmla="*/ 169 w 302"/>
                <a:gd name="T19" fmla="*/ 286 h 300"/>
                <a:gd name="T20" fmla="*/ 166 w 302"/>
                <a:gd name="T21" fmla="*/ 288 h 300"/>
                <a:gd name="T22" fmla="*/ 166 w 302"/>
                <a:gd name="T23" fmla="*/ 288 h 300"/>
                <a:gd name="T24" fmla="*/ 163 w 302"/>
                <a:gd name="T25" fmla="*/ 287 h 300"/>
                <a:gd name="T26" fmla="*/ 110 w 302"/>
                <a:gd name="T27" fmla="*/ 210 h 300"/>
                <a:gd name="T28" fmla="*/ 16 w 302"/>
                <a:gd name="T29" fmla="*/ 210 h 300"/>
                <a:gd name="T30" fmla="*/ 13 w 302"/>
                <a:gd name="T31" fmla="*/ 208 h 300"/>
                <a:gd name="T32" fmla="*/ 13 w 302"/>
                <a:gd name="T33" fmla="*/ 205 h 300"/>
                <a:gd name="T34" fmla="*/ 70 w 302"/>
                <a:gd name="T35" fmla="*/ 130 h 300"/>
                <a:gd name="T36" fmla="*/ 41 w 302"/>
                <a:gd name="T37" fmla="*/ 41 h 300"/>
                <a:gd name="T38" fmla="*/ 42 w 302"/>
                <a:gd name="T39" fmla="*/ 38 h 300"/>
                <a:gd name="T40" fmla="*/ 44 w 302"/>
                <a:gd name="T41" fmla="*/ 37 h 300"/>
                <a:gd name="T42" fmla="*/ 45 w 302"/>
                <a:gd name="T43" fmla="*/ 37 h 300"/>
                <a:gd name="T44" fmla="*/ 134 w 302"/>
                <a:gd name="T45" fmla="*/ 68 h 300"/>
                <a:gd name="T46" fmla="*/ 210 w 302"/>
                <a:gd name="T47" fmla="*/ 13 h 300"/>
                <a:gd name="T48" fmla="*/ 211 w 302"/>
                <a:gd name="T49" fmla="*/ 12 h 300"/>
                <a:gd name="T50" fmla="*/ 211 w 302"/>
                <a:gd name="T51" fmla="*/ 0 h 300"/>
                <a:gd name="T52" fmla="*/ 203 w 302"/>
                <a:gd name="T53" fmla="*/ 3 h 300"/>
                <a:gd name="T54" fmla="*/ 132 w 302"/>
                <a:gd name="T55" fmla="*/ 55 h 300"/>
                <a:gd name="T56" fmla="*/ 49 w 302"/>
                <a:gd name="T57" fmla="*/ 26 h 300"/>
                <a:gd name="T58" fmla="*/ 44 w 302"/>
                <a:gd name="T59" fmla="*/ 25 h 300"/>
                <a:gd name="T60" fmla="*/ 34 w 302"/>
                <a:gd name="T61" fmla="*/ 29 h 300"/>
                <a:gd name="T62" fmla="*/ 30 w 302"/>
                <a:gd name="T63" fmla="*/ 45 h 300"/>
                <a:gd name="T64" fmla="*/ 57 w 302"/>
                <a:gd name="T65" fmla="*/ 128 h 300"/>
                <a:gd name="T66" fmla="*/ 4 w 302"/>
                <a:gd name="T67" fmla="*/ 198 h 300"/>
                <a:gd name="T68" fmla="*/ 2 w 302"/>
                <a:gd name="T69" fmla="*/ 214 h 300"/>
                <a:gd name="T70" fmla="*/ 16 w 302"/>
                <a:gd name="T71" fmla="*/ 222 h 300"/>
                <a:gd name="T72" fmla="*/ 104 w 302"/>
                <a:gd name="T73" fmla="*/ 222 h 300"/>
                <a:gd name="T74" fmla="*/ 154 w 302"/>
                <a:gd name="T75" fmla="*/ 294 h 300"/>
                <a:gd name="T76" fmla="*/ 166 w 302"/>
                <a:gd name="T77" fmla="*/ 300 h 300"/>
                <a:gd name="T78" fmla="*/ 168 w 302"/>
                <a:gd name="T79" fmla="*/ 300 h 300"/>
                <a:gd name="T80" fmla="*/ 180 w 302"/>
                <a:gd name="T81" fmla="*/ 290 h 300"/>
                <a:gd name="T82" fmla="*/ 207 w 302"/>
                <a:gd name="T83" fmla="*/ 206 h 300"/>
                <a:gd name="T84" fmla="*/ 291 w 302"/>
                <a:gd name="T85" fmla="*/ 181 h 300"/>
                <a:gd name="T86" fmla="*/ 297 w 302"/>
                <a:gd name="T87" fmla="*/ 177 h 300"/>
                <a:gd name="T88" fmla="*/ 302 w 302"/>
                <a:gd name="T89" fmla="*/ 169 h 300"/>
                <a:gd name="T90" fmla="*/ 295 w 302"/>
                <a:gd name="T91" fmla="*/ 155 h 300"/>
                <a:gd name="T92" fmla="*/ 224 w 302"/>
                <a:gd name="T93" fmla="*/ 103 h 300"/>
                <a:gd name="T94" fmla="*/ 226 w 302"/>
                <a:gd name="T95" fmla="*/ 16 h 300"/>
                <a:gd name="T96" fmla="*/ 218 w 302"/>
                <a:gd name="T97" fmla="*/ 2 h 300"/>
                <a:gd name="T98" fmla="*/ 211 w 302"/>
                <a:gd name="T9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300">
                  <a:moveTo>
                    <a:pt x="211" y="12"/>
                  </a:moveTo>
                  <a:cubicBezTo>
                    <a:pt x="212" y="12"/>
                    <a:pt x="212" y="12"/>
                    <a:pt x="213" y="13"/>
                  </a:cubicBezTo>
                  <a:cubicBezTo>
                    <a:pt x="214" y="13"/>
                    <a:pt x="214" y="14"/>
                    <a:pt x="214" y="15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89" y="165"/>
                    <a:pt x="290" y="166"/>
                    <a:pt x="290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8" y="169"/>
                    <a:pt x="288" y="169"/>
                    <a:pt x="288" y="17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8" y="287"/>
                    <a:pt x="167" y="288"/>
                    <a:pt x="166" y="288"/>
                  </a:cubicBezTo>
                  <a:cubicBezTo>
                    <a:pt x="166" y="288"/>
                    <a:pt x="166" y="288"/>
                    <a:pt x="166" y="288"/>
                  </a:cubicBezTo>
                  <a:cubicBezTo>
                    <a:pt x="165" y="288"/>
                    <a:pt x="164" y="288"/>
                    <a:pt x="163" y="287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5" y="210"/>
                    <a:pt x="14" y="209"/>
                    <a:pt x="13" y="208"/>
                  </a:cubicBezTo>
                  <a:cubicBezTo>
                    <a:pt x="13" y="207"/>
                    <a:pt x="13" y="206"/>
                    <a:pt x="13" y="205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39"/>
                    <a:pt x="42" y="38"/>
                  </a:cubicBezTo>
                  <a:cubicBezTo>
                    <a:pt x="42" y="37"/>
                    <a:pt x="43" y="37"/>
                    <a:pt x="44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2"/>
                    <a:pt x="211" y="12"/>
                    <a:pt x="211" y="12"/>
                  </a:cubicBezTo>
                  <a:moveTo>
                    <a:pt x="211" y="0"/>
                  </a:moveTo>
                  <a:cubicBezTo>
                    <a:pt x="208" y="0"/>
                    <a:pt x="205" y="1"/>
                    <a:pt x="203" y="3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6" y="25"/>
                    <a:pt x="44" y="25"/>
                  </a:cubicBezTo>
                  <a:cubicBezTo>
                    <a:pt x="40" y="25"/>
                    <a:pt x="36" y="27"/>
                    <a:pt x="34" y="29"/>
                  </a:cubicBezTo>
                  <a:cubicBezTo>
                    <a:pt x="29" y="33"/>
                    <a:pt x="28" y="39"/>
                    <a:pt x="30" y="45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0" y="202"/>
                    <a:pt x="0" y="208"/>
                    <a:pt x="2" y="214"/>
                  </a:cubicBezTo>
                  <a:cubicBezTo>
                    <a:pt x="5" y="219"/>
                    <a:pt x="10" y="222"/>
                    <a:pt x="16" y="222"/>
                  </a:cubicBezTo>
                  <a:cubicBezTo>
                    <a:pt x="104" y="222"/>
                    <a:pt x="104" y="222"/>
                    <a:pt x="104" y="222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56" y="298"/>
                    <a:pt x="161" y="300"/>
                    <a:pt x="166" y="300"/>
                  </a:cubicBezTo>
                  <a:cubicBezTo>
                    <a:pt x="167" y="300"/>
                    <a:pt x="167" y="300"/>
                    <a:pt x="168" y="300"/>
                  </a:cubicBezTo>
                  <a:cubicBezTo>
                    <a:pt x="174" y="299"/>
                    <a:pt x="178" y="295"/>
                    <a:pt x="180" y="290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91" y="181"/>
                    <a:pt x="291" y="181"/>
                    <a:pt x="291" y="181"/>
                  </a:cubicBezTo>
                  <a:cubicBezTo>
                    <a:pt x="293" y="180"/>
                    <a:pt x="296" y="179"/>
                    <a:pt x="297" y="177"/>
                  </a:cubicBezTo>
                  <a:cubicBezTo>
                    <a:pt x="300" y="175"/>
                    <a:pt x="301" y="172"/>
                    <a:pt x="302" y="169"/>
                  </a:cubicBezTo>
                  <a:cubicBezTo>
                    <a:pt x="302" y="164"/>
                    <a:pt x="300" y="158"/>
                    <a:pt x="295" y="155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7" y="10"/>
                    <a:pt x="223" y="5"/>
                    <a:pt x="218" y="2"/>
                  </a:cubicBezTo>
                  <a:cubicBezTo>
                    <a:pt x="216" y="1"/>
                    <a:pt x="214" y="0"/>
                    <a:pt x="2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7" name="yellow star"/>
          <p:cNvGrpSpPr/>
          <p:nvPr/>
        </p:nvGrpSpPr>
        <p:grpSpPr>
          <a:xfrm>
            <a:off x="11506760" y="2760663"/>
            <a:ext cx="615950" cy="628650"/>
            <a:chOff x="8470900" y="2760663"/>
            <a:chExt cx="615950" cy="628650"/>
          </a:xfrm>
        </p:grpSpPr>
        <p:sp>
          <p:nvSpPr>
            <p:cNvPr id="168" name="yellow star"/>
            <p:cNvSpPr>
              <a:spLocks/>
            </p:cNvSpPr>
            <p:nvPr/>
          </p:nvSpPr>
          <p:spPr bwMode="auto">
            <a:xfrm>
              <a:off x="8489950" y="2779713"/>
              <a:ext cx="574675" cy="590550"/>
            </a:xfrm>
            <a:custGeom>
              <a:avLst/>
              <a:gdLst>
                <a:gd name="T0" fmla="*/ 106 w 182"/>
                <a:gd name="T1" fmla="*/ 187 h 187"/>
                <a:gd name="T2" fmla="*/ 100 w 182"/>
                <a:gd name="T3" fmla="*/ 184 h 187"/>
                <a:gd name="T4" fmla="*/ 64 w 182"/>
                <a:gd name="T5" fmla="*/ 141 h 187"/>
                <a:gd name="T6" fmla="*/ 9 w 182"/>
                <a:gd name="T7" fmla="*/ 147 h 187"/>
                <a:gd name="T8" fmla="*/ 8 w 182"/>
                <a:gd name="T9" fmla="*/ 147 h 187"/>
                <a:gd name="T10" fmla="*/ 2 w 182"/>
                <a:gd name="T11" fmla="*/ 143 h 187"/>
                <a:gd name="T12" fmla="*/ 2 w 182"/>
                <a:gd name="T13" fmla="*/ 135 h 187"/>
                <a:gd name="T14" fmla="*/ 31 w 182"/>
                <a:gd name="T15" fmla="*/ 88 h 187"/>
                <a:gd name="T16" fmla="*/ 9 w 182"/>
                <a:gd name="T17" fmla="*/ 37 h 187"/>
                <a:gd name="T18" fmla="*/ 10 w 182"/>
                <a:gd name="T19" fmla="*/ 28 h 187"/>
                <a:gd name="T20" fmla="*/ 16 w 182"/>
                <a:gd name="T21" fmla="*/ 26 h 187"/>
                <a:gd name="T22" fmla="*/ 18 w 182"/>
                <a:gd name="T23" fmla="*/ 26 h 187"/>
                <a:gd name="T24" fmla="*/ 72 w 182"/>
                <a:gd name="T25" fmla="*/ 39 h 187"/>
                <a:gd name="T26" fmla="*/ 113 w 182"/>
                <a:gd name="T27" fmla="*/ 2 h 187"/>
                <a:gd name="T28" fmla="*/ 117 w 182"/>
                <a:gd name="T29" fmla="*/ 0 h 187"/>
                <a:gd name="T30" fmla="*/ 118 w 182"/>
                <a:gd name="T31" fmla="*/ 0 h 187"/>
                <a:gd name="T32" fmla="*/ 121 w 182"/>
                <a:gd name="T33" fmla="*/ 1 h 187"/>
                <a:gd name="T34" fmla="*/ 126 w 182"/>
                <a:gd name="T35" fmla="*/ 7 h 187"/>
                <a:gd name="T36" fmla="*/ 130 w 182"/>
                <a:gd name="T37" fmla="*/ 63 h 187"/>
                <a:gd name="T38" fmla="*/ 178 w 182"/>
                <a:gd name="T39" fmla="*/ 91 h 187"/>
                <a:gd name="T40" fmla="*/ 182 w 182"/>
                <a:gd name="T41" fmla="*/ 98 h 187"/>
                <a:gd name="T42" fmla="*/ 177 w 182"/>
                <a:gd name="T43" fmla="*/ 105 h 187"/>
                <a:gd name="T44" fmla="*/ 126 w 182"/>
                <a:gd name="T45" fmla="*/ 126 h 187"/>
                <a:gd name="T46" fmla="*/ 114 w 182"/>
                <a:gd name="T47" fmla="*/ 180 h 187"/>
                <a:gd name="T48" fmla="*/ 108 w 182"/>
                <a:gd name="T49" fmla="*/ 186 h 187"/>
                <a:gd name="T50" fmla="*/ 106 w 182"/>
                <a:gd name="T5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187">
                  <a:moveTo>
                    <a:pt x="106" y="187"/>
                  </a:moveTo>
                  <a:cubicBezTo>
                    <a:pt x="104" y="187"/>
                    <a:pt x="102" y="186"/>
                    <a:pt x="100" y="184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8" y="147"/>
                    <a:pt x="8" y="147"/>
                  </a:cubicBezTo>
                  <a:cubicBezTo>
                    <a:pt x="6" y="147"/>
                    <a:pt x="3" y="145"/>
                    <a:pt x="2" y="143"/>
                  </a:cubicBezTo>
                  <a:cubicBezTo>
                    <a:pt x="0" y="141"/>
                    <a:pt x="0" y="137"/>
                    <a:pt x="2" y="135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4"/>
                    <a:pt x="8" y="31"/>
                    <a:pt x="10" y="28"/>
                  </a:cubicBezTo>
                  <a:cubicBezTo>
                    <a:pt x="11" y="27"/>
                    <a:pt x="13" y="26"/>
                    <a:pt x="16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1"/>
                    <a:pt x="115" y="1"/>
                    <a:pt x="117" y="0"/>
                  </a:cubicBezTo>
                  <a:cubicBezTo>
                    <a:pt x="117" y="0"/>
                    <a:pt x="118" y="0"/>
                    <a:pt x="118" y="0"/>
                  </a:cubicBezTo>
                  <a:cubicBezTo>
                    <a:pt x="120" y="0"/>
                    <a:pt x="121" y="0"/>
                    <a:pt x="121" y="1"/>
                  </a:cubicBezTo>
                  <a:cubicBezTo>
                    <a:pt x="124" y="2"/>
                    <a:pt x="126" y="4"/>
                    <a:pt x="126" y="7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1" y="92"/>
                    <a:pt x="182" y="95"/>
                    <a:pt x="182" y="98"/>
                  </a:cubicBezTo>
                  <a:cubicBezTo>
                    <a:pt x="182" y="101"/>
                    <a:pt x="180" y="104"/>
                    <a:pt x="177" y="105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3" y="183"/>
                    <a:pt x="111" y="186"/>
                    <a:pt x="108" y="186"/>
                  </a:cubicBezTo>
                  <a:cubicBezTo>
                    <a:pt x="108" y="187"/>
                    <a:pt x="107" y="187"/>
                    <a:pt x="106" y="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69" name="star outline"/>
            <p:cNvSpPr>
              <a:spLocks noEditPoints="1"/>
            </p:cNvSpPr>
            <p:nvPr/>
          </p:nvSpPr>
          <p:spPr bwMode="auto">
            <a:xfrm>
              <a:off x="8470900" y="2760663"/>
              <a:ext cx="615950" cy="628650"/>
            </a:xfrm>
            <a:custGeom>
              <a:avLst/>
              <a:gdLst>
                <a:gd name="T0" fmla="*/ 124 w 195"/>
                <a:gd name="T1" fmla="*/ 12 h 199"/>
                <a:gd name="T2" fmla="*/ 125 w 195"/>
                <a:gd name="T3" fmla="*/ 12 h 199"/>
                <a:gd name="T4" fmla="*/ 126 w 195"/>
                <a:gd name="T5" fmla="*/ 14 h 199"/>
                <a:gd name="T6" fmla="*/ 131 w 195"/>
                <a:gd name="T7" fmla="*/ 72 h 199"/>
                <a:gd name="T8" fmla="*/ 181 w 195"/>
                <a:gd name="T9" fmla="*/ 102 h 199"/>
                <a:gd name="T10" fmla="*/ 182 w 195"/>
                <a:gd name="T11" fmla="*/ 104 h 199"/>
                <a:gd name="T12" fmla="*/ 181 w 195"/>
                <a:gd name="T13" fmla="*/ 106 h 199"/>
                <a:gd name="T14" fmla="*/ 127 w 195"/>
                <a:gd name="T15" fmla="*/ 128 h 199"/>
                <a:gd name="T16" fmla="*/ 114 w 195"/>
                <a:gd name="T17" fmla="*/ 185 h 199"/>
                <a:gd name="T18" fmla="*/ 113 w 195"/>
                <a:gd name="T19" fmla="*/ 187 h 199"/>
                <a:gd name="T20" fmla="*/ 112 w 195"/>
                <a:gd name="T21" fmla="*/ 187 h 199"/>
                <a:gd name="T22" fmla="*/ 111 w 195"/>
                <a:gd name="T23" fmla="*/ 186 h 199"/>
                <a:gd name="T24" fmla="*/ 73 w 195"/>
                <a:gd name="T25" fmla="*/ 141 h 199"/>
                <a:gd name="T26" fmla="*/ 14 w 195"/>
                <a:gd name="T27" fmla="*/ 147 h 199"/>
                <a:gd name="T28" fmla="*/ 14 w 195"/>
                <a:gd name="T29" fmla="*/ 147 h 199"/>
                <a:gd name="T30" fmla="*/ 13 w 195"/>
                <a:gd name="T31" fmla="*/ 146 h 199"/>
                <a:gd name="T32" fmla="*/ 13 w 195"/>
                <a:gd name="T33" fmla="*/ 144 h 199"/>
                <a:gd name="T34" fmla="*/ 44 w 195"/>
                <a:gd name="T35" fmla="*/ 94 h 199"/>
                <a:gd name="T36" fmla="*/ 20 w 195"/>
                <a:gd name="T37" fmla="*/ 40 h 199"/>
                <a:gd name="T38" fmla="*/ 20 w 195"/>
                <a:gd name="T39" fmla="*/ 38 h 199"/>
                <a:gd name="T40" fmla="*/ 22 w 195"/>
                <a:gd name="T41" fmla="*/ 38 h 199"/>
                <a:gd name="T42" fmla="*/ 22 w 195"/>
                <a:gd name="T43" fmla="*/ 38 h 199"/>
                <a:gd name="T44" fmla="*/ 79 w 195"/>
                <a:gd name="T45" fmla="*/ 52 h 199"/>
                <a:gd name="T46" fmla="*/ 123 w 195"/>
                <a:gd name="T47" fmla="*/ 13 h 199"/>
                <a:gd name="T48" fmla="*/ 124 w 195"/>
                <a:gd name="T49" fmla="*/ 12 h 199"/>
                <a:gd name="T50" fmla="*/ 124 w 195"/>
                <a:gd name="T51" fmla="*/ 12 h 199"/>
                <a:gd name="T52" fmla="*/ 124 w 195"/>
                <a:gd name="T53" fmla="*/ 0 h 199"/>
                <a:gd name="T54" fmla="*/ 121 w 195"/>
                <a:gd name="T55" fmla="*/ 0 h 199"/>
                <a:gd name="T56" fmla="*/ 115 w 195"/>
                <a:gd name="T57" fmla="*/ 4 h 199"/>
                <a:gd name="T58" fmla="*/ 76 w 195"/>
                <a:gd name="T59" fmla="*/ 38 h 199"/>
                <a:gd name="T60" fmla="*/ 25 w 195"/>
                <a:gd name="T61" fmla="*/ 26 h 199"/>
                <a:gd name="T62" fmla="*/ 22 w 195"/>
                <a:gd name="T63" fmla="*/ 26 h 199"/>
                <a:gd name="T64" fmla="*/ 11 w 195"/>
                <a:gd name="T65" fmla="*/ 30 h 199"/>
                <a:gd name="T66" fmla="*/ 9 w 195"/>
                <a:gd name="T67" fmla="*/ 45 h 199"/>
                <a:gd name="T68" fmla="*/ 30 w 195"/>
                <a:gd name="T69" fmla="*/ 93 h 199"/>
                <a:gd name="T70" fmla="*/ 2 w 195"/>
                <a:gd name="T71" fmla="*/ 138 h 199"/>
                <a:gd name="T72" fmla="*/ 3 w 195"/>
                <a:gd name="T73" fmla="*/ 152 h 199"/>
                <a:gd name="T74" fmla="*/ 14 w 195"/>
                <a:gd name="T75" fmla="*/ 159 h 199"/>
                <a:gd name="T76" fmla="*/ 16 w 195"/>
                <a:gd name="T77" fmla="*/ 159 h 199"/>
                <a:gd name="T78" fmla="*/ 68 w 195"/>
                <a:gd name="T79" fmla="*/ 154 h 199"/>
                <a:gd name="T80" fmla="*/ 102 w 195"/>
                <a:gd name="T81" fmla="*/ 194 h 199"/>
                <a:gd name="T82" fmla="*/ 112 w 195"/>
                <a:gd name="T83" fmla="*/ 199 h 199"/>
                <a:gd name="T84" fmla="*/ 116 w 195"/>
                <a:gd name="T85" fmla="*/ 198 h 199"/>
                <a:gd name="T86" fmla="*/ 126 w 195"/>
                <a:gd name="T87" fmla="*/ 188 h 199"/>
                <a:gd name="T88" fmla="*/ 137 w 195"/>
                <a:gd name="T89" fmla="*/ 136 h 199"/>
                <a:gd name="T90" fmla="*/ 186 w 195"/>
                <a:gd name="T91" fmla="*/ 117 h 199"/>
                <a:gd name="T92" fmla="*/ 194 w 195"/>
                <a:gd name="T93" fmla="*/ 105 h 199"/>
                <a:gd name="T94" fmla="*/ 187 w 195"/>
                <a:gd name="T95" fmla="*/ 92 h 199"/>
                <a:gd name="T96" fmla="*/ 142 w 195"/>
                <a:gd name="T97" fmla="*/ 65 h 199"/>
                <a:gd name="T98" fmla="*/ 138 w 195"/>
                <a:gd name="T99" fmla="*/ 13 h 199"/>
                <a:gd name="T100" fmla="*/ 130 w 195"/>
                <a:gd name="T101" fmla="*/ 1 h 199"/>
                <a:gd name="T102" fmla="*/ 124 w 195"/>
                <a:gd name="T10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9">
                  <a:moveTo>
                    <a:pt x="124" y="12"/>
                  </a:moveTo>
                  <a:cubicBezTo>
                    <a:pt x="125" y="12"/>
                    <a:pt x="125" y="12"/>
                    <a:pt x="125" y="12"/>
                  </a:cubicBezTo>
                  <a:cubicBezTo>
                    <a:pt x="126" y="13"/>
                    <a:pt x="126" y="13"/>
                    <a:pt x="126" y="14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2" y="103"/>
                    <a:pt x="182" y="103"/>
                    <a:pt x="182" y="104"/>
                  </a:cubicBezTo>
                  <a:cubicBezTo>
                    <a:pt x="182" y="105"/>
                    <a:pt x="182" y="105"/>
                    <a:pt x="181" y="106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6"/>
                    <a:pt x="113" y="186"/>
                    <a:pt x="113" y="187"/>
                  </a:cubicBezTo>
                  <a:cubicBezTo>
                    <a:pt x="113" y="187"/>
                    <a:pt x="112" y="187"/>
                    <a:pt x="112" y="187"/>
                  </a:cubicBezTo>
                  <a:cubicBezTo>
                    <a:pt x="112" y="187"/>
                    <a:pt x="111" y="186"/>
                    <a:pt x="111" y="186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47"/>
                    <a:pt x="13" y="146"/>
                    <a:pt x="13" y="146"/>
                  </a:cubicBezTo>
                  <a:cubicBezTo>
                    <a:pt x="12" y="145"/>
                    <a:pt x="12" y="145"/>
                    <a:pt x="13" y="14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39"/>
                    <a:pt x="20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moveTo>
                    <a:pt x="124" y="0"/>
                  </a:moveTo>
                  <a:cubicBezTo>
                    <a:pt x="123" y="0"/>
                    <a:pt x="122" y="0"/>
                    <a:pt x="121" y="0"/>
                  </a:cubicBezTo>
                  <a:cubicBezTo>
                    <a:pt x="119" y="1"/>
                    <a:pt x="117" y="2"/>
                    <a:pt x="115" y="4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3" y="26"/>
                    <a:pt x="22" y="26"/>
                  </a:cubicBezTo>
                  <a:cubicBezTo>
                    <a:pt x="18" y="26"/>
                    <a:pt x="14" y="27"/>
                    <a:pt x="11" y="30"/>
                  </a:cubicBezTo>
                  <a:cubicBezTo>
                    <a:pt x="8" y="35"/>
                    <a:pt x="7" y="40"/>
                    <a:pt x="9" y="45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0" y="142"/>
                    <a:pt x="0" y="148"/>
                    <a:pt x="3" y="152"/>
                  </a:cubicBezTo>
                  <a:cubicBezTo>
                    <a:pt x="5" y="156"/>
                    <a:pt x="9" y="159"/>
                    <a:pt x="14" y="159"/>
                  </a:cubicBezTo>
                  <a:cubicBezTo>
                    <a:pt x="15" y="159"/>
                    <a:pt x="15" y="159"/>
                    <a:pt x="16" y="159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4" y="197"/>
                    <a:pt x="108" y="199"/>
                    <a:pt x="112" y="199"/>
                  </a:cubicBezTo>
                  <a:cubicBezTo>
                    <a:pt x="113" y="199"/>
                    <a:pt x="115" y="198"/>
                    <a:pt x="116" y="198"/>
                  </a:cubicBezTo>
                  <a:cubicBezTo>
                    <a:pt x="121" y="197"/>
                    <a:pt x="125" y="193"/>
                    <a:pt x="126" y="188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91" y="115"/>
                    <a:pt x="194" y="110"/>
                    <a:pt x="194" y="105"/>
                  </a:cubicBezTo>
                  <a:cubicBezTo>
                    <a:pt x="195" y="100"/>
                    <a:pt x="192" y="94"/>
                    <a:pt x="187" y="92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8"/>
                    <a:pt x="134" y="3"/>
                    <a:pt x="130" y="1"/>
                  </a:cubicBezTo>
                  <a:cubicBezTo>
                    <a:pt x="128" y="0"/>
                    <a:pt x="126" y="0"/>
                    <a:pt x="1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yellow star"/>
          <p:cNvGrpSpPr/>
          <p:nvPr/>
        </p:nvGrpSpPr>
        <p:grpSpPr>
          <a:xfrm>
            <a:off x="11389286" y="3360738"/>
            <a:ext cx="765175" cy="749300"/>
            <a:chOff x="8353425" y="3360738"/>
            <a:chExt cx="765175" cy="749300"/>
          </a:xfrm>
        </p:grpSpPr>
        <p:sp>
          <p:nvSpPr>
            <p:cNvPr id="170" name="yellow star"/>
            <p:cNvSpPr>
              <a:spLocks/>
            </p:cNvSpPr>
            <p:nvPr/>
          </p:nvSpPr>
          <p:spPr bwMode="auto">
            <a:xfrm>
              <a:off x="8372475" y="3379788"/>
              <a:ext cx="723900" cy="711200"/>
            </a:xfrm>
            <a:custGeom>
              <a:avLst/>
              <a:gdLst>
                <a:gd name="T0" fmla="*/ 62 w 229"/>
                <a:gd name="T1" fmla="*/ 225 h 225"/>
                <a:gd name="T2" fmla="*/ 58 w 229"/>
                <a:gd name="T3" fmla="*/ 223 h 225"/>
                <a:gd name="T4" fmla="*/ 54 w 229"/>
                <a:gd name="T5" fmla="*/ 216 h 225"/>
                <a:gd name="T6" fmla="*/ 59 w 229"/>
                <a:gd name="T7" fmla="*/ 146 h 225"/>
                <a:gd name="T8" fmla="*/ 4 w 229"/>
                <a:gd name="T9" fmla="*/ 103 h 225"/>
                <a:gd name="T10" fmla="*/ 1 w 229"/>
                <a:gd name="T11" fmla="*/ 94 h 225"/>
                <a:gd name="T12" fmla="*/ 7 w 229"/>
                <a:gd name="T13" fmla="*/ 88 h 225"/>
                <a:gd name="T14" fmla="*/ 75 w 229"/>
                <a:gd name="T15" fmla="*/ 71 h 225"/>
                <a:gd name="T16" fmla="*/ 99 w 229"/>
                <a:gd name="T17" fmla="*/ 5 h 225"/>
                <a:gd name="T18" fmla="*/ 101 w 229"/>
                <a:gd name="T19" fmla="*/ 2 h 225"/>
                <a:gd name="T20" fmla="*/ 106 w 229"/>
                <a:gd name="T21" fmla="*/ 0 h 225"/>
                <a:gd name="T22" fmla="*/ 107 w 229"/>
                <a:gd name="T23" fmla="*/ 0 h 225"/>
                <a:gd name="T24" fmla="*/ 114 w 229"/>
                <a:gd name="T25" fmla="*/ 4 h 225"/>
                <a:gd name="T26" fmla="*/ 151 w 229"/>
                <a:gd name="T27" fmla="*/ 63 h 225"/>
                <a:gd name="T28" fmla="*/ 221 w 229"/>
                <a:gd name="T29" fmla="*/ 66 h 225"/>
                <a:gd name="T30" fmla="*/ 228 w 229"/>
                <a:gd name="T31" fmla="*/ 71 h 225"/>
                <a:gd name="T32" fmla="*/ 227 w 229"/>
                <a:gd name="T33" fmla="*/ 79 h 225"/>
                <a:gd name="T34" fmla="*/ 182 w 229"/>
                <a:gd name="T35" fmla="*/ 133 h 225"/>
                <a:gd name="T36" fmla="*/ 201 w 229"/>
                <a:gd name="T37" fmla="*/ 200 h 225"/>
                <a:gd name="T38" fmla="*/ 199 w 229"/>
                <a:gd name="T39" fmla="*/ 209 h 225"/>
                <a:gd name="T40" fmla="*/ 193 w 229"/>
                <a:gd name="T41" fmla="*/ 211 h 225"/>
                <a:gd name="T42" fmla="*/ 190 w 229"/>
                <a:gd name="T43" fmla="*/ 210 h 225"/>
                <a:gd name="T44" fmla="*/ 125 w 229"/>
                <a:gd name="T45" fmla="*/ 184 h 225"/>
                <a:gd name="T46" fmla="*/ 67 w 229"/>
                <a:gd name="T47" fmla="*/ 223 h 225"/>
                <a:gd name="T48" fmla="*/ 62 w 229"/>
                <a:gd name="T4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225">
                  <a:moveTo>
                    <a:pt x="62" y="225"/>
                  </a:moveTo>
                  <a:cubicBezTo>
                    <a:pt x="61" y="225"/>
                    <a:pt x="59" y="224"/>
                    <a:pt x="58" y="223"/>
                  </a:cubicBezTo>
                  <a:cubicBezTo>
                    <a:pt x="55" y="222"/>
                    <a:pt x="54" y="219"/>
                    <a:pt x="54" y="21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1"/>
                    <a:pt x="0" y="98"/>
                    <a:pt x="1" y="94"/>
                  </a:cubicBezTo>
                  <a:cubicBezTo>
                    <a:pt x="1" y="91"/>
                    <a:pt x="4" y="89"/>
                    <a:pt x="7" y="88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9" y="4"/>
                    <a:pt x="100" y="3"/>
                    <a:pt x="101" y="2"/>
                  </a:cubicBezTo>
                  <a:cubicBezTo>
                    <a:pt x="102" y="1"/>
                    <a:pt x="104" y="0"/>
                    <a:pt x="106" y="0"/>
                  </a:cubicBezTo>
                  <a:cubicBezTo>
                    <a:pt x="106" y="0"/>
                    <a:pt x="106" y="0"/>
                    <a:pt x="107" y="0"/>
                  </a:cubicBezTo>
                  <a:cubicBezTo>
                    <a:pt x="109" y="0"/>
                    <a:pt x="112" y="1"/>
                    <a:pt x="114" y="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4" y="66"/>
                    <a:pt x="227" y="68"/>
                    <a:pt x="228" y="71"/>
                  </a:cubicBezTo>
                  <a:cubicBezTo>
                    <a:pt x="229" y="74"/>
                    <a:pt x="229" y="77"/>
                    <a:pt x="227" y="7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2" y="203"/>
                    <a:pt x="201" y="207"/>
                    <a:pt x="199" y="209"/>
                  </a:cubicBezTo>
                  <a:cubicBezTo>
                    <a:pt x="197" y="210"/>
                    <a:pt x="195" y="211"/>
                    <a:pt x="193" y="211"/>
                  </a:cubicBezTo>
                  <a:cubicBezTo>
                    <a:pt x="192" y="211"/>
                    <a:pt x="191" y="211"/>
                    <a:pt x="190" y="210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65" y="224"/>
                    <a:pt x="64" y="225"/>
                    <a:pt x="62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1" name="star outline"/>
            <p:cNvSpPr>
              <a:spLocks noEditPoints="1"/>
            </p:cNvSpPr>
            <p:nvPr/>
          </p:nvSpPr>
          <p:spPr bwMode="auto">
            <a:xfrm>
              <a:off x="8353425" y="3360738"/>
              <a:ext cx="765175" cy="749300"/>
            </a:xfrm>
            <a:custGeom>
              <a:avLst/>
              <a:gdLst>
                <a:gd name="T0" fmla="*/ 113 w 242"/>
                <a:gd name="T1" fmla="*/ 12 h 237"/>
                <a:gd name="T2" fmla="*/ 115 w 242"/>
                <a:gd name="T3" fmla="*/ 13 h 237"/>
                <a:gd name="T4" fmla="*/ 153 w 242"/>
                <a:gd name="T5" fmla="*/ 75 h 237"/>
                <a:gd name="T6" fmla="*/ 226 w 242"/>
                <a:gd name="T7" fmla="*/ 78 h 237"/>
                <a:gd name="T8" fmla="*/ 228 w 242"/>
                <a:gd name="T9" fmla="*/ 79 h 237"/>
                <a:gd name="T10" fmla="*/ 228 w 242"/>
                <a:gd name="T11" fmla="*/ 82 h 237"/>
                <a:gd name="T12" fmla="*/ 181 w 242"/>
                <a:gd name="T13" fmla="*/ 138 h 237"/>
                <a:gd name="T14" fmla="*/ 201 w 242"/>
                <a:gd name="T15" fmla="*/ 208 h 237"/>
                <a:gd name="T16" fmla="*/ 200 w 242"/>
                <a:gd name="T17" fmla="*/ 210 h 237"/>
                <a:gd name="T18" fmla="*/ 199 w 242"/>
                <a:gd name="T19" fmla="*/ 211 h 237"/>
                <a:gd name="T20" fmla="*/ 198 w 242"/>
                <a:gd name="T21" fmla="*/ 211 h 237"/>
                <a:gd name="T22" fmla="*/ 130 w 242"/>
                <a:gd name="T23" fmla="*/ 184 h 237"/>
                <a:gd name="T24" fmla="*/ 69 w 242"/>
                <a:gd name="T25" fmla="*/ 224 h 237"/>
                <a:gd name="T26" fmla="*/ 68 w 242"/>
                <a:gd name="T27" fmla="*/ 225 h 237"/>
                <a:gd name="T28" fmla="*/ 67 w 242"/>
                <a:gd name="T29" fmla="*/ 224 h 237"/>
                <a:gd name="T30" fmla="*/ 66 w 242"/>
                <a:gd name="T31" fmla="*/ 222 h 237"/>
                <a:gd name="T32" fmla="*/ 71 w 242"/>
                <a:gd name="T33" fmla="*/ 149 h 237"/>
                <a:gd name="T34" fmla="*/ 13 w 242"/>
                <a:gd name="T35" fmla="*/ 104 h 237"/>
                <a:gd name="T36" fmla="*/ 13 w 242"/>
                <a:gd name="T37" fmla="*/ 102 h 237"/>
                <a:gd name="T38" fmla="*/ 14 w 242"/>
                <a:gd name="T39" fmla="*/ 100 h 237"/>
                <a:gd name="T40" fmla="*/ 85 w 242"/>
                <a:gd name="T41" fmla="*/ 82 h 237"/>
                <a:gd name="T42" fmla="*/ 110 w 242"/>
                <a:gd name="T43" fmla="*/ 14 h 237"/>
                <a:gd name="T44" fmla="*/ 111 w 242"/>
                <a:gd name="T45" fmla="*/ 13 h 237"/>
                <a:gd name="T46" fmla="*/ 112 w 242"/>
                <a:gd name="T47" fmla="*/ 12 h 237"/>
                <a:gd name="T48" fmla="*/ 113 w 242"/>
                <a:gd name="T49" fmla="*/ 12 h 237"/>
                <a:gd name="T50" fmla="*/ 113 w 242"/>
                <a:gd name="T51" fmla="*/ 0 h 237"/>
                <a:gd name="T52" fmla="*/ 111 w 242"/>
                <a:gd name="T53" fmla="*/ 0 h 237"/>
                <a:gd name="T54" fmla="*/ 103 w 242"/>
                <a:gd name="T55" fmla="*/ 4 h 237"/>
                <a:gd name="T56" fmla="*/ 103 w 242"/>
                <a:gd name="T57" fmla="*/ 4 h 237"/>
                <a:gd name="T58" fmla="*/ 99 w 242"/>
                <a:gd name="T59" fmla="*/ 9 h 237"/>
                <a:gd name="T60" fmla="*/ 76 w 242"/>
                <a:gd name="T61" fmla="*/ 72 h 237"/>
                <a:gd name="T62" fmla="*/ 11 w 242"/>
                <a:gd name="T63" fmla="*/ 88 h 237"/>
                <a:gd name="T64" fmla="*/ 1 w 242"/>
                <a:gd name="T65" fmla="*/ 99 h 237"/>
                <a:gd name="T66" fmla="*/ 6 w 242"/>
                <a:gd name="T67" fmla="*/ 113 h 237"/>
                <a:gd name="T68" fmla="*/ 58 w 242"/>
                <a:gd name="T69" fmla="*/ 155 h 237"/>
                <a:gd name="T70" fmla="*/ 54 w 242"/>
                <a:gd name="T71" fmla="*/ 221 h 237"/>
                <a:gd name="T72" fmla="*/ 61 w 242"/>
                <a:gd name="T73" fmla="*/ 235 h 237"/>
                <a:gd name="T74" fmla="*/ 68 w 242"/>
                <a:gd name="T75" fmla="*/ 237 h 237"/>
                <a:gd name="T76" fmla="*/ 76 w 242"/>
                <a:gd name="T77" fmla="*/ 234 h 237"/>
                <a:gd name="T78" fmla="*/ 132 w 242"/>
                <a:gd name="T79" fmla="*/ 197 h 237"/>
                <a:gd name="T80" fmla="*/ 194 w 242"/>
                <a:gd name="T81" fmla="*/ 222 h 237"/>
                <a:gd name="T82" fmla="*/ 199 w 242"/>
                <a:gd name="T83" fmla="*/ 223 h 237"/>
                <a:gd name="T84" fmla="*/ 209 w 242"/>
                <a:gd name="T85" fmla="*/ 219 h 237"/>
                <a:gd name="T86" fmla="*/ 213 w 242"/>
                <a:gd name="T87" fmla="*/ 205 h 237"/>
                <a:gd name="T88" fmla="*/ 195 w 242"/>
                <a:gd name="T89" fmla="*/ 141 h 237"/>
                <a:gd name="T90" fmla="*/ 237 w 242"/>
                <a:gd name="T91" fmla="*/ 89 h 237"/>
                <a:gd name="T92" fmla="*/ 239 w 242"/>
                <a:gd name="T93" fmla="*/ 74 h 237"/>
                <a:gd name="T94" fmla="*/ 227 w 242"/>
                <a:gd name="T95" fmla="*/ 66 h 237"/>
                <a:gd name="T96" fmla="*/ 160 w 242"/>
                <a:gd name="T97" fmla="*/ 63 h 237"/>
                <a:gd name="T98" fmla="*/ 125 w 242"/>
                <a:gd name="T99" fmla="*/ 7 h 237"/>
                <a:gd name="T100" fmla="*/ 113 w 242"/>
                <a:gd name="T10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2" h="237">
                  <a:moveTo>
                    <a:pt x="113" y="12"/>
                  </a:moveTo>
                  <a:cubicBezTo>
                    <a:pt x="113" y="12"/>
                    <a:pt x="114" y="12"/>
                    <a:pt x="115" y="13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7" y="78"/>
                    <a:pt x="228" y="78"/>
                    <a:pt x="228" y="79"/>
                  </a:cubicBezTo>
                  <a:cubicBezTo>
                    <a:pt x="229" y="80"/>
                    <a:pt x="229" y="81"/>
                    <a:pt x="228" y="82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201" y="208"/>
                    <a:pt x="201" y="208"/>
                    <a:pt x="201" y="208"/>
                  </a:cubicBezTo>
                  <a:cubicBezTo>
                    <a:pt x="201" y="209"/>
                    <a:pt x="201" y="210"/>
                    <a:pt x="200" y="210"/>
                  </a:cubicBezTo>
                  <a:cubicBezTo>
                    <a:pt x="200" y="211"/>
                    <a:pt x="200" y="211"/>
                    <a:pt x="199" y="211"/>
                  </a:cubicBezTo>
                  <a:cubicBezTo>
                    <a:pt x="199" y="211"/>
                    <a:pt x="198" y="211"/>
                    <a:pt x="198" y="211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69" y="224"/>
                    <a:pt x="69" y="224"/>
                    <a:pt x="69" y="224"/>
                  </a:cubicBezTo>
                  <a:cubicBezTo>
                    <a:pt x="69" y="224"/>
                    <a:pt x="69" y="225"/>
                    <a:pt x="68" y="225"/>
                  </a:cubicBezTo>
                  <a:cubicBezTo>
                    <a:pt x="68" y="225"/>
                    <a:pt x="67" y="225"/>
                    <a:pt x="67" y="224"/>
                  </a:cubicBezTo>
                  <a:cubicBezTo>
                    <a:pt x="66" y="224"/>
                    <a:pt x="66" y="223"/>
                    <a:pt x="66" y="222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3"/>
                    <a:pt x="12" y="103"/>
                    <a:pt x="13" y="102"/>
                  </a:cubicBezTo>
                  <a:cubicBezTo>
                    <a:pt x="13" y="101"/>
                    <a:pt x="13" y="100"/>
                    <a:pt x="14" y="100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2"/>
                    <a:pt x="112" y="12"/>
                    <a:pt x="112" y="12"/>
                  </a:cubicBezTo>
                  <a:cubicBezTo>
                    <a:pt x="112" y="12"/>
                    <a:pt x="113" y="12"/>
                    <a:pt x="113" y="12"/>
                  </a:cubicBezTo>
                  <a:moveTo>
                    <a:pt x="113" y="0"/>
                  </a:moveTo>
                  <a:cubicBezTo>
                    <a:pt x="112" y="0"/>
                    <a:pt x="112" y="0"/>
                    <a:pt x="111" y="0"/>
                  </a:cubicBezTo>
                  <a:cubicBezTo>
                    <a:pt x="108" y="0"/>
                    <a:pt x="105" y="2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1" y="5"/>
                    <a:pt x="100" y="7"/>
                    <a:pt x="99" y="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6" y="90"/>
                    <a:pt x="2" y="94"/>
                    <a:pt x="1" y="99"/>
                  </a:cubicBezTo>
                  <a:cubicBezTo>
                    <a:pt x="0" y="104"/>
                    <a:pt x="2" y="110"/>
                    <a:pt x="6" y="113"/>
                  </a:cubicBezTo>
                  <a:cubicBezTo>
                    <a:pt x="58" y="155"/>
                    <a:pt x="58" y="155"/>
                    <a:pt x="58" y="155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4" y="227"/>
                    <a:pt x="56" y="232"/>
                    <a:pt x="61" y="235"/>
                  </a:cubicBezTo>
                  <a:cubicBezTo>
                    <a:pt x="63" y="236"/>
                    <a:pt x="66" y="237"/>
                    <a:pt x="68" y="237"/>
                  </a:cubicBezTo>
                  <a:cubicBezTo>
                    <a:pt x="71" y="237"/>
                    <a:pt x="74" y="236"/>
                    <a:pt x="76" y="234"/>
                  </a:cubicBezTo>
                  <a:cubicBezTo>
                    <a:pt x="132" y="197"/>
                    <a:pt x="132" y="197"/>
                    <a:pt x="132" y="197"/>
                  </a:cubicBezTo>
                  <a:cubicBezTo>
                    <a:pt x="194" y="222"/>
                    <a:pt x="194" y="222"/>
                    <a:pt x="194" y="222"/>
                  </a:cubicBezTo>
                  <a:cubicBezTo>
                    <a:pt x="195" y="223"/>
                    <a:pt x="197" y="223"/>
                    <a:pt x="199" y="223"/>
                  </a:cubicBezTo>
                  <a:cubicBezTo>
                    <a:pt x="203" y="223"/>
                    <a:pt x="206" y="222"/>
                    <a:pt x="209" y="219"/>
                  </a:cubicBezTo>
                  <a:cubicBezTo>
                    <a:pt x="213" y="216"/>
                    <a:pt x="214" y="210"/>
                    <a:pt x="213" y="205"/>
                  </a:cubicBezTo>
                  <a:cubicBezTo>
                    <a:pt x="195" y="141"/>
                    <a:pt x="195" y="141"/>
                    <a:pt x="195" y="141"/>
                  </a:cubicBezTo>
                  <a:cubicBezTo>
                    <a:pt x="237" y="89"/>
                    <a:pt x="237" y="89"/>
                    <a:pt x="237" y="89"/>
                  </a:cubicBezTo>
                  <a:cubicBezTo>
                    <a:pt x="241" y="85"/>
                    <a:pt x="242" y="79"/>
                    <a:pt x="239" y="74"/>
                  </a:cubicBezTo>
                  <a:cubicBezTo>
                    <a:pt x="237" y="69"/>
                    <a:pt x="232" y="66"/>
                    <a:pt x="227" y="66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2" y="2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8" name="yellow star"/>
          <p:cNvGrpSpPr/>
          <p:nvPr/>
        </p:nvGrpSpPr>
        <p:grpSpPr>
          <a:xfrm>
            <a:off x="11155923" y="3159127"/>
            <a:ext cx="414338" cy="430213"/>
            <a:chOff x="8120063" y="3159126"/>
            <a:chExt cx="414338" cy="430213"/>
          </a:xfrm>
        </p:grpSpPr>
        <p:sp>
          <p:nvSpPr>
            <p:cNvPr id="172" name="yellow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3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0" name="yellow star"/>
          <p:cNvGrpSpPr/>
          <p:nvPr/>
        </p:nvGrpSpPr>
        <p:grpSpPr>
          <a:xfrm>
            <a:off x="11051148" y="3978276"/>
            <a:ext cx="935038" cy="958850"/>
            <a:chOff x="8015288" y="3978276"/>
            <a:chExt cx="935038" cy="958850"/>
          </a:xfrm>
        </p:grpSpPr>
        <p:sp>
          <p:nvSpPr>
            <p:cNvPr id="174" name="yellow star"/>
            <p:cNvSpPr>
              <a:spLocks/>
            </p:cNvSpPr>
            <p:nvPr/>
          </p:nvSpPr>
          <p:spPr bwMode="auto">
            <a:xfrm>
              <a:off x="8034338" y="3997326"/>
              <a:ext cx="896938" cy="920750"/>
            </a:xfrm>
            <a:custGeom>
              <a:avLst/>
              <a:gdLst>
                <a:gd name="T0" fmla="*/ 116 w 284"/>
                <a:gd name="T1" fmla="*/ 291 h 291"/>
                <a:gd name="T2" fmla="*/ 114 w 284"/>
                <a:gd name="T3" fmla="*/ 291 h 291"/>
                <a:gd name="T4" fmla="*/ 108 w 284"/>
                <a:gd name="T5" fmla="*/ 284 h 291"/>
                <a:gd name="T6" fmla="*/ 90 w 284"/>
                <a:gd name="T7" fmla="*/ 195 h 291"/>
                <a:gd name="T8" fmla="*/ 6 w 284"/>
                <a:gd name="T9" fmla="*/ 159 h 291"/>
                <a:gd name="T10" fmla="*/ 1 w 284"/>
                <a:gd name="T11" fmla="*/ 152 h 291"/>
                <a:gd name="T12" fmla="*/ 2 w 284"/>
                <a:gd name="T13" fmla="*/ 146 h 291"/>
                <a:gd name="T14" fmla="*/ 5 w 284"/>
                <a:gd name="T15" fmla="*/ 143 h 291"/>
                <a:gd name="T16" fmla="*/ 84 w 284"/>
                <a:gd name="T17" fmla="*/ 99 h 291"/>
                <a:gd name="T18" fmla="*/ 92 w 284"/>
                <a:gd name="T19" fmla="*/ 8 h 291"/>
                <a:gd name="T20" fmla="*/ 98 w 284"/>
                <a:gd name="T21" fmla="*/ 1 h 291"/>
                <a:gd name="T22" fmla="*/ 101 w 284"/>
                <a:gd name="T23" fmla="*/ 0 h 291"/>
                <a:gd name="T24" fmla="*/ 107 w 284"/>
                <a:gd name="T25" fmla="*/ 2 h 291"/>
                <a:gd name="T26" fmla="*/ 174 w 284"/>
                <a:gd name="T27" fmla="*/ 64 h 291"/>
                <a:gd name="T28" fmla="*/ 263 w 284"/>
                <a:gd name="T29" fmla="*/ 44 h 291"/>
                <a:gd name="T30" fmla="*/ 265 w 284"/>
                <a:gd name="T31" fmla="*/ 43 h 291"/>
                <a:gd name="T32" fmla="*/ 272 w 284"/>
                <a:gd name="T33" fmla="*/ 47 h 291"/>
                <a:gd name="T34" fmla="*/ 273 w 284"/>
                <a:gd name="T35" fmla="*/ 56 h 291"/>
                <a:gd name="T36" fmla="*/ 235 w 284"/>
                <a:gd name="T37" fmla="*/ 139 h 291"/>
                <a:gd name="T38" fmla="*/ 282 w 284"/>
                <a:gd name="T39" fmla="*/ 217 h 291"/>
                <a:gd name="T40" fmla="*/ 282 w 284"/>
                <a:gd name="T41" fmla="*/ 226 h 291"/>
                <a:gd name="T42" fmla="*/ 274 w 284"/>
                <a:gd name="T43" fmla="*/ 230 h 291"/>
                <a:gd name="T44" fmla="*/ 273 w 284"/>
                <a:gd name="T45" fmla="*/ 230 h 291"/>
                <a:gd name="T46" fmla="*/ 183 w 284"/>
                <a:gd name="T47" fmla="*/ 220 h 291"/>
                <a:gd name="T48" fmla="*/ 123 w 284"/>
                <a:gd name="T49" fmla="*/ 288 h 291"/>
                <a:gd name="T50" fmla="*/ 116 w 284"/>
                <a:gd name="T51" fmla="*/ 291 h 291"/>
                <a:gd name="T52" fmla="*/ 116 w 284"/>
                <a:gd name="T53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4" h="291">
                  <a:moveTo>
                    <a:pt x="116" y="291"/>
                  </a:moveTo>
                  <a:cubicBezTo>
                    <a:pt x="116" y="291"/>
                    <a:pt x="115" y="291"/>
                    <a:pt x="114" y="291"/>
                  </a:cubicBezTo>
                  <a:cubicBezTo>
                    <a:pt x="111" y="290"/>
                    <a:pt x="108" y="288"/>
                    <a:pt x="108" y="284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3" y="158"/>
                    <a:pt x="1" y="155"/>
                    <a:pt x="1" y="152"/>
                  </a:cubicBezTo>
                  <a:cubicBezTo>
                    <a:pt x="0" y="150"/>
                    <a:pt x="1" y="148"/>
                    <a:pt x="2" y="146"/>
                  </a:cubicBezTo>
                  <a:cubicBezTo>
                    <a:pt x="3" y="145"/>
                    <a:pt x="4" y="144"/>
                    <a:pt x="5" y="143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3" y="5"/>
                    <a:pt x="95" y="2"/>
                    <a:pt x="98" y="1"/>
                  </a:cubicBezTo>
                  <a:cubicBezTo>
                    <a:pt x="99" y="0"/>
                    <a:pt x="100" y="0"/>
                    <a:pt x="101" y="0"/>
                  </a:cubicBezTo>
                  <a:cubicBezTo>
                    <a:pt x="104" y="0"/>
                    <a:pt x="106" y="1"/>
                    <a:pt x="107" y="2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263" y="44"/>
                    <a:pt x="263" y="44"/>
                    <a:pt x="263" y="44"/>
                  </a:cubicBezTo>
                  <a:cubicBezTo>
                    <a:pt x="264" y="43"/>
                    <a:pt x="264" y="43"/>
                    <a:pt x="265" y="43"/>
                  </a:cubicBezTo>
                  <a:cubicBezTo>
                    <a:pt x="268" y="43"/>
                    <a:pt x="270" y="45"/>
                    <a:pt x="272" y="47"/>
                  </a:cubicBezTo>
                  <a:cubicBezTo>
                    <a:pt x="274" y="49"/>
                    <a:pt x="275" y="53"/>
                    <a:pt x="273" y="56"/>
                  </a:cubicBezTo>
                  <a:cubicBezTo>
                    <a:pt x="235" y="139"/>
                    <a:pt x="235" y="139"/>
                    <a:pt x="235" y="139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4" y="220"/>
                    <a:pt x="284" y="223"/>
                    <a:pt x="282" y="226"/>
                  </a:cubicBezTo>
                  <a:cubicBezTo>
                    <a:pt x="280" y="229"/>
                    <a:pt x="277" y="230"/>
                    <a:pt x="274" y="230"/>
                  </a:cubicBezTo>
                  <a:cubicBezTo>
                    <a:pt x="274" y="230"/>
                    <a:pt x="273" y="230"/>
                    <a:pt x="273" y="230"/>
                  </a:cubicBezTo>
                  <a:cubicBezTo>
                    <a:pt x="183" y="220"/>
                    <a:pt x="183" y="220"/>
                    <a:pt x="183" y="220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1" y="290"/>
                    <a:pt x="119" y="291"/>
                    <a:pt x="116" y="291"/>
                  </a:cubicBezTo>
                  <a:cubicBezTo>
                    <a:pt x="116" y="291"/>
                    <a:pt x="116" y="291"/>
                    <a:pt x="116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5" name="star outline"/>
            <p:cNvSpPr>
              <a:spLocks noEditPoints="1"/>
            </p:cNvSpPr>
            <p:nvPr/>
          </p:nvSpPr>
          <p:spPr bwMode="auto">
            <a:xfrm>
              <a:off x="8015288" y="3978276"/>
              <a:ext cx="935038" cy="958850"/>
            </a:xfrm>
            <a:custGeom>
              <a:avLst/>
              <a:gdLst>
                <a:gd name="T0" fmla="*/ 107 w 296"/>
                <a:gd name="T1" fmla="*/ 12 h 303"/>
                <a:gd name="T2" fmla="*/ 109 w 296"/>
                <a:gd name="T3" fmla="*/ 13 h 303"/>
                <a:gd name="T4" fmla="*/ 179 w 296"/>
                <a:gd name="T5" fmla="*/ 76 h 303"/>
                <a:gd name="T6" fmla="*/ 270 w 296"/>
                <a:gd name="T7" fmla="*/ 55 h 303"/>
                <a:gd name="T8" fmla="*/ 271 w 296"/>
                <a:gd name="T9" fmla="*/ 55 h 303"/>
                <a:gd name="T10" fmla="*/ 273 w 296"/>
                <a:gd name="T11" fmla="*/ 57 h 303"/>
                <a:gd name="T12" fmla="*/ 274 w 296"/>
                <a:gd name="T13" fmla="*/ 60 h 303"/>
                <a:gd name="T14" fmla="*/ 234 w 296"/>
                <a:gd name="T15" fmla="*/ 145 h 303"/>
                <a:gd name="T16" fmla="*/ 283 w 296"/>
                <a:gd name="T17" fmla="*/ 226 h 303"/>
                <a:gd name="T18" fmla="*/ 283 w 296"/>
                <a:gd name="T19" fmla="*/ 229 h 303"/>
                <a:gd name="T20" fmla="*/ 280 w 296"/>
                <a:gd name="T21" fmla="*/ 230 h 303"/>
                <a:gd name="T22" fmla="*/ 280 w 296"/>
                <a:gd name="T23" fmla="*/ 230 h 303"/>
                <a:gd name="T24" fmla="*/ 186 w 296"/>
                <a:gd name="T25" fmla="*/ 220 h 303"/>
                <a:gd name="T26" fmla="*/ 125 w 296"/>
                <a:gd name="T27" fmla="*/ 290 h 303"/>
                <a:gd name="T28" fmla="*/ 122 w 296"/>
                <a:gd name="T29" fmla="*/ 291 h 303"/>
                <a:gd name="T30" fmla="*/ 122 w 296"/>
                <a:gd name="T31" fmla="*/ 291 h 303"/>
                <a:gd name="T32" fmla="*/ 119 w 296"/>
                <a:gd name="T33" fmla="*/ 289 h 303"/>
                <a:gd name="T34" fmla="*/ 101 w 296"/>
                <a:gd name="T35" fmla="*/ 197 h 303"/>
                <a:gd name="T36" fmla="*/ 14 w 296"/>
                <a:gd name="T37" fmla="*/ 160 h 303"/>
                <a:gd name="T38" fmla="*/ 13 w 296"/>
                <a:gd name="T39" fmla="*/ 157 h 303"/>
                <a:gd name="T40" fmla="*/ 13 w 296"/>
                <a:gd name="T41" fmla="*/ 156 h 303"/>
                <a:gd name="T42" fmla="*/ 14 w 296"/>
                <a:gd name="T43" fmla="*/ 155 h 303"/>
                <a:gd name="T44" fmla="*/ 96 w 296"/>
                <a:gd name="T45" fmla="*/ 108 h 303"/>
                <a:gd name="T46" fmla="*/ 104 w 296"/>
                <a:gd name="T47" fmla="*/ 15 h 303"/>
                <a:gd name="T48" fmla="*/ 106 w 296"/>
                <a:gd name="T49" fmla="*/ 12 h 303"/>
                <a:gd name="T50" fmla="*/ 107 w 296"/>
                <a:gd name="T51" fmla="*/ 12 h 303"/>
                <a:gd name="T52" fmla="*/ 107 w 296"/>
                <a:gd name="T53" fmla="*/ 0 h 303"/>
                <a:gd name="T54" fmla="*/ 102 w 296"/>
                <a:gd name="T55" fmla="*/ 1 h 303"/>
                <a:gd name="T56" fmla="*/ 92 w 296"/>
                <a:gd name="T57" fmla="*/ 14 h 303"/>
                <a:gd name="T58" fmla="*/ 85 w 296"/>
                <a:gd name="T59" fmla="*/ 101 h 303"/>
                <a:gd name="T60" fmla="*/ 8 w 296"/>
                <a:gd name="T61" fmla="*/ 144 h 303"/>
                <a:gd name="T62" fmla="*/ 3 w 296"/>
                <a:gd name="T63" fmla="*/ 149 h 303"/>
                <a:gd name="T64" fmla="*/ 1 w 296"/>
                <a:gd name="T65" fmla="*/ 158 h 303"/>
                <a:gd name="T66" fmla="*/ 10 w 296"/>
                <a:gd name="T67" fmla="*/ 171 h 303"/>
                <a:gd name="T68" fmla="*/ 90 w 296"/>
                <a:gd name="T69" fmla="*/ 205 h 303"/>
                <a:gd name="T70" fmla="*/ 108 w 296"/>
                <a:gd name="T71" fmla="*/ 291 h 303"/>
                <a:gd name="T72" fmla="*/ 118 w 296"/>
                <a:gd name="T73" fmla="*/ 303 h 303"/>
                <a:gd name="T74" fmla="*/ 122 w 296"/>
                <a:gd name="T75" fmla="*/ 303 h 303"/>
                <a:gd name="T76" fmla="*/ 134 w 296"/>
                <a:gd name="T77" fmla="*/ 298 h 303"/>
                <a:gd name="T78" fmla="*/ 191 w 296"/>
                <a:gd name="T79" fmla="*/ 232 h 303"/>
                <a:gd name="T80" fmla="*/ 278 w 296"/>
                <a:gd name="T81" fmla="*/ 242 h 303"/>
                <a:gd name="T82" fmla="*/ 280 w 296"/>
                <a:gd name="T83" fmla="*/ 242 h 303"/>
                <a:gd name="T84" fmla="*/ 293 w 296"/>
                <a:gd name="T85" fmla="*/ 235 h 303"/>
                <a:gd name="T86" fmla="*/ 293 w 296"/>
                <a:gd name="T87" fmla="*/ 220 h 303"/>
                <a:gd name="T88" fmla="*/ 248 w 296"/>
                <a:gd name="T89" fmla="*/ 144 h 303"/>
                <a:gd name="T90" fmla="*/ 285 w 296"/>
                <a:gd name="T91" fmla="*/ 65 h 303"/>
                <a:gd name="T92" fmla="*/ 283 w 296"/>
                <a:gd name="T93" fmla="*/ 49 h 303"/>
                <a:gd name="T94" fmla="*/ 271 w 296"/>
                <a:gd name="T95" fmla="*/ 43 h 303"/>
                <a:gd name="T96" fmla="*/ 268 w 296"/>
                <a:gd name="T97" fmla="*/ 44 h 303"/>
                <a:gd name="T98" fmla="*/ 182 w 296"/>
                <a:gd name="T99" fmla="*/ 63 h 303"/>
                <a:gd name="T100" fmla="*/ 117 w 296"/>
                <a:gd name="T101" fmla="*/ 4 h 303"/>
                <a:gd name="T102" fmla="*/ 107 w 296"/>
                <a:gd name="T10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03">
                  <a:moveTo>
                    <a:pt x="107" y="12"/>
                  </a:moveTo>
                  <a:cubicBezTo>
                    <a:pt x="108" y="12"/>
                    <a:pt x="109" y="12"/>
                    <a:pt x="109" y="13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270" y="55"/>
                    <a:pt x="270" y="55"/>
                    <a:pt x="270" y="55"/>
                  </a:cubicBezTo>
                  <a:cubicBezTo>
                    <a:pt x="270" y="55"/>
                    <a:pt x="271" y="55"/>
                    <a:pt x="271" y="55"/>
                  </a:cubicBezTo>
                  <a:cubicBezTo>
                    <a:pt x="272" y="55"/>
                    <a:pt x="273" y="56"/>
                    <a:pt x="273" y="57"/>
                  </a:cubicBezTo>
                  <a:cubicBezTo>
                    <a:pt x="274" y="57"/>
                    <a:pt x="274" y="59"/>
                    <a:pt x="274" y="60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83" y="226"/>
                    <a:pt x="283" y="226"/>
                    <a:pt x="283" y="226"/>
                  </a:cubicBezTo>
                  <a:cubicBezTo>
                    <a:pt x="283" y="227"/>
                    <a:pt x="283" y="228"/>
                    <a:pt x="283" y="229"/>
                  </a:cubicBezTo>
                  <a:cubicBezTo>
                    <a:pt x="282" y="230"/>
                    <a:pt x="281" y="230"/>
                    <a:pt x="280" y="230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186" y="220"/>
                    <a:pt x="186" y="220"/>
                    <a:pt x="186" y="220"/>
                  </a:cubicBezTo>
                  <a:cubicBezTo>
                    <a:pt x="125" y="290"/>
                    <a:pt x="125" y="290"/>
                    <a:pt x="125" y="290"/>
                  </a:cubicBezTo>
                  <a:cubicBezTo>
                    <a:pt x="124" y="291"/>
                    <a:pt x="123" y="291"/>
                    <a:pt x="122" y="291"/>
                  </a:cubicBezTo>
                  <a:cubicBezTo>
                    <a:pt x="122" y="291"/>
                    <a:pt x="122" y="291"/>
                    <a:pt x="122" y="291"/>
                  </a:cubicBezTo>
                  <a:cubicBezTo>
                    <a:pt x="120" y="291"/>
                    <a:pt x="120" y="290"/>
                    <a:pt x="119" y="289"/>
                  </a:cubicBezTo>
                  <a:cubicBezTo>
                    <a:pt x="101" y="197"/>
                    <a:pt x="101" y="197"/>
                    <a:pt x="101" y="197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3" y="159"/>
                    <a:pt x="13" y="158"/>
                    <a:pt x="13" y="157"/>
                  </a:cubicBezTo>
                  <a:cubicBezTo>
                    <a:pt x="13" y="157"/>
                    <a:pt x="13" y="156"/>
                    <a:pt x="13" y="156"/>
                  </a:cubicBezTo>
                  <a:cubicBezTo>
                    <a:pt x="13" y="155"/>
                    <a:pt x="14" y="155"/>
                    <a:pt x="14" y="155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5" y="13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moveTo>
                    <a:pt x="107" y="0"/>
                  </a:moveTo>
                  <a:cubicBezTo>
                    <a:pt x="105" y="0"/>
                    <a:pt x="104" y="0"/>
                    <a:pt x="102" y="1"/>
                  </a:cubicBezTo>
                  <a:cubicBezTo>
                    <a:pt x="97" y="3"/>
                    <a:pt x="93" y="8"/>
                    <a:pt x="92" y="1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6" y="145"/>
                    <a:pt x="4" y="147"/>
                    <a:pt x="3" y="149"/>
                  </a:cubicBezTo>
                  <a:cubicBezTo>
                    <a:pt x="1" y="152"/>
                    <a:pt x="0" y="155"/>
                    <a:pt x="1" y="158"/>
                  </a:cubicBezTo>
                  <a:cubicBezTo>
                    <a:pt x="1" y="164"/>
                    <a:pt x="4" y="169"/>
                    <a:pt x="10" y="17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8" y="291"/>
                    <a:pt x="108" y="291"/>
                    <a:pt x="108" y="291"/>
                  </a:cubicBezTo>
                  <a:cubicBezTo>
                    <a:pt x="109" y="297"/>
                    <a:pt x="113" y="301"/>
                    <a:pt x="118" y="303"/>
                  </a:cubicBezTo>
                  <a:cubicBezTo>
                    <a:pt x="120" y="303"/>
                    <a:pt x="121" y="303"/>
                    <a:pt x="122" y="303"/>
                  </a:cubicBezTo>
                  <a:cubicBezTo>
                    <a:pt x="127" y="303"/>
                    <a:pt x="131" y="302"/>
                    <a:pt x="134" y="298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9" y="242"/>
                    <a:pt x="280" y="242"/>
                    <a:pt x="280" y="242"/>
                  </a:cubicBezTo>
                  <a:cubicBezTo>
                    <a:pt x="285" y="242"/>
                    <a:pt x="290" y="240"/>
                    <a:pt x="293" y="235"/>
                  </a:cubicBezTo>
                  <a:cubicBezTo>
                    <a:pt x="296" y="231"/>
                    <a:pt x="296" y="225"/>
                    <a:pt x="293" y="220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7" y="59"/>
                    <a:pt x="286" y="53"/>
                    <a:pt x="283" y="49"/>
                  </a:cubicBezTo>
                  <a:cubicBezTo>
                    <a:pt x="280" y="45"/>
                    <a:pt x="275" y="43"/>
                    <a:pt x="271" y="43"/>
                  </a:cubicBezTo>
                  <a:cubicBezTo>
                    <a:pt x="270" y="43"/>
                    <a:pt x="269" y="44"/>
                    <a:pt x="268" y="4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5" y="1"/>
                    <a:pt x="111" y="0"/>
                    <a:pt x="10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1" name="yellow star"/>
          <p:cNvGrpSpPr/>
          <p:nvPr/>
        </p:nvGrpSpPr>
        <p:grpSpPr>
          <a:xfrm>
            <a:off x="11660748" y="4810126"/>
            <a:ext cx="433388" cy="420688"/>
            <a:chOff x="8624888" y="4810126"/>
            <a:chExt cx="433388" cy="420688"/>
          </a:xfrm>
        </p:grpSpPr>
        <p:sp>
          <p:nvSpPr>
            <p:cNvPr id="176" name="yellow star"/>
            <p:cNvSpPr>
              <a:spLocks/>
            </p:cNvSpPr>
            <p:nvPr/>
          </p:nvSpPr>
          <p:spPr bwMode="auto">
            <a:xfrm>
              <a:off x="8643938" y="4829176"/>
              <a:ext cx="392113" cy="382588"/>
            </a:xfrm>
            <a:custGeom>
              <a:avLst/>
              <a:gdLst>
                <a:gd name="T0" fmla="*/ 66 w 124"/>
                <a:gd name="T1" fmla="*/ 121 h 121"/>
                <a:gd name="T2" fmla="*/ 60 w 124"/>
                <a:gd name="T3" fmla="*/ 118 h 121"/>
                <a:gd name="T4" fmla="*/ 42 w 124"/>
                <a:gd name="T5" fmla="*/ 88 h 121"/>
                <a:gd name="T6" fmla="*/ 8 w 124"/>
                <a:gd name="T7" fmla="*/ 87 h 121"/>
                <a:gd name="T8" fmla="*/ 2 w 124"/>
                <a:gd name="T9" fmla="*/ 82 h 121"/>
                <a:gd name="T10" fmla="*/ 3 w 124"/>
                <a:gd name="T11" fmla="*/ 75 h 121"/>
                <a:gd name="T12" fmla="*/ 25 w 124"/>
                <a:gd name="T13" fmla="*/ 49 h 121"/>
                <a:gd name="T14" fmla="*/ 16 w 124"/>
                <a:gd name="T15" fmla="*/ 16 h 121"/>
                <a:gd name="T16" fmla="*/ 18 w 124"/>
                <a:gd name="T17" fmla="*/ 8 h 121"/>
                <a:gd name="T18" fmla="*/ 22 w 124"/>
                <a:gd name="T19" fmla="*/ 7 h 121"/>
                <a:gd name="T20" fmla="*/ 23 w 124"/>
                <a:gd name="T21" fmla="*/ 7 h 121"/>
                <a:gd name="T22" fmla="*/ 26 w 124"/>
                <a:gd name="T23" fmla="*/ 7 h 121"/>
                <a:gd name="T24" fmla="*/ 57 w 124"/>
                <a:gd name="T25" fmla="*/ 20 h 121"/>
                <a:gd name="T26" fmla="*/ 86 w 124"/>
                <a:gd name="T27" fmla="*/ 2 h 121"/>
                <a:gd name="T28" fmla="*/ 90 w 124"/>
                <a:gd name="T29" fmla="*/ 0 h 121"/>
                <a:gd name="T30" fmla="*/ 94 w 124"/>
                <a:gd name="T31" fmla="*/ 1 h 121"/>
                <a:gd name="T32" fmla="*/ 97 w 124"/>
                <a:gd name="T33" fmla="*/ 8 h 121"/>
                <a:gd name="T34" fmla="*/ 94 w 124"/>
                <a:gd name="T35" fmla="*/ 42 h 121"/>
                <a:gd name="T36" fmla="*/ 121 w 124"/>
                <a:gd name="T37" fmla="*/ 64 h 121"/>
                <a:gd name="T38" fmla="*/ 124 w 124"/>
                <a:gd name="T39" fmla="*/ 71 h 121"/>
                <a:gd name="T40" fmla="*/ 118 w 124"/>
                <a:gd name="T41" fmla="*/ 76 h 121"/>
                <a:gd name="T42" fmla="*/ 85 w 124"/>
                <a:gd name="T43" fmla="*/ 84 h 121"/>
                <a:gd name="T44" fmla="*/ 73 w 124"/>
                <a:gd name="T45" fmla="*/ 116 h 121"/>
                <a:gd name="T46" fmla="*/ 67 w 124"/>
                <a:gd name="T47" fmla="*/ 121 h 121"/>
                <a:gd name="T48" fmla="*/ 66 w 124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21">
                  <a:moveTo>
                    <a:pt x="66" y="121"/>
                  </a:moveTo>
                  <a:cubicBezTo>
                    <a:pt x="64" y="121"/>
                    <a:pt x="61" y="120"/>
                    <a:pt x="60" y="11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5" y="86"/>
                    <a:pt x="3" y="85"/>
                    <a:pt x="2" y="82"/>
                  </a:cubicBezTo>
                  <a:cubicBezTo>
                    <a:pt x="0" y="80"/>
                    <a:pt x="1" y="77"/>
                    <a:pt x="3" y="7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9" y="7"/>
                    <a:pt x="21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7"/>
                    <a:pt x="25" y="7"/>
                    <a:pt x="26" y="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1"/>
                    <a:pt x="89" y="0"/>
                    <a:pt x="90" y="0"/>
                  </a:cubicBezTo>
                  <a:cubicBezTo>
                    <a:pt x="91" y="0"/>
                    <a:pt x="93" y="1"/>
                    <a:pt x="94" y="1"/>
                  </a:cubicBezTo>
                  <a:cubicBezTo>
                    <a:pt x="96" y="3"/>
                    <a:pt x="97" y="5"/>
                    <a:pt x="97" y="8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3" y="66"/>
                    <a:pt x="124" y="68"/>
                    <a:pt x="124" y="71"/>
                  </a:cubicBezTo>
                  <a:cubicBezTo>
                    <a:pt x="123" y="74"/>
                    <a:pt x="121" y="76"/>
                    <a:pt x="118" y="76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69" y="121"/>
                    <a:pt x="67" y="121"/>
                  </a:cubicBezTo>
                  <a:cubicBezTo>
                    <a:pt x="66" y="121"/>
                    <a:pt x="66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7" name="star outline"/>
            <p:cNvSpPr>
              <a:spLocks noEditPoints="1"/>
            </p:cNvSpPr>
            <p:nvPr/>
          </p:nvSpPr>
          <p:spPr bwMode="auto">
            <a:xfrm>
              <a:off x="8624888" y="4810126"/>
              <a:ext cx="433388" cy="420688"/>
            </a:xfrm>
            <a:custGeom>
              <a:avLst/>
              <a:gdLst>
                <a:gd name="T0" fmla="*/ 96 w 137"/>
                <a:gd name="T1" fmla="*/ 12 h 133"/>
                <a:gd name="T2" fmla="*/ 97 w 137"/>
                <a:gd name="T3" fmla="*/ 13 h 133"/>
                <a:gd name="T4" fmla="*/ 97 w 137"/>
                <a:gd name="T5" fmla="*/ 14 h 133"/>
                <a:gd name="T6" fmla="*/ 94 w 137"/>
                <a:gd name="T7" fmla="*/ 51 h 133"/>
                <a:gd name="T8" fmla="*/ 123 w 137"/>
                <a:gd name="T9" fmla="*/ 74 h 133"/>
                <a:gd name="T10" fmla="*/ 124 w 137"/>
                <a:gd name="T11" fmla="*/ 76 h 133"/>
                <a:gd name="T12" fmla="*/ 123 w 137"/>
                <a:gd name="T13" fmla="*/ 77 h 133"/>
                <a:gd name="T14" fmla="*/ 86 w 137"/>
                <a:gd name="T15" fmla="*/ 85 h 133"/>
                <a:gd name="T16" fmla="*/ 73 w 137"/>
                <a:gd name="T17" fmla="*/ 120 h 133"/>
                <a:gd name="T18" fmla="*/ 72 w 137"/>
                <a:gd name="T19" fmla="*/ 121 h 133"/>
                <a:gd name="T20" fmla="*/ 72 w 137"/>
                <a:gd name="T21" fmla="*/ 121 h 133"/>
                <a:gd name="T22" fmla="*/ 71 w 137"/>
                <a:gd name="T23" fmla="*/ 120 h 133"/>
                <a:gd name="T24" fmla="*/ 51 w 137"/>
                <a:gd name="T25" fmla="*/ 89 h 133"/>
                <a:gd name="T26" fmla="*/ 14 w 137"/>
                <a:gd name="T27" fmla="*/ 87 h 133"/>
                <a:gd name="T28" fmla="*/ 13 w 137"/>
                <a:gd name="T29" fmla="*/ 86 h 133"/>
                <a:gd name="T30" fmla="*/ 13 w 137"/>
                <a:gd name="T31" fmla="*/ 85 h 133"/>
                <a:gd name="T32" fmla="*/ 37 w 137"/>
                <a:gd name="T33" fmla="*/ 56 h 133"/>
                <a:gd name="T34" fmla="*/ 28 w 137"/>
                <a:gd name="T35" fmla="*/ 20 h 133"/>
                <a:gd name="T36" fmla="*/ 28 w 137"/>
                <a:gd name="T37" fmla="*/ 19 h 133"/>
                <a:gd name="T38" fmla="*/ 29 w 137"/>
                <a:gd name="T39" fmla="*/ 19 h 133"/>
                <a:gd name="T40" fmla="*/ 29 w 137"/>
                <a:gd name="T41" fmla="*/ 19 h 133"/>
                <a:gd name="T42" fmla="*/ 29 w 137"/>
                <a:gd name="T43" fmla="*/ 19 h 133"/>
                <a:gd name="T44" fmla="*/ 64 w 137"/>
                <a:gd name="T45" fmla="*/ 33 h 133"/>
                <a:gd name="T46" fmla="*/ 95 w 137"/>
                <a:gd name="T47" fmla="*/ 13 h 133"/>
                <a:gd name="T48" fmla="*/ 96 w 137"/>
                <a:gd name="T49" fmla="*/ 12 h 133"/>
                <a:gd name="T50" fmla="*/ 96 w 137"/>
                <a:gd name="T51" fmla="*/ 0 h 133"/>
                <a:gd name="T52" fmla="*/ 89 w 137"/>
                <a:gd name="T53" fmla="*/ 2 h 133"/>
                <a:gd name="T54" fmla="*/ 63 w 137"/>
                <a:gd name="T55" fmla="*/ 19 h 133"/>
                <a:gd name="T56" fmla="*/ 34 w 137"/>
                <a:gd name="T57" fmla="*/ 8 h 133"/>
                <a:gd name="T58" fmla="*/ 29 w 137"/>
                <a:gd name="T59" fmla="*/ 7 h 133"/>
                <a:gd name="T60" fmla="*/ 28 w 137"/>
                <a:gd name="T61" fmla="*/ 7 h 133"/>
                <a:gd name="T62" fmla="*/ 20 w 137"/>
                <a:gd name="T63" fmla="*/ 10 h 133"/>
                <a:gd name="T64" fmla="*/ 16 w 137"/>
                <a:gd name="T65" fmla="*/ 23 h 133"/>
                <a:gd name="T66" fmla="*/ 24 w 137"/>
                <a:gd name="T67" fmla="*/ 53 h 133"/>
                <a:gd name="T68" fmla="*/ 4 w 137"/>
                <a:gd name="T69" fmla="*/ 77 h 133"/>
                <a:gd name="T70" fmla="*/ 2 w 137"/>
                <a:gd name="T71" fmla="*/ 91 h 133"/>
                <a:gd name="T72" fmla="*/ 14 w 137"/>
                <a:gd name="T73" fmla="*/ 99 h 133"/>
                <a:gd name="T74" fmla="*/ 44 w 137"/>
                <a:gd name="T75" fmla="*/ 100 h 133"/>
                <a:gd name="T76" fmla="*/ 61 w 137"/>
                <a:gd name="T77" fmla="*/ 127 h 133"/>
                <a:gd name="T78" fmla="*/ 72 w 137"/>
                <a:gd name="T79" fmla="*/ 133 h 133"/>
                <a:gd name="T80" fmla="*/ 73 w 137"/>
                <a:gd name="T81" fmla="*/ 133 h 133"/>
                <a:gd name="T82" fmla="*/ 84 w 137"/>
                <a:gd name="T83" fmla="*/ 125 h 133"/>
                <a:gd name="T84" fmla="*/ 95 w 137"/>
                <a:gd name="T85" fmla="*/ 95 h 133"/>
                <a:gd name="T86" fmla="*/ 126 w 137"/>
                <a:gd name="T87" fmla="*/ 88 h 133"/>
                <a:gd name="T88" fmla="*/ 135 w 137"/>
                <a:gd name="T89" fmla="*/ 78 h 133"/>
                <a:gd name="T90" fmla="*/ 131 w 137"/>
                <a:gd name="T91" fmla="*/ 65 h 133"/>
                <a:gd name="T92" fmla="*/ 107 w 137"/>
                <a:gd name="T93" fmla="*/ 46 h 133"/>
                <a:gd name="T94" fmla="*/ 109 w 137"/>
                <a:gd name="T95" fmla="*/ 15 h 133"/>
                <a:gd name="T96" fmla="*/ 103 w 137"/>
                <a:gd name="T97" fmla="*/ 2 h 133"/>
                <a:gd name="T98" fmla="*/ 96 w 137"/>
                <a:gd name="T99" fmla="*/ 0 h 133"/>
                <a:gd name="T100" fmla="*/ 96 w 137"/>
                <a:gd name="T101" fmla="*/ 0 h 133"/>
                <a:gd name="T102" fmla="*/ 96 w 137"/>
                <a:gd name="T10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133">
                  <a:moveTo>
                    <a:pt x="96" y="12"/>
                  </a:moveTo>
                  <a:cubicBezTo>
                    <a:pt x="96" y="12"/>
                    <a:pt x="96" y="12"/>
                    <a:pt x="97" y="13"/>
                  </a:cubicBezTo>
                  <a:cubicBezTo>
                    <a:pt x="97" y="13"/>
                    <a:pt x="97" y="13"/>
                    <a:pt x="97" y="14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4" y="75"/>
                    <a:pt x="124" y="75"/>
                    <a:pt x="124" y="76"/>
                  </a:cubicBezTo>
                  <a:cubicBezTo>
                    <a:pt x="124" y="76"/>
                    <a:pt x="123" y="76"/>
                    <a:pt x="123" y="77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1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3" y="86"/>
                    <a:pt x="13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8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6" y="12"/>
                    <a:pt x="96" y="12"/>
                    <a:pt x="96" y="12"/>
                  </a:cubicBezTo>
                  <a:moveTo>
                    <a:pt x="96" y="0"/>
                  </a:moveTo>
                  <a:cubicBezTo>
                    <a:pt x="93" y="0"/>
                    <a:pt x="91" y="1"/>
                    <a:pt x="89" y="2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7"/>
                    <a:pt x="31" y="7"/>
                    <a:pt x="29" y="7"/>
                  </a:cubicBezTo>
                  <a:cubicBezTo>
                    <a:pt x="29" y="7"/>
                    <a:pt x="28" y="7"/>
                    <a:pt x="28" y="7"/>
                  </a:cubicBezTo>
                  <a:cubicBezTo>
                    <a:pt x="25" y="7"/>
                    <a:pt x="22" y="8"/>
                    <a:pt x="20" y="10"/>
                  </a:cubicBezTo>
                  <a:cubicBezTo>
                    <a:pt x="16" y="13"/>
                    <a:pt x="15" y="18"/>
                    <a:pt x="16" y="2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1" y="81"/>
                    <a:pt x="0" y="86"/>
                    <a:pt x="2" y="91"/>
                  </a:cubicBezTo>
                  <a:cubicBezTo>
                    <a:pt x="4" y="95"/>
                    <a:pt x="9" y="98"/>
                    <a:pt x="14" y="99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3" y="131"/>
                    <a:pt x="67" y="133"/>
                    <a:pt x="72" y="133"/>
                  </a:cubicBezTo>
                  <a:cubicBezTo>
                    <a:pt x="72" y="133"/>
                    <a:pt x="73" y="133"/>
                    <a:pt x="73" y="133"/>
                  </a:cubicBezTo>
                  <a:cubicBezTo>
                    <a:pt x="78" y="133"/>
                    <a:pt x="82" y="129"/>
                    <a:pt x="84" y="12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1" y="87"/>
                    <a:pt x="134" y="83"/>
                    <a:pt x="135" y="78"/>
                  </a:cubicBezTo>
                  <a:cubicBezTo>
                    <a:pt x="137" y="73"/>
                    <a:pt x="135" y="68"/>
                    <a:pt x="131" y="6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0"/>
                    <a:pt x="107" y="5"/>
                    <a:pt x="103" y="2"/>
                  </a:cubicBezTo>
                  <a:cubicBezTo>
                    <a:pt x="101" y="1"/>
                    <a:pt x="98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2" name="yellow star"/>
          <p:cNvGrpSpPr/>
          <p:nvPr/>
        </p:nvGrpSpPr>
        <p:grpSpPr>
          <a:xfrm>
            <a:off x="11111473" y="4995864"/>
            <a:ext cx="781050" cy="747713"/>
            <a:chOff x="8075613" y="4995863"/>
            <a:chExt cx="781050" cy="747713"/>
          </a:xfrm>
        </p:grpSpPr>
        <p:sp>
          <p:nvSpPr>
            <p:cNvPr id="178" name="yellow star"/>
            <p:cNvSpPr>
              <a:spLocks/>
            </p:cNvSpPr>
            <p:nvPr/>
          </p:nvSpPr>
          <p:spPr bwMode="auto">
            <a:xfrm>
              <a:off x="8094663" y="5014913"/>
              <a:ext cx="739775" cy="709613"/>
            </a:xfrm>
            <a:custGeom>
              <a:avLst/>
              <a:gdLst>
                <a:gd name="T0" fmla="*/ 180 w 234"/>
                <a:gd name="T1" fmla="*/ 224 h 224"/>
                <a:gd name="T2" fmla="*/ 176 w 234"/>
                <a:gd name="T3" fmla="*/ 223 h 224"/>
                <a:gd name="T4" fmla="*/ 114 w 234"/>
                <a:gd name="T5" fmla="*/ 188 h 224"/>
                <a:gd name="T6" fmla="*/ 50 w 234"/>
                <a:gd name="T7" fmla="*/ 219 h 224"/>
                <a:gd name="T8" fmla="*/ 46 w 234"/>
                <a:gd name="T9" fmla="*/ 220 h 224"/>
                <a:gd name="T10" fmla="*/ 41 w 234"/>
                <a:gd name="T11" fmla="*/ 218 h 224"/>
                <a:gd name="T12" fmla="*/ 38 w 234"/>
                <a:gd name="T13" fmla="*/ 210 h 224"/>
                <a:gd name="T14" fmla="*/ 52 w 234"/>
                <a:gd name="T15" fmla="*/ 140 h 224"/>
                <a:gd name="T16" fmla="*/ 3 w 234"/>
                <a:gd name="T17" fmla="*/ 89 h 224"/>
                <a:gd name="T18" fmla="*/ 1 w 234"/>
                <a:gd name="T19" fmla="*/ 80 h 224"/>
                <a:gd name="T20" fmla="*/ 8 w 234"/>
                <a:gd name="T21" fmla="*/ 75 h 224"/>
                <a:gd name="T22" fmla="*/ 79 w 234"/>
                <a:gd name="T23" fmla="*/ 67 h 224"/>
                <a:gd name="T24" fmla="*/ 112 w 234"/>
                <a:gd name="T25" fmla="*/ 4 h 224"/>
                <a:gd name="T26" fmla="*/ 120 w 234"/>
                <a:gd name="T27" fmla="*/ 0 h 224"/>
                <a:gd name="T28" fmla="*/ 125 w 234"/>
                <a:gd name="T29" fmla="*/ 1 h 224"/>
                <a:gd name="T30" fmla="*/ 127 w 234"/>
                <a:gd name="T31" fmla="*/ 5 h 224"/>
                <a:gd name="T32" fmla="*/ 157 w 234"/>
                <a:gd name="T33" fmla="*/ 69 h 224"/>
                <a:gd name="T34" fmla="*/ 227 w 234"/>
                <a:gd name="T35" fmla="*/ 82 h 224"/>
                <a:gd name="T36" fmla="*/ 233 w 234"/>
                <a:gd name="T37" fmla="*/ 88 h 224"/>
                <a:gd name="T38" fmla="*/ 231 w 234"/>
                <a:gd name="T39" fmla="*/ 96 h 224"/>
                <a:gd name="T40" fmla="*/ 178 w 234"/>
                <a:gd name="T41" fmla="*/ 144 h 224"/>
                <a:gd name="T42" fmla="*/ 188 w 234"/>
                <a:gd name="T43" fmla="*/ 215 h 224"/>
                <a:gd name="T44" fmla="*/ 185 w 234"/>
                <a:gd name="T45" fmla="*/ 223 h 224"/>
                <a:gd name="T46" fmla="*/ 180 w 234"/>
                <a:gd name="T4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224">
                  <a:moveTo>
                    <a:pt x="180" y="224"/>
                  </a:moveTo>
                  <a:cubicBezTo>
                    <a:pt x="178" y="224"/>
                    <a:pt x="177" y="224"/>
                    <a:pt x="176" y="22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50" y="219"/>
                    <a:pt x="50" y="219"/>
                    <a:pt x="50" y="219"/>
                  </a:cubicBezTo>
                  <a:cubicBezTo>
                    <a:pt x="49" y="220"/>
                    <a:pt x="47" y="220"/>
                    <a:pt x="46" y="220"/>
                  </a:cubicBezTo>
                  <a:cubicBezTo>
                    <a:pt x="44" y="220"/>
                    <a:pt x="42" y="219"/>
                    <a:pt x="41" y="218"/>
                  </a:cubicBezTo>
                  <a:cubicBezTo>
                    <a:pt x="38" y="216"/>
                    <a:pt x="37" y="213"/>
                    <a:pt x="38" y="21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7"/>
                    <a:pt x="0" y="83"/>
                    <a:pt x="1" y="80"/>
                  </a:cubicBezTo>
                  <a:cubicBezTo>
                    <a:pt x="2" y="77"/>
                    <a:pt x="5" y="75"/>
                    <a:pt x="8" y="75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4" y="1"/>
                    <a:pt x="117" y="0"/>
                    <a:pt x="120" y="0"/>
                  </a:cubicBezTo>
                  <a:cubicBezTo>
                    <a:pt x="122" y="0"/>
                    <a:pt x="124" y="0"/>
                    <a:pt x="125" y="1"/>
                  </a:cubicBezTo>
                  <a:cubicBezTo>
                    <a:pt x="126" y="2"/>
                    <a:pt x="127" y="3"/>
                    <a:pt x="127" y="5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30" y="83"/>
                    <a:pt x="233" y="85"/>
                    <a:pt x="233" y="88"/>
                  </a:cubicBezTo>
                  <a:cubicBezTo>
                    <a:pt x="234" y="91"/>
                    <a:pt x="233" y="94"/>
                    <a:pt x="231" y="96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8" y="215"/>
                    <a:pt x="188" y="215"/>
                    <a:pt x="188" y="215"/>
                  </a:cubicBezTo>
                  <a:cubicBezTo>
                    <a:pt x="189" y="218"/>
                    <a:pt x="187" y="221"/>
                    <a:pt x="185" y="223"/>
                  </a:cubicBezTo>
                  <a:cubicBezTo>
                    <a:pt x="183" y="224"/>
                    <a:pt x="182" y="224"/>
                    <a:pt x="180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9" name="star outline"/>
            <p:cNvSpPr>
              <a:spLocks noEditPoints="1"/>
            </p:cNvSpPr>
            <p:nvPr/>
          </p:nvSpPr>
          <p:spPr bwMode="auto">
            <a:xfrm>
              <a:off x="8075613" y="4995863"/>
              <a:ext cx="781050" cy="747713"/>
            </a:xfrm>
            <a:custGeom>
              <a:avLst/>
              <a:gdLst>
                <a:gd name="T0" fmla="*/ 126 w 247"/>
                <a:gd name="T1" fmla="*/ 12 h 236"/>
                <a:gd name="T2" fmla="*/ 126 w 247"/>
                <a:gd name="T3" fmla="*/ 12 h 236"/>
                <a:gd name="T4" fmla="*/ 127 w 247"/>
                <a:gd name="T5" fmla="*/ 12 h 236"/>
                <a:gd name="T6" fmla="*/ 128 w 247"/>
                <a:gd name="T7" fmla="*/ 13 h 236"/>
                <a:gd name="T8" fmla="*/ 159 w 247"/>
                <a:gd name="T9" fmla="*/ 81 h 236"/>
                <a:gd name="T10" fmla="*/ 232 w 247"/>
                <a:gd name="T11" fmla="*/ 94 h 236"/>
                <a:gd name="T12" fmla="*/ 234 w 247"/>
                <a:gd name="T13" fmla="*/ 96 h 236"/>
                <a:gd name="T14" fmla="*/ 233 w 247"/>
                <a:gd name="T15" fmla="*/ 98 h 236"/>
                <a:gd name="T16" fmla="*/ 178 w 247"/>
                <a:gd name="T17" fmla="*/ 148 h 236"/>
                <a:gd name="T18" fmla="*/ 188 w 247"/>
                <a:gd name="T19" fmla="*/ 222 h 236"/>
                <a:gd name="T20" fmla="*/ 187 w 247"/>
                <a:gd name="T21" fmla="*/ 224 h 236"/>
                <a:gd name="T22" fmla="*/ 186 w 247"/>
                <a:gd name="T23" fmla="*/ 224 h 236"/>
                <a:gd name="T24" fmla="*/ 185 w 247"/>
                <a:gd name="T25" fmla="*/ 224 h 236"/>
                <a:gd name="T26" fmla="*/ 120 w 247"/>
                <a:gd name="T27" fmla="*/ 187 h 236"/>
                <a:gd name="T28" fmla="*/ 53 w 247"/>
                <a:gd name="T29" fmla="*/ 220 h 236"/>
                <a:gd name="T30" fmla="*/ 52 w 247"/>
                <a:gd name="T31" fmla="*/ 220 h 236"/>
                <a:gd name="T32" fmla="*/ 51 w 247"/>
                <a:gd name="T33" fmla="*/ 220 h 236"/>
                <a:gd name="T34" fmla="*/ 50 w 247"/>
                <a:gd name="T35" fmla="*/ 217 h 236"/>
                <a:gd name="T36" fmla="*/ 65 w 247"/>
                <a:gd name="T37" fmla="*/ 144 h 236"/>
                <a:gd name="T38" fmla="*/ 13 w 247"/>
                <a:gd name="T39" fmla="*/ 91 h 236"/>
                <a:gd name="T40" fmla="*/ 13 w 247"/>
                <a:gd name="T41" fmla="*/ 88 h 236"/>
                <a:gd name="T42" fmla="*/ 15 w 247"/>
                <a:gd name="T43" fmla="*/ 87 h 236"/>
                <a:gd name="T44" fmla="*/ 89 w 247"/>
                <a:gd name="T45" fmla="*/ 79 h 236"/>
                <a:gd name="T46" fmla="*/ 124 w 247"/>
                <a:gd name="T47" fmla="*/ 13 h 236"/>
                <a:gd name="T48" fmla="*/ 126 w 247"/>
                <a:gd name="T49" fmla="*/ 12 h 236"/>
                <a:gd name="T50" fmla="*/ 126 w 247"/>
                <a:gd name="T51" fmla="*/ 0 h 236"/>
                <a:gd name="T52" fmla="*/ 113 w 247"/>
                <a:gd name="T53" fmla="*/ 7 h 236"/>
                <a:gd name="T54" fmla="*/ 81 w 247"/>
                <a:gd name="T55" fmla="*/ 67 h 236"/>
                <a:gd name="T56" fmla="*/ 13 w 247"/>
                <a:gd name="T57" fmla="*/ 75 h 236"/>
                <a:gd name="T58" fmla="*/ 1 w 247"/>
                <a:gd name="T59" fmla="*/ 84 h 236"/>
                <a:gd name="T60" fmla="*/ 5 w 247"/>
                <a:gd name="T61" fmla="*/ 99 h 236"/>
                <a:gd name="T62" fmla="*/ 52 w 247"/>
                <a:gd name="T63" fmla="*/ 148 h 236"/>
                <a:gd name="T64" fmla="*/ 38 w 247"/>
                <a:gd name="T65" fmla="*/ 215 h 236"/>
                <a:gd name="T66" fmla="*/ 43 w 247"/>
                <a:gd name="T67" fmla="*/ 229 h 236"/>
                <a:gd name="T68" fmla="*/ 52 w 247"/>
                <a:gd name="T69" fmla="*/ 232 h 236"/>
                <a:gd name="T70" fmla="*/ 58 w 247"/>
                <a:gd name="T71" fmla="*/ 231 h 236"/>
                <a:gd name="T72" fmla="*/ 120 w 247"/>
                <a:gd name="T73" fmla="*/ 201 h 236"/>
                <a:gd name="T74" fmla="*/ 179 w 247"/>
                <a:gd name="T75" fmla="*/ 235 h 236"/>
                <a:gd name="T76" fmla="*/ 186 w 247"/>
                <a:gd name="T77" fmla="*/ 236 h 236"/>
                <a:gd name="T78" fmla="*/ 194 w 247"/>
                <a:gd name="T79" fmla="*/ 234 h 236"/>
                <a:gd name="T80" fmla="*/ 200 w 247"/>
                <a:gd name="T81" fmla="*/ 220 h 236"/>
                <a:gd name="T82" fmla="*/ 191 w 247"/>
                <a:gd name="T83" fmla="*/ 153 h 236"/>
                <a:gd name="T84" fmla="*/ 241 w 247"/>
                <a:gd name="T85" fmla="*/ 107 h 236"/>
                <a:gd name="T86" fmla="*/ 245 w 247"/>
                <a:gd name="T87" fmla="*/ 92 h 236"/>
                <a:gd name="T88" fmla="*/ 234 w 247"/>
                <a:gd name="T89" fmla="*/ 82 h 236"/>
                <a:gd name="T90" fmla="*/ 167 w 247"/>
                <a:gd name="T91" fmla="*/ 70 h 236"/>
                <a:gd name="T92" fmla="*/ 139 w 247"/>
                <a:gd name="T93" fmla="*/ 8 h 236"/>
                <a:gd name="T94" fmla="*/ 134 w 247"/>
                <a:gd name="T95" fmla="*/ 3 h 236"/>
                <a:gd name="T96" fmla="*/ 126 w 247"/>
                <a:gd name="T97" fmla="*/ 0 h 236"/>
                <a:gd name="T98" fmla="*/ 126 w 247"/>
                <a:gd name="T9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236"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7" y="12"/>
                    <a:pt x="127" y="12"/>
                  </a:cubicBezTo>
                  <a:cubicBezTo>
                    <a:pt x="127" y="12"/>
                    <a:pt x="128" y="13"/>
                    <a:pt x="128" y="13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232" y="94"/>
                    <a:pt x="232" y="94"/>
                    <a:pt x="232" y="94"/>
                  </a:cubicBezTo>
                  <a:cubicBezTo>
                    <a:pt x="233" y="94"/>
                    <a:pt x="233" y="95"/>
                    <a:pt x="234" y="96"/>
                  </a:cubicBezTo>
                  <a:cubicBezTo>
                    <a:pt x="234" y="96"/>
                    <a:pt x="234" y="97"/>
                    <a:pt x="233" y="9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88" y="222"/>
                    <a:pt x="188" y="222"/>
                    <a:pt x="188" y="222"/>
                  </a:cubicBezTo>
                  <a:cubicBezTo>
                    <a:pt x="188" y="223"/>
                    <a:pt x="188" y="224"/>
                    <a:pt x="187" y="224"/>
                  </a:cubicBezTo>
                  <a:cubicBezTo>
                    <a:pt x="187" y="224"/>
                    <a:pt x="186" y="224"/>
                    <a:pt x="186" y="224"/>
                  </a:cubicBezTo>
                  <a:cubicBezTo>
                    <a:pt x="185" y="224"/>
                    <a:pt x="185" y="224"/>
                    <a:pt x="185" y="224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0"/>
                    <a:pt x="52" y="220"/>
                    <a:pt x="52" y="220"/>
                  </a:cubicBezTo>
                  <a:cubicBezTo>
                    <a:pt x="52" y="220"/>
                    <a:pt x="51" y="220"/>
                    <a:pt x="51" y="220"/>
                  </a:cubicBezTo>
                  <a:cubicBezTo>
                    <a:pt x="50" y="219"/>
                    <a:pt x="50" y="218"/>
                    <a:pt x="50" y="217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0"/>
                    <a:pt x="12" y="89"/>
                    <a:pt x="13" y="88"/>
                  </a:cubicBezTo>
                  <a:cubicBezTo>
                    <a:pt x="13" y="87"/>
                    <a:pt x="14" y="87"/>
                    <a:pt x="15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5" y="12"/>
                    <a:pt x="126" y="12"/>
                  </a:cubicBezTo>
                  <a:moveTo>
                    <a:pt x="126" y="0"/>
                  </a:moveTo>
                  <a:cubicBezTo>
                    <a:pt x="120" y="0"/>
                    <a:pt x="116" y="3"/>
                    <a:pt x="113" y="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8" y="75"/>
                    <a:pt x="3" y="79"/>
                    <a:pt x="1" y="84"/>
                  </a:cubicBezTo>
                  <a:cubicBezTo>
                    <a:pt x="0" y="89"/>
                    <a:pt x="1" y="95"/>
                    <a:pt x="5" y="99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7" y="220"/>
                    <a:pt x="39" y="226"/>
                    <a:pt x="43" y="229"/>
                  </a:cubicBezTo>
                  <a:cubicBezTo>
                    <a:pt x="46" y="231"/>
                    <a:pt x="49" y="232"/>
                    <a:pt x="52" y="232"/>
                  </a:cubicBezTo>
                  <a:cubicBezTo>
                    <a:pt x="54" y="232"/>
                    <a:pt x="56" y="232"/>
                    <a:pt x="58" y="231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79" y="235"/>
                    <a:pt x="179" y="235"/>
                    <a:pt x="179" y="235"/>
                  </a:cubicBezTo>
                  <a:cubicBezTo>
                    <a:pt x="181" y="236"/>
                    <a:pt x="183" y="236"/>
                    <a:pt x="186" y="236"/>
                  </a:cubicBezTo>
                  <a:cubicBezTo>
                    <a:pt x="189" y="236"/>
                    <a:pt x="192" y="236"/>
                    <a:pt x="194" y="234"/>
                  </a:cubicBezTo>
                  <a:cubicBezTo>
                    <a:pt x="198" y="231"/>
                    <a:pt x="201" y="226"/>
                    <a:pt x="200" y="220"/>
                  </a:cubicBezTo>
                  <a:cubicBezTo>
                    <a:pt x="191" y="153"/>
                    <a:pt x="191" y="153"/>
                    <a:pt x="191" y="153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5" y="103"/>
                    <a:pt x="247" y="98"/>
                    <a:pt x="245" y="92"/>
                  </a:cubicBezTo>
                  <a:cubicBezTo>
                    <a:pt x="244" y="87"/>
                    <a:pt x="239" y="83"/>
                    <a:pt x="234" y="82"/>
                  </a:cubicBezTo>
                  <a:cubicBezTo>
                    <a:pt x="167" y="70"/>
                    <a:pt x="167" y="70"/>
                    <a:pt x="167" y="70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8" y="6"/>
                    <a:pt x="136" y="4"/>
                    <a:pt x="134" y="3"/>
                  </a:cubicBezTo>
                  <a:cubicBezTo>
                    <a:pt x="132" y="1"/>
                    <a:pt x="129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6" name="yellow star"/>
          <p:cNvGrpSpPr/>
          <p:nvPr/>
        </p:nvGrpSpPr>
        <p:grpSpPr>
          <a:xfrm>
            <a:off x="11205135" y="2700339"/>
            <a:ext cx="304800" cy="296863"/>
            <a:chOff x="8169275" y="2700338"/>
            <a:chExt cx="304800" cy="296863"/>
          </a:xfrm>
        </p:grpSpPr>
        <p:sp>
          <p:nvSpPr>
            <p:cNvPr id="180" name="yellow star"/>
            <p:cNvSpPr>
              <a:spLocks/>
            </p:cNvSpPr>
            <p:nvPr/>
          </p:nvSpPr>
          <p:spPr bwMode="auto">
            <a:xfrm>
              <a:off x="8191500" y="2719388"/>
              <a:ext cx="263525" cy="258763"/>
            </a:xfrm>
            <a:custGeom>
              <a:avLst/>
              <a:gdLst>
                <a:gd name="T0" fmla="*/ 26 w 83"/>
                <a:gd name="T1" fmla="*/ 82 h 82"/>
                <a:gd name="T2" fmla="*/ 23 w 83"/>
                <a:gd name="T3" fmla="*/ 81 h 82"/>
                <a:gd name="T4" fmla="*/ 19 w 83"/>
                <a:gd name="T5" fmla="*/ 75 h 82"/>
                <a:gd name="T6" fmla="*/ 20 w 83"/>
                <a:gd name="T7" fmla="*/ 55 h 82"/>
                <a:gd name="T8" fmla="*/ 3 w 83"/>
                <a:gd name="T9" fmla="*/ 43 h 82"/>
                <a:gd name="T10" fmla="*/ 0 w 83"/>
                <a:gd name="T11" fmla="*/ 36 h 82"/>
                <a:gd name="T12" fmla="*/ 5 w 83"/>
                <a:gd name="T13" fmla="*/ 31 h 82"/>
                <a:gd name="T14" fmla="*/ 25 w 83"/>
                <a:gd name="T15" fmla="*/ 25 h 82"/>
                <a:gd name="T16" fmla="*/ 31 w 83"/>
                <a:gd name="T17" fmla="*/ 5 h 82"/>
                <a:gd name="T18" fmla="*/ 36 w 83"/>
                <a:gd name="T19" fmla="*/ 0 h 82"/>
                <a:gd name="T20" fmla="*/ 37 w 83"/>
                <a:gd name="T21" fmla="*/ 0 h 82"/>
                <a:gd name="T22" fmla="*/ 40 w 83"/>
                <a:gd name="T23" fmla="*/ 1 h 82"/>
                <a:gd name="T24" fmla="*/ 43 w 83"/>
                <a:gd name="T25" fmla="*/ 3 h 82"/>
                <a:gd name="T26" fmla="*/ 55 w 83"/>
                <a:gd name="T27" fmla="*/ 20 h 82"/>
                <a:gd name="T28" fmla="*/ 75 w 83"/>
                <a:gd name="T29" fmla="*/ 20 h 82"/>
                <a:gd name="T30" fmla="*/ 81 w 83"/>
                <a:gd name="T31" fmla="*/ 24 h 82"/>
                <a:gd name="T32" fmla="*/ 81 w 83"/>
                <a:gd name="T33" fmla="*/ 31 h 82"/>
                <a:gd name="T34" fmla="*/ 68 w 83"/>
                <a:gd name="T35" fmla="*/ 47 h 82"/>
                <a:gd name="T36" fmla="*/ 75 w 83"/>
                <a:gd name="T37" fmla="*/ 67 h 82"/>
                <a:gd name="T38" fmla="*/ 73 w 83"/>
                <a:gd name="T39" fmla="*/ 74 h 82"/>
                <a:gd name="T40" fmla="*/ 68 w 83"/>
                <a:gd name="T41" fmla="*/ 76 h 82"/>
                <a:gd name="T42" fmla="*/ 66 w 83"/>
                <a:gd name="T43" fmla="*/ 75 h 82"/>
                <a:gd name="T44" fmla="*/ 47 w 83"/>
                <a:gd name="T45" fmla="*/ 69 h 82"/>
                <a:gd name="T46" fmla="*/ 30 w 83"/>
                <a:gd name="T47" fmla="*/ 81 h 82"/>
                <a:gd name="T48" fmla="*/ 2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26" y="82"/>
                  </a:moveTo>
                  <a:cubicBezTo>
                    <a:pt x="25" y="82"/>
                    <a:pt x="24" y="82"/>
                    <a:pt x="23" y="81"/>
                  </a:cubicBezTo>
                  <a:cubicBezTo>
                    <a:pt x="21" y="80"/>
                    <a:pt x="19" y="78"/>
                    <a:pt x="19" y="7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1"/>
                    <a:pt x="0" y="38"/>
                    <a:pt x="0" y="36"/>
                  </a:cubicBezTo>
                  <a:cubicBezTo>
                    <a:pt x="1" y="33"/>
                    <a:pt x="2" y="31"/>
                    <a:pt x="5" y="3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2"/>
                    <a:pt x="34" y="1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8" y="0"/>
                    <a:pt x="39" y="0"/>
                    <a:pt x="40" y="1"/>
                  </a:cubicBezTo>
                  <a:cubicBezTo>
                    <a:pt x="41" y="1"/>
                    <a:pt x="42" y="2"/>
                    <a:pt x="43" y="3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8" y="20"/>
                    <a:pt x="80" y="21"/>
                    <a:pt x="81" y="24"/>
                  </a:cubicBezTo>
                  <a:cubicBezTo>
                    <a:pt x="83" y="26"/>
                    <a:pt x="82" y="29"/>
                    <a:pt x="81" y="31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9"/>
                    <a:pt x="75" y="72"/>
                    <a:pt x="73" y="74"/>
                  </a:cubicBezTo>
                  <a:cubicBezTo>
                    <a:pt x="72" y="75"/>
                    <a:pt x="70" y="76"/>
                    <a:pt x="68" y="76"/>
                  </a:cubicBezTo>
                  <a:cubicBezTo>
                    <a:pt x="68" y="76"/>
                    <a:pt x="67" y="76"/>
                    <a:pt x="66" y="75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9" y="82"/>
                    <a:pt x="27" y="82"/>
                    <a:pt x="2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1" name="star outline"/>
            <p:cNvSpPr>
              <a:spLocks noEditPoints="1"/>
            </p:cNvSpPr>
            <p:nvPr/>
          </p:nvSpPr>
          <p:spPr bwMode="auto">
            <a:xfrm>
              <a:off x="8169275" y="2700338"/>
              <a:ext cx="304800" cy="296863"/>
            </a:xfrm>
            <a:custGeom>
              <a:avLst/>
              <a:gdLst>
                <a:gd name="T0" fmla="*/ 44 w 96"/>
                <a:gd name="T1" fmla="*/ 12 h 94"/>
                <a:gd name="T2" fmla="*/ 45 w 96"/>
                <a:gd name="T3" fmla="*/ 12 h 94"/>
                <a:gd name="T4" fmla="*/ 45 w 96"/>
                <a:gd name="T5" fmla="*/ 12 h 94"/>
                <a:gd name="T6" fmla="*/ 58 w 96"/>
                <a:gd name="T7" fmla="*/ 32 h 94"/>
                <a:gd name="T8" fmla="*/ 82 w 96"/>
                <a:gd name="T9" fmla="*/ 32 h 94"/>
                <a:gd name="T10" fmla="*/ 83 w 96"/>
                <a:gd name="T11" fmla="*/ 32 h 94"/>
                <a:gd name="T12" fmla="*/ 83 w 96"/>
                <a:gd name="T13" fmla="*/ 33 h 94"/>
                <a:gd name="T14" fmla="*/ 69 w 96"/>
                <a:gd name="T15" fmla="*/ 52 h 94"/>
                <a:gd name="T16" fmla="*/ 76 w 96"/>
                <a:gd name="T17" fmla="*/ 75 h 94"/>
                <a:gd name="T18" fmla="*/ 76 w 96"/>
                <a:gd name="T19" fmla="*/ 75 h 94"/>
                <a:gd name="T20" fmla="*/ 75 w 96"/>
                <a:gd name="T21" fmla="*/ 76 h 94"/>
                <a:gd name="T22" fmla="*/ 75 w 96"/>
                <a:gd name="T23" fmla="*/ 76 h 94"/>
                <a:gd name="T24" fmla="*/ 53 w 96"/>
                <a:gd name="T25" fmla="*/ 68 h 94"/>
                <a:gd name="T26" fmla="*/ 33 w 96"/>
                <a:gd name="T27" fmla="*/ 82 h 94"/>
                <a:gd name="T28" fmla="*/ 33 w 96"/>
                <a:gd name="T29" fmla="*/ 82 h 94"/>
                <a:gd name="T30" fmla="*/ 33 w 96"/>
                <a:gd name="T31" fmla="*/ 82 h 94"/>
                <a:gd name="T32" fmla="*/ 32 w 96"/>
                <a:gd name="T33" fmla="*/ 81 h 94"/>
                <a:gd name="T34" fmla="*/ 33 w 96"/>
                <a:gd name="T35" fmla="*/ 58 h 94"/>
                <a:gd name="T36" fmla="*/ 13 w 96"/>
                <a:gd name="T37" fmla="*/ 44 h 94"/>
                <a:gd name="T38" fmla="*/ 13 w 96"/>
                <a:gd name="T39" fmla="*/ 43 h 94"/>
                <a:gd name="T40" fmla="*/ 14 w 96"/>
                <a:gd name="T41" fmla="*/ 42 h 94"/>
                <a:gd name="T42" fmla="*/ 36 w 96"/>
                <a:gd name="T43" fmla="*/ 35 h 94"/>
                <a:gd name="T44" fmla="*/ 44 w 96"/>
                <a:gd name="T45" fmla="*/ 13 h 94"/>
                <a:gd name="T46" fmla="*/ 44 w 96"/>
                <a:gd name="T47" fmla="*/ 12 h 94"/>
                <a:gd name="T48" fmla="*/ 44 w 96"/>
                <a:gd name="T49" fmla="*/ 12 h 94"/>
                <a:gd name="T50" fmla="*/ 44 w 96"/>
                <a:gd name="T51" fmla="*/ 0 h 94"/>
                <a:gd name="T52" fmla="*/ 42 w 96"/>
                <a:gd name="T53" fmla="*/ 0 h 94"/>
                <a:gd name="T54" fmla="*/ 42 w 96"/>
                <a:gd name="T55" fmla="*/ 0 h 94"/>
                <a:gd name="T56" fmla="*/ 32 w 96"/>
                <a:gd name="T57" fmla="*/ 9 h 94"/>
                <a:gd name="T58" fmla="*/ 27 w 96"/>
                <a:gd name="T59" fmla="*/ 26 h 94"/>
                <a:gd name="T60" fmla="*/ 10 w 96"/>
                <a:gd name="T61" fmla="*/ 31 h 94"/>
                <a:gd name="T62" fmla="*/ 1 w 96"/>
                <a:gd name="T63" fmla="*/ 41 h 94"/>
                <a:gd name="T64" fmla="*/ 6 w 96"/>
                <a:gd name="T65" fmla="*/ 53 h 94"/>
                <a:gd name="T66" fmla="*/ 21 w 96"/>
                <a:gd name="T67" fmla="*/ 64 h 94"/>
                <a:gd name="T68" fmla="*/ 20 w 96"/>
                <a:gd name="T69" fmla="*/ 81 h 94"/>
                <a:gd name="T70" fmla="*/ 27 w 96"/>
                <a:gd name="T71" fmla="*/ 93 h 94"/>
                <a:gd name="T72" fmla="*/ 27 w 96"/>
                <a:gd name="T73" fmla="*/ 93 h 94"/>
                <a:gd name="T74" fmla="*/ 33 w 96"/>
                <a:gd name="T75" fmla="*/ 94 h 94"/>
                <a:gd name="T76" fmla="*/ 41 w 96"/>
                <a:gd name="T77" fmla="*/ 92 h 94"/>
                <a:gd name="T78" fmla="*/ 55 w 96"/>
                <a:gd name="T79" fmla="*/ 81 h 94"/>
                <a:gd name="T80" fmla="*/ 71 w 96"/>
                <a:gd name="T81" fmla="*/ 87 h 94"/>
                <a:gd name="T82" fmla="*/ 75 w 96"/>
                <a:gd name="T83" fmla="*/ 88 h 94"/>
                <a:gd name="T84" fmla="*/ 84 w 96"/>
                <a:gd name="T85" fmla="*/ 84 h 94"/>
                <a:gd name="T86" fmla="*/ 87 w 96"/>
                <a:gd name="T87" fmla="*/ 71 h 94"/>
                <a:gd name="T88" fmla="*/ 82 w 96"/>
                <a:gd name="T89" fmla="*/ 54 h 94"/>
                <a:gd name="T90" fmla="*/ 93 w 96"/>
                <a:gd name="T91" fmla="*/ 40 h 94"/>
                <a:gd name="T92" fmla="*/ 94 w 96"/>
                <a:gd name="T93" fmla="*/ 27 h 94"/>
                <a:gd name="T94" fmla="*/ 82 w 96"/>
                <a:gd name="T95" fmla="*/ 20 h 94"/>
                <a:gd name="T96" fmla="*/ 65 w 96"/>
                <a:gd name="T97" fmla="*/ 20 h 94"/>
                <a:gd name="T98" fmla="*/ 55 w 96"/>
                <a:gd name="T99" fmla="*/ 6 h 94"/>
                <a:gd name="T100" fmla="*/ 50 w 96"/>
                <a:gd name="T101" fmla="*/ 2 h 94"/>
                <a:gd name="T102" fmla="*/ 44 w 96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94">
                  <a:moveTo>
                    <a:pt x="44" y="12"/>
                  </a:move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6"/>
                    <a:pt x="76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2"/>
                    <a:pt x="32" y="82"/>
                    <a:pt x="32" y="8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2"/>
                    <a:pt x="14" y="4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4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1"/>
                    <a:pt x="34" y="4"/>
                    <a:pt x="32" y="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5" y="32"/>
                    <a:pt x="2" y="36"/>
                    <a:pt x="1" y="41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6"/>
                    <a:pt x="23" y="90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9" y="94"/>
                    <a:pt x="31" y="94"/>
                    <a:pt x="33" y="94"/>
                  </a:cubicBezTo>
                  <a:cubicBezTo>
                    <a:pt x="36" y="94"/>
                    <a:pt x="38" y="93"/>
                    <a:pt x="41" y="92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4" y="88"/>
                    <a:pt x="75" y="88"/>
                  </a:cubicBezTo>
                  <a:cubicBezTo>
                    <a:pt x="79" y="88"/>
                    <a:pt x="82" y="86"/>
                    <a:pt x="84" y="84"/>
                  </a:cubicBezTo>
                  <a:cubicBezTo>
                    <a:pt x="88" y="81"/>
                    <a:pt x="89" y="75"/>
                    <a:pt x="87" y="71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5" y="36"/>
                    <a:pt x="96" y="31"/>
                    <a:pt x="94" y="27"/>
                  </a:cubicBezTo>
                  <a:cubicBezTo>
                    <a:pt x="92" y="23"/>
                    <a:pt x="87" y="20"/>
                    <a:pt x="8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4"/>
                    <a:pt x="52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3" name="yellow star"/>
          <p:cNvGrpSpPr/>
          <p:nvPr/>
        </p:nvGrpSpPr>
        <p:grpSpPr>
          <a:xfrm>
            <a:off x="11794099" y="5505452"/>
            <a:ext cx="303213" cy="296863"/>
            <a:chOff x="8758238" y="5505451"/>
            <a:chExt cx="303213" cy="296863"/>
          </a:xfrm>
        </p:grpSpPr>
        <p:sp>
          <p:nvSpPr>
            <p:cNvPr id="182" name="yellow star"/>
            <p:cNvSpPr>
              <a:spLocks/>
            </p:cNvSpPr>
            <p:nvPr/>
          </p:nvSpPr>
          <p:spPr bwMode="auto">
            <a:xfrm>
              <a:off x="8780463" y="5524501"/>
              <a:ext cx="261938" cy="260350"/>
            </a:xfrm>
            <a:custGeom>
              <a:avLst/>
              <a:gdLst>
                <a:gd name="T0" fmla="*/ 26 w 83"/>
                <a:gd name="T1" fmla="*/ 82 h 82"/>
                <a:gd name="T2" fmla="*/ 23 w 83"/>
                <a:gd name="T3" fmla="*/ 81 h 82"/>
                <a:gd name="T4" fmla="*/ 19 w 83"/>
                <a:gd name="T5" fmla="*/ 75 h 82"/>
                <a:gd name="T6" fmla="*/ 20 w 83"/>
                <a:gd name="T7" fmla="*/ 54 h 82"/>
                <a:gd name="T8" fmla="*/ 3 w 83"/>
                <a:gd name="T9" fmla="*/ 42 h 82"/>
                <a:gd name="T10" fmla="*/ 0 w 83"/>
                <a:gd name="T11" fmla="*/ 35 h 82"/>
                <a:gd name="T12" fmla="*/ 5 w 83"/>
                <a:gd name="T13" fmla="*/ 30 h 82"/>
                <a:gd name="T14" fmla="*/ 25 w 83"/>
                <a:gd name="T15" fmla="*/ 24 h 82"/>
                <a:gd name="T16" fmla="*/ 31 w 83"/>
                <a:gd name="T17" fmla="*/ 4 h 82"/>
                <a:gd name="T18" fmla="*/ 36 w 83"/>
                <a:gd name="T19" fmla="*/ 0 h 82"/>
                <a:gd name="T20" fmla="*/ 37 w 83"/>
                <a:gd name="T21" fmla="*/ 0 h 82"/>
                <a:gd name="T22" fmla="*/ 40 w 83"/>
                <a:gd name="T23" fmla="*/ 0 h 82"/>
                <a:gd name="T24" fmla="*/ 43 w 83"/>
                <a:gd name="T25" fmla="*/ 3 h 82"/>
                <a:gd name="T26" fmla="*/ 55 w 83"/>
                <a:gd name="T27" fmla="*/ 20 h 82"/>
                <a:gd name="T28" fmla="*/ 75 w 83"/>
                <a:gd name="T29" fmla="*/ 19 h 82"/>
                <a:gd name="T30" fmla="*/ 81 w 83"/>
                <a:gd name="T31" fmla="*/ 23 h 82"/>
                <a:gd name="T32" fmla="*/ 81 w 83"/>
                <a:gd name="T33" fmla="*/ 30 h 82"/>
                <a:gd name="T34" fmla="*/ 68 w 83"/>
                <a:gd name="T35" fmla="*/ 47 h 82"/>
                <a:gd name="T36" fmla="*/ 75 w 83"/>
                <a:gd name="T37" fmla="*/ 66 h 82"/>
                <a:gd name="T38" fmla="*/ 73 w 83"/>
                <a:gd name="T39" fmla="*/ 73 h 82"/>
                <a:gd name="T40" fmla="*/ 68 w 83"/>
                <a:gd name="T41" fmla="*/ 75 h 82"/>
                <a:gd name="T42" fmla="*/ 66 w 83"/>
                <a:gd name="T43" fmla="*/ 75 h 82"/>
                <a:gd name="T44" fmla="*/ 47 w 83"/>
                <a:gd name="T45" fmla="*/ 68 h 82"/>
                <a:gd name="T46" fmla="*/ 30 w 83"/>
                <a:gd name="T47" fmla="*/ 80 h 82"/>
                <a:gd name="T48" fmla="*/ 2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26" y="82"/>
                  </a:moveTo>
                  <a:cubicBezTo>
                    <a:pt x="25" y="82"/>
                    <a:pt x="24" y="81"/>
                    <a:pt x="23" y="81"/>
                  </a:cubicBezTo>
                  <a:cubicBezTo>
                    <a:pt x="21" y="80"/>
                    <a:pt x="19" y="77"/>
                    <a:pt x="19" y="7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41"/>
                    <a:pt x="0" y="38"/>
                    <a:pt x="0" y="35"/>
                  </a:cubicBezTo>
                  <a:cubicBezTo>
                    <a:pt x="1" y="33"/>
                    <a:pt x="2" y="31"/>
                    <a:pt x="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1"/>
                    <a:pt x="42" y="2"/>
                    <a:pt x="43" y="3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8" y="19"/>
                    <a:pt x="80" y="21"/>
                    <a:pt x="81" y="23"/>
                  </a:cubicBezTo>
                  <a:cubicBezTo>
                    <a:pt x="83" y="25"/>
                    <a:pt x="82" y="28"/>
                    <a:pt x="81" y="3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6" y="69"/>
                    <a:pt x="75" y="72"/>
                    <a:pt x="73" y="73"/>
                  </a:cubicBezTo>
                  <a:cubicBezTo>
                    <a:pt x="72" y="75"/>
                    <a:pt x="70" y="75"/>
                    <a:pt x="68" y="75"/>
                  </a:cubicBezTo>
                  <a:cubicBezTo>
                    <a:pt x="68" y="75"/>
                    <a:pt x="67" y="75"/>
                    <a:pt x="66" y="75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9" y="81"/>
                    <a:pt x="28" y="82"/>
                    <a:pt x="2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3" name="star outline"/>
            <p:cNvSpPr>
              <a:spLocks noEditPoints="1"/>
            </p:cNvSpPr>
            <p:nvPr/>
          </p:nvSpPr>
          <p:spPr bwMode="auto">
            <a:xfrm>
              <a:off x="8758238" y="5505451"/>
              <a:ext cx="303213" cy="296863"/>
            </a:xfrm>
            <a:custGeom>
              <a:avLst/>
              <a:gdLst>
                <a:gd name="T0" fmla="*/ 44 w 96"/>
                <a:gd name="T1" fmla="*/ 12 h 94"/>
                <a:gd name="T2" fmla="*/ 45 w 96"/>
                <a:gd name="T3" fmla="*/ 12 h 94"/>
                <a:gd name="T4" fmla="*/ 45 w 96"/>
                <a:gd name="T5" fmla="*/ 12 h 94"/>
                <a:gd name="T6" fmla="*/ 59 w 96"/>
                <a:gd name="T7" fmla="*/ 32 h 94"/>
                <a:gd name="T8" fmla="*/ 82 w 96"/>
                <a:gd name="T9" fmla="*/ 31 h 94"/>
                <a:gd name="T10" fmla="*/ 82 w 96"/>
                <a:gd name="T11" fmla="*/ 31 h 94"/>
                <a:gd name="T12" fmla="*/ 83 w 96"/>
                <a:gd name="T13" fmla="*/ 32 h 94"/>
                <a:gd name="T14" fmla="*/ 83 w 96"/>
                <a:gd name="T15" fmla="*/ 33 h 94"/>
                <a:gd name="T16" fmla="*/ 69 w 96"/>
                <a:gd name="T17" fmla="*/ 52 h 94"/>
                <a:gd name="T18" fmla="*/ 76 w 96"/>
                <a:gd name="T19" fmla="*/ 74 h 94"/>
                <a:gd name="T20" fmla="*/ 76 w 96"/>
                <a:gd name="T21" fmla="*/ 75 h 94"/>
                <a:gd name="T22" fmla="*/ 75 w 96"/>
                <a:gd name="T23" fmla="*/ 75 h 94"/>
                <a:gd name="T24" fmla="*/ 75 w 96"/>
                <a:gd name="T25" fmla="*/ 75 h 94"/>
                <a:gd name="T26" fmla="*/ 53 w 96"/>
                <a:gd name="T27" fmla="*/ 67 h 94"/>
                <a:gd name="T28" fmla="*/ 34 w 96"/>
                <a:gd name="T29" fmla="*/ 82 h 94"/>
                <a:gd name="T30" fmla="*/ 33 w 96"/>
                <a:gd name="T31" fmla="*/ 82 h 94"/>
                <a:gd name="T32" fmla="*/ 33 w 96"/>
                <a:gd name="T33" fmla="*/ 82 h 94"/>
                <a:gd name="T34" fmla="*/ 32 w 96"/>
                <a:gd name="T35" fmla="*/ 81 h 94"/>
                <a:gd name="T36" fmla="*/ 33 w 96"/>
                <a:gd name="T37" fmla="*/ 57 h 94"/>
                <a:gd name="T38" fmla="*/ 13 w 96"/>
                <a:gd name="T39" fmla="*/ 43 h 94"/>
                <a:gd name="T40" fmla="*/ 13 w 96"/>
                <a:gd name="T41" fmla="*/ 42 h 94"/>
                <a:gd name="T42" fmla="*/ 14 w 96"/>
                <a:gd name="T43" fmla="*/ 42 h 94"/>
                <a:gd name="T44" fmla="*/ 36 w 96"/>
                <a:gd name="T45" fmla="*/ 35 h 94"/>
                <a:gd name="T46" fmla="*/ 44 w 96"/>
                <a:gd name="T47" fmla="*/ 12 h 94"/>
                <a:gd name="T48" fmla="*/ 44 w 96"/>
                <a:gd name="T49" fmla="*/ 12 h 94"/>
                <a:gd name="T50" fmla="*/ 44 w 96"/>
                <a:gd name="T51" fmla="*/ 12 h 94"/>
                <a:gd name="T52" fmla="*/ 44 w 96"/>
                <a:gd name="T53" fmla="*/ 0 h 94"/>
                <a:gd name="T54" fmla="*/ 42 w 96"/>
                <a:gd name="T55" fmla="*/ 0 h 94"/>
                <a:gd name="T56" fmla="*/ 32 w 96"/>
                <a:gd name="T57" fmla="*/ 9 h 94"/>
                <a:gd name="T58" fmla="*/ 27 w 96"/>
                <a:gd name="T59" fmla="*/ 25 h 94"/>
                <a:gd name="T60" fmla="*/ 10 w 96"/>
                <a:gd name="T61" fmla="*/ 30 h 94"/>
                <a:gd name="T62" fmla="*/ 1 w 96"/>
                <a:gd name="T63" fmla="*/ 41 h 94"/>
                <a:gd name="T64" fmla="*/ 6 w 96"/>
                <a:gd name="T65" fmla="*/ 53 h 94"/>
                <a:gd name="T66" fmla="*/ 21 w 96"/>
                <a:gd name="T67" fmla="*/ 63 h 94"/>
                <a:gd name="T68" fmla="*/ 20 w 96"/>
                <a:gd name="T69" fmla="*/ 81 h 94"/>
                <a:gd name="T70" fmla="*/ 27 w 96"/>
                <a:gd name="T71" fmla="*/ 92 h 94"/>
                <a:gd name="T72" fmla="*/ 33 w 96"/>
                <a:gd name="T73" fmla="*/ 94 h 94"/>
                <a:gd name="T74" fmla="*/ 41 w 96"/>
                <a:gd name="T75" fmla="*/ 91 h 94"/>
                <a:gd name="T76" fmla="*/ 55 w 96"/>
                <a:gd name="T77" fmla="*/ 81 h 94"/>
                <a:gd name="T78" fmla="*/ 71 w 96"/>
                <a:gd name="T79" fmla="*/ 87 h 94"/>
                <a:gd name="T80" fmla="*/ 75 w 96"/>
                <a:gd name="T81" fmla="*/ 87 h 94"/>
                <a:gd name="T82" fmla="*/ 85 w 96"/>
                <a:gd name="T83" fmla="*/ 84 h 94"/>
                <a:gd name="T84" fmla="*/ 88 w 96"/>
                <a:gd name="T85" fmla="*/ 70 h 94"/>
                <a:gd name="T86" fmla="*/ 82 w 96"/>
                <a:gd name="T87" fmla="*/ 54 h 94"/>
                <a:gd name="T88" fmla="*/ 93 w 96"/>
                <a:gd name="T89" fmla="*/ 40 h 94"/>
                <a:gd name="T90" fmla="*/ 94 w 96"/>
                <a:gd name="T91" fmla="*/ 26 h 94"/>
                <a:gd name="T92" fmla="*/ 82 w 96"/>
                <a:gd name="T93" fmla="*/ 19 h 94"/>
                <a:gd name="T94" fmla="*/ 65 w 96"/>
                <a:gd name="T95" fmla="*/ 20 h 94"/>
                <a:gd name="T96" fmla="*/ 55 w 96"/>
                <a:gd name="T97" fmla="*/ 5 h 94"/>
                <a:gd name="T98" fmla="*/ 50 w 96"/>
                <a:gd name="T99" fmla="*/ 1 h 94"/>
                <a:gd name="T100" fmla="*/ 44 w 96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94">
                  <a:moveTo>
                    <a:pt x="44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3" y="31"/>
                    <a:pt x="83" y="32"/>
                    <a:pt x="83" y="32"/>
                  </a:cubicBezTo>
                  <a:cubicBezTo>
                    <a:pt x="83" y="32"/>
                    <a:pt x="83" y="32"/>
                    <a:pt x="83" y="3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4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38" y="1"/>
                    <a:pt x="34" y="4"/>
                    <a:pt x="32" y="9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6" y="32"/>
                    <a:pt x="2" y="36"/>
                    <a:pt x="1" y="41"/>
                  </a:cubicBezTo>
                  <a:cubicBezTo>
                    <a:pt x="0" y="45"/>
                    <a:pt x="2" y="50"/>
                    <a:pt x="6" y="5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5"/>
                    <a:pt x="23" y="90"/>
                    <a:pt x="27" y="92"/>
                  </a:cubicBezTo>
                  <a:cubicBezTo>
                    <a:pt x="29" y="93"/>
                    <a:pt x="31" y="94"/>
                    <a:pt x="33" y="94"/>
                  </a:cubicBezTo>
                  <a:cubicBezTo>
                    <a:pt x="36" y="94"/>
                    <a:pt x="39" y="93"/>
                    <a:pt x="41" y="9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4" y="87"/>
                    <a:pt x="75" y="87"/>
                  </a:cubicBezTo>
                  <a:cubicBezTo>
                    <a:pt x="79" y="87"/>
                    <a:pt x="82" y="86"/>
                    <a:pt x="85" y="84"/>
                  </a:cubicBezTo>
                  <a:cubicBezTo>
                    <a:pt x="88" y="80"/>
                    <a:pt x="89" y="75"/>
                    <a:pt x="88" y="70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6" y="36"/>
                    <a:pt x="96" y="31"/>
                    <a:pt x="94" y="26"/>
                  </a:cubicBezTo>
                  <a:cubicBezTo>
                    <a:pt x="92" y="22"/>
                    <a:pt x="87" y="19"/>
                    <a:pt x="82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3"/>
                    <a:pt x="52" y="2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3" name="yellow star"/>
          <p:cNvGrpSpPr/>
          <p:nvPr/>
        </p:nvGrpSpPr>
        <p:grpSpPr>
          <a:xfrm>
            <a:off x="66204" y="74614"/>
            <a:ext cx="966788" cy="930275"/>
            <a:chOff x="76200" y="74613"/>
            <a:chExt cx="966788" cy="930275"/>
          </a:xfrm>
        </p:grpSpPr>
        <p:sp>
          <p:nvSpPr>
            <p:cNvPr id="185" name="yellow star"/>
            <p:cNvSpPr>
              <a:spLocks/>
            </p:cNvSpPr>
            <p:nvPr/>
          </p:nvSpPr>
          <p:spPr bwMode="auto">
            <a:xfrm>
              <a:off x="98425" y="93663"/>
              <a:ext cx="922338" cy="892175"/>
            </a:xfrm>
            <a:custGeom>
              <a:avLst/>
              <a:gdLst>
                <a:gd name="T0" fmla="*/ 152 w 292"/>
                <a:gd name="T1" fmla="*/ 282 h 282"/>
                <a:gd name="T2" fmla="*/ 147 w 292"/>
                <a:gd name="T3" fmla="*/ 281 h 282"/>
                <a:gd name="T4" fmla="*/ 144 w 292"/>
                <a:gd name="T5" fmla="*/ 278 h 282"/>
                <a:gd name="T6" fmla="*/ 99 w 292"/>
                <a:gd name="T7" fmla="*/ 199 h 282"/>
                <a:gd name="T8" fmla="*/ 9 w 292"/>
                <a:gd name="T9" fmla="*/ 191 h 282"/>
                <a:gd name="T10" fmla="*/ 1 w 292"/>
                <a:gd name="T11" fmla="*/ 185 h 282"/>
                <a:gd name="T12" fmla="*/ 3 w 292"/>
                <a:gd name="T13" fmla="*/ 176 h 282"/>
                <a:gd name="T14" fmla="*/ 64 w 292"/>
                <a:gd name="T15" fmla="*/ 109 h 282"/>
                <a:gd name="T16" fmla="*/ 44 w 292"/>
                <a:gd name="T17" fmla="*/ 20 h 282"/>
                <a:gd name="T18" fmla="*/ 47 w 292"/>
                <a:gd name="T19" fmla="*/ 11 h 282"/>
                <a:gd name="T20" fmla="*/ 53 w 292"/>
                <a:gd name="T21" fmla="*/ 9 h 282"/>
                <a:gd name="T22" fmla="*/ 57 w 292"/>
                <a:gd name="T23" fmla="*/ 10 h 282"/>
                <a:gd name="T24" fmla="*/ 139 w 292"/>
                <a:gd name="T25" fmla="*/ 48 h 282"/>
                <a:gd name="T26" fmla="*/ 217 w 292"/>
                <a:gd name="T27" fmla="*/ 1 h 282"/>
                <a:gd name="T28" fmla="*/ 222 w 292"/>
                <a:gd name="T29" fmla="*/ 0 h 282"/>
                <a:gd name="T30" fmla="*/ 227 w 292"/>
                <a:gd name="T31" fmla="*/ 1 h 282"/>
                <a:gd name="T32" fmla="*/ 231 w 292"/>
                <a:gd name="T33" fmla="*/ 10 h 282"/>
                <a:gd name="T34" fmla="*/ 220 w 292"/>
                <a:gd name="T35" fmla="*/ 100 h 282"/>
                <a:gd name="T36" fmla="*/ 289 w 292"/>
                <a:gd name="T37" fmla="*/ 160 h 282"/>
                <a:gd name="T38" fmla="*/ 292 w 292"/>
                <a:gd name="T39" fmla="*/ 169 h 282"/>
                <a:gd name="T40" fmla="*/ 285 w 292"/>
                <a:gd name="T41" fmla="*/ 175 h 282"/>
                <a:gd name="T42" fmla="*/ 196 w 292"/>
                <a:gd name="T43" fmla="*/ 193 h 282"/>
                <a:gd name="T44" fmla="*/ 160 w 292"/>
                <a:gd name="T45" fmla="*/ 277 h 282"/>
                <a:gd name="T46" fmla="*/ 152 w 292"/>
                <a:gd name="T47" fmla="*/ 282 h 282"/>
                <a:gd name="T48" fmla="*/ 152 w 292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282">
                  <a:moveTo>
                    <a:pt x="152" y="282"/>
                  </a:moveTo>
                  <a:cubicBezTo>
                    <a:pt x="150" y="282"/>
                    <a:pt x="148" y="282"/>
                    <a:pt x="147" y="281"/>
                  </a:cubicBezTo>
                  <a:cubicBezTo>
                    <a:pt x="145" y="280"/>
                    <a:pt x="144" y="279"/>
                    <a:pt x="144" y="278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5" y="190"/>
                    <a:pt x="2" y="188"/>
                    <a:pt x="1" y="185"/>
                  </a:cubicBezTo>
                  <a:cubicBezTo>
                    <a:pt x="0" y="182"/>
                    <a:pt x="0" y="178"/>
                    <a:pt x="3" y="176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17"/>
                    <a:pt x="45" y="13"/>
                    <a:pt x="47" y="11"/>
                  </a:cubicBezTo>
                  <a:cubicBezTo>
                    <a:pt x="49" y="10"/>
                    <a:pt x="51" y="9"/>
                    <a:pt x="53" y="9"/>
                  </a:cubicBezTo>
                  <a:cubicBezTo>
                    <a:pt x="54" y="9"/>
                    <a:pt x="55" y="9"/>
                    <a:pt x="57" y="1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9" y="0"/>
                    <a:pt x="220" y="0"/>
                    <a:pt x="222" y="0"/>
                  </a:cubicBezTo>
                  <a:cubicBezTo>
                    <a:pt x="224" y="0"/>
                    <a:pt x="225" y="0"/>
                    <a:pt x="227" y="1"/>
                  </a:cubicBezTo>
                  <a:cubicBezTo>
                    <a:pt x="230" y="3"/>
                    <a:pt x="231" y="6"/>
                    <a:pt x="231" y="10"/>
                  </a:cubicBezTo>
                  <a:cubicBezTo>
                    <a:pt x="220" y="100"/>
                    <a:pt x="220" y="100"/>
                    <a:pt x="220" y="100"/>
                  </a:cubicBezTo>
                  <a:cubicBezTo>
                    <a:pt x="289" y="160"/>
                    <a:pt x="289" y="160"/>
                    <a:pt x="289" y="160"/>
                  </a:cubicBezTo>
                  <a:cubicBezTo>
                    <a:pt x="291" y="162"/>
                    <a:pt x="292" y="166"/>
                    <a:pt x="292" y="169"/>
                  </a:cubicBezTo>
                  <a:cubicBezTo>
                    <a:pt x="291" y="172"/>
                    <a:pt x="288" y="175"/>
                    <a:pt x="285" y="17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60" y="277"/>
                    <a:pt x="160" y="277"/>
                    <a:pt x="160" y="277"/>
                  </a:cubicBezTo>
                  <a:cubicBezTo>
                    <a:pt x="158" y="280"/>
                    <a:pt x="155" y="282"/>
                    <a:pt x="152" y="282"/>
                  </a:cubicBezTo>
                  <a:cubicBezTo>
                    <a:pt x="152" y="282"/>
                    <a:pt x="152" y="282"/>
                    <a:pt x="15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6" name="star outline"/>
            <p:cNvSpPr>
              <a:spLocks noEditPoints="1"/>
            </p:cNvSpPr>
            <p:nvPr/>
          </p:nvSpPr>
          <p:spPr bwMode="auto">
            <a:xfrm>
              <a:off x="76200" y="74613"/>
              <a:ext cx="966788" cy="930275"/>
            </a:xfrm>
            <a:custGeom>
              <a:avLst/>
              <a:gdLst>
                <a:gd name="T0" fmla="*/ 229 w 306"/>
                <a:gd name="T1" fmla="*/ 12 h 294"/>
                <a:gd name="T2" fmla="*/ 230 w 306"/>
                <a:gd name="T3" fmla="*/ 12 h 294"/>
                <a:gd name="T4" fmla="*/ 232 w 306"/>
                <a:gd name="T5" fmla="*/ 15 h 294"/>
                <a:gd name="T6" fmla="*/ 221 w 306"/>
                <a:gd name="T7" fmla="*/ 109 h 294"/>
                <a:gd name="T8" fmla="*/ 292 w 306"/>
                <a:gd name="T9" fmla="*/ 170 h 294"/>
                <a:gd name="T10" fmla="*/ 293 w 306"/>
                <a:gd name="T11" fmla="*/ 173 h 294"/>
                <a:gd name="T12" fmla="*/ 290 w 306"/>
                <a:gd name="T13" fmla="*/ 176 h 294"/>
                <a:gd name="T14" fmla="*/ 198 w 306"/>
                <a:gd name="T15" fmla="*/ 194 h 294"/>
                <a:gd name="T16" fmla="*/ 161 w 306"/>
                <a:gd name="T17" fmla="*/ 281 h 294"/>
                <a:gd name="T18" fmla="*/ 159 w 306"/>
                <a:gd name="T19" fmla="*/ 282 h 294"/>
                <a:gd name="T20" fmla="*/ 159 w 306"/>
                <a:gd name="T21" fmla="*/ 282 h 294"/>
                <a:gd name="T22" fmla="*/ 157 w 306"/>
                <a:gd name="T23" fmla="*/ 282 h 294"/>
                <a:gd name="T24" fmla="*/ 156 w 306"/>
                <a:gd name="T25" fmla="*/ 281 h 294"/>
                <a:gd name="T26" fmla="*/ 110 w 306"/>
                <a:gd name="T27" fmla="*/ 199 h 294"/>
                <a:gd name="T28" fmla="*/ 16 w 306"/>
                <a:gd name="T29" fmla="*/ 191 h 294"/>
                <a:gd name="T30" fmla="*/ 14 w 306"/>
                <a:gd name="T31" fmla="*/ 189 h 294"/>
                <a:gd name="T32" fmla="*/ 14 w 306"/>
                <a:gd name="T33" fmla="*/ 186 h 294"/>
                <a:gd name="T34" fmla="*/ 78 w 306"/>
                <a:gd name="T35" fmla="*/ 116 h 294"/>
                <a:gd name="T36" fmla="*/ 57 w 306"/>
                <a:gd name="T37" fmla="*/ 25 h 294"/>
                <a:gd name="T38" fmla="*/ 58 w 306"/>
                <a:gd name="T39" fmla="*/ 22 h 294"/>
                <a:gd name="T40" fmla="*/ 60 w 306"/>
                <a:gd name="T41" fmla="*/ 21 h 294"/>
                <a:gd name="T42" fmla="*/ 61 w 306"/>
                <a:gd name="T43" fmla="*/ 21 h 294"/>
                <a:gd name="T44" fmla="*/ 147 w 306"/>
                <a:gd name="T45" fmla="*/ 61 h 294"/>
                <a:gd name="T46" fmla="*/ 227 w 306"/>
                <a:gd name="T47" fmla="*/ 12 h 294"/>
                <a:gd name="T48" fmla="*/ 229 w 306"/>
                <a:gd name="T49" fmla="*/ 12 h 294"/>
                <a:gd name="T50" fmla="*/ 229 w 306"/>
                <a:gd name="T51" fmla="*/ 0 h 294"/>
                <a:gd name="T52" fmla="*/ 221 w 306"/>
                <a:gd name="T53" fmla="*/ 2 h 294"/>
                <a:gd name="T54" fmla="*/ 146 w 306"/>
                <a:gd name="T55" fmla="*/ 47 h 294"/>
                <a:gd name="T56" fmla="*/ 66 w 306"/>
                <a:gd name="T57" fmla="*/ 10 h 294"/>
                <a:gd name="T58" fmla="*/ 60 w 306"/>
                <a:gd name="T59" fmla="*/ 9 h 294"/>
                <a:gd name="T60" fmla="*/ 50 w 306"/>
                <a:gd name="T61" fmla="*/ 12 h 294"/>
                <a:gd name="T62" fmla="*/ 45 w 306"/>
                <a:gd name="T63" fmla="*/ 27 h 294"/>
                <a:gd name="T64" fmla="*/ 65 w 306"/>
                <a:gd name="T65" fmla="*/ 113 h 294"/>
                <a:gd name="T66" fmla="*/ 5 w 306"/>
                <a:gd name="T67" fmla="*/ 178 h 294"/>
                <a:gd name="T68" fmla="*/ 2 w 306"/>
                <a:gd name="T69" fmla="*/ 193 h 294"/>
                <a:gd name="T70" fmla="*/ 15 w 306"/>
                <a:gd name="T71" fmla="*/ 203 h 294"/>
                <a:gd name="T72" fmla="*/ 102 w 306"/>
                <a:gd name="T73" fmla="*/ 210 h 294"/>
                <a:gd name="T74" fmla="*/ 146 w 306"/>
                <a:gd name="T75" fmla="*/ 287 h 294"/>
                <a:gd name="T76" fmla="*/ 150 w 306"/>
                <a:gd name="T77" fmla="*/ 292 h 294"/>
                <a:gd name="T78" fmla="*/ 159 w 306"/>
                <a:gd name="T79" fmla="*/ 294 h 294"/>
                <a:gd name="T80" fmla="*/ 159 w 306"/>
                <a:gd name="T81" fmla="*/ 294 h 294"/>
                <a:gd name="T82" fmla="*/ 172 w 306"/>
                <a:gd name="T83" fmla="*/ 285 h 294"/>
                <a:gd name="T84" fmla="*/ 207 w 306"/>
                <a:gd name="T85" fmla="*/ 205 h 294"/>
                <a:gd name="T86" fmla="*/ 293 w 306"/>
                <a:gd name="T87" fmla="*/ 187 h 294"/>
                <a:gd name="T88" fmla="*/ 304 w 306"/>
                <a:gd name="T89" fmla="*/ 177 h 294"/>
                <a:gd name="T90" fmla="*/ 300 w 306"/>
                <a:gd name="T91" fmla="*/ 161 h 294"/>
                <a:gd name="T92" fmla="*/ 234 w 306"/>
                <a:gd name="T93" fmla="*/ 104 h 294"/>
                <a:gd name="T94" fmla="*/ 244 w 306"/>
                <a:gd name="T95" fmla="*/ 17 h 294"/>
                <a:gd name="T96" fmla="*/ 237 w 306"/>
                <a:gd name="T97" fmla="*/ 2 h 294"/>
                <a:gd name="T98" fmla="*/ 229 w 306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294">
                  <a:moveTo>
                    <a:pt x="229" y="12"/>
                  </a:moveTo>
                  <a:cubicBezTo>
                    <a:pt x="229" y="12"/>
                    <a:pt x="230" y="12"/>
                    <a:pt x="230" y="12"/>
                  </a:cubicBezTo>
                  <a:cubicBezTo>
                    <a:pt x="231" y="13"/>
                    <a:pt x="232" y="14"/>
                    <a:pt x="232" y="15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3" y="171"/>
                    <a:pt x="293" y="172"/>
                    <a:pt x="293" y="173"/>
                  </a:cubicBezTo>
                  <a:cubicBezTo>
                    <a:pt x="292" y="175"/>
                    <a:pt x="292" y="175"/>
                    <a:pt x="290" y="176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61" y="281"/>
                    <a:pt x="161" y="281"/>
                    <a:pt x="161" y="281"/>
                  </a:cubicBezTo>
                  <a:cubicBezTo>
                    <a:pt x="161" y="282"/>
                    <a:pt x="160" y="282"/>
                    <a:pt x="159" y="282"/>
                  </a:cubicBezTo>
                  <a:cubicBezTo>
                    <a:pt x="159" y="282"/>
                    <a:pt x="159" y="282"/>
                    <a:pt x="159" y="282"/>
                  </a:cubicBezTo>
                  <a:cubicBezTo>
                    <a:pt x="158" y="282"/>
                    <a:pt x="157" y="282"/>
                    <a:pt x="157" y="282"/>
                  </a:cubicBezTo>
                  <a:cubicBezTo>
                    <a:pt x="157" y="282"/>
                    <a:pt x="156" y="281"/>
                    <a:pt x="156" y="281"/>
                  </a:cubicBezTo>
                  <a:cubicBezTo>
                    <a:pt x="110" y="199"/>
                    <a:pt x="110" y="199"/>
                    <a:pt x="110" y="199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5" y="191"/>
                    <a:pt x="14" y="190"/>
                    <a:pt x="14" y="189"/>
                  </a:cubicBezTo>
                  <a:cubicBezTo>
                    <a:pt x="13" y="188"/>
                    <a:pt x="13" y="186"/>
                    <a:pt x="14" y="18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4"/>
                    <a:pt x="57" y="22"/>
                    <a:pt x="58" y="22"/>
                  </a:cubicBezTo>
                  <a:cubicBezTo>
                    <a:pt x="58" y="21"/>
                    <a:pt x="59" y="21"/>
                    <a:pt x="60" y="21"/>
                  </a:cubicBezTo>
                  <a:cubicBezTo>
                    <a:pt x="60" y="21"/>
                    <a:pt x="61" y="21"/>
                    <a:pt x="61" y="2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8" y="12"/>
                    <a:pt x="228" y="12"/>
                    <a:pt x="229" y="12"/>
                  </a:cubicBezTo>
                  <a:moveTo>
                    <a:pt x="229" y="0"/>
                  </a:moveTo>
                  <a:cubicBezTo>
                    <a:pt x="226" y="0"/>
                    <a:pt x="223" y="1"/>
                    <a:pt x="221" y="2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9"/>
                    <a:pt x="60" y="9"/>
                  </a:cubicBezTo>
                  <a:cubicBezTo>
                    <a:pt x="56" y="9"/>
                    <a:pt x="53" y="10"/>
                    <a:pt x="50" y="12"/>
                  </a:cubicBezTo>
                  <a:cubicBezTo>
                    <a:pt x="46" y="16"/>
                    <a:pt x="44" y="22"/>
                    <a:pt x="45" y="27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1" y="182"/>
                    <a:pt x="0" y="188"/>
                    <a:pt x="2" y="193"/>
                  </a:cubicBezTo>
                  <a:cubicBezTo>
                    <a:pt x="5" y="198"/>
                    <a:pt x="9" y="202"/>
                    <a:pt x="15" y="203"/>
                  </a:cubicBezTo>
                  <a:cubicBezTo>
                    <a:pt x="102" y="210"/>
                    <a:pt x="102" y="210"/>
                    <a:pt x="102" y="210"/>
                  </a:cubicBezTo>
                  <a:cubicBezTo>
                    <a:pt x="146" y="287"/>
                    <a:pt x="146" y="287"/>
                    <a:pt x="146" y="287"/>
                  </a:cubicBezTo>
                  <a:cubicBezTo>
                    <a:pt x="147" y="289"/>
                    <a:pt x="148" y="291"/>
                    <a:pt x="150" y="292"/>
                  </a:cubicBezTo>
                  <a:cubicBezTo>
                    <a:pt x="153" y="294"/>
                    <a:pt x="156" y="294"/>
                    <a:pt x="159" y="294"/>
                  </a:cubicBezTo>
                  <a:cubicBezTo>
                    <a:pt x="159" y="294"/>
                    <a:pt x="159" y="294"/>
                    <a:pt x="159" y="294"/>
                  </a:cubicBezTo>
                  <a:cubicBezTo>
                    <a:pt x="165" y="294"/>
                    <a:pt x="170" y="291"/>
                    <a:pt x="172" y="28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93" y="187"/>
                    <a:pt x="293" y="187"/>
                    <a:pt x="293" y="187"/>
                  </a:cubicBezTo>
                  <a:cubicBezTo>
                    <a:pt x="298" y="186"/>
                    <a:pt x="303" y="182"/>
                    <a:pt x="304" y="177"/>
                  </a:cubicBezTo>
                  <a:cubicBezTo>
                    <a:pt x="306" y="171"/>
                    <a:pt x="304" y="165"/>
                    <a:pt x="300" y="161"/>
                  </a:cubicBezTo>
                  <a:cubicBezTo>
                    <a:pt x="234" y="104"/>
                    <a:pt x="234" y="104"/>
                    <a:pt x="234" y="104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1"/>
                    <a:pt x="242" y="5"/>
                    <a:pt x="237" y="2"/>
                  </a:cubicBezTo>
                  <a:cubicBezTo>
                    <a:pt x="234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8" name="yellow star"/>
          <p:cNvGrpSpPr/>
          <p:nvPr/>
        </p:nvGrpSpPr>
        <p:grpSpPr>
          <a:xfrm>
            <a:off x="3389314" y="55563"/>
            <a:ext cx="506413" cy="496888"/>
            <a:chOff x="1865313" y="55563"/>
            <a:chExt cx="506413" cy="496888"/>
          </a:xfrm>
        </p:grpSpPr>
        <p:sp>
          <p:nvSpPr>
            <p:cNvPr id="187" name="yellow star"/>
            <p:cNvSpPr>
              <a:spLocks/>
            </p:cNvSpPr>
            <p:nvPr/>
          </p:nvSpPr>
          <p:spPr bwMode="auto">
            <a:xfrm>
              <a:off x="1887538" y="74613"/>
              <a:ext cx="465138" cy="458788"/>
            </a:xfrm>
            <a:custGeom>
              <a:avLst/>
              <a:gdLst>
                <a:gd name="T0" fmla="*/ 42 w 147"/>
                <a:gd name="T1" fmla="*/ 145 h 145"/>
                <a:gd name="T2" fmla="*/ 38 w 147"/>
                <a:gd name="T3" fmla="*/ 144 h 145"/>
                <a:gd name="T4" fmla="*/ 35 w 147"/>
                <a:gd name="T5" fmla="*/ 141 h 145"/>
                <a:gd name="T6" fmla="*/ 34 w 147"/>
                <a:gd name="T7" fmla="*/ 137 h 145"/>
                <a:gd name="T8" fmla="*/ 36 w 147"/>
                <a:gd name="T9" fmla="*/ 95 h 145"/>
                <a:gd name="T10" fmla="*/ 3 w 147"/>
                <a:gd name="T11" fmla="*/ 69 h 145"/>
                <a:gd name="T12" fmla="*/ 0 w 147"/>
                <a:gd name="T13" fmla="*/ 62 h 145"/>
                <a:gd name="T14" fmla="*/ 5 w 147"/>
                <a:gd name="T15" fmla="*/ 56 h 145"/>
                <a:gd name="T16" fmla="*/ 46 w 147"/>
                <a:gd name="T17" fmla="*/ 45 h 145"/>
                <a:gd name="T18" fmla="*/ 61 w 147"/>
                <a:gd name="T19" fmla="*/ 5 h 145"/>
                <a:gd name="T20" fmla="*/ 67 w 147"/>
                <a:gd name="T21" fmla="*/ 0 h 145"/>
                <a:gd name="T22" fmla="*/ 68 w 147"/>
                <a:gd name="T23" fmla="*/ 0 h 145"/>
                <a:gd name="T24" fmla="*/ 74 w 147"/>
                <a:gd name="T25" fmla="*/ 4 h 145"/>
                <a:gd name="T26" fmla="*/ 97 w 147"/>
                <a:gd name="T27" fmla="*/ 39 h 145"/>
                <a:gd name="T28" fmla="*/ 139 w 147"/>
                <a:gd name="T29" fmla="*/ 40 h 145"/>
                <a:gd name="T30" fmla="*/ 146 w 147"/>
                <a:gd name="T31" fmla="*/ 45 h 145"/>
                <a:gd name="T32" fmla="*/ 145 w 147"/>
                <a:gd name="T33" fmla="*/ 52 h 145"/>
                <a:gd name="T34" fmla="*/ 118 w 147"/>
                <a:gd name="T35" fmla="*/ 85 h 145"/>
                <a:gd name="T36" fmla="*/ 130 w 147"/>
                <a:gd name="T37" fmla="*/ 126 h 145"/>
                <a:gd name="T38" fmla="*/ 128 w 147"/>
                <a:gd name="T39" fmla="*/ 134 h 145"/>
                <a:gd name="T40" fmla="*/ 123 w 147"/>
                <a:gd name="T41" fmla="*/ 136 h 145"/>
                <a:gd name="T42" fmla="*/ 123 w 147"/>
                <a:gd name="T43" fmla="*/ 136 h 145"/>
                <a:gd name="T44" fmla="*/ 120 w 147"/>
                <a:gd name="T45" fmla="*/ 135 h 145"/>
                <a:gd name="T46" fmla="*/ 81 w 147"/>
                <a:gd name="T47" fmla="*/ 120 h 145"/>
                <a:gd name="T48" fmla="*/ 46 w 147"/>
                <a:gd name="T49" fmla="*/ 144 h 145"/>
                <a:gd name="T50" fmla="*/ 42 w 147"/>
                <a:gd name="T5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45">
                  <a:moveTo>
                    <a:pt x="42" y="145"/>
                  </a:moveTo>
                  <a:cubicBezTo>
                    <a:pt x="40" y="145"/>
                    <a:pt x="39" y="145"/>
                    <a:pt x="38" y="144"/>
                  </a:cubicBezTo>
                  <a:cubicBezTo>
                    <a:pt x="37" y="143"/>
                    <a:pt x="36" y="142"/>
                    <a:pt x="35" y="141"/>
                  </a:cubicBezTo>
                  <a:cubicBezTo>
                    <a:pt x="34" y="140"/>
                    <a:pt x="34" y="139"/>
                    <a:pt x="34" y="137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7"/>
                    <a:pt x="0" y="65"/>
                    <a:pt x="0" y="62"/>
                  </a:cubicBezTo>
                  <a:cubicBezTo>
                    <a:pt x="1" y="59"/>
                    <a:pt x="3" y="57"/>
                    <a:pt x="5" y="5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2" y="2"/>
                    <a:pt x="64" y="1"/>
                    <a:pt x="67" y="0"/>
                  </a:cubicBezTo>
                  <a:cubicBezTo>
                    <a:pt x="67" y="0"/>
                    <a:pt x="67" y="0"/>
                    <a:pt x="68" y="0"/>
                  </a:cubicBezTo>
                  <a:cubicBezTo>
                    <a:pt x="70" y="0"/>
                    <a:pt x="72" y="1"/>
                    <a:pt x="74" y="4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2" y="40"/>
                    <a:pt x="145" y="42"/>
                    <a:pt x="146" y="45"/>
                  </a:cubicBezTo>
                  <a:cubicBezTo>
                    <a:pt x="147" y="47"/>
                    <a:pt x="147" y="50"/>
                    <a:pt x="145" y="52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1" y="129"/>
                    <a:pt x="130" y="132"/>
                    <a:pt x="128" y="134"/>
                  </a:cubicBezTo>
                  <a:cubicBezTo>
                    <a:pt x="127" y="135"/>
                    <a:pt x="125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2" y="136"/>
                    <a:pt x="121" y="135"/>
                    <a:pt x="120" y="135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5"/>
                    <a:pt x="43" y="145"/>
                    <a:pt x="4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8" name="star outline"/>
            <p:cNvSpPr>
              <a:spLocks noEditPoints="1"/>
            </p:cNvSpPr>
            <p:nvPr/>
          </p:nvSpPr>
          <p:spPr bwMode="auto">
            <a:xfrm>
              <a:off x="1865313" y="55563"/>
              <a:ext cx="506413" cy="496888"/>
            </a:xfrm>
            <a:custGeom>
              <a:avLst/>
              <a:gdLst>
                <a:gd name="T0" fmla="*/ 75 w 160"/>
                <a:gd name="T1" fmla="*/ 12 h 157"/>
                <a:gd name="T2" fmla="*/ 76 w 160"/>
                <a:gd name="T3" fmla="*/ 13 h 157"/>
                <a:gd name="T4" fmla="*/ 101 w 160"/>
                <a:gd name="T5" fmla="*/ 51 h 157"/>
                <a:gd name="T6" fmla="*/ 146 w 160"/>
                <a:gd name="T7" fmla="*/ 52 h 157"/>
                <a:gd name="T8" fmla="*/ 147 w 160"/>
                <a:gd name="T9" fmla="*/ 53 h 157"/>
                <a:gd name="T10" fmla="*/ 147 w 160"/>
                <a:gd name="T11" fmla="*/ 55 h 157"/>
                <a:gd name="T12" fmla="*/ 119 w 160"/>
                <a:gd name="T13" fmla="*/ 90 h 157"/>
                <a:gd name="T14" fmla="*/ 131 w 160"/>
                <a:gd name="T15" fmla="*/ 134 h 157"/>
                <a:gd name="T16" fmla="*/ 131 w 160"/>
                <a:gd name="T17" fmla="*/ 135 h 157"/>
                <a:gd name="T18" fmla="*/ 130 w 160"/>
                <a:gd name="T19" fmla="*/ 136 h 157"/>
                <a:gd name="T20" fmla="*/ 130 w 160"/>
                <a:gd name="T21" fmla="*/ 135 h 157"/>
                <a:gd name="T22" fmla="*/ 87 w 160"/>
                <a:gd name="T23" fmla="*/ 119 h 157"/>
                <a:gd name="T24" fmla="*/ 49 w 160"/>
                <a:gd name="T25" fmla="*/ 145 h 157"/>
                <a:gd name="T26" fmla="*/ 49 w 160"/>
                <a:gd name="T27" fmla="*/ 145 h 157"/>
                <a:gd name="T28" fmla="*/ 48 w 160"/>
                <a:gd name="T29" fmla="*/ 145 h 157"/>
                <a:gd name="T30" fmla="*/ 47 w 160"/>
                <a:gd name="T31" fmla="*/ 144 h 157"/>
                <a:gd name="T32" fmla="*/ 47 w 160"/>
                <a:gd name="T33" fmla="*/ 144 h 157"/>
                <a:gd name="T34" fmla="*/ 50 w 160"/>
                <a:gd name="T35" fmla="*/ 98 h 157"/>
                <a:gd name="T36" fmla="*/ 13 w 160"/>
                <a:gd name="T37" fmla="*/ 70 h 157"/>
                <a:gd name="T38" fmla="*/ 13 w 160"/>
                <a:gd name="T39" fmla="*/ 69 h 157"/>
                <a:gd name="T40" fmla="*/ 14 w 160"/>
                <a:gd name="T41" fmla="*/ 68 h 157"/>
                <a:gd name="T42" fmla="*/ 58 w 160"/>
                <a:gd name="T43" fmla="*/ 56 h 157"/>
                <a:gd name="T44" fmla="*/ 73 w 160"/>
                <a:gd name="T45" fmla="*/ 13 h 157"/>
                <a:gd name="T46" fmla="*/ 74 w 160"/>
                <a:gd name="T47" fmla="*/ 12 h 157"/>
                <a:gd name="T48" fmla="*/ 75 w 160"/>
                <a:gd name="T49" fmla="*/ 12 h 157"/>
                <a:gd name="T50" fmla="*/ 75 w 160"/>
                <a:gd name="T51" fmla="*/ 0 h 157"/>
                <a:gd name="T52" fmla="*/ 73 w 160"/>
                <a:gd name="T53" fmla="*/ 0 h 157"/>
                <a:gd name="T54" fmla="*/ 62 w 160"/>
                <a:gd name="T55" fmla="*/ 9 h 157"/>
                <a:gd name="T56" fmla="*/ 49 w 160"/>
                <a:gd name="T57" fmla="*/ 46 h 157"/>
                <a:gd name="T58" fmla="*/ 11 w 160"/>
                <a:gd name="T59" fmla="*/ 56 h 157"/>
                <a:gd name="T60" fmla="*/ 1 w 160"/>
                <a:gd name="T61" fmla="*/ 67 h 157"/>
                <a:gd name="T62" fmla="*/ 6 w 160"/>
                <a:gd name="T63" fmla="*/ 80 h 157"/>
                <a:gd name="T64" fmla="*/ 37 w 160"/>
                <a:gd name="T65" fmla="*/ 104 h 157"/>
                <a:gd name="T66" fmla="*/ 35 w 160"/>
                <a:gd name="T67" fmla="*/ 143 h 157"/>
                <a:gd name="T68" fmla="*/ 36 w 160"/>
                <a:gd name="T69" fmla="*/ 149 h 157"/>
                <a:gd name="T70" fmla="*/ 42 w 160"/>
                <a:gd name="T71" fmla="*/ 155 h 157"/>
                <a:gd name="T72" fmla="*/ 49 w 160"/>
                <a:gd name="T73" fmla="*/ 157 h 157"/>
                <a:gd name="T74" fmla="*/ 56 w 160"/>
                <a:gd name="T75" fmla="*/ 155 h 157"/>
                <a:gd name="T76" fmla="*/ 89 w 160"/>
                <a:gd name="T77" fmla="*/ 133 h 157"/>
                <a:gd name="T78" fmla="*/ 125 w 160"/>
                <a:gd name="T79" fmla="*/ 147 h 157"/>
                <a:gd name="T80" fmla="*/ 130 w 160"/>
                <a:gd name="T81" fmla="*/ 148 h 157"/>
                <a:gd name="T82" fmla="*/ 139 w 160"/>
                <a:gd name="T83" fmla="*/ 144 h 157"/>
                <a:gd name="T84" fmla="*/ 143 w 160"/>
                <a:gd name="T85" fmla="*/ 130 h 157"/>
                <a:gd name="T86" fmla="*/ 132 w 160"/>
                <a:gd name="T87" fmla="*/ 93 h 157"/>
                <a:gd name="T88" fmla="*/ 157 w 160"/>
                <a:gd name="T89" fmla="*/ 62 h 157"/>
                <a:gd name="T90" fmla="*/ 158 w 160"/>
                <a:gd name="T91" fmla="*/ 48 h 157"/>
                <a:gd name="T92" fmla="*/ 146 w 160"/>
                <a:gd name="T93" fmla="*/ 40 h 157"/>
                <a:gd name="T94" fmla="*/ 107 w 160"/>
                <a:gd name="T95" fmla="*/ 39 h 157"/>
                <a:gd name="T96" fmla="*/ 86 w 160"/>
                <a:gd name="T97" fmla="*/ 6 h 157"/>
                <a:gd name="T98" fmla="*/ 75 w 160"/>
                <a:gd name="T9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157">
                  <a:moveTo>
                    <a:pt x="75" y="12"/>
                  </a:moveTo>
                  <a:cubicBezTo>
                    <a:pt x="75" y="12"/>
                    <a:pt x="76" y="12"/>
                    <a:pt x="76" y="13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7" y="52"/>
                    <a:pt x="147" y="53"/>
                    <a:pt x="147" y="53"/>
                  </a:cubicBezTo>
                  <a:cubicBezTo>
                    <a:pt x="148" y="54"/>
                    <a:pt x="148" y="54"/>
                    <a:pt x="147" y="55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2" y="134"/>
                    <a:pt x="131" y="135"/>
                    <a:pt x="131" y="135"/>
                  </a:cubicBezTo>
                  <a:cubicBezTo>
                    <a:pt x="131" y="135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5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45"/>
                    <a:pt x="47" y="145"/>
                    <a:pt x="47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69"/>
                    <a:pt x="13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4" y="12"/>
                    <a:pt x="74" y="12"/>
                  </a:cubicBezTo>
                  <a:cubicBezTo>
                    <a:pt x="74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68" y="1"/>
                    <a:pt x="64" y="4"/>
                    <a:pt x="62" y="9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6" y="58"/>
                    <a:pt x="2" y="62"/>
                    <a:pt x="1" y="67"/>
                  </a:cubicBezTo>
                  <a:cubicBezTo>
                    <a:pt x="0" y="72"/>
                    <a:pt x="2" y="77"/>
                    <a:pt x="6" y="80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5"/>
                    <a:pt x="36" y="147"/>
                    <a:pt x="36" y="149"/>
                  </a:cubicBezTo>
                  <a:cubicBezTo>
                    <a:pt x="38" y="152"/>
                    <a:pt x="40" y="154"/>
                    <a:pt x="42" y="155"/>
                  </a:cubicBezTo>
                  <a:cubicBezTo>
                    <a:pt x="44" y="157"/>
                    <a:pt x="46" y="157"/>
                    <a:pt x="49" y="157"/>
                  </a:cubicBezTo>
                  <a:cubicBezTo>
                    <a:pt x="51" y="157"/>
                    <a:pt x="54" y="156"/>
                    <a:pt x="56" y="155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3" y="148"/>
                    <a:pt x="137" y="146"/>
                    <a:pt x="139" y="144"/>
                  </a:cubicBezTo>
                  <a:cubicBezTo>
                    <a:pt x="143" y="141"/>
                    <a:pt x="144" y="135"/>
                    <a:pt x="143" y="130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60" y="58"/>
                    <a:pt x="160" y="53"/>
                    <a:pt x="158" y="48"/>
                  </a:cubicBezTo>
                  <a:cubicBezTo>
                    <a:pt x="156" y="43"/>
                    <a:pt x="152" y="40"/>
                    <a:pt x="146" y="40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3" y="2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9" name="yellow star"/>
          <p:cNvGrpSpPr/>
          <p:nvPr/>
        </p:nvGrpSpPr>
        <p:grpSpPr>
          <a:xfrm>
            <a:off x="3860800" y="153989"/>
            <a:ext cx="793750" cy="796925"/>
            <a:chOff x="2336800" y="153988"/>
            <a:chExt cx="793750" cy="796925"/>
          </a:xfrm>
        </p:grpSpPr>
        <p:sp>
          <p:nvSpPr>
            <p:cNvPr id="189" name="yellow star"/>
            <p:cNvSpPr>
              <a:spLocks/>
            </p:cNvSpPr>
            <p:nvPr/>
          </p:nvSpPr>
          <p:spPr bwMode="auto">
            <a:xfrm>
              <a:off x="2359025" y="173038"/>
              <a:ext cx="752475" cy="758825"/>
            </a:xfrm>
            <a:custGeom>
              <a:avLst/>
              <a:gdLst>
                <a:gd name="T0" fmla="*/ 134 w 238"/>
                <a:gd name="T1" fmla="*/ 240 h 240"/>
                <a:gd name="T2" fmla="*/ 127 w 238"/>
                <a:gd name="T3" fmla="*/ 237 h 240"/>
                <a:gd name="T4" fmla="*/ 83 w 238"/>
                <a:gd name="T5" fmla="*/ 178 h 240"/>
                <a:gd name="T6" fmla="*/ 8 w 238"/>
                <a:gd name="T7" fmla="*/ 181 h 240"/>
                <a:gd name="T8" fmla="*/ 1 w 238"/>
                <a:gd name="T9" fmla="*/ 177 h 240"/>
                <a:gd name="T10" fmla="*/ 0 w 238"/>
                <a:gd name="T11" fmla="*/ 172 h 240"/>
                <a:gd name="T12" fmla="*/ 1 w 238"/>
                <a:gd name="T13" fmla="*/ 168 h 240"/>
                <a:gd name="T14" fmla="*/ 44 w 238"/>
                <a:gd name="T15" fmla="*/ 107 h 240"/>
                <a:gd name="T16" fmla="*/ 18 w 238"/>
                <a:gd name="T17" fmla="*/ 38 h 240"/>
                <a:gd name="T18" fmla="*/ 19 w 238"/>
                <a:gd name="T19" fmla="*/ 29 h 240"/>
                <a:gd name="T20" fmla="*/ 25 w 238"/>
                <a:gd name="T21" fmla="*/ 26 h 240"/>
                <a:gd name="T22" fmla="*/ 28 w 238"/>
                <a:gd name="T23" fmla="*/ 27 h 240"/>
                <a:gd name="T24" fmla="*/ 99 w 238"/>
                <a:gd name="T25" fmla="*/ 48 h 240"/>
                <a:gd name="T26" fmla="*/ 157 w 238"/>
                <a:gd name="T27" fmla="*/ 2 h 240"/>
                <a:gd name="T28" fmla="*/ 162 w 238"/>
                <a:gd name="T29" fmla="*/ 0 h 240"/>
                <a:gd name="T30" fmla="*/ 166 w 238"/>
                <a:gd name="T31" fmla="*/ 1 h 240"/>
                <a:gd name="T32" fmla="*/ 170 w 238"/>
                <a:gd name="T33" fmla="*/ 8 h 240"/>
                <a:gd name="T34" fmla="*/ 172 w 238"/>
                <a:gd name="T35" fmla="*/ 82 h 240"/>
                <a:gd name="T36" fmla="*/ 234 w 238"/>
                <a:gd name="T37" fmla="*/ 123 h 240"/>
                <a:gd name="T38" fmla="*/ 237 w 238"/>
                <a:gd name="T39" fmla="*/ 131 h 240"/>
                <a:gd name="T40" fmla="*/ 232 w 238"/>
                <a:gd name="T41" fmla="*/ 138 h 240"/>
                <a:gd name="T42" fmla="*/ 162 w 238"/>
                <a:gd name="T43" fmla="*/ 163 h 240"/>
                <a:gd name="T44" fmla="*/ 142 w 238"/>
                <a:gd name="T45" fmla="*/ 234 h 240"/>
                <a:gd name="T46" fmla="*/ 136 w 238"/>
                <a:gd name="T47" fmla="*/ 240 h 240"/>
                <a:gd name="T48" fmla="*/ 134 w 238"/>
                <a:gd name="T4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240">
                  <a:moveTo>
                    <a:pt x="134" y="240"/>
                  </a:moveTo>
                  <a:cubicBezTo>
                    <a:pt x="131" y="240"/>
                    <a:pt x="129" y="239"/>
                    <a:pt x="127" y="237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9" y="181"/>
                    <a:pt x="8" y="181"/>
                  </a:cubicBezTo>
                  <a:cubicBezTo>
                    <a:pt x="5" y="181"/>
                    <a:pt x="2" y="179"/>
                    <a:pt x="1" y="177"/>
                  </a:cubicBezTo>
                  <a:cubicBezTo>
                    <a:pt x="0" y="175"/>
                    <a:pt x="0" y="173"/>
                    <a:pt x="0" y="172"/>
                  </a:cubicBezTo>
                  <a:cubicBezTo>
                    <a:pt x="0" y="170"/>
                    <a:pt x="0" y="169"/>
                    <a:pt x="1" y="168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5"/>
                    <a:pt x="17" y="31"/>
                    <a:pt x="19" y="29"/>
                  </a:cubicBezTo>
                  <a:cubicBezTo>
                    <a:pt x="21" y="27"/>
                    <a:pt x="23" y="26"/>
                    <a:pt x="25" y="26"/>
                  </a:cubicBezTo>
                  <a:cubicBezTo>
                    <a:pt x="26" y="26"/>
                    <a:pt x="27" y="26"/>
                    <a:pt x="28" y="27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8" y="1"/>
                    <a:pt x="160" y="0"/>
                    <a:pt x="162" y="0"/>
                  </a:cubicBezTo>
                  <a:cubicBezTo>
                    <a:pt x="163" y="0"/>
                    <a:pt x="164" y="0"/>
                    <a:pt x="166" y="1"/>
                  </a:cubicBezTo>
                  <a:cubicBezTo>
                    <a:pt x="168" y="2"/>
                    <a:pt x="170" y="5"/>
                    <a:pt x="170" y="8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36" y="125"/>
                    <a:pt x="238" y="128"/>
                    <a:pt x="237" y="131"/>
                  </a:cubicBezTo>
                  <a:cubicBezTo>
                    <a:pt x="237" y="135"/>
                    <a:pt x="235" y="137"/>
                    <a:pt x="232" y="138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42" y="234"/>
                    <a:pt x="142" y="234"/>
                    <a:pt x="142" y="234"/>
                  </a:cubicBezTo>
                  <a:cubicBezTo>
                    <a:pt x="141" y="237"/>
                    <a:pt x="139" y="239"/>
                    <a:pt x="136" y="240"/>
                  </a:cubicBezTo>
                  <a:cubicBezTo>
                    <a:pt x="135" y="240"/>
                    <a:pt x="135" y="240"/>
                    <a:pt x="134" y="2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0" name="star outline"/>
            <p:cNvSpPr>
              <a:spLocks noEditPoints="1"/>
            </p:cNvSpPr>
            <p:nvPr/>
          </p:nvSpPr>
          <p:spPr bwMode="auto">
            <a:xfrm>
              <a:off x="2336800" y="153988"/>
              <a:ext cx="793750" cy="796925"/>
            </a:xfrm>
            <a:custGeom>
              <a:avLst/>
              <a:gdLst>
                <a:gd name="T0" fmla="*/ 169 w 251"/>
                <a:gd name="T1" fmla="*/ 12 h 252"/>
                <a:gd name="T2" fmla="*/ 170 w 251"/>
                <a:gd name="T3" fmla="*/ 12 h 252"/>
                <a:gd name="T4" fmla="*/ 171 w 251"/>
                <a:gd name="T5" fmla="*/ 14 h 252"/>
                <a:gd name="T6" fmla="*/ 173 w 251"/>
                <a:gd name="T7" fmla="*/ 92 h 252"/>
                <a:gd name="T8" fmla="*/ 237 w 251"/>
                <a:gd name="T9" fmla="*/ 134 h 252"/>
                <a:gd name="T10" fmla="*/ 239 w 251"/>
                <a:gd name="T11" fmla="*/ 137 h 252"/>
                <a:gd name="T12" fmla="*/ 237 w 251"/>
                <a:gd name="T13" fmla="*/ 139 h 252"/>
                <a:gd name="T14" fmla="*/ 164 w 251"/>
                <a:gd name="T15" fmla="*/ 164 h 252"/>
                <a:gd name="T16" fmla="*/ 143 w 251"/>
                <a:gd name="T17" fmla="*/ 238 h 252"/>
                <a:gd name="T18" fmla="*/ 141 w 251"/>
                <a:gd name="T19" fmla="*/ 240 h 252"/>
                <a:gd name="T20" fmla="*/ 141 w 251"/>
                <a:gd name="T21" fmla="*/ 240 h 252"/>
                <a:gd name="T22" fmla="*/ 139 w 251"/>
                <a:gd name="T23" fmla="*/ 239 h 252"/>
                <a:gd name="T24" fmla="*/ 92 w 251"/>
                <a:gd name="T25" fmla="*/ 178 h 252"/>
                <a:gd name="T26" fmla="*/ 15 w 251"/>
                <a:gd name="T27" fmla="*/ 181 h 252"/>
                <a:gd name="T28" fmla="*/ 15 w 251"/>
                <a:gd name="T29" fmla="*/ 181 h 252"/>
                <a:gd name="T30" fmla="*/ 13 w 251"/>
                <a:gd name="T31" fmla="*/ 180 h 252"/>
                <a:gd name="T32" fmla="*/ 13 w 251"/>
                <a:gd name="T33" fmla="*/ 178 h 252"/>
                <a:gd name="T34" fmla="*/ 13 w 251"/>
                <a:gd name="T35" fmla="*/ 177 h 252"/>
                <a:gd name="T36" fmla="*/ 57 w 251"/>
                <a:gd name="T37" fmla="*/ 114 h 252"/>
                <a:gd name="T38" fmla="*/ 30 w 251"/>
                <a:gd name="T39" fmla="*/ 42 h 252"/>
                <a:gd name="T40" fmla="*/ 31 w 251"/>
                <a:gd name="T41" fmla="*/ 39 h 252"/>
                <a:gd name="T42" fmla="*/ 32 w 251"/>
                <a:gd name="T43" fmla="*/ 38 h 252"/>
                <a:gd name="T44" fmla="*/ 33 w 251"/>
                <a:gd name="T45" fmla="*/ 38 h 252"/>
                <a:gd name="T46" fmla="*/ 107 w 251"/>
                <a:gd name="T47" fmla="*/ 61 h 252"/>
                <a:gd name="T48" fmla="*/ 167 w 251"/>
                <a:gd name="T49" fmla="*/ 13 h 252"/>
                <a:gd name="T50" fmla="*/ 169 w 251"/>
                <a:gd name="T51" fmla="*/ 12 h 252"/>
                <a:gd name="T52" fmla="*/ 169 w 251"/>
                <a:gd name="T53" fmla="*/ 0 h 252"/>
                <a:gd name="T54" fmla="*/ 169 w 251"/>
                <a:gd name="T55" fmla="*/ 0 h 252"/>
                <a:gd name="T56" fmla="*/ 169 w 251"/>
                <a:gd name="T57" fmla="*/ 0 h 252"/>
                <a:gd name="T58" fmla="*/ 160 w 251"/>
                <a:gd name="T59" fmla="*/ 3 h 252"/>
                <a:gd name="T60" fmla="*/ 105 w 251"/>
                <a:gd name="T61" fmla="*/ 48 h 252"/>
                <a:gd name="T62" fmla="*/ 37 w 251"/>
                <a:gd name="T63" fmla="*/ 27 h 252"/>
                <a:gd name="T64" fmla="*/ 32 w 251"/>
                <a:gd name="T65" fmla="*/ 26 h 252"/>
                <a:gd name="T66" fmla="*/ 22 w 251"/>
                <a:gd name="T67" fmla="*/ 31 h 252"/>
                <a:gd name="T68" fmla="*/ 19 w 251"/>
                <a:gd name="T69" fmla="*/ 46 h 252"/>
                <a:gd name="T70" fmla="*/ 44 w 251"/>
                <a:gd name="T71" fmla="*/ 112 h 252"/>
                <a:gd name="T72" fmla="*/ 3 w 251"/>
                <a:gd name="T73" fmla="*/ 170 h 252"/>
                <a:gd name="T74" fmla="*/ 1 w 251"/>
                <a:gd name="T75" fmla="*/ 177 h 252"/>
                <a:gd name="T76" fmla="*/ 3 w 251"/>
                <a:gd name="T77" fmla="*/ 186 h 252"/>
                <a:gd name="T78" fmla="*/ 15 w 251"/>
                <a:gd name="T79" fmla="*/ 193 h 252"/>
                <a:gd name="T80" fmla="*/ 16 w 251"/>
                <a:gd name="T81" fmla="*/ 193 h 252"/>
                <a:gd name="T82" fmla="*/ 87 w 251"/>
                <a:gd name="T83" fmla="*/ 190 h 252"/>
                <a:gd name="T84" fmla="*/ 130 w 251"/>
                <a:gd name="T85" fmla="*/ 246 h 252"/>
                <a:gd name="T86" fmla="*/ 141 w 251"/>
                <a:gd name="T87" fmla="*/ 252 h 252"/>
                <a:gd name="T88" fmla="*/ 144 w 251"/>
                <a:gd name="T89" fmla="*/ 252 h 252"/>
                <a:gd name="T90" fmla="*/ 155 w 251"/>
                <a:gd name="T91" fmla="*/ 242 h 252"/>
                <a:gd name="T92" fmla="*/ 174 w 251"/>
                <a:gd name="T93" fmla="*/ 173 h 252"/>
                <a:gd name="T94" fmla="*/ 241 w 251"/>
                <a:gd name="T95" fmla="*/ 150 h 252"/>
                <a:gd name="T96" fmla="*/ 250 w 251"/>
                <a:gd name="T97" fmla="*/ 138 h 252"/>
                <a:gd name="T98" fmla="*/ 244 w 251"/>
                <a:gd name="T99" fmla="*/ 124 h 252"/>
                <a:gd name="T100" fmla="*/ 185 w 251"/>
                <a:gd name="T101" fmla="*/ 85 h 252"/>
                <a:gd name="T102" fmla="*/ 183 w 251"/>
                <a:gd name="T103" fmla="*/ 14 h 252"/>
                <a:gd name="T104" fmla="*/ 175 w 251"/>
                <a:gd name="T105" fmla="*/ 1 h 252"/>
                <a:gd name="T106" fmla="*/ 169 w 251"/>
                <a:gd name="T107" fmla="*/ 0 h 252"/>
                <a:gd name="T108" fmla="*/ 169 w 251"/>
                <a:gd name="T10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52">
                  <a:moveTo>
                    <a:pt x="169" y="12"/>
                  </a:moveTo>
                  <a:cubicBezTo>
                    <a:pt x="169" y="12"/>
                    <a:pt x="170" y="12"/>
                    <a:pt x="170" y="12"/>
                  </a:cubicBezTo>
                  <a:cubicBezTo>
                    <a:pt x="171" y="13"/>
                    <a:pt x="171" y="14"/>
                    <a:pt x="171" y="14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8" y="135"/>
                    <a:pt x="239" y="136"/>
                    <a:pt x="239" y="137"/>
                  </a:cubicBezTo>
                  <a:cubicBezTo>
                    <a:pt x="238" y="138"/>
                    <a:pt x="238" y="138"/>
                    <a:pt x="237" y="139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43" y="238"/>
                    <a:pt x="143" y="238"/>
                    <a:pt x="143" y="238"/>
                  </a:cubicBezTo>
                  <a:cubicBezTo>
                    <a:pt x="143" y="239"/>
                    <a:pt x="142" y="240"/>
                    <a:pt x="141" y="240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40" y="240"/>
                    <a:pt x="140" y="240"/>
                    <a:pt x="139" y="239"/>
                  </a:cubicBezTo>
                  <a:cubicBezTo>
                    <a:pt x="92" y="178"/>
                    <a:pt x="92" y="178"/>
                    <a:pt x="92" y="178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4" y="181"/>
                    <a:pt x="13" y="181"/>
                    <a:pt x="13" y="180"/>
                  </a:cubicBezTo>
                  <a:cubicBezTo>
                    <a:pt x="13" y="179"/>
                    <a:pt x="13" y="179"/>
                    <a:pt x="13" y="178"/>
                  </a:cubicBezTo>
                  <a:cubicBezTo>
                    <a:pt x="13" y="178"/>
                    <a:pt x="13" y="178"/>
                    <a:pt x="13" y="177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0"/>
                    <a:pt x="31" y="39"/>
                  </a:cubicBezTo>
                  <a:cubicBezTo>
                    <a:pt x="31" y="39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8" y="12"/>
                    <a:pt x="168" y="12"/>
                    <a:pt x="169" y="12"/>
                  </a:cubicBezTo>
                  <a:moveTo>
                    <a:pt x="16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0"/>
                    <a:pt x="162" y="1"/>
                    <a:pt x="160" y="3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7"/>
                    <a:pt x="34" y="26"/>
                    <a:pt x="32" y="26"/>
                  </a:cubicBezTo>
                  <a:cubicBezTo>
                    <a:pt x="28" y="26"/>
                    <a:pt x="25" y="28"/>
                    <a:pt x="22" y="31"/>
                  </a:cubicBezTo>
                  <a:cubicBezTo>
                    <a:pt x="18" y="35"/>
                    <a:pt x="17" y="41"/>
                    <a:pt x="19" y="46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2" y="172"/>
                    <a:pt x="1" y="175"/>
                    <a:pt x="1" y="177"/>
                  </a:cubicBezTo>
                  <a:cubicBezTo>
                    <a:pt x="0" y="180"/>
                    <a:pt x="1" y="183"/>
                    <a:pt x="3" y="186"/>
                  </a:cubicBezTo>
                  <a:cubicBezTo>
                    <a:pt x="5" y="190"/>
                    <a:pt x="10" y="193"/>
                    <a:pt x="15" y="193"/>
                  </a:cubicBezTo>
                  <a:cubicBezTo>
                    <a:pt x="15" y="193"/>
                    <a:pt x="16" y="193"/>
                    <a:pt x="16" y="193"/>
                  </a:cubicBezTo>
                  <a:cubicBezTo>
                    <a:pt x="87" y="190"/>
                    <a:pt x="87" y="190"/>
                    <a:pt x="87" y="190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2" y="250"/>
                    <a:pt x="137" y="252"/>
                    <a:pt x="141" y="252"/>
                  </a:cubicBezTo>
                  <a:cubicBezTo>
                    <a:pt x="142" y="252"/>
                    <a:pt x="143" y="252"/>
                    <a:pt x="144" y="252"/>
                  </a:cubicBezTo>
                  <a:cubicBezTo>
                    <a:pt x="149" y="251"/>
                    <a:pt x="154" y="247"/>
                    <a:pt x="155" y="242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241" y="150"/>
                    <a:pt x="241" y="150"/>
                    <a:pt x="241" y="150"/>
                  </a:cubicBezTo>
                  <a:cubicBezTo>
                    <a:pt x="246" y="148"/>
                    <a:pt x="250" y="144"/>
                    <a:pt x="250" y="138"/>
                  </a:cubicBezTo>
                  <a:cubicBezTo>
                    <a:pt x="251" y="133"/>
                    <a:pt x="249" y="127"/>
                    <a:pt x="244" y="124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9"/>
                    <a:pt x="180" y="4"/>
                    <a:pt x="175" y="1"/>
                  </a:cubicBezTo>
                  <a:cubicBezTo>
                    <a:pt x="173" y="1"/>
                    <a:pt x="171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yellow star"/>
          <p:cNvGrpSpPr/>
          <p:nvPr/>
        </p:nvGrpSpPr>
        <p:grpSpPr>
          <a:xfrm>
            <a:off x="4543426" y="55563"/>
            <a:ext cx="955675" cy="952500"/>
            <a:chOff x="3019425" y="55563"/>
            <a:chExt cx="955675" cy="952500"/>
          </a:xfrm>
        </p:grpSpPr>
        <p:sp>
          <p:nvSpPr>
            <p:cNvPr id="191" name="yellow star"/>
            <p:cNvSpPr>
              <a:spLocks/>
            </p:cNvSpPr>
            <p:nvPr/>
          </p:nvSpPr>
          <p:spPr bwMode="auto">
            <a:xfrm>
              <a:off x="3041650" y="74613"/>
              <a:ext cx="914400" cy="914400"/>
            </a:xfrm>
            <a:custGeom>
              <a:avLst/>
              <a:gdLst>
                <a:gd name="T0" fmla="*/ 201 w 289"/>
                <a:gd name="T1" fmla="*/ 289 h 289"/>
                <a:gd name="T2" fmla="*/ 195 w 289"/>
                <a:gd name="T3" fmla="*/ 287 h 289"/>
                <a:gd name="T4" fmla="*/ 123 w 289"/>
                <a:gd name="T5" fmla="*/ 232 h 289"/>
                <a:gd name="T6" fmla="*/ 37 w 289"/>
                <a:gd name="T7" fmla="*/ 261 h 289"/>
                <a:gd name="T8" fmla="*/ 34 w 289"/>
                <a:gd name="T9" fmla="*/ 261 h 289"/>
                <a:gd name="T10" fmla="*/ 28 w 289"/>
                <a:gd name="T11" fmla="*/ 258 h 289"/>
                <a:gd name="T12" fmla="*/ 26 w 289"/>
                <a:gd name="T13" fmla="*/ 249 h 289"/>
                <a:gd name="T14" fmla="*/ 56 w 289"/>
                <a:gd name="T15" fmla="*/ 163 h 289"/>
                <a:gd name="T16" fmla="*/ 2 w 289"/>
                <a:gd name="T17" fmla="*/ 90 h 289"/>
                <a:gd name="T18" fmla="*/ 1 w 289"/>
                <a:gd name="T19" fmla="*/ 80 h 289"/>
                <a:gd name="T20" fmla="*/ 9 w 289"/>
                <a:gd name="T21" fmla="*/ 76 h 289"/>
                <a:gd name="T22" fmla="*/ 100 w 289"/>
                <a:gd name="T23" fmla="*/ 78 h 289"/>
                <a:gd name="T24" fmla="*/ 154 w 289"/>
                <a:gd name="T25" fmla="*/ 4 h 289"/>
                <a:gd name="T26" fmla="*/ 161 w 289"/>
                <a:gd name="T27" fmla="*/ 0 h 289"/>
                <a:gd name="T28" fmla="*/ 162 w 289"/>
                <a:gd name="T29" fmla="*/ 0 h 289"/>
                <a:gd name="T30" fmla="*/ 167 w 289"/>
                <a:gd name="T31" fmla="*/ 3 h 289"/>
                <a:gd name="T32" fmla="*/ 169 w 289"/>
                <a:gd name="T33" fmla="*/ 7 h 289"/>
                <a:gd name="T34" fmla="*/ 195 w 289"/>
                <a:gd name="T35" fmla="*/ 94 h 289"/>
                <a:gd name="T36" fmla="*/ 282 w 289"/>
                <a:gd name="T37" fmla="*/ 122 h 289"/>
                <a:gd name="T38" fmla="*/ 288 w 289"/>
                <a:gd name="T39" fmla="*/ 129 h 289"/>
                <a:gd name="T40" fmla="*/ 284 w 289"/>
                <a:gd name="T41" fmla="*/ 138 h 289"/>
                <a:gd name="T42" fmla="*/ 210 w 289"/>
                <a:gd name="T43" fmla="*/ 189 h 289"/>
                <a:gd name="T44" fmla="*/ 210 w 289"/>
                <a:gd name="T45" fmla="*/ 280 h 289"/>
                <a:gd name="T46" fmla="*/ 205 w 289"/>
                <a:gd name="T47" fmla="*/ 288 h 289"/>
                <a:gd name="T48" fmla="*/ 201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201" y="289"/>
                  </a:moveTo>
                  <a:cubicBezTo>
                    <a:pt x="199" y="289"/>
                    <a:pt x="197" y="288"/>
                    <a:pt x="195" y="287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37" y="261"/>
                    <a:pt x="37" y="261"/>
                    <a:pt x="37" y="261"/>
                  </a:cubicBezTo>
                  <a:cubicBezTo>
                    <a:pt x="36" y="261"/>
                    <a:pt x="35" y="261"/>
                    <a:pt x="34" y="261"/>
                  </a:cubicBezTo>
                  <a:cubicBezTo>
                    <a:pt x="32" y="261"/>
                    <a:pt x="29" y="260"/>
                    <a:pt x="28" y="258"/>
                  </a:cubicBezTo>
                  <a:cubicBezTo>
                    <a:pt x="25" y="256"/>
                    <a:pt x="24" y="252"/>
                    <a:pt x="26" y="249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0" y="87"/>
                    <a:pt x="0" y="83"/>
                    <a:pt x="1" y="80"/>
                  </a:cubicBezTo>
                  <a:cubicBezTo>
                    <a:pt x="3" y="77"/>
                    <a:pt x="6" y="76"/>
                    <a:pt x="9" y="76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5" y="2"/>
                    <a:pt x="158" y="0"/>
                    <a:pt x="161" y="0"/>
                  </a:cubicBezTo>
                  <a:cubicBezTo>
                    <a:pt x="161" y="0"/>
                    <a:pt x="162" y="0"/>
                    <a:pt x="162" y="0"/>
                  </a:cubicBezTo>
                  <a:cubicBezTo>
                    <a:pt x="164" y="1"/>
                    <a:pt x="166" y="2"/>
                    <a:pt x="167" y="3"/>
                  </a:cubicBezTo>
                  <a:cubicBezTo>
                    <a:pt x="168" y="4"/>
                    <a:pt x="169" y="5"/>
                    <a:pt x="169" y="7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5" y="123"/>
                    <a:pt x="288" y="125"/>
                    <a:pt x="288" y="129"/>
                  </a:cubicBezTo>
                  <a:cubicBezTo>
                    <a:pt x="289" y="132"/>
                    <a:pt x="287" y="136"/>
                    <a:pt x="284" y="138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0" y="280"/>
                    <a:pt x="210" y="280"/>
                    <a:pt x="210" y="280"/>
                  </a:cubicBezTo>
                  <a:cubicBezTo>
                    <a:pt x="210" y="284"/>
                    <a:pt x="208" y="287"/>
                    <a:pt x="205" y="288"/>
                  </a:cubicBezTo>
                  <a:cubicBezTo>
                    <a:pt x="204" y="289"/>
                    <a:pt x="202" y="289"/>
                    <a:pt x="201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2" name="star outline"/>
            <p:cNvSpPr>
              <a:spLocks noEditPoints="1"/>
            </p:cNvSpPr>
            <p:nvPr/>
          </p:nvSpPr>
          <p:spPr bwMode="auto">
            <a:xfrm>
              <a:off x="3019425" y="55563"/>
              <a:ext cx="955675" cy="952500"/>
            </a:xfrm>
            <a:custGeom>
              <a:avLst/>
              <a:gdLst>
                <a:gd name="T0" fmla="*/ 168 w 302"/>
                <a:gd name="T1" fmla="*/ 12 h 301"/>
                <a:gd name="T2" fmla="*/ 168 w 302"/>
                <a:gd name="T3" fmla="*/ 12 h 301"/>
                <a:gd name="T4" fmla="*/ 170 w 302"/>
                <a:gd name="T5" fmla="*/ 13 h 301"/>
                <a:gd name="T6" fmla="*/ 171 w 302"/>
                <a:gd name="T7" fmla="*/ 14 h 301"/>
                <a:gd name="T8" fmla="*/ 198 w 302"/>
                <a:gd name="T9" fmla="*/ 105 h 301"/>
                <a:gd name="T10" fmla="*/ 287 w 302"/>
                <a:gd name="T11" fmla="*/ 133 h 301"/>
                <a:gd name="T12" fmla="*/ 289 w 302"/>
                <a:gd name="T13" fmla="*/ 136 h 301"/>
                <a:gd name="T14" fmla="*/ 288 w 302"/>
                <a:gd name="T15" fmla="*/ 139 h 301"/>
                <a:gd name="T16" fmla="*/ 211 w 302"/>
                <a:gd name="T17" fmla="*/ 192 h 301"/>
                <a:gd name="T18" fmla="*/ 211 w 302"/>
                <a:gd name="T19" fmla="*/ 286 h 301"/>
                <a:gd name="T20" fmla="*/ 209 w 302"/>
                <a:gd name="T21" fmla="*/ 289 h 301"/>
                <a:gd name="T22" fmla="*/ 208 w 302"/>
                <a:gd name="T23" fmla="*/ 289 h 301"/>
                <a:gd name="T24" fmla="*/ 206 w 302"/>
                <a:gd name="T25" fmla="*/ 289 h 301"/>
                <a:gd name="T26" fmla="*/ 131 w 302"/>
                <a:gd name="T27" fmla="*/ 232 h 301"/>
                <a:gd name="T28" fmla="*/ 42 w 302"/>
                <a:gd name="T29" fmla="*/ 261 h 301"/>
                <a:gd name="T30" fmla="*/ 41 w 302"/>
                <a:gd name="T31" fmla="*/ 261 h 301"/>
                <a:gd name="T32" fmla="*/ 39 w 302"/>
                <a:gd name="T33" fmla="*/ 260 h 301"/>
                <a:gd name="T34" fmla="*/ 38 w 302"/>
                <a:gd name="T35" fmla="*/ 257 h 301"/>
                <a:gd name="T36" fmla="*/ 69 w 302"/>
                <a:gd name="T37" fmla="*/ 168 h 301"/>
                <a:gd name="T38" fmla="*/ 14 w 302"/>
                <a:gd name="T39" fmla="*/ 92 h 301"/>
                <a:gd name="T40" fmla="*/ 14 w 302"/>
                <a:gd name="T41" fmla="*/ 89 h 301"/>
                <a:gd name="T42" fmla="*/ 16 w 302"/>
                <a:gd name="T43" fmla="*/ 88 h 301"/>
                <a:gd name="T44" fmla="*/ 16 w 302"/>
                <a:gd name="T45" fmla="*/ 88 h 301"/>
                <a:gd name="T46" fmla="*/ 110 w 302"/>
                <a:gd name="T47" fmla="*/ 90 h 301"/>
                <a:gd name="T48" fmla="*/ 165 w 302"/>
                <a:gd name="T49" fmla="*/ 14 h 301"/>
                <a:gd name="T50" fmla="*/ 168 w 302"/>
                <a:gd name="T51" fmla="*/ 12 h 301"/>
                <a:gd name="T52" fmla="*/ 168 w 302"/>
                <a:gd name="T53" fmla="*/ 0 h 301"/>
                <a:gd name="T54" fmla="*/ 156 w 302"/>
                <a:gd name="T55" fmla="*/ 7 h 301"/>
                <a:gd name="T56" fmla="*/ 104 w 302"/>
                <a:gd name="T57" fmla="*/ 78 h 301"/>
                <a:gd name="T58" fmla="*/ 17 w 302"/>
                <a:gd name="T59" fmla="*/ 76 h 301"/>
                <a:gd name="T60" fmla="*/ 16 w 302"/>
                <a:gd name="T61" fmla="*/ 76 h 301"/>
                <a:gd name="T62" fmla="*/ 3 w 302"/>
                <a:gd name="T63" fmla="*/ 84 h 301"/>
                <a:gd name="T64" fmla="*/ 4 w 302"/>
                <a:gd name="T65" fmla="*/ 99 h 301"/>
                <a:gd name="T66" fmla="*/ 56 w 302"/>
                <a:gd name="T67" fmla="*/ 170 h 301"/>
                <a:gd name="T68" fmla="*/ 27 w 302"/>
                <a:gd name="T69" fmla="*/ 253 h 301"/>
                <a:gd name="T70" fmla="*/ 30 w 302"/>
                <a:gd name="T71" fmla="*/ 268 h 301"/>
                <a:gd name="T72" fmla="*/ 41 w 302"/>
                <a:gd name="T73" fmla="*/ 273 h 301"/>
                <a:gd name="T74" fmla="*/ 46 w 302"/>
                <a:gd name="T75" fmla="*/ 272 h 301"/>
                <a:gd name="T76" fmla="*/ 129 w 302"/>
                <a:gd name="T77" fmla="*/ 245 h 301"/>
                <a:gd name="T78" fmla="*/ 199 w 302"/>
                <a:gd name="T79" fmla="*/ 298 h 301"/>
                <a:gd name="T80" fmla="*/ 208 w 302"/>
                <a:gd name="T81" fmla="*/ 301 h 301"/>
                <a:gd name="T82" fmla="*/ 215 w 302"/>
                <a:gd name="T83" fmla="*/ 300 h 301"/>
                <a:gd name="T84" fmla="*/ 223 w 302"/>
                <a:gd name="T85" fmla="*/ 286 h 301"/>
                <a:gd name="T86" fmla="*/ 223 w 302"/>
                <a:gd name="T87" fmla="*/ 198 h 301"/>
                <a:gd name="T88" fmla="*/ 295 w 302"/>
                <a:gd name="T89" fmla="*/ 148 h 301"/>
                <a:gd name="T90" fmla="*/ 301 w 302"/>
                <a:gd name="T91" fmla="*/ 134 h 301"/>
                <a:gd name="T92" fmla="*/ 291 w 302"/>
                <a:gd name="T93" fmla="*/ 122 h 301"/>
                <a:gd name="T94" fmla="*/ 207 w 302"/>
                <a:gd name="T95" fmla="*/ 95 h 301"/>
                <a:gd name="T96" fmla="*/ 182 w 302"/>
                <a:gd name="T97" fmla="*/ 11 h 301"/>
                <a:gd name="T98" fmla="*/ 178 w 302"/>
                <a:gd name="T99" fmla="*/ 5 h 301"/>
                <a:gd name="T100" fmla="*/ 170 w 302"/>
                <a:gd name="T101" fmla="*/ 1 h 301"/>
                <a:gd name="T102" fmla="*/ 168 w 302"/>
                <a:gd name="T10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301">
                  <a:moveTo>
                    <a:pt x="168" y="12"/>
                  </a:moveTo>
                  <a:cubicBezTo>
                    <a:pt x="168" y="12"/>
                    <a:pt x="168" y="12"/>
                    <a:pt x="168" y="12"/>
                  </a:cubicBezTo>
                  <a:cubicBezTo>
                    <a:pt x="169" y="12"/>
                    <a:pt x="169" y="13"/>
                    <a:pt x="170" y="13"/>
                  </a:cubicBezTo>
                  <a:cubicBezTo>
                    <a:pt x="170" y="14"/>
                    <a:pt x="170" y="14"/>
                    <a:pt x="171" y="14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8" y="134"/>
                    <a:pt x="289" y="135"/>
                    <a:pt x="289" y="136"/>
                  </a:cubicBezTo>
                  <a:cubicBezTo>
                    <a:pt x="289" y="137"/>
                    <a:pt x="289" y="138"/>
                    <a:pt x="288" y="139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286"/>
                    <a:pt x="211" y="286"/>
                    <a:pt x="211" y="286"/>
                  </a:cubicBezTo>
                  <a:cubicBezTo>
                    <a:pt x="211" y="287"/>
                    <a:pt x="210" y="288"/>
                    <a:pt x="209" y="289"/>
                  </a:cubicBezTo>
                  <a:cubicBezTo>
                    <a:pt x="209" y="289"/>
                    <a:pt x="208" y="289"/>
                    <a:pt x="208" y="289"/>
                  </a:cubicBezTo>
                  <a:cubicBezTo>
                    <a:pt x="207" y="289"/>
                    <a:pt x="207" y="289"/>
                    <a:pt x="206" y="289"/>
                  </a:cubicBezTo>
                  <a:cubicBezTo>
                    <a:pt x="131" y="232"/>
                    <a:pt x="131" y="232"/>
                    <a:pt x="131" y="232"/>
                  </a:cubicBezTo>
                  <a:cubicBezTo>
                    <a:pt x="42" y="261"/>
                    <a:pt x="42" y="261"/>
                    <a:pt x="42" y="261"/>
                  </a:cubicBezTo>
                  <a:cubicBezTo>
                    <a:pt x="42" y="261"/>
                    <a:pt x="41" y="261"/>
                    <a:pt x="41" y="261"/>
                  </a:cubicBezTo>
                  <a:cubicBezTo>
                    <a:pt x="40" y="261"/>
                    <a:pt x="39" y="261"/>
                    <a:pt x="39" y="260"/>
                  </a:cubicBezTo>
                  <a:cubicBezTo>
                    <a:pt x="38" y="259"/>
                    <a:pt x="38" y="258"/>
                    <a:pt x="38" y="257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3" y="91"/>
                    <a:pt x="13" y="90"/>
                    <a:pt x="14" y="89"/>
                  </a:cubicBezTo>
                  <a:cubicBezTo>
                    <a:pt x="14" y="88"/>
                    <a:pt x="15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7" y="12"/>
                    <a:pt x="168" y="12"/>
                  </a:cubicBezTo>
                  <a:moveTo>
                    <a:pt x="168" y="0"/>
                  </a:moveTo>
                  <a:cubicBezTo>
                    <a:pt x="163" y="0"/>
                    <a:pt x="158" y="3"/>
                    <a:pt x="156" y="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1" y="76"/>
                    <a:pt x="6" y="79"/>
                    <a:pt x="3" y="84"/>
                  </a:cubicBezTo>
                  <a:cubicBezTo>
                    <a:pt x="0" y="89"/>
                    <a:pt x="1" y="95"/>
                    <a:pt x="4" y="99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5" y="258"/>
                    <a:pt x="26" y="264"/>
                    <a:pt x="30" y="268"/>
                  </a:cubicBezTo>
                  <a:cubicBezTo>
                    <a:pt x="33" y="271"/>
                    <a:pt x="37" y="273"/>
                    <a:pt x="41" y="273"/>
                  </a:cubicBezTo>
                  <a:cubicBezTo>
                    <a:pt x="43" y="273"/>
                    <a:pt x="44" y="273"/>
                    <a:pt x="46" y="272"/>
                  </a:cubicBezTo>
                  <a:cubicBezTo>
                    <a:pt x="129" y="245"/>
                    <a:pt x="129" y="245"/>
                    <a:pt x="129" y="245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201" y="300"/>
                    <a:pt x="205" y="301"/>
                    <a:pt x="208" y="301"/>
                  </a:cubicBezTo>
                  <a:cubicBezTo>
                    <a:pt x="210" y="301"/>
                    <a:pt x="212" y="301"/>
                    <a:pt x="215" y="300"/>
                  </a:cubicBezTo>
                  <a:cubicBezTo>
                    <a:pt x="220" y="297"/>
                    <a:pt x="223" y="292"/>
                    <a:pt x="223" y="286"/>
                  </a:cubicBezTo>
                  <a:cubicBezTo>
                    <a:pt x="223" y="198"/>
                    <a:pt x="223" y="198"/>
                    <a:pt x="223" y="198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299" y="145"/>
                    <a:pt x="302" y="140"/>
                    <a:pt x="301" y="134"/>
                  </a:cubicBezTo>
                  <a:cubicBezTo>
                    <a:pt x="300" y="128"/>
                    <a:pt x="296" y="124"/>
                    <a:pt x="291" y="122"/>
                  </a:cubicBezTo>
                  <a:cubicBezTo>
                    <a:pt x="207" y="95"/>
                    <a:pt x="207" y="95"/>
                    <a:pt x="207" y="95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1" y="9"/>
                    <a:pt x="180" y="6"/>
                    <a:pt x="178" y="5"/>
                  </a:cubicBezTo>
                  <a:cubicBezTo>
                    <a:pt x="176" y="3"/>
                    <a:pt x="173" y="1"/>
                    <a:pt x="170" y="1"/>
                  </a:cubicBezTo>
                  <a:cubicBezTo>
                    <a:pt x="169" y="0"/>
                    <a:pt x="169" y="0"/>
                    <a:pt x="16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yellow star"/>
          <p:cNvGrpSpPr/>
          <p:nvPr/>
        </p:nvGrpSpPr>
        <p:grpSpPr>
          <a:xfrm>
            <a:off x="5432425" y="49214"/>
            <a:ext cx="628650" cy="612775"/>
            <a:chOff x="3908425" y="49213"/>
            <a:chExt cx="628650" cy="612775"/>
          </a:xfrm>
        </p:grpSpPr>
        <p:sp>
          <p:nvSpPr>
            <p:cNvPr id="193" name="yellow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4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3" name="yellow star"/>
          <p:cNvGrpSpPr/>
          <p:nvPr/>
        </p:nvGrpSpPr>
        <p:grpSpPr>
          <a:xfrm>
            <a:off x="6029326" y="17464"/>
            <a:ext cx="752475" cy="758825"/>
            <a:chOff x="4505325" y="17463"/>
            <a:chExt cx="752475" cy="758825"/>
          </a:xfrm>
        </p:grpSpPr>
        <p:sp>
          <p:nvSpPr>
            <p:cNvPr id="195" name="yellow star"/>
            <p:cNvSpPr>
              <a:spLocks/>
            </p:cNvSpPr>
            <p:nvPr/>
          </p:nvSpPr>
          <p:spPr bwMode="auto">
            <a:xfrm>
              <a:off x="4527550" y="36513"/>
              <a:ext cx="711200" cy="720725"/>
            </a:xfrm>
            <a:custGeom>
              <a:avLst/>
              <a:gdLst>
                <a:gd name="T0" fmla="*/ 96 w 225"/>
                <a:gd name="T1" fmla="*/ 228 h 228"/>
                <a:gd name="T2" fmla="*/ 94 w 225"/>
                <a:gd name="T3" fmla="*/ 228 h 228"/>
                <a:gd name="T4" fmla="*/ 88 w 225"/>
                <a:gd name="T5" fmla="*/ 222 h 228"/>
                <a:gd name="T6" fmla="*/ 71 w 225"/>
                <a:gd name="T7" fmla="*/ 154 h 228"/>
                <a:gd name="T8" fmla="*/ 5 w 225"/>
                <a:gd name="T9" fmla="*/ 130 h 228"/>
                <a:gd name="T10" fmla="*/ 2 w 225"/>
                <a:gd name="T11" fmla="*/ 128 h 228"/>
                <a:gd name="T12" fmla="*/ 0 w 225"/>
                <a:gd name="T13" fmla="*/ 123 h 228"/>
                <a:gd name="T14" fmla="*/ 4 w 225"/>
                <a:gd name="T15" fmla="*/ 115 h 228"/>
                <a:gd name="T16" fmla="*/ 63 w 225"/>
                <a:gd name="T17" fmla="*/ 78 h 228"/>
                <a:gd name="T18" fmla="*/ 66 w 225"/>
                <a:gd name="T19" fmla="*/ 8 h 228"/>
                <a:gd name="T20" fmla="*/ 71 w 225"/>
                <a:gd name="T21" fmla="*/ 1 h 228"/>
                <a:gd name="T22" fmla="*/ 74 w 225"/>
                <a:gd name="T23" fmla="*/ 0 h 228"/>
                <a:gd name="T24" fmla="*/ 79 w 225"/>
                <a:gd name="T25" fmla="*/ 2 h 228"/>
                <a:gd name="T26" fmla="*/ 133 w 225"/>
                <a:gd name="T27" fmla="*/ 47 h 228"/>
                <a:gd name="T28" fmla="*/ 200 w 225"/>
                <a:gd name="T29" fmla="*/ 28 h 228"/>
                <a:gd name="T30" fmla="*/ 203 w 225"/>
                <a:gd name="T31" fmla="*/ 28 h 228"/>
                <a:gd name="T32" fmla="*/ 209 w 225"/>
                <a:gd name="T33" fmla="*/ 30 h 228"/>
                <a:gd name="T34" fmla="*/ 210 w 225"/>
                <a:gd name="T35" fmla="*/ 39 h 228"/>
                <a:gd name="T36" fmla="*/ 184 w 225"/>
                <a:gd name="T37" fmla="*/ 104 h 228"/>
                <a:gd name="T38" fmla="*/ 223 w 225"/>
                <a:gd name="T39" fmla="*/ 162 h 228"/>
                <a:gd name="T40" fmla="*/ 223 w 225"/>
                <a:gd name="T41" fmla="*/ 171 h 228"/>
                <a:gd name="T42" fmla="*/ 216 w 225"/>
                <a:gd name="T43" fmla="*/ 175 h 228"/>
                <a:gd name="T44" fmla="*/ 216 w 225"/>
                <a:gd name="T45" fmla="*/ 175 h 228"/>
                <a:gd name="T46" fmla="*/ 146 w 225"/>
                <a:gd name="T47" fmla="*/ 170 h 228"/>
                <a:gd name="T48" fmla="*/ 103 w 225"/>
                <a:gd name="T49" fmla="*/ 225 h 228"/>
                <a:gd name="T50" fmla="*/ 96 w 225"/>
                <a:gd name="T5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28">
                  <a:moveTo>
                    <a:pt x="96" y="228"/>
                  </a:moveTo>
                  <a:cubicBezTo>
                    <a:pt x="96" y="228"/>
                    <a:pt x="95" y="228"/>
                    <a:pt x="94" y="228"/>
                  </a:cubicBezTo>
                  <a:cubicBezTo>
                    <a:pt x="91" y="228"/>
                    <a:pt x="89" y="225"/>
                    <a:pt x="88" y="222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4" y="130"/>
                    <a:pt x="3" y="129"/>
                    <a:pt x="2" y="128"/>
                  </a:cubicBezTo>
                  <a:cubicBezTo>
                    <a:pt x="1" y="127"/>
                    <a:pt x="0" y="125"/>
                    <a:pt x="0" y="123"/>
                  </a:cubicBezTo>
                  <a:cubicBezTo>
                    <a:pt x="0" y="120"/>
                    <a:pt x="1" y="117"/>
                    <a:pt x="4" y="11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5"/>
                    <a:pt x="68" y="2"/>
                    <a:pt x="71" y="1"/>
                  </a:cubicBezTo>
                  <a:cubicBezTo>
                    <a:pt x="72" y="1"/>
                    <a:pt x="73" y="0"/>
                    <a:pt x="74" y="0"/>
                  </a:cubicBezTo>
                  <a:cubicBezTo>
                    <a:pt x="76" y="0"/>
                    <a:pt x="78" y="1"/>
                    <a:pt x="79" y="2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1" y="28"/>
                    <a:pt x="202" y="28"/>
                    <a:pt x="203" y="28"/>
                  </a:cubicBezTo>
                  <a:cubicBezTo>
                    <a:pt x="205" y="28"/>
                    <a:pt x="207" y="29"/>
                    <a:pt x="209" y="30"/>
                  </a:cubicBezTo>
                  <a:cubicBezTo>
                    <a:pt x="211" y="33"/>
                    <a:pt x="212" y="36"/>
                    <a:pt x="210" y="39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5" y="165"/>
                    <a:pt x="225" y="168"/>
                    <a:pt x="223" y="171"/>
                  </a:cubicBezTo>
                  <a:cubicBezTo>
                    <a:pt x="222" y="173"/>
                    <a:pt x="219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146" y="170"/>
                    <a:pt x="146" y="170"/>
                    <a:pt x="146" y="170"/>
                  </a:cubicBezTo>
                  <a:cubicBezTo>
                    <a:pt x="103" y="225"/>
                    <a:pt x="103" y="225"/>
                    <a:pt x="103" y="225"/>
                  </a:cubicBezTo>
                  <a:cubicBezTo>
                    <a:pt x="101" y="227"/>
                    <a:pt x="99" y="228"/>
                    <a:pt x="96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6" name="star outline"/>
            <p:cNvSpPr>
              <a:spLocks noEditPoints="1"/>
            </p:cNvSpPr>
            <p:nvPr/>
          </p:nvSpPr>
          <p:spPr bwMode="auto">
            <a:xfrm>
              <a:off x="4505325" y="17463"/>
              <a:ext cx="752475" cy="758825"/>
            </a:xfrm>
            <a:custGeom>
              <a:avLst/>
              <a:gdLst>
                <a:gd name="T0" fmla="*/ 81 w 238"/>
                <a:gd name="T1" fmla="*/ 12 h 240"/>
                <a:gd name="T2" fmla="*/ 83 w 238"/>
                <a:gd name="T3" fmla="*/ 13 h 240"/>
                <a:gd name="T4" fmla="*/ 139 w 238"/>
                <a:gd name="T5" fmla="*/ 60 h 240"/>
                <a:gd name="T6" fmla="*/ 209 w 238"/>
                <a:gd name="T7" fmla="*/ 40 h 240"/>
                <a:gd name="T8" fmla="*/ 210 w 238"/>
                <a:gd name="T9" fmla="*/ 40 h 240"/>
                <a:gd name="T10" fmla="*/ 211 w 238"/>
                <a:gd name="T11" fmla="*/ 41 h 240"/>
                <a:gd name="T12" fmla="*/ 212 w 238"/>
                <a:gd name="T13" fmla="*/ 43 h 240"/>
                <a:gd name="T14" fmla="*/ 185 w 238"/>
                <a:gd name="T15" fmla="*/ 111 h 240"/>
                <a:gd name="T16" fmla="*/ 225 w 238"/>
                <a:gd name="T17" fmla="*/ 172 h 240"/>
                <a:gd name="T18" fmla="*/ 225 w 238"/>
                <a:gd name="T19" fmla="*/ 174 h 240"/>
                <a:gd name="T20" fmla="*/ 223 w 238"/>
                <a:gd name="T21" fmla="*/ 175 h 240"/>
                <a:gd name="T22" fmla="*/ 223 w 238"/>
                <a:gd name="T23" fmla="*/ 175 h 240"/>
                <a:gd name="T24" fmla="*/ 150 w 238"/>
                <a:gd name="T25" fmla="*/ 170 h 240"/>
                <a:gd name="T26" fmla="*/ 105 w 238"/>
                <a:gd name="T27" fmla="*/ 228 h 240"/>
                <a:gd name="T28" fmla="*/ 103 w 238"/>
                <a:gd name="T29" fmla="*/ 228 h 240"/>
                <a:gd name="T30" fmla="*/ 103 w 238"/>
                <a:gd name="T31" fmla="*/ 228 h 240"/>
                <a:gd name="T32" fmla="*/ 101 w 238"/>
                <a:gd name="T33" fmla="*/ 227 h 240"/>
                <a:gd name="T34" fmla="*/ 83 w 238"/>
                <a:gd name="T35" fmla="*/ 156 h 240"/>
                <a:gd name="T36" fmla="*/ 15 w 238"/>
                <a:gd name="T37" fmla="*/ 131 h 240"/>
                <a:gd name="T38" fmla="*/ 14 w 238"/>
                <a:gd name="T39" fmla="*/ 130 h 240"/>
                <a:gd name="T40" fmla="*/ 13 w 238"/>
                <a:gd name="T41" fmla="*/ 129 h 240"/>
                <a:gd name="T42" fmla="*/ 14 w 238"/>
                <a:gd name="T43" fmla="*/ 126 h 240"/>
                <a:gd name="T44" fmla="*/ 76 w 238"/>
                <a:gd name="T45" fmla="*/ 88 h 240"/>
                <a:gd name="T46" fmla="*/ 79 w 238"/>
                <a:gd name="T47" fmla="*/ 15 h 240"/>
                <a:gd name="T48" fmla="*/ 80 w 238"/>
                <a:gd name="T49" fmla="*/ 13 h 240"/>
                <a:gd name="T50" fmla="*/ 81 w 238"/>
                <a:gd name="T51" fmla="*/ 12 h 240"/>
                <a:gd name="T52" fmla="*/ 81 w 238"/>
                <a:gd name="T53" fmla="*/ 0 h 240"/>
                <a:gd name="T54" fmla="*/ 81 w 238"/>
                <a:gd name="T55" fmla="*/ 0 h 240"/>
                <a:gd name="T56" fmla="*/ 75 w 238"/>
                <a:gd name="T57" fmla="*/ 2 h 240"/>
                <a:gd name="T58" fmla="*/ 67 w 238"/>
                <a:gd name="T59" fmla="*/ 14 h 240"/>
                <a:gd name="T60" fmla="*/ 64 w 238"/>
                <a:gd name="T61" fmla="*/ 81 h 240"/>
                <a:gd name="T62" fmla="*/ 8 w 238"/>
                <a:gd name="T63" fmla="*/ 116 h 240"/>
                <a:gd name="T64" fmla="*/ 1 w 238"/>
                <a:gd name="T65" fmla="*/ 130 h 240"/>
                <a:gd name="T66" fmla="*/ 5 w 238"/>
                <a:gd name="T67" fmla="*/ 138 h 240"/>
                <a:gd name="T68" fmla="*/ 10 w 238"/>
                <a:gd name="T69" fmla="*/ 142 h 240"/>
                <a:gd name="T70" fmla="*/ 73 w 238"/>
                <a:gd name="T71" fmla="*/ 165 h 240"/>
                <a:gd name="T72" fmla="*/ 89 w 238"/>
                <a:gd name="T73" fmla="*/ 230 h 240"/>
                <a:gd name="T74" fmla="*/ 100 w 238"/>
                <a:gd name="T75" fmla="*/ 240 h 240"/>
                <a:gd name="T76" fmla="*/ 103 w 238"/>
                <a:gd name="T77" fmla="*/ 240 h 240"/>
                <a:gd name="T78" fmla="*/ 114 w 238"/>
                <a:gd name="T79" fmla="*/ 235 h 240"/>
                <a:gd name="T80" fmla="*/ 156 w 238"/>
                <a:gd name="T81" fmla="*/ 183 h 240"/>
                <a:gd name="T82" fmla="*/ 222 w 238"/>
                <a:gd name="T83" fmla="*/ 187 h 240"/>
                <a:gd name="T84" fmla="*/ 223 w 238"/>
                <a:gd name="T85" fmla="*/ 187 h 240"/>
                <a:gd name="T86" fmla="*/ 236 w 238"/>
                <a:gd name="T87" fmla="*/ 180 h 240"/>
                <a:gd name="T88" fmla="*/ 235 w 238"/>
                <a:gd name="T89" fmla="*/ 165 h 240"/>
                <a:gd name="T90" fmla="*/ 198 w 238"/>
                <a:gd name="T91" fmla="*/ 109 h 240"/>
                <a:gd name="T92" fmla="*/ 223 w 238"/>
                <a:gd name="T93" fmla="*/ 47 h 240"/>
                <a:gd name="T94" fmla="*/ 220 w 238"/>
                <a:gd name="T95" fmla="*/ 32 h 240"/>
                <a:gd name="T96" fmla="*/ 210 w 238"/>
                <a:gd name="T97" fmla="*/ 28 h 240"/>
                <a:gd name="T98" fmla="*/ 206 w 238"/>
                <a:gd name="T99" fmla="*/ 28 h 240"/>
                <a:gd name="T100" fmla="*/ 142 w 238"/>
                <a:gd name="T101" fmla="*/ 46 h 240"/>
                <a:gd name="T102" fmla="*/ 90 w 238"/>
                <a:gd name="T103" fmla="*/ 4 h 240"/>
                <a:gd name="T104" fmla="*/ 81 w 238"/>
                <a:gd name="T10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240">
                  <a:moveTo>
                    <a:pt x="81" y="12"/>
                  </a:moveTo>
                  <a:cubicBezTo>
                    <a:pt x="82" y="12"/>
                    <a:pt x="82" y="13"/>
                    <a:pt x="83" y="13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10" y="40"/>
                  </a:cubicBezTo>
                  <a:cubicBezTo>
                    <a:pt x="210" y="40"/>
                    <a:pt x="211" y="40"/>
                    <a:pt x="211" y="41"/>
                  </a:cubicBezTo>
                  <a:cubicBezTo>
                    <a:pt x="212" y="41"/>
                    <a:pt x="212" y="42"/>
                    <a:pt x="212" y="43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6" y="172"/>
                    <a:pt x="226" y="173"/>
                    <a:pt x="225" y="174"/>
                  </a:cubicBezTo>
                  <a:cubicBezTo>
                    <a:pt x="225" y="175"/>
                    <a:pt x="224" y="175"/>
                    <a:pt x="223" y="175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150" y="170"/>
                    <a:pt x="150" y="170"/>
                    <a:pt x="150" y="170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28"/>
                    <a:pt x="104" y="228"/>
                    <a:pt x="103" y="228"/>
                  </a:cubicBezTo>
                  <a:cubicBezTo>
                    <a:pt x="103" y="228"/>
                    <a:pt x="103" y="228"/>
                    <a:pt x="103" y="228"/>
                  </a:cubicBezTo>
                  <a:cubicBezTo>
                    <a:pt x="102" y="228"/>
                    <a:pt x="101" y="228"/>
                    <a:pt x="101" y="227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3" y="130"/>
                    <a:pt x="13" y="129"/>
                    <a:pt x="13" y="129"/>
                  </a:cubicBezTo>
                  <a:cubicBezTo>
                    <a:pt x="13" y="128"/>
                    <a:pt x="13" y="127"/>
                    <a:pt x="14" y="12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4"/>
                    <a:pt x="79" y="13"/>
                    <a:pt x="80" y="13"/>
                  </a:cubicBezTo>
                  <a:cubicBezTo>
                    <a:pt x="80" y="12"/>
                    <a:pt x="81" y="12"/>
                    <a:pt x="81" y="12"/>
                  </a:cubicBezTo>
                  <a:moveTo>
                    <a:pt x="8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7" y="1"/>
                    <a:pt x="75" y="2"/>
                  </a:cubicBezTo>
                  <a:cubicBezTo>
                    <a:pt x="70" y="4"/>
                    <a:pt x="67" y="9"/>
                    <a:pt x="67" y="14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3" y="119"/>
                    <a:pt x="0" y="125"/>
                    <a:pt x="1" y="130"/>
                  </a:cubicBezTo>
                  <a:cubicBezTo>
                    <a:pt x="1" y="133"/>
                    <a:pt x="3" y="136"/>
                    <a:pt x="5" y="138"/>
                  </a:cubicBezTo>
                  <a:cubicBezTo>
                    <a:pt x="6" y="140"/>
                    <a:pt x="8" y="141"/>
                    <a:pt x="10" y="142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91" y="235"/>
                    <a:pt x="95" y="239"/>
                    <a:pt x="100" y="240"/>
                  </a:cubicBezTo>
                  <a:cubicBezTo>
                    <a:pt x="101" y="240"/>
                    <a:pt x="102" y="240"/>
                    <a:pt x="103" y="240"/>
                  </a:cubicBezTo>
                  <a:cubicBezTo>
                    <a:pt x="108" y="240"/>
                    <a:pt x="112" y="238"/>
                    <a:pt x="114" y="235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3" y="187"/>
                    <a:pt x="223" y="187"/>
                    <a:pt x="223" y="187"/>
                  </a:cubicBezTo>
                  <a:cubicBezTo>
                    <a:pt x="228" y="187"/>
                    <a:pt x="233" y="184"/>
                    <a:pt x="236" y="180"/>
                  </a:cubicBezTo>
                  <a:cubicBezTo>
                    <a:pt x="238" y="175"/>
                    <a:pt x="238" y="169"/>
                    <a:pt x="235" y="165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223" y="47"/>
                    <a:pt x="223" y="47"/>
                    <a:pt x="223" y="47"/>
                  </a:cubicBezTo>
                  <a:cubicBezTo>
                    <a:pt x="225" y="42"/>
                    <a:pt x="224" y="36"/>
                    <a:pt x="220" y="32"/>
                  </a:cubicBezTo>
                  <a:cubicBezTo>
                    <a:pt x="218" y="29"/>
                    <a:pt x="214" y="28"/>
                    <a:pt x="210" y="28"/>
                  </a:cubicBezTo>
                  <a:cubicBezTo>
                    <a:pt x="208" y="28"/>
                    <a:pt x="207" y="28"/>
                    <a:pt x="206" y="28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8" y="2"/>
                    <a:pt x="84" y="0"/>
                    <a:pt x="8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46" name="yellow star"/>
          <p:cNvGrpSpPr/>
          <p:nvPr/>
        </p:nvGrpSpPr>
        <p:grpSpPr>
          <a:xfrm>
            <a:off x="5827714" y="600077"/>
            <a:ext cx="436563" cy="411163"/>
            <a:chOff x="4303713" y="600076"/>
            <a:chExt cx="436563" cy="411163"/>
          </a:xfrm>
        </p:grpSpPr>
        <p:sp>
          <p:nvSpPr>
            <p:cNvPr id="197" name="yellow star"/>
            <p:cNvSpPr>
              <a:spLocks/>
            </p:cNvSpPr>
            <p:nvPr/>
          </p:nvSpPr>
          <p:spPr bwMode="auto">
            <a:xfrm>
              <a:off x="4325938" y="619126"/>
              <a:ext cx="392113" cy="373063"/>
            </a:xfrm>
            <a:custGeom>
              <a:avLst/>
              <a:gdLst>
                <a:gd name="T0" fmla="*/ 95 w 124"/>
                <a:gd name="T1" fmla="*/ 118 h 118"/>
                <a:gd name="T2" fmla="*/ 92 w 124"/>
                <a:gd name="T3" fmla="*/ 118 h 118"/>
                <a:gd name="T4" fmla="*/ 61 w 124"/>
                <a:gd name="T5" fmla="*/ 101 h 118"/>
                <a:gd name="T6" fmla="*/ 31 w 124"/>
                <a:gd name="T7" fmla="*/ 117 h 118"/>
                <a:gd name="T8" fmla="*/ 28 w 124"/>
                <a:gd name="T9" fmla="*/ 118 h 118"/>
                <a:gd name="T10" fmla="*/ 23 w 124"/>
                <a:gd name="T11" fmla="*/ 116 h 118"/>
                <a:gd name="T12" fmla="*/ 21 w 124"/>
                <a:gd name="T13" fmla="*/ 113 h 118"/>
                <a:gd name="T14" fmla="*/ 21 w 124"/>
                <a:gd name="T15" fmla="*/ 109 h 118"/>
                <a:gd name="T16" fmla="*/ 27 w 124"/>
                <a:gd name="T17" fmla="*/ 76 h 118"/>
                <a:gd name="T18" fmla="*/ 2 w 124"/>
                <a:gd name="T19" fmla="*/ 51 h 118"/>
                <a:gd name="T20" fmla="*/ 1 w 124"/>
                <a:gd name="T21" fmla="*/ 44 h 118"/>
                <a:gd name="T22" fmla="*/ 7 w 124"/>
                <a:gd name="T23" fmla="*/ 39 h 118"/>
                <a:gd name="T24" fmla="*/ 41 w 124"/>
                <a:gd name="T25" fmla="*/ 35 h 118"/>
                <a:gd name="T26" fmla="*/ 56 w 124"/>
                <a:gd name="T27" fmla="*/ 4 h 118"/>
                <a:gd name="T28" fmla="*/ 62 w 124"/>
                <a:gd name="T29" fmla="*/ 0 h 118"/>
                <a:gd name="T30" fmla="*/ 69 w 124"/>
                <a:gd name="T31" fmla="*/ 4 h 118"/>
                <a:gd name="T32" fmla="*/ 84 w 124"/>
                <a:gd name="T33" fmla="*/ 35 h 118"/>
                <a:gd name="T34" fmla="*/ 118 w 124"/>
                <a:gd name="T35" fmla="*/ 40 h 118"/>
                <a:gd name="T36" fmla="*/ 123 w 124"/>
                <a:gd name="T37" fmla="*/ 45 h 118"/>
                <a:gd name="T38" fmla="*/ 121 w 124"/>
                <a:gd name="T39" fmla="*/ 53 h 118"/>
                <a:gd name="T40" fmla="*/ 97 w 124"/>
                <a:gd name="T41" fmla="*/ 76 h 118"/>
                <a:gd name="T42" fmla="*/ 102 w 124"/>
                <a:gd name="T43" fmla="*/ 110 h 118"/>
                <a:gd name="T44" fmla="*/ 99 w 124"/>
                <a:gd name="T45" fmla="*/ 117 h 118"/>
                <a:gd name="T46" fmla="*/ 95 w 124"/>
                <a:gd name="T4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118">
                  <a:moveTo>
                    <a:pt x="95" y="118"/>
                  </a:moveTo>
                  <a:cubicBezTo>
                    <a:pt x="94" y="118"/>
                    <a:pt x="93" y="118"/>
                    <a:pt x="92" y="11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7"/>
                    <a:pt x="29" y="118"/>
                    <a:pt x="28" y="118"/>
                  </a:cubicBezTo>
                  <a:cubicBezTo>
                    <a:pt x="26" y="118"/>
                    <a:pt x="25" y="117"/>
                    <a:pt x="23" y="116"/>
                  </a:cubicBezTo>
                  <a:cubicBezTo>
                    <a:pt x="22" y="115"/>
                    <a:pt x="21" y="114"/>
                    <a:pt x="21" y="113"/>
                  </a:cubicBezTo>
                  <a:cubicBezTo>
                    <a:pt x="20" y="112"/>
                    <a:pt x="20" y="110"/>
                    <a:pt x="21" y="109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49"/>
                    <a:pt x="0" y="47"/>
                    <a:pt x="1" y="44"/>
                  </a:cubicBezTo>
                  <a:cubicBezTo>
                    <a:pt x="2" y="41"/>
                    <a:pt x="4" y="40"/>
                    <a:pt x="7" y="39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2"/>
                    <a:pt x="60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1"/>
                    <a:pt x="123" y="43"/>
                    <a:pt x="123" y="45"/>
                  </a:cubicBezTo>
                  <a:cubicBezTo>
                    <a:pt x="124" y="48"/>
                    <a:pt x="123" y="51"/>
                    <a:pt x="121" y="53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3"/>
                    <a:pt x="101" y="116"/>
                    <a:pt x="99" y="117"/>
                  </a:cubicBezTo>
                  <a:cubicBezTo>
                    <a:pt x="98" y="118"/>
                    <a:pt x="96" y="118"/>
                    <a:pt x="95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8" name="star outline"/>
            <p:cNvSpPr>
              <a:spLocks noEditPoints="1"/>
            </p:cNvSpPr>
            <p:nvPr/>
          </p:nvSpPr>
          <p:spPr bwMode="auto">
            <a:xfrm>
              <a:off x="4303713" y="600076"/>
              <a:ext cx="436563" cy="411163"/>
            </a:xfrm>
            <a:custGeom>
              <a:avLst/>
              <a:gdLst>
                <a:gd name="T0" fmla="*/ 69 w 138"/>
                <a:gd name="T1" fmla="*/ 12 h 130"/>
                <a:gd name="T2" fmla="*/ 69 w 138"/>
                <a:gd name="T3" fmla="*/ 12 h 130"/>
                <a:gd name="T4" fmla="*/ 70 w 138"/>
                <a:gd name="T5" fmla="*/ 13 h 130"/>
                <a:gd name="T6" fmla="*/ 87 w 138"/>
                <a:gd name="T7" fmla="*/ 47 h 130"/>
                <a:gd name="T8" fmla="*/ 124 w 138"/>
                <a:gd name="T9" fmla="*/ 52 h 130"/>
                <a:gd name="T10" fmla="*/ 125 w 138"/>
                <a:gd name="T11" fmla="*/ 53 h 130"/>
                <a:gd name="T12" fmla="*/ 124 w 138"/>
                <a:gd name="T13" fmla="*/ 54 h 130"/>
                <a:gd name="T14" fmla="*/ 97 w 138"/>
                <a:gd name="T15" fmla="*/ 80 h 130"/>
                <a:gd name="T16" fmla="*/ 103 w 138"/>
                <a:gd name="T17" fmla="*/ 117 h 130"/>
                <a:gd name="T18" fmla="*/ 103 w 138"/>
                <a:gd name="T19" fmla="*/ 118 h 130"/>
                <a:gd name="T20" fmla="*/ 102 w 138"/>
                <a:gd name="T21" fmla="*/ 118 h 130"/>
                <a:gd name="T22" fmla="*/ 101 w 138"/>
                <a:gd name="T23" fmla="*/ 118 h 130"/>
                <a:gd name="T24" fmla="*/ 68 w 138"/>
                <a:gd name="T25" fmla="*/ 101 h 130"/>
                <a:gd name="T26" fmla="*/ 35 w 138"/>
                <a:gd name="T27" fmla="*/ 118 h 130"/>
                <a:gd name="T28" fmla="*/ 35 w 138"/>
                <a:gd name="T29" fmla="*/ 118 h 130"/>
                <a:gd name="T30" fmla="*/ 34 w 138"/>
                <a:gd name="T31" fmla="*/ 117 h 130"/>
                <a:gd name="T32" fmla="*/ 34 w 138"/>
                <a:gd name="T33" fmla="*/ 117 h 130"/>
                <a:gd name="T34" fmla="*/ 33 w 138"/>
                <a:gd name="T35" fmla="*/ 116 h 130"/>
                <a:gd name="T36" fmla="*/ 40 w 138"/>
                <a:gd name="T37" fmla="*/ 80 h 130"/>
                <a:gd name="T38" fmla="*/ 14 w 138"/>
                <a:gd name="T39" fmla="*/ 53 h 130"/>
                <a:gd name="T40" fmla="*/ 13 w 138"/>
                <a:gd name="T41" fmla="*/ 52 h 130"/>
                <a:gd name="T42" fmla="*/ 14 w 138"/>
                <a:gd name="T43" fmla="*/ 51 h 130"/>
                <a:gd name="T44" fmla="*/ 51 w 138"/>
                <a:gd name="T45" fmla="*/ 46 h 130"/>
                <a:gd name="T46" fmla="*/ 68 w 138"/>
                <a:gd name="T47" fmla="*/ 13 h 130"/>
                <a:gd name="T48" fmla="*/ 69 w 138"/>
                <a:gd name="T49" fmla="*/ 12 h 130"/>
                <a:gd name="T50" fmla="*/ 69 w 138"/>
                <a:gd name="T51" fmla="*/ 0 h 130"/>
                <a:gd name="T52" fmla="*/ 69 w 138"/>
                <a:gd name="T53" fmla="*/ 0 h 130"/>
                <a:gd name="T54" fmla="*/ 69 w 138"/>
                <a:gd name="T55" fmla="*/ 0 h 130"/>
                <a:gd name="T56" fmla="*/ 58 w 138"/>
                <a:gd name="T57" fmla="*/ 7 h 130"/>
                <a:gd name="T58" fmla="*/ 44 w 138"/>
                <a:gd name="T59" fmla="*/ 35 h 130"/>
                <a:gd name="T60" fmla="*/ 13 w 138"/>
                <a:gd name="T61" fmla="*/ 39 h 130"/>
                <a:gd name="T62" fmla="*/ 2 w 138"/>
                <a:gd name="T63" fmla="*/ 48 h 130"/>
                <a:gd name="T64" fmla="*/ 5 w 138"/>
                <a:gd name="T65" fmla="*/ 62 h 130"/>
                <a:gd name="T66" fmla="*/ 27 w 138"/>
                <a:gd name="T67" fmla="*/ 84 h 130"/>
                <a:gd name="T68" fmla="*/ 22 w 138"/>
                <a:gd name="T69" fmla="*/ 114 h 130"/>
                <a:gd name="T70" fmla="*/ 22 w 138"/>
                <a:gd name="T71" fmla="*/ 120 h 130"/>
                <a:gd name="T72" fmla="*/ 27 w 138"/>
                <a:gd name="T73" fmla="*/ 127 h 130"/>
                <a:gd name="T74" fmla="*/ 35 w 138"/>
                <a:gd name="T75" fmla="*/ 130 h 130"/>
                <a:gd name="T76" fmla="*/ 41 w 138"/>
                <a:gd name="T77" fmla="*/ 128 h 130"/>
                <a:gd name="T78" fmla="*/ 68 w 138"/>
                <a:gd name="T79" fmla="*/ 114 h 130"/>
                <a:gd name="T80" fmla="*/ 96 w 138"/>
                <a:gd name="T81" fmla="*/ 129 h 130"/>
                <a:gd name="T82" fmla="*/ 102 w 138"/>
                <a:gd name="T83" fmla="*/ 130 h 130"/>
                <a:gd name="T84" fmla="*/ 110 w 138"/>
                <a:gd name="T85" fmla="*/ 128 h 130"/>
                <a:gd name="T86" fmla="*/ 115 w 138"/>
                <a:gd name="T87" fmla="*/ 115 h 130"/>
                <a:gd name="T88" fmla="*/ 110 w 138"/>
                <a:gd name="T89" fmla="*/ 84 h 130"/>
                <a:gd name="T90" fmla="*/ 133 w 138"/>
                <a:gd name="T91" fmla="*/ 63 h 130"/>
                <a:gd name="T92" fmla="*/ 136 w 138"/>
                <a:gd name="T93" fmla="*/ 50 h 130"/>
                <a:gd name="T94" fmla="*/ 125 w 138"/>
                <a:gd name="T95" fmla="*/ 40 h 130"/>
                <a:gd name="T96" fmla="*/ 95 w 138"/>
                <a:gd name="T97" fmla="*/ 36 h 130"/>
                <a:gd name="T98" fmla="*/ 81 w 138"/>
                <a:gd name="T99" fmla="*/ 8 h 130"/>
                <a:gd name="T100" fmla="*/ 70 w 138"/>
                <a:gd name="T101" fmla="*/ 0 h 130"/>
                <a:gd name="T102" fmla="*/ 69 w 138"/>
                <a:gd name="T103" fmla="*/ 0 h 130"/>
                <a:gd name="T104" fmla="*/ 69 w 138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8" h="130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0" y="12"/>
                    <a:pt x="70" y="13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52"/>
                    <a:pt x="124" y="53"/>
                    <a:pt x="125" y="53"/>
                  </a:cubicBezTo>
                  <a:cubicBezTo>
                    <a:pt x="125" y="54"/>
                    <a:pt x="125" y="54"/>
                    <a:pt x="124" y="54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8"/>
                    <a:pt x="102" y="118"/>
                    <a:pt x="101" y="118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3"/>
                    <a:pt x="13" y="52"/>
                    <a:pt x="13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0" y="3"/>
                    <a:pt x="58" y="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8" y="40"/>
                    <a:pt x="4" y="43"/>
                    <a:pt x="2" y="48"/>
                  </a:cubicBezTo>
                  <a:cubicBezTo>
                    <a:pt x="0" y="53"/>
                    <a:pt x="2" y="58"/>
                    <a:pt x="5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6"/>
                    <a:pt x="21" y="118"/>
                    <a:pt x="22" y="120"/>
                  </a:cubicBezTo>
                  <a:cubicBezTo>
                    <a:pt x="23" y="123"/>
                    <a:pt x="25" y="125"/>
                    <a:pt x="27" y="127"/>
                  </a:cubicBezTo>
                  <a:cubicBezTo>
                    <a:pt x="29" y="129"/>
                    <a:pt x="32" y="130"/>
                    <a:pt x="35" y="130"/>
                  </a:cubicBezTo>
                  <a:cubicBezTo>
                    <a:pt x="37" y="130"/>
                    <a:pt x="39" y="129"/>
                    <a:pt x="41" y="128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30"/>
                    <a:pt x="100" y="130"/>
                    <a:pt x="102" y="130"/>
                  </a:cubicBezTo>
                  <a:cubicBezTo>
                    <a:pt x="105" y="130"/>
                    <a:pt x="107" y="130"/>
                    <a:pt x="110" y="128"/>
                  </a:cubicBezTo>
                  <a:cubicBezTo>
                    <a:pt x="114" y="125"/>
                    <a:pt x="116" y="120"/>
                    <a:pt x="115" y="115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6" y="60"/>
                    <a:pt x="138" y="54"/>
                    <a:pt x="136" y="50"/>
                  </a:cubicBezTo>
                  <a:cubicBezTo>
                    <a:pt x="135" y="45"/>
                    <a:pt x="130" y="41"/>
                    <a:pt x="125" y="4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9" y="3"/>
                    <a:pt x="75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4" name="yellow star"/>
          <p:cNvGrpSpPr/>
          <p:nvPr/>
        </p:nvGrpSpPr>
        <p:grpSpPr>
          <a:xfrm>
            <a:off x="6646864" y="185738"/>
            <a:ext cx="963613" cy="928688"/>
            <a:chOff x="5122863" y="185738"/>
            <a:chExt cx="963613" cy="928688"/>
          </a:xfrm>
        </p:grpSpPr>
        <p:sp>
          <p:nvSpPr>
            <p:cNvPr id="199" name="yellow star"/>
            <p:cNvSpPr>
              <a:spLocks/>
            </p:cNvSpPr>
            <p:nvPr/>
          </p:nvSpPr>
          <p:spPr bwMode="auto">
            <a:xfrm>
              <a:off x="5141913" y="204788"/>
              <a:ext cx="925513" cy="890588"/>
            </a:xfrm>
            <a:custGeom>
              <a:avLst/>
              <a:gdLst>
                <a:gd name="T0" fmla="*/ 152 w 293"/>
                <a:gd name="T1" fmla="*/ 282 h 282"/>
                <a:gd name="T2" fmla="*/ 147 w 293"/>
                <a:gd name="T3" fmla="*/ 281 h 282"/>
                <a:gd name="T4" fmla="*/ 144 w 293"/>
                <a:gd name="T5" fmla="*/ 278 h 282"/>
                <a:gd name="T6" fmla="*/ 100 w 293"/>
                <a:gd name="T7" fmla="*/ 199 h 282"/>
                <a:gd name="T8" fmla="*/ 9 w 293"/>
                <a:gd name="T9" fmla="*/ 191 h 282"/>
                <a:gd name="T10" fmla="*/ 2 w 293"/>
                <a:gd name="T11" fmla="*/ 185 h 282"/>
                <a:gd name="T12" fmla="*/ 3 w 293"/>
                <a:gd name="T13" fmla="*/ 176 h 282"/>
                <a:gd name="T14" fmla="*/ 65 w 293"/>
                <a:gd name="T15" fmla="*/ 109 h 282"/>
                <a:gd name="T16" fmla="*/ 45 w 293"/>
                <a:gd name="T17" fmla="*/ 20 h 282"/>
                <a:gd name="T18" fmla="*/ 48 w 293"/>
                <a:gd name="T19" fmla="*/ 11 h 282"/>
                <a:gd name="T20" fmla="*/ 53 w 293"/>
                <a:gd name="T21" fmla="*/ 9 h 282"/>
                <a:gd name="T22" fmla="*/ 57 w 293"/>
                <a:gd name="T23" fmla="*/ 10 h 282"/>
                <a:gd name="T24" fmla="*/ 140 w 293"/>
                <a:gd name="T25" fmla="*/ 48 h 282"/>
                <a:gd name="T26" fmla="*/ 218 w 293"/>
                <a:gd name="T27" fmla="*/ 1 h 282"/>
                <a:gd name="T28" fmla="*/ 222 w 293"/>
                <a:gd name="T29" fmla="*/ 0 h 282"/>
                <a:gd name="T30" fmla="*/ 227 w 293"/>
                <a:gd name="T31" fmla="*/ 1 h 282"/>
                <a:gd name="T32" fmla="*/ 231 w 293"/>
                <a:gd name="T33" fmla="*/ 10 h 282"/>
                <a:gd name="T34" fmla="*/ 221 w 293"/>
                <a:gd name="T35" fmla="*/ 100 h 282"/>
                <a:gd name="T36" fmla="*/ 289 w 293"/>
                <a:gd name="T37" fmla="*/ 160 h 282"/>
                <a:gd name="T38" fmla="*/ 292 w 293"/>
                <a:gd name="T39" fmla="*/ 169 h 282"/>
                <a:gd name="T40" fmla="*/ 285 w 293"/>
                <a:gd name="T41" fmla="*/ 175 h 282"/>
                <a:gd name="T42" fmla="*/ 196 w 293"/>
                <a:gd name="T43" fmla="*/ 193 h 282"/>
                <a:gd name="T44" fmla="*/ 160 w 293"/>
                <a:gd name="T45" fmla="*/ 277 h 282"/>
                <a:gd name="T46" fmla="*/ 153 w 293"/>
                <a:gd name="T47" fmla="*/ 282 h 282"/>
                <a:gd name="T48" fmla="*/ 152 w 293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282">
                  <a:moveTo>
                    <a:pt x="152" y="282"/>
                  </a:moveTo>
                  <a:cubicBezTo>
                    <a:pt x="150" y="282"/>
                    <a:pt x="149" y="282"/>
                    <a:pt x="147" y="281"/>
                  </a:cubicBezTo>
                  <a:cubicBezTo>
                    <a:pt x="146" y="280"/>
                    <a:pt x="145" y="279"/>
                    <a:pt x="144" y="278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6" y="190"/>
                    <a:pt x="3" y="188"/>
                    <a:pt x="2" y="185"/>
                  </a:cubicBezTo>
                  <a:cubicBezTo>
                    <a:pt x="0" y="182"/>
                    <a:pt x="1" y="178"/>
                    <a:pt x="3" y="176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17"/>
                    <a:pt x="45" y="13"/>
                    <a:pt x="48" y="11"/>
                  </a:cubicBezTo>
                  <a:cubicBezTo>
                    <a:pt x="49" y="10"/>
                    <a:pt x="51" y="9"/>
                    <a:pt x="53" y="9"/>
                  </a:cubicBezTo>
                  <a:cubicBezTo>
                    <a:pt x="55" y="9"/>
                    <a:pt x="56" y="9"/>
                    <a:pt x="57" y="10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9" y="0"/>
                    <a:pt x="221" y="0"/>
                    <a:pt x="222" y="0"/>
                  </a:cubicBezTo>
                  <a:cubicBezTo>
                    <a:pt x="224" y="0"/>
                    <a:pt x="226" y="0"/>
                    <a:pt x="227" y="1"/>
                  </a:cubicBezTo>
                  <a:cubicBezTo>
                    <a:pt x="230" y="3"/>
                    <a:pt x="232" y="6"/>
                    <a:pt x="231" y="1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89" y="160"/>
                    <a:pt x="289" y="160"/>
                    <a:pt x="289" y="160"/>
                  </a:cubicBezTo>
                  <a:cubicBezTo>
                    <a:pt x="292" y="162"/>
                    <a:pt x="293" y="166"/>
                    <a:pt x="292" y="169"/>
                  </a:cubicBezTo>
                  <a:cubicBezTo>
                    <a:pt x="291" y="172"/>
                    <a:pt x="289" y="175"/>
                    <a:pt x="285" y="17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60" y="277"/>
                    <a:pt x="160" y="277"/>
                    <a:pt x="160" y="277"/>
                  </a:cubicBezTo>
                  <a:cubicBezTo>
                    <a:pt x="159" y="280"/>
                    <a:pt x="156" y="282"/>
                    <a:pt x="153" y="282"/>
                  </a:cubicBezTo>
                  <a:cubicBezTo>
                    <a:pt x="153" y="282"/>
                    <a:pt x="152" y="282"/>
                    <a:pt x="15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0" name="star outline"/>
            <p:cNvSpPr>
              <a:spLocks noEditPoints="1"/>
            </p:cNvSpPr>
            <p:nvPr/>
          </p:nvSpPr>
          <p:spPr bwMode="auto">
            <a:xfrm>
              <a:off x="5122863" y="185738"/>
              <a:ext cx="963613" cy="928688"/>
            </a:xfrm>
            <a:custGeom>
              <a:avLst/>
              <a:gdLst>
                <a:gd name="T0" fmla="*/ 228 w 305"/>
                <a:gd name="T1" fmla="*/ 12 h 294"/>
                <a:gd name="T2" fmla="*/ 230 w 305"/>
                <a:gd name="T3" fmla="*/ 12 h 294"/>
                <a:gd name="T4" fmla="*/ 231 w 305"/>
                <a:gd name="T5" fmla="*/ 15 h 294"/>
                <a:gd name="T6" fmla="*/ 221 w 305"/>
                <a:gd name="T7" fmla="*/ 109 h 294"/>
                <a:gd name="T8" fmla="*/ 291 w 305"/>
                <a:gd name="T9" fmla="*/ 170 h 294"/>
                <a:gd name="T10" fmla="*/ 292 w 305"/>
                <a:gd name="T11" fmla="*/ 173 h 294"/>
                <a:gd name="T12" fmla="*/ 290 w 305"/>
                <a:gd name="T13" fmla="*/ 176 h 294"/>
                <a:gd name="T14" fmla="*/ 198 w 305"/>
                <a:gd name="T15" fmla="*/ 194 h 294"/>
                <a:gd name="T16" fmla="*/ 161 w 305"/>
                <a:gd name="T17" fmla="*/ 281 h 294"/>
                <a:gd name="T18" fmla="*/ 158 w 305"/>
                <a:gd name="T19" fmla="*/ 282 h 294"/>
                <a:gd name="T20" fmla="*/ 158 w 305"/>
                <a:gd name="T21" fmla="*/ 282 h 294"/>
                <a:gd name="T22" fmla="*/ 157 w 305"/>
                <a:gd name="T23" fmla="*/ 282 h 294"/>
                <a:gd name="T24" fmla="*/ 156 w 305"/>
                <a:gd name="T25" fmla="*/ 281 h 294"/>
                <a:gd name="T26" fmla="*/ 109 w 305"/>
                <a:gd name="T27" fmla="*/ 199 h 294"/>
                <a:gd name="T28" fmla="*/ 16 w 305"/>
                <a:gd name="T29" fmla="*/ 191 h 294"/>
                <a:gd name="T30" fmla="*/ 13 w 305"/>
                <a:gd name="T31" fmla="*/ 189 h 294"/>
                <a:gd name="T32" fmla="*/ 14 w 305"/>
                <a:gd name="T33" fmla="*/ 186 h 294"/>
                <a:gd name="T34" fmla="*/ 77 w 305"/>
                <a:gd name="T35" fmla="*/ 116 h 294"/>
                <a:gd name="T36" fmla="*/ 56 w 305"/>
                <a:gd name="T37" fmla="*/ 25 h 294"/>
                <a:gd name="T38" fmla="*/ 58 w 305"/>
                <a:gd name="T39" fmla="*/ 22 h 294"/>
                <a:gd name="T40" fmla="*/ 59 w 305"/>
                <a:gd name="T41" fmla="*/ 21 h 294"/>
                <a:gd name="T42" fmla="*/ 61 w 305"/>
                <a:gd name="T43" fmla="*/ 21 h 294"/>
                <a:gd name="T44" fmla="*/ 146 w 305"/>
                <a:gd name="T45" fmla="*/ 61 h 294"/>
                <a:gd name="T46" fmla="*/ 227 w 305"/>
                <a:gd name="T47" fmla="*/ 12 h 294"/>
                <a:gd name="T48" fmla="*/ 228 w 305"/>
                <a:gd name="T49" fmla="*/ 12 h 294"/>
                <a:gd name="T50" fmla="*/ 228 w 305"/>
                <a:gd name="T51" fmla="*/ 0 h 294"/>
                <a:gd name="T52" fmla="*/ 221 w 305"/>
                <a:gd name="T53" fmla="*/ 2 h 294"/>
                <a:gd name="T54" fmla="*/ 145 w 305"/>
                <a:gd name="T55" fmla="*/ 47 h 294"/>
                <a:gd name="T56" fmla="*/ 66 w 305"/>
                <a:gd name="T57" fmla="*/ 10 h 294"/>
                <a:gd name="T58" fmla="*/ 59 w 305"/>
                <a:gd name="T59" fmla="*/ 9 h 294"/>
                <a:gd name="T60" fmla="*/ 50 w 305"/>
                <a:gd name="T61" fmla="*/ 12 h 294"/>
                <a:gd name="T62" fmla="*/ 45 w 305"/>
                <a:gd name="T63" fmla="*/ 27 h 294"/>
                <a:gd name="T64" fmla="*/ 64 w 305"/>
                <a:gd name="T65" fmla="*/ 113 h 294"/>
                <a:gd name="T66" fmla="*/ 5 w 305"/>
                <a:gd name="T67" fmla="*/ 178 h 294"/>
                <a:gd name="T68" fmla="*/ 2 w 305"/>
                <a:gd name="T69" fmla="*/ 193 h 294"/>
                <a:gd name="T70" fmla="*/ 15 w 305"/>
                <a:gd name="T71" fmla="*/ 203 h 294"/>
                <a:gd name="T72" fmla="*/ 102 w 305"/>
                <a:gd name="T73" fmla="*/ 210 h 294"/>
                <a:gd name="T74" fmla="*/ 145 w 305"/>
                <a:gd name="T75" fmla="*/ 287 h 294"/>
                <a:gd name="T76" fmla="*/ 150 w 305"/>
                <a:gd name="T77" fmla="*/ 292 h 294"/>
                <a:gd name="T78" fmla="*/ 158 w 305"/>
                <a:gd name="T79" fmla="*/ 294 h 294"/>
                <a:gd name="T80" fmla="*/ 159 w 305"/>
                <a:gd name="T81" fmla="*/ 294 h 294"/>
                <a:gd name="T82" fmla="*/ 172 w 305"/>
                <a:gd name="T83" fmla="*/ 285 h 294"/>
                <a:gd name="T84" fmla="*/ 206 w 305"/>
                <a:gd name="T85" fmla="*/ 205 h 294"/>
                <a:gd name="T86" fmla="*/ 292 w 305"/>
                <a:gd name="T87" fmla="*/ 187 h 294"/>
                <a:gd name="T88" fmla="*/ 304 w 305"/>
                <a:gd name="T89" fmla="*/ 177 h 294"/>
                <a:gd name="T90" fmla="*/ 299 w 305"/>
                <a:gd name="T91" fmla="*/ 161 h 294"/>
                <a:gd name="T92" fmla="*/ 233 w 305"/>
                <a:gd name="T93" fmla="*/ 104 h 294"/>
                <a:gd name="T94" fmla="*/ 243 w 305"/>
                <a:gd name="T95" fmla="*/ 17 h 294"/>
                <a:gd name="T96" fmla="*/ 237 w 305"/>
                <a:gd name="T97" fmla="*/ 2 h 294"/>
                <a:gd name="T98" fmla="*/ 228 w 305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294">
                  <a:moveTo>
                    <a:pt x="228" y="12"/>
                  </a:moveTo>
                  <a:cubicBezTo>
                    <a:pt x="229" y="12"/>
                    <a:pt x="230" y="12"/>
                    <a:pt x="230" y="12"/>
                  </a:cubicBezTo>
                  <a:cubicBezTo>
                    <a:pt x="231" y="13"/>
                    <a:pt x="231" y="14"/>
                    <a:pt x="231" y="15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71"/>
                    <a:pt x="293" y="172"/>
                    <a:pt x="292" y="173"/>
                  </a:cubicBezTo>
                  <a:cubicBezTo>
                    <a:pt x="292" y="175"/>
                    <a:pt x="291" y="175"/>
                    <a:pt x="290" y="176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61" y="281"/>
                    <a:pt x="161" y="281"/>
                    <a:pt x="161" y="281"/>
                  </a:cubicBezTo>
                  <a:cubicBezTo>
                    <a:pt x="160" y="282"/>
                    <a:pt x="159" y="282"/>
                    <a:pt x="158" y="282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282"/>
                    <a:pt x="157" y="282"/>
                    <a:pt x="157" y="282"/>
                  </a:cubicBezTo>
                  <a:cubicBezTo>
                    <a:pt x="156" y="282"/>
                    <a:pt x="156" y="281"/>
                    <a:pt x="156" y="281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5" y="191"/>
                    <a:pt x="14" y="190"/>
                    <a:pt x="13" y="189"/>
                  </a:cubicBezTo>
                  <a:cubicBezTo>
                    <a:pt x="13" y="188"/>
                    <a:pt x="13" y="186"/>
                    <a:pt x="14" y="18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4"/>
                    <a:pt x="57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60" y="21"/>
                    <a:pt x="60" y="21"/>
                    <a:pt x="61" y="2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7" y="12"/>
                    <a:pt x="228" y="12"/>
                    <a:pt x="228" y="12"/>
                  </a:cubicBezTo>
                  <a:moveTo>
                    <a:pt x="228" y="0"/>
                  </a:moveTo>
                  <a:cubicBezTo>
                    <a:pt x="226" y="0"/>
                    <a:pt x="223" y="1"/>
                    <a:pt x="221" y="2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9"/>
                    <a:pt x="59" y="9"/>
                  </a:cubicBezTo>
                  <a:cubicBezTo>
                    <a:pt x="56" y="9"/>
                    <a:pt x="53" y="10"/>
                    <a:pt x="50" y="12"/>
                  </a:cubicBezTo>
                  <a:cubicBezTo>
                    <a:pt x="45" y="16"/>
                    <a:pt x="44" y="22"/>
                    <a:pt x="45" y="27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1" y="182"/>
                    <a:pt x="0" y="188"/>
                    <a:pt x="2" y="193"/>
                  </a:cubicBezTo>
                  <a:cubicBezTo>
                    <a:pt x="4" y="198"/>
                    <a:pt x="9" y="202"/>
                    <a:pt x="15" y="203"/>
                  </a:cubicBezTo>
                  <a:cubicBezTo>
                    <a:pt x="102" y="210"/>
                    <a:pt x="102" y="210"/>
                    <a:pt x="102" y="210"/>
                  </a:cubicBezTo>
                  <a:cubicBezTo>
                    <a:pt x="145" y="287"/>
                    <a:pt x="145" y="287"/>
                    <a:pt x="145" y="287"/>
                  </a:cubicBezTo>
                  <a:cubicBezTo>
                    <a:pt x="146" y="289"/>
                    <a:pt x="148" y="291"/>
                    <a:pt x="150" y="292"/>
                  </a:cubicBezTo>
                  <a:cubicBezTo>
                    <a:pt x="152" y="294"/>
                    <a:pt x="155" y="294"/>
                    <a:pt x="158" y="294"/>
                  </a:cubicBezTo>
                  <a:cubicBezTo>
                    <a:pt x="158" y="294"/>
                    <a:pt x="159" y="294"/>
                    <a:pt x="159" y="294"/>
                  </a:cubicBezTo>
                  <a:cubicBezTo>
                    <a:pt x="165" y="294"/>
                    <a:pt x="170" y="291"/>
                    <a:pt x="172" y="28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98" y="186"/>
                    <a:pt x="302" y="182"/>
                    <a:pt x="304" y="177"/>
                  </a:cubicBezTo>
                  <a:cubicBezTo>
                    <a:pt x="305" y="171"/>
                    <a:pt x="304" y="165"/>
                    <a:pt x="299" y="161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43" y="17"/>
                    <a:pt x="243" y="17"/>
                    <a:pt x="243" y="17"/>
                  </a:cubicBezTo>
                  <a:cubicBezTo>
                    <a:pt x="244" y="11"/>
                    <a:pt x="241" y="5"/>
                    <a:pt x="237" y="2"/>
                  </a:cubicBezTo>
                  <a:cubicBezTo>
                    <a:pt x="234" y="1"/>
                    <a:pt x="231" y="0"/>
                    <a:pt x="22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5" name="yellow star"/>
          <p:cNvGrpSpPr/>
          <p:nvPr/>
        </p:nvGrpSpPr>
        <p:grpSpPr>
          <a:xfrm>
            <a:off x="7480300" y="77788"/>
            <a:ext cx="420688" cy="427038"/>
            <a:chOff x="5956300" y="77788"/>
            <a:chExt cx="420688" cy="427038"/>
          </a:xfrm>
        </p:grpSpPr>
        <p:sp>
          <p:nvSpPr>
            <p:cNvPr id="201" name="yellow star"/>
            <p:cNvSpPr>
              <a:spLocks/>
            </p:cNvSpPr>
            <p:nvPr/>
          </p:nvSpPr>
          <p:spPr bwMode="auto">
            <a:xfrm>
              <a:off x="5975350" y="96838"/>
              <a:ext cx="382588" cy="388938"/>
            </a:xfrm>
            <a:custGeom>
              <a:avLst/>
              <a:gdLst>
                <a:gd name="T0" fmla="*/ 79 w 121"/>
                <a:gd name="T1" fmla="*/ 123 h 123"/>
                <a:gd name="T2" fmla="*/ 75 w 121"/>
                <a:gd name="T3" fmla="*/ 121 h 123"/>
                <a:gd name="T4" fmla="*/ 49 w 121"/>
                <a:gd name="T5" fmla="*/ 99 h 123"/>
                <a:gd name="T6" fmla="*/ 16 w 121"/>
                <a:gd name="T7" fmla="*/ 108 h 123"/>
                <a:gd name="T8" fmla="*/ 14 w 121"/>
                <a:gd name="T9" fmla="*/ 108 h 123"/>
                <a:gd name="T10" fmla="*/ 8 w 121"/>
                <a:gd name="T11" fmla="*/ 106 h 123"/>
                <a:gd name="T12" fmla="*/ 7 w 121"/>
                <a:gd name="T13" fmla="*/ 102 h 123"/>
                <a:gd name="T14" fmla="*/ 7 w 121"/>
                <a:gd name="T15" fmla="*/ 98 h 123"/>
                <a:gd name="T16" fmla="*/ 20 w 121"/>
                <a:gd name="T17" fmla="*/ 67 h 123"/>
                <a:gd name="T18" fmla="*/ 2 w 121"/>
                <a:gd name="T19" fmla="*/ 38 h 123"/>
                <a:gd name="T20" fmla="*/ 1 w 121"/>
                <a:gd name="T21" fmla="*/ 30 h 123"/>
                <a:gd name="T22" fmla="*/ 8 w 121"/>
                <a:gd name="T23" fmla="*/ 27 h 123"/>
                <a:gd name="T24" fmla="*/ 8 w 121"/>
                <a:gd name="T25" fmla="*/ 27 h 123"/>
                <a:gd name="T26" fmla="*/ 42 w 121"/>
                <a:gd name="T27" fmla="*/ 30 h 123"/>
                <a:gd name="T28" fmla="*/ 64 w 121"/>
                <a:gd name="T29" fmla="*/ 3 h 123"/>
                <a:gd name="T30" fmla="*/ 69 w 121"/>
                <a:gd name="T31" fmla="*/ 0 h 123"/>
                <a:gd name="T32" fmla="*/ 71 w 121"/>
                <a:gd name="T33" fmla="*/ 0 h 123"/>
                <a:gd name="T34" fmla="*/ 76 w 121"/>
                <a:gd name="T35" fmla="*/ 6 h 123"/>
                <a:gd name="T36" fmla="*/ 84 w 121"/>
                <a:gd name="T37" fmla="*/ 39 h 123"/>
                <a:gd name="T38" fmla="*/ 116 w 121"/>
                <a:gd name="T39" fmla="*/ 51 h 123"/>
                <a:gd name="T40" fmla="*/ 121 w 121"/>
                <a:gd name="T41" fmla="*/ 57 h 123"/>
                <a:gd name="T42" fmla="*/ 118 w 121"/>
                <a:gd name="T43" fmla="*/ 64 h 123"/>
                <a:gd name="T44" fmla="*/ 88 w 121"/>
                <a:gd name="T45" fmla="*/ 82 h 123"/>
                <a:gd name="T46" fmla="*/ 87 w 121"/>
                <a:gd name="T47" fmla="*/ 116 h 123"/>
                <a:gd name="T48" fmla="*/ 82 w 121"/>
                <a:gd name="T49" fmla="*/ 122 h 123"/>
                <a:gd name="T50" fmla="*/ 79 w 121"/>
                <a:gd name="T51" fmla="*/ 123 h 123"/>
                <a:gd name="T52" fmla="*/ 79 w 121"/>
                <a:gd name="T5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23">
                  <a:moveTo>
                    <a:pt x="79" y="123"/>
                  </a:moveTo>
                  <a:cubicBezTo>
                    <a:pt x="78" y="123"/>
                    <a:pt x="76" y="122"/>
                    <a:pt x="75" y="121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5" y="108"/>
                    <a:pt x="14" y="108"/>
                    <a:pt x="14" y="108"/>
                  </a:cubicBezTo>
                  <a:cubicBezTo>
                    <a:pt x="12" y="108"/>
                    <a:pt x="10" y="107"/>
                    <a:pt x="8" y="106"/>
                  </a:cubicBezTo>
                  <a:cubicBezTo>
                    <a:pt x="7" y="105"/>
                    <a:pt x="7" y="103"/>
                    <a:pt x="7" y="102"/>
                  </a:cubicBezTo>
                  <a:cubicBezTo>
                    <a:pt x="7" y="101"/>
                    <a:pt x="7" y="99"/>
                    <a:pt x="7" y="9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3"/>
                    <a:pt x="1" y="30"/>
                  </a:cubicBezTo>
                  <a:cubicBezTo>
                    <a:pt x="3" y="28"/>
                    <a:pt x="5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7" y="0"/>
                    <a:pt x="69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4" y="1"/>
                    <a:pt x="76" y="3"/>
                    <a:pt x="76" y="6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9" y="52"/>
                    <a:pt x="121" y="55"/>
                    <a:pt x="121" y="57"/>
                  </a:cubicBezTo>
                  <a:cubicBezTo>
                    <a:pt x="121" y="60"/>
                    <a:pt x="120" y="63"/>
                    <a:pt x="118" y="6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6" y="119"/>
                    <a:pt x="85" y="121"/>
                    <a:pt x="82" y="122"/>
                  </a:cubicBezTo>
                  <a:cubicBezTo>
                    <a:pt x="81" y="123"/>
                    <a:pt x="80" y="123"/>
                    <a:pt x="79" y="123"/>
                  </a:cubicBezTo>
                  <a:cubicBezTo>
                    <a:pt x="79" y="123"/>
                    <a:pt x="79" y="123"/>
                    <a:pt x="79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2" name="star outline"/>
            <p:cNvSpPr>
              <a:spLocks noEditPoints="1"/>
            </p:cNvSpPr>
            <p:nvPr/>
          </p:nvSpPr>
          <p:spPr bwMode="auto">
            <a:xfrm>
              <a:off x="5956300" y="77788"/>
              <a:ext cx="420688" cy="427038"/>
            </a:xfrm>
            <a:custGeom>
              <a:avLst/>
              <a:gdLst>
                <a:gd name="T0" fmla="*/ 75 w 133"/>
                <a:gd name="T1" fmla="*/ 12 h 135"/>
                <a:gd name="T2" fmla="*/ 76 w 133"/>
                <a:gd name="T3" fmla="*/ 12 h 135"/>
                <a:gd name="T4" fmla="*/ 77 w 133"/>
                <a:gd name="T5" fmla="*/ 13 h 135"/>
                <a:gd name="T6" fmla="*/ 85 w 133"/>
                <a:gd name="T7" fmla="*/ 50 h 135"/>
                <a:gd name="T8" fmla="*/ 120 w 133"/>
                <a:gd name="T9" fmla="*/ 63 h 135"/>
                <a:gd name="T10" fmla="*/ 121 w 133"/>
                <a:gd name="T11" fmla="*/ 64 h 135"/>
                <a:gd name="T12" fmla="*/ 120 w 133"/>
                <a:gd name="T13" fmla="*/ 65 h 135"/>
                <a:gd name="T14" fmla="*/ 89 w 133"/>
                <a:gd name="T15" fmla="*/ 85 h 135"/>
                <a:gd name="T16" fmla="*/ 87 w 133"/>
                <a:gd name="T17" fmla="*/ 122 h 135"/>
                <a:gd name="T18" fmla="*/ 86 w 133"/>
                <a:gd name="T19" fmla="*/ 123 h 135"/>
                <a:gd name="T20" fmla="*/ 85 w 133"/>
                <a:gd name="T21" fmla="*/ 123 h 135"/>
                <a:gd name="T22" fmla="*/ 85 w 133"/>
                <a:gd name="T23" fmla="*/ 123 h 135"/>
                <a:gd name="T24" fmla="*/ 56 w 133"/>
                <a:gd name="T25" fmla="*/ 99 h 135"/>
                <a:gd name="T26" fmla="*/ 20 w 133"/>
                <a:gd name="T27" fmla="*/ 108 h 135"/>
                <a:gd name="T28" fmla="*/ 20 w 133"/>
                <a:gd name="T29" fmla="*/ 108 h 135"/>
                <a:gd name="T30" fmla="*/ 19 w 133"/>
                <a:gd name="T31" fmla="*/ 108 h 135"/>
                <a:gd name="T32" fmla="*/ 19 w 133"/>
                <a:gd name="T33" fmla="*/ 107 h 135"/>
                <a:gd name="T34" fmla="*/ 19 w 133"/>
                <a:gd name="T35" fmla="*/ 107 h 135"/>
                <a:gd name="T36" fmla="*/ 33 w 133"/>
                <a:gd name="T37" fmla="*/ 72 h 135"/>
                <a:gd name="T38" fmla="*/ 13 w 133"/>
                <a:gd name="T39" fmla="*/ 41 h 135"/>
                <a:gd name="T40" fmla="*/ 13 w 133"/>
                <a:gd name="T41" fmla="*/ 39 h 135"/>
                <a:gd name="T42" fmla="*/ 14 w 133"/>
                <a:gd name="T43" fmla="*/ 39 h 135"/>
                <a:gd name="T44" fmla="*/ 14 w 133"/>
                <a:gd name="T45" fmla="*/ 39 h 135"/>
                <a:gd name="T46" fmla="*/ 51 w 133"/>
                <a:gd name="T47" fmla="*/ 42 h 135"/>
                <a:gd name="T48" fmla="*/ 74 w 133"/>
                <a:gd name="T49" fmla="*/ 13 h 135"/>
                <a:gd name="T50" fmla="*/ 75 w 133"/>
                <a:gd name="T51" fmla="*/ 12 h 135"/>
                <a:gd name="T52" fmla="*/ 75 w 133"/>
                <a:gd name="T53" fmla="*/ 0 h 135"/>
                <a:gd name="T54" fmla="*/ 65 w 133"/>
                <a:gd name="T55" fmla="*/ 5 h 135"/>
                <a:gd name="T56" fmla="*/ 46 w 133"/>
                <a:gd name="T57" fmla="*/ 29 h 135"/>
                <a:gd name="T58" fmla="*/ 15 w 133"/>
                <a:gd name="T59" fmla="*/ 27 h 135"/>
                <a:gd name="T60" fmla="*/ 14 w 133"/>
                <a:gd name="T61" fmla="*/ 27 h 135"/>
                <a:gd name="T62" fmla="*/ 2 w 133"/>
                <a:gd name="T63" fmla="*/ 33 h 135"/>
                <a:gd name="T64" fmla="*/ 2 w 133"/>
                <a:gd name="T65" fmla="*/ 47 h 135"/>
                <a:gd name="T66" fmla="*/ 19 w 133"/>
                <a:gd name="T67" fmla="*/ 73 h 135"/>
                <a:gd name="T68" fmla="*/ 8 w 133"/>
                <a:gd name="T69" fmla="*/ 102 h 135"/>
                <a:gd name="T70" fmla="*/ 7 w 133"/>
                <a:gd name="T71" fmla="*/ 108 h 135"/>
                <a:gd name="T72" fmla="*/ 10 w 133"/>
                <a:gd name="T73" fmla="*/ 116 h 135"/>
                <a:gd name="T74" fmla="*/ 20 w 133"/>
                <a:gd name="T75" fmla="*/ 120 h 135"/>
                <a:gd name="T76" fmla="*/ 23 w 133"/>
                <a:gd name="T77" fmla="*/ 120 h 135"/>
                <a:gd name="T78" fmla="*/ 53 w 133"/>
                <a:gd name="T79" fmla="*/ 112 h 135"/>
                <a:gd name="T80" fmla="*/ 77 w 133"/>
                <a:gd name="T81" fmla="*/ 132 h 135"/>
                <a:gd name="T82" fmla="*/ 85 w 133"/>
                <a:gd name="T83" fmla="*/ 135 h 135"/>
                <a:gd name="T84" fmla="*/ 91 w 133"/>
                <a:gd name="T85" fmla="*/ 134 h 135"/>
                <a:gd name="T86" fmla="*/ 99 w 133"/>
                <a:gd name="T87" fmla="*/ 122 h 135"/>
                <a:gd name="T88" fmla="*/ 100 w 133"/>
                <a:gd name="T89" fmla="*/ 92 h 135"/>
                <a:gd name="T90" fmla="*/ 127 w 133"/>
                <a:gd name="T91" fmla="*/ 75 h 135"/>
                <a:gd name="T92" fmla="*/ 133 w 133"/>
                <a:gd name="T93" fmla="*/ 63 h 135"/>
                <a:gd name="T94" fmla="*/ 125 w 133"/>
                <a:gd name="T95" fmla="*/ 52 h 135"/>
                <a:gd name="T96" fmla="*/ 95 w 133"/>
                <a:gd name="T97" fmla="*/ 41 h 135"/>
                <a:gd name="T98" fmla="*/ 88 w 133"/>
                <a:gd name="T99" fmla="*/ 10 h 135"/>
                <a:gd name="T100" fmla="*/ 78 w 133"/>
                <a:gd name="T101" fmla="*/ 1 h 135"/>
                <a:gd name="T102" fmla="*/ 75 w 133"/>
                <a:gd name="T10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35">
                  <a:moveTo>
                    <a:pt x="75" y="12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3"/>
                    <a:pt x="77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1" y="63"/>
                    <a:pt x="121" y="63"/>
                    <a:pt x="121" y="64"/>
                  </a:cubicBezTo>
                  <a:cubicBezTo>
                    <a:pt x="121" y="64"/>
                    <a:pt x="121" y="65"/>
                    <a:pt x="120" y="6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6" y="123"/>
                    <a:pt x="86" y="123"/>
                  </a:cubicBezTo>
                  <a:cubicBezTo>
                    <a:pt x="86" y="123"/>
                    <a:pt x="86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2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1" y="0"/>
                    <a:pt x="68" y="2"/>
                    <a:pt x="65" y="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9" y="27"/>
                    <a:pt x="5" y="29"/>
                    <a:pt x="2" y="33"/>
                  </a:cubicBezTo>
                  <a:cubicBezTo>
                    <a:pt x="0" y="38"/>
                    <a:pt x="0" y="43"/>
                    <a:pt x="2" y="47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4"/>
                    <a:pt x="6" y="106"/>
                    <a:pt x="7" y="108"/>
                  </a:cubicBezTo>
                  <a:cubicBezTo>
                    <a:pt x="7" y="111"/>
                    <a:pt x="8" y="114"/>
                    <a:pt x="10" y="116"/>
                  </a:cubicBezTo>
                  <a:cubicBezTo>
                    <a:pt x="12" y="119"/>
                    <a:pt x="16" y="120"/>
                    <a:pt x="20" y="120"/>
                  </a:cubicBezTo>
                  <a:cubicBezTo>
                    <a:pt x="21" y="120"/>
                    <a:pt x="22" y="120"/>
                    <a:pt x="23" y="120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9" y="134"/>
                    <a:pt x="82" y="135"/>
                    <a:pt x="85" y="135"/>
                  </a:cubicBezTo>
                  <a:cubicBezTo>
                    <a:pt x="87" y="135"/>
                    <a:pt x="89" y="135"/>
                    <a:pt x="91" y="134"/>
                  </a:cubicBezTo>
                  <a:cubicBezTo>
                    <a:pt x="95" y="132"/>
                    <a:pt x="98" y="127"/>
                    <a:pt x="99" y="12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1" y="73"/>
                    <a:pt x="133" y="68"/>
                    <a:pt x="133" y="63"/>
                  </a:cubicBezTo>
                  <a:cubicBezTo>
                    <a:pt x="132" y="58"/>
                    <a:pt x="129" y="53"/>
                    <a:pt x="125" y="5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5"/>
                    <a:pt x="83" y="2"/>
                    <a:pt x="78" y="1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6" name="yellow star"/>
          <p:cNvGrpSpPr/>
          <p:nvPr/>
        </p:nvGrpSpPr>
        <p:grpSpPr>
          <a:xfrm>
            <a:off x="7664451" y="279401"/>
            <a:ext cx="752475" cy="776288"/>
            <a:chOff x="6140450" y="279401"/>
            <a:chExt cx="752475" cy="776288"/>
          </a:xfrm>
        </p:grpSpPr>
        <p:sp>
          <p:nvSpPr>
            <p:cNvPr id="203" name="yellow star"/>
            <p:cNvSpPr>
              <a:spLocks/>
            </p:cNvSpPr>
            <p:nvPr/>
          </p:nvSpPr>
          <p:spPr bwMode="auto">
            <a:xfrm>
              <a:off x="6162675" y="298451"/>
              <a:ext cx="711200" cy="738188"/>
            </a:xfrm>
            <a:custGeom>
              <a:avLst/>
              <a:gdLst>
                <a:gd name="T0" fmla="*/ 83 w 225"/>
                <a:gd name="T1" fmla="*/ 233 h 233"/>
                <a:gd name="T2" fmla="*/ 80 w 225"/>
                <a:gd name="T3" fmla="*/ 233 h 233"/>
                <a:gd name="T4" fmla="*/ 75 w 225"/>
                <a:gd name="T5" fmla="*/ 226 h 233"/>
                <a:gd name="T6" fmla="*/ 67 w 225"/>
                <a:gd name="T7" fmla="*/ 155 h 233"/>
                <a:gd name="T8" fmla="*/ 4 w 225"/>
                <a:gd name="T9" fmla="*/ 122 h 233"/>
                <a:gd name="T10" fmla="*/ 0 w 225"/>
                <a:gd name="T11" fmla="*/ 114 h 233"/>
                <a:gd name="T12" fmla="*/ 1 w 225"/>
                <a:gd name="T13" fmla="*/ 109 h 233"/>
                <a:gd name="T14" fmla="*/ 5 w 225"/>
                <a:gd name="T15" fmla="*/ 107 h 233"/>
                <a:gd name="T16" fmla="*/ 69 w 225"/>
                <a:gd name="T17" fmla="*/ 77 h 233"/>
                <a:gd name="T18" fmla="*/ 82 w 225"/>
                <a:gd name="T19" fmla="*/ 7 h 233"/>
                <a:gd name="T20" fmla="*/ 88 w 225"/>
                <a:gd name="T21" fmla="*/ 1 h 233"/>
                <a:gd name="T22" fmla="*/ 90 w 225"/>
                <a:gd name="T23" fmla="*/ 0 h 233"/>
                <a:gd name="T24" fmla="*/ 96 w 225"/>
                <a:gd name="T25" fmla="*/ 3 h 233"/>
                <a:gd name="T26" fmla="*/ 144 w 225"/>
                <a:gd name="T27" fmla="*/ 56 h 233"/>
                <a:gd name="T28" fmla="*/ 215 w 225"/>
                <a:gd name="T29" fmla="*/ 46 h 233"/>
                <a:gd name="T30" fmla="*/ 216 w 225"/>
                <a:gd name="T31" fmla="*/ 46 h 233"/>
                <a:gd name="T32" fmla="*/ 223 w 225"/>
                <a:gd name="T33" fmla="*/ 49 h 233"/>
                <a:gd name="T34" fmla="*/ 223 w 225"/>
                <a:gd name="T35" fmla="*/ 58 h 233"/>
                <a:gd name="T36" fmla="*/ 188 w 225"/>
                <a:gd name="T37" fmla="*/ 120 h 233"/>
                <a:gd name="T38" fmla="*/ 219 w 225"/>
                <a:gd name="T39" fmla="*/ 184 h 233"/>
                <a:gd name="T40" fmla="*/ 218 w 225"/>
                <a:gd name="T41" fmla="*/ 193 h 233"/>
                <a:gd name="T42" fmla="*/ 212 w 225"/>
                <a:gd name="T43" fmla="*/ 196 h 233"/>
                <a:gd name="T44" fmla="*/ 210 w 225"/>
                <a:gd name="T45" fmla="*/ 196 h 233"/>
                <a:gd name="T46" fmla="*/ 140 w 225"/>
                <a:gd name="T47" fmla="*/ 182 h 233"/>
                <a:gd name="T48" fmla="*/ 89 w 225"/>
                <a:gd name="T49" fmla="*/ 231 h 233"/>
                <a:gd name="T50" fmla="*/ 83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83" y="233"/>
                  </a:moveTo>
                  <a:cubicBezTo>
                    <a:pt x="82" y="233"/>
                    <a:pt x="81" y="233"/>
                    <a:pt x="80" y="233"/>
                  </a:cubicBezTo>
                  <a:cubicBezTo>
                    <a:pt x="77" y="232"/>
                    <a:pt x="75" y="229"/>
                    <a:pt x="75" y="226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0"/>
                    <a:pt x="0" y="117"/>
                    <a:pt x="0" y="114"/>
                  </a:cubicBezTo>
                  <a:cubicBezTo>
                    <a:pt x="0" y="112"/>
                    <a:pt x="0" y="111"/>
                    <a:pt x="1" y="109"/>
                  </a:cubicBezTo>
                  <a:cubicBezTo>
                    <a:pt x="2" y="108"/>
                    <a:pt x="3" y="107"/>
                    <a:pt x="5" y="10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4"/>
                    <a:pt x="85" y="1"/>
                    <a:pt x="88" y="1"/>
                  </a:cubicBezTo>
                  <a:cubicBezTo>
                    <a:pt x="89" y="0"/>
                    <a:pt x="89" y="0"/>
                    <a:pt x="90" y="0"/>
                  </a:cubicBezTo>
                  <a:cubicBezTo>
                    <a:pt x="93" y="0"/>
                    <a:pt x="95" y="1"/>
                    <a:pt x="96" y="3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5" y="46"/>
                    <a:pt x="216" y="46"/>
                    <a:pt x="216" y="46"/>
                  </a:cubicBezTo>
                  <a:cubicBezTo>
                    <a:pt x="219" y="46"/>
                    <a:pt x="221" y="47"/>
                    <a:pt x="223" y="49"/>
                  </a:cubicBezTo>
                  <a:cubicBezTo>
                    <a:pt x="225" y="52"/>
                    <a:pt x="225" y="55"/>
                    <a:pt x="223" y="58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21" y="187"/>
                    <a:pt x="220" y="190"/>
                    <a:pt x="218" y="193"/>
                  </a:cubicBezTo>
                  <a:cubicBezTo>
                    <a:pt x="217" y="195"/>
                    <a:pt x="214" y="196"/>
                    <a:pt x="212" y="196"/>
                  </a:cubicBezTo>
                  <a:cubicBezTo>
                    <a:pt x="211" y="196"/>
                    <a:pt x="211" y="196"/>
                    <a:pt x="210" y="196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7" y="233"/>
                    <a:pt x="85" y="233"/>
                    <a:pt x="83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4" name="star outline"/>
            <p:cNvSpPr>
              <a:spLocks noEditPoints="1"/>
            </p:cNvSpPr>
            <p:nvPr/>
          </p:nvSpPr>
          <p:spPr bwMode="auto">
            <a:xfrm>
              <a:off x="6140450" y="279401"/>
              <a:ext cx="752475" cy="776288"/>
            </a:xfrm>
            <a:custGeom>
              <a:avLst/>
              <a:gdLst>
                <a:gd name="T0" fmla="*/ 97 w 238"/>
                <a:gd name="T1" fmla="*/ 12 h 245"/>
                <a:gd name="T2" fmla="*/ 99 w 238"/>
                <a:gd name="T3" fmla="*/ 13 h 245"/>
                <a:gd name="T4" fmla="*/ 149 w 238"/>
                <a:gd name="T5" fmla="*/ 68 h 245"/>
                <a:gd name="T6" fmla="*/ 223 w 238"/>
                <a:gd name="T7" fmla="*/ 58 h 245"/>
                <a:gd name="T8" fmla="*/ 223 w 238"/>
                <a:gd name="T9" fmla="*/ 58 h 245"/>
                <a:gd name="T10" fmla="*/ 225 w 238"/>
                <a:gd name="T11" fmla="*/ 59 h 245"/>
                <a:gd name="T12" fmla="*/ 225 w 238"/>
                <a:gd name="T13" fmla="*/ 61 h 245"/>
                <a:gd name="T14" fmla="*/ 188 w 238"/>
                <a:gd name="T15" fmla="*/ 126 h 245"/>
                <a:gd name="T16" fmla="*/ 221 w 238"/>
                <a:gd name="T17" fmla="*/ 193 h 245"/>
                <a:gd name="T18" fmla="*/ 221 w 238"/>
                <a:gd name="T19" fmla="*/ 195 h 245"/>
                <a:gd name="T20" fmla="*/ 219 w 238"/>
                <a:gd name="T21" fmla="*/ 196 h 245"/>
                <a:gd name="T22" fmla="*/ 218 w 238"/>
                <a:gd name="T23" fmla="*/ 196 h 245"/>
                <a:gd name="T24" fmla="*/ 145 w 238"/>
                <a:gd name="T25" fmla="*/ 181 h 245"/>
                <a:gd name="T26" fmla="*/ 92 w 238"/>
                <a:gd name="T27" fmla="*/ 233 h 245"/>
                <a:gd name="T28" fmla="*/ 90 w 238"/>
                <a:gd name="T29" fmla="*/ 233 h 245"/>
                <a:gd name="T30" fmla="*/ 89 w 238"/>
                <a:gd name="T31" fmla="*/ 233 h 245"/>
                <a:gd name="T32" fmla="*/ 88 w 238"/>
                <a:gd name="T33" fmla="*/ 231 h 245"/>
                <a:gd name="T34" fmla="*/ 80 w 238"/>
                <a:gd name="T35" fmla="*/ 157 h 245"/>
                <a:gd name="T36" fmla="*/ 14 w 238"/>
                <a:gd name="T37" fmla="*/ 122 h 245"/>
                <a:gd name="T38" fmla="*/ 13 w 238"/>
                <a:gd name="T39" fmla="*/ 120 h 245"/>
                <a:gd name="T40" fmla="*/ 13 w 238"/>
                <a:gd name="T41" fmla="*/ 119 h 245"/>
                <a:gd name="T42" fmla="*/ 14 w 238"/>
                <a:gd name="T43" fmla="*/ 118 h 245"/>
                <a:gd name="T44" fmla="*/ 82 w 238"/>
                <a:gd name="T45" fmla="*/ 87 h 245"/>
                <a:gd name="T46" fmla="*/ 95 w 238"/>
                <a:gd name="T47" fmla="*/ 14 h 245"/>
                <a:gd name="T48" fmla="*/ 97 w 238"/>
                <a:gd name="T49" fmla="*/ 12 h 245"/>
                <a:gd name="T50" fmla="*/ 97 w 238"/>
                <a:gd name="T51" fmla="*/ 12 h 245"/>
                <a:gd name="T52" fmla="*/ 97 w 238"/>
                <a:gd name="T53" fmla="*/ 0 h 245"/>
                <a:gd name="T54" fmla="*/ 93 w 238"/>
                <a:gd name="T55" fmla="*/ 1 h 245"/>
                <a:gd name="T56" fmla="*/ 83 w 238"/>
                <a:gd name="T57" fmla="*/ 12 h 245"/>
                <a:gd name="T58" fmla="*/ 71 w 238"/>
                <a:gd name="T59" fmla="*/ 79 h 245"/>
                <a:gd name="T60" fmla="*/ 9 w 238"/>
                <a:gd name="T61" fmla="*/ 107 h 245"/>
                <a:gd name="T62" fmla="*/ 4 w 238"/>
                <a:gd name="T63" fmla="*/ 111 h 245"/>
                <a:gd name="T64" fmla="*/ 1 w 238"/>
                <a:gd name="T65" fmla="*/ 120 h 245"/>
                <a:gd name="T66" fmla="*/ 8 w 238"/>
                <a:gd name="T67" fmla="*/ 133 h 245"/>
                <a:gd name="T68" fmla="*/ 68 w 238"/>
                <a:gd name="T69" fmla="*/ 165 h 245"/>
                <a:gd name="T70" fmla="*/ 76 w 238"/>
                <a:gd name="T71" fmla="*/ 233 h 245"/>
                <a:gd name="T72" fmla="*/ 85 w 238"/>
                <a:gd name="T73" fmla="*/ 245 h 245"/>
                <a:gd name="T74" fmla="*/ 90 w 238"/>
                <a:gd name="T75" fmla="*/ 245 h 245"/>
                <a:gd name="T76" fmla="*/ 100 w 238"/>
                <a:gd name="T77" fmla="*/ 241 h 245"/>
                <a:gd name="T78" fmla="*/ 149 w 238"/>
                <a:gd name="T79" fmla="*/ 194 h 245"/>
                <a:gd name="T80" fmla="*/ 216 w 238"/>
                <a:gd name="T81" fmla="*/ 208 h 245"/>
                <a:gd name="T82" fmla="*/ 219 w 238"/>
                <a:gd name="T83" fmla="*/ 208 h 245"/>
                <a:gd name="T84" fmla="*/ 230 w 238"/>
                <a:gd name="T85" fmla="*/ 203 h 245"/>
                <a:gd name="T86" fmla="*/ 232 w 238"/>
                <a:gd name="T87" fmla="*/ 188 h 245"/>
                <a:gd name="T88" fmla="*/ 202 w 238"/>
                <a:gd name="T89" fmla="*/ 126 h 245"/>
                <a:gd name="T90" fmla="*/ 236 w 238"/>
                <a:gd name="T91" fmla="*/ 67 h 245"/>
                <a:gd name="T92" fmla="*/ 235 w 238"/>
                <a:gd name="T93" fmla="*/ 52 h 245"/>
                <a:gd name="T94" fmla="*/ 223 w 238"/>
                <a:gd name="T95" fmla="*/ 46 h 245"/>
                <a:gd name="T96" fmla="*/ 221 w 238"/>
                <a:gd name="T97" fmla="*/ 46 h 245"/>
                <a:gd name="T98" fmla="*/ 154 w 238"/>
                <a:gd name="T99" fmla="*/ 55 h 245"/>
                <a:gd name="T100" fmla="*/ 108 w 238"/>
                <a:gd name="T101" fmla="*/ 5 h 245"/>
                <a:gd name="T102" fmla="*/ 97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97" y="12"/>
                  </a:moveTo>
                  <a:cubicBezTo>
                    <a:pt x="98" y="12"/>
                    <a:pt x="98" y="13"/>
                    <a:pt x="99" y="13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24" y="58"/>
                    <a:pt x="225" y="58"/>
                    <a:pt x="225" y="59"/>
                  </a:cubicBezTo>
                  <a:cubicBezTo>
                    <a:pt x="226" y="60"/>
                    <a:pt x="226" y="60"/>
                    <a:pt x="225" y="61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221" y="193"/>
                    <a:pt x="221" y="193"/>
                    <a:pt x="221" y="193"/>
                  </a:cubicBezTo>
                  <a:cubicBezTo>
                    <a:pt x="221" y="194"/>
                    <a:pt x="221" y="195"/>
                    <a:pt x="221" y="195"/>
                  </a:cubicBezTo>
                  <a:cubicBezTo>
                    <a:pt x="220" y="196"/>
                    <a:pt x="219" y="196"/>
                    <a:pt x="219" y="196"/>
                  </a:cubicBezTo>
                  <a:cubicBezTo>
                    <a:pt x="219" y="196"/>
                    <a:pt x="218" y="196"/>
                    <a:pt x="218" y="196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1" y="233"/>
                    <a:pt x="91" y="233"/>
                    <a:pt x="90" y="233"/>
                  </a:cubicBezTo>
                  <a:cubicBezTo>
                    <a:pt x="90" y="233"/>
                    <a:pt x="90" y="233"/>
                    <a:pt x="89" y="233"/>
                  </a:cubicBezTo>
                  <a:cubicBezTo>
                    <a:pt x="88" y="233"/>
                    <a:pt x="88" y="232"/>
                    <a:pt x="88" y="231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1"/>
                    <a:pt x="13" y="120"/>
                  </a:cubicBezTo>
                  <a:cubicBezTo>
                    <a:pt x="13" y="120"/>
                    <a:pt x="13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6" y="13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96" y="0"/>
                    <a:pt x="95" y="0"/>
                    <a:pt x="93" y="1"/>
                  </a:cubicBezTo>
                  <a:cubicBezTo>
                    <a:pt x="88" y="2"/>
                    <a:pt x="84" y="7"/>
                    <a:pt x="83" y="12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5" y="110"/>
                    <a:pt x="4" y="111"/>
                  </a:cubicBezTo>
                  <a:cubicBezTo>
                    <a:pt x="2" y="114"/>
                    <a:pt x="1" y="117"/>
                    <a:pt x="1" y="120"/>
                  </a:cubicBezTo>
                  <a:cubicBezTo>
                    <a:pt x="0" y="125"/>
                    <a:pt x="3" y="130"/>
                    <a:pt x="8" y="133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6" y="238"/>
                    <a:pt x="80" y="243"/>
                    <a:pt x="85" y="245"/>
                  </a:cubicBezTo>
                  <a:cubicBezTo>
                    <a:pt x="87" y="245"/>
                    <a:pt x="88" y="245"/>
                    <a:pt x="90" y="245"/>
                  </a:cubicBezTo>
                  <a:cubicBezTo>
                    <a:pt x="94" y="245"/>
                    <a:pt x="97" y="244"/>
                    <a:pt x="100" y="241"/>
                  </a:cubicBezTo>
                  <a:cubicBezTo>
                    <a:pt x="149" y="194"/>
                    <a:pt x="149" y="194"/>
                    <a:pt x="149" y="194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17" y="208"/>
                    <a:pt x="218" y="208"/>
                    <a:pt x="219" y="208"/>
                  </a:cubicBezTo>
                  <a:cubicBezTo>
                    <a:pt x="223" y="208"/>
                    <a:pt x="227" y="206"/>
                    <a:pt x="230" y="203"/>
                  </a:cubicBezTo>
                  <a:cubicBezTo>
                    <a:pt x="233" y="198"/>
                    <a:pt x="234" y="193"/>
                    <a:pt x="232" y="188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8" y="62"/>
                    <a:pt x="238" y="57"/>
                    <a:pt x="235" y="52"/>
                  </a:cubicBezTo>
                  <a:cubicBezTo>
                    <a:pt x="232" y="48"/>
                    <a:pt x="228" y="46"/>
                    <a:pt x="223" y="46"/>
                  </a:cubicBezTo>
                  <a:cubicBezTo>
                    <a:pt x="222" y="46"/>
                    <a:pt x="222" y="46"/>
                    <a:pt x="221" y="46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5" y="2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8" name="yellow star"/>
          <p:cNvGrpSpPr/>
          <p:nvPr/>
        </p:nvGrpSpPr>
        <p:grpSpPr>
          <a:xfrm>
            <a:off x="8420101" y="58738"/>
            <a:ext cx="950913" cy="952500"/>
            <a:chOff x="6896100" y="58738"/>
            <a:chExt cx="950913" cy="952500"/>
          </a:xfrm>
        </p:grpSpPr>
        <p:sp>
          <p:nvSpPr>
            <p:cNvPr id="207" name="yellow star"/>
            <p:cNvSpPr>
              <a:spLocks/>
            </p:cNvSpPr>
            <p:nvPr/>
          </p:nvSpPr>
          <p:spPr bwMode="auto">
            <a:xfrm>
              <a:off x="6915150" y="77788"/>
              <a:ext cx="912813" cy="914400"/>
            </a:xfrm>
            <a:custGeom>
              <a:avLst/>
              <a:gdLst>
                <a:gd name="T0" fmla="*/ 127 w 289"/>
                <a:gd name="T1" fmla="*/ 289 h 289"/>
                <a:gd name="T2" fmla="*/ 126 w 289"/>
                <a:gd name="T3" fmla="*/ 289 h 289"/>
                <a:gd name="T4" fmla="*/ 121 w 289"/>
                <a:gd name="T5" fmla="*/ 287 h 289"/>
                <a:gd name="T6" fmla="*/ 119 w 289"/>
                <a:gd name="T7" fmla="*/ 283 h 289"/>
                <a:gd name="T8" fmla="*/ 93 w 289"/>
                <a:gd name="T9" fmla="*/ 196 h 289"/>
                <a:gd name="T10" fmla="*/ 7 w 289"/>
                <a:gd name="T11" fmla="*/ 168 h 289"/>
                <a:gd name="T12" fmla="*/ 1 w 289"/>
                <a:gd name="T13" fmla="*/ 160 h 289"/>
                <a:gd name="T14" fmla="*/ 4 w 289"/>
                <a:gd name="T15" fmla="*/ 152 h 289"/>
                <a:gd name="T16" fmla="*/ 79 w 289"/>
                <a:gd name="T17" fmla="*/ 100 h 289"/>
                <a:gd name="T18" fmla="*/ 79 w 289"/>
                <a:gd name="T19" fmla="*/ 9 h 289"/>
                <a:gd name="T20" fmla="*/ 84 w 289"/>
                <a:gd name="T21" fmla="*/ 1 h 289"/>
                <a:gd name="T22" fmla="*/ 88 w 289"/>
                <a:gd name="T23" fmla="*/ 0 h 289"/>
                <a:gd name="T24" fmla="*/ 94 w 289"/>
                <a:gd name="T25" fmla="*/ 2 h 289"/>
                <a:gd name="T26" fmla="*/ 166 w 289"/>
                <a:gd name="T27" fmla="*/ 58 h 289"/>
                <a:gd name="T28" fmla="*/ 252 w 289"/>
                <a:gd name="T29" fmla="*/ 30 h 289"/>
                <a:gd name="T30" fmla="*/ 255 w 289"/>
                <a:gd name="T31" fmla="*/ 29 h 289"/>
                <a:gd name="T32" fmla="*/ 262 w 289"/>
                <a:gd name="T33" fmla="*/ 32 h 289"/>
                <a:gd name="T34" fmla="*/ 264 w 289"/>
                <a:gd name="T35" fmla="*/ 41 h 289"/>
                <a:gd name="T36" fmla="*/ 233 w 289"/>
                <a:gd name="T37" fmla="*/ 127 h 289"/>
                <a:gd name="T38" fmla="*/ 286 w 289"/>
                <a:gd name="T39" fmla="*/ 201 h 289"/>
                <a:gd name="T40" fmla="*/ 287 w 289"/>
                <a:gd name="T41" fmla="*/ 210 h 289"/>
                <a:gd name="T42" fmla="*/ 279 w 289"/>
                <a:gd name="T43" fmla="*/ 215 h 289"/>
                <a:gd name="T44" fmla="*/ 188 w 289"/>
                <a:gd name="T45" fmla="*/ 212 h 289"/>
                <a:gd name="T46" fmla="*/ 135 w 289"/>
                <a:gd name="T47" fmla="*/ 286 h 289"/>
                <a:gd name="T48" fmla="*/ 127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127" y="289"/>
                  </a:moveTo>
                  <a:cubicBezTo>
                    <a:pt x="127" y="289"/>
                    <a:pt x="126" y="289"/>
                    <a:pt x="126" y="289"/>
                  </a:cubicBezTo>
                  <a:cubicBezTo>
                    <a:pt x="124" y="289"/>
                    <a:pt x="122" y="288"/>
                    <a:pt x="121" y="287"/>
                  </a:cubicBezTo>
                  <a:cubicBezTo>
                    <a:pt x="120" y="286"/>
                    <a:pt x="119" y="284"/>
                    <a:pt x="119" y="283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3" y="167"/>
                    <a:pt x="1" y="164"/>
                    <a:pt x="1" y="160"/>
                  </a:cubicBezTo>
                  <a:cubicBezTo>
                    <a:pt x="0" y="157"/>
                    <a:pt x="1" y="154"/>
                    <a:pt x="4" y="15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6"/>
                    <a:pt x="81" y="3"/>
                    <a:pt x="84" y="1"/>
                  </a:cubicBezTo>
                  <a:cubicBezTo>
                    <a:pt x="86" y="1"/>
                    <a:pt x="87" y="0"/>
                    <a:pt x="88" y="0"/>
                  </a:cubicBezTo>
                  <a:cubicBezTo>
                    <a:pt x="90" y="0"/>
                    <a:pt x="92" y="1"/>
                    <a:pt x="94" y="2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3" y="29"/>
                    <a:pt x="254" y="29"/>
                    <a:pt x="255" y="29"/>
                  </a:cubicBezTo>
                  <a:cubicBezTo>
                    <a:pt x="258" y="29"/>
                    <a:pt x="260" y="30"/>
                    <a:pt x="262" y="32"/>
                  </a:cubicBezTo>
                  <a:cubicBezTo>
                    <a:pt x="264" y="35"/>
                    <a:pt x="265" y="38"/>
                    <a:pt x="264" y="41"/>
                  </a:cubicBezTo>
                  <a:cubicBezTo>
                    <a:pt x="233" y="127"/>
                    <a:pt x="233" y="127"/>
                    <a:pt x="233" y="127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9" y="203"/>
                    <a:pt x="289" y="207"/>
                    <a:pt x="287" y="210"/>
                  </a:cubicBezTo>
                  <a:cubicBezTo>
                    <a:pt x="286" y="213"/>
                    <a:pt x="283" y="215"/>
                    <a:pt x="279" y="215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3" y="288"/>
                    <a:pt x="130" y="289"/>
                    <a:pt x="127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8" name="star outline"/>
            <p:cNvSpPr>
              <a:spLocks noEditPoints="1"/>
            </p:cNvSpPr>
            <p:nvPr/>
          </p:nvSpPr>
          <p:spPr bwMode="auto">
            <a:xfrm>
              <a:off x="6896100" y="58738"/>
              <a:ext cx="950913" cy="952500"/>
            </a:xfrm>
            <a:custGeom>
              <a:avLst/>
              <a:gdLst>
                <a:gd name="T0" fmla="*/ 94 w 301"/>
                <a:gd name="T1" fmla="*/ 12 h 301"/>
                <a:gd name="T2" fmla="*/ 96 w 301"/>
                <a:gd name="T3" fmla="*/ 13 h 301"/>
                <a:gd name="T4" fmla="*/ 171 w 301"/>
                <a:gd name="T5" fmla="*/ 70 h 301"/>
                <a:gd name="T6" fmla="*/ 260 w 301"/>
                <a:gd name="T7" fmla="*/ 41 h 301"/>
                <a:gd name="T8" fmla="*/ 261 w 301"/>
                <a:gd name="T9" fmla="*/ 41 h 301"/>
                <a:gd name="T10" fmla="*/ 263 w 301"/>
                <a:gd name="T11" fmla="*/ 42 h 301"/>
                <a:gd name="T12" fmla="*/ 264 w 301"/>
                <a:gd name="T13" fmla="*/ 45 h 301"/>
                <a:gd name="T14" fmla="*/ 232 w 301"/>
                <a:gd name="T15" fmla="*/ 134 h 301"/>
                <a:gd name="T16" fmla="*/ 288 w 301"/>
                <a:gd name="T17" fmla="*/ 210 h 301"/>
                <a:gd name="T18" fmla="*/ 288 w 301"/>
                <a:gd name="T19" fmla="*/ 213 h 301"/>
                <a:gd name="T20" fmla="*/ 285 w 301"/>
                <a:gd name="T21" fmla="*/ 215 h 301"/>
                <a:gd name="T22" fmla="*/ 285 w 301"/>
                <a:gd name="T23" fmla="*/ 215 h 301"/>
                <a:gd name="T24" fmla="*/ 191 w 301"/>
                <a:gd name="T25" fmla="*/ 212 h 301"/>
                <a:gd name="T26" fmla="*/ 136 w 301"/>
                <a:gd name="T27" fmla="*/ 288 h 301"/>
                <a:gd name="T28" fmla="*/ 133 w 301"/>
                <a:gd name="T29" fmla="*/ 289 h 301"/>
                <a:gd name="T30" fmla="*/ 133 w 301"/>
                <a:gd name="T31" fmla="*/ 289 h 301"/>
                <a:gd name="T32" fmla="*/ 131 w 301"/>
                <a:gd name="T33" fmla="*/ 289 h 301"/>
                <a:gd name="T34" fmla="*/ 131 w 301"/>
                <a:gd name="T35" fmla="*/ 287 h 301"/>
                <a:gd name="T36" fmla="*/ 104 w 301"/>
                <a:gd name="T37" fmla="*/ 197 h 301"/>
                <a:gd name="T38" fmla="*/ 14 w 301"/>
                <a:gd name="T39" fmla="*/ 168 h 301"/>
                <a:gd name="T40" fmla="*/ 12 w 301"/>
                <a:gd name="T41" fmla="*/ 166 h 301"/>
                <a:gd name="T42" fmla="*/ 14 w 301"/>
                <a:gd name="T43" fmla="*/ 163 h 301"/>
                <a:gd name="T44" fmla="*/ 91 w 301"/>
                <a:gd name="T45" fmla="*/ 109 h 301"/>
                <a:gd name="T46" fmla="*/ 91 w 301"/>
                <a:gd name="T47" fmla="*/ 15 h 301"/>
                <a:gd name="T48" fmla="*/ 93 w 301"/>
                <a:gd name="T49" fmla="*/ 13 h 301"/>
                <a:gd name="T50" fmla="*/ 94 w 301"/>
                <a:gd name="T51" fmla="*/ 12 h 301"/>
                <a:gd name="T52" fmla="*/ 94 w 301"/>
                <a:gd name="T53" fmla="*/ 0 h 301"/>
                <a:gd name="T54" fmla="*/ 94 w 301"/>
                <a:gd name="T55" fmla="*/ 0 h 301"/>
                <a:gd name="T56" fmla="*/ 94 w 301"/>
                <a:gd name="T57" fmla="*/ 0 h 301"/>
                <a:gd name="T58" fmla="*/ 88 w 301"/>
                <a:gd name="T59" fmla="*/ 2 h 301"/>
                <a:gd name="T60" fmla="*/ 79 w 301"/>
                <a:gd name="T61" fmla="*/ 15 h 301"/>
                <a:gd name="T62" fmla="*/ 79 w 301"/>
                <a:gd name="T63" fmla="*/ 103 h 301"/>
                <a:gd name="T64" fmla="*/ 7 w 301"/>
                <a:gd name="T65" fmla="*/ 153 h 301"/>
                <a:gd name="T66" fmla="*/ 1 w 301"/>
                <a:gd name="T67" fmla="*/ 167 h 301"/>
                <a:gd name="T68" fmla="*/ 11 w 301"/>
                <a:gd name="T69" fmla="*/ 179 h 301"/>
                <a:gd name="T70" fmla="*/ 94 w 301"/>
                <a:gd name="T71" fmla="*/ 207 h 301"/>
                <a:gd name="T72" fmla="*/ 119 w 301"/>
                <a:gd name="T73" fmla="*/ 291 h 301"/>
                <a:gd name="T74" fmla="*/ 123 w 301"/>
                <a:gd name="T75" fmla="*/ 297 h 301"/>
                <a:gd name="T76" fmla="*/ 131 w 301"/>
                <a:gd name="T77" fmla="*/ 301 h 301"/>
                <a:gd name="T78" fmla="*/ 133 w 301"/>
                <a:gd name="T79" fmla="*/ 301 h 301"/>
                <a:gd name="T80" fmla="*/ 145 w 301"/>
                <a:gd name="T81" fmla="*/ 295 h 301"/>
                <a:gd name="T82" fmla="*/ 197 w 301"/>
                <a:gd name="T83" fmla="*/ 224 h 301"/>
                <a:gd name="T84" fmla="*/ 285 w 301"/>
                <a:gd name="T85" fmla="*/ 227 h 301"/>
                <a:gd name="T86" fmla="*/ 285 w 301"/>
                <a:gd name="T87" fmla="*/ 227 h 301"/>
                <a:gd name="T88" fmla="*/ 298 w 301"/>
                <a:gd name="T89" fmla="*/ 219 h 301"/>
                <a:gd name="T90" fmla="*/ 297 w 301"/>
                <a:gd name="T91" fmla="*/ 203 h 301"/>
                <a:gd name="T92" fmla="*/ 246 w 301"/>
                <a:gd name="T93" fmla="*/ 132 h 301"/>
                <a:gd name="T94" fmla="*/ 275 w 301"/>
                <a:gd name="T95" fmla="*/ 49 h 301"/>
                <a:gd name="T96" fmla="*/ 272 w 301"/>
                <a:gd name="T97" fmla="*/ 34 h 301"/>
                <a:gd name="T98" fmla="*/ 261 w 301"/>
                <a:gd name="T99" fmla="*/ 29 h 301"/>
                <a:gd name="T100" fmla="*/ 257 w 301"/>
                <a:gd name="T101" fmla="*/ 30 h 301"/>
                <a:gd name="T102" fmla="*/ 173 w 301"/>
                <a:gd name="T103" fmla="*/ 57 h 301"/>
                <a:gd name="T104" fmla="*/ 104 w 301"/>
                <a:gd name="T105" fmla="*/ 4 h 301"/>
                <a:gd name="T106" fmla="*/ 94 w 301"/>
                <a:gd name="T107" fmla="*/ 0 h 301"/>
                <a:gd name="T108" fmla="*/ 94 w 301"/>
                <a:gd name="T10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301">
                  <a:moveTo>
                    <a:pt x="94" y="12"/>
                  </a:moveTo>
                  <a:cubicBezTo>
                    <a:pt x="95" y="12"/>
                    <a:pt x="96" y="13"/>
                    <a:pt x="96" y="13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1" y="41"/>
                    <a:pt x="261" y="41"/>
                    <a:pt x="261" y="41"/>
                  </a:cubicBezTo>
                  <a:cubicBezTo>
                    <a:pt x="262" y="41"/>
                    <a:pt x="263" y="42"/>
                    <a:pt x="263" y="42"/>
                  </a:cubicBezTo>
                  <a:cubicBezTo>
                    <a:pt x="264" y="43"/>
                    <a:pt x="264" y="44"/>
                    <a:pt x="264" y="45"/>
                  </a:cubicBezTo>
                  <a:cubicBezTo>
                    <a:pt x="232" y="134"/>
                    <a:pt x="232" y="134"/>
                    <a:pt x="232" y="134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1"/>
                    <a:pt x="288" y="212"/>
                    <a:pt x="288" y="213"/>
                  </a:cubicBezTo>
                  <a:cubicBezTo>
                    <a:pt x="287" y="214"/>
                    <a:pt x="286" y="215"/>
                    <a:pt x="285" y="215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191" y="212"/>
                    <a:pt x="191" y="212"/>
                    <a:pt x="191" y="212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9"/>
                    <a:pt x="134" y="289"/>
                    <a:pt x="133" y="289"/>
                  </a:cubicBezTo>
                  <a:cubicBezTo>
                    <a:pt x="133" y="289"/>
                    <a:pt x="133" y="289"/>
                    <a:pt x="133" y="289"/>
                  </a:cubicBezTo>
                  <a:cubicBezTo>
                    <a:pt x="132" y="289"/>
                    <a:pt x="132" y="289"/>
                    <a:pt x="131" y="289"/>
                  </a:cubicBezTo>
                  <a:cubicBezTo>
                    <a:pt x="131" y="288"/>
                    <a:pt x="131" y="288"/>
                    <a:pt x="131" y="287"/>
                  </a:cubicBezTo>
                  <a:cubicBezTo>
                    <a:pt x="104" y="197"/>
                    <a:pt x="104" y="197"/>
                    <a:pt x="104" y="197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3" y="168"/>
                    <a:pt x="13" y="167"/>
                    <a:pt x="12" y="166"/>
                  </a:cubicBezTo>
                  <a:cubicBezTo>
                    <a:pt x="12" y="164"/>
                    <a:pt x="13" y="163"/>
                    <a:pt x="14" y="163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3"/>
                    <a:pt x="93" y="13"/>
                  </a:cubicBezTo>
                  <a:cubicBezTo>
                    <a:pt x="93" y="13"/>
                    <a:pt x="94" y="12"/>
                    <a:pt x="94" y="12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90" y="1"/>
                    <a:pt x="88" y="2"/>
                  </a:cubicBezTo>
                  <a:cubicBezTo>
                    <a:pt x="83" y="5"/>
                    <a:pt x="79" y="10"/>
                    <a:pt x="79" y="15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" y="156"/>
                    <a:pt x="0" y="162"/>
                    <a:pt x="1" y="167"/>
                  </a:cubicBezTo>
                  <a:cubicBezTo>
                    <a:pt x="1" y="173"/>
                    <a:pt x="5" y="178"/>
                    <a:pt x="11" y="179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9" y="291"/>
                    <a:pt x="119" y="291"/>
                    <a:pt x="119" y="291"/>
                  </a:cubicBezTo>
                  <a:cubicBezTo>
                    <a:pt x="120" y="293"/>
                    <a:pt x="121" y="295"/>
                    <a:pt x="123" y="297"/>
                  </a:cubicBezTo>
                  <a:cubicBezTo>
                    <a:pt x="125" y="299"/>
                    <a:pt x="128" y="301"/>
                    <a:pt x="131" y="301"/>
                  </a:cubicBezTo>
                  <a:cubicBezTo>
                    <a:pt x="132" y="301"/>
                    <a:pt x="132" y="301"/>
                    <a:pt x="133" y="301"/>
                  </a:cubicBezTo>
                  <a:cubicBezTo>
                    <a:pt x="138" y="301"/>
                    <a:pt x="143" y="299"/>
                    <a:pt x="145" y="29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91" y="227"/>
                    <a:pt x="296" y="224"/>
                    <a:pt x="298" y="219"/>
                  </a:cubicBezTo>
                  <a:cubicBezTo>
                    <a:pt x="301" y="214"/>
                    <a:pt x="301" y="208"/>
                    <a:pt x="297" y="20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75" y="49"/>
                    <a:pt x="275" y="49"/>
                    <a:pt x="275" y="49"/>
                  </a:cubicBezTo>
                  <a:cubicBezTo>
                    <a:pt x="277" y="44"/>
                    <a:pt x="276" y="38"/>
                    <a:pt x="272" y="34"/>
                  </a:cubicBezTo>
                  <a:cubicBezTo>
                    <a:pt x="269" y="31"/>
                    <a:pt x="265" y="29"/>
                    <a:pt x="261" y="29"/>
                  </a:cubicBezTo>
                  <a:cubicBezTo>
                    <a:pt x="260" y="29"/>
                    <a:pt x="258" y="30"/>
                    <a:pt x="257" y="30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1" y="2"/>
                    <a:pt x="98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0" name="yellow star"/>
          <p:cNvGrpSpPr/>
          <p:nvPr/>
        </p:nvGrpSpPr>
        <p:grpSpPr>
          <a:xfrm>
            <a:off x="10863824" y="80964"/>
            <a:ext cx="411163" cy="430213"/>
            <a:chOff x="7827963" y="80963"/>
            <a:chExt cx="411163" cy="430213"/>
          </a:xfrm>
        </p:grpSpPr>
        <p:sp>
          <p:nvSpPr>
            <p:cNvPr id="209" name="yellow star"/>
            <p:cNvSpPr>
              <a:spLocks/>
            </p:cNvSpPr>
            <p:nvPr/>
          </p:nvSpPr>
          <p:spPr bwMode="auto">
            <a:xfrm>
              <a:off x="7847013" y="100013"/>
              <a:ext cx="373063" cy="392113"/>
            </a:xfrm>
            <a:custGeom>
              <a:avLst/>
              <a:gdLst>
                <a:gd name="T0" fmla="*/ 71 w 118"/>
                <a:gd name="T1" fmla="*/ 124 h 124"/>
                <a:gd name="T2" fmla="*/ 66 w 118"/>
                <a:gd name="T3" fmla="*/ 121 h 124"/>
                <a:gd name="T4" fmla="*/ 42 w 118"/>
                <a:gd name="T5" fmla="*/ 97 h 124"/>
                <a:gd name="T6" fmla="*/ 8 w 118"/>
                <a:gd name="T7" fmla="*/ 102 h 124"/>
                <a:gd name="T8" fmla="*/ 7 w 118"/>
                <a:gd name="T9" fmla="*/ 102 h 124"/>
                <a:gd name="T10" fmla="*/ 1 w 118"/>
                <a:gd name="T11" fmla="*/ 99 h 124"/>
                <a:gd name="T12" fmla="*/ 0 w 118"/>
                <a:gd name="T13" fmla="*/ 95 h 124"/>
                <a:gd name="T14" fmla="*/ 1 w 118"/>
                <a:gd name="T15" fmla="*/ 92 h 124"/>
                <a:gd name="T16" fmla="*/ 17 w 118"/>
                <a:gd name="T17" fmla="*/ 62 h 124"/>
                <a:gd name="T18" fmla="*/ 1 w 118"/>
                <a:gd name="T19" fmla="*/ 31 h 124"/>
                <a:gd name="T20" fmla="*/ 2 w 118"/>
                <a:gd name="T21" fmla="*/ 24 h 124"/>
                <a:gd name="T22" fmla="*/ 8 w 118"/>
                <a:gd name="T23" fmla="*/ 21 h 124"/>
                <a:gd name="T24" fmla="*/ 9 w 118"/>
                <a:gd name="T25" fmla="*/ 21 h 124"/>
                <a:gd name="T26" fmla="*/ 43 w 118"/>
                <a:gd name="T27" fmla="*/ 27 h 124"/>
                <a:gd name="T28" fmla="*/ 67 w 118"/>
                <a:gd name="T29" fmla="*/ 2 h 124"/>
                <a:gd name="T30" fmla="*/ 72 w 118"/>
                <a:gd name="T31" fmla="*/ 0 h 124"/>
                <a:gd name="T32" fmla="*/ 74 w 118"/>
                <a:gd name="T33" fmla="*/ 1 h 124"/>
                <a:gd name="T34" fmla="*/ 79 w 118"/>
                <a:gd name="T35" fmla="*/ 6 h 124"/>
                <a:gd name="T36" fmla="*/ 84 w 118"/>
                <a:gd name="T37" fmla="*/ 40 h 124"/>
                <a:gd name="T38" fmla="*/ 114 w 118"/>
                <a:gd name="T39" fmla="*/ 56 h 124"/>
                <a:gd name="T40" fmla="*/ 118 w 118"/>
                <a:gd name="T41" fmla="*/ 62 h 124"/>
                <a:gd name="T42" fmla="*/ 114 w 118"/>
                <a:gd name="T43" fmla="*/ 69 h 124"/>
                <a:gd name="T44" fmla="*/ 83 w 118"/>
                <a:gd name="T45" fmla="*/ 84 h 124"/>
                <a:gd name="T46" fmla="*/ 78 w 118"/>
                <a:gd name="T47" fmla="*/ 117 h 124"/>
                <a:gd name="T48" fmla="*/ 73 w 118"/>
                <a:gd name="T49" fmla="*/ 123 h 124"/>
                <a:gd name="T50" fmla="*/ 71 w 118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24">
                  <a:moveTo>
                    <a:pt x="71" y="124"/>
                  </a:moveTo>
                  <a:cubicBezTo>
                    <a:pt x="69" y="124"/>
                    <a:pt x="67" y="123"/>
                    <a:pt x="66" y="121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02"/>
                    <a:pt x="8" y="102"/>
                    <a:pt x="7" y="102"/>
                  </a:cubicBezTo>
                  <a:cubicBezTo>
                    <a:pt x="5" y="102"/>
                    <a:pt x="3" y="101"/>
                    <a:pt x="1" y="99"/>
                  </a:cubicBezTo>
                  <a:cubicBezTo>
                    <a:pt x="1" y="98"/>
                    <a:pt x="0" y="97"/>
                    <a:pt x="0" y="95"/>
                  </a:cubicBezTo>
                  <a:cubicBezTo>
                    <a:pt x="0" y="94"/>
                    <a:pt x="0" y="93"/>
                    <a:pt x="1" y="9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0" y="26"/>
                    <a:pt x="2" y="24"/>
                  </a:cubicBezTo>
                  <a:cubicBezTo>
                    <a:pt x="3" y="22"/>
                    <a:pt x="5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70" y="0"/>
                    <a:pt x="72" y="0"/>
                  </a:cubicBezTo>
                  <a:cubicBezTo>
                    <a:pt x="72" y="0"/>
                    <a:pt x="73" y="0"/>
                    <a:pt x="74" y="1"/>
                  </a:cubicBezTo>
                  <a:cubicBezTo>
                    <a:pt x="77" y="1"/>
                    <a:pt x="78" y="4"/>
                    <a:pt x="79" y="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7" y="57"/>
                    <a:pt x="118" y="59"/>
                    <a:pt x="118" y="62"/>
                  </a:cubicBezTo>
                  <a:cubicBezTo>
                    <a:pt x="118" y="65"/>
                    <a:pt x="117" y="67"/>
                    <a:pt x="114" y="69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8" y="120"/>
                    <a:pt x="76" y="122"/>
                    <a:pt x="73" y="123"/>
                  </a:cubicBezTo>
                  <a:cubicBezTo>
                    <a:pt x="73" y="123"/>
                    <a:pt x="72" y="124"/>
                    <a:pt x="71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0" name="star outline"/>
            <p:cNvSpPr>
              <a:spLocks noEditPoints="1"/>
            </p:cNvSpPr>
            <p:nvPr/>
          </p:nvSpPr>
          <p:spPr bwMode="auto">
            <a:xfrm>
              <a:off x="7827963" y="80963"/>
              <a:ext cx="411163" cy="430213"/>
            </a:xfrm>
            <a:custGeom>
              <a:avLst/>
              <a:gdLst>
                <a:gd name="T0" fmla="*/ 78 w 130"/>
                <a:gd name="T1" fmla="*/ 12 h 136"/>
                <a:gd name="T2" fmla="*/ 78 w 130"/>
                <a:gd name="T3" fmla="*/ 12 h 136"/>
                <a:gd name="T4" fmla="*/ 79 w 130"/>
                <a:gd name="T5" fmla="*/ 13 h 136"/>
                <a:gd name="T6" fmla="*/ 84 w 130"/>
                <a:gd name="T7" fmla="*/ 50 h 136"/>
                <a:gd name="T8" fmla="*/ 118 w 130"/>
                <a:gd name="T9" fmla="*/ 67 h 136"/>
                <a:gd name="T10" fmla="*/ 118 w 130"/>
                <a:gd name="T11" fmla="*/ 68 h 136"/>
                <a:gd name="T12" fmla="*/ 118 w 130"/>
                <a:gd name="T13" fmla="*/ 69 h 136"/>
                <a:gd name="T14" fmla="*/ 84 w 130"/>
                <a:gd name="T15" fmla="*/ 86 h 136"/>
                <a:gd name="T16" fmla="*/ 78 w 130"/>
                <a:gd name="T17" fmla="*/ 123 h 136"/>
                <a:gd name="T18" fmla="*/ 78 w 130"/>
                <a:gd name="T19" fmla="*/ 123 h 136"/>
                <a:gd name="T20" fmla="*/ 77 w 130"/>
                <a:gd name="T21" fmla="*/ 124 h 136"/>
                <a:gd name="T22" fmla="*/ 76 w 130"/>
                <a:gd name="T23" fmla="*/ 123 h 136"/>
                <a:gd name="T24" fmla="*/ 50 w 130"/>
                <a:gd name="T25" fmla="*/ 96 h 136"/>
                <a:gd name="T26" fmla="*/ 13 w 130"/>
                <a:gd name="T27" fmla="*/ 102 h 136"/>
                <a:gd name="T28" fmla="*/ 13 w 130"/>
                <a:gd name="T29" fmla="*/ 102 h 136"/>
                <a:gd name="T30" fmla="*/ 12 w 130"/>
                <a:gd name="T31" fmla="*/ 102 h 136"/>
                <a:gd name="T32" fmla="*/ 12 w 130"/>
                <a:gd name="T33" fmla="*/ 101 h 136"/>
                <a:gd name="T34" fmla="*/ 12 w 130"/>
                <a:gd name="T35" fmla="*/ 101 h 136"/>
                <a:gd name="T36" fmla="*/ 30 w 130"/>
                <a:gd name="T37" fmla="*/ 68 h 136"/>
                <a:gd name="T38" fmla="*/ 13 w 130"/>
                <a:gd name="T39" fmla="*/ 34 h 136"/>
                <a:gd name="T40" fmla="*/ 13 w 130"/>
                <a:gd name="T41" fmla="*/ 33 h 136"/>
                <a:gd name="T42" fmla="*/ 14 w 130"/>
                <a:gd name="T43" fmla="*/ 33 h 136"/>
                <a:gd name="T44" fmla="*/ 14 w 130"/>
                <a:gd name="T45" fmla="*/ 33 h 136"/>
                <a:gd name="T46" fmla="*/ 51 w 130"/>
                <a:gd name="T47" fmla="*/ 39 h 136"/>
                <a:gd name="T48" fmla="*/ 77 w 130"/>
                <a:gd name="T49" fmla="*/ 13 h 136"/>
                <a:gd name="T50" fmla="*/ 78 w 130"/>
                <a:gd name="T51" fmla="*/ 12 h 136"/>
                <a:gd name="T52" fmla="*/ 78 w 130"/>
                <a:gd name="T53" fmla="*/ 0 h 136"/>
                <a:gd name="T54" fmla="*/ 68 w 130"/>
                <a:gd name="T55" fmla="*/ 4 h 136"/>
                <a:gd name="T56" fmla="*/ 47 w 130"/>
                <a:gd name="T57" fmla="*/ 26 h 136"/>
                <a:gd name="T58" fmla="*/ 16 w 130"/>
                <a:gd name="T59" fmla="*/ 21 h 136"/>
                <a:gd name="T60" fmla="*/ 14 w 130"/>
                <a:gd name="T61" fmla="*/ 21 h 136"/>
                <a:gd name="T62" fmla="*/ 3 w 130"/>
                <a:gd name="T63" fmla="*/ 26 h 136"/>
                <a:gd name="T64" fmla="*/ 2 w 130"/>
                <a:gd name="T65" fmla="*/ 40 h 136"/>
                <a:gd name="T66" fmla="*/ 16 w 130"/>
                <a:gd name="T67" fmla="*/ 68 h 136"/>
                <a:gd name="T68" fmla="*/ 2 w 130"/>
                <a:gd name="T69" fmla="*/ 95 h 136"/>
                <a:gd name="T70" fmla="*/ 0 w 130"/>
                <a:gd name="T71" fmla="*/ 101 h 136"/>
                <a:gd name="T72" fmla="*/ 0 w 130"/>
                <a:gd name="T73" fmla="*/ 101 h 136"/>
                <a:gd name="T74" fmla="*/ 3 w 130"/>
                <a:gd name="T75" fmla="*/ 109 h 136"/>
                <a:gd name="T76" fmla="*/ 13 w 130"/>
                <a:gd name="T77" fmla="*/ 114 h 136"/>
                <a:gd name="T78" fmla="*/ 16 w 130"/>
                <a:gd name="T79" fmla="*/ 114 h 136"/>
                <a:gd name="T80" fmla="*/ 46 w 130"/>
                <a:gd name="T81" fmla="*/ 109 h 136"/>
                <a:gd name="T82" fmla="*/ 68 w 130"/>
                <a:gd name="T83" fmla="*/ 131 h 136"/>
                <a:gd name="T84" fmla="*/ 77 w 130"/>
                <a:gd name="T85" fmla="*/ 136 h 136"/>
                <a:gd name="T86" fmla="*/ 81 w 130"/>
                <a:gd name="T87" fmla="*/ 135 h 136"/>
                <a:gd name="T88" fmla="*/ 90 w 130"/>
                <a:gd name="T89" fmla="*/ 124 h 136"/>
                <a:gd name="T90" fmla="*/ 95 w 130"/>
                <a:gd name="T91" fmla="*/ 94 h 136"/>
                <a:gd name="T92" fmla="*/ 123 w 130"/>
                <a:gd name="T93" fmla="*/ 80 h 136"/>
                <a:gd name="T94" fmla="*/ 130 w 130"/>
                <a:gd name="T95" fmla="*/ 68 h 136"/>
                <a:gd name="T96" fmla="*/ 123 w 130"/>
                <a:gd name="T97" fmla="*/ 56 h 136"/>
                <a:gd name="T98" fmla="*/ 95 w 130"/>
                <a:gd name="T99" fmla="*/ 42 h 136"/>
                <a:gd name="T100" fmla="*/ 91 w 130"/>
                <a:gd name="T101" fmla="*/ 12 h 136"/>
                <a:gd name="T102" fmla="*/ 82 w 130"/>
                <a:gd name="T103" fmla="*/ 1 h 136"/>
                <a:gd name="T104" fmla="*/ 78 w 130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6">
                  <a:moveTo>
                    <a:pt x="78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3"/>
                    <a:pt x="79" y="1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8"/>
                    <a:pt x="118" y="68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3"/>
                    <a:pt x="76" y="12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2"/>
                    <a:pt x="13" y="102"/>
                    <a:pt x="12" y="102"/>
                  </a:cubicBezTo>
                  <a:cubicBezTo>
                    <a:pt x="12" y="102"/>
                    <a:pt x="12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2"/>
                    <a:pt x="77" y="12"/>
                    <a:pt x="78" y="12"/>
                  </a:cubicBezTo>
                  <a:moveTo>
                    <a:pt x="78" y="0"/>
                  </a:moveTo>
                  <a:cubicBezTo>
                    <a:pt x="74" y="0"/>
                    <a:pt x="71" y="2"/>
                    <a:pt x="68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9" y="21"/>
                    <a:pt x="5" y="23"/>
                    <a:pt x="3" y="26"/>
                  </a:cubicBezTo>
                  <a:cubicBezTo>
                    <a:pt x="0" y="30"/>
                    <a:pt x="0" y="36"/>
                    <a:pt x="2" y="40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7"/>
                    <a:pt x="0" y="99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1" y="107"/>
                    <a:pt x="3" y="109"/>
                  </a:cubicBezTo>
                  <a:cubicBezTo>
                    <a:pt x="5" y="112"/>
                    <a:pt x="9" y="114"/>
                    <a:pt x="13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70" y="134"/>
                    <a:pt x="74" y="136"/>
                    <a:pt x="77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3"/>
                    <a:pt x="90" y="129"/>
                    <a:pt x="90" y="12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7" y="78"/>
                    <a:pt x="130" y="73"/>
                    <a:pt x="130" y="68"/>
                  </a:cubicBezTo>
                  <a:cubicBezTo>
                    <a:pt x="130" y="63"/>
                    <a:pt x="127" y="58"/>
                    <a:pt x="123" y="56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0" y="7"/>
                    <a:pt x="87" y="3"/>
                    <a:pt x="82" y="1"/>
                  </a:cubicBezTo>
                  <a:cubicBezTo>
                    <a:pt x="81" y="0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yellow star"/>
          <p:cNvGrpSpPr/>
          <p:nvPr/>
        </p:nvGrpSpPr>
        <p:grpSpPr>
          <a:xfrm>
            <a:off x="11092424" y="244476"/>
            <a:ext cx="752475" cy="776288"/>
            <a:chOff x="8056563" y="244476"/>
            <a:chExt cx="752475" cy="776288"/>
          </a:xfrm>
        </p:grpSpPr>
        <p:sp>
          <p:nvSpPr>
            <p:cNvPr id="211" name="yellow star"/>
            <p:cNvSpPr>
              <a:spLocks/>
            </p:cNvSpPr>
            <p:nvPr/>
          </p:nvSpPr>
          <p:spPr bwMode="auto">
            <a:xfrm>
              <a:off x="8075613" y="263526"/>
              <a:ext cx="711200" cy="738188"/>
            </a:xfrm>
            <a:custGeom>
              <a:avLst/>
              <a:gdLst>
                <a:gd name="T0" fmla="*/ 84 w 225"/>
                <a:gd name="T1" fmla="*/ 233 h 233"/>
                <a:gd name="T2" fmla="*/ 81 w 225"/>
                <a:gd name="T3" fmla="*/ 232 h 233"/>
                <a:gd name="T4" fmla="*/ 75 w 225"/>
                <a:gd name="T5" fmla="*/ 225 h 233"/>
                <a:gd name="T6" fmla="*/ 67 w 225"/>
                <a:gd name="T7" fmla="*/ 155 h 233"/>
                <a:gd name="T8" fmla="*/ 5 w 225"/>
                <a:gd name="T9" fmla="*/ 121 h 233"/>
                <a:gd name="T10" fmla="*/ 0 w 225"/>
                <a:gd name="T11" fmla="*/ 113 h 233"/>
                <a:gd name="T12" fmla="*/ 2 w 225"/>
                <a:gd name="T13" fmla="*/ 108 h 233"/>
                <a:gd name="T14" fmla="*/ 5 w 225"/>
                <a:gd name="T15" fmla="*/ 106 h 233"/>
                <a:gd name="T16" fmla="*/ 70 w 225"/>
                <a:gd name="T17" fmla="*/ 77 h 233"/>
                <a:gd name="T18" fmla="*/ 83 w 225"/>
                <a:gd name="T19" fmla="*/ 6 h 233"/>
                <a:gd name="T20" fmla="*/ 88 w 225"/>
                <a:gd name="T21" fmla="*/ 0 h 233"/>
                <a:gd name="T22" fmla="*/ 91 w 225"/>
                <a:gd name="T23" fmla="*/ 0 h 233"/>
                <a:gd name="T24" fmla="*/ 97 w 225"/>
                <a:gd name="T25" fmla="*/ 2 h 233"/>
                <a:gd name="T26" fmla="*/ 145 w 225"/>
                <a:gd name="T27" fmla="*/ 55 h 233"/>
                <a:gd name="T28" fmla="*/ 215 w 225"/>
                <a:gd name="T29" fmla="*/ 45 h 233"/>
                <a:gd name="T30" fmla="*/ 217 w 225"/>
                <a:gd name="T31" fmla="*/ 45 h 233"/>
                <a:gd name="T32" fmla="*/ 224 w 225"/>
                <a:gd name="T33" fmla="*/ 49 h 233"/>
                <a:gd name="T34" fmla="*/ 224 w 225"/>
                <a:gd name="T35" fmla="*/ 58 h 233"/>
                <a:gd name="T36" fmla="*/ 189 w 225"/>
                <a:gd name="T37" fmla="*/ 119 h 233"/>
                <a:gd name="T38" fmla="*/ 220 w 225"/>
                <a:gd name="T39" fmla="*/ 184 h 233"/>
                <a:gd name="T40" fmla="*/ 219 w 225"/>
                <a:gd name="T41" fmla="*/ 192 h 233"/>
                <a:gd name="T42" fmla="*/ 212 w 225"/>
                <a:gd name="T43" fmla="*/ 196 h 233"/>
                <a:gd name="T44" fmla="*/ 211 w 225"/>
                <a:gd name="T45" fmla="*/ 195 h 233"/>
                <a:gd name="T46" fmla="*/ 141 w 225"/>
                <a:gd name="T47" fmla="*/ 181 h 233"/>
                <a:gd name="T48" fmla="*/ 89 w 225"/>
                <a:gd name="T49" fmla="*/ 230 h 233"/>
                <a:gd name="T50" fmla="*/ 84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84" y="233"/>
                  </a:moveTo>
                  <a:cubicBezTo>
                    <a:pt x="83" y="233"/>
                    <a:pt x="82" y="233"/>
                    <a:pt x="81" y="232"/>
                  </a:cubicBezTo>
                  <a:cubicBezTo>
                    <a:pt x="78" y="231"/>
                    <a:pt x="76" y="228"/>
                    <a:pt x="75" y="225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2" y="119"/>
                    <a:pt x="0" y="116"/>
                    <a:pt x="0" y="113"/>
                  </a:cubicBezTo>
                  <a:cubicBezTo>
                    <a:pt x="0" y="112"/>
                    <a:pt x="1" y="110"/>
                    <a:pt x="2" y="108"/>
                  </a:cubicBezTo>
                  <a:cubicBezTo>
                    <a:pt x="3" y="107"/>
                    <a:pt x="4" y="107"/>
                    <a:pt x="5" y="106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3"/>
                    <a:pt x="85" y="1"/>
                    <a:pt x="88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5" y="1"/>
                    <a:pt x="97" y="2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6" y="45"/>
                    <a:pt x="216" y="45"/>
                    <a:pt x="217" y="45"/>
                  </a:cubicBezTo>
                  <a:cubicBezTo>
                    <a:pt x="219" y="45"/>
                    <a:pt x="222" y="46"/>
                    <a:pt x="224" y="49"/>
                  </a:cubicBezTo>
                  <a:cubicBezTo>
                    <a:pt x="225" y="51"/>
                    <a:pt x="225" y="55"/>
                    <a:pt x="224" y="58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221" y="187"/>
                    <a:pt x="221" y="190"/>
                    <a:pt x="219" y="192"/>
                  </a:cubicBezTo>
                  <a:cubicBezTo>
                    <a:pt x="217" y="194"/>
                    <a:pt x="215" y="196"/>
                    <a:pt x="212" y="196"/>
                  </a:cubicBezTo>
                  <a:cubicBezTo>
                    <a:pt x="212" y="196"/>
                    <a:pt x="211" y="196"/>
                    <a:pt x="211" y="195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8" y="232"/>
                    <a:pt x="86" y="233"/>
                    <a:pt x="84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2" name="star outline"/>
            <p:cNvSpPr>
              <a:spLocks noEditPoints="1"/>
            </p:cNvSpPr>
            <p:nvPr/>
          </p:nvSpPr>
          <p:spPr bwMode="auto">
            <a:xfrm>
              <a:off x="8056563" y="244476"/>
              <a:ext cx="752475" cy="776288"/>
            </a:xfrm>
            <a:custGeom>
              <a:avLst/>
              <a:gdLst>
                <a:gd name="T0" fmla="*/ 97 w 238"/>
                <a:gd name="T1" fmla="*/ 12 h 245"/>
                <a:gd name="T2" fmla="*/ 98 w 238"/>
                <a:gd name="T3" fmla="*/ 12 h 245"/>
                <a:gd name="T4" fmla="*/ 149 w 238"/>
                <a:gd name="T5" fmla="*/ 67 h 245"/>
                <a:gd name="T6" fmla="*/ 222 w 238"/>
                <a:gd name="T7" fmla="*/ 57 h 245"/>
                <a:gd name="T8" fmla="*/ 223 w 238"/>
                <a:gd name="T9" fmla="*/ 57 h 245"/>
                <a:gd name="T10" fmla="*/ 225 w 238"/>
                <a:gd name="T11" fmla="*/ 58 h 245"/>
                <a:gd name="T12" fmla="*/ 225 w 238"/>
                <a:gd name="T13" fmla="*/ 61 h 245"/>
                <a:gd name="T14" fmla="*/ 188 w 238"/>
                <a:gd name="T15" fmla="*/ 125 h 245"/>
                <a:gd name="T16" fmla="*/ 220 w 238"/>
                <a:gd name="T17" fmla="*/ 192 h 245"/>
                <a:gd name="T18" fmla="*/ 220 w 238"/>
                <a:gd name="T19" fmla="*/ 195 h 245"/>
                <a:gd name="T20" fmla="*/ 218 w 238"/>
                <a:gd name="T21" fmla="*/ 196 h 245"/>
                <a:gd name="T22" fmla="*/ 218 w 238"/>
                <a:gd name="T23" fmla="*/ 196 h 245"/>
                <a:gd name="T24" fmla="*/ 145 w 238"/>
                <a:gd name="T25" fmla="*/ 181 h 245"/>
                <a:gd name="T26" fmla="*/ 91 w 238"/>
                <a:gd name="T27" fmla="*/ 232 h 245"/>
                <a:gd name="T28" fmla="*/ 90 w 238"/>
                <a:gd name="T29" fmla="*/ 233 h 245"/>
                <a:gd name="T30" fmla="*/ 89 w 238"/>
                <a:gd name="T31" fmla="*/ 233 h 245"/>
                <a:gd name="T32" fmla="*/ 87 w 238"/>
                <a:gd name="T33" fmla="*/ 231 h 245"/>
                <a:gd name="T34" fmla="*/ 79 w 238"/>
                <a:gd name="T35" fmla="*/ 157 h 245"/>
                <a:gd name="T36" fmla="*/ 13 w 238"/>
                <a:gd name="T37" fmla="*/ 122 h 245"/>
                <a:gd name="T38" fmla="*/ 12 w 238"/>
                <a:gd name="T39" fmla="*/ 120 h 245"/>
                <a:gd name="T40" fmla="*/ 13 w 238"/>
                <a:gd name="T41" fmla="*/ 118 h 245"/>
                <a:gd name="T42" fmla="*/ 14 w 238"/>
                <a:gd name="T43" fmla="*/ 117 h 245"/>
                <a:gd name="T44" fmla="*/ 81 w 238"/>
                <a:gd name="T45" fmla="*/ 87 h 245"/>
                <a:gd name="T46" fmla="*/ 94 w 238"/>
                <a:gd name="T47" fmla="*/ 14 h 245"/>
                <a:gd name="T48" fmla="*/ 96 w 238"/>
                <a:gd name="T49" fmla="*/ 12 h 245"/>
                <a:gd name="T50" fmla="*/ 97 w 238"/>
                <a:gd name="T51" fmla="*/ 12 h 245"/>
                <a:gd name="T52" fmla="*/ 97 w 238"/>
                <a:gd name="T53" fmla="*/ 0 h 245"/>
                <a:gd name="T54" fmla="*/ 93 w 238"/>
                <a:gd name="T55" fmla="*/ 0 h 245"/>
                <a:gd name="T56" fmla="*/ 83 w 238"/>
                <a:gd name="T57" fmla="*/ 11 h 245"/>
                <a:gd name="T58" fmla="*/ 71 w 238"/>
                <a:gd name="T59" fmla="*/ 78 h 245"/>
                <a:gd name="T60" fmla="*/ 9 w 238"/>
                <a:gd name="T61" fmla="*/ 107 h 245"/>
                <a:gd name="T62" fmla="*/ 3 w 238"/>
                <a:gd name="T63" fmla="*/ 111 h 245"/>
                <a:gd name="T64" fmla="*/ 0 w 238"/>
                <a:gd name="T65" fmla="*/ 119 h 245"/>
                <a:gd name="T66" fmla="*/ 8 w 238"/>
                <a:gd name="T67" fmla="*/ 132 h 245"/>
                <a:gd name="T68" fmla="*/ 68 w 238"/>
                <a:gd name="T69" fmla="*/ 164 h 245"/>
                <a:gd name="T70" fmla="*/ 75 w 238"/>
                <a:gd name="T71" fmla="*/ 232 h 245"/>
                <a:gd name="T72" fmla="*/ 85 w 238"/>
                <a:gd name="T73" fmla="*/ 244 h 245"/>
                <a:gd name="T74" fmla="*/ 90 w 238"/>
                <a:gd name="T75" fmla="*/ 245 h 245"/>
                <a:gd name="T76" fmla="*/ 100 w 238"/>
                <a:gd name="T77" fmla="*/ 241 h 245"/>
                <a:gd name="T78" fmla="*/ 149 w 238"/>
                <a:gd name="T79" fmla="*/ 194 h 245"/>
                <a:gd name="T80" fmla="*/ 215 w 238"/>
                <a:gd name="T81" fmla="*/ 207 h 245"/>
                <a:gd name="T82" fmla="*/ 218 w 238"/>
                <a:gd name="T83" fmla="*/ 208 h 245"/>
                <a:gd name="T84" fmla="*/ 230 w 238"/>
                <a:gd name="T85" fmla="*/ 202 h 245"/>
                <a:gd name="T86" fmla="*/ 231 w 238"/>
                <a:gd name="T87" fmla="*/ 187 h 245"/>
                <a:gd name="T88" fmla="*/ 201 w 238"/>
                <a:gd name="T89" fmla="*/ 126 h 245"/>
                <a:gd name="T90" fmla="*/ 235 w 238"/>
                <a:gd name="T91" fmla="*/ 67 h 245"/>
                <a:gd name="T92" fmla="*/ 235 w 238"/>
                <a:gd name="T93" fmla="*/ 51 h 245"/>
                <a:gd name="T94" fmla="*/ 223 w 238"/>
                <a:gd name="T95" fmla="*/ 45 h 245"/>
                <a:gd name="T96" fmla="*/ 221 w 238"/>
                <a:gd name="T97" fmla="*/ 45 h 245"/>
                <a:gd name="T98" fmla="*/ 153 w 238"/>
                <a:gd name="T99" fmla="*/ 55 h 245"/>
                <a:gd name="T100" fmla="*/ 107 w 238"/>
                <a:gd name="T101" fmla="*/ 4 h 245"/>
                <a:gd name="T102" fmla="*/ 97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97" y="12"/>
                  </a:moveTo>
                  <a:cubicBezTo>
                    <a:pt x="97" y="12"/>
                    <a:pt x="98" y="12"/>
                    <a:pt x="98" y="12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3" y="57"/>
                    <a:pt x="223" y="57"/>
                  </a:cubicBezTo>
                  <a:cubicBezTo>
                    <a:pt x="223" y="57"/>
                    <a:pt x="224" y="57"/>
                    <a:pt x="225" y="58"/>
                  </a:cubicBezTo>
                  <a:cubicBezTo>
                    <a:pt x="225" y="59"/>
                    <a:pt x="225" y="60"/>
                    <a:pt x="225" y="61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220" y="192"/>
                    <a:pt x="220" y="192"/>
                    <a:pt x="220" y="192"/>
                  </a:cubicBezTo>
                  <a:cubicBezTo>
                    <a:pt x="221" y="193"/>
                    <a:pt x="221" y="194"/>
                    <a:pt x="220" y="195"/>
                  </a:cubicBezTo>
                  <a:cubicBezTo>
                    <a:pt x="220" y="195"/>
                    <a:pt x="219" y="196"/>
                    <a:pt x="218" y="196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33"/>
                    <a:pt x="90" y="233"/>
                    <a:pt x="90" y="233"/>
                  </a:cubicBezTo>
                  <a:cubicBezTo>
                    <a:pt x="89" y="233"/>
                    <a:pt x="89" y="233"/>
                    <a:pt x="89" y="233"/>
                  </a:cubicBezTo>
                  <a:cubicBezTo>
                    <a:pt x="88" y="232"/>
                    <a:pt x="87" y="232"/>
                    <a:pt x="87" y="231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1"/>
                    <a:pt x="12" y="120"/>
                    <a:pt x="12" y="120"/>
                  </a:cubicBezTo>
                  <a:cubicBezTo>
                    <a:pt x="12" y="119"/>
                    <a:pt x="12" y="119"/>
                    <a:pt x="13" y="118"/>
                  </a:cubicBezTo>
                  <a:cubicBezTo>
                    <a:pt x="13" y="118"/>
                    <a:pt x="13" y="118"/>
                    <a:pt x="14" y="11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3"/>
                    <a:pt x="95" y="12"/>
                    <a:pt x="96" y="12"/>
                  </a:cubicBezTo>
                  <a:cubicBezTo>
                    <a:pt x="96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95" y="0"/>
                    <a:pt x="94" y="0"/>
                    <a:pt x="93" y="0"/>
                  </a:cubicBezTo>
                  <a:cubicBezTo>
                    <a:pt x="88" y="2"/>
                    <a:pt x="84" y="6"/>
                    <a:pt x="83" y="11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5" y="109"/>
                    <a:pt x="3" y="111"/>
                  </a:cubicBezTo>
                  <a:cubicBezTo>
                    <a:pt x="1" y="113"/>
                    <a:pt x="0" y="116"/>
                    <a:pt x="0" y="119"/>
                  </a:cubicBezTo>
                  <a:cubicBezTo>
                    <a:pt x="0" y="125"/>
                    <a:pt x="3" y="130"/>
                    <a:pt x="8" y="132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6" y="237"/>
                    <a:pt x="80" y="242"/>
                    <a:pt x="85" y="244"/>
                  </a:cubicBezTo>
                  <a:cubicBezTo>
                    <a:pt x="86" y="244"/>
                    <a:pt x="88" y="245"/>
                    <a:pt x="90" y="245"/>
                  </a:cubicBezTo>
                  <a:cubicBezTo>
                    <a:pt x="93" y="245"/>
                    <a:pt x="97" y="243"/>
                    <a:pt x="100" y="241"/>
                  </a:cubicBezTo>
                  <a:cubicBezTo>
                    <a:pt x="149" y="194"/>
                    <a:pt x="149" y="194"/>
                    <a:pt x="149" y="194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6" y="207"/>
                    <a:pt x="217" y="208"/>
                    <a:pt x="218" y="208"/>
                  </a:cubicBezTo>
                  <a:cubicBezTo>
                    <a:pt x="223" y="208"/>
                    <a:pt x="227" y="206"/>
                    <a:pt x="230" y="202"/>
                  </a:cubicBezTo>
                  <a:cubicBezTo>
                    <a:pt x="233" y="198"/>
                    <a:pt x="234" y="192"/>
                    <a:pt x="231" y="187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8" y="62"/>
                    <a:pt x="238" y="56"/>
                    <a:pt x="235" y="51"/>
                  </a:cubicBezTo>
                  <a:cubicBezTo>
                    <a:pt x="232" y="47"/>
                    <a:pt x="227" y="45"/>
                    <a:pt x="223" y="45"/>
                  </a:cubicBezTo>
                  <a:cubicBezTo>
                    <a:pt x="222" y="45"/>
                    <a:pt x="221" y="45"/>
                    <a:pt x="221" y="45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5" y="1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2" name="yellow star"/>
          <p:cNvGrpSpPr/>
          <p:nvPr/>
        </p:nvGrpSpPr>
        <p:grpSpPr>
          <a:xfrm>
            <a:off x="11749648" y="36513"/>
            <a:ext cx="331788" cy="325438"/>
            <a:chOff x="8713788" y="36513"/>
            <a:chExt cx="331788" cy="325438"/>
          </a:xfrm>
        </p:grpSpPr>
        <p:sp>
          <p:nvSpPr>
            <p:cNvPr id="213" name="yellow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7" name="yellow star"/>
          <p:cNvGrpSpPr/>
          <p:nvPr/>
        </p:nvGrpSpPr>
        <p:grpSpPr>
          <a:xfrm>
            <a:off x="2735264" y="182564"/>
            <a:ext cx="847725" cy="854075"/>
            <a:chOff x="1211263" y="182563"/>
            <a:chExt cx="847725" cy="854075"/>
          </a:xfrm>
        </p:grpSpPr>
        <p:sp>
          <p:nvSpPr>
            <p:cNvPr id="215" name="yellow star"/>
            <p:cNvSpPr>
              <a:spLocks/>
            </p:cNvSpPr>
            <p:nvPr/>
          </p:nvSpPr>
          <p:spPr bwMode="auto">
            <a:xfrm>
              <a:off x="1233488" y="201613"/>
              <a:ext cx="806450" cy="815975"/>
            </a:xfrm>
            <a:custGeom>
              <a:avLst/>
              <a:gdLst>
                <a:gd name="T0" fmla="*/ 144 w 255"/>
                <a:gd name="T1" fmla="*/ 258 h 258"/>
                <a:gd name="T2" fmla="*/ 138 w 255"/>
                <a:gd name="T3" fmla="*/ 254 h 258"/>
                <a:gd name="T4" fmla="*/ 89 w 255"/>
                <a:gd name="T5" fmla="*/ 191 h 258"/>
                <a:gd name="T6" fmla="*/ 8 w 255"/>
                <a:gd name="T7" fmla="*/ 195 h 258"/>
                <a:gd name="T8" fmla="*/ 1 w 255"/>
                <a:gd name="T9" fmla="*/ 191 h 258"/>
                <a:gd name="T10" fmla="*/ 0 w 255"/>
                <a:gd name="T11" fmla="*/ 186 h 258"/>
                <a:gd name="T12" fmla="*/ 1 w 255"/>
                <a:gd name="T13" fmla="*/ 182 h 258"/>
                <a:gd name="T14" fmla="*/ 46 w 255"/>
                <a:gd name="T15" fmla="*/ 116 h 258"/>
                <a:gd name="T16" fmla="*/ 18 w 255"/>
                <a:gd name="T17" fmla="*/ 41 h 258"/>
                <a:gd name="T18" fmla="*/ 19 w 255"/>
                <a:gd name="T19" fmla="*/ 32 h 258"/>
                <a:gd name="T20" fmla="*/ 26 w 255"/>
                <a:gd name="T21" fmla="*/ 29 h 258"/>
                <a:gd name="T22" fmla="*/ 28 w 255"/>
                <a:gd name="T23" fmla="*/ 30 h 258"/>
                <a:gd name="T24" fmla="*/ 105 w 255"/>
                <a:gd name="T25" fmla="*/ 52 h 258"/>
                <a:gd name="T26" fmla="*/ 167 w 255"/>
                <a:gd name="T27" fmla="*/ 2 h 258"/>
                <a:gd name="T28" fmla="*/ 172 w 255"/>
                <a:gd name="T29" fmla="*/ 0 h 258"/>
                <a:gd name="T30" fmla="*/ 176 w 255"/>
                <a:gd name="T31" fmla="*/ 0 h 258"/>
                <a:gd name="T32" fmla="*/ 181 w 255"/>
                <a:gd name="T33" fmla="*/ 8 h 258"/>
                <a:gd name="T34" fmla="*/ 183 w 255"/>
                <a:gd name="T35" fmla="*/ 88 h 258"/>
                <a:gd name="T36" fmla="*/ 251 w 255"/>
                <a:gd name="T37" fmla="*/ 132 h 258"/>
                <a:gd name="T38" fmla="*/ 255 w 255"/>
                <a:gd name="T39" fmla="*/ 140 h 258"/>
                <a:gd name="T40" fmla="*/ 249 w 255"/>
                <a:gd name="T41" fmla="*/ 147 h 258"/>
                <a:gd name="T42" fmla="*/ 173 w 255"/>
                <a:gd name="T43" fmla="*/ 174 h 258"/>
                <a:gd name="T44" fmla="*/ 153 w 255"/>
                <a:gd name="T45" fmla="*/ 251 h 258"/>
                <a:gd name="T46" fmla="*/ 146 w 255"/>
                <a:gd name="T47" fmla="*/ 258 h 258"/>
                <a:gd name="T48" fmla="*/ 144 w 255"/>
                <a:gd name="T4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8">
                  <a:moveTo>
                    <a:pt x="144" y="258"/>
                  </a:moveTo>
                  <a:cubicBezTo>
                    <a:pt x="142" y="258"/>
                    <a:pt x="139" y="256"/>
                    <a:pt x="138" y="254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91"/>
                    <a:pt x="8" y="195"/>
                    <a:pt x="8" y="195"/>
                  </a:cubicBezTo>
                  <a:cubicBezTo>
                    <a:pt x="5" y="195"/>
                    <a:pt x="2" y="194"/>
                    <a:pt x="1" y="191"/>
                  </a:cubicBezTo>
                  <a:cubicBezTo>
                    <a:pt x="0" y="189"/>
                    <a:pt x="0" y="187"/>
                    <a:pt x="0" y="186"/>
                  </a:cubicBezTo>
                  <a:cubicBezTo>
                    <a:pt x="0" y="184"/>
                    <a:pt x="0" y="183"/>
                    <a:pt x="1" y="182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8"/>
                    <a:pt x="17" y="34"/>
                    <a:pt x="19" y="32"/>
                  </a:cubicBezTo>
                  <a:cubicBezTo>
                    <a:pt x="21" y="30"/>
                    <a:pt x="23" y="29"/>
                    <a:pt x="26" y="29"/>
                  </a:cubicBezTo>
                  <a:cubicBezTo>
                    <a:pt x="26" y="29"/>
                    <a:pt x="27" y="29"/>
                    <a:pt x="28" y="30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9" y="0"/>
                    <a:pt x="170" y="0"/>
                    <a:pt x="172" y="0"/>
                  </a:cubicBezTo>
                  <a:cubicBezTo>
                    <a:pt x="174" y="0"/>
                    <a:pt x="175" y="0"/>
                    <a:pt x="176" y="0"/>
                  </a:cubicBezTo>
                  <a:cubicBezTo>
                    <a:pt x="179" y="2"/>
                    <a:pt x="181" y="5"/>
                    <a:pt x="181" y="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53" y="133"/>
                    <a:pt x="255" y="137"/>
                    <a:pt x="255" y="140"/>
                  </a:cubicBezTo>
                  <a:cubicBezTo>
                    <a:pt x="254" y="143"/>
                    <a:pt x="252" y="146"/>
                    <a:pt x="249" y="147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52" y="254"/>
                    <a:pt x="149" y="257"/>
                    <a:pt x="146" y="258"/>
                  </a:cubicBezTo>
                  <a:cubicBezTo>
                    <a:pt x="146" y="258"/>
                    <a:pt x="145" y="258"/>
                    <a:pt x="144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6" name="star outline"/>
            <p:cNvSpPr>
              <a:spLocks noEditPoints="1"/>
            </p:cNvSpPr>
            <p:nvPr/>
          </p:nvSpPr>
          <p:spPr bwMode="auto">
            <a:xfrm>
              <a:off x="1211263" y="182563"/>
              <a:ext cx="847725" cy="854075"/>
            </a:xfrm>
            <a:custGeom>
              <a:avLst/>
              <a:gdLst>
                <a:gd name="T0" fmla="*/ 179 w 268"/>
                <a:gd name="T1" fmla="*/ 12 h 270"/>
                <a:gd name="T2" fmla="*/ 181 w 268"/>
                <a:gd name="T3" fmla="*/ 12 h 270"/>
                <a:gd name="T4" fmla="*/ 182 w 268"/>
                <a:gd name="T5" fmla="*/ 14 h 270"/>
                <a:gd name="T6" fmla="*/ 184 w 268"/>
                <a:gd name="T7" fmla="*/ 97 h 270"/>
                <a:gd name="T8" fmla="*/ 254 w 268"/>
                <a:gd name="T9" fmla="*/ 143 h 270"/>
                <a:gd name="T10" fmla="*/ 256 w 268"/>
                <a:gd name="T11" fmla="*/ 145 h 270"/>
                <a:gd name="T12" fmla="*/ 254 w 268"/>
                <a:gd name="T13" fmla="*/ 147 h 270"/>
                <a:gd name="T14" fmla="*/ 175 w 268"/>
                <a:gd name="T15" fmla="*/ 175 h 270"/>
                <a:gd name="T16" fmla="*/ 154 w 268"/>
                <a:gd name="T17" fmla="*/ 256 h 270"/>
                <a:gd name="T18" fmla="*/ 152 w 268"/>
                <a:gd name="T19" fmla="*/ 258 h 270"/>
                <a:gd name="T20" fmla="*/ 151 w 268"/>
                <a:gd name="T21" fmla="*/ 258 h 270"/>
                <a:gd name="T22" fmla="*/ 149 w 268"/>
                <a:gd name="T23" fmla="*/ 257 h 270"/>
                <a:gd name="T24" fmla="*/ 99 w 268"/>
                <a:gd name="T25" fmla="*/ 191 h 270"/>
                <a:gd name="T26" fmla="*/ 15 w 268"/>
                <a:gd name="T27" fmla="*/ 195 h 270"/>
                <a:gd name="T28" fmla="*/ 15 w 268"/>
                <a:gd name="T29" fmla="*/ 195 h 270"/>
                <a:gd name="T30" fmla="*/ 13 w 268"/>
                <a:gd name="T31" fmla="*/ 194 h 270"/>
                <a:gd name="T32" fmla="*/ 13 w 268"/>
                <a:gd name="T33" fmla="*/ 192 h 270"/>
                <a:gd name="T34" fmla="*/ 13 w 268"/>
                <a:gd name="T35" fmla="*/ 191 h 270"/>
                <a:gd name="T36" fmla="*/ 60 w 268"/>
                <a:gd name="T37" fmla="*/ 122 h 270"/>
                <a:gd name="T38" fmla="*/ 30 w 268"/>
                <a:gd name="T39" fmla="*/ 45 h 270"/>
                <a:gd name="T40" fmla="*/ 31 w 268"/>
                <a:gd name="T41" fmla="*/ 42 h 270"/>
                <a:gd name="T42" fmla="*/ 33 w 268"/>
                <a:gd name="T43" fmla="*/ 41 h 270"/>
                <a:gd name="T44" fmla="*/ 33 w 268"/>
                <a:gd name="T45" fmla="*/ 41 h 270"/>
                <a:gd name="T46" fmla="*/ 113 w 268"/>
                <a:gd name="T47" fmla="*/ 65 h 270"/>
                <a:gd name="T48" fmla="*/ 178 w 268"/>
                <a:gd name="T49" fmla="*/ 12 h 270"/>
                <a:gd name="T50" fmla="*/ 179 w 268"/>
                <a:gd name="T51" fmla="*/ 12 h 270"/>
                <a:gd name="T52" fmla="*/ 179 w 268"/>
                <a:gd name="T53" fmla="*/ 0 h 270"/>
                <a:gd name="T54" fmla="*/ 170 w 268"/>
                <a:gd name="T55" fmla="*/ 3 h 270"/>
                <a:gd name="T56" fmla="*/ 111 w 268"/>
                <a:gd name="T57" fmla="*/ 52 h 270"/>
                <a:gd name="T58" fmla="*/ 37 w 268"/>
                <a:gd name="T59" fmla="*/ 30 h 270"/>
                <a:gd name="T60" fmla="*/ 33 w 268"/>
                <a:gd name="T61" fmla="*/ 29 h 270"/>
                <a:gd name="T62" fmla="*/ 22 w 268"/>
                <a:gd name="T63" fmla="*/ 34 h 270"/>
                <a:gd name="T64" fmla="*/ 19 w 268"/>
                <a:gd name="T65" fmla="*/ 49 h 270"/>
                <a:gd name="T66" fmla="*/ 47 w 268"/>
                <a:gd name="T67" fmla="*/ 121 h 270"/>
                <a:gd name="T68" fmla="*/ 3 w 268"/>
                <a:gd name="T69" fmla="*/ 184 h 270"/>
                <a:gd name="T70" fmla="*/ 1 w 268"/>
                <a:gd name="T71" fmla="*/ 191 h 270"/>
                <a:gd name="T72" fmla="*/ 3 w 268"/>
                <a:gd name="T73" fmla="*/ 200 h 270"/>
                <a:gd name="T74" fmla="*/ 15 w 268"/>
                <a:gd name="T75" fmla="*/ 207 h 270"/>
                <a:gd name="T76" fmla="*/ 16 w 268"/>
                <a:gd name="T77" fmla="*/ 207 h 270"/>
                <a:gd name="T78" fmla="*/ 93 w 268"/>
                <a:gd name="T79" fmla="*/ 203 h 270"/>
                <a:gd name="T80" fmla="*/ 140 w 268"/>
                <a:gd name="T81" fmla="*/ 264 h 270"/>
                <a:gd name="T82" fmla="*/ 151 w 268"/>
                <a:gd name="T83" fmla="*/ 270 h 270"/>
                <a:gd name="T84" fmla="*/ 154 w 268"/>
                <a:gd name="T85" fmla="*/ 269 h 270"/>
                <a:gd name="T86" fmla="*/ 166 w 268"/>
                <a:gd name="T87" fmla="*/ 259 h 270"/>
                <a:gd name="T88" fmla="*/ 185 w 268"/>
                <a:gd name="T89" fmla="*/ 184 h 270"/>
                <a:gd name="T90" fmla="*/ 258 w 268"/>
                <a:gd name="T91" fmla="*/ 159 h 270"/>
                <a:gd name="T92" fmla="*/ 267 w 268"/>
                <a:gd name="T93" fmla="*/ 147 h 270"/>
                <a:gd name="T94" fmla="*/ 261 w 268"/>
                <a:gd name="T95" fmla="*/ 133 h 270"/>
                <a:gd name="T96" fmla="*/ 196 w 268"/>
                <a:gd name="T97" fmla="*/ 91 h 270"/>
                <a:gd name="T98" fmla="*/ 194 w 268"/>
                <a:gd name="T99" fmla="*/ 14 h 270"/>
                <a:gd name="T100" fmla="*/ 186 w 268"/>
                <a:gd name="T101" fmla="*/ 1 h 270"/>
                <a:gd name="T102" fmla="*/ 179 w 268"/>
                <a:gd name="T10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8" h="270">
                  <a:moveTo>
                    <a:pt x="179" y="12"/>
                  </a:moveTo>
                  <a:cubicBezTo>
                    <a:pt x="180" y="12"/>
                    <a:pt x="180" y="12"/>
                    <a:pt x="181" y="12"/>
                  </a:cubicBezTo>
                  <a:cubicBezTo>
                    <a:pt x="181" y="12"/>
                    <a:pt x="182" y="13"/>
                    <a:pt x="182" y="14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6" y="144"/>
                    <a:pt x="256" y="145"/>
                  </a:cubicBezTo>
                  <a:cubicBezTo>
                    <a:pt x="255" y="146"/>
                    <a:pt x="255" y="147"/>
                    <a:pt x="254" y="147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57"/>
                    <a:pt x="153" y="257"/>
                    <a:pt x="152" y="258"/>
                  </a:cubicBezTo>
                  <a:cubicBezTo>
                    <a:pt x="152" y="258"/>
                    <a:pt x="152" y="258"/>
                    <a:pt x="151" y="258"/>
                  </a:cubicBezTo>
                  <a:cubicBezTo>
                    <a:pt x="151" y="258"/>
                    <a:pt x="150" y="257"/>
                    <a:pt x="149" y="257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4" y="195"/>
                    <a:pt x="13" y="195"/>
                    <a:pt x="13" y="194"/>
                  </a:cubicBezTo>
                  <a:cubicBezTo>
                    <a:pt x="13" y="193"/>
                    <a:pt x="13" y="193"/>
                    <a:pt x="13" y="192"/>
                  </a:cubicBezTo>
                  <a:cubicBezTo>
                    <a:pt x="13" y="192"/>
                    <a:pt x="13" y="192"/>
                    <a:pt x="13" y="19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3"/>
                    <a:pt x="31" y="42"/>
                  </a:cubicBezTo>
                  <a:cubicBezTo>
                    <a:pt x="31" y="42"/>
                    <a:pt x="32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2"/>
                  </a:cubicBezTo>
                  <a:moveTo>
                    <a:pt x="179" y="0"/>
                  </a:moveTo>
                  <a:cubicBezTo>
                    <a:pt x="176" y="0"/>
                    <a:pt x="173" y="1"/>
                    <a:pt x="170" y="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29"/>
                    <a:pt x="34" y="29"/>
                    <a:pt x="33" y="29"/>
                  </a:cubicBezTo>
                  <a:cubicBezTo>
                    <a:pt x="29" y="29"/>
                    <a:pt x="25" y="31"/>
                    <a:pt x="22" y="34"/>
                  </a:cubicBezTo>
                  <a:cubicBezTo>
                    <a:pt x="18" y="38"/>
                    <a:pt x="17" y="44"/>
                    <a:pt x="19" y="49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6"/>
                    <a:pt x="1" y="189"/>
                    <a:pt x="1" y="191"/>
                  </a:cubicBezTo>
                  <a:cubicBezTo>
                    <a:pt x="0" y="194"/>
                    <a:pt x="1" y="197"/>
                    <a:pt x="3" y="200"/>
                  </a:cubicBezTo>
                  <a:cubicBezTo>
                    <a:pt x="5" y="204"/>
                    <a:pt x="10" y="207"/>
                    <a:pt x="15" y="207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3" y="268"/>
                    <a:pt x="147" y="270"/>
                    <a:pt x="151" y="270"/>
                  </a:cubicBezTo>
                  <a:cubicBezTo>
                    <a:pt x="152" y="270"/>
                    <a:pt x="153" y="270"/>
                    <a:pt x="154" y="269"/>
                  </a:cubicBezTo>
                  <a:cubicBezTo>
                    <a:pt x="160" y="268"/>
                    <a:pt x="164" y="264"/>
                    <a:pt x="166" y="259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63" y="157"/>
                    <a:pt x="267" y="152"/>
                    <a:pt x="267" y="147"/>
                  </a:cubicBezTo>
                  <a:cubicBezTo>
                    <a:pt x="268" y="141"/>
                    <a:pt x="266" y="136"/>
                    <a:pt x="261" y="133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8"/>
                    <a:pt x="191" y="3"/>
                    <a:pt x="186" y="1"/>
                  </a:cubicBezTo>
                  <a:cubicBezTo>
                    <a:pt x="184" y="0"/>
                    <a:pt x="182" y="0"/>
                    <a:pt x="1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1" name="yellow star"/>
          <p:cNvGrpSpPr/>
          <p:nvPr/>
        </p:nvGrpSpPr>
        <p:grpSpPr>
          <a:xfrm>
            <a:off x="5372100" y="687388"/>
            <a:ext cx="300038" cy="298450"/>
            <a:chOff x="3848100" y="687388"/>
            <a:chExt cx="300038" cy="298450"/>
          </a:xfrm>
        </p:grpSpPr>
        <p:sp>
          <p:nvSpPr>
            <p:cNvPr id="217" name="yellow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8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7" name="yellow star"/>
          <p:cNvGrpSpPr/>
          <p:nvPr/>
        </p:nvGrpSpPr>
        <p:grpSpPr>
          <a:xfrm>
            <a:off x="8174038" y="74614"/>
            <a:ext cx="300038" cy="296863"/>
            <a:chOff x="6650038" y="74613"/>
            <a:chExt cx="300038" cy="296863"/>
          </a:xfrm>
        </p:grpSpPr>
        <p:sp>
          <p:nvSpPr>
            <p:cNvPr id="219" name="yellow star"/>
            <p:cNvSpPr>
              <a:spLocks/>
            </p:cNvSpPr>
            <p:nvPr/>
          </p:nvSpPr>
          <p:spPr bwMode="auto">
            <a:xfrm>
              <a:off x="6670675" y="93663"/>
              <a:ext cx="260350" cy="258763"/>
            </a:xfrm>
            <a:custGeom>
              <a:avLst/>
              <a:gdLst>
                <a:gd name="T0" fmla="*/ 37 w 82"/>
                <a:gd name="T1" fmla="*/ 82 h 82"/>
                <a:gd name="T2" fmla="*/ 35 w 82"/>
                <a:gd name="T3" fmla="*/ 82 h 82"/>
                <a:gd name="T4" fmla="*/ 30 w 82"/>
                <a:gd name="T5" fmla="*/ 77 h 82"/>
                <a:gd name="T6" fmla="*/ 24 w 82"/>
                <a:gd name="T7" fmla="*/ 57 h 82"/>
                <a:gd name="T8" fmla="*/ 4 w 82"/>
                <a:gd name="T9" fmla="*/ 51 h 82"/>
                <a:gd name="T10" fmla="*/ 0 w 82"/>
                <a:gd name="T11" fmla="*/ 46 h 82"/>
                <a:gd name="T12" fmla="*/ 0 w 82"/>
                <a:gd name="T13" fmla="*/ 42 h 82"/>
                <a:gd name="T14" fmla="*/ 3 w 82"/>
                <a:gd name="T15" fmla="*/ 39 h 82"/>
                <a:gd name="T16" fmla="*/ 20 w 82"/>
                <a:gd name="T17" fmla="*/ 27 h 82"/>
                <a:gd name="T18" fmla="*/ 19 w 82"/>
                <a:gd name="T19" fmla="*/ 7 h 82"/>
                <a:gd name="T20" fmla="*/ 23 w 82"/>
                <a:gd name="T21" fmla="*/ 0 h 82"/>
                <a:gd name="T22" fmla="*/ 26 w 82"/>
                <a:gd name="T23" fmla="*/ 0 h 82"/>
                <a:gd name="T24" fmla="*/ 30 w 82"/>
                <a:gd name="T25" fmla="*/ 1 h 82"/>
                <a:gd name="T26" fmla="*/ 47 w 82"/>
                <a:gd name="T27" fmla="*/ 14 h 82"/>
                <a:gd name="T28" fmla="*/ 66 w 82"/>
                <a:gd name="T29" fmla="*/ 7 h 82"/>
                <a:gd name="T30" fmla="*/ 68 w 82"/>
                <a:gd name="T31" fmla="*/ 7 h 82"/>
                <a:gd name="T32" fmla="*/ 73 w 82"/>
                <a:gd name="T33" fmla="*/ 9 h 82"/>
                <a:gd name="T34" fmla="*/ 75 w 82"/>
                <a:gd name="T35" fmla="*/ 16 h 82"/>
                <a:gd name="T36" fmla="*/ 68 w 82"/>
                <a:gd name="T37" fmla="*/ 35 h 82"/>
                <a:gd name="T38" fmla="*/ 80 w 82"/>
                <a:gd name="T39" fmla="*/ 52 h 82"/>
                <a:gd name="T40" fmla="*/ 81 w 82"/>
                <a:gd name="T41" fmla="*/ 59 h 82"/>
                <a:gd name="T42" fmla="*/ 75 w 82"/>
                <a:gd name="T43" fmla="*/ 63 h 82"/>
                <a:gd name="T44" fmla="*/ 54 w 82"/>
                <a:gd name="T45" fmla="*/ 62 h 82"/>
                <a:gd name="T46" fmla="*/ 42 w 82"/>
                <a:gd name="T47" fmla="*/ 79 h 82"/>
                <a:gd name="T48" fmla="*/ 37 w 82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2">
                  <a:moveTo>
                    <a:pt x="37" y="82"/>
                  </a:moveTo>
                  <a:cubicBezTo>
                    <a:pt x="36" y="82"/>
                    <a:pt x="36" y="82"/>
                    <a:pt x="35" y="82"/>
                  </a:cubicBezTo>
                  <a:cubicBezTo>
                    <a:pt x="33" y="81"/>
                    <a:pt x="31" y="80"/>
                    <a:pt x="30" y="7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4"/>
                    <a:pt x="21" y="2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8" y="7"/>
                    <a:pt x="68" y="7"/>
                  </a:cubicBezTo>
                  <a:cubicBezTo>
                    <a:pt x="70" y="7"/>
                    <a:pt x="72" y="8"/>
                    <a:pt x="73" y="9"/>
                  </a:cubicBezTo>
                  <a:cubicBezTo>
                    <a:pt x="75" y="11"/>
                    <a:pt x="76" y="13"/>
                    <a:pt x="75" y="16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2" y="54"/>
                    <a:pt x="82" y="57"/>
                    <a:pt x="81" y="59"/>
                  </a:cubicBezTo>
                  <a:cubicBezTo>
                    <a:pt x="80" y="61"/>
                    <a:pt x="77" y="63"/>
                    <a:pt x="75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0" name="star outline"/>
            <p:cNvSpPr>
              <a:spLocks noEditPoints="1"/>
            </p:cNvSpPr>
            <p:nvPr/>
          </p:nvSpPr>
          <p:spPr bwMode="auto">
            <a:xfrm>
              <a:off x="6650038" y="74613"/>
              <a:ext cx="300038" cy="296863"/>
            </a:xfrm>
            <a:custGeom>
              <a:avLst/>
              <a:gdLst>
                <a:gd name="T0" fmla="*/ 33 w 95"/>
                <a:gd name="T1" fmla="*/ 12 h 94"/>
                <a:gd name="T2" fmla="*/ 34 w 95"/>
                <a:gd name="T3" fmla="*/ 12 h 94"/>
                <a:gd name="T4" fmla="*/ 53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6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3 w 95"/>
                <a:gd name="T17" fmla="*/ 61 h 94"/>
                <a:gd name="T18" fmla="*/ 83 w 95"/>
                <a:gd name="T19" fmla="*/ 62 h 94"/>
                <a:gd name="T20" fmla="*/ 82 w 95"/>
                <a:gd name="T21" fmla="*/ 63 h 94"/>
                <a:gd name="T22" fmla="*/ 82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4 w 95"/>
                <a:gd name="T29" fmla="*/ 82 h 94"/>
                <a:gd name="T30" fmla="*/ 43 w 95"/>
                <a:gd name="T31" fmla="*/ 82 h 94"/>
                <a:gd name="T32" fmla="*/ 43 w 95"/>
                <a:gd name="T33" fmla="*/ 81 h 94"/>
                <a:gd name="T34" fmla="*/ 36 w 95"/>
                <a:gd name="T35" fmla="*/ 59 h 94"/>
                <a:gd name="T36" fmla="*/ 13 w 95"/>
                <a:gd name="T37" fmla="*/ 51 h 94"/>
                <a:gd name="T38" fmla="*/ 13 w 95"/>
                <a:gd name="T39" fmla="*/ 51 h 94"/>
                <a:gd name="T40" fmla="*/ 13 w 95"/>
                <a:gd name="T41" fmla="*/ 50 h 94"/>
                <a:gd name="T42" fmla="*/ 13 w 95"/>
                <a:gd name="T43" fmla="*/ 50 h 94"/>
                <a:gd name="T44" fmla="*/ 33 w 95"/>
                <a:gd name="T45" fmla="*/ 36 h 94"/>
                <a:gd name="T46" fmla="*/ 32 w 95"/>
                <a:gd name="T47" fmla="*/ 13 h 94"/>
                <a:gd name="T48" fmla="*/ 33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8 w 95"/>
                <a:gd name="T55" fmla="*/ 1 h 94"/>
                <a:gd name="T56" fmla="*/ 20 w 95"/>
                <a:gd name="T57" fmla="*/ 13 h 94"/>
                <a:gd name="T58" fmla="*/ 21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52 h 94"/>
                <a:gd name="T66" fmla="*/ 10 w 95"/>
                <a:gd name="T67" fmla="*/ 63 h 94"/>
                <a:gd name="T68" fmla="*/ 26 w 95"/>
                <a:gd name="T69" fmla="*/ 68 h 94"/>
                <a:gd name="T70" fmla="*/ 31 w 95"/>
                <a:gd name="T71" fmla="*/ 85 h 94"/>
                <a:gd name="T72" fmla="*/ 42 w 95"/>
                <a:gd name="T73" fmla="*/ 94 h 94"/>
                <a:gd name="T74" fmla="*/ 44 w 95"/>
                <a:gd name="T75" fmla="*/ 94 h 94"/>
                <a:gd name="T76" fmla="*/ 54 w 95"/>
                <a:gd name="T77" fmla="*/ 89 h 94"/>
                <a:gd name="T78" fmla="*/ 64 w 95"/>
                <a:gd name="T79" fmla="*/ 74 h 94"/>
                <a:gd name="T80" fmla="*/ 82 w 95"/>
                <a:gd name="T81" fmla="*/ 75 h 94"/>
                <a:gd name="T82" fmla="*/ 82 w 95"/>
                <a:gd name="T83" fmla="*/ 75 h 94"/>
                <a:gd name="T84" fmla="*/ 93 w 95"/>
                <a:gd name="T85" fmla="*/ 68 h 94"/>
                <a:gd name="T86" fmla="*/ 92 w 95"/>
                <a:gd name="T87" fmla="*/ 54 h 94"/>
                <a:gd name="T88" fmla="*/ 82 w 95"/>
                <a:gd name="T89" fmla="*/ 40 h 94"/>
                <a:gd name="T90" fmla="*/ 88 w 95"/>
                <a:gd name="T91" fmla="*/ 24 h 94"/>
                <a:gd name="T92" fmla="*/ 85 w 95"/>
                <a:gd name="T93" fmla="*/ 11 h 94"/>
                <a:gd name="T94" fmla="*/ 75 w 95"/>
                <a:gd name="T95" fmla="*/ 7 h 94"/>
                <a:gd name="T96" fmla="*/ 71 w 95"/>
                <a:gd name="T97" fmla="*/ 7 h 94"/>
                <a:gd name="T98" fmla="*/ 55 w 95"/>
                <a:gd name="T99" fmla="*/ 13 h 94"/>
                <a:gd name="T100" fmla="*/ 41 w 95"/>
                <a:gd name="T101" fmla="*/ 2 h 94"/>
                <a:gd name="T102" fmla="*/ 33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4" y="12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2" y="62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3" y="82"/>
                  </a:cubicBezTo>
                  <a:cubicBezTo>
                    <a:pt x="43" y="82"/>
                    <a:pt x="43" y="82"/>
                    <a:pt x="43" y="81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1"/>
                    <a:pt x="3" y="43"/>
                    <a:pt x="2" y="45"/>
                  </a:cubicBezTo>
                  <a:cubicBezTo>
                    <a:pt x="1" y="47"/>
                    <a:pt x="0" y="50"/>
                    <a:pt x="1" y="52"/>
                  </a:cubicBezTo>
                  <a:cubicBezTo>
                    <a:pt x="2" y="57"/>
                    <a:pt x="5" y="61"/>
                    <a:pt x="10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3" y="89"/>
                    <a:pt x="37" y="93"/>
                    <a:pt x="42" y="94"/>
                  </a:cubicBezTo>
                  <a:cubicBezTo>
                    <a:pt x="42" y="94"/>
                    <a:pt x="43" y="94"/>
                    <a:pt x="44" y="94"/>
                  </a:cubicBezTo>
                  <a:cubicBezTo>
                    <a:pt x="48" y="94"/>
                    <a:pt x="52" y="92"/>
                    <a:pt x="54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7" y="75"/>
                    <a:pt x="91" y="72"/>
                    <a:pt x="93" y="68"/>
                  </a:cubicBezTo>
                  <a:cubicBezTo>
                    <a:pt x="95" y="63"/>
                    <a:pt x="95" y="58"/>
                    <a:pt x="92" y="54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19"/>
                    <a:pt x="88" y="14"/>
                    <a:pt x="85" y="11"/>
                  </a:cubicBezTo>
                  <a:cubicBezTo>
                    <a:pt x="82" y="8"/>
                    <a:pt x="79" y="7"/>
                    <a:pt x="75" y="7"/>
                  </a:cubicBezTo>
                  <a:cubicBezTo>
                    <a:pt x="74" y="7"/>
                    <a:pt x="73" y="7"/>
                    <a:pt x="71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3" name="yellow star"/>
          <p:cNvGrpSpPr/>
          <p:nvPr/>
        </p:nvGrpSpPr>
        <p:grpSpPr>
          <a:xfrm>
            <a:off x="11803623" y="523876"/>
            <a:ext cx="331788" cy="319088"/>
            <a:chOff x="8767763" y="523876"/>
            <a:chExt cx="331788" cy="319088"/>
          </a:xfrm>
        </p:grpSpPr>
        <p:sp>
          <p:nvSpPr>
            <p:cNvPr id="221" name="yellow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6" name="yellow star"/>
          <p:cNvGrpSpPr/>
          <p:nvPr/>
        </p:nvGrpSpPr>
        <p:grpSpPr>
          <a:xfrm>
            <a:off x="3509963" y="671514"/>
            <a:ext cx="300038" cy="301625"/>
            <a:chOff x="1985963" y="671513"/>
            <a:chExt cx="300038" cy="301625"/>
          </a:xfrm>
        </p:grpSpPr>
        <p:sp>
          <p:nvSpPr>
            <p:cNvPr id="223" name="yellow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4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5" name="yellow star"/>
          <p:cNvGrpSpPr/>
          <p:nvPr/>
        </p:nvGrpSpPr>
        <p:grpSpPr>
          <a:xfrm>
            <a:off x="844079" y="671514"/>
            <a:ext cx="331788" cy="327025"/>
            <a:chOff x="854075" y="671513"/>
            <a:chExt cx="331788" cy="327025"/>
          </a:xfrm>
        </p:grpSpPr>
        <p:sp>
          <p:nvSpPr>
            <p:cNvPr id="225" name="yellow star"/>
            <p:cNvSpPr>
              <a:spLocks/>
            </p:cNvSpPr>
            <p:nvPr/>
          </p:nvSpPr>
          <p:spPr bwMode="auto">
            <a:xfrm>
              <a:off x="873125" y="690563"/>
              <a:ext cx="293688" cy="288925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3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0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6" name="star outline"/>
            <p:cNvSpPr>
              <a:spLocks noEditPoints="1"/>
            </p:cNvSpPr>
            <p:nvPr/>
          </p:nvSpPr>
          <p:spPr bwMode="auto">
            <a:xfrm>
              <a:off x="854075" y="671513"/>
              <a:ext cx="331788" cy="327025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5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6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8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2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0"/>
                    <a:pt x="39" y="4"/>
                    <a:pt x="37" y="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8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3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0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9" name="yellow star"/>
          <p:cNvGrpSpPr/>
          <p:nvPr/>
        </p:nvGrpSpPr>
        <p:grpSpPr>
          <a:xfrm>
            <a:off x="10920974" y="696914"/>
            <a:ext cx="296863" cy="301625"/>
            <a:chOff x="7885113" y="696913"/>
            <a:chExt cx="296863" cy="301625"/>
          </a:xfrm>
        </p:grpSpPr>
        <p:sp>
          <p:nvSpPr>
            <p:cNvPr id="227" name="yellow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8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5" name="yellow star"/>
          <p:cNvGrpSpPr/>
          <p:nvPr/>
        </p:nvGrpSpPr>
        <p:grpSpPr>
          <a:xfrm>
            <a:off x="11136873" y="5856289"/>
            <a:ext cx="966788" cy="930275"/>
            <a:chOff x="8101013" y="5856288"/>
            <a:chExt cx="966788" cy="930275"/>
          </a:xfrm>
        </p:grpSpPr>
        <p:sp>
          <p:nvSpPr>
            <p:cNvPr id="230" name="yellow star"/>
            <p:cNvSpPr>
              <a:spLocks/>
            </p:cNvSpPr>
            <p:nvPr/>
          </p:nvSpPr>
          <p:spPr bwMode="auto">
            <a:xfrm>
              <a:off x="8123238" y="5875338"/>
              <a:ext cx="922338" cy="892175"/>
            </a:xfrm>
            <a:custGeom>
              <a:avLst/>
              <a:gdLst>
                <a:gd name="T0" fmla="*/ 70 w 292"/>
                <a:gd name="T1" fmla="*/ 282 h 282"/>
                <a:gd name="T2" fmla="*/ 65 w 292"/>
                <a:gd name="T3" fmla="*/ 281 h 282"/>
                <a:gd name="T4" fmla="*/ 61 w 292"/>
                <a:gd name="T5" fmla="*/ 272 h 282"/>
                <a:gd name="T6" fmla="*/ 72 w 292"/>
                <a:gd name="T7" fmla="*/ 182 h 282"/>
                <a:gd name="T8" fmla="*/ 3 w 292"/>
                <a:gd name="T9" fmla="*/ 122 h 282"/>
                <a:gd name="T10" fmla="*/ 0 w 292"/>
                <a:gd name="T11" fmla="*/ 113 h 282"/>
                <a:gd name="T12" fmla="*/ 7 w 292"/>
                <a:gd name="T13" fmla="*/ 107 h 282"/>
                <a:gd name="T14" fmla="*/ 96 w 292"/>
                <a:gd name="T15" fmla="*/ 89 h 282"/>
                <a:gd name="T16" fmla="*/ 132 w 292"/>
                <a:gd name="T17" fmla="*/ 5 h 282"/>
                <a:gd name="T18" fmla="*/ 140 w 292"/>
                <a:gd name="T19" fmla="*/ 0 h 282"/>
                <a:gd name="T20" fmla="*/ 140 w 292"/>
                <a:gd name="T21" fmla="*/ 0 h 282"/>
                <a:gd name="T22" fmla="*/ 145 w 292"/>
                <a:gd name="T23" fmla="*/ 1 h 282"/>
                <a:gd name="T24" fmla="*/ 148 w 292"/>
                <a:gd name="T25" fmla="*/ 4 h 282"/>
                <a:gd name="T26" fmla="*/ 193 w 292"/>
                <a:gd name="T27" fmla="*/ 83 h 282"/>
                <a:gd name="T28" fmla="*/ 283 w 292"/>
                <a:gd name="T29" fmla="*/ 91 h 282"/>
                <a:gd name="T30" fmla="*/ 291 w 292"/>
                <a:gd name="T31" fmla="*/ 97 h 282"/>
                <a:gd name="T32" fmla="*/ 289 w 292"/>
                <a:gd name="T33" fmla="*/ 106 h 282"/>
                <a:gd name="T34" fmla="*/ 228 w 292"/>
                <a:gd name="T35" fmla="*/ 173 h 282"/>
                <a:gd name="T36" fmla="*/ 248 w 292"/>
                <a:gd name="T37" fmla="*/ 262 h 282"/>
                <a:gd name="T38" fmla="*/ 245 w 292"/>
                <a:gd name="T39" fmla="*/ 271 h 282"/>
                <a:gd name="T40" fmla="*/ 239 w 292"/>
                <a:gd name="T41" fmla="*/ 273 h 282"/>
                <a:gd name="T42" fmla="*/ 235 w 292"/>
                <a:gd name="T43" fmla="*/ 272 h 282"/>
                <a:gd name="T44" fmla="*/ 153 w 292"/>
                <a:gd name="T45" fmla="*/ 234 h 282"/>
                <a:gd name="T46" fmla="*/ 75 w 292"/>
                <a:gd name="T47" fmla="*/ 281 h 282"/>
                <a:gd name="T48" fmla="*/ 70 w 292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282">
                  <a:moveTo>
                    <a:pt x="70" y="282"/>
                  </a:moveTo>
                  <a:cubicBezTo>
                    <a:pt x="68" y="282"/>
                    <a:pt x="67" y="282"/>
                    <a:pt x="65" y="281"/>
                  </a:cubicBezTo>
                  <a:cubicBezTo>
                    <a:pt x="62" y="279"/>
                    <a:pt x="61" y="276"/>
                    <a:pt x="61" y="27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1" y="120"/>
                    <a:pt x="0" y="116"/>
                    <a:pt x="0" y="113"/>
                  </a:cubicBezTo>
                  <a:cubicBezTo>
                    <a:pt x="1" y="110"/>
                    <a:pt x="4" y="107"/>
                    <a:pt x="7" y="10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4" y="2"/>
                    <a:pt x="137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4" y="0"/>
                    <a:pt x="145" y="1"/>
                  </a:cubicBezTo>
                  <a:cubicBezTo>
                    <a:pt x="147" y="2"/>
                    <a:pt x="148" y="3"/>
                    <a:pt x="148" y="4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7" y="92"/>
                    <a:pt x="290" y="94"/>
                    <a:pt x="291" y="97"/>
                  </a:cubicBezTo>
                  <a:cubicBezTo>
                    <a:pt x="292" y="100"/>
                    <a:pt x="292" y="104"/>
                    <a:pt x="289" y="10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5"/>
                    <a:pt x="247" y="269"/>
                    <a:pt x="245" y="271"/>
                  </a:cubicBezTo>
                  <a:cubicBezTo>
                    <a:pt x="243" y="272"/>
                    <a:pt x="241" y="273"/>
                    <a:pt x="239" y="273"/>
                  </a:cubicBezTo>
                  <a:cubicBezTo>
                    <a:pt x="238" y="273"/>
                    <a:pt x="237" y="273"/>
                    <a:pt x="235" y="272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3" y="282"/>
                    <a:pt x="72" y="282"/>
                    <a:pt x="70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1" name="star outline"/>
            <p:cNvSpPr>
              <a:spLocks noEditPoints="1"/>
            </p:cNvSpPr>
            <p:nvPr/>
          </p:nvSpPr>
          <p:spPr bwMode="auto">
            <a:xfrm>
              <a:off x="8101013" y="5856288"/>
              <a:ext cx="966788" cy="930275"/>
            </a:xfrm>
            <a:custGeom>
              <a:avLst/>
              <a:gdLst>
                <a:gd name="T0" fmla="*/ 147 w 306"/>
                <a:gd name="T1" fmla="*/ 12 h 294"/>
                <a:gd name="T2" fmla="*/ 149 w 306"/>
                <a:gd name="T3" fmla="*/ 12 h 294"/>
                <a:gd name="T4" fmla="*/ 150 w 306"/>
                <a:gd name="T5" fmla="*/ 13 h 294"/>
                <a:gd name="T6" fmla="*/ 196 w 306"/>
                <a:gd name="T7" fmla="*/ 95 h 294"/>
                <a:gd name="T8" fmla="*/ 290 w 306"/>
                <a:gd name="T9" fmla="*/ 103 h 294"/>
                <a:gd name="T10" fmla="*/ 292 w 306"/>
                <a:gd name="T11" fmla="*/ 105 h 294"/>
                <a:gd name="T12" fmla="*/ 292 w 306"/>
                <a:gd name="T13" fmla="*/ 108 h 294"/>
                <a:gd name="T14" fmla="*/ 228 w 306"/>
                <a:gd name="T15" fmla="*/ 178 h 294"/>
                <a:gd name="T16" fmla="*/ 249 w 306"/>
                <a:gd name="T17" fmla="*/ 269 h 294"/>
                <a:gd name="T18" fmla="*/ 248 w 306"/>
                <a:gd name="T19" fmla="*/ 272 h 294"/>
                <a:gd name="T20" fmla="*/ 246 w 306"/>
                <a:gd name="T21" fmla="*/ 273 h 294"/>
                <a:gd name="T22" fmla="*/ 245 w 306"/>
                <a:gd name="T23" fmla="*/ 273 h 294"/>
                <a:gd name="T24" fmla="*/ 159 w 306"/>
                <a:gd name="T25" fmla="*/ 233 h 294"/>
                <a:gd name="T26" fmla="*/ 79 w 306"/>
                <a:gd name="T27" fmla="*/ 282 h 294"/>
                <a:gd name="T28" fmla="*/ 77 w 306"/>
                <a:gd name="T29" fmla="*/ 282 h 294"/>
                <a:gd name="T30" fmla="*/ 76 w 306"/>
                <a:gd name="T31" fmla="*/ 282 h 294"/>
                <a:gd name="T32" fmla="*/ 74 w 306"/>
                <a:gd name="T33" fmla="*/ 279 h 294"/>
                <a:gd name="T34" fmla="*/ 85 w 306"/>
                <a:gd name="T35" fmla="*/ 185 h 294"/>
                <a:gd name="T36" fmla="*/ 14 w 306"/>
                <a:gd name="T37" fmla="*/ 124 h 294"/>
                <a:gd name="T38" fmla="*/ 13 w 306"/>
                <a:gd name="T39" fmla="*/ 121 h 294"/>
                <a:gd name="T40" fmla="*/ 16 w 306"/>
                <a:gd name="T41" fmla="*/ 118 h 294"/>
                <a:gd name="T42" fmla="*/ 108 w 306"/>
                <a:gd name="T43" fmla="*/ 100 h 294"/>
                <a:gd name="T44" fmla="*/ 145 w 306"/>
                <a:gd name="T45" fmla="*/ 13 h 294"/>
                <a:gd name="T46" fmla="*/ 147 w 306"/>
                <a:gd name="T47" fmla="*/ 12 h 294"/>
                <a:gd name="T48" fmla="*/ 147 w 306"/>
                <a:gd name="T49" fmla="*/ 12 h 294"/>
                <a:gd name="T50" fmla="*/ 147 w 306"/>
                <a:gd name="T51" fmla="*/ 0 h 294"/>
                <a:gd name="T52" fmla="*/ 147 w 306"/>
                <a:gd name="T53" fmla="*/ 0 h 294"/>
                <a:gd name="T54" fmla="*/ 134 w 306"/>
                <a:gd name="T55" fmla="*/ 9 h 294"/>
                <a:gd name="T56" fmla="*/ 99 w 306"/>
                <a:gd name="T57" fmla="*/ 89 h 294"/>
                <a:gd name="T58" fmla="*/ 13 w 306"/>
                <a:gd name="T59" fmla="*/ 107 h 294"/>
                <a:gd name="T60" fmla="*/ 2 w 306"/>
                <a:gd name="T61" fmla="*/ 117 h 294"/>
                <a:gd name="T62" fmla="*/ 6 w 306"/>
                <a:gd name="T63" fmla="*/ 133 h 294"/>
                <a:gd name="T64" fmla="*/ 72 w 306"/>
                <a:gd name="T65" fmla="*/ 190 h 294"/>
                <a:gd name="T66" fmla="*/ 62 w 306"/>
                <a:gd name="T67" fmla="*/ 277 h 294"/>
                <a:gd name="T68" fmla="*/ 69 w 306"/>
                <a:gd name="T69" fmla="*/ 292 h 294"/>
                <a:gd name="T70" fmla="*/ 77 w 306"/>
                <a:gd name="T71" fmla="*/ 294 h 294"/>
                <a:gd name="T72" fmla="*/ 85 w 306"/>
                <a:gd name="T73" fmla="*/ 292 h 294"/>
                <a:gd name="T74" fmla="*/ 160 w 306"/>
                <a:gd name="T75" fmla="*/ 247 h 294"/>
                <a:gd name="T76" fmla="*/ 240 w 306"/>
                <a:gd name="T77" fmla="*/ 284 h 294"/>
                <a:gd name="T78" fmla="*/ 246 w 306"/>
                <a:gd name="T79" fmla="*/ 285 h 294"/>
                <a:gd name="T80" fmla="*/ 256 w 306"/>
                <a:gd name="T81" fmla="*/ 282 h 294"/>
                <a:gd name="T82" fmla="*/ 261 w 306"/>
                <a:gd name="T83" fmla="*/ 267 h 294"/>
                <a:gd name="T84" fmla="*/ 241 w 306"/>
                <a:gd name="T85" fmla="*/ 181 h 294"/>
                <a:gd name="T86" fmla="*/ 301 w 306"/>
                <a:gd name="T87" fmla="*/ 116 h 294"/>
                <a:gd name="T88" fmla="*/ 304 w 306"/>
                <a:gd name="T89" fmla="*/ 101 h 294"/>
                <a:gd name="T90" fmla="*/ 291 w 306"/>
                <a:gd name="T91" fmla="*/ 91 h 294"/>
                <a:gd name="T92" fmla="*/ 204 w 306"/>
                <a:gd name="T93" fmla="*/ 84 h 294"/>
                <a:gd name="T94" fmla="*/ 160 w 306"/>
                <a:gd name="T95" fmla="*/ 7 h 294"/>
                <a:gd name="T96" fmla="*/ 156 w 306"/>
                <a:gd name="T97" fmla="*/ 2 h 294"/>
                <a:gd name="T98" fmla="*/ 147 w 306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294">
                  <a:moveTo>
                    <a:pt x="147" y="12"/>
                  </a:moveTo>
                  <a:cubicBezTo>
                    <a:pt x="148" y="12"/>
                    <a:pt x="149" y="12"/>
                    <a:pt x="149" y="12"/>
                  </a:cubicBezTo>
                  <a:cubicBezTo>
                    <a:pt x="149" y="12"/>
                    <a:pt x="150" y="13"/>
                    <a:pt x="150" y="13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290" y="103"/>
                    <a:pt x="290" y="103"/>
                    <a:pt x="290" y="103"/>
                  </a:cubicBezTo>
                  <a:cubicBezTo>
                    <a:pt x="291" y="103"/>
                    <a:pt x="292" y="104"/>
                    <a:pt x="292" y="105"/>
                  </a:cubicBezTo>
                  <a:cubicBezTo>
                    <a:pt x="293" y="106"/>
                    <a:pt x="293" y="108"/>
                    <a:pt x="292" y="10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49" y="269"/>
                    <a:pt x="249" y="269"/>
                    <a:pt x="249" y="269"/>
                  </a:cubicBezTo>
                  <a:cubicBezTo>
                    <a:pt x="249" y="270"/>
                    <a:pt x="249" y="272"/>
                    <a:pt x="248" y="272"/>
                  </a:cubicBezTo>
                  <a:cubicBezTo>
                    <a:pt x="248" y="273"/>
                    <a:pt x="247" y="273"/>
                    <a:pt x="246" y="273"/>
                  </a:cubicBezTo>
                  <a:cubicBezTo>
                    <a:pt x="246" y="273"/>
                    <a:pt x="245" y="273"/>
                    <a:pt x="245" y="273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79" y="282"/>
                    <a:pt x="79" y="282"/>
                    <a:pt x="79" y="282"/>
                  </a:cubicBezTo>
                  <a:cubicBezTo>
                    <a:pt x="78" y="282"/>
                    <a:pt x="78" y="282"/>
                    <a:pt x="77" y="282"/>
                  </a:cubicBezTo>
                  <a:cubicBezTo>
                    <a:pt x="77" y="282"/>
                    <a:pt x="76" y="282"/>
                    <a:pt x="76" y="282"/>
                  </a:cubicBezTo>
                  <a:cubicBezTo>
                    <a:pt x="75" y="281"/>
                    <a:pt x="74" y="280"/>
                    <a:pt x="74" y="279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3"/>
                    <a:pt x="13" y="122"/>
                    <a:pt x="13" y="121"/>
                  </a:cubicBezTo>
                  <a:cubicBezTo>
                    <a:pt x="14" y="119"/>
                    <a:pt x="14" y="119"/>
                    <a:pt x="16" y="118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2"/>
                    <a:pt x="146" y="12"/>
                    <a:pt x="147" y="12"/>
                  </a:cubicBezTo>
                  <a:cubicBezTo>
                    <a:pt x="147" y="12"/>
                    <a:pt x="147" y="12"/>
                    <a:pt x="147" y="12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136" y="3"/>
                    <a:pt x="134" y="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08"/>
                    <a:pt x="3" y="112"/>
                    <a:pt x="2" y="117"/>
                  </a:cubicBezTo>
                  <a:cubicBezTo>
                    <a:pt x="0" y="123"/>
                    <a:pt x="2" y="129"/>
                    <a:pt x="6" y="133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83"/>
                    <a:pt x="64" y="289"/>
                    <a:pt x="69" y="292"/>
                  </a:cubicBezTo>
                  <a:cubicBezTo>
                    <a:pt x="72" y="293"/>
                    <a:pt x="74" y="294"/>
                    <a:pt x="77" y="294"/>
                  </a:cubicBezTo>
                  <a:cubicBezTo>
                    <a:pt x="80" y="294"/>
                    <a:pt x="83" y="293"/>
                    <a:pt x="85" y="292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42" y="284"/>
                    <a:pt x="244" y="285"/>
                    <a:pt x="246" y="285"/>
                  </a:cubicBezTo>
                  <a:cubicBezTo>
                    <a:pt x="250" y="285"/>
                    <a:pt x="253" y="284"/>
                    <a:pt x="256" y="282"/>
                  </a:cubicBezTo>
                  <a:cubicBezTo>
                    <a:pt x="260" y="278"/>
                    <a:pt x="262" y="272"/>
                    <a:pt x="261" y="267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5" y="112"/>
                    <a:pt x="306" y="106"/>
                    <a:pt x="304" y="101"/>
                  </a:cubicBezTo>
                  <a:cubicBezTo>
                    <a:pt x="301" y="96"/>
                    <a:pt x="297" y="92"/>
                    <a:pt x="291" y="91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5"/>
                    <a:pt x="158" y="3"/>
                    <a:pt x="156" y="2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8" name="yellow star"/>
          <p:cNvGrpSpPr/>
          <p:nvPr/>
        </p:nvGrpSpPr>
        <p:grpSpPr>
          <a:xfrm>
            <a:off x="8296276" y="6308726"/>
            <a:ext cx="506413" cy="496888"/>
            <a:chOff x="6772275" y="6308726"/>
            <a:chExt cx="506413" cy="496888"/>
          </a:xfrm>
        </p:grpSpPr>
        <p:sp>
          <p:nvSpPr>
            <p:cNvPr id="232" name="yellow star"/>
            <p:cNvSpPr>
              <a:spLocks/>
            </p:cNvSpPr>
            <p:nvPr/>
          </p:nvSpPr>
          <p:spPr bwMode="auto">
            <a:xfrm>
              <a:off x="6791325" y="6327776"/>
              <a:ext cx="465138" cy="458788"/>
            </a:xfrm>
            <a:custGeom>
              <a:avLst/>
              <a:gdLst>
                <a:gd name="T0" fmla="*/ 79 w 147"/>
                <a:gd name="T1" fmla="*/ 145 h 145"/>
                <a:gd name="T2" fmla="*/ 73 w 147"/>
                <a:gd name="T3" fmla="*/ 141 h 145"/>
                <a:gd name="T4" fmla="*/ 50 w 147"/>
                <a:gd name="T5" fmla="*/ 106 h 145"/>
                <a:gd name="T6" fmla="*/ 8 w 147"/>
                <a:gd name="T7" fmla="*/ 105 h 145"/>
                <a:gd name="T8" fmla="*/ 1 w 147"/>
                <a:gd name="T9" fmla="*/ 100 h 145"/>
                <a:gd name="T10" fmla="*/ 2 w 147"/>
                <a:gd name="T11" fmla="*/ 93 h 145"/>
                <a:gd name="T12" fmla="*/ 29 w 147"/>
                <a:gd name="T13" fmla="*/ 60 h 145"/>
                <a:gd name="T14" fmla="*/ 17 w 147"/>
                <a:gd name="T15" fmla="*/ 19 h 145"/>
                <a:gd name="T16" fmla="*/ 19 w 147"/>
                <a:gd name="T17" fmla="*/ 11 h 145"/>
                <a:gd name="T18" fmla="*/ 24 w 147"/>
                <a:gd name="T19" fmla="*/ 9 h 145"/>
                <a:gd name="T20" fmla="*/ 27 w 147"/>
                <a:gd name="T21" fmla="*/ 10 h 145"/>
                <a:gd name="T22" fmla="*/ 66 w 147"/>
                <a:gd name="T23" fmla="*/ 25 h 145"/>
                <a:gd name="T24" fmla="*/ 101 w 147"/>
                <a:gd name="T25" fmla="*/ 1 h 145"/>
                <a:gd name="T26" fmla="*/ 105 w 147"/>
                <a:gd name="T27" fmla="*/ 0 h 145"/>
                <a:gd name="T28" fmla="*/ 109 w 147"/>
                <a:gd name="T29" fmla="*/ 1 h 145"/>
                <a:gd name="T30" fmla="*/ 112 w 147"/>
                <a:gd name="T31" fmla="*/ 4 h 145"/>
                <a:gd name="T32" fmla="*/ 113 w 147"/>
                <a:gd name="T33" fmla="*/ 8 h 145"/>
                <a:gd name="T34" fmla="*/ 111 w 147"/>
                <a:gd name="T35" fmla="*/ 50 h 145"/>
                <a:gd name="T36" fmla="*/ 144 w 147"/>
                <a:gd name="T37" fmla="*/ 76 h 145"/>
                <a:gd name="T38" fmla="*/ 147 w 147"/>
                <a:gd name="T39" fmla="*/ 83 h 145"/>
                <a:gd name="T40" fmla="*/ 142 w 147"/>
                <a:gd name="T41" fmla="*/ 89 h 145"/>
                <a:gd name="T42" fmla="*/ 101 w 147"/>
                <a:gd name="T43" fmla="*/ 100 h 145"/>
                <a:gd name="T44" fmla="*/ 86 w 147"/>
                <a:gd name="T45" fmla="*/ 140 h 145"/>
                <a:gd name="T46" fmla="*/ 80 w 147"/>
                <a:gd name="T47" fmla="*/ 145 h 145"/>
                <a:gd name="T48" fmla="*/ 79 w 147"/>
                <a:gd name="T4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45">
                  <a:moveTo>
                    <a:pt x="79" y="145"/>
                  </a:moveTo>
                  <a:cubicBezTo>
                    <a:pt x="77" y="145"/>
                    <a:pt x="75" y="144"/>
                    <a:pt x="73" y="141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5" y="105"/>
                    <a:pt x="2" y="103"/>
                    <a:pt x="1" y="100"/>
                  </a:cubicBezTo>
                  <a:cubicBezTo>
                    <a:pt x="0" y="98"/>
                    <a:pt x="0" y="95"/>
                    <a:pt x="2" y="93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6"/>
                    <a:pt x="17" y="13"/>
                    <a:pt x="19" y="11"/>
                  </a:cubicBezTo>
                  <a:cubicBezTo>
                    <a:pt x="20" y="10"/>
                    <a:pt x="22" y="9"/>
                    <a:pt x="24" y="9"/>
                  </a:cubicBezTo>
                  <a:cubicBezTo>
                    <a:pt x="25" y="9"/>
                    <a:pt x="26" y="10"/>
                    <a:pt x="27" y="10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0"/>
                    <a:pt x="104" y="0"/>
                    <a:pt x="105" y="0"/>
                  </a:cubicBezTo>
                  <a:cubicBezTo>
                    <a:pt x="107" y="0"/>
                    <a:pt x="108" y="0"/>
                    <a:pt x="109" y="1"/>
                  </a:cubicBezTo>
                  <a:cubicBezTo>
                    <a:pt x="110" y="2"/>
                    <a:pt x="111" y="3"/>
                    <a:pt x="112" y="4"/>
                  </a:cubicBezTo>
                  <a:cubicBezTo>
                    <a:pt x="113" y="5"/>
                    <a:pt x="113" y="6"/>
                    <a:pt x="113" y="8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6" y="78"/>
                    <a:pt x="147" y="80"/>
                    <a:pt x="147" y="83"/>
                  </a:cubicBezTo>
                  <a:cubicBezTo>
                    <a:pt x="146" y="86"/>
                    <a:pt x="144" y="88"/>
                    <a:pt x="142" y="89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3"/>
                    <a:pt x="83" y="144"/>
                    <a:pt x="80" y="145"/>
                  </a:cubicBezTo>
                  <a:cubicBezTo>
                    <a:pt x="80" y="145"/>
                    <a:pt x="80" y="145"/>
                    <a:pt x="79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3" name="star outline"/>
            <p:cNvSpPr>
              <a:spLocks noEditPoints="1"/>
            </p:cNvSpPr>
            <p:nvPr/>
          </p:nvSpPr>
          <p:spPr bwMode="auto">
            <a:xfrm>
              <a:off x="6772275" y="6308726"/>
              <a:ext cx="506413" cy="496888"/>
            </a:xfrm>
            <a:custGeom>
              <a:avLst/>
              <a:gdLst>
                <a:gd name="T0" fmla="*/ 111 w 160"/>
                <a:gd name="T1" fmla="*/ 12 h 157"/>
                <a:gd name="T2" fmla="*/ 112 w 160"/>
                <a:gd name="T3" fmla="*/ 12 h 157"/>
                <a:gd name="T4" fmla="*/ 113 w 160"/>
                <a:gd name="T5" fmla="*/ 13 h 157"/>
                <a:gd name="T6" fmla="*/ 113 w 160"/>
                <a:gd name="T7" fmla="*/ 13 h 157"/>
                <a:gd name="T8" fmla="*/ 110 w 160"/>
                <a:gd name="T9" fmla="*/ 59 h 157"/>
                <a:gd name="T10" fmla="*/ 147 w 160"/>
                <a:gd name="T11" fmla="*/ 87 h 157"/>
                <a:gd name="T12" fmla="*/ 147 w 160"/>
                <a:gd name="T13" fmla="*/ 88 h 157"/>
                <a:gd name="T14" fmla="*/ 146 w 160"/>
                <a:gd name="T15" fmla="*/ 89 h 157"/>
                <a:gd name="T16" fmla="*/ 102 w 160"/>
                <a:gd name="T17" fmla="*/ 101 h 157"/>
                <a:gd name="T18" fmla="*/ 87 w 160"/>
                <a:gd name="T19" fmla="*/ 144 h 157"/>
                <a:gd name="T20" fmla="*/ 86 w 160"/>
                <a:gd name="T21" fmla="*/ 145 h 157"/>
                <a:gd name="T22" fmla="*/ 85 w 160"/>
                <a:gd name="T23" fmla="*/ 145 h 157"/>
                <a:gd name="T24" fmla="*/ 84 w 160"/>
                <a:gd name="T25" fmla="*/ 144 h 157"/>
                <a:gd name="T26" fmla="*/ 59 w 160"/>
                <a:gd name="T27" fmla="*/ 106 h 157"/>
                <a:gd name="T28" fmla="*/ 14 w 160"/>
                <a:gd name="T29" fmla="*/ 105 h 157"/>
                <a:gd name="T30" fmla="*/ 13 w 160"/>
                <a:gd name="T31" fmla="*/ 104 h 157"/>
                <a:gd name="T32" fmla="*/ 13 w 160"/>
                <a:gd name="T33" fmla="*/ 102 h 157"/>
                <a:gd name="T34" fmla="*/ 41 w 160"/>
                <a:gd name="T35" fmla="*/ 67 h 157"/>
                <a:gd name="T36" fmla="*/ 29 w 160"/>
                <a:gd name="T37" fmla="*/ 23 h 157"/>
                <a:gd name="T38" fmla="*/ 29 w 160"/>
                <a:gd name="T39" fmla="*/ 22 h 157"/>
                <a:gd name="T40" fmla="*/ 30 w 160"/>
                <a:gd name="T41" fmla="*/ 21 h 157"/>
                <a:gd name="T42" fmla="*/ 30 w 160"/>
                <a:gd name="T43" fmla="*/ 22 h 157"/>
                <a:gd name="T44" fmla="*/ 73 w 160"/>
                <a:gd name="T45" fmla="*/ 38 h 157"/>
                <a:gd name="T46" fmla="*/ 111 w 160"/>
                <a:gd name="T47" fmla="*/ 12 h 157"/>
                <a:gd name="T48" fmla="*/ 111 w 160"/>
                <a:gd name="T49" fmla="*/ 12 h 157"/>
                <a:gd name="T50" fmla="*/ 111 w 160"/>
                <a:gd name="T51" fmla="*/ 0 h 157"/>
                <a:gd name="T52" fmla="*/ 111 w 160"/>
                <a:gd name="T53" fmla="*/ 0 h 157"/>
                <a:gd name="T54" fmla="*/ 104 w 160"/>
                <a:gd name="T55" fmla="*/ 2 h 157"/>
                <a:gd name="T56" fmla="*/ 71 w 160"/>
                <a:gd name="T57" fmla="*/ 24 h 157"/>
                <a:gd name="T58" fmla="*/ 35 w 160"/>
                <a:gd name="T59" fmla="*/ 10 h 157"/>
                <a:gd name="T60" fmla="*/ 30 w 160"/>
                <a:gd name="T61" fmla="*/ 9 h 157"/>
                <a:gd name="T62" fmla="*/ 21 w 160"/>
                <a:gd name="T63" fmla="*/ 13 h 157"/>
                <a:gd name="T64" fmla="*/ 17 w 160"/>
                <a:gd name="T65" fmla="*/ 27 h 157"/>
                <a:gd name="T66" fmla="*/ 28 w 160"/>
                <a:gd name="T67" fmla="*/ 64 h 157"/>
                <a:gd name="T68" fmla="*/ 3 w 160"/>
                <a:gd name="T69" fmla="*/ 95 h 157"/>
                <a:gd name="T70" fmla="*/ 2 w 160"/>
                <a:gd name="T71" fmla="*/ 109 h 157"/>
                <a:gd name="T72" fmla="*/ 14 w 160"/>
                <a:gd name="T73" fmla="*/ 117 h 157"/>
                <a:gd name="T74" fmla="*/ 53 w 160"/>
                <a:gd name="T75" fmla="*/ 118 h 157"/>
                <a:gd name="T76" fmla="*/ 74 w 160"/>
                <a:gd name="T77" fmla="*/ 151 h 157"/>
                <a:gd name="T78" fmla="*/ 85 w 160"/>
                <a:gd name="T79" fmla="*/ 157 h 157"/>
                <a:gd name="T80" fmla="*/ 87 w 160"/>
                <a:gd name="T81" fmla="*/ 157 h 157"/>
                <a:gd name="T82" fmla="*/ 98 w 160"/>
                <a:gd name="T83" fmla="*/ 148 h 157"/>
                <a:gd name="T84" fmla="*/ 111 w 160"/>
                <a:gd name="T85" fmla="*/ 111 h 157"/>
                <a:gd name="T86" fmla="*/ 149 w 160"/>
                <a:gd name="T87" fmla="*/ 101 h 157"/>
                <a:gd name="T88" fmla="*/ 159 w 160"/>
                <a:gd name="T89" fmla="*/ 90 h 157"/>
                <a:gd name="T90" fmla="*/ 154 w 160"/>
                <a:gd name="T91" fmla="*/ 77 h 157"/>
                <a:gd name="T92" fmla="*/ 123 w 160"/>
                <a:gd name="T93" fmla="*/ 53 h 157"/>
                <a:gd name="T94" fmla="*/ 125 w 160"/>
                <a:gd name="T95" fmla="*/ 14 h 157"/>
                <a:gd name="T96" fmla="*/ 125 w 160"/>
                <a:gd name="T97" fmla="*/ 14 h 157"/>
                <a:gd name="T98" fmla="*/ 124 w 160"/>
                <a:gd name="T99" fmla="*/ 8 h 157"/>
                <a:gd name="T100" fmla="*/ 124 w 160"/>
                <a:gd name="T101" fmla="*/ 8 h 157"/>
                <a:gd name="T102" fmla="*/ 118 w 160"/>
                <a:gd name="T103" fmla="*/ 1 h 157"/>
                <a:gd name="T104" fmla="*/ 111 w 160"/>
                <a:gd name="T10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0" h="157">
                  <a:moveTo>
                    <a:pt x="111" y="12"/>
                  </a:move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3" y="12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8"/>
                    <a:pt x="147" y="88"/>
                  </a:cubicBezTo>
                  <a:cubicBezTo>
                    <a:pt x="147" y="89"/>
                    <a:pt x="147" y="89"/>
                    <a:pt x="146" y="89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6" y="145"/>
                    <a:pt x="86" y="145"/>
                  </a:cubicBezTo>
                  <a:cubicBezTo>
                    <a:pt x="86" y="145"/>
                    <a:pt x="85" y="145"/>
                    <a:pt x="85" y="145"/>
                  </a:cubicBezTo>
                  <a:cubicBezTo>
                    <a:pt x="85" y="145"/>
                    <a:pt x="84" y="145"/>
                    <a:pt x="84" y="14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3" y="104"/>
                    <a:pt x="13" y="104"/>
                  </a:cubicBezTo>
                  <a:cubicBezTo>
                    <a:pt x="12" y="103"/>
                    <a:pt x="12" y="103"/>
                    <a:pt x="13" y="10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9" y="22"/>
                    <a:pt x="29" y="22"/>
                  </a:cubicBezTo>
                  <a:cubicBezTo>
                    <a:pt x="29" y="22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6" y="1"/>
                    <a:pt x="104" y="2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10"/>
                    <a:pt x="32" y="9"/>
                    <a:pt x="30" y="9"/>
                  </a:cubicBezTo>
                  <a:cubicBezTo>
                    <a:pt x="27" y="9"/>
                    <a:pt x="23" y="11"/>
                    <a:pt x="21" y="13"/>
                  </a:cubicBezTo>
                  <a:cubicBezTo>
                    <a:pt x="17" y="17"/>
                    <a:pt x="16" y="22"/>
                    <a:pt x="17" y="2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0" y="99"/>
                    <a:pt x="0" y="104"/>
                    <a:pt x="2" y="109"/>
                  </a:cubicBezTo>
                  <a:cubicBezTo>
                    <a:pt x="4" y="114"/>
                    <a:pt x="8" y="117"/>
                    <a:pt x="14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7" y="155"/>
                    <a:pt x="81" y="157"/>
                    <a:pt x="85" y="157"/>
                  </a:cubicBezTo>
                  <a:cubicBezTo>
                    <a:pt x="86" y="157"/>
                    <a:pt x="86" y="157"/>
                    <a:pt x="87" y="157"/>
                  </a:cubicBezTo>
                  <a:cubicBezTo>
                    <a:pt x="92" y="156"/>
                    <a:pt x="96" y="153"/>
                    <a:pt x="98" y="148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49" y="101"/>
                    <a:pt x="149" y="101"/>
                    <a:pt x="149" y="101"/>
                  </a:cubicBezTo>
                  <a:cubicBezTo>
                    <a:pt x="154" y="99"/>
                    <a:pt x="158" y="95"/>
                    <a:pt x="159" y="90"/>
                  </a:cubicBezTo>
                  <a:cubicBezTo>
                    <a:pt x="160" y="85"/>
                    <a:pt x="158" y="80"/>
                    <a:pt x="154" y="77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2"/>
                    <a:pt x="124" y="10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2" y="5"/>
                    <a:pt x="120" y="3"/>
                    <a:pt x="118" y="1"/>
                  </a:cubicBezTo>
                  <a:cubicBezTo>
                    <a:pt x="116" y="0"/>
                    <a:pt x="114" y="0"/>
                    <a:pt x="1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0" name="yellow star"/>
          <p:cNvGrpSpPr/>
          <p:nvPr/>
        </p:nvGrpSpPr>
        <p:grpSpPr>
          <a:xfrm>
            <a:off x="7537450" y="5910264"/>
            <a:ext cx="793750" cy="796925"/>
            <a:chOff x="6013450" y="5910263"/>
            <a:chExt cx="793750" cy="796925"/>
          </a:xfrm>
        </p:grpSpPr>
        <p:sp>
          <p:nvSpPr>
            <p:cNvPr id="234" name="yellow star"/>
            <p:cNvSpPr>
              <a:spLocks/>
            </p:cNvSpPr>
            <p:nvPr/>
          </p:nvSpPr>
          <p:spPr bwMode="auto">
            <a:xfrm>
              <a:off x="6032500" y="5929313"/>
              <a:ext cx="752475" cy="758825"/>
            </a:xfrm>
            <a:custGeom>
              <a:avLst/>
              <a:gdLst>
                <a:gd name="T0" fmla="*/ 76 w 238"/>
                <a:gd name="T1" fmla="*/ 240 h 240"/>
                <a:gd name="T2" fmla="*/ 72 w 238"/>
                <a:gd name="T3" fmla="*/ 239 h 240"/>
                <a:gd name="T4" fmla="*/ 68 w 238"/>
                <a:gd name="T5" fmla="*/ 232 h 240"/>
                <a:gd name="T6" fmla="*/ 66 w 238"/>
                <a:gd name="T7" fmla="*/ 158 h 240"/>
                <a:gd name="T8" fmla="*/ 4 w 238"/>
                <a:gd name="T9" fmla="*/ 117 h 240"/>
                <a:gd name="T10" fmla="*/ 1 w 238"/>
                <a:gd name="T11" fmla="*/ 109 h 240"/>
                <a:gd name="T12" fmla="*/ 6 w 238"/>
                <a:gd name="T13" fmla="*/ 102 h 240"/>
                <a:gd name="T14" fmla="*/ 76 w 238"/>
                <a:gd name="T15" fmla="*/ 77 h 240"/>
                <a:gd name="T16" fmla="*/ 96 w 238"/>
                <a:gd name="T17" fmla="*/ 6 h 240"/>
                <a:gd name="T18" fmla="*/ 102 w 238"/>
                <a:gd name="T19" fmla="*/ 0 h 240"/>
                <a:gd name="T20" fmla="*/ 104 w 238"/>
                <a:gd name="T21" fmla="*/ 0 h 240"/>
                <a:gd name="T22" fmla="*/ 111 w 238"/>
                <a:gd name="T23" fmla="*/ 3 h 240"/>
                <a:gd name="T24" fmla="*/ 155 w 238"/>
                <a:gd name="T25" fmla="*/ 62 h 240"/>
                <a:gd name="T26" fmla="*/ 230 w 238"/>
                <a:gd name="T27" fmla="*/ 59 h 240"/>
                <a:gd name="T28" fmla="*/ 237 w 238"/>
                <a:gd name="T29" fmla="*/ 63 h 240"/>
                <a:gd name="T30" fmla="*/ 238 w 238"/>
                <a:gd name="T31" fmla="*/ 68 h 240"/>
                <a:gd name="T32" fmla="*/ 237 w 238"/>
                <a:gd name="T33" fmla="*/ 72 h 240"/>
                <a:gd name="T34" fmla="*/ 194 w 238"/>
                <a:gd name="T35" fmla="*/ 133 h 240"/>
                <a:gd name="T36" fmla="*/ 220 w 238"/>
                <a:gd name="T37" fmla="*/ 202 h 240"/>
                <a:gd name="T38" fmla="*/ 219 w 238"/>
                <a:gd name="T39" fmla="*/ 211 h 240"/>
                <a:gd name="T40" fmla="*/ 213 w 238"/>
                <a:gd name="T41" fmla="*/ 214 h 240"/>
                <a:gd name="T42" fmla="*/ 210 w 238"/>
                <a:gd name="T43" fmla="*/ 213 h 240"/>
                <a:gd name="T44" fmla="*/ 139 w 238"/>
                <a:gd name="T45" fmla="*/ 192 h 240"/>
                <a:gd name="T46" fmla="*/ 81 w 238"/>
                <a:gd name="T47" fmla="*/ 238 h 240"/>
                <a:gd name="T48" fmla="*/ 76 w 238"/>
                <a:gd name="T4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240">
                  <a:moveTo>
                    <a:pt x="76" y="240"/>
                  </a:moveTo>
                  <a:cubicBezTo>
                    <a:pt x="75" y="240"/>
                    <a:pt x="74" y="240"/>
                    <a:pt x="72" y="239"/>
                  </a:cubicBezTo>
                  <a:cubicBezTo>
                    <a:pt x="70" y="238"/>
                    <a:pt x="68" y="235"/>
                    <a:pt x="68" y="232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2" y="115"/>
                    <a:pt x="0" y="112"/>
                    <a:pt x="1" y="109"/>
                  </a:cubicBezTo>
                  <a:cubicBezTo>
                    <a:pt x="1" y="106"/>
                    <a:pt x="3" y="103"/>
                    <a:pt x="6" y="102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7" y="3"/>
                    <a:pt x="99" y="1"/>
                    <a:pt x="102" y="0"/>
                  </a:cubicBezTo>
                  <a:cubicBezTo>
                    <a:pt x="103" y="0"/>
                    <a:pt x="103" y="0"/>
                    <a:pt x="104" y="0"/>
                  </a:cubicBezTo>
                  <a:cubicBezTo>
                    <a:pt x="107" y="0"/>
                    <a:pt x="109" y="1"/>
                    <a:pt x="111" y="3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5" y="62"/>
                    <a:pt x="229" y="59"/>
                    <a:pt x="230" y="59"/>
                  </a:cubicBezTo>
                  <a:cubicBezTo>
                    <a:pt x="233" y="59"/>
                    <a:pt x="236" y="61"/>
                    <a:pt x="237" y="63"/>
                  </a:cubicBezTo>
                  <a:cubicBezTo>
                    <a:pt x="238" y="65"/>
                    <a:pt x="238" y="67"/>
                    <a:pt x="238" y="68"/>
                  </a:cubicBezTo>
                  <a:cubicBezTo>
                    <a:pt x="238" y="70"/>
                    <a:pt x="238" y="71"/>
                    <a:pt x="237" y="7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2" y="205"/>
                    <a:pt x="221" y="209"/>
                    <a:pt x="219" y="211"/>
                  </a:cubicBezTo>
                  <a:cubicBezTo>
                    <a:pt x="217" y="213"/>
                    <a:pt x="215" y="214"/>
                    <a:pt x="213" y="214"/>
                  </a:cubicBezTo>
                  <a:cubicBezTo>
                    <a:pt x="212" y="214"/>
                    <a:pt x="211" y="214"/>
                    <a:pt x="210" y="213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81" y="238"/>
                    <a:pt x="81" y="238"/>
                    <a:pt x="81" y="238"/>
                  </a:cubicBezTo>
                  <a:cubicBezTo>
                    <a:pt x="80" y="239"/>
                    <a:pt x="78" y="240"/>
                    <a:pt x="76" y="2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5" name="star outline"/>
            <p:cNvSpPr>
              <a:spLocks noEditPoints="1"/>
            </p:cNvSpPr>
            <p:nvPr/>
          </p:nvSpPr>
          <p:spPr bwMode="auto">
            <a:xfrm>
              <a:off x="6013450" y="5910263"/>
              <a:ext cx="793750" cy="796925"/>
            </a:xfrm>
            <a:custGeom>
              <a:avLst/>
              <a:gdLst>
                <a:gd name="T0" fmla="*/ 110 w 251"/>
                <a:gd name="T1" fmla="*/ 12 h 252"/>
                <a:gd name="T2" fmla="*/ 112 w 251"/>
                <a:gd name="T3" fmla="*/ 13 h 252"/>
                <a:gd name="T4" fmla="*/ 159 w 251"/>
                <a:gd name="T5" fmla="*/ 74 h 252"/>
                <a:gd name="T6" fmla="*/ 236 w 251"/>
                <a:gd name="T7" fmla="*/ 71 h 252"/>
                <a:gd name="T8" fmla="*/ 236 w 251"/>
                <a:gd name="T9" fmla="*/ 71 h 252"/>
                <a:gd name="T10" fmla="*/ 238 w 251"/>
                <a:gd name="T11" fmla="*/ 72 h 252"/>
                <a:gd name="T12" fmla="*/ 238 w 251"/>
                <a:gd name="T13" fmla="*/ 74 h 252"/>
                <a:gd name="T14" fmla="*/ 238 w 251"/>
                <a:gd name="T15" fmla="*/ 75 h 252"/>
                <a:gd name="T16" fmla="*/ 194 w 251"/>
                <a:gd name="T17" fmla="*/ 138 h 252"/>
                <a:gd name="T18" fmla="*/ 221 w 251"/>
                <a:gd name="T19" fmla="*/ 210 h 252"/>
                <a:gd name="T20" fmla="*/ 220 w 251"/>
                <a:gd name="T21" fmla="*/ 213 h 252"/>
                <a:gd name="T22" fmla="*/ 219 w 251"/>
                <a:gd name="T23" fmla="*/ 214 h 252"/>
                <a:gd name="T24" fmla="*/ 218 w 251"/>
                <a:gd name="T25" fmla="*/ 214 h 252"/>
                <a:gd name="T26" fmla="*/ 144 w 251"/>
                <a:gd name="T27" fmla="*/ 191 h 252"/>
                <a:gd name="T28" fmla="*/ 84 w 251"/>
                <a:gd name="T29" fmla="*/ 239 h 252"/>
                <a:gd name="T30" fmla="*/ 82 w 251"/>
                <a:gd name="T31" fmla="*/ 240 h 252"/>
                <a:gd name="T32" fmla="*/ 81 w 251"/>
                <a:gd name="T33" fmla="*/ 240 h 252"/>
                <a:gd name="T34" fmla="*/ 80 w 251"/>
                <a:gd name="T35" fmla="*/ 238 h 252"/>
                <a:gd name="T36" fmla="*/ 78 w 251"/>
                <a:gd name="T37" fmla="*/ 160 h 252"/>
                <a:gd name="T38" fmla="*/ 14 w 251"/>
                <a:gd name="T39" fmla="*/ 118 h 252"/>
                <a:gd name="T40" fmla="*/ 12 w 251"/>
                <a:gd name="T41" fmla="*/ 115 h 252"/>
                <a:gd name="T42" fmla="*/ 14 w 251"/>
                <a:gd name="T43" fmla="*/ 113 h 252"/>
                <a:gd name="T44" fmla="*/ 87 w 251"/>
                <a:gd name="T45" fmla="*/ 88 h 252"/>
                <a:gd name="T46" fmla="*/ 108 w 251"/>
                <a:gd name="T47" fmla="*/ 14 h 252"/>
                <a:gd name="T48" fmla="*/ 110 w 251"/>
                <a:gd name="T49" fmla="*/ 12 h 252"/>
                <a:gd name="T50" fmla="*/ 110 w 251"/>
                <a:gd name="T51" fmla="*/ 12 h 252"/>
                <a:gd name="T52" fmla="*/ 110 w 251"/>
                <a:gd name="T53" fmla="*/ 0 h 252"/>
                <a:gd name="T54" fmla="*/ 107 w 251"/>
                <a:gd name="T55" fmla="*/ 0 h 252"/>
                <a:gd name="T56" fmla="*/ 96 w 251"/>
                <a:gd name="T57" fmla="*/ 10 h 252"/>
                <a:gd name="T58" fmla="*/ 77 w 251"/>
                <a:gd name="T59" fmla="*/ 79 h 252"/>
                <a:gd name="T60" fmla="*/ 10 w 251"/>
                <a:gd name="T61" fmla="*/ 102 h 252"/>
                <a:gd name="T62" fmla="*/ 1 w 251"/>
                <a:gd name="T63" fmla="*/ 114 h 252"/>
                <a:gd name="T64" fmla="*/ 7 w 251"/>
                <a:gd name="T65" fmla="*/ 128 h 252"/>
                <a:gd name="T66" fmla="*/ 66 w 251"/>
                <a:gd name="T67" fmla="*/ 167 h 252"/>
                <a:gd name="T68" fmla="*/ 68 w 251"/>
                <a:gd name="T69" fmla="*/ 238 h 252"/>
                <a:gd name="T70" fmla="*/ 76 w 251"/>
                <a:gd name="T71" fmla="*/ 251 h 252"/>
                <a:gd name="T72" fmla="*/ 82 w 251"/>
                <a:gd name="T73" fmla="*/ 252 h 252"/>
                <a:gd name="T74" fmla="*/ 91 w 251"/>
                <a:gd name="T75" fmla="*/ 249 h 252"/>
                <a:gd name="T76" fmla="*/ 146 w 251"/>
                <a:gd name="T77" fmla="*/ 204 h 252"/>
                <a:gd name="T78" fmla="*/ 214 w 251"/>
                <a:gd name="T79" fmla="*/ 225 h 252"/>
                <a:gd name="T80" fmla="*/ 219 w 251"/>
                <a:gd name="T81" fmla="*/ 226 h 252"/>
                <a:gd name="T82" fmla="*/ 229 w 251"/>
                <a:gd name="T83" fmla="*/ 221 h 252"/>
                <a:gd name="T84" fmla="*/ 232 w 251"/>
                <a:gd name="T85" fmla="*/ 206 h 252"/>
                <a:gd name="T86" fmla="*/ 207 w 251"/>
                <a:gd name="T87" fmla="*/ 140 h 252"/>
                <a:gd name="T88" fmla="*/ 248 w 251"/>
                <a:gd name="T89" fmla="*/ 82 h 252"/>
                <a:gd name="T90" fmla="*/ 250 w 251"/>
                <a:gd name="T91" fmla="*/ 75 h 252"/>
                <a:gd name="T92" fmla="*/ 248 w 251"/>
                <a:gd name="T93" fmla="*/ 66 h 252"/>
                <a:gd name="T94" fmla="*/ 236 w 251"/>
                <a:gd name="T95" fmla="*/ 59 h 252"/>
                <a:gd name="T96" fmla="*/ 235 w 251"/>
                <a:gd name="T97" fmla="*/ 59 h 252"/>
                <a:gd name="T98" fmla="*/ 164 w 251"/>
                <a:gd name="T99" fmla="*/ 62 h 252"/>
                <a:gd name="T100" fmla="*/ 121 w 251"/>
                <a:gd name="T101" fmla="*/ 6 h 252"/>
                <a:gd name="T102" fmla="*/ 110 w 251"/>
                <a:gd name="T10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52">
                  <a:moveTo>
                    <a:pt x="110" y="12"/>
                  </a:moveTo>
                  <a:cubicBezTo>
                    <a:pt x="111" y="12"/>
                    <a:pt x="111" y="12"/>
                    <a:pt x="112" y="13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7" y="71"/>
                    <a:pt x="238" y="71"/>
                    <a:pt x="238" y="72"/>
                  </a:cubicBezTo>
                  <a:cubicBezTo>
                    <a:pt x="238" y="73"/>
                    <a:pt x="238" y="73"/>
                    <a:pt x="238" y="74"/>
                  </a:cubicBezTo>
                  <a:cubicBezTo>
                    <a:pt x="238" y="74"/>
                    <a:pt x="238" y="74"/>
                    <a:pt x="238" y="75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221" y="210"/>
                    <a:pt x="221" y="210"/>
                    <a:pt x="221" y="210"/>
                  </a:cubicBezTo>
                  <a:cubicBezTo>
                    <a:pt x="221" y="211"/>
                    <a:pt x="221" y="212"/>
                    <a:pt x="220" y="213"/>
                  </a:cubicBezTo>
                  <a:cubicBezTo>
                    <a:pt x="220" y="213"/>
                    <a:pt x="219" y="214"/>
                    <a:pt x="219" y="214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3" y="240"/>
                    <a:pt x="83" y="240"/>
                    <a:pt x="82" y="240"/>
                  </a:cubicBezTo>
                  <a:cubicBezTo>
                    <a:pt x="82" y="240"/>
                    <a:pt x="81" y="240"/>
                    <a:pt x="81" y="240"/>
                  </a:cubicBezTo>
                  <a:cubicBezTo>
                    <a:pt x="80" y="239"/>
                    <a:pt x="80" y="238"/>
                    <a:pt x="80" y="238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3" y="117"/>
                    <a:pt x="12" y="116"/>
                    <a:pt x="12" y="115"/>
                  </a:cubicBezTo>
                  <a:cubicBezTo>
                    <a:pt x="13" y="114"/>
                    <a:pt x="13" y="114"/>
                    <a:pt x="14" y="113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3"/>
                    <a:pt x="109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moveTo>
                    <a:pt x="110" y="0"/>
                  </a:moveTo>
                  <a:cubicBezTo>
                    <a:pt x="109" y="0"/>
                    <a:pt x="108" y="0"/>
                    <a:pt x="107" y="0"/>
                  </a:cubicBezTo>
                  <a:cubicBezTo>
                    <a:pt x="102" y="1"/>
                    <a:pt x="97" y="5"/>
                    <a:pt x="96" y="10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5" y="104"/>
                    <a:pt x="1" y="109"/>
                    <a:pt x="1" y="114"/>
                  </a:cubicBezTo>
                  <a:cubicBezTo>
                    <a:pt x="0" y="119"/>
                    <a:pt x="2" y="125"/>
                    <a:pt x="7" y="128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43"/>
                    <a:pt x="71" y="248"/>
                    <a:pt x="76" y="251"/>
                  </a:cubicBezTo>
                  <a:cubicBezTo>
                    <a:pt x="78" y="251"/>
                    <a:pt x="80" y="252"/>
                    <a:pt x="82" y="252"/>
                  </a:cubicBezTo>
                  <a:cubicBezTo>
                    <a:pt x="85" y="252"/>
                    <a:pt x="88" y="251"/>
                    <a:pt x="91" y="249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214" y="225"/>
                    <a:pt x="214" y="225"/>
                    <a:pt x="214" y="225"/>
                  </a:cubicBezTo>
                  <a:cubicBezTo>
                    <a:pt x="216" y="225"/>
                    <a:pt x="217" y="226"/>
                    <a:pt x="219" y="226"/>
                  </a:cubicBezTo>
                  <a:cubicBezTo>
                    <a:pt x="223" y="226"/>
                    <a:pt x="226" y="224"/>
                    <a:pt x="229" y="221"/>
                  </a:cubicBezTo>
                  <a:cubicBezTo>
                    <a:pt x="233" y="217"/>
                    <a:pt x="234" y="211"/>
                    <a:pt x="232" y="206"/>
                  </a:cubicBezTo>
                  <a:cubicBezTo>
                    <a:pt x="207" y="140"/>
                    <a:pt x="207" y="140"/>
                    <a:pt x="207" y="140"/>
                  </a:cubicBezTo>
                  <a:cubicBezTo>
                    <a:pt x="248" y="82"/>
                    <a:pt x="248" y="82"/>
                    <a:pt x="248" y="82"/>
                  </a:cubicBezTo>
                  <a:cubicBezTo>
                    <a:pt x="249" y="80"/>
                    <a:pt x="250" y="77"/>
                    <a:pt x="250" y="75"/>
                  </a:cubicBezTo>
                  <a:cubicBezTo>
                    <a:pt x="251" y="72"/>
                    <a:pt x="250" y="69"/>
                    <a:pt x="248" y="66"/>
                  </a:cubicBezTo>
                  <a:cubicBezTo>
                    <a:pt x="246" y="62"/>
                    <a:pt x="241" y="59"/>
                    <a:pt x="236" y="59"/>
                  </a:cubicBezTo>
                  <a:cubicBezTo>
                    <a:pt x="236" y="59"/>
                    <a:pt x="235" y="59"/>
                    <a:pt x="235" y="59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9" y="2"/>
                    <a:pt x="114" y="0"/>
                    <a:pt x="11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1" name="yellow star"/>
          <p:cNvGrpSpPr/>
          <p:nvPr/>
        </p:nvGrpSpPr>
        <p:grpSpPr>
          <a:xfrm>
            <a:off x="6692901" y="5853113"/>
            <a:ext cx="955675" cy="952500"/>
            <a:chOff x="5168900" y="5853113"/>
            <a:chExt cx="955675" cy="952500"/>
          </a:xfrm>
        </p:grpSpPr>
        <p:sp>
          <p:nvSpPr>
            <p:cNvPr id="236" name="yellow star"/>
            <p:cNvSpPr>
              <a:spLocks/>
            </p:cNvSpPr>
            <p:nvPr/>
          </p:nvSpPr>
          <p:spPr bwMode="auto">
            <a:xfrm>
              <a:off x="5187950" y="5872163"/>
              <a:ext cx="914400" cy="914400"/>
            </a:xfrm>
            <a:custGeom>
              <a:avLst/>
              <a:gdLst>
                <a:gd name="T0" fmla="*/ 128 w 289"/>
                <a:gd name="T1" fmla="*/ 289 h 289"/>
                <a:gd name="T2" fmla="*/ 127 w 289"/>
                <a:gd name="T3" fmla="*/ 289 h 289"/>
                <a:gd name="T4" fmla="*/ 122 w 289"/>
                <a:gd name="T5" fmla="*/ 286 h 289"/>
                <a:gd name="T6" fmla="*/ 120 w 289"/>
                <a:gd name="T7" fmla="*/ 282 h 289"/>
                <a:gd name="T8" fmla="*/ 94 w 289"/>
                <a:gd name="T9" fmla="*/ 195 h 289"/>
                <a:gd name="T10" fmla="*/ 7 w 289"/>
                <a:gd name="T11" fmla="*/ 167 h 289"/>
                <a:gd name="T12" fmla="*/ 1 w 289"/>
                <a:gd name="T13" fmla="*/ 160 h 289"/>
                <a:gd name="T14" fmla="*/ 5 w 289"/>
                <a:gd name="T15" fmla="*/ 151 h 289"/>
                <a:gd name="T16" fmla="*/ 79 w 289"/>
                <a:gd name="T17" fmla="*/ 100 h 289"/>
                <a:gd name="T18" fmla="*/ 79 w 289"/>
                <a:gd name="T19" fmla="*/ 9 h 289"/>
                <a:gd name="T20" fmla="*/ 84 w 289"/>
                <a:gd name="T21" fmla="*/ 1 h 289"/>
                <a:gd name="T22" fmla="*/ 88 w 289"/>
                <a:gd name="T23" fmla="*/ 0 h 289"/>
                <a:gd name="T24" fmla="*/ 94 w 289"/>
                <a:gd name="T25" fmla="*/ 2 h 289"/>
                <a:gd name="T26" fmla="*/ 166 w 289"/>
                <a:gd name="T27" fmla="*/ 57 h 289"/>
                <a:gd name="T28" fmla="*/ 252 w 289"/>
                <a:gd name="T29" fmla="*/ 28 h 289"/>
                <a:gd name="T30" fmla="*/ 255 w 289"/>
                <a:gd name="T31" fmla="*/ 28 h 289"/>
                <a:gd name="T32" fmla="*/ 261 w 289"/>
                <a:gd name="T33" fmla="*/ 31 h 289"/>
                <a:gd name="T34" fmla="*/ 263 w 289"/>
                <a:gd name="T35" fmla="*/ 40 h 289"/>
                <a:gd name="T36" fmla="*/ 233 w 289"/>
                <a:gd name="T37" fmla="*/ 126 h 289"/>
                <a:gd name="T38" fmla="*/ 287 w 289"/>
                <a:gd name="T39" fmla="*/ 199 h 289"/>
                <a:gd name="T40" fmla="*/ 288 w 289"/>
                <a:gd name="T41" fmla="*/ 209 h 289"/>
                <a:gd name="T42" fmla="*/ 280 w 289"/>
                <a:gd name="T43" fmla="*/ 213 h 289"/>
                <a:gd name="T44" fmla="*/ 189 w 289"/>
                <a:gd name="T45" fmla="*/ 211 h 289"/>
                <a:gd name="T46" fmla="*/ 135 w 289"/>
                <a:gd name="T47" fmla="*/ 285 h 289"/>
                <a:gd name="T48" fmla="*/ 128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128" y="289"/>
                  </a:moveTo>
                  <a:cubicBezTo>
                    <a:pt x="128" y="289"/>
                    <a:pt x="127" y="289"/>
                    <a:pt x="127" y="289"/>
                  </a:cubicBezTo>
                  <a:cubicBezTo>
                    <a:pt x="125" y="288"/>
                    <a:pt x="123" y="287"/>
                    <a:pt x="122" y="286"/>
                  </a:cubicBezTo>
                  <a:cubicBezTo>
                    <a:pt x="121" y="285"/>
                    <a:pt x="120" y="284"/>
                    <a:pt x="120" y="282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4" y="166"/>
                    <a:pt x="1" y="164"/>
                    <a:pt x="1" y="160"/>
                  </a:cubicBezTo>
                  <a:cubicBezTo>
                    <a:pt x="0" y="157"/>
                    <a:pt x="2" y="153"/>
                    <a:pt x="5" y="151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5"/>
                    <a:pt x="81" y="2"/>
                    <a:pt x="84" y="1"/>
                  </a:cubicBezTo>
                  <a:cubicBezTo>
                    <a:pt x="85" y="0"/>
                    <a:pt x="87" y="0"/>
                    <a:pt x="88" y="0"/>
                  </a:cubicBezTo>
                  <a:cubicBezTo>
                    <a:pt x="90" y="0"/>
                    <a:pt x="92" y="1"/>
                    <a:pt x="94" y="2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3" y="28"/>
                    <a:pt x="254" y="28"/>
                    <a:pt x="255" y="28"/>
                  </a:cubicBezTo>
                  <a:cubicBezTo>
                    <a:pt x="257" y="28"/>
                    <a:pt x="260" y="29"/>
                    <a:pt x="261" y="31"/>
                  </a:cubicBezTo>
                  <a:cubicBezTo>
                    <a:pt x="264" y="33"/>
                    <a:pt x="265" y="37"/>
                    <a:pt x="263" y="4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9" y="202"/>
                    <a:pt x="289" y="206"/>
                    <a:pt x="288" y="209"/>
                  </a:cubicBezTo>
                  <a:cubicBezTo>
                    <a:pt x="286" y="212"/>
                    <a:pt x="283" y="213"/>
                    <a:pt x="280" y="213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4" y="287"/>
                    <a:pt x="131" y="289"/>
                    <a:pt x="128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7" name="star outline"/>
            <p:cNvSpPr>
              <a:spLocks noEditPoints="1"/>
            </p:cNvSpPr>
            <p:nvPr/>
          </p:nvSpPr>
          <p:spPr bwMode="auto">
            <a:xfrm>
              <a:off x="5168900" y="5853113"/>
              <a:ext cx="955675" cy="952500"/>
            </a:xfrm>
            <a:custGeom>
              <a:avLst/>
              <a:gdLst>
                <a:gd name="T0" fmla="*/ 94 w 302"/>
                <a:gd name="T1" fmla="*/ 12 h 301"/>
                <a:gd name="T2" fmla="*/ 96 w 302"/>
                <a:gd name="T3" fmla="*/ 12 h 301"/>
                <a:gd name="T4" fmla="*/ 171 w 302"/>
                <a:gd name="T5" fmla="*/ 69 h 301"/>
                <a:gd name="T6" fmla="*/ 260 w 302"/>
                <a:gd name="T7" fmla="*/ 40 h 301"/>
                <a:gd name="T8" fmla="*/ 261 w 302"/>
                <a:gd name="T9" fmla="*/ 40 h 301"/>
                <a:gd name="T10" fmla="*/ 263 w 302"/>
                <a:gd name="T11" fmla="*/ 41 h 301"/>
                <a:gd name="T12" fmla="*/ 264 w 302"/>
                <a:gd name="T13" fmla="*/ 44 h 301"/>
                <a:gd name="T14" fmla="*/ 233 w 302"/>
                <a:gd name="T15" fmla="*/ 133 h 301"/>
                <a:gd name="T16" fmla="*/ 288 w 302"/>
                <a:gd name="T17" fmla="*/ 209 h 301"/>
                <a:gd name="T18" fmla="*/ 288 w 302"/>
                <a:gd name="T19" fmla="*/ 212 h 301"/>
                <a:gd name="T20" fmla="*/ 286 w 302"/>
                <a:gd name="T21" fmla="*/ 213 h 301"/>
                <a:gd name="T22" fmla="*/ 286 w 302"/>
                <a:gd name="T23" fmla="*/ 213 h 301"/>
                <a:gd name="T24" fmla="*/ 192 w 302"/>
                <a:gd name="T25" fmla="*/ 211 h 301"/>
                <a:gd name="T26" fmla="*/ 137 w 302"/>
                <a:gd name="T27" fmla="*/ 287 h 301"/>
                <a:gd name="T28" fmla="*/ 134 w 302"/>
                <a:gd name="T29" fmla="*/ 289 h 301"/>
                <a:gd name="T30" fmla="*/ 134 w 302"/>
                <a:gd name="T31" fmla="*/ 289 h 301"/>
                <a:gd name="T32" fmla="*/ 132 w 302"/>
                <a:gd name="T33" fmla="*/ 288 h 301"/>
                <a:gd name="T34" fmla="*/ 131 w 302"/>
                <a:gd name="T35" fmla="*/ 287 h 301"/>
                <a:gd name="T36" fmla="*/ 104 w 302"/>
                <a:gd name="T37" fmla="*/ 196 h 301"/>
                <a:gd name="T38" fmla="*/ 15 w 302"/>
                <a:gd name="T39" fmla="*/ 168 h 301"/>
                <a:gd name="T40" fmla="*/ 13 w 302"/>
                <a:gd name="T41" fmla="*/ 165 h 301"/>
                <a:gd name="T42" fmla="*/ 14 w 302"/>
                <a:gd name="T43" fmla="*/ 162 h 301"/>
                <a:gd name="T44" fmla="*/ 91 w 302"/>
                <a:gd name="T45" fmla="*/ 109 h 301"/>
                <a:gd name="T46" fmla="*/ 91 w 302"/>
                <a:gd name="T47" fmla="*/ 15 h 301"/>
                <a:gd name="T48" fmla="*/ 93 w 302"/>
                <a:gd name="T49" fmla="*/ 12 h 301"/>
                <a:gd name="T50" fmla="*/ 94 w 302"/>
                <a:gd name="T51" fmla="*/ 12 h 301"/>
                <a:gd name="T52" fmla="*/ 94 w 302"/>
                <a:gd name="T53" fmla="*/ 0 h 301"/>
                <a:gd name="T54" fmla="*/ 87 w 302"/>
                <a:gd name="T55" fmla="*/ 1 h 301"/>
                <a:gd name="T56" fmla="*/ 79 w 302"/>
                <a:gd name="T57" fmla="*/ 15 h 301"/>
                <a:gd name="T58" fmla="*/ 79 w 302"/>
                <a:gd name="T59" fmla="*/ 103 h 301"/>
                <a:gd name="T60" fmla="*/ 7 w 302"/>
                <a:gd name="T61" fmla="*/ 153 h 301"/>
                <a:gd name="T62" fmla="*/ 1 w 302"/>
                <a:gd name="T63" fmla="*/ 167 h 301"/>
                <a:gd name="T64" fmla="*/ 11 w 302"/>
                <a:gd name="T65" fmla="*/ 179 h 301"/>
                <a:gd name="T66" fmla="*/ 95 w 302"/>
                <a:gd name="T67" fmla="*/ 206 h 301"/>
                <a:gd name="T68" fmla="*/ 120 w 302"/>
                <a:gd name="T69" fmla="*/ 290 h 301"/>
                <a:gd name="T70" fmla="*/ 124 w 302"/>
                <a:gd name="T71" fmla="*/ 296 h 301"/>
                <a:gd name="T72" fmla="*/ 132 w 302"/>
                <a:gd name="T73" fmla="*/ 300 h 301"/>
                <a:gd name="T74" fmla="*/ 134 w 302"/>
                <a:gd name="T75" fmla="*/ 301 h 301"/>
                <a:gd name="T76" fmla="*/ 146 w 302"/>
                <a:gd name="T77" fmla="*/ 294 h 301"/>
                <a:gd name="T78" fmla="*/ 198 w 302"/>
                <a:gd name="T79" fmla="*/ 223 h 301"/>
                <a:gd name="T80" fmla="*/ 285 w 302"/>
                <a:gd name="T81" fmla="*/ 225 h 301"/>
                <a:gd name="T82" fmla="*/ 286 w 302"/>
                <a:gd name="T83" fmla="*/ 225 h 301"/>
                <a:gd name="T84" fmla="*/ 299 w 302"/>
                <a:gd name="T85" fmla="*/ 217 h 301"/>
                <a:gd name="T86" fmla="*/ 298 w 302"/>
                <a:gd name="T87" fmla="*/ 202 h 301"/>
                <a:gd name="T88" fmla="*/ 246 w 302"/>
                <a:gd name="T89" fmla="*/ 131 h 301"/>
                <a:gd name="T90" fmla="*/ 275 w 302"/>
                <a:gd name="T91" fmla="*/ 48 h 301"/>
                <a:gd name="T92" fmla="*/ 272 w 302"/>
                <a:gd name="T93" fmla="*/ 33 h 301"/>
                <a:gd name="T94" fmla="*/ 261 w 302"/>
                <a:gd name="T95" fmla="*/ 28 h 301"/>
                <a:gd name="T96" fmla="*/ 256 w 302"/>
                <a:gd name="T97" fmla="*/ 29 h 301"/>
                <a:gd name="T98" fmla="*/ 173 w 302"/>
                <a:gd name="T99" fmla="*/ 56 h 301"/>
                <a:gd name="T100" fmla="*/ 103 w 302"/>
                <a:gd name="T101" fmla="*/ 3 h 301"/>
                <a:gd name="T102" fmla="*/ 94 w 302"/>
                <a:gd name="T10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301">
                  <a:moveTo>
                    <a:pt x="94" y="12"/>
                  </a:moveTo>
                  <a:cubicBezTo>
                    <a:pt x="95" y="12"/>
                    <a:pt x="95" y="12"/>
                    <a:pt x="96" y="12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260" y="40"/>
                    <a:pt x="260" y="40"/>
                    <a:pt x="260" y="40"/>
                  </a:cubicBezTo>
                  <a:cubicBezTo>
                    <a:pt x="260" y="40"/>
                    <a:pt x="261" y="40"/>
                    <a:pt x="261" y="40"/>
                  </a:cubicBezTo>
                  <a:cubicBezTo>
                    <a:pt x="262" y="40"/>
                    <a:pt x="263" y="40"/>
                    <a:pt x="263" y="41"/>
                  </a:cubicBezTo>
                  <a:cubicBezTo>
                    <a:pt x="264" y="42"/>
                    <a:pt x="264" y="43"/>
                    <a:pt x="264" y="44"/>
                  </a:cubicBezTo>
                  <a:cubicBezTo>
                    <a:pt x="233" y="133"/>
                    <a:pt x="233" y="133"/>
                    <a:pt x="233" y="133"/>
                  </a:cubicBezTo>
                  <a:cubicBezTo>
                    <a:pt x="288" y="209"/>
                    <a:pt x="288" y="209"/>
                    <a:pt x="288" y="209"/>
                  </a:cubicBezTo>
                  <a:cubicBezTo>
                    <a:pt x="289" y="210"/>
                    <a:pt x="289" y="211"/>
                    <a:pt x="288" y="212"/>
                  </a:cubicBezTo>
                  <a:cubicBezTo>
                    <a:pt x="288" y="213"/>
                    <a:pt x="287" y="213"/>
                    <a:pt x="286" y="213"/>
                  </a:cubicBezTo>
                  <a:cubicBezTo>
                    <a:pt x="286" y="213"/>
                    <a:pt x="286" y="213"/>
                    <a:pt x="286" y="213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6" y="288"/>
                    <a:pt x="135" y="289"/>
                    <a:pt x="134" y="289"/>
                  </a:cubicBezTo>
                  <a:cubicBezTo>
                    <a:pt x="134" y="289"/>
                    <a:pt x="134" y="289"/>
                    <a:pt x="134" y="289"/>
                  </a:cubicBezTo>
                  <a:cubicBezTo>
                    <a:pt x="133" y="289"/>
                    <a:pt x="133" y="288"/>
                    <a:pt x="132" y="288"/>
                  </a:cubicBezTo>
                  <a:cubicBezTo>
                    <a:pt x="132" y="287"/>
                    <a:pt x="132" y="287"/>
                    <a:pt x="131" y="287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4" y="167"/>
                    <a:pt x="13" y="166"/>
                    <a:pt x="13" y="165"/>
                  </a:cubicBezTo>
                  <a:cubicBezTo>
                    <a:pt x="13" y="164"/>
                    <a:pt x="13" y="163"/>
                    <a:pt x="14" y="162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3"/>
                    <a:pt x="93" y="12"/>
                  </a:cubicBezTo>
                  <a:cubicBezTo>
                    <a:pt x="93" y="12"/>
                    <a:pt x="94" y="12"/>
                    <a:pt x="94" y="12"/>
                  </a:cubicBezTo>
                  <a:moveTo>
                    <a:pt x="94" y="0"/>
                  </a:moveTo>
                  <a:cubicBezTo>
                    <a:pt x="92" y="0"/>
                    <a:pt x="90" y="0"/>
                    <a:pt x="87" y="1"/>
                  </a:cubicBezTo>
                  <a:cubicBezTo>
                    <a:pt x="82" y="4"/>
                    <a:pt x="79" y="9"/>
                    <a:pt x="79" y="15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3" y="156"/>
                    <a:pt x="0" y="161"/>
                    <a:pt x="1" y="167"/>
                  </a:cubicBezTo>
                  <a:cubicBezTo>
                    <a:pt x="2" y="173"/>
                    <a:pt x="6" y="177"/>
                    <a:pt x="11" y="179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120" y="290"/>
                    <a:pt x="120" y="290"/>
                    <a:pt x="120" y="290"/>
                  </a:cubicBezTo>
                  <a:cubicBezTo>
                    <a:pt x="121" y="292"/>
                    <a:pt x="122" y="295"/>
                    <a:pt x="124" y="296"/>
                  </a:cubicBezTo>
                  <a:cubicBezTo>
                    <a:pt x="126" y="298"/>
                    <a:pt x="129" y="300"/>
                    <a:pt x="132" y="300"/>
                  </a:cubicBezTo>
                  <a:cubicBezTo>
                    <a:pt x="133" y="301"/>
                    <a:pt x="133" y="301"/>
                    <a:pt x="134" y="301"/>
                  </a:cubicBezTo>
                  <a:cubicBezTo>
                    <a:pt x="139" y="301"/>
                    <a:pt x="144" y="298"/>
                    <a:pt x="146" y="294"/>
                  </a:cubicBezTo>
                  <a:cubicBezTo>
                    <a:pt x="198" y="223"/>
                    <a:pt x="198" y="223"/>
                    <a:pt x="198" y="223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91" y="225"/>
                    <a:pt x="296" y="222"/>
                    <a:pt x="299" y="217"/>
                  </a:cubicBezTo>
                  <a:cubicBezTo>
                    <a:pt x="302" y="212"/>
                    <a:pt x="301" y="206"/>
                    <a:pt x="298" y="202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77" y="43"/>
                    <a:pt x="276" y="37"/>
                    <a:pt x="272" y="33"/>
                  </a:cubicBezTo>
                  <a:cubicBezTo>
                    <a:pt x="269" y="30"/>
                    <a:pt x="265" y="28"/>
                    <a:pt x="261" y="28"/>
                  </a:cubicBezTo>
                  <a:cubicBezTo>
                    <a:pt x="259" y="28"/>
                    <a:pt x="258" y="28"/>
                    <a:pt x="256" y="29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1" y="1"/>
                    <a:pt x="97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3" name="yellow star"/>
          <p:cNvGrpSpPr/>
          <p:nvPr/>
        </p:nvGrpSpPr>
        <p:grpSpPr>
          <a:xfrm>
            <a:off x="6130925" y="6199189"/>
            <a:ext cx="628650" cy="612775"/>
            <a:chOff x="4606925" y="6199188"/>
            <a:chExt cx="628650" cy="612775"/>
          </a:xfrm>
        </p:grpSpPr>
        <p:sp>
          <p:nvSpPr>
            <p:cNvPr id="238" name="yellow star"/>
            <p:cNvSpPr>
              <a:spLocks/>
            </p:cNvSpPr>
            <p:nvPr/>
          </p:nvSpPr>
          <p:spPr bwMode="auto">
            <a:xfrm>
              <a:off x="4625975" y="6218238"/>
              <a:ext cx="590550" cy="574675"/>
            </a:xfrm>
            <a:custGeom>
              <a:avLst/>
              <a:gdLst>
                <a:gd name="T0" fmla="*/ 89 w 187"/>
                <a:gd name="T1" fmla="*/ 182 h 182"/>
                <a:gd name="T2" fmla="*/ 82 w 187"/>
                <a:gd name="T3" fmla="*/ 177 h 182"/>
                <a:gd name="T4" fmla="*/ 61 w 187"/>
                <a:gd name="T5" fmla="*/ 126 h 182"/>
                <a:gd name="T6" fmla="*/ 7 w 187"/>
                <a:gd name="T7" fmla="*/ 114 h 182"/>
                <a:gd name="T8" fmla="*/ 1 w 187"/>
                <a:gd name="T9" fmla="*/ 108 h 182"/>
                <a:gd name="T10" fmla="*/ 3 w 187"/>
                <a:gd name="T11" fmla="*/ 100 h 182"/>
                <a:gd name="T12" fmla="*/ 46 w 187"/>
                <a:gd name="T13" fmla="*/ 64 h 182"/>
                <a:gd name="T14" fmla="*/ 40 w 187"/>
                <a:gd name="T15" fmla="*/ 9 h 182"/>
                <a:gd name="T16" fmla="*/ 44 w 187"/>
                <a:gd name="T17" fmla="*/ 2 h 182"/>
                <a:gd name="T18" fmla="*/ 48 w 187"/>
                <a:gd name="T19" fmla="*/ 0 h 182"/>
                <a:gd name="T20" fmla="*/ 52 w 187"/>
                <a:gd name="T21" fmla="*/ 2 h 182"/>
                <a:gd name="T22" fmla="*/ 99 w 187"/>
                <a:gd name="T23" fmla="*/ 31 h 182"/>
                <a:gd name="T24" fmla="*/ 150 w 187"/>
                <a:gd name="T25" fmla="*/ 9 h 182"/>
                <a:gd name="T26" fmla="*/ 154 w 187"/>
                <a:gd name="T27" fmla="*/ 8 h 182"/>
                <a:gd name="T28" fmla="*/ 159 w 187"/>
                <a:gd name="T29" fmla="*/ 10 h 182"/>
                <a:gd name="T30" fmla="*/ 161 w 187"/>
                <a:gd name="T31" fmla="*/ 18 h 182"/>
                <a:gd name="T32" fmla="*/ 148 w 187"/>
                <a:gd name="T33" fmla="*/ 72 h 182"/>
                <a:gd name="T34" fmla="*/ 185 w 187"/>
                <a:gd name="T35" fmla="*/ 113 h 182"/>
                <a:gd name="T36" fmla="*/ 187 w 187"/>
                <a:gd name="T37" fmla="*/ 117 h 182"/>
                <a:gd name="T38" fmla="*/ 186 w 187"/>
                <a:gd name="T39" fmla="*/ 121 h 182"/>
                <a:gd name="T40" fmla="*/ 180 w 187"/>
                <a:gd name="T41" fmla="*/ 126 h 182"/>
                <a:gd name="T42" fmla="*/ 124 w 187"/>
                <a:gd name="T43" fmla="*/ 130 h 182"/>
                <a:gd name="T44" fmla="*/ 96 w 187"/>
                <a:gd name="T45" fmla="*/ 178 h 182"/>
                <a:gd name="T46" fmla="*/ 89 w 187"/>
                <a:gd name="T47" fmla="*/ 182 h 182"/>
                <a:gd name="T48" fmla="*/ 8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89" y="182"/>
                  </a:moveTo>
                  <a:cubicBezTo>
                    <a:pt x="86" y="182"/>
                    <a:pt x="83" y="180"/>
                    <a:pt x="82" y="17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4" y="113"/>
                    <a:pt x="1" y="111"/>
                    <a:pt x="1" y="108"/>
                  </a:cubicBezTo>
                  <a:cubicBezTo>
                    <a:pt x="0" y="105"/>
                    <a:pt x="1" y="102"/>
                    <a:pt x="3" y="10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6"/>
                    <a:pt x="41" y="3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9"/>
                    <a:pt x="159" y="10"/>
                  </a:cubicBezTo>
                  <a:cubicBezTo>
                    <a:pt x="161" y="12"/>
                    <a:pt x="162" y="15"/>
                    <a:pt x="161" y="18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6" y="114"/>
                    <a:pt x="186" y="115"/>
                    <a:pt x="187" y="117"/>
                  </a:cubicBezTo>
                  <a:cubicBezTo>
                    <a:pt x="187" y="118"/>
                    <a:pt x="187" y="120"/>
                    <a:pt x="186" y="121"/>
                  </a:cubicBezTo>
                  <a:cubicBezTo>
                    <a:pt x="185" y="124"/>
                    <a:pt x="183" y="126"/>
                    <a:pt x="180" y="126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5" y="181"/>
                    <a:pt x="92" y="182"/>
                    <a:pt x="89" y="182"/>
                  </a:cubicBezTo>
                  <a:cubicBezTo>
                    <a:pt x="89" y="182"/>
                    <a:pt x="89" y="182"/>
                    <a:pt x="89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9" name="star outline"/>
            <p:cNvSpPr>
              <a:spLocks noEditPoints="1"/>
            </p:cNvSpPr>
            <p:nvPr/>
          </p:nvSpPr>
          <p:spPr bwMode="auto">
            <a:xfrm>
              <a:off x="4606925" y="6199188"/>
              <a:ext cx="628650" cy="612775"/>
            </a:xfrm>
            <a:custGeom>
              <a:avLst/>
              <a:gdLst>
                <a:gd name="T0" fmla="*/ 54 w 199"/>
                <a:gd name="T1" fmla="*/ 12 h 194"/>
                <a:gd name="T2" fmla="*/ 55 w 199"/>
                <a:gd name="T3" fmla="*/ 13 h 194"/>
                <a:gd name="T4" fmla="*/ 105 w 199"/>
                <a:gd name="T5" fmla="*/ 44 h 194"/>
                <a:gd name="T6" fmla="*/ 159 w 199"/>
                <a:gd name="T7" fmla="*/ 20 h 194"/>
                <a:gd name="T8" fmla="*/ 160 w 199"/>
                <a:gd name="T9" fmla="*/ 20 h 194"/>
                <a:gd name="T10" fmla="*/ 161 w 199"/>
                <a:gd name="T11" fmla="*/ 20 h 194"/>
                <a:gd name="T12" fmla="*/ 161 w 199"/>
                <a:gd name="T13" fmla="*/ 22 h 194"/>
                <a:gd name="T14" fmla="*/ 147 w 199"/>
                <a:gd name="T15" fmla="*/ 79 h 194"/>
                <a:gd name="T16" fmla="*/ 186 w 199"/>
                <a:gd name="T17" fmla="*/ 123 h 194"/>
                <a:gd name="T18" fmla="*/ 187 w 199"/>
                <a:gd name="T19" fmla="*/ 124 h 194"/>
                <a:gd name="T20" fmla="*/ 187 w 199"/>
                <a:gd name="T21" fmla="*/ 125 h 194"/>
                <a:gd name="T22" fmla="*/ 185 w 199"/>
                <a:gd name="T23" fmla="*/ 126 h 194"/>
                <a:gd name="T24" fmla="*/ 127 w 199"/>
                <a:gd name="T25" fmla="*/ 131 h 194"/>
                <a:gd name="T26" fmla="*/ 97 w 199"/>
                <a:gd name="T27" fmla="*/ 181 h 194"/>
                <a:gd name="T28" fmla="*/ 95 w 199"/>
                <a:gd name="T29" fmla="*/ 182 h 194"/>
                <a:gd name="T30" fmla="*/ 95 w 199"/>
                <a:gd name="T31" fmla="*/ 182 h 194"/>
                <a:gd name="T32" fmla="*/ 94 w 199"/>
                <a:gd name="T33" fmla="*/ 181 h 194"/>
                <a:gd name="T34" fmla="*/ 71 w 199"/>
                <a:gd name="T35" fmla="*/ 127 h 194"/>
                <a:gd name="T36" fmla="*/ 14 w 199"/>
                <a:gd name="T37" fmla="*/ 114 h 194"/>
                <a:gd name="T38" fmla="*/ 12 w 199"/>
                <a:gd name="T39" fmla="*/ 113 h 194"/>
                <a:gd name="T40" fmla="*/ 13 w 199"/>
                <a:gd name="T41" fmla="*/ 111 h 194"/>
                <a:gd name="T42" fmla="*/ 58 w 199"/>
                <a:gd name="T43" fmla="*/ 73 h 194"/>
                <a:gd name="T44" fmla="*/ 52 w 199"/>
                <a:gd name="T45" fmla="*/ 14 h 194"/>
                <a:gd name="T46" fmla="*/ 53 w 199"/>
                <a:gd name="T47" fmla="*/ 13 h 194"/>
                <a:gd name="T48" fmla="*/ 54 w 199"/>
                <a:gd name="T49" fmla="*/ 12 h 194"/>
                <a:gd name="T50" fmla="*/ 54 w 199"/>
                <a:gd name="T51" fmla="*/ 0 h 194"/>
                <a:gd name="T52" fmla="*/ 47 w 199"/>
                <a:gd name="T53" fmla="*/ 3 h 194"/>
                <a:gd name="T54" fmla="*/ 40 w 199"/>
                <a:gd name="T55" fmla="*/ 16 h 194"/>
                <a:gd name="T56" fmla="*/ 45 w 199"/>
                <a:gd name="T57" fmla="*/ 68 h 194"/>
                <a:gd name="T58" fmla="*/ 5 w 199"/>
                <a:gd name="T59" fmla="*/ 102 h 194"/>
                <a:gd name="T60" fmla="*/ 1 w 199"/>
                <a:gd name="T61" fmla="*/ 116 h 194"/>
                <a:gd name="T62" fmla="*/ 11 w 199"/>
                <a:gd name="T63" fmla="*/ 126 h 194"/>
                <a:gd name="T64" fmla="*/ 63 w 199"/>
                <a:gd name="T65" fmla="*/ 137 h 194"/>
                <a:gd name="T66" fmla="*/ 82 w 199"/>
                <a:gd name="T67" fmla="*/ 186 h 194"/>
                <a:gd name="T68" fmla="*/ 94 w 199"/>
                <a:gd name="T69" fmla="*/ 194 h 194"/>
                <a:gd name="T70" fmla="*/ 95 w 199"/>
                <a:gd name="T71" fmla="*/ 194 h 194"/>
                <a:gd name="T72" fmla="*/ 107 w 199"/>
                <a:gd name="T73" fmla="*/ 187 h 194"/>
                <a:gd name="T74" fmla="*/ 134 w 199"/>
                <a:gd name="T75" fmla="*/ 142 h 194"/>
                <a:gd name="T76" fmla="*/ 186 w 199"/>
                <a:gd name="T77" fmla="*/ 138 h 194"/>
                <a:gd name="T78" fmla="*/ 198 w 199"/>
                <a:gd name="T79" fmla="*/ 130 h 194"/>
                <a:gd name="T80" fmla="*/ 199 w 199"/>
                <a:gd name="T81" fmla="*/ 121 h 194"/>
                <a:gd name="T82" fmla="*/ 198 w 199"/>
                <a:gd name="T83" fmla="*/ 121 h 194"/>
                <a:gd name="T84" fmla="*/ 195 w 199"/>
                <a:gd name="T85" fmla="*/ 115 h 194"/>
                <a:gd name="T86" fmla="*/ 161 w 199"/>
                <a:gd name="T87" fmla="*/ 76 h 194"/>
                <a:gd name="T88" fmla="*/ 173 w 199"/>
                <a:gd name="T89" fmla="*/ 25 h 194"/>
                <a:gd name="T90" fmla="*/ 169 w 199"/>
                <a:gd name="T91" fmla="*/ 11 h 194"/>
                <a:gd name="T92" fmla="*/ 160 w 199"/>
                <a:gd name="T93" fmla="*/ 8 h 194"/>
                <a:gd name="T94" fmla="*/ 154 w 199"/>
                <a:gd name="T95" fmla="*/ 9 h 194"/>
                <a:gd name="T96" fmla="*/ 106 w 199"/>
                <a:gd name="T97" fmla="*/ 30 h 194"/>
                <a:gd name="T98" fmla="*/ 61 w 199"/>
                <a:gd name="T99" fmla="*/ 2 h 194"/>
                <a:gd name="T100" fmla="*/ 54 w 199"/>
                <a:gd name="T10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4">
                  <a:moveTo>
                    <a:pt x="54" y="12"/>
                  </a:moveTo>
                  <a:cubicBezTo>
                    <a:pt x="54" y="12"/>
                    <a:pt x="55" y="13"/>
                    <a:pt x="55" y="13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60" y="20"/>
                  </a:cubicBezTo>
                  <a:cubicBezTo>
                    <a:pt x="160" y="20"/>
                    <a:pt x="160" y="20"/>
                    <a:pt x="161" y="20"/>
                  </a:cubicBezTo>
                  <a:cubicBezTo>
                    <a:pt x="161" y="21"/>
                    <a:pt x="162" y="22"/>
                    <a:pt x="161" y="22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4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1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4"/>
                    <a:pt x="13" y="113"/>
                    <a:pt x="12" y="113"/>
                  </a:cubicBezTo>
                  <a:cubicBezTo>
                    <a:pt x="12" y="112"/>
                    <a:pt x="13" y="111"/>
                    <a:pt x="13" y="11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3"/>
                    <a:pt x="53" y="13"/>
                  </a:cubicBezTo>
                  <a:cubicBezTo>
                    <a:pt x="53" y="13"/>
                    <a:pt x="54" y="12"/>
                    <a:pt x="54" y="12"/>
                  </a:cubicBezTo>
                  <a:moveTo>
                    <a:pt x="54" y="0"/>
                  </a:moveTo>
                  <a:cubicBezTo>
                    <a:pt x="51" y="0"/>
                    <a:pt x="49" y="1"/>
                    <a:pt x="47" y="3"/>
                  </a:cubicBezTo>
                  <a:cubicBezTo>
                    <a:pt x="42" y="5"/>
                    <a:pt x="40" y="10"/>
                    <a:pt x="40" y="16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" y="105"/>
                    <a:pt x="0" y="111"/>
                    <a:pt x="1" y="116"/>
                  </a:cubicBezTo>
                  <a:cubicBezTo>
                    <a:pt x="2" y="121"/>
                    <a:pt x="6" y="125"/>
                    <a:pt x="11" y="126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91"/>
                    <a:pt x="89" y="194"/>
                    <a:pt x="94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0" y="194"/>
                    <a:pt x="105" y="192"/>
                    <a:pt x="107" y="187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1" y="138"/>
                    <a:pt x="196" y="135"/>
                    <a:pt x="198" y="130"/>
                  </a:cubicBezTo>
                  <a:cubicBezTo>
                    <a:pt x="199" y="127"/>
                    <a:pt x="199" y="124"/>
                    <a:pt x="199" y="121"/>
                  </a:cubicBezTo>
                  <a:cubicBezTo>
                    <a:pt x="199" y="121"/>
                    <a:pt x="198" y="121"/>
                    <a:pt x="198" y="121"/>
                  </a:cubicBezTo>
                  <a:cubicBezTo>
                    <a:pt x="198" y="119"/>
                    <a:pt x="197" y="117"/>
                    <a:pt x="195" y="11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4" y="20"/>
                    <a:pt x="173" y="15"/>
                    <a:pt x="169" y="11"/>
                  </a:cubicBezTo>
                  <a:cubicBezTo>
                    <a:pt x="166" y="9"/>
                    <a:pt x="163" y="8"/>
                    <a:pt x="160" y="8"/>
                  </a:cubicBezTo>
                  <a:cubicBezTo>
                    <a:pt x="158" y="8"/>
                    <a:pt x="156" y="8"/>
                    <a:pt x="154" y="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5" name="yellow star"/>
          <p:cNvGrpSpPr/>
          <p:nvPr/>
        </p:nvGrpSpPr>
        <p:grpSpPr>
          <a:xfrm>
            <a:off x="5410200" y="6084889"/>
            <a:ext cx="749300" cy="758825"/>
            <a:chOff x="3886200" y="6084888"/>
            <a:chExt cx="749300" cy="758825"/>
          </a:xfrm>
        </p:grpSpPr>
        <p:sp>
          <p:nvSpPr>
            <p:cNvPr id="240" name="yellow star"/>
            <p:cNvSpPr>
              <a:spLocks/>
            </p:cNvSpPr>
            <p:nvPr/>
          </p:nvSpPr>
          <p:spPr bwMode="auto">
            <a:xfrm>
              <a:off x="3905250" y="6103938"/>
              <a:ext cx="711200" cy="720725"/>
            </a:xfrm>
            <a:custGeom>
              <a:avLst/>
              <a:gdLst>
                <a:gd name="T0" fmla="*/ 151 w 225"/>
                <a:gd name="T1" fmla="*/ 228 h 228"/>
                <a:gd name="T2" fmla="*/ 146 w 225"/>
                <a:gd name="T3" fmla="*/ 226 h 228"/>
                <a:gd name="T4" fmla="*/ 92 w 225"/>
                <a:gd name="T5" fmla="*/ 181 h 228"/>
                <a:gd name="T6" fmla="*/ 25 w 225"/>
                <a:gd name="T7" fmla="*/ 200 h 228"/>
                <a:gd name="T8" fmla="*/ 22 w 225"/>
                <a:gd name="T9" fmla="*/ 200 h 228"/>
                <a:gd name="T10" fmla="*/ 16 w 225"/>
                <a:gd name="T11" fmla="*/ 198 h 228"/>
                <a:gd name="T12" fmla="*/ 15 w 225"/>
                <a:gd name="T13" fmla="*/ 189 h 228"/>
                <a:gd name="T14" fmla="*/ 41 w 225"/>
                <a:gd name="T15" fmla="*/ 124 h 228"/>
                <a:gd name="T16" fmla="*/ 2 w 225"/>
                <a:gd name="T17" fmla="*/ 66 h 228"/>
                <a:gd name="T18" fmla="*/ 2 w 225"/>
                <a:gd name="T19" fmla="*/ 57 h 228"/>
                <a:gd name="T20" fmla="*/ 9 w 225"/>
                <a:gd name="T21" fmla="*/ 53 h 228"/>
                <a:gd name="T22" fmla="*/ 9 w 225"/>
                <a:gd name="T23" fmla="*/ 53 h 228"/>
                <a:gd name="T24" fmla="*/ 79 w 225"/>
                <a:gd name="T25" fmla="*/ 58 h 228"/>
                <a:gd name="T26" fmla="*/ 122 w 225"/>
                <a:gd name="T27" fmla="*/ 3 h 228"/>
                <a:gd name="T28" fmla="*/ 129 w 225"/>
                <a:gd name="T29" fmla="*/ 0 h 228"/>
                <a:gd name="T30" fmla="*/ 131 w 225"/>
                <a:gd name="T31" fmla="*/ 0 h 228"/>
                <a:gd name="T32" fmla="*/ 137 w 225"/>
                <a:gd name="T33" fmla="*/ 6 h 228"/>
                <a:gd name="T34" fmla="*/ 154 w 225"/>
                <a:gd name="T35" fmla="*/ 74 h 228"/>
                <a:gd name="T36" fmla="*/ 220 w 225"/>
                <a:gd name="T37" fmla="*/ 98 h 228"/>
                <a:gd name="T38" fmla="*/ 223 w 225"/>
                <a:gd name="T39" fmla="*/ 100 h 228"/>
                <a:gd name="T40" fmla="*/ 225 w 225"/>
                <a:gd name="T41" fmla="*/ 105 h 228"/>
                <a:gd name="T42" fmla="*/ 221 w 225"/>
                <a:gd name="T43" fmla="*/ 113 h 228"/>
                <a:gd name="T44" fmla="*/ 162 w 225"/>
                <a:gd name="T45" fmla="*/ 150 h 228"/>
                <a:gd name="T46" fmla="*/ 159 w 225"/>
                <a:gd name="T47" fmla="*/ 220 h 228"/>
                <a:gd name="T48" fmla="*/ 154 w 225"/>
                <a:gd name="T49" fmla="*/ 227 h 228"/>
                <a:gd name="T50" fmla="*/ 151 w 225"/>
                <a:gd name="T5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28">
                  <a:moveTo>
                    <a:pt x="151" y="228"/>
                  </a:moveTo>
                  <a:cubicBezTo>
                    <a:pt x="149" y="228"/>
                    <a:pt x="147" y="227"/>
                    <a:pt x="146" y="226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4" y="200"/>
                    <a:pt x="23" y="200"/>
                    <a:pt x="22" y="200"/>
                  </a:cubicBezTo>
                  <a:cubicBezTo>
                    <a:pt x="20" y="200"/>
                    <a:pt x="18" y="199"/>
                    <a:pt x="16" y="198"/>
                  </a:cubicBezTo>
                  <a:cubicBezTo>
                    <a:pt x="14" y="195"/>
                    <a:pt x="13" y="192"/>
                    <a:pt x="15" y="189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0" y="63"/>
                    <a:pt x="0" y="60"/>
                    <a:pt x="2" y="57"/>
                  </a:cubicBezTo>
                  <a:cubicBezTo>
                    <a:pt x="3" y="55"/>
                    <a:pt x="6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4" y="1"/>
                    <a:pt x="126" y="0"/>
                    <a:pt x="129" y="0"/>
                  </a:cubicBezTo>
                  <a:cubicBezTo>
                    <a:pt x="129" y="0"/>
                    <a:pt x="130" y="0"/>
                    <a:pt x="131" y="0"/>
                  </a:cubicBezTo>
                  <a:cubicBezTo>
                    <a:pt x="134" y="0"/>
                    <a:pt x="136" y="3"/>
                    <a:pt x="137" y="6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1" y="98"/>
                    <a:pt x="222" y="99"/>
                    <a:pt x="223" y="100"/>
                  </a:cubicBezTo>
                  <a:cubicBezTo>
                    <a:pt x="224" y="101"/>
                    <a:pt x="225" y="103"/>
                    <a:pt x="225" y="105"/>
                  </a:cubicBezTo>
                  <a:cubicBezTo>
                    <a:pt x="225" y="108"/>
                    <a:pt x="224" y="111"/>
                    <a:pt x="221" y="113"/>
                  </a:cubicBezTo>
                  <a:cubicBezTo>
                    <a:pt x="162" y="150"/>
                    <a:pt x="162" y="150"/>
                    <a:pt x="162" y="150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59" y="223"/>
                    <a:pt x="157" y="226"/>
                    <a:pt x="154" y="227"/>
                  </a:cubicBezTo>
                  <a:cubicBezTo>
                    <a:pt x="153" y="227"/>
                    <a:pt x="152" y="228"/>
                    <a:pt x="151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1" name="star outline"/>
            <p:cNvSpPr>
              <a:spLocks noEditPoints="1"/>
            </p:cNvSpPr>
            <p:nvPr/>
          </p:nvSpPr>
          <p:spPr bwMode="auto">
            <a:xfrm>
              <a:off x="3886200" y="6084888"/>
              <a:ext cx="749300" cy="758825"/>
            </a:xfrm>
            <a:custGeom>
              <a:avLst/>
              <a:gdLst>
                <a:gd name="T0" fmla="*/ 135 w 237"/>
                <a:gd name="T1" fmla="*/ 12 h 240"/>
                <a:gd name="T2" fmla="*/ 135 w 237"/>
                <a:gd name="T3" fmla="*/ 12 h 240"/>
                <a:gd name="T4" fmla="*/ 137 w 237"/>
                <a:gd name="T5" fmla="*/ 13 h 240"/>
                <a:gd name="T6" fmla="*/ 155 w 237"/>
                <a:gd name="T7" fmla="*/ 84 h 240"/>
                <a:gd name="T8" fmla="*/ 224 w 237"/>
                <a:gd name="T9" fmla="*/ 109 h 240"/>
                <a:gd name="T10" fmla="*/ 224 w 237"/>
                <a:gd name="T11" fmla="*/ 110 h 240"/>
                <a:gd name="T12" fmla="*/ 225 w 237"/>
                <a:gd name="T13" fmla="*/ 111 h 240"/>
                <a:gd name="T14" fmla="*/ 224 w 237"/>
                <a:gd name="T15" fmla="*/ 114 h 240"/>
                <a:gd name="T16" fmla="*/ 162 w 237"/>
                <a:gd name="T17" fmla="*/ 152 h 240"/>
                <a:gd name="T18" fmla="*/ 159 w 237"/>
                <a:gd name="T19" fmla="*/ 225 h 240"/>
                <a:gd name="T20" fmla="*/ 158 w 237"/>
                <a:gd name="T21" fmla="*/ 227 h 240"/>
                <a:gd name="T22" fmla="*/ 157 w 237"/>
                <a:gd name="T23" fmla="*/ 228 h 240"/>
                <a:gd name="T24" fmla="*/ 155 w 237"/>
                <a:gd name="T25" fmla="*/ 227 h 240"/>
                <a:gd name="T26" fmla="*/ 99 w 237"/>
                <a:gd name="T27" fmla="*/ 180 h 240"/>
                <a:gd name="T28" fmla="*/ 29 w 237"/>
                <a:gd name="T29" fmla="*/ 200 h 240"/>
                <a:gd name="T30" fmla="*/ 28 w 237"/>
                <a:gd name="T31" fmla="*/ 200 h 240"/>
                <a:gd name="T32" fmla="*/ 27 w 237"/>
                <a:gd name="T33" fmla="*/ 199 h 240"/>
                <a:gd name="T34" fmla="*/ 26 w 237"/>
                <a:gd name="T35" fmla="*/ 197 h 240"/>
                <a:gd name="T36" fmla="*/ 53 w 237"/>
                <a:gd name="T37" fmla="*/ 129 h 240"/>
                <a:gd name="T38" fmla="*/ 13 w 237"/>
                <a:gd name="T39" fmla="*/ 68 h 240"/>
                <a:gd name="T40" fmla="*/ 13 w 237"/>
                <a:gd name="T41" fmla="*/ 66 h 240"/>
                <a:gd name="T42" fmla="*/ 15 w 237"/>
                <a:gd name="T43" fmla="*/ 65 h 240"/>
                <a:gd name="T44" fmla="*/ 15 w 237"/>
                <a:gd name="T45" fmla="*/ 65 h 240"/>
                <a:gd name="T46" fmla="*/ 88 w 237"/>
                <a:gd name="T47" fmla="*/ 70 h 240"/>
                <a:gd name="T48" fmla="*/ 133 w 237"/>
                <a:gd name="T49" fmla="*/ 12 h 240"/>
                <a:gd name="T50" fmla="*/ 135 w 237"/>
                <a:gd name="T51" fmla="*/ 12 h 240"/>
                <a:gd name="T52" fmla="*/ 135 w 237"/>
                <a:gd name="T53" fmla="*/ 0 h 240"/>
                <a:gd name="T54" fmla="*/ 135 w 237"/>
                <a:gd name="T55" fmla="*/ 0 h 240"/>
                <a:gd name="T56" fmla="*/ 124 w 237"/>
                <a:gd name="T57" fmla="*/ 5 h 240"/>
                <a:gd name="T58" fmla="*/ 82 w 237"/>
                <a:gd name="T59" fmla="*/ 57 h 240"/>
                <a:gd name="T60" fmla="*/ 16 w 237"/>
                <a:gd name="T61" fmla="*/ 53 h 240"/>
                <a:gd name="T62" fmla="*/ 15 w 237"/>
                <a:gd name="T63" fmla="*/ 53 h 240"/>
                <a:gd name="T64" fmla="*/ 2 w 237"/>
                <a:gd name="T65" fmla="*/ 60 h 240"/>
                <a:gd name="T66" fmla="*/ 3 w 237"/>
                <a:gd name="T67" fmla="*/ 75 h 240"/>
                <a:gd name="T68" fmla="*/ 40 w 237"/>
                <a:gd name="T69" fmla="*/ 131 h 240"/>
                <a:gd name="T70" fmla="*/ 15 w 237"/>
                <a:gd name="T71" fmla="*/ 193 h 240"/>
                <a:gd name="T72" fmla="*/ 18 w 237"/>
                <a:gd name="T73" fmla="*/ 208 h 240"/>
                <a:gd name="T74" fmla="*/ 28 w 237"/>
                <a:gd name="T75" fmla="*/ 212 h 240"/>
                <a:gd name="T76" fmla="*/ 32 w 237"/>
                <a:gd name="T77" fmla="*/ 212 h 240"/>
                <a:gd name="T78" fmla="*/ 96 w 237"/>
                <a:gd name="T79" fmla="*/ 194 h 240"/>
                <a:gd name="T80" fmla="*/ 148 w 237"/>
                <a:gd name="T81" fmla="*/ 236 h 240"/>
                <a:gd name="T82" fmla="*/ 157 w 237"/>
                <a:gd name="T83" fmla="*/ 240 h 240"/>
                <a:gd name="T84" fmla="*/ 163 w 237"/>
                <a:gd name="T85" fmla="*/ 238 h 240"/>
                <a:gd name="T86" fmla="*/ 171 w 237"/>
                <a:gd name="T87" fmla="*/ 226 h 240"/>
                <a:gd name="T88" fmla="*/ 174 w 237"/>
                <a:gd name="T89" fmla="*/ 159 h 240"/>
                <a:gd name="T90" fmla="*/ 230 w 237"/>
                <a:gd name="T91" fmla="*/ 124 h 240"/>
                <a:gd name="T92" fmla="*/ 237 w 237"/>
                <a:gd name="T93" fmla="*/ 110 h 240"/>
                <a:gd name="T94" fmla="*/ 233 w 237"/>
                <a:gd name="T95" fmla="*/ 102 h 240"/>
                <a:gd name="T96" fmla="*/ 233 w 237"/>
                <a:gd name="T97" fmla="*/ 102 h 240"/>
                <a:gd name="T98" fmla="*/ 228 w 237"/>
                <a:gd name="T99" fmla="*/ 98 h 240"/>
                <a:gd name="T100" fmla="*/ 165 w 237"/>
                <a:gd name="T101" fmla="*/ 75 h 240"/>
                <a:gd name="T102" fmla="*/ 149 w 237"/>
                <a:gd name="T103" fmla="*/ 10 h 240"/>
                <a:gd name="T104" fmla="*/ 138 w 237"/>
                <a:gd name="T105" fmla="*/ 0 h 240"/>
                <a:gd name="T106" fmla="*/ 135 w 237"/>
                <a:gd name="T10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240">
                  <a:moveTo>
                    <a:pt x="135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7" y="12"/>
                    <a:pt x="137" y="13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4" y="110"/>
                    <a:pt x="224" y="110"/>
                    <a:pt x="224" y="110"/>
                  </a:cubicBezTo>
                  <a:cubicBezTo>
                    <a:pt x="225" y="110"/>
                    <a:pt x="225" y="111"/>
                    <a:pt x="225" y="111"/>
                  </a:cubicBezTo>
                  <a:cubicBezTo>
                    <a:pt x="225" y="112"/>
                    <a:pt x="225" y="113"/>
                    <a:pt x="224" y="114"/>
                  </a:cubicBezTo>
                  <a:cubicBezTo>
                    <a:pt x="162" y="152"/>
                    <a:pt x="162" y="152"/>
                    <a:pt x="162" y="152"/>
                  </a:cubicBezTo>
                  <a:cubicBezTo>
                    <a:pt x="159" y="225"/>
                    <a:pt x="159" y="225"/>
                    <a:pt x="159" y="225"/>
                  </a:cubicBezTo>
                  <a:cubicBezTo>
                    <a:pt x="159" y="226"/>
                    <a:pt x="159" y="227"/>
                    <a:pt x="158" y="227"/>
                  </a:cubicBezTo>
                  <a:cubicBezTo>
                    <a:pt x="158" y="228"/>
                    <a:pt x="157" y="228"/>
                    <a:pt x="157" y="228"/>
                  </a:cubicBezTo>
                  <a:cubicBezTo>
                    <a:pt x="156" y="228"/>
                    <a:pt x="156" y="228"/>
                    <a:pt x="155" y="227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29" y="200"/>
                    <a:pt x="29" y="200"/>
                    <a:pt x="29" y="200"/>
                  </a:cubicBezTo>
                  <a:cubicBezTo>
                    <a:pt x="29" y="200"/>
                    <a:pt x="29" y="200"/>
                    <a:pt x="28" y="200"/>
                  </a:cubicBezTo>
                  <a:cubicBezTo>
                    <a:pt x="28" y="200"/>
                    <a:pt x="27" y="200"/>
                    <a:pt x="27" y="199"/>
                  </a:cubicBezTo>
                  <a:cubicBezTo>
                    <a:pt x="26" y="199"/>
                    <a:pt x="26" y="198"/>
                    <a:pt x="26" y="197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7"/>
                    <a:pt x="13" y="66"/>
                  </a:cubicBezTo>
                  <a:cubicBezTo>
                    <a:pt x="13" y="65"/>
                    <a:pt x="14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4" y="12"/>
                    <a:pt x="135" y="12"/>
                  </a:cubicBezTo>
                  <a:moveTo>
                    <a:pt x="135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0" y="0"/>
                    <a:pt x="126" y="1"/>
                    <a:pt x="124" y="5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0" y="53"/>
                    <a:pt x="5" y="56"/>
                    <a:pt x="2" y="60"/>
                  </a:cubicBezTo>
                  <a:cubicBezTo>
                    <a:pt x="0" y="65"/>
                    <a:pt x="0" y="71"/>
                    <a:pt x="3" y="75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3" y="198"/>
                    <a:pt x="14" y="204"/>
                    <a:pt x="18" y="208"/>
                  </a:cubicBezTo>
                  <a:cubicBezTo>
                    <a:pt x="20" y="211"/>
                    <a:pt x="24" y="212"/>
                    <a:pt x="28" y="212"/>
                  </a:cubicBezTo>
                  <a:cubicBezTo>
                    <a:pt x="30" y="212"/>
                    <a:pt x="31" y="212"/>
                    <a:pt x="32" y="212"/>
                  </a:cubicBezTo>
                  <a:cubicBezTo>
                    <a:pt x="96" y="194"/>
                    <a:pt x="96" y="194"/>
                    <a:pt x="96" y="194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50" y="239"/>
                    <a:pt x="154" y="240"/>
                    <a:pt x="157" y="240"/>
                  </a:cubicBezTo>
                  <a:cubicBezTo>
                    <a:pt x="159" y="240"/>
                    <a:pt x="161" y="239"/>
                    <a:pt x="163" y="238"/>
                  </a:cubicBezTo>
                  <a:cubicBezTo>
                    <a:pt x="168" y="236"/>
                    <a:pt x="171" y="231"/>
                    <a:pt x="171" y="226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35" y="121"/>
                    <a:pt x="237" y="115"/>
                    <a:pt x="237" y="110"/>
                  </a:cubicBezTo>
                  <a:cubicBezTo>
                    <a:pt x="237" y="107"/>
                    <a:pt x="235" y="104"/>
                    <a:pt x="233" y="102"/>
                  </a:cubicBezTo>
                  <a:cubicBezTo>
                    <a:pt x="233" y="102"/>
                    <a:pt x="233" y="102"/>
                    <a:pt x="233" y="102"/>
                  </a:cubicBezTo>
                  <a:cubicBezTo>
                    <a:pt x="232" y="100"/>
                    <a:pt x="230" y="99"/>
                    <a:pt x="228" y="98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7" y="5"/>
                    <a:pt x="143" y="1"/>
                    <a:pt x="138" y="0"/>
                  </a:cubicBezTo>
                  <a:cubicBezTo>
                    <a:pt x="137" y="0"/>
                    <a:pt x="136" y="0"/>
                    <a:pt x="13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4" name="yellow star"/>
          <p:cNvGrpSpPr/>
          <p:nvPr/>
        </p:nvGrpSpPr>
        <p:grpSpPr>
          <a:xfrm>
            <a:off x="5927726" y="5849939"/>
            <a:ext cx="436563" cy="411163"/>
            <a:chOff x="4403725" y="5849938"/>
            <a:chExt cx="436563" cy="411163"/>
          </a:xfrm>
        </p:grpSpPr>
        <p:sp>
          <p:nvSpPr>
            <p:cNvPr id="242" name="yellow star"/>
            <p:cNvSpPr>
              <a:spLocks/>
            </p:cNvSpPr>
            <p:nvPr/>
          </p:nvSpPr>
          <p:spPr bwMode="auto">
            <a:xfrm>
              <a:off x="4425950" y="5868988"/>
              <a:ext cx="392113" cy="373063"/>
            </a:xfrm>
            <a:custGeom>
              <a:avLst/>
              <a:gdLst>
                <a:gd name="T0" fmla="*/ 62 w 124"/>
                <a:gd name="T1" fmla="*/ 118 h 118"/>
                <a:gd name="T2" fmla="*/ 55 w 124"/>
                <a:gd name="T3" fmla="*/ 114 h 118"/>
                <a:gd name="T4" fmla="*/ 40 w 124"/>
                <a:gd name="T5" fmla="*/ 83 h 118"/>
                <a:gd name="T6" fmla="*/ 6 w 124"/>
                <a:gd name="T7" fmla="*/ 78 h 118"/>
                <a:gd name="T8" fmla="*/ 1 w 124"/>
                <a:gd name="T9" fmla="*/ 73 h 118"/>
                <a:gd name="T10" fmla="*/ 3 w 124"/>
                <a:gd name="T11" fmla="*/ 65 h 118"/>
                <a:gd name="T12" fmla="*/ 27 w 124"/>
                <a:gd name="T13" fmla="*/ 42 h 118"/>
                <a:gd name="T14" fmla="*/ 22 w 124"/>
                <a:gd name="T15" fmla="*/ 8 h 118"/>
                <a:gd name="T16" fmla="*/ 25 w 124"/>
                <a:gd name="T17" fmla="*/ 1 h 118"/>
                <a:gd name="T18" fmla="*/ 29 w 124"/>
                <a:gd name="T19" fmla="*/ 0 h 118"/>
                <a:gd name="T20" fmla="*/ 32 w 124"/>
                <a:gd name="T21" fmla="*/ 0 h 118"/>
                <a:gd name="T22" fmla="*/ 63 w 124"/>
                <a:gd name="T23" fmla="*/ 17 h 118"/>
                <a:gd name="T24" fmla="*/ 93 w 124"/>
                <a:gd name="T25" fmla="*/ 1 h 118"/>
                <a:gd name="T26" fmla="*/ 96 w 124"/>
                <a:gd name="T27" fmla="*/ 0 h 118"/>
                <a:gd name="T28" fmla="*/ 101 w 124"/>
                <a:gd name="T29" fmla="*/ 2 h 118"/>
                <a:gd name="T30" fmla="*/ 103 w 124"/>
                <a:gd name="T31" fmla="*/ 5 h 118"/>
                <a:gd name="T32" fmla="*/ 103 w 124"/>
                <a:gd name="T33" fmla="*/ 9 h 118"/>
                <a:gd name="T34" fmla="*/ 97 w 124"/>
                <a:gd name="T35" fmla="*/ 42 h 118"/>
                <a:gd name="T36" fmla="*/ 122 w 124"/>
                <a:gd name="T37" fmla="*/ 67 h 118"/>
                <a:gd name="T38" fmla="*/ 123 w 124"/>
                <a:gd name="T39" fmla="*/ 74 h 118"/>
                <a:gd name="T40" fmla="*/ 117 w 124"/>
                <a:gd name="T41" fmla="*/ 79 h 118"/>
                <a:gd name="T42" fmla="*/ 83 w 124"/>
                <a:gd name="T43" fmla="*/ 83 h 118"/>
                <a:gd name="T44" fmla="*/ 68 w 124"/>
                <a:gd name="T45" fmla="*/ 114 h 118"/>
                <a:gd name="T46" fmla="*/ 62 w 124"/>
                <a:gd name="T47" fmla="*/ 118 h 118"/>
                <a:gd name="T48" fmla="*/ 62 w 124"/>
                <a:gd name="T4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18">
                  <a:moveTo>
                    <a:pt x="62" y="118"/>
                  </a:moveTo>
                  <a:cubicBezTo>
                    <a:pt x="59" y="118"/>
                    <a:pt x="56" y="116"/>
                    <a:pt x="55" y="11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4" y="77"/>
                    <a:pt x="2" y="75"/>
                    <a:pt x="1" y="73"/>
                  </a:cubicBezTo>
                  <a:cubicBezTo>
                    <a:pt x="0" y="70"/>
                    <a:pt x="1" y="67"/>
                    <a:pt x="3" y="6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5"/>
                    <a:pt x="23" y="2"/>
                    <a:pt x="25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98" y="0"/>
                    <a:pt x="99" y="1"/>
                    <a:pt x="101" y="2"/>
                  </a:cubicBezTo>
                  <a:cubicBezTo>
                    <a:pt x="102" y="3"/>
                    <a:pt x="103" y="4"/>
                    <a:pt x="103" y="5"/>
                  </a:cubicBezTo>
                  <a:cubicBezTo>
                    <a:pt x="104" y="7"/>
                    <a:pt x="104" y="8"/>
                    <a:pt x="103" y="9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3" y="69"/>
                    <a:pt x="124" y="71"/>
                    <a:pt x="123" y="74"/>
                  </a:cubicBezTo>
                  <a:cubicBezTo>
                    <a:pt x="122" y="77"/>
                    <a:pt x="120" y="78"/>
                    <a:pt x="117" y="79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7" y="116"/>
                    <a:pt x="64" y="118"/>
                    <a:pt x="62" y="118"/>
                  </a:cubicBezTo>
                  <a:cubicBezTo>
                    <a:pt x="62" y="118"/>
                    <a:pt x="62" y="118"/>
                    <a:pt x="62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3" name="star outline"/>
            <p:cNvSpPr>
              <a:spLocks noEditPoints="1"/>
            </p:cNvSpPr>
            <p:nvPr/>
          </p:nvSpPr>
          <p:spPr bwMode="auto">
            <a:xfrm>
              <a:off x="4403725" y="5849938"/>
              <a:ext cx="436563" cy="411163"/>
            </a:xfrm>
            <a:custGeom>
              <a:avLst/>
              <a:gdLst>
                <a:gd name="T0" fmla="*/ 36 w 138"/>
                <a:gd name="T1" fmla="*/ 12 h 130"/>
                <a:gd name="T2" fmla="*/ 37 w 138"/>
                <a:gd name="T3" fmla="*/ 12 h 130"/>
                <a:gd name="T4" fmla="*/ 70 w 138"/>
                <a:gd name="T5" fmla="*/ 29 h 130"/>
                <a:gd name="T6" fmla="*/ 103 w 138"/>
                <a:gd name="T7" fmla="*/ 12 h 130"/>
                <a:gd name="T8" fmla="*/ 103 w 138"/>
                <a:gd name="T9" fmla="*/ 12 h 130"/>
                <a:gd name="T10" fmla="*/ 104 w 138"/>
                <a:gd name="T11" fmla="*/ 13 h 130"/>
                <a:gd name="T12" fmla="*/ 104 w 138"/>
                <a:gd name="T13" fmla="*/ 13 h 130"/>
                <a:gd name="T14" fmla="*/ 105 w 138"/>
                <a:gd name="T15" fmla="*/ 14 h 130"/>
                <a:gd name="T16" fmla="*/ 98 w 138"/>
                <a:gd name="T17" fmla="*/ 50 h 130"/>
                <a:gd name="T18" fmla="*/ 124 w 138"/>
                <a:gd name="T19" fmla="*/ 77 h 130"/>
                <a:gd name="T20" fmla="*/ 125 w 138"/>
                <a:gd name="T21" fmla="*/ 78 h 130"/>
                <a:gd name="T22" fmla="*/ 124 w 138"/>
                <a:gd name="T23" fmla="*/ 79 h 130"/>
                <a:gd name="T24" fmla="*/ 87 w 138"/>
                <a:gd name="T25" fmla="*/ 84 h 130"/>
                <a:gd name="T26" fmla="*/ 70 w 138"/>
                <a:gd name="T27" fmla="*/ 117 h 130"/>
                <a:gd name="T28" fmla="*/ 69 w 138"/>
                <a:gd name="T29" fmla="*/ 118 h 130"/>
                <a:gd name="T30" fmla="*/ 69 w 138"/>
                <a:gd name="T31" fmla="*/ 118 h 130"/>
                <a:gd name="T32" fmla="*/ 68 w 138"/>
                <a:gd name="T33" fmla="*/ 117 h 130"/>
                <a:gd name="T34" fmla="*/ 51 w 138"/>
                <a:gd name="T35" fmla="*/ 83 h 130"/>
                <a:gd name="T36" fmla="*/ 14 w 138"/>
                <a:gd name="T37" fmla="*/ 78 h 130"/>
                <a:gd name="T38" fmla="*/ 13 w 138"/>
                <a:gd name="T39" fmla="*/ 77 h 130"/>
                <a:gd name="T40" fmla="*/ 14 w 138"/>
                <a:gd name="T41" fmla="*/ 76 h 130"/>
                <a:gd name="T42" fmla="*/ 41 w 138"/>
                <a:gd name="T43" fmla="*/ 50 h 130"/>
                <a:gd name="T44" fmla="*/ 35 w 138"/>
                <a:gd name="T45" fmla="*/ 13 h 130"/>
                <a:gd name="T46" fmla="*/ 35 w 138"/>
                <a:gd name="T47" fmla="*/ 12 h 130"/>
                <a:gd name="T48" fmla="*/ 36 w 138"/>
                <a:gd name="T49" fmla="*/ 12 h 130"/>
                <a:gd name="T50" fmla="*/ 36 w 138"/>
                <a:gd name="T51" fmla="*/ 0 h 130"/>
                <a:gd name="T52" fmla="*/ 28 w 138"/>
                <a:gd name="T53" fmla="*/ 2 h 130"/>
                <a:gd name="T54" fmla="*/ 23 w 138"/>
                <a:gd name="T55" fmla="*/ 15 h 130"/>
                <a:gd name="T56" fmla="*/ 28 w 138"/>
                <a:gd name="T57" fmla="*/ 46 h 130"/>
                <a:gd name="T58" fmla="*/ 5 w 138"/>
                <a:gd name="T59" fmla="*/ 67 h 130"/>
                <a:gd name="T60" fmla="*/ 2 w 138"/>
                <a:gd name="T61" fmla="*/ 80 h 130"/>
                <a:gd name="T62" fmla="*/ 12 w 138"/>
                <a:gd name="T63" fmla="*/ 90 h 130"/>
                <a:gd name="T64" fmla="*/ 43 w 138"/>
                <a:gd name="T65" fmla="*/ 94 h 130"/>
                <a:gd name="T66" fmla="*/ 57 w 138"/>
                <a:gd name="T67" fmla="*/ 122 h 130"/>
                <a:gd name="T68" fmla="*/ 68 w 138"/>
                <a:gd name="T69" fmla="*/ 130 h 130"/>
                <a:gd name="T70" fmla="*/ 69 w 138"/>
                <a:gd name="T71" fmla="*/ 130 h 130"/>
                <a:gd name="T72" fmla="*/ 80 w 138"/>
                <a:gd name="T73" fmla="*/ 123 h 130"/>
                <a:gd name="T74" fmla="*/ 94 w 138"/>
                <a:gd name="T75" fmla="*/ 95 h 130"/>
                <a:gd name="T76" fmla="*/ 125 w 138"/>
                <a:gd name="T77" fmla="*/ 91 h 130"/>
                <a:gd name="T78" fmla="*/ 136 w 138"/>
                <a:gd name="T79" fmla="*/ 82 h 130"/>
                <a:gd name="T80" fmla="*/ 133 w 138"/>
                <a:gd name="T81" fmla="*/ 68 h 130"/>
                <a:gd name="T82" fmla="*/ 111 w 138"/>
                <a:gd name="T83" fmla="*/ 46 h 130"/>
                <a:gd name="T84" fmla="*/ 116 w 138"/>
                <a:gd name="T85" fmla="*/ 16 h 130"/>
                <a:gd name="T86" fmla="*/ 116 w 138"/>
                <a:gd name="T87" fmla="*/ 10 h 130"/>
                <a:gd name="T88" fmla="*/ 116 w 138"/>
                <a:gd name="T89" fmla="*/ 9 h 130"/>
                <a:gd name="T90" fmla="*/ 111 w 138"/>
                <a:gd name="T91" fmla="*/ 3 h 130"/>
                <a:gd name="T92" fmla="*/ 103 w 138"/>
                <a:gd name="T93" fmla="*/ 0 h 130"/>
                <a:gd name="T94" fmla="*/ 97 w 138"/>
                <a:gd name="T95" fmla="*/ 2 h 130"/>
                <a:gd name="T96" fmla="*/ 70 w 138"/>
                <a:gd name="T97" fmla="*/ 16 h 130"/>
                <a:gd name="T98" fmla="*/ 42 w 138"/>
                <a:gd name="T99" fmla="*/ 1 h 130"/>
                <a:gd name="T100" fmla="*/ 36 w 138"/>
                <a:gd name="T10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" h="130">
                  <a:moveTo>
                    <a:pt x="36" y="12"/>
                  </a:moveTo>
                  <a:cubicBezTo>
                    <a:pt x="36" y="12"/>
                    <a:pt x="36" y="12"/>
                    <a:pt x="37" y="12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4" y="12"/>
                    <a:pt x="104" y="12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3"/>
                    <a:pt x="105" y="13"/>
                    <a:pt x="105" y="14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5" y="77"/>
                    <a:pt x="125" y="78"/>
                    <a:pt x="125" y="78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8" y="118"/>
                    <a:pt x="68" y="118"/>
                    <a:pt x="68" y="11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4" y="77"/>
                    <a:pt x="13" y="77"/>
                  </a:cubicBezTo>
                  <a:cubicBezTo>
                    <a:pt x="13" y="76"/>
                    <a:pt x="13" y="76"/>
                    <a:pt x="14" y="76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6" y="0"/>
                  </a:moveTo>
                  <a:cubicBezTo>
                    <a:pt x="33" y="0"/>
                    <a:pt x="31" y="0"/>
                    <a:pt x="28" y="2"/>
                  </a:cubicBezTo>
                  <a:cubicBezTo>
                    <a:pt x="24" y="5"/>
                    <a:pt x="22" y="10"/>
                    <a:pt x="23" y="1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2" y="70"/>
                    <a:pt x="0" y="76"/>
                    <a:pt x="2" y="80"/>
                  </a:cubicBezTo>
                  <a:cubicBezTo>
                    <a:pt x="3" y="85"/>
                    <a:pt x="7" y="89"/>
                    <a:pt x="12" y="90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9" y="127"/>
                    <a:pt x="63" y="130"/>
                    <a:pt x="68" y="130"/>
                  </a:cubicBezTo>
                  <a:cubicBezTo>
                    <a:pt x="68" y="130"/>
                    <a:pt x="68" y="130"/>
                    <a:pt x="69" y="130"/>
                  </a:cubicBezTo>
                  <a:cubicBezTo>
                    <a:pt x="74" y="130"/>
                    <a:pt x="78" y="127"/>
                    <a:pt x="80" y="123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0" y="90"/>
                    <a:pt x="134" y="87"/>
                    <a:pt x="136" y="82"/>
                  </a:cubicBezTo>
                  <a:cubicBezTo>
                    <a:pt x="138" y="77"/>
                    <a:pt x="136" y="72"/>
                    <a:pt x="133" y="6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7" y="14"/>
                    <a:pt x="117" y="12"/>
                    <a:pt x="116" y="10"/>
                  </a:cubicBezTo>
                  <a:cubicBezTo>
                    <a:pt x="116" y="10"/>
                    <a:pt x="116" y="9"/>
                    <a:pt x="116" y="9"/>
                  </a:cubicBezTo>
                  <a:cubicBezTo>
                    <a:pt x="115" y="7"/>
                    <a:pt x="113" y="4"/>
                    <a:pt x="111" y="3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1" y="0"/>
                    <a:pt x="99" y="1"/>
                    <a:pt x="97" y="2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6" name="yellow star"/>
          <p:cNvGrpSpPr/>
          <p:nvPr/>
        </p:nvGrpSpPr>
        <p:grpSpPr>
          <a:xfrm>
            <a:off x="4581526" y="5746751"/>
            <a:ext cx="963613" cy="928688"/>
            <a:chOff x="3057525" y="5746751"/>
            <a:chExt cx="963613" cy="928688"/>
          </a:xfrm>
        </p:grpSpPr>
        <p:sp>
          <p:nvSpPr>
            <p:cNvPr id="244" name="yellow star"/>
            <p:cNvSpPr>
              <a:spLocks/>
            </p:cNvSpPr>
            <p:nvPr/>
          </p:nvSpPr>
          <p:spPr bwMode="auto">
            <a:xfrm>
              <a:off x="3076575" y="5765801"/>
              <a:ext cx="927100" cy="890588"/>
            </a:xfrm>
            <a:custGeom>
              <a:avLst/>
              <a:gdLst>
                <a:gd name="T0" fmla="*/ 71 w 293"/>
                <a:gd name="T1" fmla="*/ 282 h 282"/>
                <a:gd name="T2" fmla="*/ 66 w 293"/>
                <a:gd name="T3" fmla="*/ 281 h 282"/>
                <a:gd name="T4" fmla="*/ 62 w 293"/>
                <a:gd name="T5" fmla="*/ 272 h 282"/>
                <a:gd name="T6" fmla="*/ 72 w 293"/>
                <a:gd name="T7" fmla="*/ 182 h 282"/>
                <a:gd name="T8" fmla="*/ 4 w 293"/>
                <a:gd name="T9" fmla="*/ 122 h 282"/>
                <a:gd name="T10" fmla="*/ 1 w 293"/>
                <a:gd name="T11" fmla="*/ 113 h 282"/>
                <a:gd name="T12" fmla="*/ 8 w 293"/>
                <a:gd name="T13" fmla="*/ 107 h 282"/>
                <a:gd name="T14" fmla="*/ 97 w 293"/>
                <a:gd name="T15" fmla="*/ 89 h 282"/>
                <a:gd name="T16" fmla="*/ 133 w 293"/>
                <a:gd name="T17" fmla="*/ 5 h 282"/>
                <a:gd name="T18" fmla="*/ 140 w 293"/>
                <a:gd name="T19" fmla="*/ 0 h 282"/>
                <a:gd name="T20" fmla="*/ 141 w 293"/>
                <a:gd name="T21" fmla="*/ 0 h 282"/>
                <a:gd name="T22" fmla="*/ 146 w 293"/>
                <a:gd name="T23" fmla="*/ 1 h 282"/>
                <a:gd name="T24" fmla="*/ 149 w 293"/>
                <a:gd name="T25" fmla="*/ 4 h 282"/>
                <a:gd name="T26" fmla="*/ 193 w 293"/>
                <a:gd name="T27" fmla="*/ 83 h 282"/>
                <a:gd name="T28" fmla="*/ 284 w 293"/>
                <a:gd name="T29" fmla="*/ 91 h 282"/>
                <a:gd name="T30" fmla="*/ 291 w 293"/>
                <a:gd name="T31" fmla="*/ 97 h 282"/>
                <a:gd name="T32" fmla="*/ 290 w 293"/>
                <a:gd name="T33" fmla="*/ 106 h 282"/>
                <a:gd name="T34" fmla="*/ 228 w 293"/>
                <a:gd name="T35" fmla="*/ 173 h 282"/>
                <a:gd name="T36" fmla="*/ 248 w 293"/>
                <a:gd name="T37" fmla="*/ 262 h 282"/>
                <a:gd name="T38" fmla="*/ 245 w 293"/>
                <a:gd name="T39" fmla="*/ 271 h 282"/>
                <a:gd name="T40" fmla="*/ 240 w 293"/>
                <a:gd name="T41" fmla="*/ 273 h 282"/>
                <a:gd name="T42" fmla="*/ 236 w 293"/>
                <a:gd name="T43" fmla="*/ 272 h 282"/>
                <a:gd name="T44" fmla="*/ 153 w 293"/>
                <a:gd name="T45" fmla="*/ 234 h 282"/>
                <a:gd name="T46" fmla="*/ 75 w 293"/>
                <a:gd name="T47" fmla="*/ 281 h 282"/>
                <a:gd name="T48" fmla="*/ 71 w 293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282">
                  <a:moveTo>
                    <a:pt x="71" y="282"/>
                  </a:moveTo>
                  <a:cubicBezTo>
                    <a:pt x="69" y="282"/>
                    <a:pt x="67" y="282"/>
                    <a:pt x="66" y="281"/>
                  </a:cubicBezTo>
                  <a:cubicBezTo>
                    <a:pt x="63" y="279"/>
                    <a:pt x="61" y="276"/>
                    <a:pt x="62" y="27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0"/>
                    <a:pt x="0" y="116"/>
                    <a:pt x="1" y="113"/>
                  </a:cubicBezTo>
                  <a:cubicBezTo>
                    <a:pt x="2" y="110"/>
                    <a:pt x="4" y="107"/>
                    <a:pt x="8" y="107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2"/>
                    <a:pt x="137" y="0"/>
                    <a:pt x="140" y="0"/>
                  </a:cubicBezTo>
                  <a:cubicBezTo>
                    <a:pt x="140" y="0"/>
                    <a:pt x="141" y="0"/>
                    <a:pt x="141" y="0"/>
                  </a:cubicBezTo>
                  <a:cubicBezTo>
                    <a:pt x="143" y="0"/>
                    <a:pt x="144" y="0"/>
                    <a:pt x="146" y="1"/>
                  </a:cubicBezTo>
                  <a:cubicBezTo>
                    <a:pt x="147" y="2"/>
                    <a:pt x="148" y="3"/>
                    <a:pt x="149" y="4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284" y="91"/>
                    <a:pt x="284" y="91"/>
                    <a:pt x="284" y="91"/>
                  </a:cubicBezTo>
                  <a:cubicBezTo>
                    <a:pt x="287" y="92"/>
                    <a:pt x="290" y="94"/>
                    <a:pt x="291" y="97"/>
                  </a:cubicBezTo>
                  <a:cubicBezTo>
                    <a:pt x="293" y="100"/>
                    <a:pt x="292" y="104"/>
                    <a:pt x="290" y="10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5"/>
                    <a:pt x="248" y="269"/>
                    <a:pt x="245" y="271"/>
                  </a:cubicBezTo>
                  <a:cubicBezTo>
                    <a:pt x="244" y="272"/>
                    <a:pt x="242" y="273"/>
                    <a:pt x="240" y="273"/>
                  </a:cubicBezTo>
                  <a:cubicBezTo>
                    <a:pt x="238" y="273"/>
                    <a:pt x="237" y="273"/>
                    <a:pt x="236" y="272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4" y="282"/>
                    <a:pt x="72" y="282"/>
                    <a:pt x="71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5" name="star outline"/>
            <p:cNvSpPr>
              <a:spLocks noEditPoints="1"/>
            </p:cNvSpPr>
            <p:nvPr/>
          </p:nvSpPr>
          <p:spPr bwMode="auto">
            <a:xfrm>
              <a:off x="3057525" y="5746751"/>
              <a:ext cx="963613" cy="928688"/>
            </a:xfrm>
            <a:custGeom>
              <a:avLst/>
              <a:gdLst>
                <a:gd name="T0" fmla="*/ 147 w 305"/>
                <a:gd name="T1" fmla="*/ 12 h 294"/>
                <a:gd name="T2" fmla="*/ 148 w 305"/>
                <a:gd name="T3" fmla="*/ 12 h 294"/>
                <a:gd name="T4" fmla="*/ 149 w 305"/>
                <a:gd name="T5" fmla="*/ 13 h 294"/>
                <a:gd name="T6" fmla="*/ 196 w 305"/>
                <a:gd name="T7" fmla="*/ 95 h 294"/>
                <a:gd name="T8" fmla="*/ 289 w 305"/>
                <a:gd name="T9" fmla="*/ 103 h 294"/>
                <a:gd name="T10" fmla="*/ 292 w 305"/>
                <a:gd name="T11" fmla="*/ 105 h 294"/>
                <a:gd name="T12" fmla="*/ 291 w 305"/>
                <a:gd name="T13" fmla="*/ 108 h 294"/>
                <a:gd name="T14" fmla="*/ 228 w 305"/>
                <a:gd name="T15" fmla="*/ 178 h 294"/>
                <a:gd name="T16" fmla="*/ 249 w 305"/>
                <a:gd name="T17" fmla="*/ 269 h 294"/>
                <a:gd name="T18" fmla="*/ 247 w 305"/>
                <a:gd name="T19" fmla="*/ 272 h 294"/>
                <a:gd name="T20" fmla="*/ 246 w 305"/>
                <a:gd name="T21" fmla="*/ 273 h 294"/>
                <a:gd name="T22" fmla="*/ 244 w 305"/>
                <a:gd name="T23" fmla="*/ 273 h 294"/>
                <a:gd name="T24" fmla="*/ 159 w 305"/>
                <a:gd name="T25" fmla="*/ 233 h 294"/>
                <a:gd name="T26" fmla="*/ 78 w 305"/>
                <a:gd name="T27" fmla="*/ 282 h 294"/>
                <a:gd name="T28" fmla="*/ 77 w 305"/>
                <a:gd name="T29" fmla="*/ 282 h 294"/>
                <a:gd name="T30" fmla="*/ 75 w 305"/>
                <a:gd name="T31" fmla="*/ 282 h 294"/>
                <a:gd name="T32" fmla="*/ 74 w 305"/>
                <a:gd name="T33" fmla="*/ 279 h 294"/>
                <a:gd name="T34" fmla="*/ 84 w 305"/>
                <a:gd name="T35" fmla="*/ 185 h 294"/>
                <a:gd name="T36" fmla="*/ 14 w 305"/>
                <a:gd name="T37" fmla="*/ 124 h 294"/>
                <a:gd name="T38" fmla="*/ 13 w 305"/>
                <a:gd name="T39" fmla="*/ 121 h 294"/>
                <a:gd name="T40" fmla="*/ 15 w 305"/>
                <a:gd name="T41" fmla="*/ 118 h 294"/>
                <a:gd name="T42" fmla="*/ 107 w 305"/>
                <a:gd name="T43" fmla="*/ 100 h 294"/>
                <a:gd name="T44" fmla="*/ 144 w 305"/>
                <a:gd name="T45" fmla="*/ 13 h 294"/>
                <a:gd name="T46" fmla="*/ 147 w 305"/>
                <a:gd name="T47" fmla="*/ 12 h 294"/>
                <a:gd name="T48" fmla="*/ 147 w 305"/>
                <a:gd name="T49" fmla="*/ 12 h 294"/>
                <a:gd name="T50" fmla="*/ 147 w 305"/>
                <a:gd name="T51" fmla="*/ 0 h 294"/>
                <a:gd name="T52" fmla="*/ 146 w 305"/>
                <a:gd name="T53" fmla="*/ 0 h 294"/>
                <a:gd name="T54" fmla="*/ 133 w 305"/>
                <a:gd name="T55" fmla="*/ 9 h 294"/>
                <a:gd name="T56" fmla="*/ 99 w 305"/>
                <a:gd name="T57" fmla="*/ 89 h 294"/>
                <a:gd name="T58" fmla="*/ 13 w 305"/>
                <a:gd name="T59" fmla="*/ 107 h 294"/>
                <a:gd name="T60" fmla="*/ 1 w 305"/>
                <a:gd name="T61" fmla="*/ 117 h 294"/>
                <a:gd name="T62" fmla="*/ 6 w 305"/>
                <a:gd name="T63" fmla="*/ 133 h 294"/>
                <a:gd name="T64" fmla="*/ 72 w 305"/>
                <a:gd name="T65" fmla="*/ 190 h 294"/>
                <a:gd name="T66" fmla="*/ 62 w 305"/>
                <a:gd name="T67" fmla="*/ 277 h 294"/>
                <a:gd name="T68" fmla="*/ 68 w 305"/>
                <a:gd name="T69" fmla="*/ 292 h 294"/>
                <a:gd name="T70" fmla="*/ 77 w 305"/>
                <a:gd name="T71" fmla="*/ 294 h 294"/>
                <a:gd name="T72" fmla="*/ 84 w 305"/>
                <a:gd name="T73" fmla="*/ 292 h 294"/>
                <a:gd name="T74" fmla="*/ 160 w 305"/>
                <a:gd name="T75" fmla="*/ 247 h 294"/>
                <a:gd name="T76" fmla="*/ 239 w 305"/>
                <a:gd name="T77" fmla="*/ 284 h 294"/>
                <a:gd name="T78" fmla="*/ 246 w 305"/>
                <a:gd name="T79" fmla="*/ 285 h 294"/>
                <a:gd name="T80" fmla="*/ 255 w 305"/>
                <a:gd name="T81" fmla="*/ 282 h 294"/>
                <a:gd name="T82" fmla="*/ 260 w 305"/>
                <a:gd name="T83" fmla="*/ 267 h 294"/>
                <a:gd name="T84" fmla="*/ 241 w 305"/>
                <a:gd name="T85" fmla="*/ 181 h 294"/>
                <a:gd name="T86" fmla="*/ 300 w 305"/>
                <a:gd name="T87" fmla="*/ 116 h 294"/>
                <a:gd name="T88" fmla="*/ 303 w 305"/>
                <a:gd name="T89" fmla="*/ 101 h 294"/>
                <a:gd name="T90" fmla="*/ 290 w 305"/>
                <a:gd name="T91" fmla="*/ 91 h 294"/>
                <a:gd name="T92" fmla="*/ 203 w 305"/>
                <a:gd name="T93" fmla="*/ 84 h 294"/>
                <a:gd name="T94" fmla="*/ 160 w 305"/>
                <a:gd name="T95" fmla="*/ 7 h 294"/>
                <a:gd name="T96" fmla="*/ 155 w 305"/>
                <a:gd name="T97" fmla="*/ 2 h 294"/>
                <a:gd name="T98" fmla="*/ 147 w 305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294">
                  <a:moveTo>
                    <a:pt x="147" y="12"/>
                  </a:moveTo>
                  <a:cubicBezTo>
                    <a:pt x="147" y="12"/>
                    <a:pt x="148" y="12"/>
                    <a:pt x="148" y="12"/>
                  </a:cubicBezTo>
                  <a:cubicBezTo>
                    <a:pt x="149" y="12"/>
                    <a:pt x="149" y="13"/>
                    <a:pt x="149" y="13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90" y="103"/>
                    <a:pt x="291" y="104"/>
                    <a:pt x="292" y="105"/>
                  </a:cubicBezTo>
                  <a:cubicBezTo>
                    <a:pt x="292" y="106"/>
                    <a:pt x="292" y="108"/>
                    <a:pt x="291" y="10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49" y="269"/>
                    <a:pt x="249" y="269"/>
                    <a:pt x="249" y="269"/>
                  </a:cubicBezTo>
                  <a:cubicBezTo>
                    <a:pt x="249" y="270"/>
                    <a:pt x="248" y="272"/>
                    <a:pt x="247" y="272"/>
                  </a:cubicBezTo>
                  <a:cubicBezTo>
                    <a:pt x="247" y="273"/>
                    <a:pt x="246" y="273"/>
                    <a:pt x="246" y="273"/>
                  </a:cubicBezTo>
                  <a:cubicBezTo>
                    <a:pt x="245" y="273"/>
                    <a:pt x="245" y="273"/>
                    <a:pt x="244" y="273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7" y="282"/>
                    <a:pt x="77" y="282"/>
                  </a:cubicBezTo>
                  <a:cubicBezTo>
                    <a:pt x="76" y="282"/>
                    <a:pt x="76" y="282"/>
                    <a:pt x="75" y="282"/>
                  </a:cubicBezTo>
                  <a:cubicBezTo>
                    <a:pt x="74" y="281"/>
                    <a:pt x="74" y="280"/>
                    <a:pt x="74" y="279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3"/>
                    <a:pt x="12" y="122"/>
                    <a:pt x="13" y="121"/>
                  </a:cubicBezTo>
                  <a:cubicBezTo>
                    <a:pt x="13" y="119"/>
                    <a:pt x="14" y="119"/>
                    <a:pt x="15" y="118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2"/>
                    <a:pt x="146" y="12"/>
                    <a:pt x="147" y="12"/>
                  </a:cubicBezTo>
                  <a:cubicBezTo>
                    <a:pt x="147" y="12"/>
                    <a:pt x="147" y="12"/>
                    <a:pt x="147" y="12"/>
                  </a:cubicBezTo>
                  <a:moveTo>
                    <a:pt x="147" y="0"/>
                  </a:moveTo>
                  <a:cubicBezTo>
                    <a:pt x="147" y="0"/>
                    <a:pt x="146" y="0"/>
                    <a:pt x="146" y="0"/>
                  </a:cubicBezTo>
                  <a:cubicBezTo>
                    <a:pt x="140" y="0"/>
                    <a:pt x="135" y="3"/>
                    <a:pt x="133" y="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7" y="108"/>
                    <a:pt x="3" y="112"/>
                    <a:pt x="1" y="117"/>
                  </a:cubicBezTo>
                  <a:cubicBezTo>
                    <a:pt x="0" y="123"/>
                    <a:pt x="1" y="129"/>
                    <a:pt x="6" y="133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1" y="283"/>
                    <a:pt x="64" y="289"/>
                    <a:pt x="68" y="292"/>
                  </a:cubicBezTo>
                  <a:cubicBezTo>
                    <a:pt x="71" y="293"/>
                    <a:pt x="74" y="294"/>
                    <a:pt x="77" y="294"/>
                  </a:cubicBezTo>
                  <a:cubicBezTo>
                    <a:pt x="79" y="294"/>
                    <a:pt x="82" y="293"/>
                    <a:pt x="84" y="292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239" y="284"/>
                    <a:pt x="239" y="284"/>
                    <a:pt x="239" y="284"/>
                  </a:cubicBezTo>
                  <a:cubicBezTo>
                    <a:pt x="241" y="284"/>
                    <a:pt x="243" y="285"/>
                    <a:pt x="246" y="285"/>
                  </a:cubicBezTo>
                  <a:cubicBezTo>
                    <a:pt x="249" y="285"/>
                    <a:pt x="252" y="284"/>
                    <a:pt x="255" y="282"/>
                  </a:cubicBezTo>
                  <a:cubicBezTo>
                    <a:pt x="260" y="278"/>
                    <a:pt x="261" y="272"/>
                    <a:pt x="260" y="267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304" y="112"/>
                    <a:pt x="305" y="106"/>
                    <a:pt x="303" y="101"/>
                  </a:cubicBezTo>
                  <a:cubicBezTo>
                    <a:pt x="301" y="96"/>
                    <a:pt x="296" y="92"/>
                    <a:pt x="290" y="91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5"/>
                    <a:pt x="157" y="3"/>
                    <a:pt x="155" y="2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7" name="yellow star"/>
          <p:cNvGrpSpPr/>
          <p:nvPr/>
        </p:nvGrpSpPr>
        <p:grpSpPr>
          <a:xfrm>
            <a:off x="4291013" y="6356351"/>
            <a:ext cx="420688" cy="427038"/>
            <a:chOff x="2767013" y="6356351"/>
            <a:chExt cx="420688" cy="427038"/>
          </a:xfrm>
        </p:grpSpPr>
        <p:sp>
          <p:nvSpPr>
            <p:cNvPr id="246" name="yellow star"/>
            <p:cNvSpPr>
              <a:spLocks/>
            </p:cNvSpPr>
            <p:nvPr/>
          </p:nvSpPr>
          <p:spPr bwMode="auto">
            <a:xfrm>
              <a:off x="2786063" y="6375401"/>
              <a:ext cx="382588" cy="388938"/>
            </a:xfrm>
            <a:custGeom>
              <a:avLst/>
              <a:gdLst>
                <a:gd name="T0" fmla="*/ 52 w 121"/>
                <a:gd name="T1" fmla="*/ 123 h 123"/>
                <a:gd name="T2" fmla="*/ 50 w 121"/>
                <a:gd name="T3" fmla="*/ 123 h 123"/>
                <a:gd name="T4" fmla="*/ 45 w 121"/>
                <a:gd name="T5" fmla="*/ 117 h 123"/>
                <a:gd name="T6" fmla="*/ 37 w 121"/>
                <a:gd name="T7" fmla="*/ 84 h 123"/>
                <a:gd name="T8" fmla="*/ 5 w 121"/>
                <a:gd name="T9" fmla="*/ 72 h 123"/>
                <a:gd name="T10" fmla="*/ 0 w 121"/>
                <a:gd name="T11" fmla="*/ 66 h 123"/>
                <a:gd name="T12" fmla="*/ 3 w 121"/>
                <a:gd name="T13" fmla="*/ 59 h 123"/>
                <a:gd name="T14" fmla="*/ 33 w 121"/>
                <a:gd name="T15" fmla="*/ 41 h 123"/>
                <a:gd name="T16" fmla="*/ 34 w 121"/>
                <a:gd name="T17" fmla="*/ 7 h 123"/>
                <a:gd name="T18" fmla="*/ 39 w 121"/>
                <a:gd name="T19" fmla="*/ 1 h 123"/>
                <a:gd name="T20" fmla="*/ 42 w 121"/>
                <a:gd name="T21" fmla="*/ 0 h 123"/>
                <a:gd name="T22" fmla="*/ 46 w 121"/>
                <a:gd name="T23" fmla="*/ 2 h 123"/>
                <a:gd name="T24" fmla="*/ 72 w 121"/>
                <a:gd name="T25" fmla="*/ 24 h 123"/>
                <a:gd name="T26" fmla="*/ 105 w 121"/>
                <a:gd name="T27" fmla="*/ 15 h 123"/>
                <a:gd name="T28" fmla="*/ 107 w 121"/>
                <a:gd name="T29" fmla="*/ 15 h 123"/>
                <a:gd name="T30" fmla="*/ 113 w 121"/>
                <a:gd name="T31" fmla="*/ 17 h 123"/>
                <a:gd name="T32" fmla="*/ 114 w 121"/>
                <a:gd name="T33" fmla="*/ 21 h 123"/>
                <a:gd name="T34" fmla="*/ 114 w 121"/>
                <a:gd name="T35" fmla="*/ 25 h 123"/>
                <a:gd name="T36" fmla="*/ 101 w 121"/>
                <a:gd name="T37" fmla="*/ 56 h 123"/>
                <a:gd name="T38" fmla="*/ 119 w 121"/>
                <a:gd name="T39" fmla="*/ 85 h 123"/>
                <a:gd name="T40" fmla="*/ 120 w 121"/>
                <a:gd name="T41" fmla="*/ 93 h 123"/>
                <a:gd name="T42" fmla="*/ 113 w 121"/>
                <a:gd name="T43" fmla="*/ 96 h 123"/>
                <a:gd name="T44" fmla="*/ 113 w 121"/>
                <a:gd name="T45" fmla="*/ 96 h 123"/>
                <a:gd name="T46" fmla="*/ 79 w 121"/>
                <a:gd name="T47" fmla="*/ 93 h 123"/>
                <a:gd name="T48" fmla="*/ 57 w 121"/>
                <a:gd name="T49" fmla="*/ 120 h 123"/>
                <a:gd name="T50" fmla="*/ 52 w 121"/>
                <a:gd name="T5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123">
                  <a:moveTo>
                    <a:pt x="52" y="123"/>
                  </a:moveTo>
                  <a:cubicBezTo>
                    <a:pt x="51" y="123"/>
                    <a:pt x="50" y="123"/>
                    <a:pt x="50" y="123"/>
                  </a:cubicBezTo>
                  <a:cubicBezTo>
                    <a:pt x="47" y="122"/>
                    <a:pt x="45" y="120"/>
                    <a:pt x="45" y="117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1"/>
                    <a:pt x="0" y="68"/>
                    <a:pt x="0" y="66"/>
                  </a:cubicBezTo>
                  <a:cubicBezTo>
                    <a:pt x="0" y="63"/>
                    <a:pt x="1" y="60"/>
                    <a:pt x="3" y="5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4"/>
                    <a:pt x="36" y="2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3" y="0"/>
                    <a:pt x="45" y="1"/>
                    <a:pt x="46" y="2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5"/>
                    <a:pt x="107" y="15"/>
                    <a:pt x="107" y="15"/>
                  </a:cubicBezTo>
                  <a:cubicBezTo>
                    <a:pt x="109" y="15"/>
                    <a:pt x="111" y="16"/>
                    <a:pt x="113" y="17"/>
                  </a:cubicBezTo>
                  <a:cubicBezTo>
                    <a:pt x="114" y="18"/>
                    <a:pt x="114" y="20"/>
                    <a:pt x="114" y="21"/>
                  </a:cubicBezTo>
                  <a:cubicBezTo>
                    <a:pt x="114" y="22"/>
                    <a:pt x="114" y="24"/>
                    <a:pt x="114" y="25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1" y="87"/>
                    <a:pt x="121" y="90"/>
                    <a:pt x="120" y="93"/>
                  </a:cubicBezTo>
                  <a:cubicBezTo>
                    <a:pt x="118" y="95"/>
                    <a:pt x="116" y="9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6" y="122"/>
                    <a:pt x="54" y="123"/>
                    <a:pt x="52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7" name="star outline"/>
            <p:cNvSpPr>
              <a:spLocks noEditPoints="1"/>
            </p:cNvSpPr>
            <p:nvPr/>
          </p:nvSpPr>
          <p:spPr bwMode="auto">
            <a:xfrm>
              <a:off x="2767013" y="6356351"/>
              <a:ext cx="420688" cy="427038"/>
            </a:xfrm>
            <a:custGeom>
              <a:avLst/>
              <a:gdLst>
                <a:gd name="T0" fmla="*/ 48 w 133"/>
                <a:gd name="T1" fmla="*/ 12 h 135"/>
                <a:gd name="T2" fmla="*/ 48 w 133"/>
                <a:gd name="T3" fmla="*/ 12 h 135"/>
                <a:gd name="T4" fmla="*/ 77 w 133"/>
                <a:gd name="T5" fmla="*/ 36 h 135"/>
                <a:gd name="T6" fmla="*/ 113 w 133"/>
                <a:gd name="T7" fmla="*/ 27 h 135"/>
                <a:gd name="T8" fmla="*/ 113 w 133"/>
                <a:gd name="T9" fmla="*/ 27 h 135"/>
                <a:gd name="T10" fmla="*/ 114 w 133"/>
                <a:gd name="T11" fmla="*/ 27 h 135"/>
                <a:gd name="T12" fmla="*/ 114 w 133"/>
                <a:gd name="T13" fmla="*/ 28 h 135"/>
                <a:gd name="T14" fmla="*/ 114 w 133"/>
                <a:gd name="T15" fmla="*/ 28 h 135"/>
                <a:gd name="T16" fmla="*/ 100 w 133"/>
                <a:gd name="T17" fmla="*/ 63 h 135"/>
                <a:gd name="T18" fmla="*/ 120 w 133"/>
                <a:gd name="T19" fmla="*/ 94 h 135"/>
                <a:gd name="T20" fmla="*/ 120 w 133"/>
                <a:gd name="T21" fmla="*/ 96 h 135"/>
                <a:gd name="T22" fmla="*/ 119 w 133"/>
                <a:gd name="T23" fmla="*/ 96 h 135"/>
                <a:gd name="T24" fmla="*/ 119 w 133"/>
                <a:gd name="T25" fmla="*/ 96 h 135"/>
                <a:gd name="T26" fmla="*/ 82 w 133"/>
                <a:gd name="T27" fmla="*/ 93 h 135"/>
                <a:gd name="T28" fmla="*/ 59 w 133"/>
                <a:gd name="T29" fmla="*/ 122 h 135"/>
                <a:gd name="T30" fmla="*/ 58 w 133"/>
                <a:gd name="T31" fmla="*/ 123 h 135"/>
                <a:gd name="T32" fmla="*/ 57 w 133"/>
                <a:gd name="T33" fmla="*/ 123 h 135"/>
                <a:gd name="T34" fmla="*/ 56 w 133"/>
                <a:gd name="T35" fmla="*/ 122 h 135"/>
                <a:gd name="T36" fmla="*/ 48 w 133"/>
                <a:gd name="T37" fmla="*/ 85 h 135"/>
                <a:gd name="T38" fmla="*/ 13 w 133"/>
                <a:gd name="T39" fmla="*/ 72 h 135"/>
                <a:gd name="T40" fmla="*/ 12 w 133"/>
                <a:gd name="T41" fmla="*/ 71 h 135"/>
                <a:gd name="T42" fmla="*/ 13 w 133"/>
                <a:gd name="T43" fmla="*/ 70 h 135"/>
                <a:gd name="T44" fmla="*/ 44 w 133"/>
                <a:gd name="T45" fmla="*/ 50 h 135"/>
                <a:gd name="T46" fmla="*/ 46 w 133"/>
                <a:gd name="T47" fmla="*/ 13 h 135"/>
                <a:gd name="T48" fmla="*/ 47 w 133"/>
                <a:gd name="T49" fmla="*/ 12 h 135"/>
                <a:gd name="T50" fmla="*/ 48 w 133"/>
                <a:gd name="T51" fmla="*/ 12 h 135"/>
                <a:gd name="T52" fmla="*/ 48 w 133"/>
                <a:gd name="T53" fmla="*/ 0 h 135"/>
                <a:gd name="T54" fmla="*/ 42 w 133"/>
                <a:gd name="T55" fmla="*/ 1 h 135"/>
                <a:gd name="T56" fmla="*/ 34 w 133"/>
                <a:gd name="T57" fmla="*/ 13 h 135"/>
                <a:gd name="T58" fmla="*/ 33 w 133"/>
                <a:gd name="T59" fmla="*/ 43 h 135"/>
                <a:gd name="T60" fmla="*/ 6 w 133"/>
                <a:gd name="T61" fmla="*/ 60 h 135"/>
                <a:gd name="T62" fmla="*/ 0 w 133"/>
                <a:gd name="T63" fmla="*/ 72 h 135"/>
                <a:gd name="T64" fmla="*/ 8 w 133"/>
                <a:gd name="T65" fmla="*/ 83 h 135"/>
                <a:gd name="T66" fmla="*/ 38 w 133"/>
                <a:gd name="T67" fmla="*/ 94 h 135"/>
                <a:gd name="T68" fmla="*/ 45 w 133"/>
                <a:gd name="T69" fmla="*/ 125 h 135"/>
                <a:gd name="T70" fmla="*/ 55 w 133"/>
                <a:gd name="T71" fmla="*/ 134 h 135"/>
                <a:gd name="T72" fmla="*/ 58 w 133"/>
                <a:gd name="T73" fmla="*/ 135 h 135"/>
                <a:gd name="T74" fmla="*/ 68 w 133"/>
                <a:gd name="T75" fmla="*/ 130 h 135"/>
                <a:gd name="T76" fmla="*/ 87 w 133"/>
                <a:gd name="T77" fmla="*/ 106 h 135"/>
                <a:gd name="T78" fmla="*/ 118 w 133"/>
                <a:gd name="T79" fmla="*/ 108 h 135"/>
                <a:gd name="T80" fmla="*/ 119 w 133"/>
                <a:gd name="T81" fmla="*/ 108 h 135"/>
                <a:gd name="T82" fmla="*/ 131 w 133"/>
                <a:gd name="T83" fmla="*/ 102 h 135"/>
                <a:gd name="T84" fmla="*/ 131 w 133"/>
                <a:gd name="T85" fmla="*/ 88 h 135"/>
                <a:gd name="T86" fmla="*/ 114 w 133"/>
                <a:gd name="T87" fmla="*/ 62 h 135"/>
                <a:gd name="T88" fmla="*/ 125 w 133"/>
                <a:gd name="T89" fmla="*/ 33 h 135"/>
                <a:gd name="T90" fmla="*/ 126 w 133"/>
                <a:gd name="T91" fmla="*/ 27 h 135"/>
                <a:gd name="T92" fmla="*/ 123 w 133"/>
                <a:gd name="T93" fmla="*/ 19 h 135"/>
                <a:gd name="T94" fmla="*/ 113 w 133"/>
                <a:gd name="T95" fmla="*/ 15 h 135"/>
                <a:gd name="T96" fmla="*/ 110 w 133"/>
                <a:gd name="T97" fmla="*/ 15 h 135"/>
                <a:gd name="T98" fmla="*/ 80 w 133"/>
                <a:gd name="T99" fmla="*/ 23 h 135"/>
                <a:gd name="T100" fmla="*/ 56 w 133"/>
                <a:gd name="T101" fmla="*/ 3 h 135"/>
                <a:gd name="T102" fmla="*/ 48 w 133"/>
                <a:gd name="T10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35">
                  <a:moveTo>
                    <a:pt x="4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8"/>
                    <a:pt x="114" y="28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1" y="95"/>
                    <a:pt x="121" y="95"/>
                    <a:pt x="120" y="96"/>
                  </a:cubicBezTo>
                  <a:cubicBezTo>
                    <a:pt x="120" y="96"/>
                    <a:pt x="120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7" y="123"/>
                    <a:pt x="57" y="123"/>
                  </a:cubicBezTo>
                  <a:cubicBezTo>
                    <a:pt x="57" y="123"/>
                    <a:pt x="57" y="122"/>
                    <a:pt x="56" y="122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2" y="72"/>
                    <a:pt x="12" y="71"/>
                  </a:cubicBezTo>
                  <a:cubicBezTo>
                    <a:pt x="12" y="71"/>
                    <a:pt x="12" y="70"/>
                    <a:pt x="13" y="7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7" y="12"/>
                    <a:pt x="47" y="12"/>
                  </a:cubicBezTo>
                  <a:cubicBezTo>
                    <a:pt x="47" y="12"/>
                    <a:pt x="47" y="12"/>
                    <a:pt x="48" y="12"/>
                  </a:cubicBezTo>
                  <a:moveTo>
                    <a:pt x="48" y="0"/>
                  </a:moveTo>
                  <a:cubicBezTo>
                    <a:pt x="46" y="0"/>
                    <a:pt x="44" y="0"/>
                    <a:pt x="42" y="1"/>
                  </a:cubicBezTo>
                  <a:cubicBezTo>
                    <a:pt x="38" y="3"/>
                    <a:pt x="35" y="8"/>
                    <a:pt x="34" y="1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2" y="62"/>
                    <a:pt x="0" y="67"/>
                    <a:pt x="0" y="72"/>
                  </a:cubicBezTo>
                  <a:cubicBezTo>
                    <a:pt x="1" y="77"/>
                    <a:pt x="4" y="82"/>
                    <a:pt x="8" y="8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6" y="130"/>
                    <a:pt x="50" y="133"/>
                    <a:pt x="55" y="134"/>
                  </a:cubicBezTo>
                  <a:cubicBezTo>
                    <a:pt x="56" y="135"/>
                    <a:pt x="57" y="135"/>
                    <a:pt x="58" y="135"/>
                  </a:cubicBezTo>
                  <a:cubicBezTo>
                    <a:pt x="62" y="135"/>
                    <a:pt x="65" y="133"/>
                    <a:pt x="68" y="130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4" y="108"/>
                    <a:pt x="128" y="106"/>
                    <a:pt x="131" y="102"/>
                  </a:cubicBezTo>
                  <a:cubicBezTo>
                    <a:pt x="133" y="97"/>
                    <a:pt x="133" y="92"/>
                    <a:pt x="131" y="88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1"/>
                    <a:pt x="127" y="29"/>
                    <a:pt x="126" y="27"/>
                  </a:cubicBezTo>
                  <a:cubicBezTo>
                    <a:pt x="126" y="24"/>
                    <a:pt x="125" y="21"/>
                    <a:pt x="123" y="19"/>
                  </a:cubicBezTo>
                  <a:cubicBezTo>
                    <a:pt x="121" y="16"/>
                    <a:pt x="117" y="15"/>
                    <a:pt x="113" y="15"/>
                  </a:cubicBezTo>
                  <a:cubicBezTo>
                    <a:pt x="112" y="15"/>
                    <a:pt x="111" y="15"/>
                    <a:pt x="110" y="15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4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8" name="yellow star"/>
          <p:cNvGrpSpPr/>
          <p:nvPr/>
        </p:nvGrpSpPr>
        <p:grpSpPr>
          <a:xfrm>
            <a:off x="3775076" y="5805488"/>
            <a:ext cx="752475" cy="776288"/>
            <a:chOff x="2251075" y="5805488"/>
            <a:chExt cx="752475" cy="776288"/>
          </a:xfrm>
        </p:grpSpPr>
        <p:sp>
          <p:nvSpPr>
            <p:cNvPr id="248" name="yellow star"/>
            <p:cNvSpPr>
              <a:spLocks/>
            </p:cNvSpPr>
            <p:nvPr/>
          </p:nvSpPr>
          <p:spPr bwMode="auto">
            <a:xfrm>
              <a:off x="2270125" y="5824538"/>
              <a:ext cx="711200" cy="738188"/>
            </a:xfrm>
            <a:custGeom>
              <a:avLst/>
              <a:gdLst>
                <a:gd name="T0" fmla="*/ 135 w 225"/>
                <a:gd name="T1" fmla="*/ 233 h 233"/>
                <a:gd name="T2" fmla="*/ 129 w 225"/>
                <a:gd name="T3" fmla="*/ 230 h 233"/>
                <a:gd name="T4" fmla="*/ 81 w 225"/>
                <a:gd name="T5" fmla="*/ 177 h 233"/>
                <a:gd name="T6" fmla="*/ 10 w 225"/>
                <a:gd name="T7" fmla="*/ 187 h 233"/>
                <a:gd name="T8" fmla="*/ 9 w 225"/>
                <a:gd name="T9" fmla="*/ 187 h 233"/>
                <a:gd name="T10" fmla="*/ 2 w 225"/>
                <a:gd name="T11" fmla="*/ 184 h 233"/>
                <a:gd name="T12" fmla="*/ 2 w 225"/>
                <a:gd name="T13" fmla="*/ 175 h 233"/>
                <a:gd name="T14" fmla="*/ 37 w 225"/>
                <a:gd name="T15" fmla="*/ 113 h 233"/>
                <a:gd name="T16" fmla="*/ 6 w 225"/>
                <a:gd name="T17" fmla="*/ 49 h 233"/>
                <a:gd name="T18" fmla="*/ 7 w 225"/>
                <a:gd name="T19" fmla="*/ 40 h 233"/>
                <a:gd name="T20" fmla="*/ 13 w 225"/>
                <a:gd name="T21" fmla="*/ 37 h 233"/>
                <a:gd name="T22" fmla="*/ 15 w 225"/>
                <a:gd name="T23" fmla="*/ 37 h 233"/>
                <a:gd name="T24" fmla="*/ 85 w 225"/>
                <a:gd name="T25" fmla="*/ 51 h 233"/>
                <a:gd name="T26" fmla="*/ 136 w 225"/>
                <a:gd name="T27" fmla="*/ 2 h 233"/>
                <a:gd name="T28" fmla="*/ 142 w 225"/>
                <a:gd name="T29" fmla="*/ 0 h 233"/>
                <a:gd name="T30" fmla="*/ 145 w 225"/>
                <a:gd name="T31" fmla="*/ 0 h 233"/>
                <a:gd name="T32" fmla="*/ 150 w 225"/>
                <a:gd name="T33" fmla="*/ 7 h 233"/>
                <a:gd name="T34" fmla="*/ 158 w 225"/>
                <a:gd name="T35" fmla="*/ 78 h 233"/>
                <a:gd name="T36" fmla="*/ 221 w 225"/>
                <a:gd name="T37" fmla="*/ 111 h 233"/>
                <a:gd name="T38" fmla="*/ 225 w 225"/>
                <a:gd name="T39" fmla="*/ 119 h 233"/>
                <a:gd name="T40" fmla="*/ 224 w 225"/>
                <a:gd name="T41" fmla="*/ 124 h 233"/>
                <a:gd name="T42" fmla="*/ 220 w 225"/>
                <a:gd name="T43" fmla="*/ 126 h 233"/>
                <a:gd name="T44" fmla="*/ 156 w 225"/>
                <a:gd name="T45" fmla="*/ 156 h 233"/>
                <a:gd name="T46" fmla="*/ 143 w 225"/>
                <a:gd name="T47" fmla="*/ 226 h 233"/>
                <a:gd name="T48" fmla="*/ 137 w 225"/>
                <a:gd name="T49" fmla="*/ 232 h 233"/>
                <a:gd name="T50" fmla="*/ 135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135" y="233"/>
                  </a:moveTo>
                  <a:cubicBezTo>
                    <a:pt x="132" y="233"/>
                    <a:pt x="130" y="232"/>
                    <a:pt x="129" y="230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0" y="187"/>
                    <a:pt x="9" y="187"/>
                    <a:pt x="9" y="187"/>
                  </a:cubicBezTo>
                  <a:cubicBezTo>
                    <a:pt x="6" y="187"/>
                    <a:pt x="4" y="186"/>
                    <a:pt x="2" y="184"/>
                  </a:cubicBezTo>
                  <a:cubicBezTo>
                    <a:pt x="0" y="181"/>
                    <a:pt x="0" y="178"/>
                    <a:pt x="2" y="175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4" y="46"/>
                    <a:pt x="5" y="43"/>
                    <a:pt x="7" y="40"/>
                  </a:cubicBezTo>
                  <a:cubicBezTo>
                    <a:pt x="8" y="38"/>
                    <a:pt x="11" y="37"/>
                    <a:pt x="13" y="37"/>
                  </a:cubicBezTo>
                  <a:cubicBezTo>
                    <a:pt x="14" y="37"/>
                    <a:pt x="14" y="37"/>
                    <a:pt x="15" y="37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8" y="0"/>
                    <a:pt x="140" y="0"/>
                    <a:pt x="142" y="0"/>
                  </a:cubicBezTo>
                  <a:cubicBezTo>
                    <a:pt x="143" y="0"/>
                    <a:pt x="144" y="0"/>
                    <a:pt x="145" y="0"/>
                  </a:cubicBezTo>
                  <a:cubicBezTo>
                    <a:pt x="148" y="1"/>
                    <a:pt x="150" y="4"/>
                    <a:pt x="150" y="7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24" y="113"/>
                    <a:pt x="225" y="116"/>
                    <a:pt x="225" y="119"/>
                  </a:cubicBezTo>
                  <a:cubicBezTo>
                    <a:pt x="225" y="121"/>
                    <a:pt x="225" y="122"/>
                    <a:pt x="224" y="124"/>
                  </a:cubicBezTo>
                  <a:cubicBezTo>
                    <a:pt x="223" y="125"/>
                    <a:pt x="222" y="126"/>
                    <a:pt x="220" y="12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43" y="226"/>
                    <a:pt x="143" y="226"/>
                    <a:pt x="143" y="226"/>
                  </a:cubicBezTo>
                  <a:cubicBezTo>
                    <a:pt x="142" y="229"/>
                    <a:pt x="140" y="232"/>
                    <a:pt x="137" y="232"/>
                  </a:cubicBezTo>
                  <a:cubicBezTo>
                    <a:pt x="136" y="233"/>
                    <a:pt x="136" y="233"/>
                    <a:pt x="135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9" name="star outline"/>
            <p:cNvSpPr>
              <a:spLocks noEditPoints="1"/>
            </p:cNvSpPr>
            <p:nvPr/>
          </p:nvSpPr>
          <p:spPr bwMode="auto">
            <a:xfrm>
              <a:off x="2251075" y="5805488"/>
              <a:ext cx="752475" cy="776288"/>
            </a:xfrm>
            <a:custGeom>
              <a:avLst/>
              <a:gdLst>
                <a:gd name="T0" fmla="*/ 148 w 238"/>
                <a:gd name="T1" fmla="*/ 12 h 245"/>
                <a:gd name="T2" fmla="*/ 149 w 238"/>
                <a:gd name="T3" fmla="*/ 12 h 245"/>
                <a:gd name="T4" fmla="*/ 150 w 238"/>
                <a:gd name="T5" fmla="*/ 14 h 245"/>
                <a:gd name="T6" fmla="*/ 159 w 238"/>
                <a:gd name="T7" fmla="*/ 88 h 245"/>
                <a:gd name="T8" fmla="*/ 224 w 238"/>
                <a:gd name="T9" fmla="*/ 123 h 245"/>
                <a:gd name="T10" fmla="*/ 225 w 238"/>
                <a:gd name="T11" fmla="*/ 125 h 245"/>
                <a:gd name="T12" fmla="*/ 225 w 238"/>
                <a:gd name="T13" fmla="*/ 126 h 245"/>
                <a:gd name="T14" fmla="*/ 224 w 238"/>
                <a:gd name="T15" fmla="*/ 127 h 245"/>
                <a:gd name="T16" fmla="*/ 156 w 238"/>
                <a:gd name="T17" fmla="*/ 158 h 245"/>
                <a:gd name="T18" fmla="*/ 143 w 238"/>
                <a:gd name="T19" fmla="*/ 231 h 245"/>
                <a:gd name="T20" fmla="*/ 141 w 238"/>
                <a:gd name="T21" fmla="*/ 233 h 245"/>
                <a:gd name="T22" fmla="*/ 141 w 238"/>
                <a:gd name="T23" fmla="*/ 233 h 245"/>
                <a:gd name="T24" fmla="*/ 139 w 238"/>
                <a:gd name="T25" fmla="*/ 232 h 245"/>
                <a:gd name="T26" fmla="*/ 89 w 238"/>
                <a:gd name="T27" fmla="*/ 177 h 245"/>
                <a:gd name="T28" fmla="*/ 15 w 238"/>
                <a:gd name="T29" fmla="*/ 187 h 245"/>
                <a:gd name="T30" fmla="*/ 15 w 238"/>
                <a:gd name="T31" fmla="*/ 187 h 245"/>
                <a:gd name="T32" fmla="*/ 13 w 238"/>
                <a:gd name="T33" fmla="*/ 186 h 245"/>
                <a:gd name="T34" fmla="*/ 13 w 238"/>
                <a:gd name="T35" fmla="*/ 184 h 245"/>
                <a:gd name="T36" fmla="*/ 50 w 238"/>
                <a:gd name="T37" fmla="*/ 119 h 245"/>
                <a:gd name="T38" fmla="*/ 17 w 238"/>
                <a:gd name="T39" fmla="*/ 52 h 245"/>
                <a:gd name="T40" fmla="*/ 17 w 238"/>
                <a:gd name="T41" fmla="*/ 50 h 245"/>
                <a:gd name="T42" fmla="*/ 19 w 238"/>
                <a:gd name="T43" fmla="*/ 49 h 245"/>
                <a:gd name="T44" fmla="*/ 20 w 238"/>
                <a:gd name="T45" fmla="*/ 49 h 245"/>
                <a:gd name="T46" fmla="*/ 93 w 238"/>
                <a:gd name="T47" fmla="*/ 64 h 245"/>
                <a:gd name="T48" fmla="*/ 146 w 238"/>
                <a:gd name="T49" fmla="*/ 12 h 245"/>
                <a:gd name="T50" fmla="*/ 148 w 238"/>
                <a:gd name="T51" fmla="*/ 12 h 245"/>
                <a:gd name="T52" fmla="*/ 148 w 238"/>
                <a:gd name="T53" fmla="*/ 0 h 245"/>
                <a:gd name="T54" fmla="*/ 138 w 238"/>
                <a:gd name="T55" fmla="*/ 4 h 245"/>
                <a:gd name="T56" fmla="*/ 89 w 238"/>
                <a:gd name="T57" fmla="*/ 51 h 245"/>
                <a:gd name="T58" fmla="*/ 22 w 238"/>
                <a:gd name="T59" fmla="*/ 37 h 245"/>
                <a:gd name="T60" fmla="*/ 19 w 238"/>
                <a:gd name="T61" fmla="*/ 37 h 245"/>
                <a:gd name="T62" fmla="*/ 8 w 238"/>
                <a:gd name="T63" fmla="*/ 42 h 245"/>
                <a:gd name="T64" fmla="*/ 6 w 238"/>
                <a:gd name="T65" fmla="*/ 57 h 245"/>
                <a:gd name="T66" fmla="*/ 36 w 238"/>
                <a:gd name="T67" fmla="*/ 119 h 245"/>
                <a:gd name="T68" fmla="*/ 2 w 238"/>
                <a:gd name="T69" fmla="*/ 178 h 245"/>
                <a:gd name="T70" fmla="*/ 3 w 238"/>
                <a:gd name="T71" fmla="*/ 193 h 245"/>
                <a:gd name="T72" fmla="*/ 15 w 238"/>
                <a:gd name="T73" fmla="*/ 199 h 245"/>
                <a:gd name="T74" fmla="*/ 17 w 238"/>
                <a:gd name="T75" fmla="*/ 199 h 245"/>
                <a:gd name="T76" fmla="*/ 84 w 238"/>
                <a:gd name="T77" fmla="*/ 190 h 245"/>
                <a:gd name="T78" fmla="*/ 130 w 238"/>
                <a:gd name="T79" fmla="*/ 240 h 245"/>
                <a:gd name="T80" fmla="*/ 141 w 238"/>
                <a:gd name="T81" fmla="*/ 245 h 245"/>
                <a:gd name="T82" fmla="*/ 145 w 238"/>
                <a:gd name="T83" fmla="*/ 244 h 245"/>
                <a:gd name="T84" fmla="*/ 155 w 238"/>
                <a:gd name="T85" fmla="*/ 233 h 245"/>
                <a:gd name="T86" fmla="*/ 167 w 238"/>
                <a:gd name="T87" fmla="*/ 166 h 245"/>
                <a:gd name="T88" fmla="*/ 229 w 238"/>
                <a:gd name="T89" fmla="*/ 138 h 245"/>
                <a:gd name="T90" fmla="*/ 234 w 238"/>
                <a:gd name="T91" fmla="*/ 134 h 245"/>
                <a:gd name="T92" fmla="*/ 237 w 238"/>
                <a:gd name="T93" fmla="*/ 125 h 245"/>
                <a:gd name="T94" fmla="*/ 230 w 238"/>
                <a:gd name="T95" fmla="*/ 112 h 245"/>
                <a:gd name="T96" fmla="*/ 170 w 238"/>
                <a:gd name="T97" fmla="*/ 80 h 245"/>
                <a:gd name="T98" fmla="*/ 162 w 238"/>
                <a:gd name="T99" fmla="*/ 12 h 245"/>
                <a:gd name="T100" fmla="*/ 153 w 238"/>
                <a:gd name="T101" fmla="*/ 0 h 245"/>
                <a:gd name="T102" fmla="*/ 148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148" y="12"/>
                  </a:moveTo>
                  <a:cubicBezTo>
                    <a:pt x="148" y="12"/>
                    <a:pt x="148" y="12"/>
                    <a:pt x="149" y="12"/>
                  </a:cubicBezTo>
                  <a:cubicBezTo>
                    <a:pt x="150" y="12"/>
                    <a:pt x="150" y="13"/>
                    <a:pt x="150" y="14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5" y="123"/>
                    <a:pt x="225" y="124"/>
                    <a:pt x="225" y="125"/>
                  </a:cubicBezTo>
                  <a:cubicBezTo>
                    <a:pt x="225" y="125"/>
                    <a:pt x="225" y="126"/>
                    <a:pt x="225" y="126"/>
                  </a:cubicBezTo>
                  <a:cubicBezTo>
                    <a:pt x="225" y="126"/>
                    <a:pt x="224" y="127"/>
                    <a:pt x="224" y="127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43" y="231"/>
                    <a:pt x="143" y="231"/>
                    <a:pt x="143" y="231"/>
                  </a:cubicBezTo>
                  <a:cubicBezTo>
                    <a:pt x="143" y="232"/>
                    <a:pt x="142" y="232"/>
                    <a:pt x="141" y="233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0" y="233"/>
                    <a:pt x="140" y="232"/>
                    <a:pt x="139" y="232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4" y="187"/>
                    <a:pt x="13" y="187"/>
                    <a:pt x="13" y="186"/>
                  </a:cubicBezTo>
                  <a:cubicBezTo>
                    <a:pt x="12" y="185"/>
                    <a:pt x="12" y="185"/>
                    <a:pt x="13" y="184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8" y="49"/>
                    <a:pt x="19" y="49"/>
                    <a:pt x="19" y="49"/>
                  </a:cubicBezTo>
                  <a:cubicBezTo>
                    <a:pt x="19" y="49"/>
                    <a:pt x="20" y="49"/>
                    <a:pt x="20" y="49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7" y="12"/>
                    <a:pt x="147" y="12"/>
                    <a:pt x="148" y="12"/>
                  </a:cubicBezTo>
                  <a:moveTo>
                    <a:pt x="148" y="0"/>
                  </a:moveTo>
                  <a:cubicBezTo>
                    <a:pt x="144" y="0"/>
                    <a:pt x="141" y="1"/>
                    <a:pt x="138" y="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9" y="37"/>
                  </a:cubicBezTo>
                  <a:cubicBezTo>
                    <a:pt x="15" y="37"/>
                    <a:pt x="11" y="39"/>
                    <a:pt x="8" y="42"/>
                  </a:cubicBezTo>
                  <a:cubicBezTo>
                    <a:pt x="5" y="47"/>
                    <a:pt x="4" y="52"/>
                    <a:pt x="6" y="57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0" y="183"/>
                    <a:pt x="0" y="188"/>
                    <a:pt x="3" y="193"/>
                  </a:cubicBezTo>
                  <a:cubicBezTo>
                    <a:pt x="6" y="197"/>
                    <a:pt x="10" y="199"/>
                    <a:pt x="15" y="199"/>
                  </a:cubicBezTo>
                  <a:cubicBezTo>
                    <a:pt x="16" y="199"/>
                    <a:pt x="16" y="199"/>
                    <a:pt x="17" y="199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33" y="243"/>
                    <a:pt x="137" y="245"/>
                    <a:pt x="141" y="245"/>
                  </a:cubicBezTo>
                  <a:cubicBezTo>
                    <a:pt x="142" y="245"/>
                    <a:pt x="143" y="245"/>
                    <a:pt x="145" y="244"/>
                  </a:cubicBezTo>
                  <a:cubicBezTo>
                    <a:pt x="150" y="243"/>
                    <a:pt x="154" y="238"/>
                    <a:pt x="155" y="233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1" y="137"/>
                    <a:pt x="233" y="135"/>
                    <a:pt x="234" y="134"/>
                  </a:cubicBezTo>
                  <a:cubicBezTo>
                    <a:pt x="236" y="131"/>
                    <a:pt x="237" y="128"/>
                    <a:pt x="237" y="125"/>
                  </a:cubicBezTo>
                  <a:cubicBezTo>
                    <a:pt x="238" y="120"/>
                    <a:pt x="235" y="115"/>
                    <a:pt x="230" y="112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7"/>
                    <a:pt x="158" y="2"/>
                    <a:pt x="153" y="0"/>
                  </a:cubicBezTo>
                  <a:cubicBezTo>
                    <a:pt x="151" y="0"/>
                    <a:pt x="150" y="0"/>
                    <a:pt x="14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6" name="yellow star"/>
          <p:cNvGrpSpPr/>
          <p:nvPr/>
        </p:nvGrpSpPr>
        <p:grpSpPr>
          <a:xfrm>
            <a:off x="10886049" y="6378576"/>
            <a:ext cx="430213" cy="420688"/>
            <a:chOff x="7850188" y="6378576"/>
            <a:chExt cx="430213" cy="420688"/>
          </a:xfrm>
        </p:grpSpPr>
        <p:sp>
          <p:nvSpPr>
            <p:cNvPr id="250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1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0" name="yellow star"/>
          <p:cNvGrpSpPr/>
          <p:nvPr/>
        </p:nvGrpSpPr>
        <p:grpSpPr>
          <a:xfrm>
            <a:off x="2820989" y="5849938"/>
            <a:ext cx="950913" cy="952500"/>
            <a:chOff x="1296988" y="5849938"/>
            <a:chExt cx="950913" cy="952500"/>
          </a:xfrm>
        </p:grpSpPr>
        <p:sp>
          <p:nvSpPr>
            <p:cNvPr id="252" name="yellow star"/>
            <p:cNvSpPr>
              <a:spLocks/>
            </p:cNvSpPr>
            <p:nvPr/>
          </p:nvSpPr>
          <p:spPr bwMode="auto">
            <a:xfrm>
              <a:off x="1316038" y="5868988"/>
              <a:ext cx="912813" cy="914400"/>
            </a:xfrm>
            <a:custGeom>
              <a:avLst/>
              <a:gdLst>
                <a:gd name="T0" fmla="*/ 201 w 289"/>
                <a:gd name="T1" fmla="*/ 289 h 289"/>
                <a:gd name="T2" fmla="*/ 195 w 289"/>
                <a:gd name="T3" fmla="*/ 287 h 289"/>
                <a:gd name="T4" fmla="*/ 123 w 289"/>
                <a:gd name="T5" fmla="*/ 231 h 289"/>
                <a:gd name="T6" fmla="*/ 37 w 289"/>
                <a:gd name="T7" fmla="*/ 259 h 289"/>
                <a:gd name="T8" fmla="*/ 34 w 289"/>
                <a:gd name="T9" fmla="*/ 260 h 289"/>
                <a:gd name="T10" fmla="*/ 27 w 289"/>
                <a:gd name="T11" fmla="*/ 257 h 289"/>
                <a:gd name="T12" fmla="*/ 25 w 289"/>
                <a:gd name="T13" fmla="*/ 248 h 289"/>
                <a:gd name="T14" fmla="*/ 56 w 289"/>
                <a:gd name="T15" fmla="*/ 162 h 289"/>
                <a:gd name="T16" fmla="*/ 3 w 289"/>
                <a:gd name="T17" fmla="*/ 88 h 289"/>
                <a:gd name="T18" fmla="*/ 2 w 289"/>
                <a:gd name="T19" fmla="*/ 79 h 289"/>
                <a:gd name="T20" fmla="*/ 10 w 289"/>
                <a:gd name="T21" fmla="*/ 74 h 289"/>
                <a:gd name="T22" fmla="*/ 101 w 289"/>
                <a:gd name="T23" fmla="*/ 77 h 289"/>
                <a:gd name="T24" fmla="*/ 154 w 289"/>
                <a:gd name="T25" fmla="*/ 3 h 289"/>
                <a:gd name="T26" fmla="*/ 162 w 289"/>
                <a:gd name="T27" fmla="*/ 0 h 289"/>
                <a:gd name="T28" fmla="*/ 163 w 289"/>
                <a:gd name="T29" fmla="*/ 0 h 289"/>
                <a:gd name="T30" fmla="*/ 168 w 289"/>
                <a:gd name="T31" fmla="*/ 2 h 289"/>
                <a:gd name="T32" fmla="*/ 170 w 289"/>
                <a:gd name="T33" fmla="*/ 6 h 289"/>
                <a:gd name="T34" fmla="*/ 196 w 289"/>
                <a:gd name="T35" fmla="*/ 93 h 289"/>
                <a:gd name="T36" fmla="*/ 282 w 289"/>
                <a:gd name="T37" fmla="*/ 121 h 289"/>
                <a:gd name="T38" fmla="*/ 288 w 289"/>
                <a:gd name="T39" fmla="*/ 129 h 289"/>
                <a:gd name="T40" fmla="*/ 285 w 289"/>
                <a:gd name="T41" fmla="*/ 137 h 289"/>
                <a:gd name="T42" fmla="*/ 210 w 289"/>
                <a:gd name="T43" fmla="*/ 189 h 289"/>
                <a:gd name="T44" fmla="*/ 210 w 289"/>
                <a:gd name="T45" fmla="*/ 280 h 289"/>
                <a:gd name="T46" fmla="*/ 205 w 289"/>
                <a:gd name="T47" fmla="*/ 288 h 289"/>
                <a:gd name="T48" fmla="*/ 201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201" y="289"/>
                  </a:moveTo>
                  <a:cubicBezTo>
                    <a:pt x="199" y="289"/>
                    <a:pt x="197" y="288"/>
                    <a:pt x="195" y="287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6" y="260"/>
                    <a:pt x="35" y="260"/>
                    <a:pt x="34" y="260"/>
                  </a:cubicBezTo>
                  <a:cubicBezTo>
                    <a:pt x="31" y="260"/>
                    <a:pt x="29" y="259"/>
                    <a:pt x="27" y="257"/>
                  </a:cubicBezTo>
                  <a:cubicBezTo>
                    <a:pt x="25" y="255"/>
                    <a:pt x="24" y="251"/>
                    <a:pt x="25" y="248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0" y="86"/>
                    <a:pt x="0" y="82"/>
                    <a:pt x="2" y="79"/>
                  </a:cubicBezTo>
                  <a:cubicBezTo>
                    <a:pt x="3" y="76"/>
                    <a:pt x="6" y="74"/>
                    <a:pt x="10" y="74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6" y="1"/>
                    <a:pt x="159" y="0"/>
                    <a:pt x="162" y="0"/>
                  </a:cubicBezTo>
                  <a:cubicBezTo>
                    <a:pt x="162" y="0"/>
                    <a:pt x="163" y="0"/>
                    <a:pt x="163" y="0"/>
                  </a:cubicBezTo>
                  <a:cubicBezTo>
                    <a:pt x="165" y="0"/>
                    <a:pt x="167" y="1"/>
                    <a:pt x="168" y="2"/>
                  </a:cubicBezTo>
                  <a:cubicBezTo>
                    <a:pt x="169" y="3"/>
                    <a:pt x="170" y="5"/>
                    <a:pt x="170" y="6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286" y="122"/>
                    <a:pt x="288" y="125"/>
                    <a:pt x="288" y="129"/>
                  </a:cubicBezTo>
                  <a:cubicBezTo>
                    <a:pt x="289" y="132"/>
                    <a:pt x="287" y="135"/>
                    <a:pt x="285" y="137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0" y="280"/>
                    <a:pt x="210" y="280"/>
                    <a:pt x="210" y="280"/>
                  </a:cubicBezTo>
                  <a:cubicBezTo>
                    <a:pt x="210" y="283"/>
                    <a:pt x="208" y="286"/>
                    <a:pt x="205" y="288"/>
                  </a:cubicBezTo>
                  <a:cubicBezTo>
                    <a:pt x="203" y="288"/>
                    <a:pt x="202" y="289"/>
                    <a:pt x="201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3" name="star outline"/>
            <p:cNvSpPr>
              <a:spLocks noEditPoints="1"/>
            </p:cNvSpPr>
            <p:nvPr/>
          </p:nvSpPr>
          <p:spPr bwMode="auto">
            <a:xfrm>
              <a:off x="1296988" y="5849938"/>
              <a:ext cx="950913" cy="952500"/>
            </a:xfrm>
            <a:custGeom>
              <a:avLst/>
              <a:gdLst>
                <a:gd name="T0" fmla="*/ 168 w 301"/>
                <a:gd name="T1" fmla="*/ 12 h 301"/>
                <a:gd name="T2" fmla="*/ 168 w 301"/>
                <a:gd name="T3" fmla="*/ 12 h 301"/>
                <a:gd name="T4" fmla="*/ 170 w 301"/>
                <a:gd name="T5" fmla="*/ 12 h 301"/>
                <a:gd name="T6" fmla="*/ 170 w 301"/>
                <a:gd name="T7" fmla="*/ 14 h 301"/>
                <a:gd name="T8" fmla="*/ 197 w 301"/>
                <a:gd name="T9" fmla="*/ 104 h 301"/>
                <a:gd name="T10" fmla="*/ 287 w 301"/>
                <a:gd name="T11" fmla="*/ 133 h 301"/>
                <a:gd name="T12" fmla="*/ 289 w 301"/>
                <a:gd name="T13" fmla="*/ 135 h 301"/>
                <a:gd name="T14" fmla="*/ 287 w 301"/>
                <a:gd name="T15" fmla="*/ 138 h 301"/>
                <a:gd name="T16" fmla="*/ 210 w 301"/>
                <a:gd name="T17" fmla="*/ 192 h 301"/>
                <a:gd name="T18" fmla="*/ 210 w 301"/>
                <a:gd name="T19" fmla="*/ 286 h 301"/>
                <a:gd name="T20" fmla="*/ 208 w 301"/>
                <a:gd name="T21" fmla="*/ 288 h 301"/>
                <a:gd name="T22" fmla="*/ 207 w 301"/>
                <a:gd name="T23" fmla="*/ 289 h 301"/>
                <a:gd name="T24" fmla="*/ 205 w 301"/>
                <a:gd name="T25" fmla="*/ 288 h 301"/>
                <a:gd name="T26" fmla="*/ 130 w 301"/>
                <a:gd name="T27" fmla="*/ 231 h 301"/>
                <a:gd name="T28" fmla="*/ 41 w 301"/>
                <a:gd name="T29" fmla="*/ 260 h 301"/>
                <a:gd name="T30" fmla="*/ 40 w 301"/>
                <a:gd name="T31" fmla="*/ 260 h 301"/>
                <a:gd name="T32" fmla="*/ 38 w 301"/>
                <a:gd name="T33" fmla="*/ 259 h 301"/>
                <a:gd name="T34" fmla="*/ 37 w 301"/>
                <a:gd name="T35" fmla="*/ 256 h 301"/>
                <a:gd name="T36" fmla="*/ 69 w 301"/>
                <a:gd name="T37" fmla="*/ 167 h 301"/>
                <a:gd name="T38" fmla="*/ 13 w 301"/>
                <a:gd name="T39" fmla="*/ 91 h 301"/>
                <a:gd name="T40" fmla="*/ 13 w 301"/>
                <a:gd name="T41" fmla="*/ 88 h 301"/>
                <a:gd name="T42" fmla="*/ 16 w 301"/>
                <a:gd name="T43" fmla="*/ 86 h 301"/>
                <a:gd name="T44" fmla="*/ 16 w 301"/>
                <a:gd name="T45" fmla="*/ 86 h 301"/>
                <a:gd name="T46" fmla="*/ 110 w 301"/>
                <a:gd name="T47" fmla="*/ 89 h 301"/>
                <a:gd name="T48" fmla="*/ 165 w 301"/>
                <a:gd name="T49" fmla="*/ 13 h 301"/>
                <a:gd name="T50" fmla="*/ 168 w 301"/>
                <a:gd name="T51" fmla="*/ 12 h 301"/>
                <a:gd name="T52" fmla="*/ 168 w 301"/>
                <a:gd name="T53" fmla="*/ 0 h 301"/>
                <a:gd name="T54" fmla="*/ 168 w 301"/>
                <a:gd name="T55" fmla="*/ 0 h 301"/>
                <a:gd name="T56" fmla="*/ 156 w 301"/>
                <a:gd name="T57" fmla="*/ 6 h 301"/>
                <a:gd name="T58" fmla="*/ 104 w 301"/>
                <a:gd name="T59" fmla="*/ 77 h 301"/>
                <a:gd name="T60" fmla="*/ 16 w 301"/>
                <a:gd name="T61" fmla="*/ 74 h 301"/>
                <a:gd name="T62" fmla="*/ 16 w 301"/>
                <a:gd name="T63" fmla="*/ 74 h 301"/>
                <a:gd name="T64" fmla="*/ 3 w 301"/>
                <a:gd name="T65" fmla="*/ 82 h 301"/>
                <a:gd name="T66" fmla="*/ 4 w 301"/>
                <a:gd name="T67" fmla="*/ 98 h 301"/>
                <a:gd name="T68" fmla="*/ 55 w 301"/>
                <a:gd name="T69" fmla="*/ 169 h 301"/>
                <a:gd name="T70" fmla="*/ 26 w 301"/>
                <a:gd name="T71" fmla="*/ 252 h 301"/>
                <a:gd name="T72" fmla="*/ 29 w 301"/>
                <a:gd name="T73" fmla="*/ 267 h 301"/>
                <a:gd name="T74" fmla="*/ 40 w 301"/>
                <a:gd name="T75" fmla="*/ 272 h 301"/>
                <a:gd name="T76" fmla="*/ 44 w 301"/>
                <a:gd name="T77" fmla="*/ 271 h 301"/>
                <a:gd name="T78" fmla="*/ 128 w 301"/>
                <a:gd name="T79" fmla="*/ 244 h 301"/>
                <a:gd name="T80" fmla="*/ 197 w 301"/>
                <a:gd name="T81" fmla="*/ 297 h 301"/>
                <a:gd name="T82" fmla="*/ 207 w 301"/>
                <a:gd name="T83" fmla="*/ 301 h 301"/>
                <a:gd name="T84" fmla="*/ 213 w 301"/>
                <a:gd name="T85" fmla="*/ 299 h 301"/>
                <a:gd name="T86" fmla="*/ 222 w 301"/>
                <a:gd name="T87" fmla="*/ 286 h 301"/>
                <a:gd name="T88" fmla="*/ 222 w 301"/>
                <a:gd name="T89" fmla="*/ 198 h 301"/>
                <a:gd name="T90" fmla="*/ 294 w 301"/>
                <a:gd name="T91" fmla="*/ 148 h 301"/>
                <a:gd name="T92" fmla="*/ 300 w 301"/>
                <a:gd name="T93" fmla="*/ 134 h 301"/>
                <a:gd name="T94" fmla="*/ 290 w 301"/>
                <a:gd name="T95" fmla="*/ 122 h 301"/>
                <a:gd name="T96" fmla="*/ 207 w 301"/>
                <a:gd name="T97" fmla="*/ 94 h 301"/>
                <a:gd name="T98" fmla="*/ 182 w 301"/>
                <a:gd name="T99" fmla="*/ 10 h 301"/>
                <a:gd name="T100" fmla="*/ 178 w 301"/>
                <a:gd name="T101" fmla="*/ 4 h 301"/>
                <a:gd name="T102" fmla="*/ 170 w 301"/>
                <a:gd name="T103" fmla="*/ 0 h 301"/>
                <a:gd name="T104" fmla="*/ 168 w 301"/>
                <a:gd name="T105" fmla="*/ 0 h 301"/>
                <a:gd name="T106" fmla="*/ 168 w 301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1" h="301">
                  <a:moveTo>
                    <a:pt x="168" y="12"/>
                  </a:moveTo>
                  <a:cubicBezTo>
                    <a:pt x="168" y="12"/>
                    <a:pt x="168" y="12"/>
                    <a:pt x="168" y="12"/>
                  </a:cubicBezTo>
                  <a:cubicBezTo>
                    <a:pt x="169" y="12"/>
                    <a:pt x="169" y="12"/>
                    <a:pt x="170" y="12"/>
                  </a:cubicBezTo>
                  <a:cubicBezTo>
                    <a:pt x="170" y="13"/>
                    <a:pt x="170" y="13"/>
                    <a:pt x="170" y="14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8" y="133"/>
                    <a:pt x="288" y="134"/>
                    <a:pt x="289" y="135"/>
                  </a:cubicBezTo>
                  <a:cubicBezTo>
                    <a:pt x="289" y="137"/>
                    <a:pt x="288" y="138"/>
                    <a:pt x="287" y="138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87"/>
                    <a:pt x="209" y="288"/>
                    <a:pt x="208" y="288"/>
                  </a:cubicBezTo>
                  <a:cubicBezTo>
                    <a:pt x="208" y="288"/>
                    <a:pt x="207" y="289"/>
                    <a:pt x="207" y="289"/>
                  </a:cubicBezTo>
                  <a:cubicBezTo>
                    <a:pt x="206" y="289"/>
                    <a:pt x="205" y="288"/>
                    <a:pt x="205" y="288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41" y="260"/>
                    <a:pt x="41" y="260"/>
                    <a:pt x="41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39" y="260"/>
                    <a:pt x="38" y="259"/>
                    <a:pt x="38" y="259"/>
                  </a:cubicBezTo>
                  <a:cubicBezTo>
                    <a:pt x="37" y="258"/>
                    <a:pt x="37" y="257"/>
                    <a:pt x="37" y="256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0"/>
                    <a:pt x="13" y="89"/>
                    <a:pt x="13" y="88"/>
                  </a:cubicBezTo>
                  <a:cubicBezTo>
                    <a:pt x="14" y="87"/>
                    <a:pt x="15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6" y="12"/>
                    <a:pt x="167" y="12"/>
                    <a:pt x="168" y="12"/>
                  </a:cubicBezTo>
                  <a:moveTo>
                    <a:pt x="168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3" y="0"/>
                    <a:pt x="158" y="2"/>
                    <a:pt x="156" y="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0" y="74"/>
                    <a:pt x="5" y="77"/>
                    <a:pt x="3" y="82"/>
                  </a:cubicBezTo>
                  <a:cubicBezTo>
                    <a:pt x="0" y="87"/>
                    <a:pt x="0" y="93"/>
                    <a:pt x="4" y="98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4" y="257"/>
                    <a:pt x="25" y="263"/>
                    <a:pt x="29" y="267"/>
                  </a:cubicBezTo>
                  <a:cubicBezTo>
                    <a:pt x="32" y="270"/>
                    <a:pt x="36" y="272"/>
                    <a:pt x="40" y="272"/>
                  </a:cubicBezTo>
                  <a:cubicBezTo>
                    <a:pt x="41" y="272"/>
                    <a:pt x="43" y="271"/>
                    <a:pt x="44" y="271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97" y="297"/>
                    <a:pt x="197" y="297"/>
                    <a:pt x="197" y="297"/>
                  </a:cubicBezTo>
                  <a:cubicBezTo>
                    <a:pt x="200" y="299"/>
                    <a:pt x="203" y="301"/>
                    <a:pt x="207" y="301"/>
                  </a:cubicBezTo>
                  <a:cubicBezTo>
                    <a:pt x="209" y="301"/>
                    <a:pt x="211" y="300"/>
                    <a:pt x="213" y="299"/>
                  </a:cubicBezTo>
                  <a:cubicBezTo>
                    <a:pt x="218" y="296"/>
                    <a:pt x="222" y="291"/>
                    <a:pt x="222" y="286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94" y="148"/>
                    <a:pt x="294" y="148"/>
                    <a:pt x="294" y="148"/>
                  </a:cubicBezTo>
                  <a:cubicBezTo>
                    <a:pt x="299" y="145"/>
                    <a:pt x="301" y="139"/>
                    <a:pt x="300" y="134"/>
                  </a:cubicBezTo>
                  <a:cubicBezTo>
                    <a:pt x="300" y="128"/>
                    <a:pt x="296" y="123"/>
                    <a:pt x="290" y="122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1" y="8"/>
                    <a:pt x="180" y="6"/>
                    <a:pt x="178" y="4"/>
                  </a:cubicBezTo>
                  <a:cubicBezTo>
                    <a:pt x="176" y="2"/>
                    <a:pt x="173" y="0"/>
                    <a:pt x="170" y="0"/>
                  </a:cubicBezTo>
                  <a:cubicBezTo>
                    <a:pt x="169" y="0"/>
                    <a:pt x="169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4" name="yellow star"/>
          <p:cNvGrpSpPr/>
          <p:nvPr/>
        </p:nvGrpSpPr>
        <p:grpSpPr>
          <a:xfrm>
            <a:off x="324968" y="5802313"/>
            <a:ext cx="752475" cy="776288"/>
            <a:chOff x="334963" y="5802313"/>
            <a:chExt cx="752475" cy="776288"/>
          </a:xfrm>
        </p:grpSpPr>
        <p:sp>
          <p:nvSpPr>
            <p:cNvPr id="256" name="yellow star"/>
            <p:cNvSpPr>
              <a:spLocks/>
            </p:cNvSpPr>
            <p:nvPr/>
          </p:nvSpPr>
          <p:spPr bwMode="auto">
            <a:xfrm>
              <a:off x="357188" y="5821363"/>
              <a:ext cx="711200" cy="738188"/>
            </a:xfrm>
            <a:custGeom>
              <a:avLst/>
              <a:gdLst>
                <a:gd name="T0" fmla="*/ 134 w 225"/>
                <a:gd name="T1" fmla="*/ 233 h 233"/>
                <a:gd name="T2" fmla="*/ 128 w 225"/>
                <a:gd name="T3" fmla="*/ 231 h 233"/>
                <a:gd name="T4" fmla="*/ 80 w 225"/>
                <a:gd name="T5" fmla="*/ 178 h 233"/>
                <a:gd name="T6" fmla="*/ 10 w 225"/>
                <a:gd name="T7" fmla="*/ 188 h 233"/>
                <a:gd name="T8" fmla="*/ 8 w 225"/>
                <a:gd name="T9" fmla="*/ 188 h 233"/>
                <a:gd name="T10" fmla="*/ 1 w 225"/>
                <a:gd name="T11" fmla="*/ 184 h 233"/>
                <a:gd name="T12" fmla="*/ 1 w 225"/>
                <a:gd name="T13" fmla="*/ 175 h 233"/>
                <a:gd name="T14" fmla="*/ 36 w 225"/>
                <a:gd name="T15" fmla="*/ 114 h 233"/>
                <a:gd name="T16" fmla="*/ 5 w 225"/>
                <a:gd name="T17" fmla="*/ 49 h 233"/>
                <a:gd name="T18" fmla="*/ 6 w 225"/>
                <a:gd name="T19" fmla="*/ 41 h 233"/>
                <a:gd name="T20" fmla="*/ 13 w 225"/>
                <a:gd name="T21" fmla="*/ 37 h 233"/>
                <a:gd name="T22" fmla="*/ 14 w 225"/>
                <a:gd name="T23" fmla="*/ 38 h 233"/>
                <a:gd name="T24" fmla="*/ 84 w 225"/>
                <a:gd name="T25" fmla="*/ 52 h 233"/>
                <a:gd name="T26" fmla="*/ 136 w 225"/>
                <a:gd name="T27" fmla="*/ 3 h 233"/>
                <a:gd name="T28" fmla="*/ 141 w 225"/>
                <a:gd name="T29" fmla="*/ 0 h 233"/>
                <a:gd name="T30" fmla="*/ 144 w 225"/>
                <a:gd name="T31" fmla="*/ 1 h 233"/>
                <a:gd name="T32" fmla="*/ 150 w 225"/>
                <a:gd name="T33" fmla="*/ 8 h 233"/>
                <a:gd name="T34" fmla="*/ 158 w 225"/>
                <a:gd name="T35" fmla="*/ 78 h 233"/>
                <a:gd name="T36" fmla="*/ 220 w 225"/>
                <a:gd name="T37" fmla="*/ 112 h 233"/>
                <a:gd name="T38" fmla="*/ 225 w 225"/>
                <a:gd name="T39" fmla="*/ 120 h 233"/>
                <a:gd name="T40" fmla="*/ 223 w 225"/>
                <a:gd name="T41" fmla="*/ 125 h 233"/>
                <a:gd name="T42" fmla="*/ 220 w 225"/>
                <a:gd name="T43" fmla="*/ 127 h 233"/>
                <a:gd name="T44" fmla="*/ 155 w 225"/>
                <a:gd name="T45" fmla="*/ 156 h 233"/>
                <a:gd name="T46" fmla="*/ 142 w 225"/>
                <a:gd name="T47" fmla="*/ 227 h 233"/>
                <a:gd name="T48" fmla="*/ 137 w 225"/>
                <a:gd name="T49" fmla="*/ 233 h 233"/>
                <a:gd name="T50" fmla="*/ 134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134" y="233"/>
                  </a:moveTo>
                  <a:cubicBezTo>
                    <a:pt x="132" y="233"/>
                    <a:pt x="130" y="232"/>
                    <a:pt x="128" y="231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9" y="188"/>
                    <a:pt x="9" y="188"/>
                    <a:pt x="8" y="188"/>
                  </a:cubicBezTo>
                  <a:cubicBezTo>
                    <a:pt x="6" y="188"/>
                    <a:pt x="3" y="187"/>
                    <a:pt x="1" y="184"/>
                  </a:cubicBezTo>
                  <a:cubicBezTo>
                    <a:pt x="0" y="182"/>
                    <a:pt x="0" y="178"/>
                    <a:pt x="1" y="17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46"/>
                    <a:pt x="4" y="43"/>
                    <a:pt x="6" y="41"/>
                  </a:cubicBezTo>
                  <a:cubicBezTo>
                    <a:pt x="8" y="39"/>
                    <a:pt x="10" y="37"/>
                    <a:pt x="13" y="37"/>
                  </a:cubicBezTo>
                  <a:cubicBezTo>
                    <a:pt x="13" y="37"/>
                    <a:pt x="14" y="37"/>
                    <a:pt x="14" y="38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7" y="1"/>
                    <a:pt x="139" y="0"/>
                    <a:pt x="141" y="0"/>
                  </a:cubicBezTo>
                  <a:cubicBezTo>
                    <a:pt x="142" y="0"/>
                    <a:pt x="143" y="0"/>
                    <a:pt x="144" y="1"/>
                  </a:cubicBezTo>
                  <a:cubicBezTo>
                    <a:pt x="147" y="2"/>
                    <a:pt x="149" y="5"/>
                    <a:pt x="150" y="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220" y="112"/>
                    <a:pt x="220" y="112"/>
                    <a:pt x="220" y="112"/>
                  </a:cubicBezTo>
                  <a:cubicBezTo>
                    <a:pt x="223" y="114"/>
                    <a:pt x="225" y="117"/>
                    <a:pt x="225" y="120"/>
                  </a:cubicBezTo>
                  <a:cubicBezTo>
                    <a:pt x="225" y="121"/>
                    <a:pt x="224" y="123"/>
                    <a:pt x="223" y="125"/>
                  </a:cubicBezTo>
                  <a:cubicBezTo>
                    <a:pt x="222" y="126"/>
                    <a:pt x="221" y="126"/>
                    <a:pt x="220" y="127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42" y="227"/>
                    <a:pt x="142" y="227"/>
                    <a:pt x="142" y="227"/>
                  </a:cubicBezTo>
                  <a:cubicBezTo>
                    <a:pt x="142" y="230"/>
                    <a:pt x="140" y="232"/>
                    <a:pt x="137" y="233"/>
                  </a:cubicBezTo>
                  <a:cubicBezTo>
                    <a:pt x="136" y="233"/>
                    <a:pt x="135" y="233"/>
                    <a:pt x="134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7" name="star outline"/>
            <p:cNvSpPr>
              <a:spLocks noEditPoints="1"/>
            </p:cNvSpPr>
            <p:nvPr/>
          </p:nvSpPr>
          <p:spPr bwMode="auto">
            <a:xfrm>
              <a:off x="334963" y="5802313"/>
              <a:ext cx="752475" cy="776288"/>
            </a:xfrm>
            <a:custGeom>
              <a:avLst/>
              <a:gdLst>
                <a:gd name="T0" fmla="*/ 148 w 238"/>
                <a:gd name="T1" fmla="*/ 12 h 245"/>
                <a:gd name="T2" fmla="*/ 149 w 238"/>
                <a:gd name="T3" fmla="*/ 12 h 245"/>
                <a:gd name="T4" fmla="*/ 151 w 238"/>
                <a:gd name="T5" fmla="*/ 14 h 245"/>
                <a:gd name="T6" fmla="*/ 159 w 238"/>
                <a:gd name="T7" fmla="*/ 88 h 245"/>
                <a:gd name="T8" fmla="*/ 225 w 238"/>
                <a:gd name="T9" fmla="*/ 123 h 245"/>
                <a:gd name="T10" fmla="*/ 226 w 238"/>
                <a:gd name="T11" fmla="*/ 125 h 245"/>
                <a:gd name="T12" fmla="*/ 225 w 238"/>
                <a:gd name="T13" fmla="*/ 127 h 245"/>
                <a:gd name="T14" fmla="*/ 224 w 238"/>
                <a:gd name="T15" fmla="*/ 128 h 245"/>
                <a:gd name="T16" fmla="*/ 157 w 238"/>
                <a:gd name="T17" fmla="*/ 158 h 245"/>
                <a:gd name="T18" fmla="*/ 144 w 238"/>
                <a:gd name="T19" fmla="*/ 231 h 245"/>
                <a:gd name="T20" fmla="*/ 142 w 238"/>
                <a:gd name="T21" fmla="*/ 233 h 245"/>
                <a:gd name="T22" fmla="*/ 141 w 238"/>
                <a:gd name="T23" fmla="*/ 233 h 245"/>
                <a:gd name="T24" fmla="*/ 140 w 238"/>
                <a:gd name="T25" fmla="*/ 233 h 245"/>
                <a:gd name="T26" fmla="*/ 89 w 238"/>
                <a:gd name="T27" fmla="*/ 178 h 245"/>
                <a:gd name="T28" fmla="*/ 16 w 238"/>
                <a:gd name="T29" fmla="*/ 188 h 245"/>
                <a:gd name="T30" fmla="*/ 15 w 238"/>
                <a:gd name="T31" fmla="*/ 188 h 245"/>
                <a:gd name="T32" fmla="*/ 13 w 238"/>
                <a:gd name="T33" fmla="*/ 187 h 245"/>
                <a:gd name="T34" fmla="*/ 13 w 238"/>
                <a:gd name="T35" fmla="*/ 184 h 245"/>
                <a:gd name="T36" fmla="*/ 50 w 238"/>
                <a:gd name="T37" fmla="*/ 120 h 245"/>
                <a:gd name="T38" fmla="*/ 18 w 238"/>
                <a:gd name="T39" fmla="*/ 53 h 245"/>
                <a:gd name="T40" fmla="*/ 18 w 238"/>
                <a:gd name="T41" fmla="*/ 50 h 245"/>
                <a:gd name="T42" fmla="*/ 20 w 238"/>
                <a:gd name="T43" fmla="*/ 49 h 245"/>
                <a:gd name="T44" fmla="*/ 20 w 238"/>
                <a:gd name="T45" fmla="*/ 49 h 245"/>
                <a:gd name="T46" fmla="*/ 93 w 238"/>
                <a:gd name="T47" fmla="*/ 64 h 245"/>
                <a:gd name="T48" fmla="*/ 147 w 238"/>
                <a:gd name="T49" fmla="*/ 13 h 245"/>
                <a:gd name="T50" fmla="*/ 148 w 238"/>
                <a:gd name="T51" fmla="*/ 12 h 245"/>
                <a:gd name="T52" fmla="*/ 148 w 238"/>
                <a:gd name="T53" fmla="*/ 0 h 245"/>
                <a:gd name="T54" fmla="*/ 138 w 238"/>
                <a:gd name="T55" fmla="*/ 4 h 245"/>
                <a:gd name="T56" fmla="*/ 89 w 238"/>
                <a:gd name="T57" fmla="*/ 51 h 245"/>
                <a:gd name="T58" fmla="*/ 23 w 238"/>
                <a:gd name="T59" fmla="*/ 38 h 245"/>
                <a:gd name="T60" fmla="*/ 20 w 238"/>
                <a:gd name="T61" fmla="*/ 37 h 245"/>
                <a:gd name="T62" fmla="*/ 8 w 238"/>
                <a:gd name="T63" fmla="*/ 43 h 245"/>
                <a:gd name="T64" fmla="*/ 7 w 238"/>
                <a:gd name="T65" fmla="*/ 58 h 245"/>
                <a:gd name="T66" fmla="*/ 37 w 238"/>
                <a:gd name="T67" fmla="*/ 119 h 245"/>
                <a:gd name="T68" fmla="*/ 3 w 238"/>
                <a:gd name="T69" fmla="*/ 178 h 245"/>
                <a:gd name="T70" fmla="*/ 3 w 238"/>
                <a:gd name="T71" fmla="*/ 194 h 245"/>
                <a:gd name="T72" fmla="*/ 15 w 238"/>
                <a:gd name="T73" fmla="*/ 200 h 245"/>
                <a:gd name="T74" fmla="*/ 17 w 238"/>
                <a:gd name="T75" fmla="*/ 200 h 245"/>
                <a:gd name="T76" fmla="*/ 85 w 238"/>
                <a:gd name="T77" fmla="*/ 190 h 245"/>
                <a:gd name="T78" fmla="*/ 131 w 238"/>
                <a:gd name="T79" fmla="*/ 241 h 245"/>
                <a:gd name="T80" fmla="*/ 141 w 238"/>
                <a:gd name="T81" fmla="*/ 245 h 245"/>
                <a:gd name="T82" fmla="*/ 145 w 238"/>
                <a:gd name="T83" fmla="*/ 245 h 245"/>
                <a:gd name="T84" fmla="*/ 155 w 238"/>
                <a:gd name="T85" fmla="*/ 234 h 245"/>
                <a:gd name="T86" fmla="*/ 167 w 238"/>
                <a:gd name="T87" fmla="*/ 167 h 245"/>
                <a:gd name="T88" fmla="*/ 229 w 238"/>
                <a:gd name="T89" fmla="*/ 138 h 245"/>
                <a:gd name="T90" fmla="*/ 235 w 238"/>
                <a:gd name="T91" fmla="*/ 134 h 245"/>
                <a:gd name="T92" fmla="*/ 238 w 238"/>
                <a:gd name="T93" fmla="*/ 126 h 245"/>
                <a:gd name="T94" fmla="*/ 230 w 238"/>
                <a:gd name="T95" fmla="*/ 113 h 245"/>
                <a:gd name="T96" fmla="*/ 170 w 238"/>
                <a:gd name="T97" fmla="*/ 81 h 245"/>
                <a:gd name="T98" fmla="*/ 163 w 238"/>
                <a:gd name="T99" fmla="*/ 13 h 245"/>
                <a:gd name="T100" fmla="*/ 153 w 238"/>
                <a:gd name="T101" fmla="*/ 1 h 245"/>
                <a:gd name="T102" fmla="*/ 148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148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0" y="13"/>
                    <a:pt x="151" y="13"/>
                    <a:pt x="151" y="14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225" y="124"/>
                    <a:pt x="226" y="125"/>
                    <a:pt x="226" y="125"/>
                  </a:cubicBezTo>
                  <a:cubicBezTo>
                    <a:pt x="226" y="126"/>
                    <a:pt x="226" y="126"/>
                    <a:pt x="225" y="127"/>
                  </a:cubicBezTo>
                  <a:cubicBezTo>
                    <a:pt x="225" y="127"/>
                    <a:pt x="225" y="127"/>
                    <a:pt x="224" y="128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3" y="232"/>
                    <a:pt x="143" y="233"/>
                    <a:pt x="142" y="233"/>
                  </a:cubicBezTo>
                  <a:cubicBezTo>
                    <a:pt x="142" y="233"/>
                    <a:pt x="141" y="233"/>
                    <a:pt x="141" y="233"/>
                  </a:cubicBezTo>
                  <a:cubicBezTo>
                    <a:pt x="141" y="233"/>
                    <a:pt x="140" y="233"/>
                    <a:pt x="140" y="233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6" y="188"/>
                    <a:pt x="15" y="188"/>
                    <a:pt x="15" y="188"/>
                  </a:cubicBezTo>
                  <a:cubicBezTo>
                    <a:pt x="15" y="188"/>
                    <a:pt x="14" y="188"/>
                    <a:pt x="13" y="187"/>
                  </a:cubicBezTo>
                  <a:cubicBezTo>
                    <a:pt x="13" y="186"/>
                    <a:pt x="13" y="185"/>
                    <a:pt x="13" y="184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2"/>
                    <a:pt x="17" y="51"/>
                    <a:pt x="18" y="50"/>
                  </a:cubicBezTo>
                  <a:cubicBezTo>
                    <a:pt x="18" y="50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7" y="12"/>
                    <a:pt x="148" y="12"/>
                    <a:pt x="148" y="12"/>
                  </a:cubicBezTo>
                  <a:moveTo>
                    <a:pt x="148" y="0"/>
                  </a:moveTo>
                  <a:cubicBezTo>
                    <a:pt x="145" y="0"/>
                    <a:pt x="141" y="2"/>
                    <a:pt x="138" y="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1" y="37"/>
                    <a:pt x="20" y="37"/>
                  </a:cubicBezTo>
                  <a:cubicBezTo>
                    <a:pt x="15" y="37"/>
                    <a:pt x="11" y="39"/>
                    <a:pt x="8" y="43"/>
                  </a:cubicBezTo>
                  <a:cubicBezTo>
                    <a:pt x="5" y="47"/>
                    <a:pt x="4" y="53"/>
                    <a:pt x="7" y="58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" y="178"/>
                    <a:pt x="3" y="178"/>
                    <a:pt x="3" y="178"/>
                  </a:cubicBezTo>
                  <a:cubicBezTo>
                    <a:pt x="0" y="183"/>
                    <a:pt x="0" y="189"/>
                    <a:pt x="3" y="194"/>
                  </a:cubicBezTo>
                  <a:cubicBezTo>
                    <a:pt x="6" y="198"/>
                    <a:pt x="11" y="200"/>
                    <a:pt x="15" y="200"/>
                  </a:cubicBezTo>
                  <a:cubicBezTo>
                    <a:pt x="16" y="200"/>
                    <a:pt x="17" y="200"/>
                    <a:pt x="17" y="20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33" y="244"/>
                    <a:pt x="137" y="245"/>
                    <a:pt x="141" y="245"/>
                  </a:cubicBezTo>
                  <a:cubicBezTo>
                    <a:pt x="143" y="245"/>
                    <a:pt x="144" y="245"/>
                    <a:pt x="145" y="245"/>
                  </a:cubicBezTo>
                  <a:cubicBezTo>
                    <a:pt x="150" y="243"/>
                    <a:pt x="154" y="239"/>
                    <a:pt x="155" y="234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2" y="137"/>
                    <a:pt x="233" y="136"/>
                    <a:pt x="235" y="134"/>
                  </a:cubicBezTo>
                  <a:cubicBezTo>
                    <a:pt x="237" y="132"/>
                    <a:pt x="238" y="129"/>
                    <a:pt x="238" y="126"/>
                  </a:cubicBezTo>
                  <a:cubicBezTo>
                    <a:pt x="238" y="120"/>
                    <a:pt x="235" y="115"/>
                    <a:pt x="230" y="113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8"/>
                    <a:pt x="158" y="3"/>
                    <a:pt x="153" y="1"/>
                  </a:cubicBezTo>
                  <a:cubicBezTo>
                    <a:pt x="152" y="1"/>
                    <a:pt x="150" y="0"/>
                    <a:pt x="14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3" name="yellow star"/>
          <p:cNvGrpSpPr/>
          <p:nvPr/>
        </p:nvGrpSpPr>
        <p:grpSpPr>
          <a:xfrm>
            <a:off x="88429" y="6499226"/>
            <a:ext cx="331788" cy="325438"/>
            <a:chOff x="98425" y="6499226"/>
            <a:chExt cx="331788" cy="325438"/>
          </a:xfrm>
        </p:grpSpPr>
        <p:sp>
          <p:nvSpPr>
            <p:cNvPr id="258" name="yellow star"/>
            <p:cNvSpPr>
              <a:spLocks/>
            </p:cNvSpPr>
            <p:nvPr/>
          </p:nvSpPr>
          <p:spPr bwMode="auto">
            <a:xfrm>
              <a:off x="117475" y="6518276"/>
              <a:ext cx="293688" cy="287338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7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7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1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7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9" name="star outline"/>
            <p:cNvSpPr>
              <a:spLocks noEditPoints="1"/>
            </p:cNvSpPr>
            <p:nvPr/>
          </p:nvSpPr>
          <p:spPr bwMode="auto">
            <a:xfrm>
              <a:off x="98425" y="6499226"/>
              <a:ext cx="331788" cy="325438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7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4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99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83 w 105"/>
                <a:gd name="T97" fmla="*/ 7 h 103"/>
                <a:gd name="T98" fmla="*/ 78 w 105"/>
                <a:gd name="T99" fmla="*/ 2 h 103"/>
                <a:gd name="T100" fmla="*/ 71 w 105"/>
                <a:gd name="T10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1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2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4"/>
                    <a:pt x="104" y="60"/>
                  </a:cubicBezTo>
                  <a:cubicBezTo>
                    <a:pt x="105" y="55"/>
                    <a:pt x="103" y="50"/>
                    <a:pt x="99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7" name="yellow star"/>
          <p:cNvGrpSpPr/>
          <p:nvPr/>
        </p:nvGrpSpPr>
        <p:grpSpPr>
          <a:xfrm>
            <a:off x="8609014" y="5824539"/>
            <a:ext cx="847725" cy="854075"/>
            <a:chOff x="7085013" y="5824538"/>
            <a:chExt cx="847725" cy="854075"/>
          </a:xfrm>
        </p:grpSpPr>
        <p:sp>
          <p:nvSpPr>
            <p:cNvPr id="260" name="yellow star"/>
            <p:cNvSpPr>
              <a:spLocks/>
            </p:cNvSpPr>
            <p:nvPr/>
          </p:nvSpPr>
          <p:spPr bwMode="auto">
            <a:xfrm>
              <a:off x="7104063" y="5843588"/>
              <a:ext cx="806450" cy="815975"/>
            </a:xfrm>
            <a:custGeom>
              <a:avLst/>
              <a:gdLst>
                <a:gd name="T0" fmla="*/ 83 w 255"/>
                <a:gd name="T1" fmla="*/ 258 h 258"/>
                <a:gd name="T2" fmla="*/ 79 w 255"/>
                <a:gd name="T3" fmla="*/ 258 h 258"/>
                <a:gd name="T4" fmla="*/ 74 w 255"/>
                <a:gd name="T5" fmla="*/ 250 h 258"/>
                <a:gd name="T6" fmla="*/ 72 w 255"/>
                <a:gd name="T7" fmla="*/ 170 h 258"/>
                <a:gd name="T8" fmla="*/ 4 w 255"/>
                <a:gd name="T9" fmla="*/ 126 h 258"/>
                <a:gd name="T10" fmla="*/ 0 w 255"/>
                <a:gd name="T11" fmla="*/ 118 h 258"/>
                <a:gd name="T12" fmla="*/ 6 w 255"/>
                <a:gd name="T13" fmla="*/ 111 h 258"/>
                <a:gd name="T14" fmla="*/ 82 w 255"/>
                <a:gd name="T15" fmla="*/ 84 h 258"/>
                <a:gd name="T16" fmla="*/ 102 w 255"/>
                <a:gd name="T17" fmla="*/ 7 h 258"/>
                <a:gd name="T18" fmla="*/ 109 w 255"/>
                <a:gd name="T19" fmla="*/ 0 h 258"/>
                <a:gd name="T20" fmla="*/ 111 w 255"/>
                <a:gd name="T21" fmla="*/ 0 h 258"/>
                <a:gd name="T22" fmla="*/ 117 w 255"/>
                <a:gd name="T23" fmla="*/ 4 h 258"/>
                <a:gd name="T24" fmla="*/ 166 w 255"/>
                <a:gd name="T25" fmla="*/ 67 h 258"/>
                <a:gd name="T26" fmla="*/ 246 w 255"/>
                <a:gd name="T27" fmla="*/ 63 h 258"/>
                <a:gd name="T28" fmla="*/ 247 w 255"/>
                <a:gd name="T29" fmla="*/ 63 h 258"/>
                <a:gd name="T30" fmla="*/ 254 w 255"/>
                <a:gd name="T31" fmla="*/ 67 h 258"/>
                <a:gd name="T32" fmla="*/ 255 w 255"/>
                <a:gd name="T33" fmla="*/ 72 h 258"/>
                <a:gd name="T34" fmla="*/ 254 w 255"/>
                <a:gd name="T35" fmla="*/ 76 h 258"/>
                <a:gd name="T36" fmla="*/ 209 w 255"/>
                <a:gd name="T37" fmla="*/ 142 h 258"/>
                <a:gd name="T38" fmla="*/ 237 w 255"/>
                <a:gd name="T39" fmla="*/ 217 h 258"/>
                <a:gd name="T40" fmla="*/ 236 w 255"/>
                <a:gd name="T41" fmla="*/ 226 h 258"/>
                <a:gd name="T42" fmla="*/ 229 w 255"/>
                <a:gd name="T43" fmla="*/ 229 h 258"/>
                <a:gd name="T44" fmla="*/ 227 w 255"/>
                <a:gd name="T45" fmla="*/ 228 h 258"/>
                <a:gd name="T46" fmla="*/ 150 w 255"/>
                <a:gd name="T47" fmla="*/ 206 h 258"/>
                <a:gd name="T48" fmla="*/ 88 w 255"/>
                <a:gd name="T49" fmla="*/ 256 h 258"/>
                <a:gd name="T50" fmla="*/ 83 w 255"/>
                <a:gd name="T5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258">
                  <a:moveTo>
                    <a:pt x="83" y="258"/>
                  </a:moveTo>
                  <a:cubicBezTo>
                    <a:pt x="81" y="258"/>
                    <a:pt x="80" y="258"/>
                    <a:pt x="79" y="258"/>
                  </a:cubicBezTo>
                  <a:cubicBezTo>
                    <a:pt x="76" y="256"/>
                    <a:pt x="74" y="253"/>
                    <a:pt x="74" y="25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2" y="125"/>
                    <a:pt x="0" y="121"/>
                    <a:pt x="0" y="118"/>
                  </a:cubicBezTo>
                  <a:cubicBezTo>
                    <a:pt x="1" y="115"/>
                    <a:pt x="3" y="112"/>
                    <a:pt x="6" y="111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4"/>
                    <a:pt x="106" y="1"/>
                    <a:pt x="109" y="0"/>
                  </a:cubicBezTo>
                  <a:cubicBezTo>
                    <a:pt x="109" y="0"/>
                    <a:pt x="110" y="0"/>
                    <a:pt x="111" y="0"/>
                  </a:cubicBezTo>
                  <a:cubicBezTo>
                    <a:pt x="113" y="0"/>
                    <a:pt x="116" y="2"/>
                    <a:pt x="117" y="4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6" y="63"/>
                    <a:pt x="247" y="63"/>
                    <a:pt x="247" y="63"/>
                  </a:cubicBezTo>
                  <a:cubicBezTo>
                    <a:pt x="250" y="63"/>
                    <a:pt x="253" y="64"/>
                    <a:pt x="254" y="67"/>
                  </a:cubicBezTo>
                  <a:cubicBezTo>
                    <a:pt x="255" y="69"/>
                    <a:pt x="255" y="71"/>
                    <a:pt x="255" y="72"/>
                  </a:cubicBezTo>
                  <a:cubicBezTo>
                    <a:pt x="255" y="74"/>
                    <a:pt x="255" y="75"/>
                    <a:pt x="254" y="76"/>
                  </a:cubicBezTo>
                  <a:cubicBezTo>
                    <a:pt x="209" y="142"/>
                    <a:pt x="209" y="142"/>
                    <a:pt x="209" y="142"/>
                  </a:cubicBezTo>
                  <a:cubicBezTo>
                    <a:pt x="237" y="217"/>
                    <a:pt x="237" y="217"/>
                    <a:pt x="237" y="217"/>
                  </a:cubicBezTo>
                  <a:cubicBezTo>
                    <a:pt x="239" y="220"/>
                    <a:pt x="238" y="224"/>
                    <a:pt x="236" y="226"/>
                  </a:cubicBezTo>
                  <a:cubicBezTo>
                    <a:pt x="234" y="228"/>
                    <a:pt x="232" y="229"/>
                    <a:pt x="229" y="229"/>
                  </a:cubicBezTo>
                  <a:cubicBezTo>
                    <a:pt x="229" y="229"/>
                    <a:pt x="228" y="229"/>
                    <a:pt x="227" y="228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88" y="256"/>
                    <a:pt x="88" y="256"/>
                    <a:pt x="88" y="256"/>
                  </a:cubicBezTo>
                  <a:cubicBezTo>
                    <a:pt x="86" y="258"/>
                    <a:pt x="85" y="258"/>
                    <a:pt x="83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1" name="star outline"/>
            <p:cNvSpPr>
              <a:spLocks noEditPoints="1"/>
            </p:cNvSpPr>
            <p:nvPr/>
          </p:nvSpPr>
          <p:spPr bwMode="auto">
            <a:xfrm>
              <a:off x="7085013" y="5824538"/>
              <a:ext cx="847725" cy="854075"/>
            </a:xfrm>
            <a:custGeom>
              <a:avLst/>
              <a:gdLst>
                <a:gd name="T0" fmla="*/ 117 w 268"/>
                <a:gd name="T1" fmla="*/ 12 h 270"/>
                <a:gd name="T2" fmla="*/ 119 w 268"/>
                <a:gd name="T3" fmla="*/ 13 h 270"/>
                <a:gd name="T4" fmla="*/ 169 w 268"/>
                <a:gd name="T5" fmla="*/ 79 h 270"/>
                <a:gd name="T6" fmla="*/ 253 w 268"/>
                <a:gd name="T7" fmla="*/ 75 h 270"/>
                <a:gd name="T8" fmla="*/ 253 w 268"/>
                <a:gd name="T9" fmla="*/ 75 h 270"/>
                <a:gd name="T10" fmla="*/ 255 w 268"/>
                <a:gd name="T11" fmla="*/ 76 h 270"/>
                <a:gd name="T12" fmla="*/ 255 w 268"/>
                <a:gd name="T13" fmla="*/ 78 h 270"/>
                <a:gd name="T14" fmla="*/ 255 w 268"/>
                <a:gd name="T15" fmla="*/ 79 h 270"/>
                <a:gd name="T16" fmla="*/ 208 w 268"/>
                <a:gd name="T17" fmla="*/ 148 h 270"/>
                <a:gd name="T18" fmla="*/ 238 w 268"/>
                <a:gd name="T19" fmla="*/ 225 h 270"/>
                <a:gd name="T20" fmla="*/ 237 w 268"/>
                <a:gd name="T21" fmla="*/ 228 h 270"/>
                <a:gd name="T22" fmla="*/ 235 w 268"/>
                <a:gd name="T23" fmla="*/ 229 h 270"/>
                <a:gd name="T24" fmla="*/ 235 w 268"/>
                <a:gd name="T25" fmla="*/ 229 h 270"/>
                <a:gd name="T26" fmla="*/ 155 w 268"/>
                <a:gd name="T27" fmla="*/ 205 h 270"/>
                <a:gd name="T28" fmla="*/ 90 w 268"/>
                <a:gd name="T29" fmla="*/ 258 h 270"/>
                <a:gd name="T30" fmla="*/ 89 w 268"/>
                <a:gd name="T31" fmla="*/ 258 h 270"/>
                <a:gd name="T32" fmla="*/ 87 w 268"/>
                <a:gd name="T33" fmla="*/ 258 h 270"/>
                <a:gd name="T34" fmla="*/ 86 w 268"/>
                <a:gd name="T35" fmla="*/ 256 h 270"/>
                <a:gd name="T36" fmla="*/ 84 w 268"/>
                <a:gd name="T37" fmla="*/ 173 h 270"/>
                <a:gd name="T38" fmla="*/ 14 w 268"/>
                <a:gd name="T39" fmla="*/ 127 h 270"/>
                <a:gd name="T40" fmla="*/ 12 w 268"/>
                <a:gd name="T41" fmla="*/ 125 h 270"/>
                <a:gd name="T42" fmla="*/ 14 w 268"/>
                <a:gd name="T43" fmla="*/ 123 h 270"/>
                <a:gd name="T44" fmla="*/ 93 w 268"/>
                <a:gd name="T45" fmla="*/ 95 h 270"/>
                <a:gd name="T46" fmla="*/ 114 w 268"/>
                <a:gd name="T47" fmla="*/ 14 h 270"/>
                <a:gd name="T48" fmla="*/ 116 w 268"/>
                <a:gd name="T49" fmla="*/ 12 h 270"/>
                <a:gd name="T50" fmla="*/ 117 w 268"/>
                <a:gd name="T51" fmla="*/ 12 h 270"/>
                <a:gd name="T52" fmla="*/ 117 w 268"/>
                <a:gd name="T53" fmla="*/ 0 h 270"/>
                <a:gd name="T54" fmla="*/ 114 w 268"/>
                <a:gd name="T55" fmla="*/ 1 h 270"/>
                <a:gd name="T56" fmla="*/ 102 w 268"/>
                <a:gd name="T57" fmla="*/ 11 h 270"/>
                <a:gd name="T58" fmla="*/ 83 w 268"/>
                <a:gd name="T59" fmla="*/ 86 h 270"/>
                <a:gd name="T60" fmla="*/ 10 w 268"/>
                <a:gd name="T61" fmla="*/ 111 h 270"/>
                <a:gd name="T62" fmla="*/ 1 w 268"/>
                <a:gd name="T63" fmla="*/ 123 h 270"/>
                <a:gd name="T64" fmla="*/ 7 w 268"/>
                <a:gd name="T65" fmla="*/ 137 h 270"/>
                <a:gd name="T66" fmla="*/ 72 w 268"/>
                <a:gd name="T67" fmla="*/ 179 h 270"/>
                <a:gd name="T68" fmla="*/ 74 w 268"/>
                <a:gd name="T69" fmla="*/ 256 h 270"/>
                <a:gd name="T70" fmla="*/ 82 w 268"/>
                <a:gd name="T71" fmla="*/ 269 h 270"/>
                <a:gd name="T72" fmla="*/ 89 w 268"/>
                <a:gd name="T73" fmla="*/ 270 h 270"/>
                <a:gd name="T74" fmla="*/ 98 w 268"/>
                <a:gd name="T75" fmla="*/ 267 h 270"/>
                <a:gd name="T76" fmla="*/ 157 w 268"/>
                <a:gd name="T77" fmla="*/ 218 h 270"/>
                <a:gd name="T78" fmla="*/ 231 w 268"/>
                <a:gd name="T79" fmla="*/ 240 h 270"/>
                <a:gd name="T80" fmla="*/ 235 w 268"/>
                <a:gd name="T81" fmla="*/ 241 h 270"/>
                <a:gd name="T82" fmla="*/ 246 w 268"/>
                <a:gd name="T83" fmla="*/ 236 h 270"/>
                <a:gd name="T84" fmla="*/ 249 w 268"/>
                <a:gd name="T85" fmla="*/ 221 h 270"/>
                <a:gd name="T86" fmla="*/ 221 w 268"/>
                <a:gd name="T87" fmla="*/ 149 h 270"/>
                <a:gd name="T88" fmla="*/ 265 w 268"/>
                <a:gd name="T89" fmla="*/ 86 h 270"/>
                <a:gd name="T90" fmla="*/ 267 w 268"/>
                <a:gd name="T91" fmla="*/ 79 h 270"/>
                <a:gd name="T92" fmla="*/ 265 w 268"/>
                <a:gd name="T93" fmla="*/ 70 h 270"/>
                <a:gd name="T94" fmla="*/ 253 w 268"/>
                <a:gd name="T95" fmla="*/ 63 h 270"/>
                <a:gd name="T96" fmla="*/ 252 w 268"/>
                <a:gd name="T97" fmla="*/ 63 h 270"/>
                <a:gd name="T98" fmla="*/ 175 w 268"/>
                <a:gd name="T99" fmla="*/ 67 h 270"/>
                <a:gd name="T100" fmla="*/ 128 w 268"/>
                <a:gd name="T101" fmla="*/ 6 h 270"/>
                <a:gd name="T102" fmla="*/ 117 w 268"/>
                <a:gd name="T10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8" h="270">
                  <a:moveTo>
                    <a:pt x="117" y="12"/>
                  </a:moveTo>
                  <a:cubicBezTo>
                    <a:pt x="117" y="12"/>
                    <a:pt x="118" y="13"/>
                    <a:pt x="119" y="13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4" y="75"/>
                    <a:pt x="255" y="75"/>
                    <a:pt x="255" y="76"/>
                  </a:cubicBezTo>
                  <a:cubicBezTo>
                    <a:pt x="255" y="77"/>
                    <a:pt x="255" y="77"/>
                    <a:pt x="255" y="78"/>
                  </a:cubicBezTo>
                  <a:cubicBezTo>
                    <a:pt x="255" y="78"/>
                    <a:pt x="255" y="78"/>
                    <a:pt x="255" y="79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8" y="226"/>
                    <a:pt x="238" y="227"/>
                    <a:pt x="237" y="228"/>
                  </a:cubicBezTo>
                  <a:cubicBezTo>
                    <a:pt x="237" y="228"/>
                    <a:pt x="236" y="229"/>
                    <a:pt x="235" y="229"/>
                  </a:cubicBezTo>
                  <a:cubicBezTo>
                    <a:pt x="235" y="229"/>
                    <a:pt x="235" y="229"/>
                    <a:pt x="235" y="229"/>
                  </a:cubicBezTo>
                  <a:cubicBezTo>
                    <a:pt x="155" y="205"/>
                    <a:pt x="155" y="205"/>
                    <a:pt x="155" y="205"/>
                  </a:cubicBezTo>
                  <a:cubicBezTo>
                    <a:pt x="90" y="258"/>
                    <a:pt x="90" y="258"/>
                    <a:pt x="90" y="258"/>
                  </a:cubicBezTo>
                  <a:cubicBezTo>
                    <a:pt x="90" y="258"/>
                    <a:pt x="89" y="258"/>
                    <a:pt x="89" y="258"/>
                  </a:cubicBezTo>
                  <a:cubicBezTo>
                    <a:pt x="88" y="258"/>
                    <a:pt x="88" y="258"/>
                    <a:pt x="87" y="258"/>
                  </a:cubicBezTo>
                  <a:cubicBezTo>
                    <a:pt x="87" y="258"/>
                    <a:pt x="86" y="257"/>
                    <a:pt x="86" y="256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3" y="127"/>
                    <a:pt x="12" y="126"/>
                    <a:pt x="12" y="125"/>
                  </a:cubicBezTo>
                  <a:cubicBezTo>
                    <a:pt x="13" y="124"/>
                    <a:pt x="13" y="123"/>
                    <a:pt x="14" y="123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3"/>
                    <a:pt x="115" y="13"/>
                    <a:pt x="116" y="12"/>
                  </a:cubicBezTo>
                  <a:cubicBezTo>
                    <a:pt x="116" y="12"/>
                    <a:pt x="116" y="12"/>
                    <a:pt x="117" y="12"/>
                  </a:cubicBezTo>
                  <a:moveTo>
                    <a:pt x="117" y="0"/>
                  </a:moveTo>
                  <a:cubicBezTo>
                    <a:pt x="116" y="0"/>
                    <a:pt x="115" y="0"/>
                    <a:pt x="114" y="1"/>
                  </a:cubicBezTo>
                  <a:cubicBezTo>
                    <a:pt x="108" y="2"/>
                    <a:pt x="104" y="6"/>
                    <a:pt x="102" y="11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3"/>
                    <a:pt x="1" y="118"/>
                    <a:pt x="1" y="123"/>
                  </a:cubicBezTo>
                  <a:cubicBezTo>
                    <a:pt x="0" y="129"/>
                    <a:pt x="2" y="134"/>
                    <a:pt x="7" y="137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62"/>
                    <a:pt x="77" y="267"/>
                    <a:pt x="82" y="269"/>
                  </a:cubicBezTo>
                  <a:cubicBezTo>
                    <a:pt x="84" y="270"/>
                    <a:pt x="86" y="270"/>
                    <a:pt x="89" y="270"/>
                  </a:cubicBezTo>
                  <a:cubicBezTo>
                    <a:pt x="92" y="270"/>
                    <a:pt x="95" y="269"/>
                    <a:pt x="98" y="267"/>
                  </a:cubicBezTo>
                  <a:cubicBezTo>
                    <a:pt x="157" y="218"/>
                    <a:pt x="157" y="218"/>
                    <a:pt x="157" y="218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3" y="241"/>
                    <a:pt x="234" y="241"/>
                    <a:pt x="235" y="241"/>
                  </a:cubicBezTo>
                  <a:cubicBezTo>
                    <a:pt x="239" y="241"/>
                    <a:pt x="243" y="239"/>
                    <a:pt x="246" y="236"/>
                  </a:cubicBezTo>
                  <a:cubicBezTo>
                    <a:pt x="250" y="232"/>
                    <a:pt x="251" y="226"/>
                    <a:pt x="249" y="221"/>
                  </a:cubicBezTo>
                  <a:cubicBezTo>
                    <a:pt x="221" y="149"/>
                    <a:pt x="221" y="149"/>
                    <a:pt x="221" y="149"/>
                  </a:cubicBezTo>
                  <a:cubicBezTo>
                    <a:pt x="265" y="86"/>
                    <a:pt x="265" y="86"/>
                    <a:pt x="265" y="86"/>
                  </a:cubicBezTo>
                  <a:cubicBezTo>
                    <a:pt x="266" y="84"/>
                    <a:pt x="267" y="81"/>
                    <a:pt x="267" y="79"/>
                  </a:cubicBezTo>
                  <a:cubicBezTo>
                    <a:pt x="268" y="76"/>
                    <a:pt x="267" y="73"/>
                    <a:pt x="265" y="70"/>
                  </a:cubicBezTo>
                  <a:cubicBezTo>
                    <a:pt x="263" y="66"/>
                    <a:pt x="258" y="63"/>
                    <a:pt x="253" y="63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5" y="2"/>
                    <a:pt x="121" y="0"/>
                    <a:pt x="11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2" name="yellow star"/>
          <p:cNvGrpSpPr/>
          <p:nvPr/>
        </p:nvGrpSpPr>
        <p:grpSpPr>
          <a:xfrm>
            <a:off x="6519863" y="5900738"/>
            <a:ext cx="300038" cy="298450"/>
            <a:chOff x="4995863" y="5900738"/>
            <a:chExt cx="300038" cy="298450"/>
          </a:xfrm>
        </p:grpSpPr>
        <p:sp>
          <p:nvSpPr>
            <p:cNvPr id="262" name="yellow star"/>
            <p:cNvSpPr>
              <a:spLocks/>
            </p:cNvSpPr>
            <p:nvPr/>
          </p:nvSpPr>
          <p:spPr bwMode="auto">
            <a:xfrm>
              <a:off x="5014913" y="5919788"/>
              <a:ext cx="261938" cy="260350"/>
            </a:xfrm>
            <a:custGeom>
              <a:avLst/>
              <a:gdLst>
                <a:gd name="T0" fmla="*/ 56 w 83"/>
                <a:gd name="T1" fmla="*/ 82 h 82"/>
                <a:gd name="T2" fmla="*/ 52 w 83"/>
                <a:gd name="T3" fmla="*/ 81 h 82"/>
                <a:gd name="T4" fmla="*/ 36 w 83"/>
                <a:gd name="T5" fmla="*/ 68 h 82"/>
                <a:gd name="T6" fmla="*/ 16 w 83"/>
                <a:gd name="T7" fmla="*/ 75 h 82"/>
                <a:gd name="T8" fmla="*/ 14 w 83"/>
                <a:gd name="T9" fmla="*/ 75 h 82"/>
                <a:gd name="T10" fmla="*/ 9 w 83"/>
                <a:gd name="T11" fmla="*/ 73 h 82"/>
                <a:gd name="T12" fmla="*/ 8 w 83"/>
                <a:gd name="T13" fmla="*/ 66 h 82"/>
                <a:gd name="T14" fmla="*/ 14 w 83"/>
                <a:gd name="T15" fmla="*/ 47 h 82"/>
                <a:gd name="T16" fmla="*/ 2 w 83"/>
                <a:gd name="T17" fmla="*/ 30 h 82"/>
                <a:gd name="T18" fmla="*/ 2 w 83"/>
                <a:gd name="T19" fmla="*/ 23 h 82"/>
                <a:gd name="T20" fmla="*/ 8 w 83"/>
                <a:gd name="T21" fmla="*/ 19 h 82"/>
                <a:gd name="T22" fmla="*/ 28 w 83"/>
                <a:gd name="T23" fmla="*/ 20 h 82"/>
                <a:gd name="T24" fmla="*/ 41 w 83"/>
                <a:gd name="T25" fmla="*/ 3 h 82"/>
                <a:gd name="T26" fmla="*/ 46 w 83"/>
                <a:gd name="T27" fmla="*/ 0 h 82"/>
                <a:gd name="T28" fmla="*/ 47 w 83"/>
                <a:gd name="T29" fmla="*/ 0 h 82"/>
                <a:gd name="T30" fmla="*/ 52 w 83"/>
                <a:gd name="T31" fmla="*/ 5 h 82"/>
                <a:gd name="T32" fmla="*/ 58 w 83"/>
                <a:gd name="T33" fmla="*/ 25 h 82"/>
                <a:gd name="T34" fmla="*/ 78 w 83"/>
                <a:gd name="T35" fmla="*/ 31 h 82"/>
                <a:gd name="T36" fmla="*/ 83 w 83"/>
                <a:gd name="T37" fmla="*/ 36 h 82"/>
                <a:gd name="T38" fmla="*/ 82 w 83"/>
                <a:gd name="T39" fmla="*/ 40 h 82"/>
                <a:gd name="T40" fmla="*/ 80 w 83"/>
                <a:gd name="T41" fmla="*/ 43 h 82"/>
                <a:gd name="T42" fmla="*/ 63 w 83"/>
                <a:gd name="T43" fmla="*/ 55 h 82"/>
                <a:gd name="T44" fmla="*/ 63 w 83"/>
                <a:gd name="T45" fmla="*/ 75 h 82"/>
                <a:gd name="T46" fmla="*/ 59 w 83"/>
                <a:gd name="T47" fmla="*/ 81 h 82"/>
                <a:gd name="T48" fmla="*/ 5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56" y="82"/>
                  </a:moveTo>
                  <a:cubicBezTo>
                    <a:pt x="55" y="82"/>
                    <a:pt x="54" y="82"/>
                    <a:pt x="52" y="8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2" y="75"/>
                    <a:pt x="10" y="74"/>
                    <a:pt x="9" y="73"/>
                  </a:cubicBezTo>
                  <a:cubicBezTo>
                    <a:pt x="8" y="71"/>
                    <a:pt x="7" y="69"/>
                    <a:pt x="8" y="6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5" y="19"/>
                    <a:pt x="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1" y="32"/>
                    <a:pt x="82" y="34"/>
                    <a:pt x="83" y="36"/>
                  </a:cubicBezTo>
                  <a:cubicBezTo>
                    <a:pt x="83" y="38"/>
                    <a:pt x="83" y="39"/>
                    <a:pt x="82" y="40"/>
                  </a:cubicBezTo>
                  <a:cubicBezTo>
                    <a:pt x="82" y="41"/>
                    <a:pt x="81" y="42"/>
                    <a:pt x="80" y="4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8"/>
                    <a:pt x="62" y="80"/>
                    <a:pt x="59" y="81"/>
                  </a:cubicBezTo>
                  <a:cubicBezTo>
                    <a:pt x="59" y="82"/>
                    <a:pt x="57" y="82"/>
                    <a:pt x="5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3" name="star outline"/>
            <p:cNvSpPr>
              <a:spLocks noEditPoints="1"/>
            </p:cNvSpPr>
            <p:nvPr/>
          </p:nvSpPr>
          <p:spPr bwMode="auto">
            <a:xfrm>
              <a:off x="4995863" y="5900738"/>
              <a:ext cx="300038" cy="298450"/>
            </a:xfrm>
            <a:custGeom>
              <a:avLst/>
              <a:gdLst>
                <a:gd name="T0" fmla="*/ 52 w 95"/>
                <a:gd name="T1" fmla="*/ 12 h 94"/>
                <a:gd name="T2" fmla="*/ 52 w 95"/>
                <a:gd name="T3" fmla="*/ 12 h 94"/>
                <a:gd name="T4" fmla="*/ 53 w 95"/>
                <a:gd name="T5" fmla="*/ 13 h 94"/>
                <a:gd name="T6" fmla="*/ 60 w 95"/>
                <a:gd name="T7" fmla="*/ 35 h 94"/>
                <a:gd name="T8" fmla="*/ 82 w 95"/>
                <a:gd name="T9" fmla="*/ 43 h 94"/>
                <a:gd name="T10" fmla="*/ 83 w 95"/>
                <a:gd name="T11" fmla="*/ 43 h 94"/>
                <a:gd name="T12" fmla="*/ 83 w 95"/>
                <a:gd name="T13" fmla="*/ 44 h 94"/>
                <a:gd name="T14" fmla="*/ 83 w 95"/>
                <a:gd name="T15" fmla="*/ 44 h 94"/>
                <a:gd name="T16" fmla="*/ 63 w 95"/>
                <a:gd name="T17" fmla="*/ 57 h 94"/>
                <a:gd name="T18" fmla="*/ 63 w 95"/>
                <a:gd name="T19" fmla="*/ 81 h 94"/>
                <a:gd name="T20" fmla="*/ 63 w 95"/>
                <a:gd name="T21" fmla="*/ 82 h 94"/>
                <a:gd name="T22" fmla="*/ 62 w 95"/>
                <a:gd name="T23" fmla="*/ 82 h 94"/>
                <a:gd name="T24" fmla="*/ 62 w 95"/>
                <a:gd name="T25" fmla="*/ 82 h 94"/>
                <a:gd name="T26" fmla="*/ 43 w 95"/>
                <a:gd name="T27" fmla="*/ 68 h 94"/>
                <a:gd name="T28" fmla="*/ 20 w 95"/>
                <a:gd name="T29" fmla="*/ 75 h 94"/>
                <a:gd name="T30" fmla="*/ 20 w 95"/>
                <a:gd name="T31" fmla="*/ 75 h 94"/>
                <a:gd name="T32" fmla="*/ 20 w 95"/>
                <a:gd name="T33" fmla="*/ 75 h 94"/>
                <a:gd name="T34" fmla="*/ 19 w 95"/>
                <a:gd name="T35" fmla="*/ 74 h 94"/>
                <a:gd name="T36" fmla="*/ 27 w 95"/>
                <a:gd name="T37" fmla="*/ 52 h 94"/>
                <a:gd name="T38" fmla="*/ 13 w 95"/>
                <a:gd name="T39" fmla="*/ 32 h 94"/>
                <a:gd name="T40" fmla="*/ 13 w 95"/>
                <a:gd name="T41" fmla="*/ 32 h 94"/>
                <a:gd name="T42" fmla="*/ 14 w 95"/>
                <a:gd name="T43" fmla="*/ 31 h 94"/>
                <a:gd name="T44" fmla="*/ 14 w 95"/>
                <a:gd name="T45" fmla="*/ 31 h 94"/>
                <a:gd name="T46" fmla="*/ 37 w 95"/>
                <a:gd name="T47" fmla="*/ 32 h 94"/>
                <a:gd name="T48" fmla="*/ 51 w 95"/>
                <a:gd name="T49" fmla="*/ 12 h 94"/>
                <a:gd name="T50" fmla="*/ 52 w 95"/>
                <a:gd name="T51" fmla="*/ 12 h 94"/>
                <a:gd name="T52" fmla="*/ 52 w 95"/>
                <a:gd name="T53" fmla="*/ 0 h 94"/>
                <a:gd name="T54" fmla="*/ 42 w 95"/>
                <a:gd name="T55" fmla="*/ 5 h 94"/>
                <a:gd name="T56" fmla="*/ 31 w 95"/>
                <a:gd name="T57" fmla="*/ 20 h 94"/>
                <a:gd name="T58" fmla="*/ 14 w 95"/>
                <a:gd name="T59" fmla="*/ 19 h 94"/>
                <a:gd name="T60" fmla="*/ 14 w 95"/>
                <a:gd name="T61" fmla="*/ 19 h 94"/>
                <a:gd name="T62" fmla="*/ 2 w 95"/>
                <a:gd name="T63" fmla="*/ 26 h 94"/>
                <a:gd name="T64" fmla="*/ 3 w 95"/>
                <a:gd name="T65" fmla="*/ 40 h 94"/>
                <a:gd name="T66" fmla="*/ 14 w 95"/>
                <a:gd name="T67" fmla="*/ 54 h 94"/>
                <a:gd name="T68" fmla="*/ 8 w 95"/>
                <a:gd name="T69" fmla="*/ 70 h 94"/>
                <a:gd name="T70" fmla="*/ 11 w 95"/>
                <a:gd name="T71" fmla="*/ 83 h 94"/>
                <a:gd name="T72" fmla="*/ 20 w 95"/>
                <a:gd name="T73" fmla="*/ 87 h 94"/>
                <a:gd name="T74" fmla="*/ 24 w 95"/>
                <a:gd name="T75" fmla="*/ 86 h 94"/>
                <a:gd name="T76" fmla="*/ 41 w 95"/>
                <a:gd name="T77" fmla="*/ 81 h 94"/>
                <a:gd name="T78" fmla="*/ 55 w 95"/>
                <a:gd name="T79" fmla="*/ 92 h 94"/>
                <a:gd name="T80" fmla="*/ 62 w 95"/>
                <a:gd name="T81" fmla="*/ 94 h 94"/>
                <a:gd name="T82" fmla="*/ 68 w 95"/>
                <a:gd name="T83" fmla="*/ 93 h 94"/>
                <a:gd name="T84" fmla="*/ 75 w 95"/>
                <a:gd name="T85" fmla="*/ 81 h 94"/>
                <a:gd name="T86" fmla="*/ 75 w 95"/>
                <a:gd name="T87" fmla="*/ 64 h 94"/>
                <a:gd name="T88" fmla="*/ 89 w 95"/>
                <a:gd name="T89" fmla="*/ 54 h 94"/>
                <a:gd name="T90" fmla="*/ 93 w 95"/>
                <a:gd name="T91" fmla="*/ 49 h 94"/>
                <a:gd name="T92" fmla="*/ 95 w 95"/>
                <a:gd name="T93" fmla="*/ 41 h 94"/>
                <a:gd name="T94" fmla="*/ 86 w 95"/>
                <a:gd name="T95" fmla="*/ 31 h 94"/>
                <a:gd name="T96" fmla="*/ 69 w 95"/>
                <a:gd name="T97" fmla="*/ 26 h 94"/>
                <a:gd name="T98" fmla="*/ 64 w 95"/>
                <a:gd name="T99" fmla="*/ 9 h 94"/>
                <a:gd name="T100" fmla="*/ 54 w 95"/>
                <a:gd name="T101" fmla="*/ 0 h 94"/>
                <a:gd name="T102" fmla="*/ 52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3" y="82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5"/>
                    <a:pt x="19" y="74"/>
                    <a:pt x="19" y="7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19"/>
                    <a:pt x="5" y="22"/>
                    <a:pt x="2" y="26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5"/>
                    <a:pt x="8" y="80"/>
                    <a:pt x="11" y="83"/>
                  </a:cubicBezTo>
                  <a:cubicBezTo>
                    <a:pt x="13" y="86"/>
                    <a:pt x="17" y="87"/>
                    <a:pt x="20" y="87"/>
                  </a:cubicBezTo>
                  <a:cubicBezTo>
                    <a:pt x="21" y="87"/>
                    <a:pt x="23" y="87"/>
                    <a:pt x="24" y="8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7" y="93"/>
                    <a:pt x="60" y="94"/>
                    <a:pt x="62" y="94"/>
                  </a:cubicBezTo>
                  <a:cubicBezTo>
                    <a:pt x="64" y="94"/>
                    <a:pt x="66" y="94"/>
                    <a:pt x="68" y="93"/>
                  </a:cubicBezTo>
                  <a:cubicBezTo>
                    <a:pt x="72" y="91"/>
                    <a:pt x="75" y="86"/>
                    <a:pt x="75" y="81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1" y="53"/>
                    <a:pt x="92" y="51"/>
                    <a:pt x="93" y="49"/>
                  </a:cubicBezTo>
                  <a:cubicBezTo>
                    <a:pt x="95" y="47"/>
                    <a:pt x="95" y="44"/>
                    <a:pt x="95" y="41"/>
                  </a:cubicBezTo>
                  <a:cubicBezTo>
                    <a:pt x="94" y="36"/>
                    <a:pt x="91" y="33"/>
                    <a:pt x="86" y="3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4"/>
                    <a:pt x="59" y="1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29" name="yellow star"/>
          <p:cNvGrpSpPr/>
          <p:nvPr/>
        </p:nvGrpSpPr>
        <p:grpSpPr>
          <a:xfrm>
            <a:off x="3717926" y="6489702"/>
            <a:ext cx="301625" cy="296863"/>
            <a:chOff x="2193925" y="6489701"/>
            <a:chExt cx="301625" cy="296863"/>
          </a:xfrm>
        </p:grpSpPr>
        <p:sp>
          <p:nvSpPr>
            <p:cNvPr id="264" name="yellow star"/>
            <p:cNvSpPr>
              <a:spLocks/>
            </p:cNvSpPr>
            <p:nvPr/>
          </p:nvSpPr>
          <p:spPr bwMode="auto">
            <a:xfrm>
              <a:off x="2212975" y="6508751"/>
              <a:ext cx="260350" cy="258763"/>
            </a:xfrm>
            <a:custGeom>
              <a:avLst/>
              <a:gdLst>
                <a:gd name="T0" fmla="*/ 56 w 82"/>
                <a:gd name="T1" fmla="*/ 82 h 82"/>
                <a:gd name="T2" fmla="*/ 52 w 82"/>
                <a:gd name="T3" fmla="*/ 81 h 82"/>
                <a:gd name="T4" fmla="*/ 35 w 82"/>
                <a:gd name="T5" fmla="*/ 68 h 82"/>
                <a:gd name="T6" fmla="*/ 16 w 82"/>
                <a:gd name="T7" fmla="*/ 75 h 82"/>
                <a:gd name="T8" fmla="*/ 14 w 82"/>
                <a:gd name="T9" fmla="*/ 75 h 82"/>
                <a:gd name="T10" fmla="*/ 9 w 82"/>
                <a:gd name="T11" fmla="*/ 73 h 82"/>
                <a:gd name="T12" fmla="*/ 7 w 82"/>
                <a:gd name="T13" fmla="*/ 66 h 82"/>
                <a:gd name="T14" fmla="*/ 14 w 82"/>
                <a:gd name="T15" fmla="*/ 47 h 82"/>
                <a:gd name="T16" fmla="*/ 2 w 82"/>
                <a:gd name="T17" fmla="*/ 30 h 82"/>
                <a:gd name="T18" fmla="*/ 1 w 82"/>
                <a:gd name="T19" fmla="*/ 23 h 82"/>
                <a:gd name="T20" fmla="*/ 7 w 82"/>
                <a:gd name="T21" fmla="*/ 19 h 82"/>
                <a:gd name="T22" fmla="*/ 28 w 82"/>
                <a:gd name="T23" fmla="*/ 20 h 82"/>
                <a:gd name="T24" fmla="*/ 40 w 82"/>
                <a:gd name="T25" fmla="*/ 3 h 82"/>
                <a:gd name="T26" fmla="*/ 45 w 82"/>
                <a:gd name="T27" fmla="*/ 0 h 82"/>
                <a:gd name="T28" fmla="*/ 47 w 82"/>
                <a:gd name="T29" fmla="*/ 0 h 82"/>
                <a:gd name="T30" fmla="*/ 52 w 82"/>
                <a:gd name="T31" fmla="*/ 5 h 82"/>
                <a:gd name="T32" fmla="*/ 58 w 82"/>
                <a:gd name="T33" fmla="*/ 25 h 82"/>
                <a:gd name="T34" fmla="*/ 78 w 82"/>
                <a:gd name="T35" fmla="*/ 31 h 82"/>
                <a:gd name="T36" fmla="*/ 82 w 82"/>
                <a:gd name="T37" fmla="*/ 36 h 82"/>
                <a:gd name="T38" fmla="*/ 82 w 82"/>
                <a:gd name="T39" fmla="*/ 40 h 82"/>
                <a:gd name="T40" fmla="*/ 79 w 82"/>
                <a:gd name="T41" fmla="*/ 43 h 82"/>
                <a:gd name="T42" fmla="*/ 62 w 82"/>
                <a:gd name="T43" fmla="*/ 55 h 82"/>
                <a:gd name="T44" fmla="*/ 63 w 82"/>
                <a:gd name="T45" fmla="*/ 75 h 82"/>
                <a:gd name="T46" fmla="*/ 59 w 82"/>
                <a:gd name="T47" fmla="*/ 82 h 82"/>
                <a:gd name="T48" fmla="*/ 56 w 82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2">
                  <a:moveTo>
                    <a:pt x="56" y="82"/>
                  </a:moveTo>
                  <a:cubicBezTo>
                    <a:pt x="54" y="82"/>
                    <a:pt x="53" y="82"/>
                    <a:pt x="52" y="81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5" y="75"/>
                    <a:pt x="14" y="75"/>
                    <a:pt x="14" y="75"/>
                  </a:cubicBezTo>
                  <a:cubicBezTo>
                    <a:pt x="12" y="75"/>
                    <a:pt x="10" y="74"/>
                    <a:pt x="9" y="73"/>
                  </a:cubicBezTo>
                  <a:cubicBezTo>
                    <a:pt x="7" y="71"/>
                    <a:pt x="6" y="69"/>
                    <a:pt x="7" y="6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8"/>
                    <a:pt x="0" y="25"/>
                    <a:pt x="1" y="23"/>
                  </a:cubicBezTo>
                  <a:cubicBezTo>
                    <a:pt x="2" y="21"/>
                    <a:pt x="5" y="19"/>
                    <a:pt x="7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2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2"/>
                    <a:pt x="82" y="34"/>
                    <a:pt x="82" y="36"/>
                  </a:cubicBezTo>
                  <a:cubicBezTo>
                    <a:pt x="82" y="38"/>
                    <a:pt x="82" y="39"/>
                    <a:pt x="82" y="40"/>
                  </a:cubicBezTo>
                  <a:cubicBezTo>
                    <a:pt x="81" y="41"/>
                    <a:pt x="80" y="42"/>
                    <a:pt x="79" y="43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8"/>
                    <a:pt x="61" y="80"/>
                    <a:pt x="59" y="82"/>
                  </a:cubicBezTo>
                  <a:cubicBezTo>
                    <a:pt x="58" y="82"/>
                    <a:pt x="57" y="82"/>
                    <a:pt x="5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5" name="star outline"/>
            <p:cNvSpPr>
              <a:spLocks noEditPoints="1"/>
            </p:cNvSpPr>
            <p:nvPr/>
          </p:nvSpPr>
          <p:spPr bwMode="auto">
            <a:xfrm>
              <a:off x="2193925" y="6489701"/>
              <a:ext cx="301625" cy="296863"/>
            </a:xfrm>
            <a:custGeom>
              <a:avLst/>
              <a:gdLst>
                <a:gd name="T0" fmla="*/ 51 w 95"/>
                <a:gd name="T1" fmla="*/ 12 h 94"/>
                <a:gd name="T2" fmla="*/ 52 w 95"/>
                <a:gd name="T3" fmla="*/ 12 h 94"/>
                <a:gd name="T4" fmla="*/ 52 w 95"/>
                <a:gd name="T5" fmla="*/ 13 h 94"/>
                <a:gd name="T6" fmla="*/ 59 w 95"/>
                <a:gd name="T7" fmla="*/ 35 h 94"/>
                <a:gd name="T8" fmla="*/ 82 w 95"/>
                <a:gd name="T9" fmla="*/ 43 h 94"/>
                <a:gd name="T10" fmla="*/ 82 w 95"/>
                <a:gd name="T11" fmla="*/ 43 h 94"/>
                <a:gd name="T12" fmla="*/ 82 w 95"/>
                <a:gd name="T13" fmla="*/ 44 h 94"/>
                <a:gd name="T14" fmla="*/ 82 w 95"/>
                <a:gd name="T15" fmla="*/ 44 h 94"/>
                <a:gd name="T16" fmla="*/ 62 w 95"/>
                <a:gd name="T17" fmla="*/ 58 h 94"/>
                <a:gd name="T18" fmla="*/ 63 w 95"/>
                <a:gd name="T19" fmla="*/ 81 h 94"/>
                <a:gd name="T20" fmla="*/ 62 w 95"/>
                <a:gd name="T21" fmla="*/ 82 h 94"/>
                <a:gd name="T22" fmla="*/ 62 w 95"/>
                <a:gd name="T23" fmla="*/ 82 h 94"/>
                <a:gd name="T24" fmla="*/ 61 w 95"/>
                <a:gd name="T25" fmla="*/ 82 h 94"/>
                <a:gd name="T26" fmla="*/ 42 w 95"/>
                <a:gd name="T27" fmla="*/ 68 h 94"/>
                <a:gd name="T28" fmla="*/ 20 w 95"/>
                <a:gd name="T29" fmla="*/ 75 h 94"/>
                <a:gd name="T30" fmla="*/ 20 w 95"/>
                <a:gd name="T31" fmla="*/ 75 h 94"/>
                <a:gd name="T32" fmla="*/ 19 w 95"/>
                <a:gd name="T33" fmla="*/ 75 h 94"/>
                <a:gd name="T34" fmla="*/ 19 w 95"/>
                <a:gd name="T35" fmla="*/ 74 h 94"/>
                <a:gd name="T36" fmla="*/ 27 w 95"/>
                <a:gd name="T37" fmla="*/ 52 h 94"/>
                <a:gd name="T38" fmla="*/ 12 w 95"/>
                <a:gd name="T39" fmla="*/ 33 h 94"/>
                <a:gd name="T40" fmla="*/ 12 w 95"/>
                <a:gd name="T41" fmla="*/ 32 h 94"/>
                <a:gd name="T42" fmla="*/ 13 w 95"/>
                <a:gd name="T43" fmla="*/ 31 h 94"/>
                <a:gd name="T44" fmla="*/ 13 w 95"/>
                <a:gd name="T45" fmla="*/ 31 h 94"/>
                <a:gd name="T46" fmla="*/ 37 w 95"/>
                <a:gd name="T47" fmla="*/ 32 h 94"/>
                <a:gd name="T48" fmla="*/ 51 w 95"/>
                <a:gd name="T49" fmla="*/ 12 h 94"/>
                <a:gd name="T50" fmla="*/ 51 w 95"/>
                <a:gd name="T51" fmla="*/ 12 h 94"/>
                <a:gd name="T52" fmla="*/ 51 w 95"/>
                <a:gd name="T53" fmla="*/ 0 h 94"/>
                <a:gd name="T54" fmla="*/ 41 w 95"/>
                <a:gd name="T55" fmla="*/ 5 h 94"/>
                <a:gd name="T56" fmla="*/ 31 w 95"/>
                <a:gd name="T57" fmla="*/ 20 h 94"/>
                <a:gd name="T58" fmla="*/ 13 w 95"/>
                <a:gd name="T59" fmla="*/ 19 h 94"/>
                <a:gd name="T60" fmla="*/ 13 w 95"/>
                <a:gd name="T61" fmla="*/ 19 h 94"/>
                <a:gd name="T62" fmla="*/ 2 w 95"/>
                <a:gd name="T63" fmla="*/ 26 h 94"/>
                <a:gd name="T64" fmla="*/ 3 w 95"/>
                <a:gd name="T65" fmla="*/ 40 h 94"/>
                <a:gd name="T66" fmla="*/ 13 w 95"/>
                <a:gd name="T67" fmla="*/ 54 h 94"/>
                <a:gd name="T68" fmla="*/ 7 w 95"/>
                <a:gd name="T69" fmla="*/ 70 h 94"/>
                <a:gd name="T70" fmla="*/ 10 w 95"/>
                <a:gd name="T71" fmla="*/ 83 h 94"/>
                <a:gd name="T72" fmla="*/ 20 w 95"/>
                <a:gd name="T73" fmla="*/ 87 h 94"/>
                <a:gd name="T74" fmla="*/ 24 w 95"/>
                <a:gd name="T75" fmla="*/ 87 h 94"/>
                <a:gd name="T76" fmla="*/ 40 w 95"/>
                <a:gd name="T77" fmla="*/ 81 h 94"/>
                <a:gd name="T78" fmla="*/ 54 w 95"/>
                <a:gd name="T79" fmla="*/ 92 h 94"/>
                <a:gd name="T80" fmla="*/ 62 w 95"/>
                <a:gd name="T81" fmla="*/ 94 h 94"/>
                <a:gd name="T82" fmla="*/ 67 w 95"/>
                <a:gd name="T83" fmla="*/ 93 h 94"/>
                <a:gd name="T84" fmla="*/ 75 w 95"/>
                <a:gd name="T85" fmla="*/ 81 h 94"/>
                <a:gd name="T86" fmla="*/ 74 w 95"/>
                <a:gd name="T87" fmla="*/ 64 h 94"/>
                <a:gd name="T88" fmla="*/ 89 w 95"/>
                <a:gd name="T89" fmla="*/ 54 h 94"/>
                <a:gd name="T90" fmla="*/ 93 w 95"/>
                <a:gd name="T91" fmla="*/ 49 h 94"/>
                <a:gd name="T92" fmla="*/ 94 w 95"/>
                <a:gd name="T93" fmla="*/ 42 h 94"/>
                <a:gd name="T94" fmla="*/ 85 w 95"/>
                <a:gd name="T95" fmla="*/ 31 h 94"/>
                <a:gd name="T96" fmla="*/ 69 w 95"/>
                <a:gd name="T97" fmla="*/ 26 h 94"/>
                <a:gd name="T98" fmla="*/ 64 w 95"/>
                <a:gd name="T99" fmla="*/ 9 h 94"/>
                <a:gd name="T100" fmla="*/ 53 w 95"/>
                <a:gd name="T101" fmla="*/ 0 h 94"/>
                <a:gd name="T102" fmla="*/ 51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51" y="12"/>
                  </a:moveTo>
                  <a:cubicBezTo>
                    <a:pt x="51" y="12"/>
                    <a:pt x="51" y="12"/>
                    <a:pt x="52" y="12"/>
                  </a:cubicBezTo>
                  <a:cubicBezTo>
                    <a:pt x="52" y="12"/>
                    <a:pt x="52" y="12"/>
                    <a:pt x="52" y="1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5"/>
                    <a:pt x="19" y="75"/>
                    <a:pt x="19" y="7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0"/>
                  </a:moveTo>
                  <a:cubicBezTo>
                    <a:pt x="47" y="0"/>
                    <a:pt x="43" y="2"/>
                    <a:pt x="41" y="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8" y="19"/>
                    <a:pt x="4" y="22"/>
                    <a:pt x="2" y="26"/>
                  </a:cubicBezTo>
                  <a:cubicBezTo>
                    <a:pt x="0" y="31"/>
                    <a:pt x="0" y="36"/>
                    <a:pt x="3" y="4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75"/>
                    <a:pt x="7" y="80"/>
                    <a:pt x="10" y="83"/>
                  </a:cubicBezTo>
                  <a:cubicBezTo>
                    <a:pt x="13" y="86"/>
                    <a:pt x="16" y="87"/>
                    <a:pt x="20" y="87"/>
                  </a:cubicBezTo>
                  <a:cubicBezTo>
                    <a:pt x="21" y="87"/>
                    <a:pt x="22" y="87"/>
                    <a:pt x="24" y="87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6" y="93"/>
                    <a:pt x="59" y="94"/>
                    <a:pt x="62" y="94"/>
                  </a:cubicBezTo>
                  <a:cubicBezTo>
                    <a:pt x="64" y="94"/>
                    <a:pt x="66" y="94"/>
                    <a:pt x="67" y="93"/>
                  </a:cubicBezTo>
                  <a:cubicBezTo>
                    <a:pt x="72" y="91"/>
                    <a:pt x="75" y="86"/>
                    <a:pt x="75" y="81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0" y="53"/>
                    <a:pt x="92" y="51"/>
                    <a:pt x="93" y="49"/>
                  </a:cubicBezTo>
                  <a:cubicBezTo>
                    <a:pt x="94" y="47"/>
                    <a:pt x="95" y="44"/>
                    <a:pt x="94" y="42"/>
                  </a:cubicBezTo>
                  <a:cubicBezTo>
                    <a:pt x="93" y="37"/>
                    <a:pt x="90" y="33"/>
                    <a:pt x="85" y="3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5"/>
                    <a:pt x="58" y="1"/>
                    <a:pt x="53" y="0"/>
                  </a:cubicBezTo>
                  <a:cubicBezTo>
                    <a:pt x="53" y="0"/>
                    <a:pt x="52" y="0"/>
                    <a:pt x="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5" name="yellow star"/>
          <p:cNvGrpSpPr/>
          <p:nvPr/>
        </p:nvGrpSpPr>
        <p:grpSpPr>
          <a:xfrm>
            <a:off x="34454" y="6018213"/>
            <a:ext cx="331788" cy="319088"/>
            <a:chOff x="44450" y="6018213"/>
            <a:chExt cx="331788" cy="319088"/>
          </a:xfrm>
        </p:grpSpPr>
        <p:sp>
          <p:nvSpPr>
            <p:cNvPr id="266" name="yellow star"/>
            <p:cNvSpPr>
              <a:spLocks/>
            </p:cNvSpPr>
            <p:nvPr/>
          </p:nvSpPr>
          <p:spPr bwMode="auto">
            <a:xfrm>
              <a:off x="63500" y="6037263"/>
              <a:ext cx="293688" cy="280988"/>
            </a:xfrm>
            <a:custGeom>
              <a:avLst/>
              <a:gdLst>
                <a:gd name="T0" fmla="*/ 23 w 93"/>
                <a:gd name="T1" fmla="*/ 89 h 89"/>
                <a:gd name="T2" fmla="*/ 19 w 93"/>
                <a:gd name="T3" fmla="*/ 88 h 89"/>
                <a:gd name="T4" fmla="*/ 16 w 93"/>
                <a:gd name="T5" fmla="*/ 81 h 89"/>
                <a:gd name="T6" fmla="*/ 20 w 93"/>
                <a:gd name="T7" fmla="*/ 58 h 89"/>
                <a:gd name="T8" fmla="*/ 3 w 93"/>
                <a:gd name="T9" fmla="*/ 41 h 89"/>
                <a:gd name="T10" fmla="*/ 1 w 93"/>
                <a:gd name="T11" fmla="*/ 34 h 89"/>
                <a:gd name="T12" fmla="*/ 6 w 93"/>
                <a:gd name="T13" fmla="*/ 30 h 89"/>
                <a:gd name="T14" fmla="*/ 30 w 93"/>
                <a:gd name="T15" fmla="*/ 26 h 89"/>
                <a:gd name="T16" fmla="*/ 40 w 93"/>
                <a:gd name="T17" fmla="*/ 4 h 89"/>
                <a:gd name="T18" fmla="*/ 46 w 93"/>
                <a:gd name="T19" fmla="*/ 0 h 89"/>
                <a:gd name="T20" fmla="*/ 46 w 93"/>
                <a:gd name="T21" fmla="*/ 0 h 89"/>
                <a:gd name="T22" fmla="*/ 52 w 93"/>
                <a:gd name="T23" fmla="*/ 4 h 89"/>
                <a:gd name="T24" fmla="*/ 63 w 93"/>
                <a:gd name="T25" fmla="*/ 25 h 89"/>
                <a:gd name="T26" fmla="*/ 87 w 93"/>
                <a:gd name="T27" fmla="*/ 28 h 89"/>
                <a:gd name="T28" fmla="*/ 93 w 93"/>
                <a:gd name="T29" fmla="*/ 33 h 89"/>
                <a:gd name="T30" fmla="*/ 93 w 93"/>
                <a:gd name="T31" fmla="*/ 37 h 89"/>
                <a:gd name="T32" fmla="*/ 91 w 93"/>
                <a:gd name="T33" fmla="*/ 40 h 89"/>
                <a:gd name="T34" fmla="*/ 74 w 93"/>
                <a:gd name="T35" fmla="*/ 57 h 89"/>
                <a:gd name="T36" fmla="*/ 79 w 93"/>
                <a:gd name="T37" fmla="*/ 80 h 89"/>
                <a:gd name="T38" fmla="*/ 76 w 93"/>
                <a:gd name="T39" fmla="*/ 87 h 89"/>
                <a:gd name="T40" fmla="*/ 72 w 93"/>
                <a:gd name="T41" fmla="*/ 88 h 89"/>
                <a:gd name="T42" fmla="*/ 72 w 93"/>
                <a:gd name="T43" fmla="*/ 88 h 89"/>
                <a:gd name="T44" fmla="*/ 69 w 93"/>
                <a:gd name="T45" fmla="*/ 88 h 89"/>
                <a:gd name="T46" fmla="*/ 47 w 93"/>
                <a:gd name="T47" fmla="*/ 77 h 89"/>
                <a:gd name="T48" fmla="*/ 26 w 93"/>
                <a:gd name="T49" fmla="*/ 88 h 89"/>
                <a:gd name="T50" fmla="*/ 23 w 93"/>
                <a:gd name="T5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89">
                  <a:moveTo>
                    <a:pt x="23" y="89"/>
                  </a:moveTo>
                  <a:cubicBezTo>
                    <a:pt x="22" y="89"/>
                    <a:pt x="20" y="89"/>
                    <a:pt x="19" y="88"/>
                  </a:cubicBezTo>
                  <a:cubicBezTo>
                    <a:pt x="17" y="86"/>
                    <a:pt x="16" y="84"/>
                    <a:pt x="16" y="81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40"/>
                    <a:pt x="0" y="37"/>
                    <a:pt x="1" y="34"/>
                  </a:cubicBezTo>
                  <a:cubicBezTo>
                    <a:pt x="1" y="32"/>
                    <a:pt x="4" y="30"/>
                    <a:pt x="6" y="3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2"/>
                    <a:pt x="4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2"/>
                    <a:pt x="52" y="4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90" y="28"/>
                    <a:pt x="92" y="30"/>
                    <a:pt x="93" y="33"/>
                  </a:cubicBezTo>
                  <a:cubicBezTo>
                    <a:pt x="93" y="34"/>
                    <a:pt x="93" y="36"/>
                    <a:pt x="93" y="37"/>
                  </a:cubicBezTo>
                  <a:cubicBezTo>
                    <a:pt x="92" y="38"/>
                    <a:pt x="92" y="39"/>
                    <a:pt x="91" y="40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3"/>
                    <a:pt x="78" y="86"/>
                    <a:pt x="76" y="87"/>
                  </a:cubicBezTo>
                  <a:cubicBezTo>
                    <a:pt x="75" y="88"/>
                    <a:pt x="73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1" y="88"/>
                    <a:pt x="70" y="88"/>
                    <a:pt x="69" y="8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9"/>
                    <a:pt x="24" y="89"/>
                    <a:pt x="23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7" name="star outline"/>
            <p:cNvSpPr>
              <a:spLocks noEditPoints="1"/>
            </p:cNvSpPr>
            <p:nvPr/>
          </p:nvSpPr>
          <p:spPr bwMode="auto">
            <a:xfrm>
              <a:off x="44450" y="6018213"/>
              <a:ext cx="331788" cy="319088"/>
            </a:xfrm>
            <a:custGeom>
              <a:avLst/>
              <a:gdLst>
                <a:gd name="T0" fmla="*/ 52 w 105"/>
                <a:gd name="T1" fmla="*/ 12 h 101"/>
                <a:gd name="T2" fmla="*/ 53 w 105"/>
                <a:gd name="T3" fmla="*/ 13 h 101"/>
                <a:gd name="T4" fmla="*/ 65 w 105"/>
                <a:gd name="T5" fmla="*/ 37 h 101"/>
                <a:gd name="T6" fmla="*/ 92 w 105"/>
                <a:gd name="T7" fmla="*/ 40 h 101"/>
                <a:gd name="T8" fmla="*/ 93 w 105"/>
                <a:gd name="T9" fmla="*/ 41 h 101"/>
                <a:gd name="T10" fmla="*/ 93 w 105"/>
                <a:gd name="T11" fmla="*/ 41 h 101"/>
                <a:gd name="T12" fmla="*/ 93 w 105"/>
                <a:gd name="T13" fmla="*/ 42 h 101"/>
                <a:gd name="T14" fmla="*/ 74 w 105"/>
                <a:gd name="T15" fmla="*/ 61 h 101"/>
                <a:gd name="T16" fmla="*/ 79 w 105"/>
                <a:gd name="T17" fmla="*/ 87 h 101"/>
                <a:gd name="T18" fmla="*/ 78 w 105"/>
                <a:gd name="T19" fmla="*/ 88 h 101"/>
                <a:gd name="T20" fmla="*/ 78 w 105"/>
                <a:gd name="T21" fmla="*/ 88 h 101"/>
                <a:gd name="T22" fmla="*/ 78 w 105"/>
                <a:gd name="T23" fmla="*/ 88 h 101"/>
                <a:gd name="T24" fmla="*/ 53 w 105"/>
                <a:gd name="T25" fmla="*/ 76 h 101"/>
                <a:gd name="T26" fmla="*/ 30 w 105"/>
                <a:gd name="T27" fmla="*/ 89 h 101"/>
                <a:gd name="T28" fmla="*/ 29 w 105"/>
                <a:gd name="T29" fmla="*/ 89 h 101"/>
                <a:gd name="T30" fmla="*/ 29 w 105"/>
                <a:gd name="T31" fmla="*/ 89 h 101"/>
                <a:gd name="T32" fmla="*/ 28 w 105"/>
                <a:gd name="T33" fmla="*/ 88 h 101"/>
                <a:gd name="T34" fmla="*/ 32 w 105"/>
                <a:gd name="T35" fmla="*/ 62 h 101"/>
                <a:gd name="T36" fmla="*/ 13 w 105"/>
                <a:gd name="T37" fmla="*/ 43 h 101"/>
                <a:gd name="T38" fmla="*/ 12 w 105"/>
                <a:gd name="T39" fmla="*/ 42 h 101"/>
                <a:gd name="T40" fmla="*/ 13 w 105"/>
                <a:gd name="T41" fmla="*/ 41 h 101"/>
                <a:gd name="T42" fmla="*/ 40 w 105"/>
                <a:gd name="T43" fmla="*/ 37 h 101"/>
                <a:gd name="T44" fmla="*/ 51 w 105"/>
                <a:gd name="T45" fmla="*/ 13 h 101"/>
                <a:gd name="T46" fmla="*/ 52 w 105"/>
                <a:gd name="T47" fmla="*/ 12 h 101"/>
                <a:gd name="T48" fmla="*/ 52 w 105"/>
                <a:gd name="T49" fmla="*/ 12 h 101"/>
                <a:gd name="T50" fmla="*/ 52 w 105"/>
                <a:gd name="T51" fmla="*/ 0 h 101"/>
                <a:gd name="T52" fmla="*/ 52 w 105"/>
                <a:gd name="T53" fmla="*/ 0 h 101"/>
                <a:gd name="T54" fmla="*/ 41 w 105"/>
                <a:gd name="T55" fmla="*/ 8 h 101"/>
                <a:gd name="T56" fmla="*/ 32 w 105"/>
                <a:gd name="T57" fmla="*/ 26 h 101"/>
                <a:gd name="T58" fmla="*/ 11 w 105"/>
                <a:gd name="T59" fmla="*/ 30 h 101"/>
                <a:gd name="T60" fmla="*/ 1 w 105"/>
                <a:gd name="T61" fmla="*/ 38 h 101"/>
                <a:gd name="T62" fmla="*/ 4 w 105"/>
                <a:gd name="T63" fmla="*/ 52 h 101"/>
                <a:gd name="T64" fmla="*/ 20 w 105"/>
                <a:gd name="T65" fmla="*/ 66 h 101"/>
                <a:gd name="T66" fmla="*/ 16 w 105"/>
                <a:gd name="T67" fmla="*/ 86 h 101"/>
                <a:gd name="T68" fmla="*/ 22 w 105"/>
                <a:gd name="T69" fmla="*/ 99 h 101"/>
                <a:gd name="T70" fmla="*/ 22 w 105"/>
                <a:gd name="T71" fmla="*/ 99 h 101"/>
                <a:gd name="T72" fmla="*/ 29 w 105"/>
                <a:gd name="T73" fmla="*/ 101 h 101"/>
                <a:gd name="T74" fmla="*/ 35 w 105"/>
                <a:gd name="T75" fmla="*/ 100 h 101"/>
                <a:gd name="T76" fmla="*/ 54 w 105"/>
                <a:gd name="T77" fmla="*/ 90 h 101"/>
                <a:gd name="T78" fmla="*/ 72 w 105"/>
                <a:gd name="T79" fmla="*/ 99 h 101"/>
                <a:gd name="T80" fmla="*/ 78 w 105"/>
                <a:gd name="T81" fmla="*/ 100 h 101"/>
                <a:gd name="T82" fmla="*/ 86 w 105"/>
                <a:gd name="T83" fmla="*/ 98 h 101"/>
                <a:gd name="T84" fmla="*/ 91 w 105"/>
                <a:gd name="T85" fmla="*/ 85 h 101"/>
                <a:gd name="T86" fmla="*/ 87 w 105"/>
                <a:gd name="T87" fmla="*/ 65 h 101"/>
                <a:gd name="T88" fmla="*/ 101 w 105"/>
                <a:gd name="T89" fmla="*/ 50 h 101"/>
                <a:gd name="T90" fmla="*/ 104 w 105"/>
                <a:gd name="T91" fmla="*/ 45 h 101"/>
                <a:gd name="T92" fmla="*/ 104 w 105"/>
                <a:gd name="T93" fmla="*/ 37 h 101"/>
                <a:gd name="T94" fmla="*/ 94 w 105"/>
                <a:gd name="T95" fmla="*/ 28 h 101"/>
                <a:gd name="T96" fmla="*/ 73 w 105"/>
                <a:gd name="T97" fmla="*/ 26 h 101"/>
                <a:gd name="T98" fmla="*/ 64 w 105"/>
                <a:gd name="T99" fmla="*/ 7 h 101"/>
                <a:gd name="T100" fmla="*/ 52 w 105"/>
                <a:gd name="T10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1">
                  <a:moveTo>
                    <a:pt x="52" y="12"/>
                  </a:moveTo>
                  <a:cubicBezTo>
                    <a:pt x="53" y="12"/>
                    <a:pt x="53" y="12"/>
                    <a:pt x="53" y="13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0"/>
                    <a:pt x="93" y="40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8"/>
                    <a:pt x="79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9"/>
                    <a:pt x="28" y="89"/>
                    <a:pt x="28" y="88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2"/>
                    <a:pt x="12" y="42"/>
                  </a:cubicBezTo>
                  <a:cubicBezTo>
                    <a:pt x="13" y="42"/>
                    <a:pt x="13" y="42"/>
                    <a:pt x="13" y="4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7" y="0"/>
                    <a:pt x="43" y="3"/>
                    <a:pt x="41" y="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6" y="30"/>
                    <a:pt x="2" y="34"/>
                    <a:pt x="1" y="38"/>
                  </a:cubicBezTo>
                  <a:cubicBezTo>
                    <a:pt x="0" y="43"/>
                    <a:pt x="1" y="48"/>
                    <a:pt x="4" y="52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91"/>
                    <a:pt x="18" y="96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4" y="100"/>
                    <a:pt x="27" y="101"/>
                    <a:pt x="29" y="101"/>
                  </a:cubicBezTo>
                  <a:cubicBezTo>
                    <a:pt x="31" y="101"/>
                    <a:pt x="33" y="101"/>
                    <a:pt x="35" y="10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100"/>
                    <a:pt x="76" y="100"/>
                    <a:pt x="78" y="100"/>
                  </a:cubicBezTo>
                  <a:cubicBezTo>
                    <a:pt x="81" y="100"/>
                    <a:pt x="83" y="100"/>
                    <a:pt x="86" y="98"/>
                  </a:cubicBezTo>
                  <a:cubicBezTo>
                    <a:pt x="90" y="95"/>
                    <a:pt x="91" y="90"/>
                    <a:pt x="91" y="8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03" y="48"/>
                    <a:pt x="104" y="47"/>
                    <a:pt x="104" y="45"/>
                  </a:cubicBezTo>
                  <a:cubicBezTo>
                    <a:pt x="105" y="42"/>
                    <a:pt x="105" y="39"/>
                    <a:pt x="104" y="37"/>
                  </a:cubicBezTo>
                  <a:cubicBezTo>
                    <a:pt x="103" y="32"/>
                    <a:pt x="99" y="29"/>
                    <a:pt x="94" y="28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7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9" name="yellow star"/>
          <p:cNvGrpSpPr/>
          <p:nvPr/>
        </p:nvGrpSpPr>
        <p:grpSpPr>
          <a:xfrm>
            <a:off x="8382000" y="5862639"/>
            <a:ext cx="300038" cy="301625"/>
            <a:chOff x="6858000" y="5862638"/>
            <a:chExt cx="300038" cy="301625"/>
          </a:xfrm>
        </p:grpSpPr>
        <p:sp>
          <p:nvSpPr>
            <p:cNvPr id="268" name="yellow star"/>
            <p:cNvSpPr>
              <a:spLocks/>
            </p:cNvSpPr>
            <p:nvPr/>
          </p:nvSpPr>
          <p:spPr bwMode="auto">
            <a:xfrm>
              <a:off x="6877050" y="5881688"/>
              <a:ext cx="258763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1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1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2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6" y="83"/>
                    <a:pt x="35" y="83"/>
                  </a:cubicBezTo>
                  <a:cubicBezTo>
                    <a:pt x="33" y="82"/>
                    <a:pt x="31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3" y="2"/>
                    <a:pt x="25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2" y="9"/>
                    <a:pt x="74" y="9"/>
                    <a:pt x="75" y="11"/>
                  </a:cubicBezTo>
                  <a:cubicBezTo>
                    <a:pt x="77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2"/>
                    <a:pt x="39" y="83"/>
                    <a:pt x="36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9" name="star outline"/>
            <p:cNvSpPr>
              <a:spLocks noEditPoints="1"/>
            </p:cNvSpPr>
            <p:nvPr/>
          </p:nvSpPr>
          <p:spPr bwMode="auto">
            <a:xfrm>
              <a:off x="6858000" y="5862638"/>
              <a:ext cx="300038" cy="301625"/>
            </a:xfrm>
            <a:custGeom>
              <a:avLst/>
              <a:gdLst>
                <a:gd name="T0" fmla="*/ 34 w 95"/>
                <a:gd name="T1" fmla="*/ 12 h 95"/>
                <a:gd name="T2" fmla="*/ 34 w 95"/>
                <a:gd name="T3" fmla="*/ 13 h 95"/>
                <a:gd name="T4" fmla="*/ 53 w 95"/>
                <a:gd name="T5" fmla="*/ 28 h 95"/>
                <a:gd name="T6" fmla="*/ 76 w 95"/>
                <a:gd name="T7" fmla="*/ 21 h 95"/>
                <a:gd name="T8" fmla="*/ 76 w 95"/>
                <a:gd name="T9" fmla="*/ 21 h 95"/>
                <a:gd name="T10" fmla="*/ 77 w 95"/>
                <a:gd name="T11" fmla="*/ 21 h 95"/>
                <a:gd name="T12" fmla="*/ 77 w 95"/>
                <a:gd name="T13" fmla="*/ 22 h 95"/>
                <a:gd name="T14" fmla="*/ 68 w 95"/>
                <a:gd name="T15" fmla="*/ 44 h 95"/>
                <a:gd name="T16" fmla="*/ 82 w 95"/>
                <a:gd name="T17" fmla="*/ 63 h 95"/>
                <a:gd name="T18" fmla="*/ 82 w 95"/>
                <a:gd name="T19" fmla="*/ 64 h 95"/>
                <a:gd name="T20" fmla="*/ 82 w 95"/>
                <a:gd name="T21" fmla="*/ 65 h 95"/>
                <a:gd name="T22" fmla="*/ 81 w 95"/>
                <a:gd name="T23" fmla="*/ 65 h 95"/>
                <a:gd name="T24" fmla="*/ 81 w 95"/>
                <a:gd name="T25" fmla="*/ 65 h 95"/>
                <a:gd name="T26" fmla="*/ 57 w 95"/>
                <a:gd name="T27" fmla="*/ 64 h 95"/>
                <a:gd name="T28" fmla="*/ 43 w 95"/>
                <a:gd name="T29" fmla="*/ 83 h 95"/>
                <a:gd name="T30" fmla="*/ 42 w 95"/>
                <a:gd name="T31" fmla="*/ 83 h 95"/>
                <a:gd name="T32" fmla="*/ 42 w 95"/>
                <a:gd name="T33" fmla="*/ 83 h 95"/>
                <a:gd name="T34" fmla="*/ 42 w 95"/>
                <a:gd name="T35" fmla="*/ 82 h 95"/>
                <a:gd name="T36" fmla="*/ 35 w 95"/>
                <a:gd name="T37" fmla="*/ 59 h 95"/>
                <a:gd name="T38" fmla="*/ 13 w 95"/>
                <a:gd name="T39" fmla="*/ 51 h 95"/>
                <a:gd name="T40" fmla="*/ 12 w 95"/>
                <a:gd name="T41" fmla="*/ 51 h 95"/>
                <a:gd name="T42" fmla="*/ 13 w 95"/>
                <a:gd name="T43" fmla="*/ 50 h 95"/>
                <a:gd name="T44" fmla="*/ 33 w 95"/>
                <a:gd name="T45" fmla="*/ 37 h 95"/>
                <a:gd name="T46" fmla="*/ 33 w 95"/>
                <a:gd name="T47" fmla="*/ 13 h 95"/>
                <a:gd name="T48" fmla="*/ 34 w 95"/>
                <a:gd name="T49" fmla="*/ 13 h 95"/>
                <a:gd name="T50" fmla="*/ 34 w 95"/>
                <a:gd name="T51" fmla="*/ 12 h 95"/>
                <a:gd name="T52" fmla="*/ 34 w 95"/>
                <a:gd name="T53" fmla="*/ 0 h 95"/>
                <a:gd name="T54" fmla="*/ 29 w 95"/>
                <a:gd name="T55" fmla="*/ 2 h 95"/>
                <a:gd name="T56" fmla="*/ 28 w 95"/>
                <a:gd name="T57" fmla="*/ 2 h 95"/>
                <a:gd name="T58" fmla="*/ 21 w 95"/>
                <a:gd name="T59" fmla="*/ 13 h 95"/>
                <a:gd name="T60" fmla="*/ 21 w 95"/>
                <a:gd name="T61" fmla="*/ 30 h 95"/>
                <a:gd name="T62" fmla="*/ 6 w 95"/>
                <a:gd name="T63" fmla="*/ 40 h 95"/>
                <a:gd name="T64" fmla="*/ 0 w 95"/>
                <a:gd name="T65" fmla="*/ 52 h 95"/>
                <a:gd name="T66" fmla="*/ 9 w 95"/>
                <a:gd name="T67" fmla="*/ 63 h 95"/>
                <a:gd name="T68" fmla="*/ 25 w 95"/>
                <a:gd name="T69" fmla="*/ 69 h 95"/>
                <a:gd name="T70" fmla="*/ 30 w 95"/>
                <a:gd name="T71" fmla="*/ 85 h 95"/>
                <a:gd name="T72" fmla="*/ 40 w 95"/>
                <a:gd name="T73" fmla="*/ 95 h 95"/>
                <a:gd name="T74" fmla="*/ 42 w 95"/>
                <a:gd name="T75" fmla="*/ 95 h 95"/>
                <a:gd name="T76" fmla="*/ 53 w 95"/>
                <a:gd name="T77" fmla="*/ 90 h 95"/>
                <a:gd name="T78" fmla="*/ 63 w 95"/>
                <a:gd name="T79" fmla="*/ 76 h 95"/>
                <a:gd name="T80" fmla="*/ 81 w 95"/>
                <a:gd name="T81" fmla="*/ 77 h 95"/>
                <a:gd name="T82" fmla="*/ 81 w 95"/>
                <a:gd name="T83" fmla="*/ 77 h 95"/>
                <a:gd name="T84" fmla="*/ 87 w 95"/>
                <a:gd name="T85" fmla="*/ 75 h 95"/>
                <a:gd name="T86" fmla="*/ 92 w 95"/>
                <a:gd name="T87" fmla="*/ 70 h 95"/>
                <a:gd name="T88" fmla="*/ 92 w 95"/>
                <a:gd name="T89" fmla="*/ 57 h 95"/>
                <a:gd name="T90" fmla="*/ 82 w 95"/>
                <a:gd name="T91" fmla="*/ 42 h 95"/>
                <a:gd name="T92" fmla="*/ 88 w 95"/>
                <a:gd name="T93" fmla="*/ 26 h 95"/>
                <a:gd name="T94" fmla="*/ 85 w 95"/>
                <a:gd name="T95" fmla="*/ 13 h 95"/>
                <a:gd name="T96" fmla="*/ 76 w 95"/>
                <a:gd name="T97" fmla="*/ 9 h 95"/>
                <a:gd name="T98" fmla="*/ 72 w 95"/>
                <a:gd name="T99" fmla="*/ 9 h 95"/>
                <a:gd name="T100" fmla="*/ 56 w 95"/>
                <a:gd name="T101" fmla="*/ 14 h 95"/>
                <a:gd name="T102" fmla="*/ 42 w 95"/>
                <a:gd name="T103" fmla="*/ 3 h 95"/>
                <a:gd name="T104" fmla="*/ 34 w 95"/>
                <a:gd name="T105" fmla="*/ 0 h 95"/>
                <a:gd name="T106" fmla="*/ 34 w 95"/>
                <a:gd name="T107" fmla="*/ 0 h 95"/>
                <a:gd name="T108" fmla="*/ 34 w 9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2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2" y="50"/>
                    <a:pt x="13" y="5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40" y="95"/>
                  </a:cubicBezTo>
                  <a:cubicBezTo>
                    <a:pt x="41" y="95"/>
                    <a:pt x="42" y="95"/>
                    <a:pt x="42" y="95"/>
                  </a:cubicBezTo>
                  <a:cubicBezTo>
                    <a:pt x="46" y="95"/>
                    <a:pt x="50" y="93"/>
                    <a:pt x="53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5" y="66"/>
                    <a:pt x="94" y="61"/>
                    <a:pt x="92" y="5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0" y="21"/>
                    <a:pt x="89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5" y="9"/>
                    <a:pt x="73" y="9"/>
                    <a:pt x="72" y="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14" name="yellow star"/>
          <p:cNvGrpSpPr/>
          <p:nvPr/>
        </p:nvGrpSpPr>
        <p:grpSpPr>
          <a:xfrm>
            <a:off x="11006698" y="5862639"/>
            <a:ext cx="331788" cy="327025"/>
            <a:chOff x="7970838" y="5862638"/>
            <a:chExt cx="331788" cy="327025"/>
          </a:xfrm>
        </p:grpSpPr>
        <p:sp>
          <p:nvSpPr>
            <p:cNvPr id="270" name="yellow star"/>
            <p:cNvSpPr>
              <a:spLocks/>
            </p:cNvSpPr>
            <p:nvPr/>
          </p:nvSpPr>
          <p:spPr bwMode="auto">
            <a:xfrm>
              <a:off x="7989888" y="5881688"/>
              <a:ext cx="293688" cy="288925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8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8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2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8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1" name="star outline"/>
            <p:cNvSpPr>
              <a:spLocks noEditPoints="1"/>
            </p:cNvSpPr>
            <p:nvPr/>
          </p:nvSpPr>
          <p:spPr bwMode="auto">
            <a:xfrm>
              <a:off x="7970838" y="5862638"/>
              <a:ext cx="331788" cy="327025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8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5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100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78 w 105"/>
                <a:gd name="T97" fmla="*/ 2 h 103"/>
                <a:gd name="T98" fmla="*/ 71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3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3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5"/>
                    <a:pt x="104" y="60"/>
                  </a:cubicBezTo>
                  <a:cubicBezTo>
                    <a:pt x="105" y="55"/>
                    <a:pt x="103" y="50"/>
                    <a:pt x="100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79" name="yellow star"/>
          <p:cNvGrpSpPr/>
          <p:nvPr/>
        </p:nvGrpSpPr>
        <p:grpSpPr>
          <a:xfrm>
            <a:off x="3389314" y="55563"/>
            <a:ext cx="506413" cy="496888"/>
            <a:chOff x="1865313" y="55563"/>
            <a:chExt cx="506413" cy="496888"/>
          </a:xfrm>
        </p:grpSpPr>
        <p:sp>
          <p:nvSpPr>
            <p:cNvPr id="380" name="yellow star"/>
            <p:cNvSpPr>
              <a:spLocks/>
            </p:cNvSpPr>
            <p:nvPr/>
          </p:nvSpPr>
          <p:spPr bwMode="auto">
            <a:xfrm>
              <a:off x="1887538" y="74613"/>
              <a:ext cx="465138" cy="458788"/>
            </a:xfrm>
            <a:custGeom>
              <a:avLst/>
              <a:gdLst>
                <a:gd name="T0" fmla="*/ 42 w 147"/>
                <a:gd name="T1" fmla="*/ 145 h 145"/>
                <a:gd name="T2" fmla="*/ 38 w 147"/>
                <a:gd name="T3" fmla="*/ 144 h 145"/>
                <a:gd name="T4" fmla="*/ 35 w 147"/>
                <a:gd name="T5" fmla="*/ 141 h 145"/>
                <a:gd name="T6" fmla="*/ 34 w 147"/>
                <a:gd name="T7" fmla="*/ 137 h 145"/>
                <a:gd name="T8" fmla="*/ 36 w 147"/>
                <a:gd name="T9" fmla="*/ 95 h 145"/>
                <a:gd name="T10" fmla="*/ 3 w 147"/>
                <a:gd name="T11" fmla="*/ 69 h 145"/>
                <a:gd name="T12" fmla="*/ 0 w 147"/>
                <a:gd name="T13" fmla="*/ 62 h 145"/>
                <a:gd name="T14" fmla="*/ 5 w 147"/>
                <a:gd name="T15" fmla="*/ 56 h 145"/>
                <a:gd name="T16" fmla="*/ 46 w 147"/>
                <a:gd name="T17" fmla="*/ 45 h 145"/>
                <a:gd name="T18" fmla="*/ 61 w 147"/>
                <a:gd name="T19" fmla="*/ 5 h 145"/>
                <a:gd name="T20" fmla="*/ 67 w 147"/>
                <a:gd name="T21" fmla="*/ 0 h 145"/>
                <a:gd name="T22" fmla="*/ 68 w 147"/>
                <a:gd name="T23" fmla="*/ 0 h 145"/>
                <a:gd name="T24" fmla="*/ 74 w 147"/>
                <a:gd name="T25" fmla="*/ 4 h 145"/>
                <a:gd name="T26" fmla="*/ 97 w 147"/>
                <a:gd name="T27" fmla="*/ 39 h 145"/>
                <a:gd name="T28" fmla="*/ 139 w 147"/>
                <a:gd name="T29" fmla="*/ 40 h 145"/>
                <a:gd name="T30" fmla="*/ 146 w 147"/>
                <a:gd name="T31" fmla="*/ 45 h 145"/>
                <a:gd name="T32" fmla="*/ 145 w 147"/>
                <a:gd name="T33" fmla="*/ 52 h 145"/>
                <a:gd name="T34" fmla="*/ 118 w 147"/>
                <a:gd name="T35" fmla="*/ 85 h 145"/>
                <a:gd name="T36" fmla="*/ 130 w 147"/>
                <a:gd name="T37" fmla="*/ 126 h 145"/>
                <a:gd name="T38" fmla="*/ 128 w 147"/>
                <a:gd name="T39" fmla="*/ 134 h 145"/>
                <a:gd name="T40" fmla="*/ 123 w 147"/>
                <a:gd name="T41" fmla="*/ 136 h 145"/>
                <a:gd name="T42" fmla="*/ 123 w 147"/>
                <a:gd name="T43" fmla="*/ 136 h 145"/>
                <a:gd name="T44" fmla="*/ 120 w 147"/>
                <a:gd name="T45" fmla="*/ 135 h 145"/>
                <a:gd name="T46" fmla="*/ 81 w 147"/>
                <a:gd name="T47" fmla="*/ 120 h 145"/>
                <a:gd name="T48" fmla="*/ 46 w 147"/>
                <a:gd name="T49" fmla="*/ 144 h 145"/>
                <a:gd name="T50" fmla="*/ 42 w 147"/>
                <a:gd name="T5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45">
                  <a:moveTo>
                    <a:pt x="42" y="145"/>
                  </a:moveTo>
                  <a:cubicBezTo>
                    <a:pt x="40" y="145"/>
                    <a:pt x="39" y="145"/>
                    <a:pt x="38" y="144"/>
                  </a:cubicBezTo>
                  <a:cubicBezTo>
                    <a:pt x="37" y="143"/>
                    <a:pt x="36" y="142"/>
                    <a:pt x="35" y="141"/>
                  </a:cubicBezTo>
                  <a:cubicBezTo>
                    <a:pt x="34" y="140"/>
                    <a:pt x="34" y="139"/>
                    <a:pt x="34" y="137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7"/>
                    <a:pt x="0" y="65"/>
                    <a:pt x="0" y="62"/>
                  </a:cubicBezTo>
                  <a:cubicBezTo>
                    <a:pt x="1" y="59"/>
                    <a:pt x="3" y="57"/>
                    <a:pt x="5" y="5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2" y="2"/>
                    <a:pt x="64" y="1"/>
                    <a:pt x="67" y="0"/>
                  </a:cubicBezTo>
                  <a:cubicBezTo>
                    <a:pt x="67" y="0"/>
                    <a:pt x="67" y="0"/>
                    <a:pt x="68" y="0"/>
                  </a:cubicBezTo>
                  <a:cubicBezTo>
                    <a:pt x="70" y="0"/>
                    <a:pt x="72" y="1"/>
                    <a:pt x="74" y="4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2" y="40"/>
                    <a:pt x="145" y="42"/>
                    <a:pt x="146" y="45"/>
                  </a:cubicBezTo>
                  <a:cubicBezTo>
                    <a:pt x="147" y="47"/>
                    <a:pt x="147" y="50"/>
                    <a:pt x="145" y="52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1" y="129"/>
                    <a:pt x="130" y="132"/>
                    <a:pt x="128" y="134"/>
                  </a:cubicBezTo>
                  <a:cubicBezTo>
                    <a:pt x="127" y="135"/>
                    <a:pt x="125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2" y="136"/>
                    <a:pt x="121" y="135"/>
                    <a:pt x="120" y="135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5"/>
                    <a:pt x="43" y="145"/>
                    <a:pt x="42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1" name="star outline"/>
            <p:cNvSpPr>
              <a:spLocks noEditPoints="1"/>
            </p:cNvSpPr>
            <p:nvPr/>
          </p:nvSpPr>
          <p:spPr bwMode="auto">
            <a:xfrm>
              <a:off x="1865313" y="55563"/>
              <a:ext cx="506413" cy="496888"/>
            </a:xfrm>
            <a:custGeom>
              <a:avLst/>
              <a:gdLst>
                <a:gd name="T0" fmla="*/ 75 w 160"/>
                <a:gd name="T1" fmla="*/ 12 h 157"/>
                <a:gd name="T2" fmla="*/ 76 w 160"/>
                <a:gd name="T3" fmla="*/ 13 h 157"/>
                <a:gd name="T4" fmla="*/ 101 w 160"/>
                <a:gd name="T5" fmla="*/ 51 h 157"/>
                <a:gd name="T6" fmla="*/ 146 w 160"/>
                <a:gd name="T7" fmla="*/ 52 h 157"/>
                <a:gd name="T8" fmla="*/ 147 w 160"/>
                <a:gd name="T9" fmla="*/ 53 h 157"/>
                <a:gd name="T10" fmla="*/ 147 w 160"/>
                <a:gd name="T11" fmla="*/ 55 h 157"/>
                <a:gd name="T12" fmla="*/ 119 w 160"/>
                <a:gd name="T13" fmla="*/ 90 h 157"/>
                <a:gd name="T14" fmla="*/ 131 w 160"/>
                <a:gd name="T15" fmla="*/ 134 h 157"/>
                <a:gd name="T16" fmla="*/ 131 w 160"/>
                <a:gd name="T17" fmla="*/ 135 h 157"/>
                <a:gd name="T18" fmla="*/ 130 w 160"/>
                <a:gd name="T19" fmla="*/ 136 h 157"/>
                <a:gd name="T20" fmla="*/ 130 w 160"/>
                <a:gd name="T21" fmla="*/ 135 h 157"/>
                <a:gd name="T22" fmla="*/ 87 w 160"/>
                <a:gd name="T23" fmla="*/ 119 h 157"/>
                <a:gd name="T24" fmla="*/ 49 w 160"/>
                <a:gd name="T25" fmla="*/ 145 h 157"/>
                <a:gd name="T26" fmla="*/ 49 w 160"/>
                <a:gd name="T27" fmla="*/ 145 h 157"/>
                <a:gd name="T28" fmla="*/ 48 w 160"/>
                <a:gd name="T29" fmla="*/ 145 h 157"/>
                <a:gd name="T30" fmla="*/ 47 w 160"/>
                <a:gd name="T31" fmla="*/ 144 h 157"/>
                <a:gd name="T32" fmla="*/ 47 w 160"/>
                <a:gd name="T33" fmla="*/ 144 h 157"/>
                <a:gd name="T34" fmla="*/ 50 w 160"/>
                <a:gd name="T35" fmla="*/ 98 h 157"/>
                <a:gd name="T36" fmla="*/ 13 w 160"/>
                <a:gd name="T37" fmla="*/ 70 h 157"/>
                <a:gd name="T38" fmla="*/ 13 w 160"/>
                <a:gd name="T39" fmla="*/ 69 h 157"/>
                <a:gd name="T40" fmla="*/ 14 w 160"/>
                <a:gd name="T41" fmla="*/ 68 h 157"/>
                <a:gd name="T42" fmla="*/ 58 w 160"/>
                <a:gd name="T43" fmla="*/ 56 h 157"/>
                <a:gd name="T44" fmla="*/ 73 w 160"/>
                <a:gd name="T45" fmla="*/ 13 h 157"/>
                <a:gd name="T46" fmla="*/ 74 w 160"/>
                <a:gd name="T47" fmla="*/ 12 h 157"/>
                <a:gd name="T48" fmla="*/ 75 w 160"/>
                <a:gd name="T49" fmla="*/ 12 h 157"/>
                <a:gd name="T50" fmla="*/ 75 w 160"/>
                <a:gd name="T51" fmla="*/ 0 h 157"/>
                <a:gd name="T52" fmla="*/ 73 w 160"/>
                <a:gd name="T53" fmla="*/ 0 h 157"/>
                <a:gd name="T54" fmla="*/ 62 w 160"/>
                <a:gd name="T55" fmla="*/ 9 h 157"/>
                <a:gd name="T56" fmla="*/ 49 w 160"/>
                <a:gd name="T57" fmla="*/ 46 h 157"/>
                <a:gd name="T58" fmla="*/ 11 w 160"/>
                <a:gd name="T59" fmla="*/ 56 h 157"/>
                <a:gd name="T60" fmla="*/ 1 w 160"/>
                <a:gd name="T61" fmla="*/ 67 h 157"/>
                <a:gd name="T62" fmla="*/ 6 w 160"/>
                <a:gd name="T63" fmla="*/ 80 h 157"/>
                <a:gd name="T64" fmla="*/ 37 w 160"/>
                <a:gd name="T65" fmla="*/ 104 h 157"/>
                <a:gd name="T66" fmla="*/ 35 w 160"/>
                <a:gd name="T67" fmla="*/ 143 h 157"/>
                <a:gd name="T68" fmla="*/ 36 w 160"/>
                <a:gd name="T69" fmla="*/ 149 h 157"/>
                <a:gd name="T70" fmla="*/ 42 w 160"/>
                <a:gd name="T71" fmla="*/ 155 h 157"/>
                <a:gd name="T72" fmla="*/ 49 w 160"/>
                <a:gd name="T73" fmla="*/ 157 h 157"/>
                <a:gd name="T74" fmla="*/ 56 w 160"/>
                <a:gd name="T75" fmla="*/ 155 h 157"/>
                <a:gd name="T76" fmla="*/ 89 w 160"/>
                <a:gd name="T77" fmla="*/ 133 h 157"/>
                <a:gd name="T78" fmla="*/ 125 w 160"/>
                <a:gd name="T79" fmla="*/ 147 h 157"/>
                <a:gd name="T80" fmla="*/ 130 w 160"/>
                <a:gd name="T81" fmla="*/ 148 h 157"/>
                <a:gd name="T82" fmla="*/ 139 w 160"/>
                <a:gd name="T83" fmla="*/ 144 h 157"/>
                <a:gd name="T84" fmla="*/ 143 w 160"/>
                <a:gd name="T85" fmla="*/ 130 h 157"/>
                <a:gd name="T86" fmla="*/ 132 w 160"/>
                <a:gd name="T87" fmla="*/ 93 h 157"/>
                <a:gd name="T88" fmla="*/ 157 w 160"/>
                <a:gd name="T89" fmla="*/ 62 h 157"/>
                <a:gd name="T90" fmla="*/ 158 w 160"/>
                <a:gd name="T91" fmla="*/ 48 h 157"/>
                <a:gd name="T92" fmla="*/ 146 w 160"/>
                <a:gd name="T93" fmla="*/ 40 h 157"/>
                <a:gd name="T94" fmla="*/ 107 w 160"/>
                <a:gd name="T95" fmla="*/ 39 h 157"/>
                <a:gd name="T96" fmla="*/ 86 w 160"/>
                <a:gd name="T97" fmla="*/ 6 h 157"/>
                <a:gd name="T98" fmla="*/ 75 w 160"/>
                <a:gd name="T9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157">
                  <a:moveTo>
                    <a:pt x="75" y="12"/>
                  </a:moveTo>
                  <a:cubicBezTo>
                    <a:pt x="75" y="12"/>
                    <a:pt x="76" y="12"/>
                    <a:pt x="76" y="13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7" y="52"/>
                    <a:pt x="147" y="53"/>
                    <a:pt x="147" y="53"/>
                  </a:cubicBezTo>
                  <a:cubicBezTo>
                    <a:pt x="148" y="54"/>
                    <a:pt x="148" y="54"/>
                    <a:pt x="147" y="55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2" y="134"/>
                    <a:pt x="131" y="135"/>
                    <a:pt x="131" y="135"/>
                  </a:cubicBezTo>
                  <a:cubicBezTo>
                    <a:pt x="131" y="135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5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45"/>
                    <a:pt x="47" y="145"/>
                    <a:pt x="47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69"/>
                    <a:pt x="13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4" y="12"/>
                    <a:pt x="74" y="12"/>
                  </a:cubicBezTo>
                  <a:cubicBezTo>
                    <a:pt x="74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68" y="1"/>
                    <a:pt x="64" y="4"/>
                    <a:pt x="62" y="9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6" y="58"/>
                    <a:pt x="2" y="62"/>
                    <a:pt x="1" y="67"/>
                  </a:cubicBezTo>
                  <a:cubicBezTo>
                    <a:pt x="0" y="72"/>
                    <a:pt x="2" y="77"/>
                    <a:pt x="6" y="80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5"/>
                    <a:pt x="36" y="147"/>
                    <a:pt x="36" y="149"/>
                  </a:cubicBezTo>
                  <a:cubicBezTo>
                    <a:pt x="38" y="152"/>
                    <a:pt x="40" y="154"/>
                    <a:pt x="42" y="155"/>
                  </a:cubicBezTo>
                  <a:cubicBezTo>
                    <a:pt x="44" y="157"/>
                    <a:pt x="46" y="157"/>
                    <a:pt x="49" y="157"/>
                  </a:cubicBezTo>
                  <a:cubicBezTo>
                    <a:pt x="51" y="157"/>
                    <a:pt x="54" y="156"/>
                    <a:pt x="56" y="155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3" y="148"/>
                    <a:pt x="137" y="146"/>
                    <a:pt x="139" y="144"/>
                  </a:cubicBezTo>
                  <a:cubicBezTo>
                    <a:pt x="143" y="141"/>
                    <a:pt x="144" y="135"/>
                    <a:pt x="143" y="130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60" y="58"/>
                    <a:pt x="160" y="53"/>
                    <a:pt x="158" y="48"/>
                  </a:cubicBezTo>
                  <a:cubicBezTo>
                    <a:pt x="156" y="43"/>
                    <a:pt x="152" y="40"/>
                    <a:pt x="146" y="40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3" y="2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2" name="yellow star"/>
          <p:cNvGrpSpPr/>
          <p:nvPr/>
        </p:nvGrpSpPr>
        <p:grpSpPr>
          <a:xfrm>
            <a:off x="2419500" y="40647"/>
            <a:ext cx="430213" cy="420688"/>
            <a:chOff x="863600" y="61913"/>
            <a:chExt cx="430213" cy="420688"/>
          </a:xfrm>
        </p:grpSpPr>
        <p:sp>
          <p:nvSpPr>
            <p:cNvPr id="383" name="yellow star"/>
            <p:cNvSpPr>
              <a:spLocks/>
            </p:cNvSpPr>
            <p:nvPr/>
          </p:nvSpPr>
          <p:spPr bwMode="auto">
            <a:xfrm>
              <a:off x="885825" y="80963"/>
              <a:ext cx="388938" cy="382588"/>
            </a:xfrm>
            <a:custGeom>
              <a:avLst/>
              <a:gdLst>
                <a:gd name="T0" fmla="*/ 35 w 123"/>
                <a:gd name="T1" fmla="*/ 121 h 121"/>
                <a:gd name="T2" fmla="*/ 32 w 123"/>
                <a:gd name="T3" fmla="*/ 120 h 121"/>
                <a:gd name="T4" fmla="*/ 29 w 123"/>
                <a:gd name="T5" fmla="*/ 117 h 121"/>
                <a:gd name="T6" fmla="*/ 28 w 123"/>
                <a:gd name="T7" fmla="*/ 114 h 121"/>
                <a:gd name="T8" fmla="*/ 30 w 123"/>
                <a:gd name="T9" fmla="*/ 80 h 121"/>
                <a:gd name="T10" fmla="*/ 3 w 123"/>
                <a:gd name="T11" fmla="*/ 59 h 121"/>
                <a:gd name="T12" fmla="*/ 0 w 123"/>
                <a:gd name="T13" fmla="*/ 52 h 121"/>
                <a:gd name="T14" fmla="*/ 5 w 123"/>
                <a:gd name="T15" fmla="*/ 46 h 121"/>
                <a:gd name="T16" fmla="*/ 38 w 123"/>
                <a:gd name="T17" fmla="*/ 37 h 121"/>
                <a:gd name="T18" fmla="*/ 50 w 123"/>
                <a:gd name="T19" fmla="*/ 5 h 121"/>
                <a:gd name="T20" fmla="*/ 56 w 123"/>
                <a:gd name="T21" fmla="*/ 0 h 121"/>
                <a:gd name="T22" fmla="*/ 57 w 123"/>
                <a:gd name="T23" fmla="*/ 0 h 121"/>
                <a:gd name="T24" fmla="*/ 63 w 123"/>
                <a:gd name="T25" fmla="*/ 4 h 121"/>
                <a:gd name="T26" fmla="*/ 81 w 123"/>
                <a:gd name="T27" fmla="*/ 32 h 121"/>
                <a:gd name="T28" fmla="*/ 116 w 123"/>
                <a:gd name="T29" fmla="*/ 33 h 121"/>
                <a:gd name="T30" fmla="*/ 122 w 123"/>
                <a:gd name="T31" fmla="*/ 37 h 121"/>
                <a:gd name="T32" fmla="*/ 121 w 123"/>
                <a:gd name="T33" fmla="*/ 45 h 121"/>
                <a:gd name="T34" fmla="*/ 99 w 123"/>
                <a:gd name="T35" fmla="*/ 71 h 121"/>
                <a:gd name="T36" fmla="*/ 109 w 123"/>
                <a:gd name="T37" fmla="*/ 104 h 121"/>
                <a:gd name="T38" fmla="*/ 107 w 123"/>
                <a:gd name="T39" fmla="*/ 112 h 121"/>
                <a:gd name="T40" fmla="*/ 102 w 123"/>
                <a:gd name="T41" fmla="*/ 114 h 121"/>
                <a:gd name="T42" fmla="*/ 102 w 123"/>
                <a:gd name="T43" fmla="*/ 114 h 121"/>
                <a:gd name="T44" fmla="*/ 100 w 123"/>
                <a:gd name="T45" fmla="*/ 113 h 121"/>
                <a:gd name="T46" fmla="*/ 68 w 123"/>
                <a:gd name="T47" fmla="*/ 101 h 121"/>
                <a:gd name="T48" fmla="*/ 39 w 123"/>
                <a:gd name="T49" fmla="*/ 120 h 121"/>
                <a:gd name="T50" fmla="*/ 35 w 123"/>
                <a:gd name="T5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1">
                  <a:moveTo>
                    <a:pt x="35" y="121"/>
                  </a:moveTo>
                  <a:cubicBezTo>
                    <a:pt x="34" y="121"/>
                    <a:pt x="33" y="121"/>
                    <a:pt x="32" y="120"/>
                  </a:cubicBezTo>
                  <a:cubicBezTo>
                    <a:pt x="31" y="120"/>
                    <a:pt x="30" y="119"/>
                    <a:pt x="29" y="117"/>
                  </a:cubicBezTo>
                  <a:cubicBezTo>
                    <a:pt x="28" y="116"/>
                    <a:pt x="28" y="115"/>
                    <a:pt x="28" y="114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7"/>
                    <a:pt x="0" y="54"/>
                    <a:pt x="0" y="52"/>
                  </a:cubicBezTo>
                  <a:cubicBezTo>
                    <a:pt x="1" y="49"/>
                    <a:pt x="3" y="47"/>
                    <a:pt x="5" y="4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1" y="2"/>
                    <a:pt x="53" y="1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9" y="0"/>
                    <a:pt x="61" y="1"/>
                    <a:pt x="63" y="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21" y="35"/>
                    <a:pt x="122" y="37"/>
                  </a:cubicBezTo>
                  <a:cubicBezTo>
                    <a:pt x="123" y="40"/>
                    <a:pt x="123" y="43"/>
                    <a:pt x="121" y="45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7"/>
                    <a:pt x="109" y="110"/>
                    <a:pt x="107" y="112"/>
                  </a:cubicBezTo>
                  <a:cubicBezTo>
                    <a:pt x="106" y="113"/>
                    <a:pt x="104" y="114"/>
                    <a:pt x="102" y="114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1" y="114"/>
                    <a:pt x="100" y="113"/>
                    <a:pt x="100" y="113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8" y="121"/>
                    <a:pt x="37" y="121"/>
                    <a:pt x="35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4" name="star outline"/>
            <p:cNvSpPr>
              <a:spLocks noEditPoints="1"/>
            </p:cNvSpPr>
            <p:nvPr/>
          </p:nvSpPr>
          <p:spPr bwMode="auto">
            <a:xfrm>
              <a:off x="863600" y="61913"/>
              <a:ext cx="430213" cy="420688"/>
            </a:xfrm>
            <a:custGeom>
              <a:avLst/>
              <a:gdLst>
                <a:gd name="T0" fmla="*/ 64 w 136"/>
                <a:gd name="T1" fmla="*/ 12 h 133"/>
                <a:gd name="T2" fmla="*/ 65 w 136"/>
                <a:gd name="T3" fmla="*/ 13 h 133"/>
                <a:gd name="T4" fmla="*/ 85 w 136"/>
                <a:gd name="T5" fmla="*/ 44 h 133"/>
                <a:gd name="T6" fmla="*/ 122 w 136"/>
                <a:gd name="T7" fmla="*/ 45 h 133"/>
                <a:gd name="T8" fmla="*/ 123 w 136"/>
                <a:gd name="T9" fmla="*/ 46 h 133"/>
                <a:gd name="T10" fmla="*/ 123 w 136"/>
                <a:gd name="T11" fmla="*/ 47 h 133"/>
                <a:gd name="T12" fmla="*/ 100 w 136"/>
                <a:gd name="T13" fmla="*/ 76 h 133"/>
                <a:gd name="T14" fmla="*/ 110 w 136"/>
                <a:gd name="T15" fmla="*/ 112 h 133"/>
                <a:gd name="T16" fmla="*/ 110 w 136"/>
                <a:gd name="T17" fmla="*/ 113 h 133"/>
                <a:gd name="T18" fmla="*/ 109 w 136"/>
                <a:gd name="T19" fmla="*/ 114 h 133"/>
                <a:gd name="T20" fmla="*/ 109 w 136"/>
                <a:gd name="T21" fmla="*/ 113 h 133"/>
                <a:gd name="T22" fmla="*/ 74 w 136"/>
                <a:gd name="T23" fmla="*/ 100 h 133"/>
                <a:gd name="T24" fmla="*/ 43 w 136"/>
                <a:gd name="T25" fmla="*/ 121 h 133"/>
                <a:gd name="T26" fmla="*/ 42 w 136"/>
                <a:gd name="T27" fmla="*/ 121 h 133"/>
                <a:gd name="T28" fmla="*/ 42 w 136"/>
                <a:gd name="T29" fmla="*/ 121 h 133"/>
                <a:gd name="T30" fmla="*/ 41 w 136"/>
                <a:gd name="T31" fmla="*/ 121 h 133"/>
                <a:gd name="T32" fmla="*/ 41 w 136"/>
                <a:gd name="T33" fmla="*/ 120 h 133"/>
                <a:gd name="T34" fmla="*/ 43 w 136"/>
                <a:gd name="T35" fmla="*/ 83 h 133"/>
                <a:gd name="T36" fmla="*/ 14 w 136"/>
                <a:gd name="T37" fmla="*/ 60 h 133"/>
                <a:gd name="T38" fmla="*/ 13 w 136"/>
                <a:gd name="T39" fmla="*/ 59 h 133"/>
                <a:gd name="T40" fmla="*/ 14 w 136"/>
                <a:gd name="T41" fmla="*/ 58 h 133"/>
                <a:gd name="T42" fmla="*/ 50 w 136"/>
                <a:gd name="T43" fmla="*/ 48 h 133"/>
                <a:gd name="T44" fmla="*/ 63 w 136"/>
                <a:gd name="T45" fmla="*/ 13 h 133"/>
                <a:gd name="T46" fmla="*/ 64 w 136"/>
                <a:gd name="T47" fmla="*/ 12 h 133"/>
                <a:gd name="T48" fmla="*/ 64 w 136"/>
                <a:gd name="T49" fmla="*/ 12 h 133"/>
                <a:gd name="T50" fmla="*/ 64 w 136"/>
                <a:gd name="T51" fmla="*/ 0 h 133"/>
                <a:gd name="T52" fmla="*/ 62 w 136"/>
                <a:gd name="T53" fmla="*/ 0 h 133"/>
                <a:gd name="T54" fmla="*/ 51 w 136"/>
                <a:gd name="T55" fmla="*/ 9 h 133"/>
                <a:gd name="T56" fmla="*/ 41 w 136"/>
                <a:gd name="T57" fmla="*/ 38 h 133"/>
                <a:gd name="T58" fmla="*/ 11 w 136"/>
                <a:gd name="T59" fmla="*/ 46 h 133"/>
                <a:gd name="T60" fmla="*/ 1 w 136"/>
                <a:gd name="T61" fmla="*/ 57 h 133"/>
                <a:gd name="T62" fmla="*/ 6 w 136"/>
                <a:gd name="T63" fmla="*/ 70 h 133"/>
                <a:gd name="T64" fmla="*/ 31 w 136"/>
                <a:gd name="T65" fmla="*/ 88 h 133"/>
                <a:gd name="T66" fmla="*/ 29 w 136"/>
                <a:gd name="T67" fmla="*/ 120 h 133"/>
                <a:gd name="T68" fmla="*/ 30 w 136"/>
                <a:gd name="T69" fmla="*/ 126 h 133"/>
                <a:gd name="T70" fmla="*/ 36 w 136"/>
                <a:gd name="T71" fmla="*/ 132 h 133"/>
                <a:gd name="T72" fmla="*/ 42 w 136"/>
                <a:gd name="T73" fmla="*/ 133 h 133"/>
                <a:gd name="T74" fmla="*/ 50 w 136"/>
                <a:gd name="T75" fmla="*/ 131 h 133"/>
                <a:gd name="T76" fmla="*/ 75 w 136"/>
                <a:gd name="T77" fmla="*/ 114 h 133"/>
                <a:gd name="T78" fmla="*/ 105 w 136"/>
                <a:gd name="T79" fmla="*/ 125 h 133"/>
                <a:gd name="T80" fmla="*/ 109 w 136"/>
                <a:gd name="T81" fmla="*/ 126 h 133"/>
                <a:gd name="T82" fmla="*/ 118 w 136"/>
                <a:gd name="T83" fmla="*/ 122 h 133"/>
                <a:gd name="T84" fmla="*/ 122 w 136"/>
                <a:gd name="T85" fmla="*/ 108 h 133"/>
                <a:gd name="T86" fmla="*/ 113 w 136"/>
                <a:gd name="T87" fmla="*/ 79 h 133"/>
                <a:gd name="T88" fmla="*/ 133 w 136"/>
                <a:gd name="T89" fmla="*/ 55 h 133"/>
                <a:gd name="T90" fmla="*/ 134 w 136"/>
                <a:gd name="T91" fmla="*/ 41 h 133"/>
                <a:gd name="T92" fmla="*/ 123 w 136"/>
                <a:gd name="T93" fmla="*/ 33 h 133"/>
                <a:gd name="T94" fmla="*/ 92 w 136"/>
                <a:gd name="T95" fmla="*/ 32 h 133"/>
                <a:gd name="T96" fmla="*/ 75 w 136"/>
                <a:gd name="T97" fmla="*/ 6 h 133"/>
                <a:gd name="T98" fmla="*/ 6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64" y="12"/>
                  </a:moveTo>
                  <a:cubicBezTo>
                    <a:pt x="64" y="12"/>
                    <a:pt x="64" y="12"/>
                    <a:pt x="65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3" y="45"/>
                    <a:pt x="123" y="45"/>
                    <a:pt x="123" y="46"/>
                  </a:cubicBezTo>
                  <a:cubicBezTo>
                    <a:pt x="124" y="46"/>
                    <a:pt x="124" y="47"/>
                    <a:pt x="123" y="47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0" y="113"/>
                    <a:pt x="110" y="113"/>
                  </a:cubicBezTo>
                  <a:cubicBezTo>
                    <a:pt x="110" y="113"/>
                    <a:pt x="110" y="114"/>
                    <a:pt x="109" y="114"/>
                  </a:cubicBezTo>
                  <a:cubicBezTo>
                    <a:pt x="109" y="114"/>
                    <a:pt x="109" y="114"/>
                    <a:pt x="109" y="113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3" y="121"/>
                    <a:pt x="43" y="121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1"/>
                    <a:pt x="41" y="121"/>
                    <a:pt x="41" y="121"/>
                  </a:cubicBezTo>
                  <a:cubicBezTo>
                    <a:pt x="41" y="121"/>
                    <a:pt x="41" y="120"/>
                    <a:pt x="41" y="120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3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moveTo>
                    <a:pt x="64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57" y="1"/>
                    <a:pt x="53" y="4"/>
                    <a:pt x="51" y="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6" y="48"/>
                    <a:pt x="2" y="52"/>
                    <a:pt x="1" y="57"/>
                  </a:cubicBezTo>
                  <a:cubicBezTo>
                    <a:pt x="0" y="61"/>
                    <a:pt x="2" y="66"/>
                    <a:pt x="6" y="7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2"/>
                    <a:pt x="30" y="124"/>
                    <a:pt x="30" y="126"/>
                  </a:cubicBezTo>
                  <a:cubicBezTo>
                    <a:pt x="32" y="128"/>
                    <a:pt x="34" y="130"/>
                    <a:pt x="36" y="132"/>
                  </a:cubicBezTo>
                  <a:cubicBezTo>
                    <a:pt x="38" y="133"/>
                    <a:pt x="40" y="133"/>
                    <a:pt x="42" y="133"/>
                  </a:cubicBezTo>
                  <a:cubicBezTo>
                    <a:pt x="45" y="133"/>
                    <a:pt x="48" y="133"/>
                    <a:pt x="50" y="131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6" y="125"/>
                    <a:pt x="108" y="126"/>
                    <a:pt x="109" y="126"/>
                  </a:cubicBezTo>
                  <a:cubicBezTo>
                    <a:pt x="113" y="126"/>
                    <a:pt x="116" y="124"/>
                    <a:pt x="118" y="122"/>
                  </a:cubicBezTo>
                  <a:cubicBezTo>
                    <a:pt x="122" y="119"/>
                    <a:pt x="123" y="113"/>
                    <a:pt x="122" y="108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6" y="51"/>
                    <a:pt x="136" y="45"/>
                    <a:pt x="134" y="41"/>
                  </a:cubicBezTo>
                  <a:cubicBezTo>
                    <a:pt x="132" y="36"/>
                    <a:pt x="128" y="33"/>
                    <a:pt x="123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2" y="3"/>
                    <a:pt x="68" y="0"/>
                    <a:pt x="6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5" name="yellow star"/>
          <p:cNvGrpSpPr/>
          <p:nvPr/>
        </p:nvGrpSpPr>
        <p:grpSpPr>
          <a:xfrm>
            <a:off x="2735264" y="182564"/>
            <a:ext cx="847725" cy="854075"/>
            <a:chOff x="1211263" y="182563"/>
            <a:chExt cx="847725" cy="854075"/>
          </a:xfrm>
        </p:grpSpPr>
        <p:sp>
          <p:nvSpPr>
            <p:cNvPr id="386" name="yellow star"/>
            <p:cNvSpPr>
              <a:spLocks/>
            </p:cNvSpPr>
            <p:nvPr/>
          </p:nvSpPr>
          <p:spPr bwMode="auto">
            <a:xfrm>
              <a:off x="1233488" y="201613"/>
              <a:ext cx="806450" cy="815975"/>
            </a:xfrm>
            <a:custGeom>
              <a:avLst/>
              <a:gdLst>
                <a:gd name="T0" fmla="*/ 144 w 255"/>
                <a:gd name="T1" fmla="*/ 258 h 258"/>
                <a:gd name="T2" fmla="*/ 138 w 255"/>
                <a:gd name="T3" fmla="*/ 254 h 258"/>
                <a:gd name="T4" fmla="*/ 89 w 255"/>
                <a:gd name="T5" fmla="*/ 191 h 258"/>
                <a:gd name="T6" fmla="*/ 8 w 255"/>
                <a:gd name="T7" fmla="*/ 195 h 258"/>
                <a:gd name="T8" fmla="*/ 1 w 255"/>
                <a:gd name="T9" fmla="*/ 191 h 258"/>
                <a:gd name="T10" fmla="*/ 0 w 255"/>
                <a:gd name="T11" fmla="*/ 186 h 258"/>
                <a:gd name="T12" fmla="*/ 1 w 255"/>
                <a:gd name="T13" fmla="*/ 182 h 258"/>
                <a:gd name="T14" fmla="*/ 46 w 255"/>
                <a:gd name="T15" fmla="*/ 116 h 258"/>
                <a:gd name="T16" fmla="*/ 18 w 255"/>
                <a:gd name="T17" fmla="*/ 41 h 258"/>
                <a:gd name="T18" fmla="*/ 19 w 255"/>
                <a:gd name="T19" fmla="*/ 32 h 258"/>
                <a:gd name="T20" fmla="*/ 26 w 255"/>
                <a:gd name="T21" fmla="*/ 29 h 258"/>
                <a:gd name="T22" fmla="*/ 28 w 255"/>
                <a:gd name="T23" fmla="*/ 30 h 258"/>
                <a:gd name="T24" fmla="*/ 105 w 255"/>
                <a:gd name="T25" fmla="*/ 52 h 258"/>
                <a:gd name="T26" fmla="*/ 167 w 255"/>
                <a:gd name="T27" fmla="*/ 2 h 258"/>
                <a:gd name="T28" fmla="*/ 172 w 255"/>
                <a:gd name="T29" fmla="*/ 0 h 258"/>
                <a:gd name="T30" fmla="*/ 176 w 255"/>
                <a:gd name="T31" fmla="*/ 0 h 258"/>
                <a:gd name="T32" fmla="*/ 181 w 255"/>
                <a:gd name="T33" fmla="*/ 8 h 258"/>
                <a:gd name="T34" fmla="*/ 183 w 255"/>
                <a:gd name="T35" fmla="*/ 88 h 258"/>
                <a:gd name="T36" fmla="*/ 251 w 255"/>
                <a:gd name="T37" fmla="*/ 132 h 258"/>
                <a:gd name="T38" fmla="*/ 255 w 255"/>
                <a:gd name="T39" fmla="*/ 140 h 258"/>
                <a:gd name="T40" fmla="*/ 249 w 255"/>
                <a:gd name="T41" fmla="*/ 147 h 258"/>
                <a:gd name="T42" fmla="*/ 173 w 255"/>
                <a:gd name="T43" fmla="*/ 174 h 258"/>
                <a:gd name="T44" fmla="*/ 153 w 255"/>
                <a:gd name="T45" fmla="*/ 251 h 258"/>
                <a:gd name="T46" fmla="*/ 146 w 255"/>
                <a:gd name="T47" fmla="*/ 258 h 258"/>
                <a:gd name="T48" fmla="*/ 144 w 255"/>
                <a:gd name="T4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8">
                  <a:moveTo>
                    <a:pt x="144" y="258"/>
                  </a:moveTo>
                  <a:cubicBezTo>
                    <a:pt x="142" y="258"/>
                    <a:pt x="139" y="256"/>
                    <a:pt x="138" y="254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91"/>
                    <a:pt x="8" y="195"/>
                    <a:pt x="8" y="195"/>
                  </a:cubicBezTo>
                  <a:cubicBezTo>
                    <a:pt x="5" y="195"/>
                    <a:pt x="2" y="194"/>
                    <a:pt x="1" y="191"/>
                  </a:cubicBezTo>
                  <a:cubicBezTo>
                    <a:pt x="0" y="189"/>
                    <a:pt x="0" y="187"/>
                    <a:pt x="0" y="186"/>
                  </a:cubicBezTo>
                  <a:cubicBezTo>
                    <a:pt x="0" y="184"/>
                    <a:pt x="0" y="183"/>
                    <a:pt x="1" y="182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8"/>
                    <a:pt x="17" y="34"/>
                    <a:pt x="19" y="32"/>
                  </a:cubicBezTo>
                  <a:cubicBezTo>
                    <a:pt x="21" y="30"/>
                    <a:pt x="23" y="29"/>
                    <a:pt x="26" y="29"/>
                  </a:cubicBezTo>
                  <a:cubicBezTo>
                    <a:pt x="26" y="29"/>
                    <a:pt x="27" y="29"/>
                    <a:pt x="28" y="30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9" y="0"/>
                    <a:pt x="170" y="0"/>
                    <a:pt x="172" y="0"/>
                  </a:cubicBezTo>
                  <a:cubicBezTo>
                    <a:pt x="174" y="0"/>
                    <a:pt x="175" y="0"/>
                    <a:pt x="176" y="0"/>
                  </a:cubicBezTo>
                  <a:cubicBezTo>
                    <a:pt x="179" y="2"/>
                    <a:pt x="181" y="5"/>
                    <a:pt x="181" y="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53" y="133"/>
                    <a:pt x="255" y="137"/>
                    <a:pt x="255" y="140"/>
                  </a:cubicBezTo>
                  <a:cubicBezTo>
                    <a:pt x="254" y="143"/>
                    <a:pt x="252" y="146"/>
                    <a:pt x="249" y="147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52" y="254"/>
                    <a:pt x="149" y="257"/>
                    <a:pt x="146" y="258"/>
                  </a:cubicBezTo>
                  <a:cubicBezTo>
                    <a:pt x="146" y="258"/>
                    <a:pt x="145" y="258"/>
                    <a:pt x="144" y="2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87" name="star outline"/>
            <p:cNvSpPr>
              <a:spLocks noEditPoints="1"/>
            </p:cNvSpPr>
            <p:nvPr/>
          </p:nvSpPr>
          <p:spPr bwMode="auto">
            <a:xfrm>
              <a:off x="1211263" y="182563"/>
              <a:ext cx="847725" cy="854075"/>
            </a:xfrm>
            <a:custGeom>
              <a:avLst/>
              <a:gdLst>
                <a:gd name="T0" fmla="*/ 179 w 268"/>
                <a:gd name="T1" fmla="*/ 12 h 270"/>
                <a:gd name="T2" fmla="*/ 181 w 268"/>
                <a:gd name="T3" fmla="*/ 12 h 270"/>
                <a:gd name="T4" fmla="*/ 182 w 268"/>
                <a:gd name="T5" fmla="*/ 14 h 270"/>
                <a:gd name="T6" fmla="*/ 184 w 268"/>
                <a:gd name="T7" fmla="*/ 97 h 270"/>
                <a:gd name="T8" fmla="*/ 254 w 268"/>
                <a:gd name="T9" fmla="*/ 143 h 270"/>
                <a:gd name="T10" fmla="*/ 256 w 268"/>
                <a:gd name="T11" fmla="*/ 145 h 270"/>
                <a:gd name="T12" fmla="*/ 254 w 268"/>
                <a:gd name="T13" fmla="*/ 147 h 270"/>
                <a:gd name="T14" fmla="*/ 175 w 268"/>
                <a:gd name="T15" fmla="*/ 175 h 270"/>
                <a:gd name="T16" fmla="*/ 154 w 268"/>
                <a:gd name="T17" fmla="*/ 256 h 270"/>
                <a:gd name="T18" fmla="*/ 152 w 268"/>
                <a:gd name="T19" fmla="*/ 258 h 270"/>
                <a:gd name="T20" fmla="*/ 151 w 268"/>
                <a:gd name="T21" fmla="*/ 258 h 270"/>
                <a:gd name="T22" fmla="*/ 149 w 268"/>
                <a:gd name="T23" fmla="*/ 257 h 270"/>
                <a:gd name="T24" fmla="*/ 99 w 268"/>
                <a:gd name="T25" fmla="*/ 191 h 270"/>
                <a:gd name="T26" fmla="*/ 15 w 268"/>
                <a:gd name="T27" fmla="*/ 195 h 270"/>
                <a:gd name="T28" fmla="*/ 15 w 268"/>
                <a:gd name="T29" fmla="*/ 195 h 270"/>
                <a:gd name="T30" fmla="*/ 13 w 268"/>
                <a:gd name="T31" fmla="*/ 194 h 270"/>
                <a:gd name="T32" fmla="*/ 13 w 268"/>
                <a:gd name="T33" fmla="*/ 192 h 270"/>
                <a:gd name="T34" fmla="*/ 13 w 268"/>
                <a:gd name="T35" fmla="*/ 191 h 270"/>
                <a:gd name="T36" fmla="*/ 60 w 268"/>
                <a:gd name="T37" fmla="*/ 122 h 270"/>
                <a:gd name="T38" fmla="*/ 30 w 268"/>
                <a:gd name="T39" fmla="*/ 45 h 270"/>
                <a:gd name="T40" fmla="*/ 31 w 268"/>
                <a:gd name="T41" fmla="*/ 42 h 270"/>
                <a:gd name="T42" fmla="*/ 33 w 268"/>
                <a:gd name="T43" fmla="*/ 41 h 270"/>
                <a:gd name="T44" fmla="*/ 33 w 268"/>
                <a:gd name="T45" fmla="*/ 41 h 270"/>
                <a:gd name="T46" fmla="*/ 113 w 268"/>
                <a:gd name="T47" fmla="*/ 65 h 270"/>
                <a:gd name="T48" fmla="*/ 178 w 268"/>
                <a:gd name="T49" fmla="*/ 12 h 270"/>
                <a:gd name="T50" fmla="*/ 179 w 268"/>
                <a:gd name="T51" fmla="*/ 12 h 270"/>
                <a:gd name="T52" fmla="*/ 179 w 268"/>
                <a:gd name="T53" fmla="*/ 0 h 270"/>
                <a:gd name="T54" fmla="*/ 170 w 268"/>
                <a:gd name="T55" fmla="*/ 3 h 270"/>
                <a:gd name="T56" fmla="*/ 111 w 268"/>
                <a:gd name="T57" fmla="*/ 52 h 270"/>
                <a:gd name="T58" fmla="*/ 37 w 268"/>
                <a:gd name="T59" fmla="*/ 30 h 270"/>
                <a:gd name="T60" fmla="*/ 33 w 268"/>
                <a:gd name="T61" fmla="*/ 29 h 270"/>
                <a:gd name="T62" fmla="*/ 22 w 268"/>
                <a:gd name="T63" fmla="*/ 34 h 270"/>
                <a:gd name="T64" fmla="*/ 19 w 268"/>
                <a:gd name="T65" fmla="*/ 49 h 270"/>
                <a:gd name="T66" fmla="*/ 47 w 268"/>
                <a:gd name="T67" fmla="*/ 121 h 270"/>
                <a:gd name="T68" fmla="*/ 3 w 268"/>
                <a:gd name="T69" fmla="*/ 184 h 270"/>
                <a:gd name="T70" fmla="*/ 1 w 268"/>
                <a:gd name="T71" fmla="*/ 191 h 270"/>
                <a:gd name="T72" fmla="*/ 3 w 268"/>
                <a:gd name="T73" fmla="*/ 200 h 270"/>
                <a:gd name="T74" fmla="*/ 15 w 268"/>
                <a:gd name="T75" fmla="*/ 207 h 270"/>
                <a:gd name="T76" fmla="*/ 16 w 268"/>
                <a:gd name="T77" fmla="*/ 207 h 270"/>
                <a:gd name="T78" fmla="*/ 93 w 268"/>
                <a:gd name="T79" fmla="*/ 203 h 270"/>
                <a:gd name="T80" fmla="*/ 140 w 268"/>
                <a:gd name="T81" fmla="*/ 264 h 270"/>
                <a:gd name="T82" fmla="*/ 151 w 268"/>
                <a:gd name="T83" fmla="*/ 270 h 270"/>
                <a:gd name="T84" fmla="*/ 154 w 268"/>
                <a:gd name="T85" fmla="*/ 269 h 270"/>
                <a:gd name="T86" fmla="*/ 166 w 268"/>
                <a:gd name="T87" fmla="*/ 259 h 270"/>
                <a:gd name="T88" fmla="*/ 185 w 268"/>
                <a:gd name="T89" fmla="*/ 184 h 270"/>
                <a:gd name="T90" fmla="*/ 258 w 268"/>
                <a:gd name="T91" fmla="*/ 159 h 270"/>
                <a:gd name="T92" fmla="*/ 267 w 268"/>
                <a:gd name="T93" fmla="*/ 147 h 270"/>
                <a:gd name="T94" fmla="*/ 261 w 268"/>
                <a:gd name="T95" fmla="*/ 133 h 270"/>
                <a:gd name="T96" fmla="*/ 196 w 268"/>
                <a:gd name="T97" fmla="*/ 91 h 270"/>
                <a:gd name="T98" fmla="*/ 194 w 268"/>
                <a:gd name="T99" fmla="*/ 14 h 270"/>
                <a:gd name="T100" fmla="*/ 186 w 268"/>
                <a:gd name="T101" fmla="*/ 1 h 270"/>
                <a:gd name="T102" fmla="*/ 179 w 268"/>
                <a:gd name="T10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8" h="270">
                  <a:moveTo>
                    <a:pt x="179" y="12"/>
                  </a:moveTo>
                  <a:cubicBezTo>
                    <a:pt x="180" y="12"/>
                    <a:pt x="180" y="12"/>
                    <a:pt x="181" y="12"/>
                  </a:cubicBezTo>
                  <a:cubicBezTo>
                    <a:pt x="181" y="12"/>
                    <a:pt x="182" y="13"/>
                    <a:pt x="182" y="14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6" y="144"/>
                    <a:pt x="256" y="145"/>
                  </a:cubicBezTo>
                  <a:cubicBezTo>
                    <a:pt x="255" y="146"/>
                    <a:pt x="255" y="147"/>
                    <a:pt x="254" y="147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57"/>
                    <a:pt x="153" y="257"/>
                    <a:pt x="152" y="258"/>
                  </a:cubicBezTo>
                  <a:cubicBezTo>
                    <a:pt x="152" y="258"/>
                    <a:pt x="152" y="258"/>
                    <a:pt x="151" y="258"/>
                  </a:cubicBezTo>
                  <a:cubicBezTo>
                    <a:pt x="151" y="258"/>
                    <a:pt x="150" y="257"/>
                    <a:pt x="149" y="257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4" y="195"/>
                    <a:pt x="13" y="195"/>
                    <a:pt x="13" y="194"/>
                  </a:cubicBezTo>
                  <a:cubicBezTo>
                    <a:pt x="13" y="193"/>
                    <a:pt x="13" y="193"/>
                    <a:pt x="13" y="192"/>
                  </a:cubicBezTo>
                  <a:cubicBezTo>
                    <a:pt x="13" y="192"/>
                    <a:pt x="13" y="192"/>
                    <a:pt x="13" y="19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3"/>
                    <a:pt x="31" y="42"/>
                  </a:cubicBezTo>
                  <a:cubicBezTo>
                    <a:pt x="31" y="42"/>
                    <a:pt x="32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2"/>
                  </a:cubicBezTo>
                  <a:moveTo>
                    <a:pt x="179" y="0"/>
                  </a:moveTo>
                  <a:cubicBezTo>
                    <a:pt x="176" y="0"/>
                    <a:pt x="173" y="1"/>
                    <a:pt x="170" y="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29"/>
                    <a:pt x="34" y="29"/>
                    <a:pt x="33" y="29"/>
                  </a:cubicBezTo>
                  <a:cubicBezTo>
                    <a:pt x="29" y="29"/>
                    <a:pt x="25" y="31"/>
                    <a:pt x="22" y="34"/>
                  </a:cubicBezTo>
                  <a:cubicBezTo>
                    <a:pt x="18" y="38"/>
                    <a:pt x="17" y="44"/>
                    <a:pt x="19" y="49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6"/>
                    <a:pt x="1" y="189"/>
                    <a:pt x="1" y="191"/>
                  </a:cubicBezTo>
                  <a:cubicBezTo>
                    <a:pt x="0" y="194"/>
                    <a:pt x="1" y="197"/>
                    <a:pt x="3" y="200"/>
                  </a:cubicBezTo>
                  <a:cubicBezTo>
                    <a:pt x="5" y="204"/>
                    <a:pt x="10" y="207"/>
                    <a:pt x="15" y="207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3" y="268"/>
                    <a:pt x="147" y="270"/>
                    <a:pt x="151" y="270"/>
                  </a:cubicBezTo>
                  <a:cubicBezTo>
                    <a:pt x="152" y="270"/>
                    <a:pt x="153" y="270"/>
                    <a:pt x="154" y="269"/>
                  </a:cubicBezTo>
                  <a:cubicBezTo>
                    <a:pt x="160" y="268"/>
                    <a:pt x="164" y="264"/>
                    <a:pt x="166" y="259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63" y="157"/>
                    <a:pt x="267" y="152"/>
                    <a:pt x="267" y="147"/>
                  </a:cubicBezTo>
                  <a:cubicBezTo>
                    <a:pt x="268" y="141"/>
                    <a:pt x="266" y="136"/>
                    <a:pt x="261" y="133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8"/>
                    <a:pt x="191" y="3"/>
                    <a:pt x="186" y="1"/>
                  </a:cubicBezTo>
                  <a:cubicBezTo>
                    <a:pt x="184" y="0"/>
                    <a:pt x="182" y="0"/>
                    <a:pt x="1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8" name="yellow star"/>
          <p:cNvGrpSpPr/>
          <p:nvPr/>
        </p:nvGrpSpPr>
        <p:grpSpPr>
          <a:xfrm>
            <a:off x="3509963" y="671514"/>
            <a:ext cx="300038" cy="301625"/>
            <a:chOff x="1985963" y="671513"/>
            <a:chExt cx="300038" cy="301625"/>
          </a:xfrm>
        </p:grpSpPr>
        <p:sp>
          <p:nvSpPr>
            <p:cNvPr id="389" name="yellow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0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91" name="yellow star"/>
          <p:cNvGrpSpPr/>
          <p:nvPr/>
        </p:nvGrpSpPr>
        <p:grpSpPr>
          <a:xfrm>
            <a:off x="846138" y="671514"/>
            <a:ext cx="331788" cy="327025"/>
            <a:chOff x="854075" y="671513"/>
            <a:chExt cx="331788" cy="327025"/>
          </a:xfrm>
        </p:grpSpPr>
        <p:sp>
          <p:nvSpPr>
            <p:cNvPr id="392" name="yellow star"/>
            <p:cNvSpPr>
              <a:spLocks/>
            </p:cNvSpPr>
            <p:nvPr/>
          </p:nvSpPr>
          <p:spPr bwMode="auto">
            <a:xfrm>
              <a:off x="873125" y="690563"/>
              <a:ext cx="293688" cy="288925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3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0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3" name="star outline"/>
            <p:cNvSpPr>
              <a:spLocks noEditPoints="1"/>
            </p:cNvSpPr>
            <p:nvPr/>
          </p:nvSpPr>
          <p:spPr bwMode="auto">
            <a:xfrm>
              <a:off x="854075" y="671513"/>
              <a:ext cx="331788" cy="327025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5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6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8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2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0"/>
                    <a:pt x="39" y="4"/>
                    <a:pt x="37" y="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8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3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0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94" name="yellow star"/>
          <p:cNvGrpSpPr/>
          <p:nvPr/>
        </p:nvGrpSpPr>
        <p:grpSpPr>
          <a:xfrm>
            <a:off x="1709392" y="111023"/>
            <a:ext cx="954088" cy="947738"/>
            <a:chOff x="8123238" y="1874838"/>
            <a:chExt cx="954088" cy="947738"/>
          </a:xfrm>
        </p:grpSpPr>
        <p:sp>
          <p:nvSpPr>
            <p:cNvPr id="395" name="yellow star"/>
            <p:cNvSpPr>
              <a:spLocks/>
            </p:cNvSpPr>
            <p:nvPr/>
          </p:nvSpPr>
          <p:spPr bwMode="auto">
            <a:xfrm>
              <a:off x="8142288" y="1893888"/>
              <a:ext cx="915988" cy="909638"/>
            </a:xfrm>
            <a:custGeom>
              <a:avLst/>
              <a:gdLst>
                <a:gd name="T0" fmla="*/ 160 w 290"/>
                <a:gd name="T1" fmla="*/ 288 h 288"/>
                <a:gd name="T2" fmla="*/ 152 w 290"/>
                <a:gd name="T3" fmla="*/ 284 h 288"/>
                <a:gd name="T4" fmla="*/ 101 w 290"/>
                <a:gd name="T5" fmla="*/ 210 h 288"/>
                <a:gd name="T6" fmla="*/ 10 w 290"/>
                <a:gd name="T7" fmla="*/ 210 h 288"/>
                <a:gd name="T8" fmla="*/ 2 w 290"/>
                <a:gd name="T9" fmla="*/ 205 h 288"/>
                <a:gd name="T10" fmla="*/ 3 w 290"/>
                <a:gd name="T11" fmla="*/ 195 h 288"/>
                <a:gd name="T12" fmla="*/ 58 w 290"/>
                <a:gd name="T13" fmla="*/ 123 h 288"/>
                <a:gd name="T14" fmla="*/ 29 w 290"/>
                <a:gd name="T15" fmla="*/ 37 h 288"/>
                <a:gd name="T16" fmla="*/ 32 w 290"/>
                <a:gd name="T17" fmla="*/ 28 h 288"/>
                <a:gd name="T18" fmla="*/ 38 w 290"/>
                <a:gd name="T19" fmla="*/ 25 h 288"/>
                <a:gd name="T20" fmla="*/ 41 w 290"/>
                <a:gd name="T21" fmla="*/ 26 h 288"/>
                <a:gd name="T22" fmla="*/ 127 w 290"/>
                <a:gd name="T23" fmla="*/ 56 h 288"/>
                <a:gd name="T24" fmla="*/ 200 w 290"/>
                <a:gd name="T25" fmla="*/ 2 h 288"/>
                <a:gd name="T26" fmla="*/ 205 w 290"/>
                <a:gd name="T27" fmla="*/ 0 h 288"/>
                <a:gd name="T28" fmla="*/ 210 w 290"/>
                <a:gd name="T29" fmla="*/ 1 h 288"/>
                <a:gd name="T30" fmla="*/ 214 w 290"/>
                <a:gd name="T31" fmla="*/ 9 h 288"/>
                <a:gd name="T32" fmla="*/ 212 w 290"/>
                <a:gd name="T33" fmla="*/ 100 h 288"/>
                <a:gd name="T34" fmla="*/ 286 w 290"/>
                <a:gd name="T35" fmla="*/ 154 h 288"/>
                <a:gd name="T36" fmla="*/ 290 w 290"/>
                <a:gd name="T37" fmla="*/ 162 h 288"/>
                <a:gd name="T38" fmla="*/ 287 w 290"/>
                <a:gd name="T39" fmla="*/ 167 h 288"/>
                <a:gd name="T40" fmla="*/ 283 w 290"/>
                <a:gd name="T41" fmla="*/ 169 h 288"/>
                <a:gd name="T42" fmla="*/ 196 w 290"/>
                <a:gd name="T43" fmla="*/ 195 h 288"/>
                <a:gd name="T44" fmla="*/ 168 w 290"/>
                <a:gd name="T45" fmla="*/ 282 h 288"/>
                <a:gd name="T46" fmla="*/ 161 w 290"/>
                <a:gd name="T47" fmla="*/ 288 h 288"/>
                <a:gd name="T48" fmla="*/ 160 w 290"/>
                <a:gd name="T4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" h="288">
                  <a:moveTo>
                    <a:pt x="160" y="288"/>
                  </a:moveTo>
                  <a:cubicBezTo>
                    <a:pt x="157" y="288"/>
                    <a:pt x="154" y="287"/>
                    <a:pt x="152" y="284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" y="210"/>
                    <a:pt x="10" y="210"/>
                    <a:pt x="10" y="210"/>
                  </a:cubicBezTo>
                  <a:cubicBezTo>
                    <a:pt x="6" y="210"/>
                    <a:pt x="3" y="208"/>
                    <a:pt x="2" y="205"/>
                  </a:cubicBezTo>
                  <a:cubicBezTo>
                    <a:pt x="0" y="202"/>
                    <a:pt x="1" y="198"/>
                    <a:pt x="3" y="195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4"/>
                    <a:pt x="29" y="30"/>
                    <a:pt x="32" y="28"/>
                  </a:cubicBezTo>
                  <a:cubicBezTo>
                    <a:pt x="33" y="26"/>
                    <a:pt x="36" y="25"/>
                    <a:pt x="38" y="25"/>
                  </a:cubicBezTo>
                  <a:cubicBezTo>
                    <a:pt x="39" y="25"/>
                    <a:pt x="40" y="25"/>
                    <a:pt x="41" y="2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2" y="1"/>
                    <a:pt x="204" y="0"/>
                    <a:pt x="205" y="0"/>
                  </a:cubicBezTo>
                  <a:cubicBezTo>
                    <a:pt x="207" y="0"/>
                    <a:pt x="208" y="1"/>
                    <a:pt x="210" y="1"/>
                  </a:cubicBezTo>
                  <a:cubicBezTo>
                    <a:pt x="213" y="3"/>
                    <a:pt x="214" y="6"/>
                    <a:pt x="214" y="9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9" y="156"/>
                    <a:pt x="290" y="159"/>
                    <a:pt x="290" y="162"/>
                  </a:cubicBezTo>
                  <a:cubicBezTo>
                    <a:pt x="289" y="164"/>
                    <a:pt x="288" y="166"/>
                    <a:pt x="287" y="167"/>
                  </a:cubicBezTo>
                  <a:cubicBezTo>
                    <a:pt x="286" y="168"/>
                    <a:pt x="285" y="169"/>
                    <a:pt x="283" y="169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68" y="282"/>
                    <a:pt x="168" y="282"/>
                    <a:pt x="168" y="282"/>
                  </a:cubicBezTo>
                  <a:cubicBezTo>
                    <a:pt x="167" y="285"/>
                    <a:pt x="165" y="288"/>
                    <a:pt x="161" y="288"/>
                  </a:cubicBezTo>
                  <a:cubicBezTo>
                    <a:pt x="161" y="288"/>
                    <a:pt x="160" y="288"/>
                    <a:pt x="160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6" name="star outline"/>
            <p:cNvSpPr>
              <a:spLocks noEditPoints="1"/>
            </p:cNvSpPr>
            <p:nvPr/>
          </p:nvSpPr>
          <p:spPr bwMode="auto">
            <a:xfrm>
              <a:off x="8123238" y="1874838"/>
              <a:ext cx="954088" cy="947738"/>
            </a:xfrm>
            <a:custGeom>
              <a:avLst/>
              <a:gdLst>
                <a:gd name="T0" fmla="*/ 211 w 302"/>
                <a:gd name="T1" fmla="*/ 12 h 300"/>
                <a:gd name="T2" fmla="*/ 213 w 302"/>
                <a:gd name="T3" fmla="*/ 13 h 300"/>
                <a:gd name="T4" fmla="*/ 214 w 302"/>
                <a:gd name="T5" fmla="*/ 15 h 300"/>
                <a:gd name="T6" fmla="*/ 212 w 302"/>
                <a:gd name="T7" fmla="*/ 109 h 300"/>
                <a:gd name="T8" fmla="*/ 288 w 302"/>
                <a:gd name="T9" fmla="*/ 164 h 300"/>
                <a:gd name="T10" fmla="*/ 290 w 302"/>
                <a:gd name="T11" fmla="*/ 167 h 300"/>
                <a:gd name="T12" fmla="*/ 289 w 302"/>
                <a:gd name="T13" fmla="*/ 169 h 300"/>
                <a:gd name="T14" fmla="*/ 288 w 302"/>
                <a:gd name="T15" fmla="*/ 170 h 300"/>
                <a:gd name="T16" fmla="*/ 197 w 302"/>
                <a:gd name="T17" fmla="*/ 197 h 300"/>
                <a:gd name="T18" fmla="*/ 169 w 302"/>
                <a:gd name="T19" fmla="*/ 286 h 300"/>
                <a:gd name="T20" fmla="*/ 166 w 302"/>
                <a:gd name="T21" fmla="*/ 288 h 300"/>
                <a:gd name="T22" fmla="*/ 166 w 302"/>
                <a:gd name="T23" fmla="*/ 288 h 300"/>
                <a:gd name="T24" fmla="*/ 163 w 302"/>
                <a:gd name="T25" fmla="*/ 287 h 300"/>
                <a:gd name="T26" fmla="*/ 110 w 302"/>
                <a:gd name="T27" fmla="*/ 210 h 300"/>
                <a:gd name="T28" fmla="*/ 16 w 302"/>
                <a:gd name="T29" fmla="*/ 210 h 300"/>
                <a:gd name="T30" fmla="*/ 13 w 302"/>
                <a:gd name="T31" fmla="*/ 208 h 300"/>
                <a:gd name="T32" fmla="*/ 13 w 302"/>
                <a:gd name="T33" fmla="*/ 205 h 300"/>
                <a:gd name="T34" fmla="*/ 70 w 302"/>
                <a:gd name="T35" fmla="*/ 130 h 300"/>
                <a:gd name="T36" fmla="*/ 41 w 302"/>
                <a:gd name="T37" fmla="*/ 41 h 300"/>
                <a:gd name="T38" fmla="*/ 42 w 302"/>
                <a:gd name="T39" fmla="*/ 38 h 300"/>
                <a:gd name="T40" fmla="*/ 44 w 302"/>
                <a:gd name="T41" fmla="*/ 37 h 300"/>
                <a:gd name="T42" fmla="*/ 45 w 302"/>
                <a:gd name="T43" fmla="*/ 37 h 300"/>
                <a:gd name="T44" fmla="*/ 134 w 302"/>
                <a:gd name="T45" fmla="*/ 68 h 300"/>
                <a:gd name="T46" fmla="*/ 210 w 302"/>
                <a:gd name="T47" fmla="*/ 13 h 300"/>
                <a:gd name="T48" fmla="*/ 211 w 302"/>
                <a:gd name="T49" fmla="*/ 12 h 300"/>
                <a:gd name="T50" fmla="*/ 211 w 302"/>
                <a:gd name="T51" fmla="*/ 0 h 300"/>
                <a:gd name="T52" fmla="*/ 203 w 302"/>
                <a:gd name="T53" fmla="*/ 3 h 300"/>
                <a:gd name="T54" fmla="*/ 132 w 302"/>
                <a:gd name="T55" fmla="*/ 55 h 300"/>
                <a:gd name="T56" fmla="*/ 49 w 302"/>
                <a:gd name="T57" fmla="*/ 26 h 300"/>
                <a:gd name="T58" fmla="*/ 44 w 302"/>
                <a:gd name="T59" fmla="*/ 25 h 300"/>
                <a:gd name="T60" fmla="*/ 34 w 302"/>
                <a:gd name="T61" fmla="*/ 29 h 300"/>
                <a:gd name="T62" fmla="*/ 30 w 302"/>
                <a:gd name="T63" fmla="*/ 45 h 300"/>
                <a:gd name="T64" fmla="*/ 57 w 302"/>
                <a:gd name="T65" fmla="*/ 128 h 300"/>
                <a:gd name="T66" fmla="*/ 4 w 302"/>
                <a:gd name="T67" fmla="*/ 198 h 300"/>
                <a:gd name="T68" fmla="*/ 2 w 302"/>
                <a:gd name="T69" fmla="*/ 214 h 300"/>
                <a:gd name="T70" fmla="*/ 16 w 302"/>
                <a:gd name="T71" fmla="*/ 222 h 300"/>
                <a:gd name="T72" fmla="*/ 104 w 302"/>
                <a:gd name="T73" fmla="*/ 222 h 300"/>
                <a:gd name="T74" fmla="*/ 154 w 302"/>
                <a:gd name="T75" fmla="*/ 294 h 300"/>
                <a:gd name="T76" fmla="*/ 166 w 302"/>
                <a:gd name="T77" fmla="*/ 300 h 300"/>
                <a:gd name="T78" fmla="*/ 168 w 302"/>
                <a:gd name="T79" fmla="*/ 300 h 300"/>
                <a:gd name="T80" fmla="*/ 180 w 302"/>
                <a:gd name="T81" fmla="*/ 290 h 300"/>
                <a:gd name="T82" fmla="*/ 207 w 302"/>
                <a:gd name="T83" fmla="*/ 206 h 300"/>
                <a:gd name="T84" fmla="*/ 291 w 302"/>
                <a:gd name="T85" fmla="*/ 181 h 300"/>
                <a:gd name="T86" fmla="*/ 297 w 302"/>
                <a:gd name="T87" fmla="*/ 177 h 300"/>
                <a:gd name="T88" fmla="*/ 302 w 302"/>
                <a:gd name="T89" fmla="*/ 169 h 300"/>
                <a:gd name="T90" fmla="*/ 295 w 302"/>
                <a:gd name="T91" fmla="*/ 155 h 300"/>
                <a:gd name="T92" fmla="*/ 224 w 302"/>
                <a:gd name="T93" fmla="*/ 103 h 300"/>
                <a:gd name="T94" fmla="*/ 226 w 302"/>
                <a:gd name="T95" fmla="*/ 16 h 300"/>
                <a:gd name="T96" fmla="*/ 218 w 302"/>
                <a:gd name="T97" fmla="*/ 2 h 300"/>
                <a:gd name="T98" fmla="*/ 211 w 302"/>
                <a:gd name="T9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300">
                  <a:moveTo>
                    <a:pt x="211" y="12"/>
                  </a:moveTo>
                  <a:cubicBezTo>
                    <a:pt x="212" y="12"/>
                    <a:pt x="212" y="12"/>
                    <a:pt x="213" y="13"/>
                  </a:cubicBezTo>
                  <a:cubicBezTo>
                    <a:pt x="214" y="13"/>
                    <a:pt x="214" y="14"/>
                    <a:pt x="214" y="15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89" y="165"/>
                    <a:pt x="290" y="166"/>
                    <a:pt x="290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8" y="169"/>
                    <a:pt x="288" y="169"/>
                    <a:pt x="288" y="17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8" y="287"/>
                    <a:pt x="167" y="288"/>
                    <a:pt x="166" y="288"/>
                  </a:cubicBezTo>
                  <a:cubicBezTo>
                    <a:pt x="166" y="288"/>
                    <a:pt x="166" y="288"/>
                    <a:pt x="166" y="288"/>
                  </a:cubicBezTo>
                  <a:cubicBezTo>
                    <a:pt x="165" y="288"/>
                    <a:pt x="164" y="288"/>
                    <a:pt x="163" y="287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5" y="210"/>
                    <a:pt x="14" y="209"/>
                    <a:pt x="13" y="208"/>
                  </a:cubicBezTo>
                  <a:cubicBezTo>
                    <a:pt x="13" y="207"/>
                    <a:pt x="13" y="206"/>
                    <a:pt x="13" y="205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39"/>
                    <a:pt x="42" y="38"/>
                  </a:cubicBezTo>
                  <a:cubicBezTo>
                    <a:pt x="42" y="37"/>
                    <a:pt x="43" y="37"/>
                    <a:pt x="44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2"/>
                    <a:pt x="211" y="12"/>
                    <a:pt x="211" y="12"/>
                  </a:cubicBezTo>
                  <a:moveTo>
                    <a:pt x="211" y="0"/>
                  </a:moveTo>
                  <a:cubicBezTo>
                    <a:pt x="208" y="0"/>
                    <a:pt x="205" y="1"/>
                    <a:pt x="203" y="3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6" y="25"/>
                    <a:pt x="44" y="25"/>
                  </a:cubicBezTo>
                  <a:cubicBezTo>
                    <a:pt x="40" y="25"/>
                    <a:pt x="36" y="27"/>
                    <a:pt x="34" y="29"/>
                  </a:cubicBezTo>
                  <a:cubicBezTo>
                    <a:pt x="29" y="33"/>
                    <a:pt x="28" y="39"/>
                    <a:pt x="30" y="45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0" y="202"/>
                    <a:pt x="0" y="208"/>
                    <a:pt x="2" y="214"/>
                  </a:cubicBezTo>
                  <a:cubicBezTo>
                    <a:pt x="5" y="219"/>
                    <a:pt x="10" y="222"/>
                    <a:pt x="16" y="222"/>
                  </a:cubicBezTo>
                  <a:cubicBezTo>
                    <a:pt x="104" y="222"/>
                    <a:pt x="104" y="222"/>
                    <a:pt x="104" y="222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56" y="298"/>
                    <a:pt x="161" y="300"/>
                    <a:pt x="166" y="300"/>
                  </a:cubicBezTo>
                  <a:cubicBezTo>
                    <a:pt x="167" y="300"/>
                    <a:pt x="167" y="300"/>
                    <a:pt x="168" y="300"/>
                  </a:cubicBezTo>
                  <a:cubicBezTo>
                    <a:pt x="174" y="299"/>
                    <a:pt x="178" y="295"/>
                    <a:pt x="180" y="290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91" y="181"/>
                    <a:pt x="291" y="181"/>
                    <a:pt x="291" y="181"/>
                  </a:cubicBezTo>
                  <a:cubicBezTo>
                    <a:pt x="293" y="180"/>
                    <a:pt x="296" y="179"/>
                    <a:pt x="297" y="177"/>
                  </a:cubicBezTo>
                  <a:cubicBezTo>
                    <a:pt x="300" y="175"/>
                    <a:pt x="301" y="172"/>
                    <a:pt x="302" y="169"/>
                  </a:cubicBezTo>
                  <a:cubicBezTo>
                    <a:pt x="302" y="164"/>
                    <a:pt x="300" y="158"/>
                    <a:pt x="295" y="155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7" y="10"/>
                    <a:pt x="223" y="5"/>
                    <a:pt x="218" y="2"/>
                  </a:cubicBezTo>
                  <a:cubicBezTo>
                    <a:pt x="216" y="1"/>
                    <a:pt x="214" y="0"/>
                    <a:pt x="2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yellow star"/>
          <p:cNvGrpSpPr/>
          <p:nvPr/>
        </p:nvGrpSpPr>
        <p:grpSpPr>
          <a:xfrm>
            <a:off x="1514756" y="51319"/>
            <a:ext cx="296863" cy="301625"/>
            <a:chOff x="7885113" y="696913"/>
            <a:chExt cx="296863" cy="301625"/>
          </a:xfrm>
        </p:grpSpPr>
        <p:sp>
          <p:nvSpPr>
            <p:cNvPr id="398" name="yellow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99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0" name="yellow star"/>
          <p:cNvGrpSpPr/>
          <p:nvPr/>
        </p:nvGrpSpPr>
        <p:grpSpPr>
          <a:xfrm>
            <a:off x="899320" y="79701"/>
            <a:ext cx="615950" cy="628650"/>
            <a:chOff x="63500" y="3459163"/>
            <a:chExt cx="615950" cy="628650"/>
          </a:xfrm>
        </p:grpSpPr>
        <p:sp>
          <p:nvSpPr>
            <p:cNvPr id="401" name="yellow star"/>
            <p:cNvSpPr>
              <a:spLocks/>
            </p:cNvSpPr>
            <p:nvPr/>
          </p:nvSpPr>
          <p:spPr bwMode="auto">
            <a:xfrm>
              <a:off x="82550" y="3478213"/>
              <a:ext cx="577850" cy="592138"/>
            </a:xfrm>
            <a:custGeom>
              <a:avLst/>
              <a:gdLst>
                <a:gd name="T0" fmla="*/ 64 w 183"/>
                <a:gd name="T1" fmla="*/ 187 h 187"/>
                <a:gd name="T2" fmla="*/ 61 w 183"/>
                <a:gd name="T3" fmla="*/ 186 h 187"/>
                <a:gd name="T4" fmla="*/ 57 w 183"/>
                <a:gd name="T5" fmla="*/ 180 h 187"/>
                <a:gd name="T6" fmla="*/ 53 w 183"/>
                <a:gd name="T7" fmla="*/ 124 h 187"/>
                <a:gd name="T8" fmla="*/ 4 w 183"/>
                <a:gd name="T9" fmla="*/ 96 h 187"/>
                <a:gd name="T10" fmla="*/ 1 w 183"/>
                <a:gd name="T11" fmla="*/ 89 h 187"/>
                <a:gd name="T12" fmla="*/ 5 w 183"/>
                <a:gd name="T13" fmla="*/ 82 h 187"/>
                <a:gd name="T14" fmla="*/ 57 w 183"/>
                <a:gd name="T15" fmla="*/ 61 h 187"/>
                <a:gd name="T16" fmla="*/ 69 w 183"/>
                <a:gd name="T17" fmla="*/ 7 h 187"/>
                <a:gd name="T18" fmla="*/ 75 w 183"/>
                <a:gd name="T19" fmla="*/ 1 h 187"/>
                <a:gd name="T20" fmla="*/ 77 w 183"/>
                <a:gd name="T21" fmla="*/ 0 h 187"/>
                <a:gd name="T22" fmla="*/ 83 w 183"/>
                <a:gd name="T23" fmla="*/ 3 h 187"/>
                <a:gd name="T24" fmla="*/ 118 w 183"/>
                <a:gd name="T25" fmla="*/ 46 h 187"/>
                <a:gd name="T26" fmla="*/ 174 w 183"/>
                <a:gd name="T27" fmla="*/ 40 h 187"/>
                <a:gd name="T28" fmla="*/ 175 w 183"/>
                <a:gd name="T29" fmla="*/ 40 h 187"/>
                <a:gd name="T30" fmla="*/ 181 w 183"/>
                <a:gd name="T31" fmla="*/ 44 h 187"/>
                <a:gd name="T32" fmla="*/ 181 w 183"/>
                <a:gd name="T33" fmla="*/ 52 h 187"/>
                <a:gd name="T34" fmla="*/ 152 w 183"/>
                <a:gd name="T35" fmla="*/ 99 h 187"/>
                <a:gd name="T36" fmla="*/ 174 w 183"/>
                <a:gd name="T37" fmla="*/ 150 h 187"/>
                <a:gd name="T38" fmla="*/ 173 w 183"/>
                <a:gd name="T39" fmla="*/ 159 h 187"/>
                <a:gd name="T40" fmla="*/ 167 w 183"/>
                <a:gd name="T41" fmla="*/ 161 h 187"/>
                <a:gd name="T42" fmla="*/ 165 w 183"/>
                <a:gd name="T43" fmla="*/ 161 h 187"/>
                <a:gd name="T44" fmla="*/ 111 w 183"/>
                <a:gd name="T45" fmla="*/ 148 h 187"/>
                <a:gd name="T46" fmla="*/ 70 w 183"/>
                <a:gd name="T47" fmla="*/ 185 h 187"/>
                <a:gd name="T48" fmla="*/ 66 w 183"/>
                <a:gd name="T49" fmla="*/ 187 h 187"/>
                <a:gd name="T50" fmla="*/ 64 w 183"/>
                <a:gd name="T5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87">
                  <a:moveTo>
                    <a:pt x="64" y="187"/>
                  </a:moveTo>
                  <a:cubicBezTo>
                    <a:pt x="63" y="187"/>
                    <a:pt x="62" y="187"/>
                    <a:pt x="61" y="186"/>
                  </a:cubicBezTo>
                  <a:cubicBezTo>
                    <a:pt x="59" y="185"/>
                    <a:pt x="57" y="183"/>
                    <a:pt x="57" y="18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5"/>
                    <a:pt x="0" y="92"/>
                    <a:pt x="1" y="89"/>
                  </a:cubicBezTo>
                  <a:cubicBezTo>
                    <a:pt x="1" y="86"/>
                    <a:pt x="3" y="83"/>
                    <a:pt x="5" y="8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4"/>
                    <a:pt x="72" y="1"/>
                    <a:pt x="75" y="1"/>
                  </a:cubicBezTo>
                  <a:cubicBezTo>
                    <a:pt x="75" y="1"/>
                    <a:pt x="76" y="0"/>
                    <a:pt x="77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5" y="40"/>
                  </a:cubicBezTo>
                  <a:cubicBezTo>
                    <a:pt x="177" y="40"/>
                    <a:pt x="180" y="42"/>
                    <a:pt x="181" y="44"/>
                  </a:cubicBezTo>
                  <a:cubicBezTo>
                    <a:pt x="183" y="46"/>
                    <a:pt x="183" y="50"/>
                    <a:pt x="181" y="52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75" y="153"/>
                    <a:pt x="175" y="156"/>
                    <a:pt x="173" y="159"/>
                  </a:cubicBezTo>
                  <a:cubicBezTo>
                    <a:pt x="172" y="160"/>
                    <a:pt x="169" y="161"/>
                    <a:pt x="167" y="161"/>
                  </a:cubicBezTo>
                  <a:cubicBezTo>
                    <a:pt x="166" y="161"/>
                    <a:pt x="166" y="161"/>
                    <a:pt x="165" y="161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69" y="186"/>
                    <a:pt x="67" y="186"/>
                    <a:pt x="66" y="187"/>
                  </a:cubicBezTo>
                  <a:cubicBezTo>
                    <a:pt x="66" y="187"/>
                    <a:pt x="65" y="187"/>
                    <a:pt x="64" y="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2" name="star outline"/>
            <p:cNvSpPr>
              <a:spLocks noEditPoints="1"/>
            </p:cNvSpPr>
            <p:nvPr/>
          </p:nvSpPr>
          <p:spPr bwMode="auto">
            <a:xfrm>
              <a:off x="63500" y="3459163"/>
              <a:ext cx="615950" cy="628650"/>
            </a:xfrm>
            <a:custGeom>
              <a:avLst/>
              <a:gdLst>
                <a:gd name="T0" fmla="*/ 83 w 195"/>
                <a:gd name="T1" fmla="*/ 12 h 199"/>
                <a:gd name="T2" fmla="*/ 84 w 195"/>
                <a:gd name="T3" fmla="*/ 13 h 199"/>
                <a:gd name="T4" fmla="*/ 122 w 195"/>
                <a:gd name="T5" fmla="*/ 58 h 199"/>
                <a:gd name="T6" fmla="*/ 180 w 195"/>
                <a:gd name="T7" fmla="*/ 52 h 199"/>
                <a:gd name="T8" fmla="*/ 181 w 195"/>
                <a:gd name="T9" fmla="*/ 52 h 199"/>
                <a:gd name="T10" fmla="*/ 182 w 195"/>
                <a:gd name="T11" fmla="*/ 53 h 199"/>
                <a:gd name="T12" fmla="*/ 182 w 195"/>
                <a:gd name="T13" fmla="*/ 55 h 199"/>
                <a:gd name="T14" fmla="*/ 151 w 195"/>
                <a:gd name="T15" fmla="*/ 105 h 199"/>
                <a:gd name="T16" fmla="*/ 175 w 195"/>
                <a:gd name="T17" fmla="*/ 159 h 199"/>
                <a:gd name="T18" fmla="*/ 175 w 195"/>
                <a:gd name="T19" fmla="*/ 161 h 199"/>
                <a:gd name="T20" fmla="*/ 173 w 195"/>
                <a:gd name="T21" fmla="*/ 161 h 199"/>
                <a:gd name="T22" fmla="*/ 173 w 195"/>
                <a:gd name="T23" fmla="*/ 161 h 199"/>
                <a:gd name="T24" fmla="*/ 116 w 195"/>
                <a:gd name="T25" fmla="*/ 147 h 199"/>
                <a:gd name="T26" fmla="*/ 72 w 195"/>
                <a:gd name="T27" fmla="*/ 186 h 199"/>
                <a:gd name="T28" fmla="*/ 71 w 195"/>
                <a:gd name="T29" fmla="*/ 187 h 199"/>
                <a:gd name="T30" fmla="*/ 70 w 195"/>
                <a:gd name="T31" fmla="*/ 187 h 199"/>
                <a:gd name="T32" fmla="*/ 70 w 195"/>
                <a:gd name="T33" fmla="*/ 187 h 199"/>
                <a:gd name="T34" fmla="*/ 69 w 195"/>
                <a:gd name="T35" fmla="*/ 185 h 199"/>
                <a:gd name="T36" fmla="*/ 64 w 195"/>
                <a:gd name="T37" fmla="*/ 127 h 199"/>
                <a:gd name="T38" fmla="*/ 14 w 195"/>
                <a:gd name="T39" fmla="*/ 97 h 199"/>
                <a:gd name="T40" fmla="*/ 13 w 195"/>
                <a:gd name="T41" fmla="*/ 95 h 199"/>
                <a:gd name="T42" fmla="*/ 14 w 195"/>
                <a:gd name="T43" fmla="*/ 94 h 199"/>
                <a:gd name="T44" fmla="*/ 68 w 195"/>
                <a:gd name="T45" fmla="*/ 71 h 199"/>
                <a:gd name="T46" fmla="*/ 81 w 195"/>
                <a:gd name="T47" fmla="*/ 14 h 199"/>
                <a:gd name="T48" fmla="*/ 82 w 195"/>
                <a:gd name="T49" fmla="*/ 12 h 199"/>
                <a:gd name="T50" fmla="*/ 83 w 195"/>
                <a:gd name="T51" fmla="*/ 12 h 199"/>
                <a:gd name="T52" fmla="*/ 83 w 195"/>
                <a:gd name="T53" fmla="*/ 0 h 199"/>
                <a:gd name="T54" fmla="*/ 79 w 195"/>
                <a:gd name="T55" fmla="*/ 1 h 199"/>
                <a:gd name="T56" fmla="*/ 69 w 195"/>
                <a:gd name="T57" fmla="*/ 11 h 199"/>
                <a:gd name="T58" fmla="*/ 58 w 195"/>
                <a:gd name="T59" fmla="*/ 63 h 199"/>
                <a:gd name="T60" fmla="*/ 9 w 195"/>
                <a:gd name="T61" fmla="*/ 82 h 199"/>
                <a:gd name="T62" fmla="*/ 1 w 195"/>
                <a:gd name="T63" fmla="*/ 94 h 199"/>
                <a:gd name="T64" fmla="*/ 8 w 195"/>
                <a:gd name="T65" fmla="*/ 107 h 199"/>
                <a:gd name="T66" fmla="*/ 53 w 195"/>
                <a:gd name="T67" fmla="*/ 134 h 199"/>
                <a:gd name="T68" fmla="*/ 57 w 195"/>
                <a:gd name="T69" fmla="*/ 186 h 199"/>
                <a:gd name="T70" fmla="*/ 65 w 195"/>
                <a:gd name="T71" fmla="*/ 198 h 199"/>
                <a:gd name="T72" fmla="*/ 70 w 195"/>
                <a:gd name="T73" fmla="*/ 199 h 199"/>
                <a:gd name="T74" fmla="*/ 74 w 195"/>
                <a:gd name="T75" fmla="*/ 199 h 199"/>
                <a:gd name="T76" fmla="*/ 80 w 195"/>
                <a:gd name="T77" fmla="*/ 195 h 199"/>
                <a:gd name="T78" fmla="*/ 119 w 195"/>
                <a:gd name="T79" fmla="*/ 161 h 199"/>
                <a:gd name="T80" fmla="*/ 170 w 195"/>
                <a:gd name="T81" fmla="*/ 173 h 199"/>
                <a:gd name="T82" fmla="*/ 173 w 195"/>
                <a:gd name="T83" fmla="*/ 173 h 199"/>
                <a:gd name="T84" fmla="*/ 184 w 195"/>
                <a:gd name="T85" fmla="*/ 169 h 199"/>
                <a:gd name="T86" fmla="*/ 186 w 195"/>
                <a:gd name="T87" fmla="*/ 154 h 199"/>
                <a:gd name="T88" fmla="*/ 165 w 195"/>
                <a:gd name="T89" fmla="*/ 106 h 199"/>
                <a:gd name="T90" fmla="*/ 192 w 195"/>
                <a:gd name="T91" fmla="*/ 61 h 199"/>
                <a:gd name="T92" fmla="*/ 192 w 195"/>
                <a:gd name="T93" fmla="*/ 47 h 199"/>
                <a:gd name="T94" fmla="*/ 181 w 195"/>
                <a:gd name="T95" fmla="*/ 40 h 199"/>
                <a:gd name="T96" fmla="*/ 179 w 195"/>
                <a:gd name="T97" fmla="*/ 40 h 199"/>
                <a:gd name="T98" fmla="*/ 127 w 195"/>
                <a:gd name="T99" fmla="*/ 45 h 199"/>
                <a:gd name="T100" fmla="*/ 93 w 195"/>
                <a:gd name="T101" fmla="*/ 5 h 199"/>
                <a:gd name="T102" fmla="*/ 83 w 195"/>
                <a:gd name="T10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9">
                  <a:moveTo>
                    <a:pt x="83" y="12"/>
                  </a:moveTo>
                  <a:cubicBezTo>
                    <a:pt x="83" y="12"/>
                    <a:pt x="84" y="13"/>
                    <a:pt x="84" y="1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2" y="53"/>
                    <a:pt x="182" y="53"/>
                  </a:cubicBezTo>
                  <a:cubicBezTo>
                    <a:pt x="183" y="54"/>
                    <a:pt x="183" y="54"/>
                    <a:pt x="182" y="5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60"/>
                    <a:pt x="175" y="160"/>
                    <a:pt x="175" y="161"/>
                  </a:cubicBezTo>
                  <a:cubicBezTo>
                    <a:pt x="174" y="161"/>
                    <a:pt x="174" y="161"/>
                    <a:pt x="173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1" y="187"/>
                    <a:pt x="71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6"/>
                    <a:pt x="69" y="186"/>
                    <a:pt x="69" y="185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3" y="96"/>
                    <a:pt x="13" y="96"/>
                    <a:pt x="13" y="95"/>
                  </a:cubicBezTo>
                  <a:cubicBezTo>
                    <a:pt x="13" y="94"/>
                    <a:pt x="13" y="94"/>
                    <a:pt x="14" y="94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1" y="13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moveTo>
                    <a:pt x="83" y="0"/>
                  </a:moveTo>
                  <a:cubicBezTo>
                    <a:pt x="81" y="0"/>
                    <a:pt x="80" y="1"/>
                    <a:pt x="79" y="1"/>
                  </a:cubicBezTo>
                  <a:cubicBezTo>
                    <a:pt x="74" y="2"/>
                    <a:pt x="70" y="6"/>
                    <a:pt x="69" y="11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4" y="84"/>
                    <a:pt x="1" y="89"/>
                    <a:pt x="1" y="94"/>
                  </a:cubicBezTo>
                  <a:cubicBezTo>
                    <a:pt x="0" y="99"/>
                    <a:pt x="3" y="105"/>
                    <a:pt x="8" y="107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91"/>
                    <a:pt x="60" y="196"/>
                    <a:pt x="65" y="198"/>
                  </a:cubicBezTo>
                  <a:cubicBezTo>
                    <a:pt x="67" y="199"/>
                    <a:pt x="69" y="199"/>
                    <a:pt x="70" y="199"/>
                  </a:cubicBezTo>
                  <a:cubicBezTo>
                    <a:pt x="71" y="199"/>
                    <a:pt x="73" y="199"/>
                    <a:pt x="74" y="199"/>
                  </a:cubicBezTo>
                  <a:cubicBezTo>
                    <a:pt x="76" y="198"/>
                    <a:pt x="78" y="197"/>
                    <a:pt x="80" y="195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71" y="173"/>
                    <a:pt x="172" y="173"/>
                    <a:pt x="173" y="173"/>
                  </a:cubicBezTo>
                  <a:cubicBezTo>
                    <a:pt x="177" y="173"/>
                    <a:pt x="181" y="172"/>
                    <a:pt x="184" y="169"/>
                  </a:cubicBezTo>
                  <a:cubicBezTo>
                    <a:pt x="187" y="164"/>
                    <a:pt x="188" y="159"/>
                    <a:pt x="186" y="154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5" y="57"/>
                    <a:pt x="195" y="51"/>
                    <a:pt x="192" y="47"/>
                  </a:cubicBezTo>
                  <a:cubicBezTo>
                    <a:pt x="190" y="43"/>
                    <a:pt x="185" y="40"/>
                    <a:pt x="181" y="40"/>
                  </a:cubicBezTo>
                  <a:cubicBezTo>
                    <a:pt x="180" y="40"/>
                    <a:pt x="180" y="40"/>
                    <a:pt x="179" y="4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1" y="2"/>
                    <a:pt x="87" y="0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6" name="yellow star"/>
          <p:cNvGrpSpPr/>
          <p:nvPr/>
        </p:nvGrpSpPr>
        <p:grpSpPr>
          <a:xfrm>
            <a:off x="10873809" y="80964"/>
            <a:ext cx="411163" cy="430213"/>
            <a:chOff x="7827963" y="80963"/>
            <a:chExt cx="411163" cy="430213"/>
          </a:xfrm>
        </p:grpSpPr>
        <p:sp>
          <p:nvSpPr>
            <p:cNvPr id="407" name="yellow star"/>
            <p:cNvSpPr>
              <a:spLocks/>
            </p:cNvSpPr>
            <p:nvPr/>
          </p:nvSpPr>
          <p:spPr bwMode="auto">
            <a:xfrm>
              <a:off x="7847013" y="100013"/>
              <a:ext cx="373063" cy="392113"/>
            </a:xfrm>
            <a:custGeom>
              <a:avLst/>
              <a:gdLst>
                <a:gd name="T0" fmla="*/ 71 w 118"/>
                <a:gd name="T1" fmla="*/ 124 h 124"/>
                <a:gd name="T2" fmla="*/ 66 w 118"/>
                <a:gd name="T3" fmla="*/ 121 h 124"/>
                <a:gd name="T4" fmla="*/ 42 w 118"/>
                <a:gd name="T5" fmla="*/ 97 h 124"/>
                <a:gd name="T6" fmla="*/ 8 w 118"/>
                <a:gd name="T7" fmla="*/ 102 h 124"/>
                <a:gd name="T8" fmla="*/ 7 w 118"/>
                <a:gd name="T9" fmla="*/ 102 h 124"/>
                <a:gd name="T10" fmla="*/ 1 w 118"/>
                <a:gd name="T11" fmla="*/ 99 h 124"/>
                <a:gd name="T12" fmla="*/ 0 w 118"/>
                <a:gd name="T13" fmla="*/ 95 h 124"/>
                <a:gd name="T14" fmla="*/ 1 w 118"/>
                <a:gd name="T15" fmla="*/ 92 h 124"/>
                <a:gd name="T16" fmla="*/ 17 w 118"/>
                <a:gd name="T17" fmla="*/ 62 h 124"/>
                <a:gd name="T18" fmla="*/ 1 w 118"/>
                <a:gd name="T19" fmla="*/ 31 h 124"/>
                <a:gd name="T20" fmla="*/ 2 w 118"/>
                <a:gd name="T21" fmla="*/ 24 h 124"/>
                <a:gd name="T22" fmla="*/ 8 w 118"/>
                <a:gd name="T23" fmla="*/ 21 h 124"/>
                <a:gd name="T24" fmla="*/ 9 w 118"/>
                <a:gd name="T25" fmla="*/ 21 h 124"/>
                <a:gd name="T26" fmla="*/ 43 w 118"/>
                <a:gd name="T27" fmla="*/ 27 h 124"/>
                <a:gd name="T28" fmla="*/ 67 w 118"/>
                <a:gd name="T29" fmla="*/ 2 h 124"/>
                <a:gd name="T30" fmla="*/ 72 w 118"/>
                <a:gd name="T31" fmla="*/ 0 h 124"/>
                <a:gd name="T32" fmla="*/ 74 w 118"/>
                <a:gd name="T33" fmla="*/ 1 h 124"/>
                <a:gd name="T34" fmla="*/ 79 w 118"/>
                <a:gd name="T35" fmla="*/ 6 h 124"/>
                <a:gd name="T36" fmla="*/ 84 w 118"/>
                <a:gd name="T37" fmla="*/ 40 h 124"/>
                <a:gd name="T38" fmla="*/ 114 w 118"/>
                <a:gd name="T39" fmla="*/ 56 h 124"/>
                <a:gd name="T40" fmla="*/ 118 w 118"/>
                <a:gd name="T41" fmla="*/ 62 h 124"/>
                <a:gd name="T42" fmla="*/ 114 w 118"/>
                <a:gd name="T43" fmla="*/ 69 h 124"/>
                <a:gd name="T44" fmla="*/ 83 w 118"/>
                <a:gd name="T45" fmla="*/ 84 h 124"/>
                <a:gd name="T46" fmla="*/ 78 w 118"/>
                <a:gd name="T47" fmla="*/ 117 h 124"/>
                <a:gd name="T48" fmla="*/ 73 w 118"/>
                <a:gd name="T49" fmla="*/ 123 h 124"/>
                <a:gd name="T50" fmla="*/ 71 w 118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24">
                  <a:moveTo>
                    <a:pt x="71" y="124"/>
                  </a:moveTo>
                  <a:cubicBezTo>
                    <a:pt x="69" y="124"/>
                    <a:pt x="67" y="123"/>
                    <a:pt x="66" y="121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02"/>
                    <a:pt x="8" y="102"/>
                    <a:pt x="7" y="102"/>
                  </a:cubicBezTo>
                  <a:cubicBezTo>
                    <a:pt x="5" y="102"/>
                    <a:pt x="3" y="101"/>
                    <a:pt x="1" y="99"/>
                  </a:cubicBezTo>
                  <a:cubicBezTo>
                    <a:pt x="1" y="98"/>
                    <a:pt x="0" y="97"/>
                    <a:pt x="0" y="95"/>
                  </a:cubicBezTo>
                  <a:cubicBezTo>
                    <a:pt x="0" y="94"/>
                    <a:pt x="0" y="93"/>
                    <a:pt x="1" y="9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0" y="26"/>
                    <a:pt x="2" y="24"/>
                  </a:cubicBezTo>
                  <a:cubicBezTo>
                    <a:pt x="3" y="22"/>
                    <a:pt x="5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70" y="0"/>
                    <a:pt x="72" y="0"/>
                  </a:cubicBezTo>
                  <a:cubicBezTo>
                    <a:pt x="72" y="0"/>
                    <a:pt x="73" y="0"/>
                    <a:pt x="74" y="1"/>
                  </a:cubicBezTo>
                  <a:cubicBezTo>
                    <a:pt x="77" y="1"/>
                    <a:pt x="78" y="4"/>
                    <a:pt x="79" y="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7" y="57"/>
                    <a:pt x="118" y="59"/>
                    <a:pt x="118" y="62"/>
                  </a:cubicBezTo>
                  <a:cubicBezTo>
                    <a:pt x="118" y="65"/>
                    <a:pt x="117" y="67"/>
                    <a:pt x="114" y="69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8" y="120"/>
                    <a:pt x="76" y="122"/>
                    <a:pt x="73" y="123"/>
                  </a:cubicBezTo>
                  <a:cubicBezTo>
                    <a:pt x="73" y="123"/>
                    <a:pt x="72" y="124"/>
                    <a:pt x="71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8" name="star outline"/>
            <p:cNvSpPr>
              <a:spLocks noEditPoints="1"/>
            </p:cNvSpPr>
            <p:nvPr/>
          </p:nvSpPr>
          <p:spPr bwMode="auto">
            <a:xfrm>
              <a:off x="7827963" y="80963"/>
              <a:ext cx="411163" cy="430213"/>
            </a:xfrm>
            <a:custGeom>
              <a:avLst/>
              <a:gdLst>
                <a:gd name="T0" fmla="*/ 78 w 130"/>
                <a:gd name="T1" fmla="*/ 12 h 136"/>
                <a:gd name="T2" fmla="*/ 78 w 130"/>
                <a:gd name="T3" fmla="*/ 12 h 136"/>
                <a:gd name="T4" fmla="*/ 79 w 130"/>
                <a:gd name="T5" fmla="*/ 13 h 136"/>
                <a:gd name="T6" fmla="*/ 84 w 130"/>
                <a:gd name="T7" fmla="*/ 50 h 136"/>
                <a:gd name="T8" fmla="*/ 118 w 130"/>
                <a:gd name="T9" fmla="*/ 67 h 136"/>
                <a:gd name="T10" fmla="*/ 118 w 130"/>
                <a:gd name="T11" fmla="*/ 68 h 136"/>
                <a:gd name="T12" fmla="*/ 118 w 130"/>
                <a:gd name="T13" fmla="*/ 69 h 136"/>
                <a:gd name="T14" fmla="*/ 84 w 130"/>
                <a:gd name="T15" fmla="*/ 86 h 136"/>
                <a:gd name="T16" fmla="*/ 78 w 130"/>
                <a:gd name="T17" fmla="*/ 123 h 136"/>
                <a:gd name="T18" fmla="*/ 78 w 130"/>
                <a:gd name="T19" fmla="*/ 123 h 136"/>
                <a:gd name="T20" fmla="*/ 77 w 130"/>
                <a:gd name="T21" fmla="*/ 124 h 136"/>
                <a:gd name="T22" fmla="*/ 76 w 130"/>
                <a:gd name="T23" fmla="*/ 123 h 136"/>
                <a:gd name="T24" fmla="*/ 50 w 130"/>
                <a:gd name="T25" fmla="*/ 96 h 136"/>
                <a:gd name="T26" fmla="*/ 13 w 130"/>
                <a:gd name="T27" fmla="*/ 102 h 136"/>
                <a:gd name="T28" fmla="*/ 13 w 130"/>
                <a:gd name="T29" fmla="*/ 102 h 136"/>
                <a:gd name="T30" fmla="*/ 12 w 130"/>
                <a:gd name="T31" fmla="*/ 102 h 136"/>
                <a:gd name="T32" fmla="*/ 12 w 130"/>
                <a:gd name="T33" fmla="*/ 101 h 136"/>
                <a:gd name="T34" fmla="*/ 12 w 130"/>
                <a:gd name="T35" fmla="*/ 101 h 136"/>
                <a:gd name="T36" fmla="*/ 30 w 130"/>
                <a:gd name="T37" fmla="*/ 68 h 136"/>
                <a:gd name="T38" fmla="*/ 13 w 130"/>
                <a:gd name="T39" fmla="*/ 34 h 136"/>
                <a:gd name="T40" fmla="*/ 13 w 130"/>
                <a:gd name="T41" fmla="*/ 33 h 136"/>
                <a:gd name="T42" fmla="*/ 14 w 130"/>
                <a:gd name="T43" fmla="*/ 33 h 136"/>
                <a:gd name="T44" fmla="*/ 14 w 130"/>
                <a:gd name="T45" fmla="*/ 33 h 136"/>
                <a:gd name="T46" fmla="*/ 51 w 130"/>
                <a:gd name="T47" fmla="*/ 39 h 136"/>
                <a:gd name="T48" fmla="*/ 77 w 130"/>
                <a:gd name="T49" fmla="*/ 13 h 136"/>
                <a:gd name="T50" fmla="*/ 78 w 130"/>
                <a:gd name="T51" fmla="*/ 12 h 136"/>
                <a:gd name="T52" fmla="*/ 78 w 130"/>
                <a:gd name="T53" fmla="*/ 0 h 136"/>
                <a:gd name="T54" fmla="*/ 68 w 130"/>
                <a:gd name="T55" fmla="*/ 4 h 136"/>
                <a:gd name="T56" fmla="*/ 47 w 130"/>
                <a:gd name="T57" fmla="*/ 26 h 136"/>
                <a:gd name="T58" fmla="*/ 16 w 130"/>
                <a:gd name="T59" fmla="*/ 21 h 136"/>
                <a:gd name="T60" fmla="*/ 14 w 130"/>
                <a:gd name="T61" fmla="*/ 21 h 136"/>
                <a:gd name="T62" fmla="*/ 3 w 130"/>
                <a:gd name="T63" fmla="*/ 26 h 136"/>
                <a:gd name="T64" fmla="*/ 2 w 130"/>
                <a:gd name="T65" fmla="*/ 40 h 136"/>
                <a:gd name="T66" fmla="*/ 16 w 130"/>
                <a:gd name="T67" fmla="*/ 68 h 136"/>
                <a:gd name="T68" fmla="*/ 2 w 130"/>
                <a:gd name="T69" fmla="*/ 95 h 136"/>
                <a:gd name="T70" fmla="*/ 0 w 130"/>
                <a:gd name="T71" fmla="*/ 101 h 136"/>
                <a:gd name="T72" fmla="*/ 0 w 130"/>
                <a:gd name="T73" fmla="*/ 101 h 136"/>
                <a:gd name="T74" fmla="*/ 3 w 130"/>
                <a:gd name="T75" fmla="*/ 109 h 136"/>
                <a:gd name="T76" fmla="*/ 13 w 130"/>
                <a:gd name="T77" fmla="*/ 114 h 136"/>
                <a:gd name="T78" fmla="*/ 16 w 130"/>
                <a:gd name="T79" fmla="*/ 114 h 136"/>
                <a:gd name="T80" fmla="*/ 46 w 130"/>
                <a:gd name="T81" fmla="*/ 109 h 136"/>
                <a:gd name="T82" fmla="*/ 68 w 130"/>
                <a:gd name="T83" fmla="*/ 131 h 136"/>
                <a:gd name="T84" fmla="*/ 77 w 130"/>
                <a:gd name="T85" fmla="*/ 136 h 136"/>
                <a:gd name="T86" fmla="*/ 81 w 130"/>
                <a:gd name="T87" fmla="*/ 135 h 136"/>
                <a:gd name="T88" fmla="*/ 90 w 130"/>
                <a:gd name="T89" fmla="*/ 124 h 136"/>
                <a:gd name="T90" fmla="*/ 95 w 130"/>
                <a:gd name="T91" fmla="*/ 94 h 136"/>
                <a:gd name="T92" fmla="*/ 123 w 130"/>
                <a:gd name="T93" fmla="*/ 80 h 136"/>
                <a:gd name="T94" fmla="*/ 130 w 130"/>
                <a:gd name="T95" fmla="*/ 68 h 136"/>
                <a:gd name="T96" fmla="*/ 123 w 130"/>
                <a:gd name="T97" fmla="*/ 56 h 136"/>
                <a:gd name="T98" fmla="*/ 95 w 130"/>
                <a:gd name="T99" fmla="*/ 42 h 136"/>
                <a:gd name="T100" fmla="*/ 91 w 130"/>
                <a:gd name="T101" fmla="*/ 12 h 136"/>
                <a:gd name="T102" fmla="*/ 82 w 130"/>
                <a:gd name="T103" fmla="*/ 1 h 136"/>
                <a:gd name="T104" fmla="*/ 78 w 130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6">
                  <a:moveTo>
                    <a:pt x="78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3"/>
                    <a:pt x="79" y="1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8"/>
                    <a:pt x="118" y="68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3"/>
                    <a:pt x="76" y="12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2"/>
                    <a:pt x="13" y="102"/>
                    <a:pt x="12" y="102"/>
                  </a:cubicBezTo>
                  <a:cubicBezTo>
                    <a:pt x="12" y="102"/>
                    <a:pt x="12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2"/>
                    <a:pt x="77" y="12"/>
                    <a:pt x="78" y="12"/>
                  </a:cubicBezTo>
                  <a:moveTo>
                    <a:pt x="78" y="0"/>
                  </a:moveTo>
                  <a:cubicBezTo>
                    <a:pt x="74" y="0"/>
                    <a:pt x="71" y="2"/>
                    <a:pt x="68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9" y="21"/>
                    <a:pt x="5" y="23"/>
                    <a:pt x="3" y="26"/>
                  </a:cubicBezTo>
                  <a:cubicBezTo>
                    <a:pt x="0" y="30"/>
                    <a:pt x="0" y="36"/>
                    <a:pt x="2" y="40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7"/>
                    <a:pt x="0" y="99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1" y="107"/>
                    <a:pt x="3" y="109"/>
                  </a:cubicBezTo>
                  <a:cubicBezTo>
                    <a:pt x="5" y="112"/>
                    <a:pt x="9" y="114"/>
                    <a:pt x="13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70" y="134"/>
                    <a:pt x="74" y="136"/>
                    <a:pt x="77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3"/>
                    <a:pt x="90" y="129"/>
                    <a:pt x="90" y="12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7" y="78"/>
                    <a:pt x="130" y="73"/>
                    <a:pt x="130" y="68"/>
                  </a:cubicBezTo>
                  <a:cubicBezTo>
                    <a:pt x="130" y="63"/>
                    <a:pt x="127" y="58"/>
                    <a:pt x="123" y="56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0" y="7"/>
                    <a:pt x="87" y="3"/>
                    <a:pt x="82" y="1"/>
                  </a:cubicBezTo>
                  <a:cubicBezTo>
                    <a:pt x="81" y="0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9" name="yellow star"/>
          <p:cNvGrpSpPr/>
          <p:nvPr/>
        </p:nvGrpSpPr>
        <p:grpSpPr>
          <a:xfrm>
            <a:off x="11102409" y="244476"/>
            <a:ext cx="752475" cy="776288"/>
            <a:chOff x="8056563" y="244476"/>
            <a:chExt cx="752475" cy="776288"/>
          </a:xfrm>
        </p:grpSpPr>
        <p:sp>
          <p:nvSpPr>
            <p:cNvPr id="410" name="yellow star"/>
            <p:cNvSpPr>
              <a:spLocks/>
            </p:cNvSpPr>
            <p:nvPr/>
          </p:nvSpPr>
          <p:spPr bwMode="auto">
            <a:xfrm>
              <a:off x="8075613" y="263526"/>
              <a:ext cx="711200" cy="738188"/>
            </a:xfrm>
            <a:custGeom>
              <a:avLst/>
              <a:gdLst>
                <a:gd name="T0" fmla="*/ 84 w 225"/>
                <a:gd name="T1" fmla="*/ 233 h 233"/>
                <a:gd name="T2" fmla="*/ 81 w 225"/>
                <a:gd name="T3" fmla="*/ 232 h 233"/>
                <a:gd name="T4" fmla="*/ 75 w 225"/>
                <a:gd name="T5" fmla="*/ 225 h 233"/>
                <a:gd name="T6" fmla="*/ 67 w 225"/>
                <a:gd name="T7" fmla="*/ 155 h 233"/>
                <a:gd name="T8" fmla="*/ 5 w 225"/>
                <a:gd name="T9" fmla="*/ 121 h 233"/>
                <a:gd name="T10" fmla="*/ 0 w 225"/>
                <a:gd name="T11" fmla="*/ 113 h 233"/>
                <a:gd name="T12" fmla="*/ 2 w 225"/>
                <a:gd name="T13" fmla="*/ 108 h 233"/>
                <a:gd name="T14" fmla="*/ 5 w 225"/>
                <a:gd name="T15" fmla="*/ 106 h 233"/>
                <a:gd name="T16" fmla="*/ 70 w 225"/>
                <a:gd name="T17" fmla="*/ 77 h 233"/>
                <a:gd name="T18" fmla="*/ 83 w 225"/>
                <a:gd name="T19" fmla="*/ 6 h 233"/>
                <a:gd name="T20" fmla="*/ 88 w 225"/>
                <a:gd name="T21" fmla="*/ 0 h 233"/>
                <a:gd name="T22" fmla="*/ 91 w 225"/>
                <a:gd name="T23" fmla="*/ 0 h 233"/>
                <a:gd name="T24" fmla="*/ 97 w 225"/>
                <a:gd name="T25" fmla="*/ 2 h 233"/>
                <a:gd name="T26" fmla="*/ 145 w 225"/>
                <a:gd name="T27" fmla="*/ 55 h 233"/>
                <a:gd name="T28" fmla="*/ 215 w 225"/>
                <a:gd name="T29" fmla="*/ 45 h 233"/>
                <a:gd name="T30" fmla="*/ 217 w 225"/>
                <a:gd name="T31" fmla="*/ 45 h 233"/>
                <a:gd name="T32" fmla="*/ 224 w 225"/>
                <a:gd name="T33" fmla="*/ 49 h 233"/>
                <a:gd name="T34" fmla="*/ 224 w 225"/>
                <a:gd name="T35" fmla="*/ 58 h 233"/>
                <a:gd name="T36" fmla="*/ 189 w 225"/>
                <a:gd name="T37" fmla="*/ 119 h 233"/>
                <a:gd name="T38" fmla="*/ 220 w 225"/>
                <a:gd name="T39" fmla="*/ 184 h 233"/>
                <a:gd name="T40" fmla="*/ 219 w 225"/>
                <a:gd name="T41" fmla="*/ 192 h 233"/>
                <a:gd name="T42" fmla="*/ 212 w 225"/>
                <a:gd name="T43" fmla="*/ 196 h 233"/>
                <a:gd name="T44" fmla="*/ 211 w 225"/>
                <a:gd name="T45" fmla="*/ 195 h 233"/>
                <a:gd name="T46" fmla="*/ 141 w 225"/>
                <a:gd name="T47" fmla="*/ 181 h 233"/>
                <a:gd name="T48" fmla="*/ 89 w 225"/>
                <a:gd name="T49" fmla="*/ 230 h 233"/>
                <a:gd name="T50" fmla="*/ 84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84" y="233"/>
                  </a:moveTo>
                  <a:cubicBezTo>
                    <a:pt x="83" y="233"/>
                    <a:pt x="82" y="233"/>
                    <a:pt x="81" y="232"/>
                  </a:cubicBezTo>
                  <a:cubicBezTo>
                    <a:pt x="78" y="231"/>
                    <a:pt x="76" y="228"/>
                    <a:pt x="75" y="225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2" y="119"/>
                    <a:pt x="0" y="116"/>
                    <a:pt x="0" y="113"/>
                  </a:cubicBezTo>
                  <a:cubicBezTo>
                    <a:pt x="0" y="112"/>
                    <a:pt x="1" y="110"/>
                    <a:pt x="2" y="108"/>
                  </a:cubicBezTo>
                  <a:cubicBezTo>
                    <a:pt x="3" y="107"/>
                    <a:pt x="4" y="107"/>
                    <a:pt x="5" y="106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3"/>
                    <a:pt x="85" y="1"/>
                    <a:pt x="88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5" y="1"/>
                    <a:pt x="97" y="2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6" y="45"/>
                    <a:pt x="216" y="45"/>
                    <a:pt x="217" y="45"/>
                  </a:cubicBezTo>
                  <a:cubicBezTo>
                    <a:pt x="219" y="45"/>
                    <a:pt x="222" y="46"/>
                    <a:pt x="224" y="49"/>
                  </a:cubicBezTo>
                  <a:cubicBezTo>
                    <a:pt x="225" y="51"/>
                    <a:pt x="225" y="55"/>
                    <a:pt x="224" y="58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221" y="187"/>
                    <a:pt x="221" y="190"/>
                    <a:pt x="219" y="192"/>
                  </a:cubicBezTo>
                  <a:cubicBezTo>
                    <a:pt x="217" y="194"/>
                    <a:pt x="215" y="196"/>
                    <a:pt x="212" y="196"/>
                  </a:cubicBezTo>
                  <a:cubicBezTo>
                    <a:pt x="212" y="196"/>
                    <a:pt x="211" y="196"/>
                    <a:pt x="211" y="195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8" y="232"/>
                    <a:pt x="86" y="233"/>
                    <a:pt x="84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1" name="star outline"/>
            <p:cNvSpPr>
              <a:spLocks noEditPoints="1"/>
            </p:cNvSpPr>
            <p:nvPr/>
          </p:nvSpPr>
          <p:spPr bwMode="auto">
            <a:xfrm>
              <a:off x="8056563" y="244476"/>
              <a:ext cx="752475" cy="776288"/>
            </a:xfrm>
            <a:custGeom>
              <a:avLst/>
              <a:gdLst>
                <a:gd name="T0" fmla="*/ 97 w 238"/>
                <a:gd name="T1" fmla="*/ 12 h 245"/>
                <a:gd name="T2" fmla="*/ 98 w 238"/>
                <a:gd name="T3" fmla="*/ 12 h 245"/>
                <a:gd name="T4" fmla="*/ 149 w 238"/>
                <a:gd name="T5" fmla="*/ 67 h 245"/>
                <a:gd name="T6" fmla="*/ 222 w 238"/>
                <a:gd name="T7" fmla="*/ 57 h 245"/>
                <a:gd name="T8" fmla="*/ 223 w 238"/>
                <a:gd name="T9" fmla="*/ 57 h 245"/>
                <a:gd name="T10" fmla="*/ 225 w 238"/>
                <a:gd name="T11" fmla="*/ 58 h 245"/>
                <a:gd name="T12" fmla="*/ 225 w 238"/>
                <a:gd name="T13" fmla="*/ 61 h 245"/>
                <a:gd name="T14" fmla="*/ 188 w 238"/>
                <a:gd name="T15" fmla="*/ 125 h 245"/>
                <a:gd name="T16" fmla="*/ 220 w 238"/>
                <a:gd name="T17" fmla="*/ 192 h 245"/>
                <a:gd name="T18" fmla="*/ 220 w 238"/>
                <a:gd name="T19" fmla="*/ 195 h 245"/>
                <a:gd name="T20" fmla="*/ 218 w 238"/>
                <a:gd name="T21" fmla="*/ 196 h 245"/>
                <a:gd name="T22" fmla="*/ 218 w 238"/>
                <a:gd name="T23" fmla="*/ 196 h 245"/>
                <a:gd name="T24" fmla="*/ 145 w 238"/>
                <a:gd name="T25" fmla="*/ 181 h 245"/>
                <a:gd name="T26" fmla="*/ 91 w 238"/>
                <a:gd name="T27" fmla="*/ 232 h 245"/>
                <a:gd name="T28" fmla="*/ 90 w 238"/>
                <a:gd name="T29" fmla="*/ 233 h 245"/>
                <a:gd name="T30" fmla="*/ 89 w 238"/>
                <a:gd name="T31" fmla="*/ 233 h 245"/>
                <a:gd name="T32" fmla="*/ 87 w 238"/>
                <a:gd name="T33" fmla="*/ 231 h 245"/>
                <a:gd name="T34" fmla="*/ 79 w 238"/>
                <a:gd name="T35" fmla="*/ 157 h 245"/>
                <a:gd name="T36" fmla="*/ 13 w 238"/>
                <a:gd name="T37" fmla="*/ 122 h 245"/>
                <a:gd name="T38" fmla="*/ 12 w 238"/>
                <a:gd name="T39" fmla="*/ 120 h 245"/>
                <a:gd name="T40" fmla="*/ 13 w 238"/>
                <a:gd name="T41" fmla="*/ 118 h 245"/>
                <a:gd name="T42" fmla="*/ 14 w 238"/>
                <a:gd name="T43" fmla="*/ 117 h 245"/>
                <a:gd name="T44" fmla="*/ 81 w 238"/>
                <a:gd name="T45" fmla="*/ 87 h 245"/>
                <a:gd name="T46" fmla="*/ 94 w 238"/>
                <a:gd name="T47" fmla="*/ 14 h 245"/>
                <a:gd name="T48" fmla="*/ 96 w 238"/>
                <a:gd name="T49" fmla="*/ 12 h 245"/>
                <a:gd name="T50" fmla="*/ 97 w 238"/>
                <a:gd name="T51" fmla="*/ 12 h 245"/>
                <a:gd name="T52" fmla="*/ 97 w 238"/>
                <a:gd name="T53" fmla="*/ 0 h 245"/>
                <a:gd name="T54" fmla="*/ 93 w 238"/>
                <a:gd name="T55" fmla="*/ 0 h 245"/>
                <a:gd name="T56" fmla="*/ 83 w 238"/>
                <a:gd name="T57" fmla="*/ 11 h 245"/>
                <a:gd name="T58" fmla="*/ 71 w 238"/>
                <a:gd name="T59" fmla="*/ 78 h 245"/>
                <a:gd name="T60" fmla="*/ 9 w 238"/>
                <a:gd name="T61" fmla="*/ 107 h 245"/>
                <a:gd name="T62" fmla="*/ 3 w 238"/>
                <a:gd name="T63" fmla="*/ 111 h 245"/>
                <a:gd name="T64" fmla="*/ 0 w 238"/>
                <a:gd name="T65" fmla="*/ 119 h 245"/>
                <a:gd name="T66" fmla="*/ 8 w 238"/>
                <a:gd name="T67" fmla="*/ 132 h 245"/>
                <a:gd name="T68" fmla="*/ 68 w 238"/>
                <a:gd name="T69" fmla="*/ 164 h 245"/>
                <a:gd name="T70" fmla="*/ 75 w 238"/>
                <a:gd name="T71" fmla="*/ 232 h 245"/>
                <a:gd name="T72" fmla="*/ 85 w 238"/>
                <a:gd name="T73" fmla="*/ 244 h 245"/>
                <a:gd name="T74" fmla="*/ 90 w 238"/>
                <a:gd name="T75" fmla="*/ 245 h 245"/>
                <a:gd name="T76" fmla="*/ 100 w 238"/>
                <a:gd name="T77" fmla="*/ 241 h 245"/>
                <a:gd name="T78" fmla="*/ 149 w 238"/>
                <a:gd name="T79" fmla="*/ 194 h 245"/>
                <a:gd name="T80" fmla="*/ 215 w 238"/>
                <a:gd name="T81" fmla="*/ 207 h 245"/>
                <a:gd name="T82" fmla="*/ 218 w 238"/>
                <a:gd name="T83" fmla="*/ 208 h 245"/>
                <a:gd name="T84" fmla="*/ 230 w 238"/>
                <a:gd name="T85" fmla="*/ 202 h 245"/>
                <a:gd name="T86" fmla="*/ 231 w 238"/>
                <a:gd name="T87" fmla="*/ 187 h 245"/>
                <a:gd name="T88" fmla="*/ 201 w 238"/>
                <a:gd name="T89" fmla="*/ 126 h 245"/>
                <a:gd name="T90" fmla="*/ 235 w 238"/>
                <a:gd name="T91" fmla="*/ 67 h 245"/>
                <a:gd name="T92" fmla="*/ 235 w 238"/>
                <a:gd name="T93" fmla="*/ 51 h 245"/>
                <a:gd name="T94" fmla="*/ 223 w 238"/>
                <a:gd name="T95" fmla="*/ 45 h 245"/>
                <a:gd name="T96" fmla="*/ 221 w 238"/>
                <a:gd name="T97" fmla="*/ 45 h 245"/>
                <a:gd name="T98" fmla="*/ 153 w 238"/>
                <a:gd name="T99" fmla="*/ 55 h 245"/>
                <a:gd name="T100" fmla="*/ 107 w 238"/>
                <a:gd name="T101" fmla="*/ 4 h 245"/>
                <a:gd name="T102" fmla="*/ 97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97" y="12"/>
                  </a:moveTo>
                  <a:cubicBezTo>
                    <a:pt x="97" y="12"/>
                    <a:pt x="98" y="12"/>
                    <a:pt x="98" y="12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3" y="57"/>
                    <a:pt x="223" y="57"/>
                  </a:cubicBezTo>
                  <a:cubicBezTo>
                    <a:pt x="223" y="57"/>
                    <a:pt x="224" y="57"/>
                    <a:pt x="225" y="58"/>
                  </a:cubicBezTo>
                  <a:cubicBezTo>
                    <a:pt x="225" y="59"/>
                    <a:pt x="225" y="60"/>
                    <a:pt x="225" y="61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220" y="192"/>
                    <a:pt x="220" y="192"/>
                    <a:pt x="220" y="192"/>
                  </a:cubicBezTo>
                  <a:cubicBezTo>
                    <a:pt x="221" y="193"/>
                    <a:pt x="221" y="194"/>
                    <a:pt x="220" y="195"/>
                  </a:cubicBezTo>
                  <a:cubicBezTo>
                    <a:pt x="220" y="195"/>
                    <a:pt x="219" y="196"/>
                    <a:pt x="218" y="196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33"/>
                    <a:pt x="90" y="233"/>
                    <a:pt x="90" y="233"/>
                  </a:cubicBezTo>
                  <a:cubicBezTo>
                    <a:pt x="89" y="233"/>
                    <a:pt x="89" y="233"/>
                    <a:pt x="89" y="233"/>
                  </a:cubicBezTo>
                  <a:cubicBezTo>
                    <a:pt x="88" y="232"/>
                    <a:pt x="87" y="232"/>
                    <a:pt x="87" y="231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1"/>
                    <a:pt x="12" y="120"/>
                    <a:pt x="12" y="120"/>
                  </a:cubicBezTo>
                  <a:cubicBezTo>
                    <a:pt x="12" y="119"/>
                    <a:pt x="12" y="119"/>
                    <a:pt x="13" y="118"/>
                  </a:cubicBezTo>
                  <a:cubicBezTo>
                    <a:pt x="13" y="118"/>
                    <a:pt x="13" y="118"/>
                    <a:pt x="14" y="11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3"/>
                    <a:pt x="95" y="12"/>
                    <a:pt x="96" y="12"/>
                  </a:cubicBezTo>
                  <a:cubicBezTo>
                    <a:pt x="96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95" y="0"/>
                    <a:pt x="94" y="0"/>
                    <a:pt x="93" y="0"/>
                  </a:cubicBezTo>
                  <a:cubicBezTo>
                    <a:pt x="88" y="2"/>
                    <a:pt x="84" y="6"/>
                    <a:pt x="83" y="11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5" y="109"/>
                    <a:pt x="3" y="111"/>
                  </a:cubicBezTo>
                  <a:cubicBezTo>
                    <a:pt x="1" y="113"/>
                    <a:pt x="0" y="116"/>
                    <a:pt x="0" y="119"/>
                  </a:cubicBezTo>
                  <a:cubicBezTo>
                    <a:pt x="0" y="125"/>
                    <a:pt x="3" y="130"/>
                    <a:pt x="8" y="132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6" y="237"/>
                    <a:pt x="80" y="242"/>
                    <a:pt x="85" y="244"/>
                  </a:cubicBezTo>
                  <a:cubicBezTo>
                    <a:pt x="86" y="244"/>
                    <a:pt x="88" y="245"/>
                    <a:pt x="90" y="245"/>
                  </a:cubicBezTo>
                  <a:cubicBezTo>
                    <a:pt x="93" y="245"/>
                    <a:pt x="97" y="243"/>
                    <a:pt x="100" y="241"/>
                  </a:cubicBezTo>
                  <a:cubicBezTo>
                    <a:pt x="149" y="194"/>
                    <a:pt x="149" y="194"/>
                    <a:pt x="149" y="194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6" y="207"/>
                    <a:pt x="217" y="208"/>
                    <a:pt x="218" y="208"/>
                  </a:cubicBezTo>
                  <a:cubicBezTo>
                    <a:pt x="223" y="208"/>
                    <a:pt x="227" y="206"/>
                    <a:pt x="230" y="202"/>
                  </a:cubicBezTo>
                  <a:cubicBezTo>
                    <a:pt x="233" y="198"/>
                    <a:pt x="234" y="192"/>
                    <a:pt x="231" y="187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8" y="62"/>
                    <a:pt x="238" y="56"/>
                    <a:pt x="235" y="51"/>
                  </a:cubicBezTo>
                  <a:cubicBezTo>
                    <a:pt x="232" y="47"/>
                    <a:pt x="227" y="45"/>
                    <a:pt x="223" y="45"/>
                  </a:cubicBezTo>
                  <a:cubicBezTo>
                    <a:pt x="222" y="45"/>
                    <a:pt x="221" y="45"/>
                    <a:pt x="221" y="45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5" y="1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2" name="yellow star"/>
          <p:cNvGrpSpPr/>
          <p:nvPr/>
        </p:nvGrpSpPr>
        <p:grpSpPr>
          <a:xfrm>
            <a:off x="11759633" y="36513"/>
            <a:ext cx="331788" cy="325438"/>
            <a:chOff x="8713788" y="36513"/>
            <a:chExt cx="331788" cy="325438"/>
          </a:xfrm>
        </p:grpSpPr>
        <p:sp>
          <p:nvSpPr>
            <p:cNvPr id="413" name="yellow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4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5" name="yellow star"/>
          <p:cNvGrpSpPr/>
          <p:nvPr/>
        </p:nvGrpSpPr>
        <p:grpSpPr>
          <a:xfrm>
            <a:off x="11813608" y="523876"/>
            <a:ext cx="331788" cy="319088"/>
            <a:chOff x="8767763" y="523876"/>
            <a:chExt cx="331788" cy="319088"/>
          </a:xfrm>
        </p:grpSpPr>
        <p:sp>
          <p:nvSpPr>
            <p:cNvPr id="416" name="yellow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7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8" name="yellow star"/>
          <p:cNvGrpSpPr/>
          <p:nvPr/>
        </p:nvGrpSpPr>
        <p:grpSpPr>
          <a:xfrm>
            <a:off x="10930959" y="696914"/>
            <a:ext cx="296863" cy="301625"/>
            <a:chOff x="7885113" y="696913"/>
            <a:chExt cx="296863" cy="301625"/>
          </a:xfrm>
        </p:grpSpPr>
        <p:sp>
          <p:nvSpPr>
            <p:cNvPr id="419" name="yellow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0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1" name="yellow star"/>
          <p:cNvGrpSpPr/>
          <p:nvPr/>
        </p:nvGrpSpPr>
        <p:grpSpPr>
          <a:xfrm>
            <a:off x="10030766" y="97748"/>
            <a:ext cx="935038" cy="957263"/>
            <a:chOff x="200025" y="1912938"/>
            <a:chExt cx="935038" cy="957263"/>
          </a:xfrm>
        </p:grpSpPr>
        <p:sp>
          <p:nvSpPr>
            <p:cNvPr id="422" name="yellow star"/>
            <p:cNvSpPr>
              <a:spLocks/>
            </p:cNvSpPr>
            <p:nvPr/>
          </p:nvSpPr>
          <p:spPr bwMode="auto">
            <a:xfrm>
              <a:off x="219075" y="1931988"/>
              <a:ext cx="893763" cy="919163"/>
            </a:xfrm>
            <a:custGeom>
              <a:avLst/>
              <a:gdLst>
                <a:gd name="T0" fmla="*/ 183 w 283"/>
                <a:gd name="T1" fmla="*/ 291 h 291"/>
                <a:gd name="T2" fmla="*/ 176 w 283"/>
                <a:gd name="T3" fmla="*/ 289 h 291"/>
                <a:gd name="T4" fmla="*/ 110 w 283"/>
                <a:gd name="T5" fmla="*/ 227 h 291"/>
                <a:gd name="T6" fmla="*/ 21 w 283"/>
                <a:gd name="T7" fmla="*/ 247 h 291"/>
                <a:gd name="T8" fmla="*/ 19 w 283"/>
                <a:gd name="T9" fmla="*/ 248 h 291"/>
                <a:gd name="T10" fmla="*/ 12 w 283"/>
                <a:gd name="T11" fmla="*/ 244 h 291"/>
                <a:gd name="T12" fmla="*/ 11 w 283"/>
                <a:gd name="T13" fmla="*/ 235 h 291"/>
                <a:gd name="T14" fmla="*/ 49 w 283"/>
                <a:gd name="T15" fmla="*/ 152 h 291"/>
                <a:gd name="T16" fmla="*/ 2 w 283"/>
                <a:gd name="T17" fmla="*/ 74 h 291"/>
                <a:gd name="T18" fmla="*/ 2 w 283"/>
                <a:gd name="T19" fmla="*/ 65 h 291"/>
                <a:gd name="T20" fmla="*/ 10 w 283"/>
                <a:gd name="T21" fmla="*/ 61 h 291"/>
                <a:gd name="T22" fmla="*/ 11 w 283"/>
                <a:gd name="T23" fmla="*/ 61 h 291"/>
                <a:gd name="T24" fmla="*/ 101 w 283"/>
                <a:gd name="T25" fmla="*/ 71 h 291"/>
                <a:gd name="T26" fmla="*/ 161 w 283"/>
                <a:gd name="T27" fmla="*/ 3 h 291"/>
                <a:gd name="T28" fmla="*/ 168 w 283"/>
                <a:gd name="T29" fmla="*/ 0 h 291"/>
                <a:gd name="T30" fmla="*/ 170 w 283"/>
                <a:gd name="T31" fmla="*/ 0 h 291"/>
                <a:gd name="T32" fmla="*/ 176 w 283"/>
                <a:gd name="T33" fmla="*/ 7 h 291"/>
                <a:gd name="T34" fmla="*/ 194 w 283"/>
                <a:gd name="T35" fmla="*/ 96 h 291"/>
                <a:gd name="T36" fmla="*/ 278 w 283"/>
                <a:gd name="T37" fmla="*/ 132 h 291"/>
                <a:gd name="T38" fmla="*/ 283 w 283"/>
                <a:gd name="T39" fmla="*/ 139 h 291"/>
                <a:gd name="T40" fmla="*/ 282 w 283"/>
                <a:gd name="T41" fmla="*/ 145 h 291"/>
                <a:gd name="T42" fmla="*/ 279 w 283"/>
                <a:gd name="T43" fmla="*/ 148 h 291"/>
                <a:gd name="T44" fmla="*/ 200 w 283"/>
                <a:gd name="T45" fmla="*/ 192 h 291"/>
                <a:gd name="T46" fmla="*/ 191 w 283"/>
                <a:gd name="T47" fmla="*/ 283 h 291"/>
                <a:gd name="T48" fmla="*/ 186 w 283"/>
                <a:gd name="T49" fmla="*/ 290 h 291"/>
                <a:gd name="T50" fmla="*/ 183 w 283"/>
                <a:gd name="T5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91">
                  <a:moveTo>
                    <a:pt x="183" y="291"/>
                  </a:moveTo>
                  <a:cubicBezTo>
                    <a:pt x="180" y="291"/>
                    <a:pt x="178" y="290"/>
                    <a:pt x="176" y="289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0" y="248"/>
                    <a:pt x="20" y="248"/>
                    <a:pt x="19" y="248"/>
                  </a:cubicBezTo>
                  <a:cubicBezTo>
                    <a:pt x="16" y="248"/>
                    <a:pt x="14" y="246"/>
                    <a:pt x="12" y="244"/>
                  </a:cubicBezTo>
                  <a:cubicBezTo>
                    <a:pt x="10" y="242"/>
                    <a:pt x="9" y="238"/>
                    <a:pt x="11" y="235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1"/>
                    <a:pt x="0" y="68"/>
                    <a:pt x="2" y="65"/>
                  </a:cubicBezTo>
                  <a:cubicBezTo>
                    <a:pt x="4" y="62"/>
                    <a:pt x="7" y="61"/>
                    <a:pt x="10" y="61"/>
                  </a:cubicBezTo>
                  <a:cubicBezTo>
                    <a:pt x="10" y="61"/>
                    <a:pt x="10" y="61"/>
                    <a:pt x="11" y="61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2" y="1"/>
                    <a:pt x="165" y="0"/>
                    <a:pt x="168" y="0"/>
                  </a:cubicBezTo>
                  <a:cubicBezTo>
                    <a:pt x="168" y="0"/>
                    <a:pt x="169" y="0"/>
                    <a:pt x="170" y="0"/>
                  </a:cubicBezTo>
                  <a:cubicBezTo>
                    <a:pt x="173" y="1"/>
                    <a:pt x="176" y="3"/>
                    <a:pt x="176" y="7"/>
                  </a:cubicBezTo>
                  <a:cubicBezTo>
                    <a:pt x="194" y="96"/>
                    <a:pt x="194" y="96"/>
                    <a:pt x="194" y="96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281" y="133"/>
                    <a:pt x="283" y="136"/>
                    <a:pt x="283" y="139"/>
                  </a:cubicBezTo>
                  <a:cubicBezTo>
                    <a:pt x="283" y="141"/>
                    <a:pt x="283" y="143"/>
                    <a:pt x="282" y="145"/>
                  </a:cubicBezTo>
                  <a:cubicBezTo>
                    <a:pt x="281" y="146"/>
                    <a:pt x="280" y="147"/>
                    <a:pt x="279" y="148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6"/>
                    <a:pt x="189" y="289"/>
                    <a:pt x="186" y="290"/>
                  </a:cubicBezTo>
                  <a:cubicBezTo>
                    <a:pt x="185" y="291"/>
                    <a:pt x="184" y="291"/>
                    <a:pt x="183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3" name="star outline"/>
            <p:cNvSpPr>
              <a:spLocks noEditPoints="1"/>
            </p:cNvSpPr>
            <p:nvPr/>
          </p:nvSpPr>
          <p:spPr bwMode="auto">
            <a:xfrm>
              <a:off x="200025" y="1912938"/>
              <a:ext cx="935038" cy="957263"/>
            </a:xfrm>
            <a:custGeom>
              <a:avLst/>
              <a:gdLst>
                <a:gd name="T0" fmla="*/ 174 w 296"/>
                <a:gd name="T1" fmla="*/ 12 h 303"/>
                <a:gd name="T2" fmla="*/ 174 w 296"/>
                <a:gd name="T3" fmla="*/ 12 h 303"/>
                <a:gd name="T4" fmla="*/ 176 w 296"/>
                <a:gd name="T5" fmla="*/ 14 h 303"/>
                <a:gd name="T6" fmla="*/ 195 w 296"/>
                <a:gd name="T7" fmla="*/ 106 h 303"/>
                <a:gd name="T8" fmla="*/ 282 w 296"/>
                <a:gd name="T9" fmla="*/ 143 h 303"/>
                <a:gd name="T10" fmla="*/ 283 w 296"/>
                <a:gd name="T11" fmla="*/ 146 h 303"/>
                <a:gd name="T12" fmla="*/ 283 w 296"/>
                <a:gd name="T13" fmla="*/ 147 h 303"/>
                <a:gd name="T14" fmla="*/ 282 w 296"/>
                <a:gd name="T15" fmla="*/ 148 h 303"/>
                <a:gd name="T16" fmla="*/ 200 w 296"/>
                <a:gd name="T17" fmla="*/ 195 h 303"/>
                <a:gd name="T18" fmla="*/ 192 w 296"/>
                <a:gd name="T19" fmla="*/ 288 h 303"/>
                <a:gd name="T20" fmla="*/ 190 w 296"/>
                <a:gd name="T21" fmla="*/ 291 h 303"/>
                <a:gd name="T22" fmla="*/ 189 w 296"/>
                <a:gd name="T23" fmla="*/ 291 h 303"/>
                <a:gd name="T24" fmla="*/ 187 w 296"/>
                <a:gd name="T25" fmla="*/ 290 h 303"/>
                <a:gd name="T26" fmla="*/ 117 w 296"/>
                <a:gd name="T27" fmla="*/ 227 h 303"/>
                <a:gd name="T28" fmla="*/ 26 w 296"/>
                <a:gd name="T29" fmla="*/ 248 h 303"/>
                <a:gd name="T30" fmla="*/ 25 w 296"/>
                <a:gd name="T31" fmla="*/ 248 h 303"/>
                <a:gd name="T32" fmla="*/ 23 w 296"/>
                <a:gd name="T33" fmla="*/ 246 h 303"/>
                <a:gd name="T34" fmla="*/ 22 w 296"/>
                <a:gd name="T35" fmla="*/ 243 h 303"/>
                <a:gd name="T36" fmla="*/ 61 w 296"/>
                <a:gd name="T37" fmla="*/ 158 h 303"/>
                <a:gd name="T38" fmla="*/ 13 w 296"/>
                <a:gd name="T39" fmla="*/ 77 h 303"/>
                <a:gd name="T40" fmla="*/ 13 w 296"/>
                <a:gd name="T41" fmla="*/ 74 h 303"/>
                <a:gd name="T42" fmla="*/ 16 w 296"/>
                <a:gd name="T43" fmla="*/ 73 h 303"/>
                <a:gd name="T44" fmla="*/ 16 w 296"/>
                <a:gd name="T45" fmla="*/ 73 h 303"/>
                <a:gd name="T46" fmla="*/ 109 w 296"/>
                <a:gd name="T47" fmla="*/ 83 h 303"/>
                <a:gd name="T48" fmla="*/ 171 w 296"/>
                <a:gd name="T49" fmla="*/ 13 h 303"/>
                <a:gd name="T50" fmla="*/ 174 w 296"/>
                <a:gd name="T51" fmla="*/ 12 h 303"/>
                <a:gd name="T52" fmla="*/ 174 w 296"/>
                <a:gd name="T53" fmla="*/ 0 h 303"/>
                <a:gd name="T54" fmla="*/ 162 w 296"/>
                <a:gd name="T55" fmla="*/ 5 h 303"/>
                <a:gd name="T56" fmla="*/ 105 w 296"/>
                <a:gd name="T57" fmla="*/ 71 h 303"/>
                <a:gd name="T58" fmla="*/ 17 w 296"/>
                <a:gd name="T59" fmla="*/ 61 h 303"/>
                <a:gd name="T60" fmla="*/ 16 w 296"/>
                <a:gd name="T61" fmla="*/ 61 h 303"/>
                <a:gd name="T62" fmla="*/ 3 w 296"/>
                <a:gd name="T63" fmla="*/ 68 h 303"/>
                <a:gd name="T64" fmla="*/ 3 w 296"/>
                <a:gd name="T65" fmla="*/ 83 h 303"/>
                <a:gd name="T66" fmla="*/ 48 w 296"/>
                <a:gd name="T67" fmla="*/ 159 h 303"/>
                <a:gd name="T68" fmla="*/ 11 w 296"/>
                <a:gd name="T69" fmla="*/ 238 h 303"/>
                <a:gd name="T70" fmla="*/ 13 w 296"/>
                <a:gd name="T71" fmla="*/ 254 h 303"/>
                <a:gd name="T72" fmla="*/ 25 w 296"/>
                <a:gd name="T73" fmla="*/ 260 h 303"/>
                <a:gd name="T74" fmla="*/ 28 w 296"/>
                <a:gd name="T75" fmla="*/ 259 h 303"/>
                <a:gd name="T76" fmla="*/ 114 w 296"/>
                <a:gd name="T77" fmla="*/ 240 h 303"/>
                <a:gd name="T78" fmla="*/ 178 w 296"/>
                <a:gd name="T79" fmla="*/ 299 h 303"/>
                <a:gd name="T80" fmla="*/ 189 w 296"/>
                <a:gd name="T81" fmla="*/ 303 h 303"/>
                <a:gd name="T82" fmla="*/ 194 w 296"/>
                <a:gd name="T83" fmla="*/ 302 h 303"/>
                <a:gd name="T84" fmla="*/ 203 w 296"/>
                <a:gd name="T85" fmla="*/ 289 h 303"/>
                <a:gd name="T86" fmla="*/ 211 w 296"/>
                <a:gd name="T87" fmla="*/ 202 h 303"/>
                <a:gd name="T88" fmla="*/ 288 w 296"/>
                <a:gd name="T89" fmla="*/ 159 h 303"/>
                <a:gd name="T90" fmla="*/ 293 w 296"/>
                <a:gd name="T91" fmla="*/ 154 h 303"/>
                <a:gd name="T92" fmla="*/ 295 w 296"/>
                <a:gd name="T93" fmla="*/ 145 h 303"/>
                <a:gd name="T94" fmla="*/ 286 w 296"/>
                <a:gd name="T95" fmla="*/ 132 h 303"/>
                <a:gd name="T96" fmla="*/ 206 w 296"/>
                <a:gd name="T97" fmla="*/ 98 h 303"/>
                <a:gd name="T98" fmla="*/ 188 w 296"/>
                <a:gd name="T99" fmla="*/ 12 h 303"/>
                <a:gd name="T100" fmla="*/ 177 w 296"/>
                <a:gd name="T101" fmla="*/ 0 h 303"/>
                <a:gd name="T102" fmla="*/ 174 w 296"/>
                <a:gd name="T10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03"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3"/>
                    <a:pt x="176" y="14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283" y="144"/>
                    <a:pt x="283" y="145"/>
                    <a:pt x="283" y="146"/>
                  </a:cubicBezTo>
                  <a:cubicBezTo>
                    <a:pt x="283" y="146"/>
                    <a:pt x="283" y="147"/>
                    <a:pt x="283" y="147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1" y="289"/>
                    <a:pt x="191" y="290"/>
                    <a:pt x="190" y="291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88" y="291"/>
                    <a:pt x="187" y="291"/>
                    <a:pt x="187" y="290"/>
                  </a:cubicBezTo>
                  <a:cubicBezTo>
                    <a:pt x="117" y="227"/>
                    <a:pt x="117" y="227"/>
                    <a:pt x="117" y="227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4" y="248"/>
                    <a:pt x="23" y="247"/>
                    <a:pt x="23" y="246"/>
                  </a:cubicBezTo>
                  <a:cubicBezTo>
                    <a:pt x="22" y="246"/>
                    <a:pt x="22" y="244"/>
                    <a:pt x="22" y="243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6"/>
                    <a:pt x="13" y="75"/>
                    <a:pt x="13" y="74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2" y="12"/>
                    <a:pt x="173" y="12"/>
                    <a:pt x="174" y="12"/>
                  </a:cubicBezTo>
                  <a:moveTo>
                    <a:pt x="174" y="0"/>
                  </a:moveTo>
                  <a:cubicBezTo>
                    <a:pt x="169" y="0"/>
                    <a:pt x="165" y="1"/>
                    <a:pt x="162" y="5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1" y="61"/>
                    <a:pt x="6" y="63"/>
                    <a:pt x="3" y="68"/>
                  </a:cubicBezTo>
                  <a:cubicBezTo>
                    <a:pt x="0" y="72"/>
                    <a:pt x="0" y="78"/>
                    <a:pt x="3" y="83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9" y="244"/>
                    <a:pt x="10" y="250"/>
                    <a:pt x="13" y="254"/>
                  </a:cubicBezTo>
                  <a:cubicBezTo>
                    <a:pt x="16" y="258"/>
                    <a:pt x="20" y="260"/>
                    <a:pt x="25" y="260"/>
                  </a:cubicBezTo>
                  <a:cubicBezTo>
                    <a:pt x="26" y="260"/>
                    <a:pt x="27" y="259"/>
                    <a:pt x="28" y="259"/>
                  </a:cubicBezTo>
                  <a:cubicBezTo>
                    <a:pt x="114" y="240"/>
                    <a:pt x="114" y="240"/>
                    <a:pt x="114" y="240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81" y="302"/>
                    <a:pt x="185" y="303"/>
                    <a:pt x="189" y="303"/>
                  </a:cubicBezTo>
                  <a:cubicBezTo>
                    <a:pt x="190" y="303"/>
                    <a:pt x="192" y="303"/>
                    <a:pt x="194" y="302"/>
                  </a:cubicBezTo>
                  <a:cubicBezTo>
                    <a:pt x="199" y="300"/>
                    <a:pt x="203" y="295"/>
                    <a:pt x="203" y="289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90" y="158"/>
                    <a:pt x="292" y="156"/>
                    <a:pt x="293" y="154"/>
                  </a:cubicBezTo>
                  <a:cubicBezTo>
                    <a:pt x="295" y="151"/>
                    <a:pt x="296" y="148"/>
                    <a:pt x="295" y="145"/>
                  </a:cubicBezTo>
                  <a:cubicBezTo>
                    <a:pt x="295" y="139"/>
                    <a:pt x="291" y="134"/>
                    <a:pt x="286" y="132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7" y="6"/>
                    <a:pt x="183" y="2"/>
                    <a:pt x="177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4" name="yellow star"/>
          <p:cNvGrpSpPr/>
          <p:nvPr/>
        </p:nvGrpSpPr>
        <p:grpSpPr>
          <a:xfrm>
            <a:off x="9234587" y="91121"/>
            <a:ext cx="615950" cy="628650"/>
            <a:chOff x="63500" y="3459163"/>
            <a:chExt cx="615950" cy="628650"/>
          </a:xfrm>
        </p:grpSpPr>
        <p:sp>
          <p:nvSpPr>
            <p:cNvPr id="425" name="yellow star"/>
            <p:cNvSpPr>
              <a:spLocks/>
            </p:cNvSpPr>
            <p:nvPr/>
          </p:nvSpPr>
          <p:spPr bwMode="auto">
            <a:xfrm>
              <a:off x="82550" y="3478213"/>
              <a:ext cx="577850" cy="592138"/>
            </a:xfrm>
            <a:custGeom>
              <a:avLst/>
              <a:gdLst>
                <a:gd name="T0" fmla="*/ 64 w 183"/>
                <a:gd name="T1" fmla="*/ 187 h 187"/>
                <a:gd name="T2" fmla="*/ 61 w 183"/>
                <a:gd name="T3" fmla="*/ 186 h 187"/>
                <a:gd name="T4" fmla="*/ 57 w 183"/>
                <a:gd name="T5" fmla="*/ 180 h 187"/>
                <a:gd name="T6" fmla="*/ 53 w 183"/>
                <a:gd name="T7" fmla="*/ 124 h 187"/>
                <a:gd name="T8" fmla="*/ 4 w 183"/>
                <a:gd name="T9" fmla="*/ 96 h 187"/>
                <a:gd name="T10" fmla="*/ 1 w 183"/>
                <a:gd name="T11" fmla="*/ 89 h 187"/>
                <a:gd name="T12" fmla="*/ 5 w 183"/>
                <a:gd name="T13" fmla="*/ 82 h 187"/>
                <a:gd name="T14" fmla="*/ 57 w 183"/>
                <a:gd name="T15" fmla="*/ 61 h 187"/>
                <a:gd name="T16" fmla="*/ 69 w 183"/>
                <a:gd name="T17" fmla="*/ 7 h 187"/>
                <a:gd name="T18" fmla="*/ 75 w 183"/>
                <a:gd name="T19" fmla="*/ 1 h 187"/>
                <a:gd name="T20" fmla="*/ 77 w 183"/>
                <a:gd name="T21" fmla="*/ 0 h 187"/>
                <a:gd name="T22" fmla="*/ 83 w 183"/>
                <a:gd name="T23" fmla="*/ 3 h 187"/>
                <a:gd name="T24" fmla="*/ 118 w 183"/>
                <a:gd name="T25" fmla="*/ 46 h 187"/>
                <a:gd name="T26" fmla="*/ 174 w 183"/>
                <a:gd name="T27" fmla="*/ 40 h 187"/>
                <a:gd name="T28" fmla="*/ 175 w 183"/>
                <a:gd name="T29" fmla="*/ 40 h 187"/>
                <a:gd name="T30" fmla="*/ 181 w 183"/>
                <a:gd name="T31" fmla="*/ 44 h 187"/>
                <a:gd name="T32" fmla="*/ 181 w 183"/>
                <a:gd name="T33" fmla="*/ 52 h 187"/>
                <a:gd name="T34" fmla="*/ 152 w 183"/>
                <a:gd name="T35" fmla="*/ 99 h 187"/>
                <a:gd name="T36" fmla="*/ 174 w 183"/>
                <a:gd name="T37" fmla="*/ 150 h 187"/>
                <a:gd name="T38" fmla="*/ 173 w 183"/>
                <a:gd name="T39" fmla="*/ 159 h 187"/>
                <a:gd name="T40" fmla="*/ 167 w 183"/>
                <a:gd name="T41" fmla="*/ 161 h 187"/>
                <a:gd name="T42" fmla="*/ 165 w 183"/>
                <a:gd name="T43" fmla="*/ 161 h 187"/>
                <a:gd name="T44" fmla="*/ 111 w 183"/>
                <a:gd name="T45" fmla="*/ 148 h 187"/>
                <a:gd name="T46" fmla="*/ 70 w 183"/>
                <a:gd name="T47" fmla="*/ 185 h 187"/>
                <a:gd name="T48" fmla="*/ 66 w 183"/>
                <a:gd name="T49" fmla="*/ 187 h 187"/>
                <a:gd name="T50" fmla="*/ 64 w 183"/>
                <a:gd name="T5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87">
                  <a:moveTo>
                    <a:pt x="64" y="187"/>
                  </a:moveTo>
                  <a:cubicBezTo>
                    <a:pt x="63" y="187"/>
                    <a:pt x="62" y="187"/>
                    <a:pt x="61" y="186"/>
                  </a:cubicBezTo>
                  <a:cubicBezTo>
                    <a:pt x="59" y="185"/>
                    <a:pt x="57" y="183"/>
                    <a:pt x="57" y="18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5"/>
                    <a:pt x="0" y="92"/>
                    <a:pt x="1" y="89"/>
                  </a:cubicBezTo>
                  <a:cubicBezTo>
                    <a:pt x="1" y="86"/>
                    <a:pt x="3" y="83"/>
                    <a:pt x="5" y="8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4"/>
                    <a:pt x="72" y="1"/>
                    <a:pt x="75" y="1"/>
                  </a:cubicBezTo>
                  <a:cubicBezTo>
                    <a:pt x="75" y="1"/>
                    <a:pt x="76" y="0"/>
                    <a:pt x="77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5" y="40"/>
                  </a:cubicBezTo>
                  <a:cubicBezTo>
                    <a:pt x="177" y="40"/>
                    <a:pt x="180" y="42"/>
                    <a:pt x="181" y="44"/>
                  </a:cubicBezTo>
                  <a:cubicBezTo>
                    <a:pt x="183" y="46"/>
                    <a:pt x="183" y="50"/>
                    <a:pt x="181" y="52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75" y="153"/>
                    <a:pt x="175" y="156"/>
                    <a:pt x="173" y="159"/>
                  </a:cubicBezTo>
                  <a:cubicBezTo>
                    <a:pt x="172" y="160"/>
                    <a:pt x="169" y="161"/>
                    <a:pt x="167" y="161"/>
                  </a:cubicBezTo>
                  <a:cubicBezTo>
                    <a:pt x="166" y="161"/>
                    <a:pt x="166" y="161"/>
                    <a:pt x="165" y="161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69" y="186"/>
                    <a:pt x="67" y="186"/>
                    <a:pt x="66" y="187"/>
                  </a:cubicBezTo>
                  <a:cubicBezTo>
                    <a:pt x="66" y="187"/>
                    <a:pt x="65" y="187"/>
                    <a:pt x="64" y="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6" name="star outline"/>
            <p:cNvSpPr>
              <a:spLocks noEditPoints="1"/>
            </p:cNvSpPr>
            <p:nvPr/>
          </p:nvSpPr>
          <p:spPr bwMode="auto">
            <a:xfrm>
              <a:off x="63500" y="3459163"/>
              <a:ext cx="615950" cy="628650"/>
            </a:xfrm>
            <a:custGeom>
              <a:avLst/>
              <a:gdLst>
                <a:gd name="T0" fmla="*/ 83 w 195"/>
                <a:gd name="T1" fmla="*/ 12 h 199"/>
                <a:gd name="T2" fmla="*/ 84 w 195"/>
                <a:gd name="T3" fmla="*/ 13 h 199"/>
                <a:gd name="T4" fmla="*/ 122 w 195"/>
                <a:gd name="T5" fmla="*/ 58 h 199"/>
                <a:gd name="T6" fmla="*/ 180 w 195"/>
                <a:gd name="T7" fmla="*/ 52 h 199"/>
                <a:gd name="T8" fmla="*/ 181 w 195"/>
                <a:gd name="T9" fmla="*/ 52 h 199"/>
                <a:gd name="T10" fmla="*/ 182 w 195"/>
                <a:gd name="T11" fmla="*/ 53 h 199"/>
                <a:gd name="T12" fmla="*/ 182 w 195"/>
                <a:gd name="T13" fmla="*/ 55 h 199"/>
                <a:gd name="T14" fmla="*/ 151 w 195"/>
                <a:gd name="T15" fmla="*/ 105 h 199"/>
                <a:gd name="T16" fmla="*/ 175 w 195"/>
                <a:gd name="T17" fmla="*/ 159 h 199"/>
                <a:gd name="T18" fmla="*/ 175 w 195"/>
                <a:gd name="T19" fmla="*/ 161 h 199"/>
                <a:gd name="T20" fmla="*/ 173 w 195"/>
                <a:gd name="T21" fmla="*/ 161 h 199"/>
                <a:gd name="T22" fmla="*/ 173 w 195"/>
                <a:gd name="T23" fmla="*/ 161 h 199"/>
                <a:gd name="T24" fmla="*/ 116 w 195"/>
                <a:gd name="T25" fmla="*/ 147 h 199"/>
                <a:gd name="T26" fmla="*/ 72 w 195"/>
                <a:gd name="T27" fmla="*/ 186 h 199"/>
                <a:gd name="T28" fmla="*/ 71 w 195"/>
                <a:gd name="T29" fmla="*/ 187 h 199"/>
                <a:gd name="T30" fmla="*/ 70 w 195"/>
                <a:gd name="T31" fmla="*/ 187 h 199"/>
                <a:gd name="T32" fmla="*/ 70 w 195"/>
                <a:gd name="T33" fmla="*/ 187 h 199"/>
                <a:gd name="T34" fmla="*/ 69 w 195"/>
                <a:gd name="T35" fmla="*/ 185 h 199"/>
                <a:gd name="T36" fmla="*/ 64 w 195"/>
                <a:gd name="T37" fmla="*/ 127 h 199"/>
                <a:gd name="T38" fmla="*/ 14 w 195"/>
                <a:gd name="T39" fmla="*/ 97 h 199"/>
                <a:gd name="T40" fmla="*/ 13 w 195"/>
                <a:gd name="T41" fmla="*/ 95 h 199"/>
                <a:gd name="T42" fmla="*/ 14 w 195"/>
                <a:gd name="T43" fmla="*/ 94 h 199"/>
                <a:gd name="T44" fmla="*/ 68 w 195"/>
                <a:gd name="T45" fmla="*/ 71 h 199"/>
                <a:gd name="T46" fmla="*/ 81 w 195"/>
                <a:gd name="T47" fmla="*/ 14 h 199"/>
                <a:gd name="T48" fmla="*/ 82 w 195"/>
                <a:gd name="T49" fmla="*/ 12 h 199"/>
                <a:gd name="T50" fmla="*/ 83 w 195"/>
                <a:gd name="T51" fmla="*/ 12 h 199"/>
                <a:gd name="T52" fmla="*/ 83 w 195"/>
                <a:gd name="T53" fmla="*/ 0 h 199"/>
                <a:gd name="T54" fmla="*/ 79 w 195"/>
                <a:gd name="T55" fmla="*/ 1 h 199"/>
                <a:gd name="T56" fmla="*/ 69 w 195"/>
                <a:gd name="T57" fmla="*/ 11 h 199"/>
                <a:gd name="T58" fmla="*/ 58 w 195"/>
                <a:gd name="T59" fmla="*/ 63 h 199"/>
                <a:gd name="T60" fmla="*/ 9 w 195"/>
                <a:gd name="T61" fmla="*/ 82 h 199"/>
                <a:gd name="T62" fmla="*/ 1 w 195"/>
                <a:gd name="T63" fmla="*/ 94 h 199"/>
                <a:gd name="T64" fmla="*/ 8 w 195"/>
                <a:gd name="T65" fmla="*/ 107 h 199"/>
                <a:gd name="T66" fmla="*/ 53 w 195"/>
                <a:gd name="T67" fmla="*/ 134 h 199"/>
                <a:gd name="T68" fmla="*/ 57 w 195"/>
                <a:gd name="T69" fmla="*/ 186 h 199"/>
                <a:gd name="T70" fmla="*/ 65 w 195"/>
                <a:gd name="T71" fmla="*/ 198 h 199"/>
                <a:gd name="T72" fmla="*/ 70 w 195"/>
                <a:gd name="T73" fmla="*/ 199 h 199"/>
                <a:gd name="T74" fmla="*/ 74 w 195"/>
                <a:gd name="T75" fmla="*/ 199 h 199"/>
                <a:gd name="T76" fmla="*/ 80 w 195"/>
                <a:gd name="T77" fmla="*/ 195 h 199"/>
                <a:gd name="T78" fmla="*/ 119 w 195"/>
                <a:gd name="T79" fmla="*/ 161 h 199"/>
                <a:gd name="T80" fmla="*/ 170 w 195"/>
                <a:gd name="T81" fmla="*/ 173 h 199"/>
                <a:gd name="T82" fmla="*/ 173 w 195"/>
                <a:gd name="T83" fmla="*/ 173 h 199"/>
                <a:gd name="T84" fmla="*/ 184 w 195"/>
                <a:gd name="T85" fmla="*/ 169 h 199"/>
                <a:gd name="T86" fmla="*/ 186 w 195"/>
                <a:gd name="T87" fmla="*/ 154 h 199"/>
                <a:gd name="T88" fmla="*/ 165 w 195"/>
                <a:gd name="T89" fmla="*/ 106 h 199"/>
                <a:gd name="T90" fmla="*/ 192 w 195"/>
                <a:gd name="T91" fmla="*/ 61 h 199"/>
                <a:gd name="T92" fmla="*/ 192 w 195"/>
                <a:gd name="T93" fmla="*/ 47 h 199"/>
                <a:gd name="T94" fmla="*/ 181 w 195"/>
                <a:gd name="T95" fmla="*/ 40 h 199"/>
                <a:gd name="T96" fmla="*/ 179 w 195"/>
                <a:gd name="T97" fmla="*/ 40 h 199"/>
                <a:gd name="T98" fmla="*/ 127 w 195"/>
                <a:gd name="T99" fmla="*/ 45 h 199"/>
                <a:gd name="T100" fmla="*/ 93 w 195"/>
                <a:gd name="T101" fmla="*/ 5 h 199"/>
                <a:gd name="T102" fmla="*/ 83 w 195"/>
                <a:gd name="T10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9">
                  <a:moveTo>
                    <a:pt x="83" y="12"/>
                  </a:moveTo>
                  <a:cubicBezTo>
                    <a:pt x="83" y="12"/>
                    <a:pt x="84" y="13"/>
                    <a:pt x="84" y="1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2" y="53"/>
                    <a:pt x="182" y="53"/>
                  </a:cubicBezTo>
                  <a:cubicBezTo>
                    <a:pt x="183" y="54"/>
                    <a:pt x="183" y="54"/>
                    <a:pt x="182" y="5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60"/>
                    <a:pt x="175" y="160"/>
                    <a:pt x="175" y="161"/>
                  </a:cubicBezTo>
                  <a:cubicBezTo>
                    <a:pt x="174" y="161"/>
                    <a:pt x="174" y="161"/>
                    <a:pt x="173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1" y="187"/>
                    <a:pt x="71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6"/>
                    <a:pt x="69" y="186"/>
                    <a:pt x="69" y="185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3" y="96"/>
                    <a:pt x="13" y="96"/>
                    <a:pt x="13" y="95"/>
                  </a:cubicBezTo>
                  <a:cubicBezTo>
                    <a:pt x="13" y="94"/>
                    <a:pt x="13" y="94"/>
                    <a:pt x="14" y="94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1" y="13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moveTo>
                    <a:pt x="83" y="0"/>
                  </a:moveTo>
                  <a:cubicBezTo>
                    <a:pt x="81" y="0"/>
                    <a:pt x="80" y="1"/>
                    <a:pt x="79" y="1"/>
                  </a:cubicBezTo>
                  <a:cubicBezTo>
                    <a:pt x="74" y="2"/>
                    <a:pt x="70" y="6"/>
                    <a:pt x="69" y="11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4" y="84"/>
                    <a:pt x="1" y="89"/>
                    <a:pt x="1" y="94"/>
                  </a:cubicBezTo>
                  <a:cubicBezTo>
                    <a:pt x="0" y="99"/>
                    <a:pt x="3" y="105"/>
                    <a:pt x="8" y="107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91"/>
                    <a:pt x="60" y="196"/>
                    <a:pt x="65" y="198"/>
                  </a:cubicBezTo>
                  <a:cubicBezTo>
                    <a:pt x="67" y="199"/>
                    <a:pt x="69" y="199"/>
                    <a:pt x="70" y="199"/>
                  </a:cubicBezTo>
                  <a:cubicBezTo>
                    <a:pt x="71" y="199"/>
                    <a:pt x="73" y="199"/>
                    <a:pt x="74" y="199"/>
                  </a:cubicBezTo>
                  <a:cubicBezTo>
                    <a:pt x="76" y="198"/>
                    <a:pt x="78" y="197"/>
                    <a:pt x="80" y="195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71" y="173"/>
                    <a:pt x="172" y="173"/>
                    <a:pt x="173" y="173"/>
                  </a:cubicBezTo>
                  <a:cubicBezTo>
                    <a:pt x="177" y="173"/>
                    <a:pt x="181" y="172"/>
                    <a:pt x="184" y="169"/>
                  </a:cubicBezTo>
                  <a:cubicBezTo>
                    <a:pt x="187" y="164"/>
                    <a:pt x="188" y="159"/>
                    <a:pt x="186" y="154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5" y="57"/>
                    <a:pt x="195" y="51"/>
                    <a:pt x="192" y="47"/>
                  </a:cubicBezTo>
                  <a:cubicBezTo>
                    <a:pt x="190" y="43"/>
                    <a:pt x="185" y="40"/>
                    <a:pt x="181" y="40"/>
                  </a:cubicBezTo>
                  <a:cubicBezTo>
                    <a:pt x="180" y="40"/>
                    <a:pt x="180" y="40"/>
                    <a:pt x="179" y="4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1" y="2"/>
                    <a:pt x="87" y="0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7" name="yellow star"/>
          <p:cNvGrpSpPr/>
          <p:nvPr/>
        </p:nvGrpSpPr>
        <p:grpSpPr>
          <a:xfrm>
            <a:off x="9665535" y="620697"/>
            <a:ext cx="300038" cy="296863"/>
            <a:chOff x="6650038" y="74613"/>
            <a:chExt cx="300038" cy="296863"/>
          </a:xfrm>
        </p:grpSpPr>
        <p:sp>
          <p:nvSpPr>
            <p:cNvPr id="428" name="yellow star"/>
            <p:cNvSpPr>
              <a:spLocks/>
            </p:cNvSpPr>
            <p:nvPr/>
          </p:nvSpPr>
          <p:spPr bwMode="auto">
            <a:xfrm>
              <a:off x="6670675" y="93663"/>
              <a:ext cx="260350" cy="258763"/>
            </a:xfrm>
            <a:custGeom>
              <a:avLst/>
              <a:gdLst>
                <a:gd name="T0" fmla="*/ 37 w 82"/>
                <a:gd name="T1" fmla="*/ 82 h 82"/>
                <a:gd name="T2" fmla="*/ 35 w 82"/>
                <a:gd name="T3" fmla="*/ 82 h 82"/>
                <a:gd name="T4" fmla="*/ 30 w 82"/>
                <a:gd name="T5" fmla="*/ 77 h 82"/>
                <a:gd name="T6" fmla="*/ 24 w 82"/>
                <a:gd name="T7" fmla="*/ 57 h 82"/>
                <a:gd name="T8" fmla="*/ 4 w 82"/>
                <a:gd name="T9" fmla="*/ 51 h 82"/>
                <a:gd name="T10" fmla="*/ 0 w 82"/>
                <a:gd name="T11" fmla="*/ 46 h 82"/>
                <a:gd name="T12" fmla="*/ 0 w 82"/>
                <a:gd name="T13" fmla="*/ 42 h 82"/>
                <a:gd name="T14" fmla="*/ 3 w 82"/>
                <a:gd name="T15" fmla="*/ 39 h 82"/>
                <a:gd name="T16" fmla="*/ 20 w 82"/>
                <a:gd name="T17" fmla="*/ 27 h 82"/>
                <a:gd name="T18" fmla="*/ 19 w 82"/>
                <a:gd name="T19" fmla="*/ 7 h 82"/>
                <a:gd name="T20" fmla="*/ 23 w 82"/>
                <a:gd name="T21" fmla="*/ 0 h 82"/>
                <a:gd name="T22" fmla="*/ 26 w 82"/>
                <a:gd name="T23" fmla="*/ 0 h 82"/>
                <a:gd name="T24" fmla="*/ 30 w 82"/>
                <a:gd name="T25" fmla="*/ 1 h 82"/>
                <a:gd name="T26" fmla="*/ 47 w 82"/>
                <a:gd name="T27" fmla="*/ 14 h 82"/>
                <a:gd name="T28" fmla="*/ 66 w 82"/>
                <a:gd name="T29" fmla="*/ 7 h 82"/>
                <a:gd name="T30" fmla="*/ 68 w 82"/>
                <a:gd name="T31" fmla="*/ 7 h 82"/>
                <a:gd name="T32" fmla="*/ 73 w 82"/>
                <a:gd name="T33" fmla="*/ 9 h 82"/>
                <a:gd name="T34" fmla="*/ 75 w 82"/>
                <a:gd name="T35" fmla="*/ 16 h 82"/>
                <a:gd name="T36" fmla="*/ 68 w 82"/>
                <a:gd name="T37" fmla="*/ 35 h 82"/>
                <a:gd name="T38" fmla="*/ 80 w 82"/>
                <a:gd name="T39" fmla="*/ 52 h 82"/>
                <a:gd name="T40" fmla="*/ 81 w 82"/>
                <a:gd name="T41" fmla="*/ 59 h 82"/>
                <a:gd name="T42" fmla="*/ 75 w 82"/>
                <a:gd name="T43" fmla="*/ 63 h 82"/>
                <a:gd name="T44" fmla="*/ 54 w 82"/>
                <a:gd name="T45" fmla="*/ 62 h 82"/>
                <a:gd name="T46" fmla="*/ 42 w 82"/>
                <a:gd name="T47" fmla="*/ 79 h 82"/>
                <a:gd name="T48" fmla="*/ 37 w 82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2">
                  <a:moveTo>
                    <a:pt x="37" y="82"/>
                  </a:moveTo>
                  <a:cubicBezTo>
                    <a:pt x="36" y="82"/>
                    <a:pt x="36" y="82"/>
                    <a:pt x="35" y="82"/>
                  </a:cubicBezTo>
                  <a:cubicBezTo>
                    <a:pt x="33" y="81"/>
                    <a:pt x="31" y="80"/>
                    <a:pt x="30" y="7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4"/>
                    <a:pt x="21" y="2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8" y="7"/>
                    <a:pt x="68" y="7"/>
                  </a:cubicBezTo>
                  <a:cubicBezTo>
                    <a:pt x="70" y="7"/>
                    <a:pt x="72" y="8"/>
                    <a:pt x="73" y="9"/>
                  </a:cubicBezTo>
                  <a:cubicBezTo>
                    <a:pt x="75" y="11"/>
                    <a:pt x="76" y="13"/>
                    <a:pt x="75" y="16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2" y="54"/>
                    <a:pt x="82" y="57"/>
                    <a:pt x="81" y="59"/>
                  </a:cubicBezTo>
                  <a:cubicBezTo>
                    <a:pt x="80" y="61"/>
                    <a:pt x="77" y="63"/>
                    <a:pt x="75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29" name="star outline"/>
            <p:cNvSpPr>
              <a:spLocks noEditPoints="1"/>
            </p:cNvSpPr>
            <p:nvPr/>
          </p:nvSpPr>
          <p:spPr bwMode="auto">
            <a:xfrm>
              <a:off x="6650038" y="74613"/>
              <a:ext cx="300038" cy="296863"/>
            </a:xfrm>
            <a:custGeom>
              <a:avLst/>
              <a:gdLst>
                <a:gd name="T0" fmla="*/ 33 w 95"/>
                <a:gd name="T1" fmla="*/ 12 h 94"/>
                <a:gd name="T2" fmla="*/ 34 w 95"/>
                <a:gd name="T3" fmla="*/ 12 h 94"/>
                <a:gd name="T4" fmla="*/ 53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6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3 w 95"/>
                <a:gd name="T17" fmla="*/ 61 h 94"/>
                <a:gd name="T18" fmla="*/ 83 w 95"/>
                <a:gd name="T19" fmla="*/ 62 h 94"/>
                <a:gd name="T20" fmla="*/ 82 w 95"/>
                <a:gd name="T21" fmla="*/ 63 h 94"/>
                <a:gd name="T22" fmla="*/ 82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4 w 95"/>
                <a:gd name="T29" fmla="*/ 82 h 94"/>
                <a:gd name="T30" fmla="*/ 43 w 95"/>
                <a:gd name="T31" fmla="*/ 82 h 94"/>
                <a:gd name="T32" fmla="*/ 43 w 95"/>
                <a:gd name="T33" fmla="*/ 81 h 94"/>
                <a:gd name="T34" fmla="*/ 36 w 95"/>
                <a:gd name="T35" fmla="*/ 59 h 94"/>
                <a:gd name="T36" fmla="*/ 13 w 95"/>
                <a:gd name="T37" fmla="*/ 51 h 94"/>
                <a:gd name="T38" fmla="*/ 13 w 95"/>
                <a:gd name="T39" fmla="*/ 51 h 94"/>
                <a:gd name="T40" fmla="*/ 13 w 95"/>
                <a:gd name="T41" fmla="*/ 50 h 94"/>
                <a:gd name="T42" fmla="*/ 13 w 95"/>
                <a:gd name="T43" fmla="*/ 50 h 94"/>
                <a:gd name="T44" fmla="*/ 33 w 95"/>
                <a:gd name="T45" fmla="*/ 36 h 94"/>
                <a:gd name="T46" fmla="*/ 32 w 95"/>
                <a:gd name="T47" fmla="*/ 13 h 94"/>
                <a:gd name="T48" fmla="*/ 33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8 w 95"/>
                <a:gd name="T55" fmla="*/ 1 h 94"/>
                <a:gd name="T56" fmla="*/ 20 w 95"/>
                <a:gd name="T57" fmla="*/ 13 h 94"/>
                <a:gd name="T58" fmla="*/ 21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52 h 94"/>
                <a:gd name="T66" fmla="*/ 10 w 95"/>
                <a:gd name="T67" fmla="*/ 63 h 94"/>
                <a:gd name="T68" fmla="*/ 26 w 95"/>
                <a:gd name="T69" fmla="*/ 68 h 94"/>
                <a:gd name="T70" fmla="*/ 31 w 95"/>
                <a:gd name="T71" fmla="*/ 85 h 94"/>
                <a:gd name="T72" fmla="*/ 42 w 95"/>
                <a:gd name="T73" fmla="*/ 94 h 94"/>
                <a:gd name="T74" fmla="*/ 44 w 95"/>
                <a:gd name="T75" fmla="*/ 94 h 94"/>
                <a:gd name="T76" fmla="*/ 54 w 95"/>
                <a:gd name="T77" fmla="*/ 89 h 94"/>
                <a:gd name="T78" fmla="*/ 64 w 95"/>
                <a:gd name="T79" fmla="*/ 74 h 94"/>
                <a:gd name="T80" fmla="*/ 82 w 95"/>
                <a:gd name="T81" fmla="*/ 75 h 94"/>
                <a:gd name="T82" fmla="*/ 82 w 95"/>
                <a:gd name="T83" fmla="*/ 75 h 94"/>
                <a:gd name="T84" fmla="*/ 93 w 95"/>
                <a:gd name="T85" fmla="*/ 68 h 94"/>
                <a:gd name="T86" fmla="*/ 92 w 95"/>
                <a:gd name="T87" fmla="*/ 54 h 94"/>
                <a:gd name="T88" fmla="*/ 82 w 95"/>
                <a:gd name="T89" fmla="*/ 40 h 94"/>
                <a:gd name="T90" fmla="*/ 88 w 95"/>
                <a:gd name="T91" fmla="*/ 24 h 94"/>
                <a:gd name="T92" fmla="*/ 85 w 95"/>
                <a:gd name="T93" fmla="*/ 11 h 94"/>
                <a:gd name="T94" fmla="*/ 75 w 95"/>
                <a:gd name="T95" fmla="*/ 7 h 94"/>
                <a:gd name="T96" fmla="*/ 71 w 95"/>
                <a:gd name="T97" fmla="*/ 7 h 94"/>
                <a:gd name="T98" fmla="*/ 55 w 95"/>
                <a:gd name="T99" fmla="*/ 13 h 94"/>
                <a:gd name="T100" fmla="*/ 41 w 95"/>
                <a:gd name="T101" fmla="*/ 2 h 94"/>
                <a:gd name="T102" fmla="*/ 33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4" y="12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2" y="62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3" y="82"/>
                  </a:cubicBezTo>
                  <a:cubicBezTo>
                    <a:pt x="43" y="82"/>
                    <a:pt x="43" y="82"/>
                    <a:pt x="43" y="81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1"/>
                    <a:pt x="3" y="43"/>
                    <a:pt x="2" y="45"/>
                  </a:cubicBezTo>
                  <a:cubicBezTo>
                    <a:pt x="1" y="47"/>
                    <a:pt x="0" y="50"/>
                    <a:pt x="1" y="52"/>
                  </a:cubicBezTo>
                  <a:cubicBezTo>
                    <a:pt x="2" y="57"/>
                    <a:pt x="5" y="61"/>
                    <a:pt x="10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3" y="89"/>
                    <a:pt x="37" y="93"/>
                    <a:pt x="42" y="94"/>
                  </a:cubicBezTo>
                  <a:cubicBezTo>
                    <a:pt x="42" y="94"/>
                    <a:pt x="43" y="94"/>
                    <a:pt x="44" y="94"/>
                  </a:cubicBezTo>
                  <a:cubicBezTo>
                    <a:pt x="48" y="94"/>
                    <a:pt x="52" y="92"/>
                    <a:pt x="54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7" y="75"/>
                    <a:pt x="91" y="72"/>
                    <a:pt x="93" y="68"/>
                  </a:cubicBezTo>
                  <a:cubicBezTo>
                    <a:pt x="95" y="63"/>
                    <a:pt x="95" y="58"/>
                    <a:pt x="92" y="54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19"/>
                    <a:pt x="88" y="14"/>
                    <a:pt x="85" y="11"/>
                  </a:cubicBezTo>
                  <a:cubicBezTo>
                    <a:pt x="82" y="8"/>
                    <a:pt x="79" y="7"/>
                    <a:pt x="75" y="7"/>
                  </a:cubicBezTo>
                  <a:cubicBezTo>
                    <a:pt x="74" y="7"/>
                    <a:pt x="73" y="7"/>
                    <a:pt x="71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39" name="yellow star"/>
          <p:cNvGrpSpPr/>
          <p:nvPr/>
        </p:nvGrpSpPr>
        <p:grpSpPr>
          <a:xfrm>
            <a:off x="9954174" y="5834064"/>
            <a:ext cx="950913" cy="952500"/>
            <a:chOff x="6896100" y="58738"/>
            <a:chExt cx="950913" cy="952500"/>
          </a:xfrm>
        </p:grpSpPr>
        <p:sp>
          <p:nvSpPr>
            <p:cNvPr id="440" name="yellow star"/>
            <p:cNvSpPr>
              <a:spLocks/>
            </p:cNvSpPr>
            <p:nvPr/>
          </p:nvSpPr>
          <p:spPr bwMode="auto">
            <a:xfrm>
              <a:off x="6915150" y="77788"/>
              <a:ext cx="912813" cy="914400"/>
            </a:xfrm>
            <a:custGeom>
              <a:avLst/>
              <a:gdLst>
                <a:gd name="T0" fmla="*/ 127 w 289"/>
                <a:gd name="T1" fmla="*/ 289 h 289"/>
                <a:gd name="T2" fmla="*/ 126 w 289"/>
                <a:gd name="T3" fmla="*/ 289 h 289"/>
                <a:gd name="T4" fmla="*/ 121 w 289"/>
                <a:gd name="T5" fmla="*/ 287 h 289"/>
                <a:gd name="T6" fmla="*/ 119 w 289"/>
                <a:gd name="T7" fmla="*/ 283 h 289"/>
                <a:gd name="T8" fmla="*/ 93 w 289"/>
                <a:gd name="T9" fmla="*/ 196 h 289"/>
                <a:gd name="T10" fmla="*/ 7 w 289"/>
                <a:gd name="T11" fmla="*/ 168 h 289"/>
                <a:gd name="T12" fmla="*/ 1 w 289"/>
                <a:gd name="T13" fmla="*/ 160 h 289"/>
                <a:gd name="T14" fmla="*/ 4 w 289"/>
                <a:gd name="T15" fmla="*/ 152 h 289"/>
                <a:gd name="T16" fmla="*/ 79 w 289"/>
                <a:gd name="T17" fmla="*/ 100 h 289"/>
                <a:gd name="T18" fmla="*/ 79 w 289"/>
                <a:gd name="T19" fmla="*/ 9 h 289"/>
                <a:gd name="T20" fmla="*/ 84 w 289"/>
                <a:gd name="T21" fmla="*/ 1 h 289"/>
                <a:gd name="T22" fmla="*/ 88 w 289"/>
                <a:gd name="T23" fmla="*/ 0 h 289"/>
                <a:gd name="T24" fmla="*/ 94 w 289"/>
                <a:gd name="T25" fmla="*/ 2 h 289"/>
                <a:gd name="T26" fmla="*/ 166 w 289"/>
                <a:gd name="T27" fmla="*/ 58 h 289"/>
                <a:gd name="T28" fmla="*/ 252 w 289"/>
                <a:gd name="T29" fmla="*/ 30 h 289"/>
                <a:gd name="T30" fmla="*/ 255 w 289"/>
                <a:gd name="T31" fmla="*/ 29 h 289"/>
                <a:gd name="T32" fmla="*/ 262 w 289"/>
                <a:gd name="T33" fmla="*/ 32 h 289"/>
                <a:gd name="T34" fmla="*/ 264 w 289"/>
                <a:gd name="T35" fmla="*/ 41 h 289"/>
                <a:gd name="T36" fmla="*/ 233 w 289"/>
                <a:gd name="T37" fmla="*/ 127 h 289"/>
                <a:gd name="T38" fmla="*/ 286 w 289"/>
                <a:gd name="T39" fmla="*/ 201 h 289"/>
                <a:gd name="T40" fmla="*/ 287 w 289"/>
                <a:gd name="T41" fmla="*/ 210 h 289"/>
                <a:gd name="T42" fmla="*/ 279 w 289"/>
                <a:gd name="T43" fmla="*/ 215 h 289"/>
                <a:gd name="T44" fmla="*/ 188 w 289"/>
                <a:gd name="T45" fmla="*/ 212 h 289"/>
                <a:gd name="T46" fmla="*/ 135 w 289"/>
                <a:gd name="T47" fmla="*/ 286 h 289"/>
                <a:gd name="T48" fmla="*/ 127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127" y="289"/>
                  </a:moveTo>
                  <a:cubicBezTo>
                    <a:pt x="127" y="289"/>
                    <a:pt x="126" y="289"/>
                    <a:pt x="126" y="289"/>
                  </a:cubicBezTo>
                  <a:cubicBezTo>
                    <a:pt x="124" y="289"/>
                    <a:pt x="122" y="288"/>
                    <a:pt x="121" y="287"/>
                  </a:cubicBezTo>
                  <a:cubicBezTo>
                    <a:pt x="120" y="286"/>
                    <a:pt x="119" y="284"/>
                    <a:pt x="119" y="283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3" y="167"/>
                    <a:pt x="1" y="164"/>
                    <a:pt x="1" y="160"/>
                  </a:cubicBezTo>
                  <a:cubicBezTo>
                    <a:pt x="0" y="157"/>
                    <a:pt x="1" y="154"/>
                    <a:pt x="4" y="15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6"/>
                    <a:pt x="81" y="3"/>
                    <a:pt x="84" y="1"/>
                  </a:cubicBezTo>
                  <a:cubicBezTo>
                    <a:pt x="86" y="1"/>
                    <a:pt x="87" y="0"/>
                    <a:pt x="88" y="0"/>
                  </a:cubicBezTo>
                  <a:cubicBezTo>
                    <a:pt x="90" y="0"/>
                    <a:pt x="92" y="1"/>
                    <a:pt x="94" y="2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3" y="29"/>
                    <a:pt x="254" y="29"/>
                    <a:pt x="255" y="29"/>
                  </a:cubicBezTo>
                  <a:cubicBezTo>
                    <a:pt x="258" y="29"/>
                    <a:pt x="260" y="30"/>
                    <a:pt x="262" y="32"/>
                  </a:cubicBezTo>
                  <a:cubicBezTo>
                    <a:pt x="264" y="35"/>
                    <a:pt x="265" y="38"/>
                    <a:pt x="264" y="41"/>
                  </a:cubicBezTo>
                  <a:cubicBezTo>
                    <a:pt x="233" y="127"/>
                    <a:pt x="233" y="127"/>
                    <a:pt x="233" y="127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9" y="203"/>
                    <a:pt x="289" y="207"/>
                    <a:pt x="287" y="210"/>
                  </a:cubicBezTo>
                  <a:cubicBezTo>
                    <a:pt x="286" y="213"/>
                    <a:pt x="283" y="215"/>
                    <a:pt x="279" y="215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3" y="288"/>
                    <a:pt x="130" y="289"/>
                    <a:pt x="127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1" name="star outline"/>
            <p:cNvSpPr>
              <a:spLocks noEditPoints="1"/>
            </p:cNvSpPr>
            <p:nvPr/>
          </p:nvSpPr>
          <p:spPr bwMode="auto">
            <a:xfrm>
              <a:off x="6896100" y="58738"/>
              <a:ext cx="950913" cy="952500"/>
            </a:xfrm>
            <a:custGeom>
              <a:avLst/>
              <a:gdLst>
                <a:gd name="T0" fmla="*/ 94 w 301"/>
                <a:gd name="T1" fmla="*/ 12 h 301"/>
                <a:gd name="T2" fmla="*/ 96 w 301"/>
                <a:gd name="T3" fmla="*/ 13 h 301"/>
                <a:gd name="T4" fmla="*/ 171 w 301"/>
                <a:gd name="T5" fmla="*/ 70 h 301"/>
                <a:gd name="T6" fmla="*/ 260 w 301"/>
                <a:gd name="T7" fmla="*/ 41 h 301"/>
                <a:gd name="T8" fmla="*/ 261 w 301"/>
                <a:gd name="T9" fmla="*/ 41 h 301"/>
                <a:gd name="T10" fmla="*/ 263 w 301"/>
                <a:gd name="T11" fmla="*/ 42 h 301"/>
                <a:gd name="T12" fmla="*/ 264 w 301"/>
                <a:gd name="T13" fmla="*/ 45 h 301"/>
                <a:gd name="T14" fmla="*/ 232 w 301"/>
                <a:gd name="T15" fmla="*/ 134 h 301"/>
                <a:gd name="T16" fmla="*/ 288 w 301"/>
                <a:gd name="T17" fmla="*/ 210 h 301"/>
                <a:gd name="T18" fmla="*/ 288 w 301"/>
                <a:gd name="T19" fmla="*/ 213 h 301"/>
                <a:gd name="T20" fmla="*/ 285 w 301"/>
                <a:gd name="T21" fmla="*/ 215 h 301"/>
                <a:gd name="T22" fmla="*/ 285 w 301"/>
                <a:gd name="T23" fmla="*/ 215 h 301"/>
                <a:gd name="T24" fmla="*/ 191 w 301"/>
                <a:gd name="T25" fmla="*/ 212 h 301"/>
                <a:gd name="T26" fmla="*/ 136 w 301"/>
                <a:gd name="T27" fmla="*/ 288 h 301"/>
                <a:gd name="T28" fmla="*/ 133 w 301"/>
                <a:gd name="T29" fmla="*/ 289 h 301"/>
                <a:gd name="T30" fmla="*/ 133 w 301"/>
                <a:gd name="T31" fmla="*/ 289 h 301"/>
                <a:gd name="T32" fmla="*/ 131 w 301"/>
                <a:gd name="T33" fmla="*/ 289 h 301"/>
                <a:gd name="T34" fmla="*/ 131 w 301"/>
                <a:gd name="T35" fmla="*/ 287 h 301"/>
                <a:gd name="T36" fmla="*/ 104 w 301"/>
                <a:gd name="T37" fmla="*/ 197 h 301"/>
                <a:gd name="T38" fmla="*/ 14 w 301"/>
                <a:gd name="T39" fmla="*/ 168 h 301"/>
                <a:gd name="T40" fmla="*/ 12 w 301"/>
                <a:gd name="T41" fmla="*/ 166 h 301"/>
                <a:gd name="T42" fmla="*/ 14 w 301"/>
                <a:gd name="T43" fmla="*/ 163 h 301"/>
                <a:gd name="T44" fmla="*/ 91 w 301"/>
                <a:gd name="T45" fmla="*/ 109 h 301"/>
                <a:gd name="T46" fmla="*/ 91 w 301"/>
                <a:gd name="T47" fmla="*/ 15 h 301"/>
                <a:gd name="T48" fmla="*/ 93 w 301"/>
                <a:gd name="T49" fmla="*/ 13 h 301"/>
                <a:gd name="T50" fmla="*/ 94 w 301"/>
                <a:gd name="T51" fmla="*/ 12 h 301"/>
                <a:gd name="T52" fmla="*/ 94 w 301"/>
                <a:gd name="T53" fmla="*/ 0 h 301"/>
                <a:gd name="T54" fmla="*/ 94 w 301"/>
                <a:gd name="T55" fmla="*/ 0 h 301"/>
                <a:gd name="T56" fmla="*/ 94 w 301"/>
                <a:gd name="T57" fmla="*/ 0 h 301"/>
                <a:gd name="T58" fmla="*/ 88 w 301"/>
                <a:gd name="T59" fmla="*/ 2 h 301"/>
                <a:gd name="T60" fmla="*/ 79 w 301"/>
                <a:gd name="T61" fmla="*/ 15 h 301"/>
                <a:gd name="T62" fmla="*/ 79 w 301"/>
                <a:gd name="T63" fmla="*/ 103 h 301"/>
                <a:gd name="T64" fmla="*/ 7 w 301"/>
                <a:gd name="T65" fmla="*/ 153 h 301"/>
                <a:gd name="T66" fmla="*/ 1 w 301"/>
                <a:gd name="T67" fmla="*/ 167 h 301"/>
                <a:gd name="T68" fmla="*/ 11 w 301"/>
                <a:gd name="T69" fmla="*/ 179 h 301"/>
                <a:gd name="T70" fmla="*/ 94 w 301"/>
                <a:gd name="T71" fmla="*/ 207 h 301"/>
                <a:gd name="T72" fmla="*/ 119 w 301"/>
                <a:gd name="T73" fmla="*/ 291 h 301"/>
                <a:gd name="T74" fmla="*/ 123 w 301"/>
                <a:gd name="T75" fmla="*/ 297 h 301"/>
                <a:gd name="T76" fmla="*/ 131 w 301"/>
                <a:gd name="T77" fmla="*/ 301 h 301"/>
                <a:gd name="T78" fmla="*/ 133 w 301"/>
                <a:gd name="T79" fmla="*/ 301 h 301"/>
                <a:gd name="T80" fmla="*/ 145 w 301"/>
                <a:gd name="T81" fmla="*/ 295 h 301"/>
                <a:gd name="T82" fmla="*/ 197 w 301"/>
                <a:gd name="T83" fmla="*/ 224 h 301"/>
                <a:gd name="T84" fmla="*/ 285 w 301"/>
                <a:gd name="T85" fmla="*/ 227 h 301"/>
                <a:gd name="T86" fmla="*/ 285 w 301"/>
                <a:gd name="T87" fmla="*/ 227 h 301"/>
                <a:gd name="T88" fmla="*/ 298 w 301"/>
                <a:gd name="T89" fmla="*/ 219 h 301"/>
                <a:gd name="T90" fmla="*/ 297 w 301"/>
                <a:gd name="T91" fmla="*/ 203 h 301"/>
                <a:gd name="T92" fmla="*/ 246 w 301"/>
                <a:gd name="T93" fmla="*/ 132 h 301"/>
                <a:gd name="T94" fmla="*/ 275 w 301"/>
                <a:gd name="T95" fmla="*/ 49 h 301"/>
                <a:gd name="T96" fmla="*/ 272 w 301"/>
                <a:gd name="T97" fmla="*/ 34 h 301"/>
                <a:gd name="T98" fmla="*/ 261 w 301"/>
                <a:gd name="T99" fmla="*/ 29 h 301"/>
                <a:gd name="T100" fmla="*/ 257 w 301"/>
                <a:gd name="T101" fmla="*/ 30 h 301"/>
                <a:gd name="T102" fmla="*/ 173 w 301"/>
                <a:gd name="T103" fmla="*/ 57 h 301"/>
                <a:gd name="T104" fmla="*/ 104 w 301"/>
                <a:gd name="T105" fmla="*/ 4 h 301"/>
                <a:gd name="T106" fmla="*/ 94 w 301"/>
                <a:gd name="T107" fmla="*/ 0 h 301"/>
                <a:gd name="T108" fmla="*/ 94 w 301"/>
                <a:gd name="T10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301">
                  <a:moveTo>
                    <a:pt x="94" y="12"/>
                  </a:moveTo>
                  <a:cubicBezTo>
                    <a:pt x="95" y="12"/>
                    <a:pt x="96" y="13"/>
                    <a:pt x="96" y="13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1" y="41"/>
                    <a:pt x="261" y="41"/>
                    <a:pt x="261" y="41"/>
                  </a:cubicBezTo>
                  <a:cubicBezTo>
                    <a:pt x="262" y="41"/>
                    <a:pt x="263" y="42"/>
                    <a:pt x="263" y="42"/>
                  </a:cubicBezTo>
                  <a:cubicBezTo>
                    <a:pt x="264" y="43"/>
                    <a:pt x="264" y="44"/>
                    <a:pt x="264" y="45"/>
                  </a:cubicBezTo>
                  <a:cubicBezTo>
                    <a:pt x="232" y="134"/>
                    <a:pt x="232" y="134"/>
                    <a:pt x="232" y="134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1"/>
                    <a:pt x="288" y="212"/>
                    <a:pt x="288" y="213"/>
                  </a:cubicBezTo>
                  <a:cubicBezTo>
                    <a:pt x="287" y="214"/>
                    <a:pt x="286" y="215"/>
                    <a:pt x="285" y="215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191" y="212"/>
                    <a:pt x="191" y="212"/>
                    <a:pt x="191" y="212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9"/>
                    <a:pt x="134" y="289"/>
                    <a:pt x="133" y="289"/>
                  </a:cubicBezTo>
                  <a:cubicBezTo>
                    <a:pt x="133" y="289"/>
                    <a:pt x="133" y="289"/>
                    <a:pt x="133" y="289"/>
                  </a:cubicBezTo>
                  <a:cubicBezTo>
                    <a:pt x="132" y="289"/>
                    <a:pt x="132" y="289"/>
                    <a:pt x="131" y="289"/>
                  </a:cubicBezTo>
                  <a:cubicBezTo>
                    <a:pt x="131" y="288"/>
                    <a:pt x="131" y="288"/>
                    <a:pt x="131" y="287"/>
                  </a:cubicBezTo>
                  <a:cubicBezTo>
                    <a:pt x="104" y="197"/>
                    <a:pt x="104" y="197"/>
                    <a:pt x="104" y="197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3" y="168"/>
                    <a:pt x="13" y="167"/>
                    <a:pt x="12" y="166"/>
                  </a:cubicBezTo>
                  <a:cubicBezTo>
                    <a:pt x="12" y="164"/>
                    <a:pt x="13" y="163"/>
                    <a:pt x="14" y="163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3"/>
                    <a:pt x="93" y="13"/>
                  </a:cubicBezTo>
                  <a:cubicBezTo>
                    <a:pt x="93" y="13"/>
                    <a:pt x="94" y="12"/>
                    <a:pt x="94" y="12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90" y="1"/>
                    <a:pt x="88" y="2"/>
                  </a:cubicBezTo>
                  <a:cubicBezTo>
                    <a:pt x="83" y="5"/>
                    <a:pt x="79" y="10"/>
                    <a:pt x="79" y="15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" y="156"/>
                    <a:pt x="0" y="162"/>
                    <a:pt x="1" y="167"/>
                  </a:cubicBezTo>
                  <a:cubicBezTo>
                    <a:pt x="1" y="173"/>
                    <a:pt x="5" y="178"/>
                    <a:pt x="11" y="179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9" y="291"/>
                    <a:pt x="119" y="291"/>
                    <a:pt x="119" y="291"/>
                  </a:cubicBezTo>
                  <a:cubicBezTo>
                    <a:pt x="120" y="293"/>
                    <a:pt x="121" y="295"/>
                    <a:pt x="123" y="297"/>
                  </a:cubicBezTo>
                  <a:cubicBezTo>
                    <a:pt x="125" y="299"/>
                    <a:pt x="128" y="301"/>
                    <a:pt x="131" y="301"/>
                  </a:cubicBezTo>
                  <a:cubicBezTo>
                    <a:pt x="132" y="301"/>
                    <a:pt x="132" y="301"/>
                    <a:pt x="133" y="301"/>
                  </a:cubicBezTo>
                  <a:cubicBezTo>
                    <a:pt x="138" y="301"/>
                    <a:pt x="143" y="299"/>
                    <a:pt x="145" y="29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91" y="227"/>
                    <a:pt x="296" y="224"/>
                    <a:pt x="298" y="219"/>
                  </a:cubicBezTo>
                  <a:cubicBezTo>
                    <a:pt x="301" y="214"/>
                    <a:pt x="301" y="208"/>
                    <a:pt x="297" y="20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75" y="49"/>
                    <a:pt x="275" y="49"/>
                    <a:pt x="275" y="49"/>
                  </a:cubicBezTo>
                  <a:cubicBezTo>
                    <a:pt x="277" y="44"/>
                    <a:pt x="276" y="38"/>
                    <a:pt x="272" y="34"/>
                  </a:cubicBezTo>
                  <a:cubicBezTo>
                    <a:pt x="269" y="31"/>
                    <a:pt x="265" y="29"/>
                    <a:pt x="261" y="29"/>
                  </a:cubicBezTo>
                  <a:cubicBezTo>
                    <a:pt x="260" y="29"/>
                    <a:pt x="258" y="30"/>
                    <a:pt x="257" y="30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1" y="2"/>
                    <a:pt x="98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2" name="yellow star"/>
          <p:cNvGrpSpPr/>
          <p:nvPr/>
        </p:nvGrpSpPr>
        <p:grpSpPr>
          <a:xfrm>
            <a:off x="9348375" y="6167117"/>
            <a:ext cx="628650" cy="612775"/>
            <a:chOff x="3908425" y="49213"/>
            <a:chExt cx="628650" cy="612775"/>
          </a:xfrm>
        </p:grpSpPr>
        <p:sp>
          <p:nvSpPr>
            <p:cNvPr id="443" name="yellow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4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5" name="yellow star"/>
          <p:cNvGrpSpPr/>
          <p:nvPr/>
        </p:nvGrpSpPr>
        <p:grpSpPr>
          <a:xfrm>
            <a:off x="2820989" y="5849938"/>
            <a:ext cx="950913" cy="952500"/>
            <a:chOff x="1296988" y="5849938"/>
            <a:chExt cx="950913" cy="952500"/>
          </a:xfrm>
        </p:grpSpPr>
        <p:sp>
          <p:nvSpPr>
            <p:cNvPr id="446" name="yellow star"/>
            <p:cNvSpPr>
              <a:spLocks/>
            </p:cNvSpPr>
            <p:nvPr/>
          </p:nvSpPr>
          <p:spPr bwMode="auto">
            <a:xfrm>
              <a:off x="1316038" y="5868988"/>
              <a:ext cx="912813" cy="914400"/>
            </a:xfrm>
            <a:custGeom>
              <a:avLst/>
              <a:gdLst>
                <a:gd name="T0" fmla="*/ 201 w 289"/>
                <a:gd name="T1" fmla="*/ 289 h 289"/>
                <a:gd name="T2" fmla="*/ 195 w 289"/>
                <a:gd name="T3" fmla="*/ 287 h 289"/>
                <a:gd name="T4" fmla="*/ 123 w 289"/>
                <a:gd name="T5" fmla="*/ 231 h 289"/>
                <a:gd name="T6" fmla="*/ 37 w 289"/>
                <a:gd name="T7" fmla="*/ 259 h 289"/>
                <a:gd name="T8" fmla="*/ 34 w 289"/>
                <a:gd name="T9" fmla="*/ 260 h 289"/>
                <a:gd name="T10" fmla="*/ 27 w 289"/>
                <a:gd name="T11" fmla="*/ 257 h 289"/>
                <a:gd name="T12" fmla="*/ 25 w 289"/>
                <a:gd name="T13" fmla="*/ 248 h 289"/>
                <a:gd name="T14" fmla="*/ 56 w 289"/>
                <a:gd name="T15" fmla="*/ 162 h 289"/>
                <a:gd name="T16" fmla="*/ 3 w 289"/>
                <a:gd name="T17" fmla="*/ 88 h 289"/>
                <a:gd name="T18" fmla="*/ 2 w 289"/>
                <a:gd name="T19" fmla="*/ 79 h 289"/>
                <a:gd name="T20" fmla="*/ 10 w 289"/>
                <a:gd name="T21" fmla="*/ 74 h 289"/>
                <a:gd name="T22" fmla="*/ 101 w 289"/>
                <a:gd name="T23" fmla="*/ 77 h 289"/>
                <a:gd name="T24" fmla="*/ 154 w 289"/>
                <a:gd name="T25" fmla="*/ 3 h 289"/>
                <a:gd name="T26" fmla="*/ 162 w 289"/>
                <a:gd name="T27" fmla="*/ 0 h 289"/>
                <a:gd name="T28" fmla="*/ 163 w 289"/>
                <a:gd name="T29" fmla="*/ 0 h 289"/>
                <a:gd name="T30" fmla="*/ 168 w 289"/>
                <a:gd name="T31" fmla="*/ 2 h 289"/>
                <a:gd name="T32" fmla="*/ 170 w 289"/>
                <a:gd name="T33" fmla="*/ 6 h 289"/>
                <a:gd name="T34" fmla="*/ 196 w 289"/>
                <a:gd name="T35" fmla="*/ 93 h 289"/>
                <a:gd name="T36" fmla="*/ 282 w 289"/>
                <a:gd name="T37" fmla="*/ 121 h 289"/>
                <a:gd name="T38" fmla="*/ 288 w 289"/>
                <a:gd name="T39" fmla="*/ 129 h 289"/>
                <a:gd name="T40" fmla="*/ 285 w 289"/>
                <a:gd name="T41" fmla="*/ 137 h 289"/>
                <a:gd name="T42" fmla="*/ 210 w 289"/>
                <a:gd name="T43" fmla="*/ 189 h 289"/>
                <a:gd name="T44" fmla="*/ 210 w 289"/>
                <a:gd name="T45" fmla="*/ 280 h 289"/>
                <a:gd name="T46" fmla="*/ 205 w 289"/>
                <a:gd name="T47" fmla="*/ 288 h 289"/>
                <a:gd name="T48" fmla="*/ 201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201" y="289"/>
                  </a:moveTo>
                  <a:cubicBezTo>
                    <a:pt x="199" y="289"/>
                    <a:pt x="197" y="288"/>
                    <a:pt x="195" y="287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6" y="260"/>
                    <a:pt x="35" y="260"/>
                    <a:pt x="34" y="260"/>
                  </a:cubicBezTo>
                  <a:cubicBezTo>
                    <a:pt x="31" y="260"/>
                    <a:pt x="29" y="259"/>
                    <a:pt x="27" y="257"/>
                  </a:cubicBezTo>
                  <a:cubicBezTo>
                    <a:pt x="25" y="255"/>
                    <a:pt x="24" y="251"/>
                    <a:pt x="25" y="248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0" y="86"/>
                    <a:pt x="0" y="82"/>
                    <a:pt x="2" y="79"/>
                  </a:cubicBezTo>
                  <a:cubicBezTo>
                    <a:pt x="3" y="76"/>
                    <a:pt x="6" y="74"/>
                    <a:pt x="10" y="74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6" y="1"/>
                    <a:pt x="159" y="0"/>
                    <a:pt x="162" y="0"/>
                  </a:cubicBezTo>
                  <a:cubicBezTo>
                    <a:pt x="162" y="0"/>
                    <a:pt x="163" y="0"/>
                    <a:pt x="163" y="0"/>
                  </a:cubicBezTo>
                  <a:cubicBezTo>
                    <a:pt x="165" y="0"/>
                    <a:pt x="167" y="1"/>
                    <a:pt x="168" y="2"/>
                  </a:cubicBezTo>
                  <a:cubicBezTo>
                    <a:pt x="169" y="3"/>
                    <a:pt x="170" y="5"/>
                    <a:pt x="170" y="6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286" y="122"/>
                    <a:pt x="288" y="125"/>
                    <a:pt x="288" y="129"/>
                  </a:cubicBezTo>
                  <a:cubicBezTo>
                    <a:pt x="289" y="132"/>
                    <a:pt x="287" y="135"/>
                    <a:pt x="285" y="137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0" y="280"/>
                    <a:pt x="210" y="280"/>
                    <a:pt x="210" y="280"/>
                  </a:cubicBezTo>
                  <a:cubicBezTo>
                    <a:pt x="210" y="283"/>
                    <a:pt x="208" y="286"/>
                    <a:pt x="205" y="288"/>
                  </a:cubicBezTo>
                  <a:cubicBezTo>
                    <a:pt x="203" y="288"/>
                    <a:pt x="202" y="289"/>
                    <a:pt x="201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7" name="star outline"/>
            <p:cNvSpPr>
              <a:spLocks noEditPoints="1"/>
            </p:cNvSpPr>
            <p:nvPr/>
          </p:nvSpPr>
          <p:spPr bwMode="auto">
            <a:xfrm>
              <a:off x="1296988" y="5849938"/>
              <a:ext cx="950913" cy="952500"/>
            </a:xfrm>
            <a:custGeom>
              <a:avLst/>
              <a:gdLst>
                <a:gd name="T0" fmla="*/ 168 w 301"/>
                <a:gd name="T1" fmla="*/ 12 h 301"/>
                <a:gd name="T2" fmla="*/ 168 w 301"/>
                <a:gd name="T3" fmla="*/ 12 h 301"/>
                <a:gd name="T4" fmla="*/ 170 w 301"/>
                <a:gd name="T5" fmla="*/ 12 h 301"/>
                <a:gd name="T6" fmla="*/ 170 w 301"/>
                <a:gd name="T7" fmla="*/ 14 h 301"/>
                <a:gd name="T8" fmla="*/ 197 w 301"/>
                <a:gd name="T9" fmla="*/ 104 h 301"/>
                <a:gd name="T10" fmla="*/ 287 w 301"/>
                <a:gd name="T11" fmla="*/ 133 h 301"/>
                <a:gd name="T12" fmla="*/ 289 w 301"/>
                <a:gd name="T13" fmla="*/ 135 h 301"/>
                <a:gd name="T14" fmla="*/ 287 w 301"/>
                <a:gd name="T15" fmla="*/ 138 h 301"/>
                <a:gd name="T16" fmla="*/ 210 w 301"/>
                <a:gd name="T17" fmla="*/ 192 h 301"/>
                <a:gd name="T18" fmla="*/ 210 w 301"/>
                <a:gd name="T19" fmla="*/ 286 h 301"/>
                <a:gd name="T20" fmla="*/ 208 w 301"/>
                <a:gd name="T21" fmla="*/ 288 h 301"/>
                <a:gd name="T22" fmla="*/ 207 w 301"/>
                <a:gd name="T23" fmla="*/ 289 h 301"/>
                <a:gd name="T24" fmla="*/ 205 w 301"/>
                <a:gd name="T25" fmla="*/ 288 h 301"/>
                <a:gd name="T26" fmla="*/ 130 w 301"/>
                <a:gd name="T27" fmla="*/ 231 h 301"/>
                <a:gd name="T28" fmla="*/ 41 w 301"/>
                <a:gd name="T29" fmla="*/ 260 h 301"/>
                <a:gd name="T30" fmla="*/ 40 w 301"/>
                <a:gd name="T31" fmla="*/ 260 h 301"/>
                <a:gd name="T32" fmla="*/ 38 w 301"/>
                <a:gd name="T33" fmla="*/ 259 h 301"/>
                <a:gd name="T34" fmla="*/ 37 w 301"/>
                <a:gd name="T35" fmla="*/ 256 h 301"/>
                <a:gd name="T36" fmla="*/ 69 w 301"/>
                <a:gd name="T37" fmla="*/ 167 h 301"/>
                <a:gd name="T38" fmla="*/ 13 w 301"/>
                <a:gd name="T39" fmla="*/ 91 h 301"/>
                <a:gd name="T40" fmla="*/ 13 w 301"/>
                <a:gd name="T41" fmla="*/ 88 h 301"/>
                <a:gd name="T42" fmla="*/ 16 w 301"/>
                <a:gd name="T43" fmla="*/ 86 h 301"/>
                <a:gd name="T44" fmla="*/ 16 w 301"/>
                <a:gd name="T45" fmla="*/ 86 h 301"/>
                <a:gd name="T46" fmla="*/ 110 w 301"/>
                <a:gd name="T47" fmla="*/ 89 h 301"/>
                <a:gd name="T48" fmla="*/ 165 w 301"/>
                <a:gd name="T49" fmla="*/ 13 h 301"/>
                <a:gd name="T50" fmla="*/ 168 w 301"/>
                <a:gd name="T51" fmla="*/ 12 h 301"/>
                <a:gd name="T52" fmla="*/ 168 w 301"/>
                <a:gd name="T53" fmla="*/ 0 h 301"/>
                <a:gd name="T54" fmla="*/ 168 w 301"/>
                <a:gd name="T55" fmla="*/ 0 h 301"/>
                <a:gd name="T56" fmla="*/ 156 w 301"/>
                <a:gd name="T57" fmla="*/ 6 h 301"/>
                <a:gd name="T58" fmla="*/ 104 w 301"/>
                <a:gd name="T59" fmla="*/ 77 h 301"/>
                <a:gd name="T60" fmla="*/ 16 w 301"/>
                <a:gd name="T61" fmla="*/ 74 h 301"/>
                <a:gd name="T62" fmla="*/ 16 w 301"/>
                <a:gd name="T63" fmla="*/ 74 h 301"/>
                <a:gd name="T64" fmla="*/ 3 w 301"/>
                <a:gd name="T65" fmla="*/ 82 h 301"/>
                <a:gd name="T66" fmla="*/ 4 w 301"/>
                <a:gd name="T67" fmla="*/ 98 h 301"/>
                <a:gd name="T68" fmla="*/ 55 w 301"/>
                <a:gd name="T69" fmla="*/ 169 h 301"/>
                <a:gd name="T70" fmla="*/ 26 w 301"/>
                <a:gd name="T71" fmla="*/ 252 h 301"/>
                <a:gd name="T72" fmla="*/ 29 w 301"/>
                <a:gd name="T73" fmla="*/ 267 h 301"/>
                <a:gd name="T74" fmla="*/ 40 w 301"/>
                <a:gd name="T75" fmla="*/ 272 h 301"/>
                <a:gd name="T76" fmla="*/ 44 w 301"/>
                <a:gd name="T77" fmla="*/ 271 h 301"/>
                <a:gd name="T78" fmla="*/ 128 w 301"/>
                <a:gd name="T79" fmla="*/ 244 h 301"/>
                <a:gd name="T80" fmla="*/ 197 w 301"/>
                <a:gd name="T81" fmla="*/ 297 h 301"/>
                <a:gd name="T82" fmla="*/ 207 w 301"/>
                <a:gd name="T83" fmla="*/ 301 h 301"/>
                <a:gd name="T84" fmla="*/ 213 w 301"/>
                <a:gd name="T85" fmla="*/ 299 h 301"/>
                <a:gd name="T86" fmla="*/ 222 w 301"/>
                <a:gd name="T87" fmla="*/ 286 h 301"/>
                <a:gd name="T88" fmla="*/ 222 w 301"/>
                <a:gd name="T89" fmla="*/ 198 h 301"/>
                <a:gd name="T90" fmla="*/ 294 w 301"/>
                <a:gd name="T91" fmla="*/ 148 h 301"/>
                <a:gd name="T92" fmla="*/ 300 w 301"/>
                <a:gd name="T93" fmla="*/ 134 h 301"/>
                <a:gd name="T94" fmla="*/ 290 w 301"/>
                <a:gd name="T95" fmla="*/ 122 h 301"/>
                <a:gd name="T96" fmla="*/ 207 w 301"/>
                <a:gd name="T97" fmla="*/ 94 h 301"/>
                <a:gd name="T98" fmla="*/ 182 w 301"/>
                <a:gd name="T99" fmla="*/ 10 h 301"/>
                <a:gd name="T100" fmla="*/ 178 w 301"/>
                <a:gd name="T101" fmla="*/ 4 h 301"/>
                <a:gd name="T102" fmla="*/ 170 w 301"/>
                <a:gd name="T103" fmla="*/ 0 h 301"/>
                <a:gd name="T104" fmla="*/ 168 w 301"/>
                <a:gd name="T105" fmla="*/ 0 h 301"/>
                <a:gd name="T106" fmla="*/ 168 w 301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1" h="301">
                  <a:moveTo>
                    <a:pt x="168" y="12"/>
                  </a:moveTo>
                  <a:cubicBezTo>
                    <a:pt x="168" y="12"/>
                    <a:pt x="168" y="12"/>
                    <a:pt x="168" y="12"/>
                  </a:cubicBezTo>
                  <a:cubicBezTo>
                    <a:pt x="169" y="12"/>
                    <a:pt x="169" y="12"/>
                    <a:pt x="170" y="12"/>
                  </a:cubicBezTo>
                  <a:cubicBezTo>
                    <a:pt x="170" y="13"/>
                    <a:pt x="170" y="13"/>
                    <a:pt x="170" y="14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8" y="133"/>
                    <a:pt x="288" y="134"/>
                    <a:pt x="289" y="135"/>
                  </a:cubicBezTo>
                  <a:cubicBezTo>
                    <a:pt x="289" y="137"/>
                    <a:pt x="288" y="138"/>
                    <a:pt x="287" y="138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87"/>
                    <a:pt x="209" y="288"/>
                    <a:pt x="208" y="288"/>
                  </a:cubicBezTo>
                  <a:cubicBezTo>
                    <a:pt x="208" y="288"/>
                    <a:pt x="207" y="289"/>
                    <a:pt x="207" y="289"/>
                  </a:cubicBezTo>
                  <a:cubicBezTo>
                    <a:pt x="206" y="289"/>
                    <a:pt x="205" y="288"/>
                    <a:pt x="205" y="288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41" y="260"/>
                    <a:pt x="41" y="260"/>
                    <a:pt x="41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39" y="260"/>
                    <a:pt x="38" y="259"/>
                    <a:pt x="38" y="259"/>
                  </a:cubicBezTo>
                  <a:cubicBezTo>
                    <a:pt x="37" y="258"/>
                    <a:pt x="37" y="257"/>
                    <a:pt x="37" y="256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0"/>
                    <a:pt x="13" y="89"/>
                    <a:pt x="13" y="88"/>
                  </a:cubicBezTo>
                  <a:cubicBezTo>
                    <a:pt x="14" y="87"/>
                    <a:pt x="15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6" y="12"/>
                    <a:pt x="167" y="12"/>
                    <a:pt x="168" y="12"/>
                  </a:cubicBezTo>
                  <a:moveTo>
                    <a:pt x="168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3" y="0"/>
                    <a:pt x="158" y="2"/>
                    <a:pt x="156" y="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0" y="74"/>
                    <a:pt x="5" y="77"/>
                    <a:pt x="3" y="82"/>
                  </a:cubicBezTo>
                  <a:cubicBezTo>
                    <a:pt x="0" y="87"/>
                    <a:pt x="0" y="93"/>
                    <a:pt x="4" y="98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4" y="257"/>
                    <a:pt x="25" y="263"/>
                    <a:pt x="29" y="267"/>
                  </a:cubicBezTo>
                  <a:cubicBezTo>
                    <a:pt x="32" y="270"/>
                    <a:pt x="36" y="272"/>
                    <a:pt x="40" y="272"/>
                  </a:cubicBezTo>
                  <a:cubicBezTo>
                    <a:pt x="41" y="272"/>
                    <a:pt x="43" y="271"/>
                    <a:pt x="44" y="271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97" y="297"/>
                    <a:pt x="197" y="297"/>
                    <a:pt x="197" y="297"/>
                  </a:cubicBezTo>
                  <a:cubicBezTo>
                    <a:pt x="200" y="299"/>
                    <a:pt x="203" y="301"/>
                    <a:pt x="207" y="301"/>
                  </a:cubicBezTo>
                  <a:cubicBezTo>
                    <a:pt x="209" y="301"/>
                    <a:pt x="211" y="300"/>
                    <a:pt x="213" y="299"/>
                  </a:cubicBezTo>
                  <a:cubicBezTo>
                    <a:pt x="218" y="296"/>
                    <a:pt x="222" y="291"/>
                    <a:pt x="222" y="286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94" y="148"/>
                    <a:pt x="294" y="148"/>
                    <a:pt x="294" y="148"/>
                  </a:cubicBezTo>
                  <a:cubicBezTo>
                    <a:pt x="299" y="145"/>
                    <a:pt x="301" y="139"/>
                    <a:pt x="300" y="134"/>
                  </a:cubicBezTo>
                  <a:cubicBezTo>
                    <a:pt x="300" y="128"/>
                    <a:pt x="296" y="123"/>
                    <a:pt x="290" y="122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1" y="8"/>
                    <a:pt x="180" y="6"/>
                    <a:pt x="178" y="4"/>
                  </a:cubicBezTo>
                  <a:cubicBezTo>
                    <a:pt x="176" y="2"/>
                    <a:pt x="173" y="0"/>
                    <a:pt x="170" y="0"/>
                  </a:cubicBezTo>
                  <a:cubicBezTo>
                    <a:pt x="169" y="0"/>
                    <a:pt x="169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8" name="yellow star"/>
          <p:cNvGrpSpPr/>
          <p:nvPr/>
        </p:nvGrpSpPr>
        <p:grpSpPr>
          <a:xfrm>
            <a:off x="2428876" y="6350002"/>
            <a:ext cx="411163" cy="430213"/>
            <a:chOff x="904875" y="6350001"/>
            <a:chExt cx="411163" cy="430213"/>
          </a:xfrm>
        </p:grpSpPr>
        <p:sp>
          <p:nvSpPr>
            <p:cNvPr id="449" name="yellow star"/>
            <p:cNvSpPr>
              <a:spLocks/>
            </p:cNvSpPr>
            <p:nvPr/>
          </p:nvSpPr>
          <p:spPr bwMode="auto">
            <a:xfrm>
              <a:off x="923925" y="6369051"/>
              <a:ext cx="373063" cy="392113"/>
            </a:xfrm>
            <a:custGeom>
              <a:avLst/>
              <a:gdLst>
                <a:gd name="T0" fmla="*/ 46 w 118"/>
                <a:gd name="T1" fmla="*/ 124 h 124"/>
                <a:gd name="T2" fmla="*/ 44 w 118"/>
                <a:gd name="T3" fmla="*/ 123 h 124"/>
                <a:gd name="T4" fmla="*/ 39 w 118"/>
                <a:gd name="T5" fmla="*/ 118 h 124"/>
                <a:gd name="T6" fmla="*/ 34 w 118"/>
                <a:gd name="T7" fmla="*/ 84 h 124"/>
                <a:gd name="T8" fmla="*/ 4 w 118"/>
                <a:gd name="T9" fmla="*/ 68 h 124"/>
                <a:gd name="T10" fmla="*/ 0 w 118"/>
                <a:gd name="T11" fmla="*/ 62 h 124"/>
                <a:gd name="T12" fmla="*/ 4 w 118"/>
                <a:gd name="T13" fmla="*/ 55 h 124"/>
                <a:gd name="T14" fmla="*/ 35 w 118"/>
                <a:gd name="T15" fmla="*/ 40 h 124"/>
                <a:gd name="T16" fmla="*/ 40 w 118"/>
                <a:gd name="T17" fmla="*/ 7 h 124"/>
                <a:gd name="T18" fmla="*/ 45 w 118"/>
                <a:gd name="T19" fmla="*/ 1 h 124"/>
                <a:gd name="T20" fmla="*/ 47 w 118"/>
                <a:gd name="T21" fmla="*/ 0 h 124"/>
                <a:gd name="T22" fmla="*/ 52 w 118"/>
                <a:gd name="T23" fmla="*/ 3 h 124"/>
                <a:gd name="T24" fmla="*/ 76 w 118"/>
                <a:gd name="T25" fmla="*/ 27 h 124"/>
                <a:gd name="T26" fmla="*/ 110 w 118"/>
                <a:gd name="T27" fmla="*/ 22 h 124"/>
                <a:gd name="T28" fmla="*/ 111 w 118"/>
                <a:gd name="T29" fmla="*/ 22 h 124"/>
                <a:gd name="T30" fmla="*/ 117 w 118"/>
                <a:gd name="T31" fmla="*/ 25 h 124"/>
                <a:gd name="T32" fmla="*/ 118 w 118"/>
                <a:gd name="T33" fmla="*/ 29 h 124"/>
                <a:gd name="T34" fmla="*/ 117 w 118"/>
                <a:gd name="T35" fmla="*/ 32 h 124"/>
                <a:gd name="T36" fmla="*/ 101 w 118"/>
                <a:gd name="T37" fmla="*/ 62 h 124"/>
                <a:gd name="T38" fmla="*/ 117 w 118"/>
                <a:gd name="T39" fmla="*/ 93 h 124"/>
                <a:gd name="T40" fmla="*/ 116 w 118"/>
                <a:gd name="T41" fmla="*/ 100 h 124"/>
                <a:gd name="T42" fmla="*/ 110 w 118"/>
                <a:gd name="T43" fmla="*/ 103 h 124"/>
                <a:gd name="T44" fmla="*/ 109 w 118"/>
                <a:gd name="T45" fmla="*/ 103 h 124"/>
                <a:gd name="T46" fmla="*/ 75 w 118"/>
                <a:gd name="T47" fmla="*/ 97 h 124"/>
                <a:gd name="T48" fmla="*/ 51 w 118"/>
                <a:gd name="T49" fmla="*/ 122 h 124"/>
                <a:gd name="T50" fmla="*/ 46 w 118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24">
                  <a:moveTo>
                    <a:pt x="46" y="124"/>
                  </a:moveTo>
                  <a:cubicBezTo>
                    <a:pt x="46" y="124"/>
                    <a:pt x="45" y="124"/>
                    <a:pt x="44" y="123"/>
                  </a:cubicBezTo>
                  <a:cubicBezTo>
                    <a:pt x="41" y="123"/>
                    <a:pt x="40" y="120"/>
                    <a:pt x="39" y="118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7"/>
                    <a:pt x="0" y="65"/>
                    <a:pt x="0" y="62"/>
                  </a:cubicBezTo>
                  <a:cubicBezTo>
                    <a:pt x="0" y="59"/>
                    <a:pt x="1" y="57"/>
                    <a:pt x="4" y="5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4"/>
                    <a:pt x="42" y="2"/>
                    <a:pt x="45" y="1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51" y="1"/>
                    <a:pt x="52" y="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2"/>
                    <a:pt x="110" y="22"/>
                    <a:pt x="111" y="22"/>
                  </a:cubicBezTo>
                  <a:cubicBezTo>
                    <a:pt x="113" y="22"/>
                    <a:pt x="115" y="23"/>
                    <a:pt x="117" y="25"/>
                  </a:cubicBezTo>
                  <a:cubicBezTo>
                    <a:pt x="117" y="26"/>
                    <a:pt x="118" y="27"/>
                    <a:pt x="118" y="29"/>
                  </a:cubicBezTo>
                  <a:cubicBezTo>
                    <a:pt x="118" y="30"/>
                    <a:pt x="118" y="31"/>
                    <a:pt x="117" y="3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8" y="95"/>
                    <a:pt x="118" y="98"/>
                    <a:pt x="116" y="100"/>
                  </a:cubicBezTo>
                  <a:cubicBezTo>
                    <a:pt x="115" y="102"/>
                    <a:pt x="113" y="103"/>
                    <a:pt x="110" y="103"/>
                  </a:cubicBezTo>
                  <a:cubicBezTo>
                    <a:pt x="110" y="103"/>
                    <a:pt x="109" y="103"/>
                    <a:pt x="109" y="10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0" y="123"/>
                    <a:pt x="48" y="124"/>
                    <a:pt x="4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0" name="star outline"/>
            <p:cNvSpPr>
              <a:spLocks noEditPoints="1"/>
            </p:cNvSpPr>
            <p:nvPr/>
          </p:nvSpPr>
          <p:spPr bwMode="auto">
            <a:xfrm>
              <a:off x="904875" y="6350001"/>
              <a:ext cx="411163" cy="430213"/>
            </a:xfrm>
            <a:custGeom>
              <a:avLst/>
              <a:gdLst>
                <a:gd name="T0" fmla="*/ 53 w 130"/>
                <a:gd name="T1" fmla="*/ 12 h 136"/>
                <a:gd name="T2" fmla="*/ 54 w 130"/>
                <a:gd name="T3" fmla="*/ 13 h 136"/>
                <a:gd name="T4" fmla="*/ 80 w 130"/>
                <a:gd name="T5" fmla="*/ 40 h 136"/>
                <a:gd name="T6" fmla="*/ 117 w 130"/>
                <a:gd name="T7" fmla="*/ 34 h 136"/>
                <a:gd name="T8" fmla="*/ 117 w 130"/>
                <a:gd name="T9" fmla="*/ 34 h 136"/>
                <a:gd name="T10" fmla="*/ 118 w 130"/>
                <a:gd name="T11" fmla="*/ 34 h 136"/>
                <a:gd name="T12" fmla="*/ 118 w 130"/>
                <a:gd name="T13" fmla="*/ 35 h 136"/>
                <a:gd name="T14" fmla="*/ 118 w 130"/>
                <a:gd name="T15" fmla="*/ 35 h 136"/>
                <a:gd name="T16" fmla="*/ 100 w 130"/>
                <a:gd name="T17" fmla="*/ 68 h 136"/>
                <a:gd name="T18" fmla="*/ 117 w 130"/>
                <a:gd name="T19" fmla="*/ 102 h 136"/>
                <a:gd name="T20" fmla="*/ 117 w 130"/>
                <a:gd name="T21" fmla="*/ 103 h 136"/>
                <a:gd name="T22" fmla="*/ 116 w 130"/>
                <a:gd name="T23" fmla="*/ 103 h 136"/>
                <a:gd name="T24" fmla="*/ 116 w 130"/>
                <a:gd name="T25" fmla="*/ 103 h 136"/>
                <a:gd name="T26" fmla="*/ 79 w 130"/>
                <a:gd name="T27" fmla="*/ 97 h 136"/>
                <a:gd name="T28" fmla="*/ 53 w 130"/>
                <a:gd name="T29" fmla="*/ 123 h 136"/>
                <a:gd name="T30" fmla="*/ 52 w 130"/>
                <a:gd name="T31" fmla="*/ 124 h 136"/>
                <a:gd name="T32" fmla="*/ 52 w 130"/>
                <a:gd name="T33" fmla="*/ 124 h 136"/>
                <a:gd name="T34" fmla="*/ 51 w 130"/>
                <a:gd name="T35" fmla="*/ 123 h 136"/>
                <a:gd name="T36" fmla="*/ 46 w 130"/>
                <a:gd name="T37" fmla="*/ 86 h 136"/>
                <a:gd name="T38" fmla="*/ 12 w 130"/>
                <a:gd name="T39" fmla="*/ 69 h 136"/>
                <a:gd name="T40" fmla="*/ 12 w 130"/>
                <a:gd name="T41" fmla="*/ 68 h 136"/>
                <a:gd name="T42" fmla="*/ 12 w 130"/>
                <a:gd name="T43" fmla="*/ 67 h 136"/>
                <a:gd name="T44" fmla="*/ 46 w 130"/>
                <a:gd name="T45" fmla="*/ 50 h 136"/>
                <a:gd name="T46" fmla="*/ 52 w 130"/>
                <a:gd name="T47" fmla="*/ 13 h 136"/>
                <a:gd name="T48" fmla="*/ 52 w 130"/>
                <a:gd name="T49" fmla="*/ 13 h 136"/>
                <a:gd name="T50" fmla="*/ 53 w 130"/>
                <a:gd name="T51" fmla="*/ 12 h 136"/>
                <a:gd name="T52" fmla="*/ 53 w 130"/>
                <a:gd name="T53" fmla="*/ 0 h 136"/>
                <a:gd name="T54" fmla="*/ 49 w 130"/>
                <a:gd name="T55" fmla="*/ 1 h 136"/>
                <a:gd name="T56" fmla="*/ 40 w 130"/>
                <a:gd name="T57" fmla="*/ 12 h 136"/>
                <a:gd name="T58" fmla="*/ 35 w 130"/>
                <a:gd name="T59" fmla="*/ 42 h 136"/>
                <a:gd name="T60" fmla="*/ 7 w 130"/>
                <a:gd name="T61" fmla="*/ 56 h 136"/>
                <a:gd name="T62" fmla="*/ 0 w 130"/>
                <a:gd name="T63" fmla="*/ 68 h 136"/>
                <a:gd name="T64" fmla="*/ 7 w 130"/>
                <a:gd name="T65" fmla="*/ 80 h 136"/>
                <a:gd name="T66" fmla="*/ 35 w 130"/>
                <a:gd name="T67" fmla="*/ 94 h 136"/>
                <a:gd name="T68" fmla="*/ 39 w 130"/>
                <a:gd name="T69" fmla="*/ 124 h 136"/>
                <a:gd name="T70" fmla="*/ 48 w 130"/>
                <a:gd name="T71" fmla="*/ 135 h 136"/>
                <a:gd name="T72" fmla="*/ 52 w 130"/>
                <a:gd name="T73" fmla="*/ 136 h 136"/>
                <a:gd name="T74" fmla="*/ 62 w 130"/>
                <a:gd name="T75" fmla="*/ 132 h 136"/>
                <a:gd name="T76" fmla="*/ 83 w 130"/>
                <a:gd name="T77" fmla="*/ 110 h 136"/>
                <a:gd name="T78" fmla="*/ 114 w 130"/>
                <a:gd name="T79" fmla="*/ 115 h 136"/>
                <a:gd name="T80" fmla="*/ 116 w 130"/>
                <a:gd name="T81" fmla="*/ 115 h 136"/>
                <a:gd name="T82" fmla="*/ 127 w 130"/>
                <a:gd name="T83" fmla="*/ 110 h 136"/>
                <a:gd name="T84" fmla="*/ 128 w 130"/>
                <a:gd name="T85" fmla="*/ 96 h 136"/>
                <a:gd name="T86" fmla="*/ 114 w 130"/>
                <a:gd name="T87" fmla="*/ 68 h 136"/>
                <a:gd name="T88" fmla="*/ 128 w 130"/>
                <a:gd name="T89" fmla="*/ 41 h 136"/>
                <a:gd name="T90" fmla="*/ 130 w 130"/>
                <a:gd name="T91" fmla="*/ 35 h 136"/>
                <a:gd name="T92" fmla="*/ 130 w 130"/>
                <a:gd name="T93" fmla="*/ 35 h 136"/>
                <a:gd name="T94" fmla="*/ 127 w 130"/>
                <a:gd name="T95" fmla="*/ 27 h 136"/>
                <a:gd name="T96" fmla="*/ 117 w 130"/>
                <a:gd name="T97" fmla="*/ 22 h 136"/>
                <a:gd name="T98" fmla="*/ 114 w 130"/>
                <a:gd name="T99" fmla="*/ 22 h 136"/>
                <a:gd name="T100" fmla="*/ 84 w 130"/>
                <a:gd name="T101" fmla="*/ 27 h 136"/>
                <a:gd name="T102" fmla="*/ 62 w 130"/>
                <a:gd name="T103" fmla="*/ 5 h 136"/>
                <a:gd name="T104" fmla="*/ 53 w 130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6">
                  <a:moveTo>
                    <a:pt x="53" y="12"/>
                  </a:moveTo>
                  <a:cubicBezTo>
                    <a:pt x="53" y="12"/>
                    <a:pt x="53" y="13"/>
                    <a:pt x="54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cubicBezTo>
                    <a:pt x="118" y="34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2"/>
                    <a:pt x="118" y="102"/>
                    <a:pt x="117" y="103"/>
                  </a:cubicBezTo>
                  <a:cubicBezTo>
                    <a:pt x="117" y="103"/>
                    <a:pt x="117" y="103"/>
                    <a:pt x="116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4"/>
                    <a:pt x="53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1" y="124"/>
                    <a:pt x="51" y="123"/>
                    <a:pt x="51" y="12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3" y="13"/>
                    <a:pt x="53" y="12"/>
                    <a:pt x="53" y="12"/>
                  </a:cubicBezTo>
                  <a:moveTo>
                    <a:pt x="53" y="0"/>
                  </a:moveTo>
                  <a:cubicBezTo>
                    <a:pt x="51" y="0"/>
                    <a:pt x="50" y="1"/>
                    <a:pt x="49" y="1"/>
                  </a:cubicBezTo>
                  <a:cubicBezTo>
                    <a:pt x="44" y="3"/>
                    <a:pt x="40" y="7"/>
                    <a:pt x="40" y="1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8"/>
                    <a:pt x="0" y="63"/>
                    <a:pt x="0" y="68"/>
                  </a:cubicBezTo>
                  <a:cubicBezTo>
                    <a:pt x="0" y="73"/>
                    <a:pt x="3" y="78"/>
                    <a:pt x="7" y="8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9"/>
                    <a:pt x="43" y="134"/>
                    <a:pt x="48" y="135"/>
                  </a:cubicBezTo>
                  <a:cubicBezTo>
                    <a:pt x="49" y="136"/>
                    <a:pt x="51" y="136"/>
                    <a:pt x="52" y="136"/>
                  </a:cubicBezTo>
                  <a:cubicBezTo>
                    <a:pt x="56" y="136"/>
                    <a:pt x="59" y="134"/>
                    <a:pt x="62" y="132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6" y="115"/>
                    <a:pt x="116" y="115"/>
                  </a:cubicBezTo>
                  <a:cubicBezTo>
                    <a:pt x="121" y="115"/>
                    <a:pt x="125" y="113"/>
                    <a:pt x="127" y="110"/>
                  </a:cubicBezTo>
                  <a:cubicBezTo>
                    <a:pt x="130" y="106"/>
                    <a:pt x="130" y="100"/>
                    <a:pt x="128" y="96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9" y="39"/>
                    <a:pt x="130" y="37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2"/>
                    <a:pt x="129" y="29"/>
                    <a:pt x="127" y="27"/>
                  </a:cubicBezTo>
                  <a:cubicBezTo>
                    <a:pt x="125" y="24"/>
                    <a:pt x="121" y="22"/>
                    <a:pt x="117" y="22"/>
                  </a:cubicBezTo>
                  <a:cubicBezTo>
                    <a:pt x="116" y="22"/>
                    <a:pt x="115" y="22"/>
                    <a:pt x="114" y="22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0" y="2"/>
                    <a:pt x="56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1" name="yellow star"/>
          <p:cNvGrpSpPr/>
          <p:nvPr/>
        </p:nvGrpSpPr>
        <p:grpSpPr>
          <a:xfrm>
            <a:off x="327027" y="5802313"/>
            <a:ext cx="752475" cy="776288"/>
            <a:chOff x="334963" y="5802313"/>
            <a:chExt cx="752475" cy="776288"/>
          </a:xfrm>
        </p:grpSpPr>
        <p:sp>
          <p:nvSpPr>
            <p:cNvPr id="452" name="yellow star"/>
            <p:cNvSpPr>
              <a:spLocks/>
            </p:cNvSpPr>
            <p:nvPr/>
          </p:nvSpPr>
          <p:spPr bwMode="auto">
            <a:xfrm>
              <a:off x="357188" y="5821363"/>
              <a:ext cx="711200" cy="738188"/>
            </a:xfrm>
            <a:custGeom>
              <a:avLst/>
              <a:gdLst>
                <a:gd name="T0" fmla="*/ 134 w 225"/>
                <a:gd name="T1" fmla="*/ 233 h 233"/>
                <a:gd name="T2" fmla="*/ 128 w 225"/>
                <a:gd name="T3" fmla="*/ 231 h 233"/>
                <a:gd name="T4" fmla="*/ 80 w 225"/>
                <a:gd name="T5" fmla="*/ 178 h 233"/>
                <a:gd name="T6" fmla="*/ 10 w 225"/>
                <a:gd name="T7" fmla="*/ 188 h 233"/>
                <a:gd name="T8" fmla="*/ 8 w 225"/>
                <a:gd name="T9" fmla="*/ 188 h 233"/>
                <a:gd name="T10" fmla="*/ 1 w 225"/>
                <a:gd name="T11" fmla="*/ 184 h 233"/>
                <a:gd name="T12" fmla="*/ 1 w 225"/>
                <a:gd name="T13" fmla="*/ 175 h 233"/>
                <a:gd name="T14" fmla="*/ 36 w 225"/>
                <a:gd name="T15" fmla="*/ 114 h 233"/>
                <a:gd name="T16" fmla="*/ 5 w 225"/>
                <a:gd name="T17" fmla="*/ 49 h 233"/>
                <a:gd name="T18" fmla="*/ 6 w 225"/>
                <a:gd name="T19" fmla="*/ 41 h 233"/>
                <a:gd name="T20" fmla="*/ 13 w 225"/>
                <a:gd name="T21" fmla="*/ 37 h 233"/>
                <a:gd name="T22" fmla="*/ 14 w 225"/>
                <a:gd name="T23" fmla="*/ 38 h 233"/>
                <a:gd name="T24" fmla="*/ 84 w 225"/>
                <a:gd name="T25" fmla="*/ 52 h 233"/>
                <a:gd name="T26" fmla="*/ 136 w 225"/>
                <a:gd name="T27" fmla="*/ 3 h 233"/>
                <a:gd name="T28" fmla="*/ 141 w 225"/>
                <a:gd name="T29" fmla="*/ 0 h 233"/>
                <a:gd name="T30" fmla="*/ 144 w 225"/>
                <a:gd name="T31" fmla="*/ 1 h 233"/>
                <a:gd name="T32" fmla="*/ 150 w 225"/>
                <a:gd name="T33" fmla="*/ 8 h 233"/>
                <a:gd name="T34" fmla="*/ 158 w 225"/>
                <a:gd name="T35" fmla="*/ 78 h 233"/>
                <a:gd name="T36" fmla="*/ 220 w 225"/>
                <a:gd name="T37" fmla="*/ 112 h 233"/>
                <a:gd name="T38" fmla="*/ 225 w 225"/>
                <a:gd name="T39" fmla="*/ 120 h 233"/>
                <a:gd name="T40" fmla="*/ 223 w 225"/>
                <a:gd name="T41" fmla="*/ 125 h 233"/>
                <a:gd name="T42" fmla="*/ 220 w 225"/>
                <a:gd name="T43" fmla="*/ 127 h 233"/>
                <a:gd name="T44" fmla="*/ 155 w 225"/>
                <a:gd name="T45" fmla="*/ 156 h 233"/>
                <a:gd name="T46" fmla="*/ 142 w 225"/>
                <a:gd name="T47" fmla="*/ 227 h 233"/>
                <a:gd name="T48" fmla="*/ 137 w 225"/>
                <a:gd name="T49" fmla="*/ 233 h 233"/>
                <a:gd name="T50" fmla="*/ 134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134" y="233"/>
                  </a:moveTo>
                  <a:cubicBezTo>
                    <a:pt x="132" y="233"/>
                    <a:pt x="130" y="232"/>
                    <a:pt x="128" y="231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9" y="188"/>
                    <a:pt x="9" y="188"/>
                    <a:pt x="8" y="188"/>
                  </a:cubicBezTo>
                  <a:cubicBezTo>
                    <a:pt x="6" y="188"/>
                    <a:pt x="3" y="187"/>
                    <a:pt x="1" y="184"/>
                  </a:cubicBezTo>
                  <a:cubicBezTo>
                    <a:pt x="0" y="182"/>
                    <a:pt x="0" y="178"/>
                    <a:pt x="1" y="17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46"/>
                    <a:pt x="4" y="43"/>
                    <a:pt x="6" y="41"/>
                  </a:cubicBezTo>
                  <a:cubicBezTo>
                    <a:pt x="8" y="39"/>
                    <a:pt x="10" y="37"/>
                    <a:pt x="13" y="37"/>
                  </a:cubicBezTo>
                  <a:cubicBezTo>
                    <a:pt x="13" y="37"/>
                    <a:pt x="14" y="37"/>
                    <a:pt x="14" y="38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7" y="1"/>
                    <a:pt x="139" y="0"/>
                    <a:pt x="141" y="0"/>
                  </a:cubicBezTo>
                  <a:cubicBezTo>
                    <a:pt x="142" y="0"/>
                    <a:pt x="143" y="0"/>
                    <a:pt x="144" y="1"/>
                  </a:cubicBezTo>
                  <a:cubicBezTo>
                    <a:pt x="147" y="2"/>
                    <a:pt x="149" y="5"/>
                    <a:pt x="150" y="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220" y="112"/>
                    <a:pt x="220" y="112"/>
                    <a:pt x="220" y="112"/>
                  </a:cubicBezTo>
                  <a:cubicBezTo>
                    <a:pt x="223" y="114"/>
                    <a:pt x="225" y="117"/>
                    <a:pt x="225" y="120"/>
                  </a:cubicBezTo>
                  <a:cubicBezTo>
                    <a:pt x="225" y="121"/>
                    <a:pt x="224" y="123"/>
                    <a:pt x="223" y="125"/>
                  </a:cubicBezTo>
                  <a:cubicBezTo>
                    <a:pt x="222" y="126"/>
                    <a:pt x="221" y="126"/>
                    <a:pt x="220" y="127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42" y="227"/>
                    <a:pt x="142" y="227"/>
                    <a:pt x="142" y="227"/>
                  </a:cubicBezTo>
                  <a:cubicBezTo>
                    <a:pt x="142" y="230"/>
                    <a:pt x="140" y="232"/>
                    <a:pt x="137" y="233"/>
                  </a:cubicBezTo>
                  <a:cubicBezTo>
                    <a:pt x="136" y="233"/>
                    <a:pt x="135" y="233"/>
                    <a:pt x="134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3" name="star outline"/>
            <p:cNvSpPr>
              <a:spLocks noEditPoints="1"/>
            </p:cNvSpPr>
            <p:nvPr/>
          </p:nvSpPr>
          <p:spPr bwMode="auto">
            <a:xfrm>
              <a:off x="334963" y="5802313"/>
              <a:ext cx="752475" cy="776288"/>
            </a:xfrm>
            <a:custGeom>
              <a:avLst/>
              <a:gdLst>
                <a:gd name="T0" fmla="*/ 148 w 238"/>
                <a:gd name="T1" fmla="*/ 12 h 245"/>
                <a:gd name="T2" fmla="*/ 149 w 238"/>
                <a:gd name="T3" fmla="*/ 12 h 245"/>
                <a:gd name="T4" fmla="*/ 151 w 238"/>
                <a:gd name="T5" fmla="*/ 14 h 245"/>
                <a:gd name="T6" fmla="*/ 159 w 238"/>
                <a:gd name="T7" fmla="*/ 88 h 245"/>
                <a:gd name="T8" fmla="*/ 225 w 238"/>
                <a:gd name="T9" fmla="*/ 123 h 245"/>
                <a:gd name="T10" fmla="*/ 226 w 238"/>
                <a:gd name="T11" fmla="*/ 125 h 245"/>
                <a:gd name="T12" fmla="*/ 225 w 238"/>
                <a:gd name="T13" fmla="*/ 127 h 245"/>
                <a:gd name="T14" fmla="*/ 224 w 238"/>
                <a:gd name="T15" fmla="*/ 128 h 245"/>
                <a:gd name="T16" fmla="*/ 157 w 238"/>
                <a:gd name="T17" fmla="*/ 158 h 245"/>
                <a:gd name="T18" fmla="*/ 144 w 238"/>
                <a:gd name="T19" fmla="*/ 231 h 245"/>
                <a:gd name="T20" fmla="*/ 142 w 238"/>
                <a:gd name="T21" fmla="*/ 233 h 245"/>
                <a:gd name="T22" fmla="*/ 141 w 238"/>
                <a:gd name="T23" fmla="*/ 233 h 245"/>
                <a:gd name="T24" fmla="*/ 140 w 238"/>
                <a:gd name="T25" fmla="*/ 233 h 245"/>
                <a:gd name="T26" fmla="*/ 89 w 238"/>
                <a:gd name="T27" fmla="*/ 178 h 245"/>
                <a:gd name="T28" fmla="*/ 16 w 238"/>
                <a:gd name="T29" fmla="*/ 188 h 245"/>
                <a:gd name="T30" fmla="*/ 15 w 238"/>
                <a:gd name="T31" fmla="*/ 188 h 245"/>
                <a:gd name="T32" fmla="*/ 13 w 238"/>
                <a:gd name="T33" fmla="*/ 187 h 245"/>
                <a:gd name="T34" fmla="*/ 13 w 238"/>
                <a:gd name="T35" fmla="*/ 184 h 245"/>
                <a:gd name="T36" fmla="*/ 50 w 238"/>
                <a:gd name="T37" fmla="*/ 120 h 245"/>
                <a:gd name="T38" fmla="*/ 18 w 238"/>
                <a:gd name="T39" fmla="*/ 53 h 245"/>
                <a:gd name="T40" fmla="*/ 18 w 238"/>
                <a:gd name="T41" fmla="*/ 50 h 245"/>
                <a:gd name="T42" fmla="*/ 20 w 238"/>
                <a:gd name="T43" fmla="*/ 49 h 245"/>
                <a:gd name="T44" fmla="*/ 20 w 238"/>
                <a:gd name="T45" fmla="*/ 49 h 245"/>
                <a:gd name="T46" fmla="*/ 93 w 238"/>
                <a:gd name="T47" fmla="*/ 64 h 245"/>
                <a:gd name="T48" fmla="*/ 147 w 238"/>
                <a:gd name="T49" fmla="*/ 13 h 245"/>
                <a:gd name="T50" fmla="*/ 148 w 238"/>
                <a:gd name="T51" fmla="*/ 12 h 245"/>
                <a:gd name="T52" fmla="*/ 148 w 238"/>
                <a:gd name="T53" fmla="*/ 0 h 245"/>
                <a:gd name="T54" fmla="*/ 138 w 238"/>
                <a:gd name="T55" fmla="*/ 4 h 245"/>
                <a:gd name="T56" fmla="*/ 89 w 238"/>
                <a:gd name="T57" fmla="*/ 51 h 245"/>
                <a:gd name="T58" fmla="*/ 23 w 238"/>
                <a:gd name="T59" fmla="*/ 38 h 245"/>
                <a:gd name="T60" fmla="*/ 20 w 238"/>
                <a:gd name="T61" fmla="*/ 37 h 245"/>
                <a:gd name="T62" fmla="*/ 8 w 238"/>
                <a:gd name="T63" fmla="*/ 43 h 245"/>
                <a:gd name="T64" fmla="*/ 7 w 238"/>
                <a:gd name="T65" fmla="*/ 58 h 245"/>
                <a:gd name="T66" fmla="*/ 37 w 238"/>
                <a:gd name="T67" fmla="*/ 119 h 245"/>
                <a:gd name="T68" fmla="*/ 3 w 238"/>
                <a:gd name="T69" fmla="*/ 178 h 245"/>
                <a:gd name="T70" fmla="*/ 3 w 238"/>
                <a:gd name="T71" fmla="*/ 194 h 245"/>
                <a:gd name="T72" fmla="*/ 15 w 238"/>
                <a:gd name="T73" fmla="*/ 200 h 245"/>
                <a:gd name="T74" fmla="*/ 17 w 238"/>
                <a:gd name="T75" fmla="*/ 200 h 245"/>
                <a:gd name="T76" fmla="*/ 85 w 238"/>
                <a:gd name="T77" fmla="*/ 190 h 245"/>
                <a:gd name="T78" fmla="*/ 131 w 238"/>
                <a:gd name="T79" fmla="*/ 241 h 245"/>
                <a:gd name="T80" fmla="*/ 141 w 238"/>
                <a:gd name="T81" fmla="*/ 245 h 245"/>
                <a:gd name="T82" fmla="*/ 145 w 238"/>
                <a:gd name="T83" fmla="*/ 245 h 245"/>
                <a:gd name="T84" fmla="*/ 155 w 238"/>
                <a:gd name="T85" fmla="*/ 234 h 245"/>
                <a:gd name="T86" fmla="*/ 167 w 238"/>
                <a:gd name="T87" fmla="*/ 167 h 245"/>
                <a:gd name="T88" fmla="*/ 229 w 238"/>
                <a:gd name="T89" fmla="*/ 138 h 245"/>
                <a:gd name="T90" fmla="*/ 235 w 238"/>
                <a:gd name="T91" fmla="*/ 134 h 245"/>
                <a:gd name="T92" fmla="*/ 238 w 238"/>
                <a:gd name="T93" fmla="*/ 126 h 245"/>
                <a:gd name="T94" fmla="*/ 230 w 238"/>
                <a:gd name="T95" fmla="*/ 113 h 245"/>
                <a:gd name="T96" fmla="*/ 170 w 238"/>
                <a:gd name="T97" fmla="*/ 81 h 245"/>
                <a:gd name="T98" fmla="*/ 163 w 238"/>
                <a:gd name="T99" fmla="*/ 13 h 245"/>
                <a:gd name="T100" fmla="*/ 153 w 238"/>
                <a:gd name="T101" fmla="*/ 1 h 245"/>
                <a:gd name="T102" fmla="*/ 148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148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0" y="13"/>
                    <a:pt x="151" y="13"/>
                    <a:pt x="151" y="14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225" y="124"/>
                    <a:pt x="226" y="125"/>
                    <a:pt x="226" y="125"/>
                  </a:cubicBezTo>
                  <a:cubicBezTo>
                    <a:pt x="226" y="126"/>
                    <a:pt x="226" y="126"/>
                    <a:pt x="225" y="127"/>
                  </a:cubicBezTo>
                  <a:cubicBezTo>
                    <a:pt x="225" y="127"/>
                    <a:pt x="225" y="127"/>
                    <a:pt x="224" y="128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3" y="232"/>
                    <a:pt x="143" y="233"/>
                    <a:pt x="142" y="233"/>
                  </a:cubicBezTo>
                  <a:cubicBezTo>
                    <a:pt x="142" y="233"/>
                    <a:pt x="141" y="233"/>
                    <a:pt x="141" y="233"/>
                  </a:cubicBezTo>
                  <a:cubicBezTo>
                    <a:pt x="141" y="233"/>
                    <a:pt x="140" y="233"/>
                    <a:pt x="140" y="233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6" y="188"/>
                    <a:pt x="15" y="188"/>
                    <a:pt x="15" y="188"/>
                  </a:cubicBezTo>
                  <a:cubicBezTo>
                    <a:pt x="15" y="188"/>
                    <a:pt x="14" y="188"/>
                    <a:pt x="13" y="187"/>
                  </a:cubicBezTo>
                  <a:cubicBezTo>
                    <a:pt x="13" y="186"/>
                    <a:pt x="13" y="185"/>
                    <a:pt x="13" y="184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2"/>
                    <a:pt x="17" y="51"/>
                    <a:pt x="18" y="50"/>
                  </a:cubicBezTo>
                  <a:cubicBezTo>
                    <a:pt x="18" y="50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7" y="12"/>
                    <a:pt x="148" y="12"/>
                    <a:pt x="148" y="12"/>
                  </a:cubicBezTo>
                  <a:moveTo>
                    <a:pt x="148" y="0"/>
                  </a:moveTo>
                  <a:cubicBezTo>
                    <a:pt x="145" y="0"/>
                    <a:pt x="141" y="2"/>
                    <a:pt x="138" y="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1" y="37"/>
                    <a:pt x="20" y="37"/>
                  </a:cubicBezTo>
                  <a:cubicBezTo>
                    <a:pt x="15" y="37"/>
                    <a:pt x="11" y="39"/>
                    <a:pt x="8" y="43"/>
                  </a:cubicBezTo>
                  <a:cubicBezTo>
                    <a:pt x="5" y="47"/>
                    <a:pt x="4" y="53"/>
                    <a:pt x="7" y="58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" y="178"/>
                    <a:pt x="3" y="178"/>
                    <a:pt x="3" y="178"/>
                  </a:cubicBezTo>
                  <a:cubicBezTo>
                    <a:pt x="0" y="183"/>
                    <a:pt x="0" y="189"/>
                    <a:pt x="3" y="194"/>
                  </a:cubicBezTo>
                  <a:cubicBezTo>
                    <a:pt x="6" y="198"/>
                    <a:pt x="11" y="200"/>
                    <a:pt x="15" y="200"/>
                  </a:cubicBezTo>
                  <a:cubicBezTo>
                    <a:pt x="16" y="200"/>
                    <a:pt x="17" y="200"/>
                    <a:pt x="17" y="20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33" y="244"/>
                    <a:pt x="137" y="245"/>
                    <a:pt x="141" y="245"/>
                  </a:cubicBezTo>
                  <a:cubicBezTo>
                    <a:pt x="143" y="245"/>
                    <a:pt x="144" y="245"/>
                    <a:pt x="145" y="245"/>
                  </a:cubicBezTo>
                  <a:cubicBezTo>
                    <a:pt x="150" y="243"/>
                    <a:pt x="154" y="239"/>
                    <a:pt x="155" y="234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2" y="137"/>
                    <a:pt x="233" y="136"/>
                    <a:pt x="235" y="134"/>
                  </a:cubicBezTo>
                  <a:cubicBezTo>
                    <a:pt x="237" y="132"/>
                    <a:pt x="238" y="129"/>
                    <a:pt x="238" y="126"/>
                  </a:cubicBezTo>
                  <a:cubicBezTo>
                    <a:pt x="238" y="120"/>
                    <a:pt x="235" y="115"/>
                    <a:pt x="230" y="113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8"/>
                    <a:pt x="158" y="3"/>
                    <a:pt x="153" y="1"/>
                  </a:cubicBezTo>
                  <a:cubicBezTo>
                    <a:pt x="152" y="1"/>
                    <a:pt x="150" y="0"/>
                    <a:pt x="14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4" name="yellow star"/>
          <p:cNvGrpSpPr/>
          <p:nvPr/>
        </p:nvGrpSpPr>
        <p:grpSpPr>
          <a:xfrm>
            <a:off x="2511426" y="5888039"/>
            <a:ext cx="296863" cy="301625"/>
            <a:chOff x="987425" y="5888038"/>
            <a:chExt cx="296863" cy="301625"/>
          </a:xfrm>
        </p:grpSpPr>
        <p:sp>
          <p:nvSpPr>
            <p:cNvPr id="455" name="yellow star"/>
            <p:cNvSpPr>
              <a:spLocks/>
            </p:cNvSpPr>
            <p:nvPr/>
          </p:nvSpPr>
          <p:spPr bwMode="auto">
            <a:xfrm>
              <a:off x="1004888" y="5907088"/>
              <a:ext cx="260350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0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0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1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5" y="83"/>
                    <a:pt x="35" y="83"/>
                  </a:cubicBezTo>
                  <a:cubicBezTo>
                    <a:pt x="32" y="82"/>
                    <a:pt x="30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2" y="2"/>
                    <a:pt x="25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9" y="9"/>
                    <a:pt x="70" y="9"/>
                  </a:cubicBezTo>
                  <a:cubicBezTo>
                    <a:pt x="71" y="9"/>
                    <a:pt x="73" y="9"/>
                    <a:pt x="75" y="11"/>
                  </a:cubicBezTo>
                  <a:cubicBezTo>
                    <a:pt x="76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8" y="83"/>
                    <a:pt x="36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6" name="star outline"/>
            <p:cNvSpPr>
              <a:spLocks noEditPoints="1"/>
            </p:cNvSpPr>
            <p:nvPr/>
          </p:nvSpPr>
          <p:spPr bwMode="auto">
            <a:xfrm>
              <a:off x="987425" y="5888038"/>
              <a:ext cx="296863" cy="301625"/>
            </a:xfrm>
            <a:custGeom>
              <a:avLst/>
              <a:gdLst>
                <a:gd name="T0" fmla="*/ 34 w 94"/>
                <a:gd name="T1" fmla="*/ 12 h 95"/>
                <a:gd name="T2" fmla="*/ 34 w 94"/>
                <a:gd name="T3" fmla="*/ 13 h 95"/>
                <a:gd name="T4" fmla="*/ 53 w 94"/>
                <a:gd name="T5" fmla="*/ 28 h 95"/>
                <a:gd name="T6" fmla="*/ 75 w 94"/>
                <a:gd name="T7" fmla="*/ 21 h 95"/>
                <a:gd name="T8" fmla="*/ 76 w 94"/>
                <a:gd name="T9" fmla="*/ 21 h 95"/>
                <a:gd name="T10" fmla="*/ 76 w 94"/>
                <a:gd name="T11" fmla="*/ 21 h 95"/>
                <a:gd name="T12" fmla="*/ 76 w 94"/>
                <a:gd name="T13" fmla="*/ 22 h 95"/>
                <a:gd name="T14" fmla="*/ 68 w 94"/>
                <a:gd name="T15" fmla="*/ 44 h 95"/>
                <a:gd name="T16" fmla="*/ 82 w 94"/>
                <a:gd name="T17" fmla="*/ 63 h 95"/>
                <a:gd name="T18" fmla="*/ 82 w 94"/>
                <a:gd name="T19" fmla="*/ 64 h 95"/>
                <a:gd name="T20" fmla="*/ 81 w 94"/>
                <a:gd name="T21" fmla="*/ 65 h 95"/>
                <a:gd name="T22" fmla="*/ 81 w 94"/>
                <a:gd name="T23" fmla="*/ 65 h 95"/>
                <a:gd name="T24" fmla="*/ 81 w 94"/>
                <a:gd name="T25" fmla="*/ 65 h 95"/>
                <a:gd name="T26" fmla="*/ 57 w 94"/>
                <a:gd name="T27" fmla="*/ 64 h 95"/>
                <a:gd name="T28" fmla="*/ 43 w 94"/>
                <a:gd name="T29" fmla="*/ 83 h 95"/>
                <a:gd name="T30" fmla="*/ 42 w 94"/>
                <a:gd name="T31" fmla="*/ 83 h 95"/>
                <a:gd name="T32" fmla="*/ 42 w 94"/>
                <a:gd name="T33" fmla="*/ 83 h 95"/>
                <a:gd name="T34" fmla="*/ 41 w 94"/>
                <a:gd name="T35" fmla="*/ 82 h 95"/>
                <a:gd name="T36" fmla="*/ 35 w 94"/>
                <a:gd name="T37" fmla="*/ 59 h 95"/>
                <a:gd name="T38" fmla="*/ 13 w 94"/>
                <a:gd name="T39" fmla="*/ 51 h 95"/>
                <a:gd name="T40" fmla="*/ 12 w 94"/>
                <a:gd name="T41" fmla="*/ 51 h 95"/>
                <a:gd name="T42" fmla="*/ 12 w 94"/>
                <a:gd name="T43" fmla="*/ 50 h 95"/>
                <a:gd name="T44" fmla="*/ 32 w 94"/>
                <a:gd name="T45" fmla="*/ 37 h 95"/>
                <a:gd name="T46" fmla="*/ 33 w 94"/>
                <a:gd name="T47" fmla="*/ 13 h 95"/>
                <a:gd name="T48" fmla="*/ 33 w 94"/>
                <a:gd name="T49" fmla="*/ 13 h 95"/>
                <a:gd name="T50" fmla="*/ 34 w 94"/>
                <a:gd name="T51" fmla="*/ 12 h 95"/>
                <a:gd name="T52" fmla="*/ 34 w 94"/>
                <a:gd name="T53" fmla="*/ 0 h 95"/>
                <a:gd name="T54" fmla="*/ 28 w 94"/>
                <a:gd name="T55" fmla="*/ 2 h 95"/>
                <a:gd name="T56" fmla="*/ 21 w 94"/>
                <a:gd name="T57" fmla="*/ 13 h 95"/>
                <a:gd name="T58" fmla="*/ 20 w 94"/>
                <a:gd name="T59" fmla="*/ 30 h 95"/>
                <a:gd name="T60" fmla="*/ 6 w 94"/>
                <a:gd name="T61" fmla="*/ 40 h 95"/>
                <a:gd name="T62" fmla="*/ 0 w 94"/>
                <a:gd name="T63" fmla="*/ 52 h 95"/>
                <a:gd name="T64" fmla="*/ 9 w 94"/>
                <a:gd name="T65" fmla="*/ 63 h 95"/>
                <a:gd name="T66" fmla="*/ 25 w 94"/>
                <a:gd name="T67" fmla="*/ 69 h 95"/>
                <a:gd name="T68" fmla="*/ 30 w 94"/>
                <a:gd name="T69" fmla="*/ 85 h 95"/>
                <a:gd name="T70" fmla="*/ 39 w 94"/>
                <a:gd name="T71" fmla="*/ 95 h 95"/>
                <a:gd name="T72" fmla="*/ 40 w 94"/>
                <a:gd name="T73" fmla="*/ 95 h 95"/>
                <a:gd name="T74" fmla="*/ 42 w 94"/>
                <a:gd name="T75" fmla="*/ 95 h 95"/>
                <a:gd name="T76" fmla="*/ 52 w 94"/>
                <a:gd name="T77" fmla="*/ 90 h 95"/>
                <a:gd name="T78" fmla="*/ 63 w 94"/>
                <a:gd name="T79" fmla="*/ 76 h 95"/>
                <a:gd name="T80" fmla="*/ 80 w 94"/>
                <a:gd name="T81" fmla="*/ 77 h 95"/>
                <a:gd name="T82" fmla="*/ 81 w 94"/>
                <a:gd name="T83" fmla="*/ 77 h 95"/>
                <a:gd name="T84" fmla="*/ 87 w 94"/>
                <a:gd name="T85" fmla="*/ 75 h 95"/>
                <a:gd name="T86" fmla="*/ 92 w 94"/>
                <a:gd name="T87" fmla="*/ 70 h 95"/>
                <a:gd name="T88" fmla="*/ 92 w 94"/>
                <a:gd name="T89" fmla="*/ 70 h 95"/>
                <a:gd name="T90" fmla="*/ 91 w 94"/>
                <a:gd name="T91" fmla="*/ 57 h 95"/>
                <a:gd name="T92" fmla="*/ 81 w 94"/>
                <a:gd name="T93" fmla="*/ 42 h 95"/>
                <a:gd name="T94" fmla="*/ 88 w 94"/>
                <a:gd name="T95" fmla="*/ 26 h 95"/>
                <a:gd name="T96" fmla="*/ 85 w 94"/>
                <a:gd name="T97" fmla="*/ 13 h 95"/>
                <a:gd name="T98" fmla="*/ 76 w 94"/>
                <a:gd name="T99" fmla="*/ 9 h 95"/>
                <a:gd name="T100" fmla="*/ 72 w 94"/>
                <a:gd name="T101" fmla="*/ 9 h 95"/>
                <a:gd name="T102" fmla="*/ 55 w 94"/>
                <a:gd name="T103" fmla="*/ 14 h 95"/>
                <a:gd name="T104" fmla="*/ 41 w 94"/>
                <a:gd name="T105" fmla="*/ 3 h 95"/>
                <a:gd name="T106" fmla="*/ 34 w 94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1" y="83"/>
                    <a:pt x="41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39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1" y="95"/>
                    <a:pt x="42" y="95"/>
                  </a:cubicBezTo>
                  <a:cubicBezTo>
                    <a:pt x="46" y="95"/>
                    <a:pt x="50" y="93"/>
                    <a:pt x="52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4" y="66"/>
                    <a:pt x="94" y="61"/>
                    <a:pt x="91" y="57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1"/>
                    <a:pt x="88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2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7" name="yellow star"/>
          <p:cNvGrpSpPr/>
          <p:nvPr/>
        </p:nvGrpSpPr>
        <p:grpSpPr>
          <a:xfrm>
            <a:off x="968839" y="5901864"/>
            <a:ext cx="957263" cy="947738"/>
            <a:chOff x="69850" y="4025901"/>
            <a:chExt cx="957263" cy="947738"/>
          </a:xfrm>
        </p:grpSpPr>
        <p:sp>
          <p:nvSpPr>
            <p:cNvPr id="458" name="yellow star"/>
            <p:cNvSpPr>
              <a:spLocks/>
            </p:cNvSpPr>
            <p:nvPr/>
          </p:nvSpPr>
          <p:spPr bwMode="auto">
            <a:xfrm>
              <a:off x="92075" y="4044951"/>
              <a:ext cx="915988" cy="909638"/>
            </a:xfrm>
            <a:custGeom>
              <a:avLst/>
              <a:gdLst>
                <a:gd name="T0" fmla="*/ 84 w 290"/>
                <a:gd name="T1" fmla="*/ 288 h 288"/>
                <a:gd name="T2" fmla="*/ 80 w 290"/>
                <a:gd name="T3" fmla="*/ 287 h 288"/>
                <a:gd name="T4" fmla="*/ 76 w 290"/>
                <a:gd name="T5" fmla="*/ 279 h 288"/>
                <a:gd name="T6" fmla="*/ 78 w 290"/>
                <a:gd name="T7" fmla="*/ 188 h 288"/>
                <a:gd name="T8" fmla="*/ 4 w 290"/>
                <a:gd name="T9" fmla="*/ 134 h 288"/>
                <a:gd name="T10" fmla="*/ 0 w 290"/>
                <a:gd name="T11" fmla="*/ 126 h 288"/>
                <a:gd name="T12" fmla="*/ 3 w 290"/>
                <a:gd name="T13" fmla="*/ 121 h 288"/>
                <a:gd name="T14" fmla="*/ 6 w 290"/>
                <a:gd name="T15" fmla="*/ 119 h 288"/>
                <a:gd name="T16" fmla="*/ 94 w 290"/>
                <a:gd name="T17" fmla="*/ 93 h 288"/>
                <a:gd name="T18" fmla="*/ 122 w 290"/>
                <a:gd name="T19" fmla="*/ 6 h 288"/>
                <a:gd name="T20" fmla="*/ 129 w 290"/>
                <a:gd name="T21" fmla="*/ 0 h 288"/>
                <a:gd name="T22" fmla="*/ 130 w 290"/>
                <a:gd name="T23" fmla="*/ 0 h 288"/>
                <a:gd name="T24" fmla="*/ 137 w 290"/>
                <a:gd name="T25" fmla="*/ 4 h 288"/>
                <a:gd name="T26" fmla="*/ 189 w 290"/>
                <a:gd name="T27" fmla="*/ 78 h 288"/>
                <a:gd name="T28" fmla="*/ 280 w 290"/>
                <a:gd name="T29" fmla="*/ 78 h 288"/>
                <a:gd name="T30" fmla="*/ 288 w 290"/>
                <a:gd name="T31" fmla="*/ 83 h 288"/>
                <a:gd name="T32" fmla="*/ 287 w 290"/>
                <a:gd name="T33" fmla="*/ 93 h 288"/>
                <a:gd name="T34" fmla="*/ 232 w 290"/>
                <a:gd name="T35" fmla="*/ 165 h 288"/>
                <a:gd name="T36" fmla="*/ 260 w 290"/>
                <a:gd name="T37" fmla="*/ 251 h 288"/>
                <a:gd name="T38" fmla="*/ 258 w 290"/>
                <a:gd name="T39" fmla="*/ 260 h 288"/>
                <a:gd name="T40" fmla="*/ 252 w 290"/>
                <a:gd name="T41" fmla="*/ 263 h 288"/>
                <a:gd name="T42" fmla="*/ 249 w 290"/>
                <a:gd name="T43" fmla="*/ 262 h 288"/>
                <a:gd name="T44" fmla="*/ 163 w 290"/>
                <a:gd name="T45" fmla="*/ 232 h 288"/>
                <a:gd name="T46" fmla="*/ 90 w 290"/>
                <a:gd name="T47" fmla="*/ 286 h 288"/>
                <a:gd name="T48" fmla="*/ 84 w 290"/>
                <a:gd name="T4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" h="288">
                  <a:moveTo>
                    <a:pt x="84" y="288"/>
                  </a:moveTo>
                  <a:cubicBezTo>
                    <a:pt x="83" y="288"/>
                    <a:pt x="82" y="287"/>
                    <a:pt x="80" y="287"/>
                  </a:cubicBezTo>
                  <a:cubicBezTo>
                    <a:pt x="77" y="285"/>
                    <a:pt x="75" y="282"/>
                    <a:pt x="76" y="279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1" y="132"/>
                    <a:pt x="0" y="129"/>
                    <a:pt x="0" y="126"/>
                  </a:cubicBezTo>
                  <a:cubicBezTo>
                    <a:pt x="1" y="124"/>
                    <a:pt x="2" y="122"/>
                    <a:pt x="3" y="121"/>
                  </a:cubicBezTo>
                  <a:cubicBezTo>
                    <a:pt x="4" y="120"/>
                    <a:pt x="5" y="119"/>
                    <a:pt x="6" y="11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3" y="3"/>
                    <a:pt x="125" y="0"/>
                    <a:pt x="129" y="0"/>
                  </a:cubicBezTo>
                  <a:cubicBezTo>
                    <a:pt x="129" y="0"/>
                    <a:pt x="130" y="0"/>
                    <a:pt x="130" y="0"/>
                  </a:cubicBezTo>
                  <a:cubicBezTo>
                    <a:pt x="133" y="0"/>
                    <a:pt x="136" y="1"/>
                    <a:pt x="137" y="4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4" y="78"/>
                    <a:pt x="287" y="80"/>
                    <a:pt x="288" y="83"/>
                  </a:cubicBezTo>
                  <a:cubicBezTo>
                    <a:pt x="290" y="86"/>
                    <a:pt x="289" y="90"/>
                    <a:pt x="287" y="93"/>
                  </a:cubicBezTo>
                  <a:cubicBezTo>
                    <a:pt x="232" y="165"/>
                    <a:pt x="232" y="165"/>
                    <a:pt x="232" y="165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61" y="254"/>
                    <a:pt x="261" y="258"/>
                    <a:pt x="258" y="260"/>
                  </a:cubicBezTo>
                  <a:cubicBezTo>
                    <a:pt x="256" y="262"/>
                    <a:pt x="254" y="263"/>
                    <a:pt x="252" y="263"/>
                  </a:cubicBezTo>
                  <a:cubicBezTo>
                    <a:pt x="251" y="263"/>
                    <a:pt x="250" y="263"/>
                    <a:pt x="249" y="262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88" y="287"/>
                    <a:pt x="86" y="288"/>
                    <a:pt x="84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9" name="star outline"/>
            <p:cNvSpPr>
              <a:spLocks noEditPoints="1"/>
            </p:cNvSpPr>
            <p:nvPr/>
          </p:nvSpPr>
          <p:spPr bwMode="auto">
            <a:xfrm>
              <a:off x="69850" y="4025901"/>
              <a:ext cx="957263" cy="947738"/>
            </a:xfrm>
            <a:custGeom>
              <a:avLst/>
              <a:gdLst>
                <a:gd name="T0" fmla="*/ 137 w 303"/>
                <a:gd name="T1" fmla="*/ 12 h 300"/>
                <a:gd name="T2" fmla="*/ 139 w 303"/>
                <a:gd name="T3" fmla="*/ 13 h 300"/>
                <a:gd name="T4" fmla="*/ 193 w 303"/>
                <a:gd name="T5" fmla="*/ 90 h 300"/>
                <a:gd name="T6" fmla="*/ 287 w 303"/>
                <a:gd name="T7" fmla="*/ 90 h 300"/>
                <a:gd name="T8" fmla="*/ 290 w 303"/>
                <a:gd name="T9" fmla="*/ 92 h 300"/>
                <a:gd name="T10" fmla="*/ 289 w 303"/>
                <a:gd name="T11" fmla="*/ 95 h 300"/>
                <a:gd name="T12" fmla="*/ 232 w 303"/>
                <a:gd name="T13" fmla="*/ 170 h 300"/>
                <a:gd name="T14" fmla="*/ 262 w 303"/>
                <a:gd name="T15" fmla="*/ 259 h 300"/>
                <a:gd name="T16" fmla="*/ 261 w 303"/>
                <a:gd name="T17" fmla="*/ 262 h 300"/>
                <a:gd name="T18" fmla="*/ 259 w 303"/>
                <a:gd name="T19" fmla="*/ 263 h 300"/>
                <a:gd name="T20" fmla="*/ 258 w 303"/>
                <a:gd name="T21" fmla="*/ 263 h 300"/>
                <a:gd name="T22" fmla="*/ 169 w 303"/>
                <a:gd name="T23" fmla="*/ 232 h 300"/>
                <a:gd name="T24" fmla="*/ 93 w 303"/>
                <a:gd name="T25" fmla="*/ 287 h 300"/>
                <a:gd name="T26" fmla="*/ 91 w 303"/>
                <a:gd name="T27" fmla="*/ 288 h 300"/>
                <a:gd name="T28" fmla="*/ 90 w 303"/>
                <a:gd name="T29" fmla="*/ 287 h 300"/>
                <a:gd name="T30" fmla="*/ 89 w 303"/>
                <a:gd name="T31" fmla="*/ 285 h 300"/>
                <a:gd name="T32" fmla="*/ 91 w 303"/>
                <a:gd name="T33" fmla="*/ 191 h 300"/>
                <a:gd name="T34" fmla="*/ 14 w 303"/>
                <a:gd name="T35" fmla="*/ 136 h 300"/>
                <a:gd name="T36" fmla="*/ 13 w 303"/>
                <a:gd name="T37" fmla="*/ 133 h 300"/>
                <a:gd name="T38" fmla="*/ 14 w 303"/>
                <a:gd name="T39" fmla="*/ 131 h 300"/>
                <a:gd name="T40" fmla="*/ 15 w 303"/>
                <a:gd name="T41" fmla="*/ 130 h 300"/>
                <a:gd name="T42" fmla="*/ 105 w 303"/>
                <a:gd name="T43" fmla="*/ 103 h 300"/>
                <a:gd name="T44" fmla="*/ 134 w 303"/>
                <a:gd name="T45" fmla="*/ 14 h 300"/>
                <a:gd name="T46" fmla="*/ 137 w 303"/>
                <a:gd name="T47" fmla="*/ 12 h 300"/>
                <a:gd name="T48" fmla="*/ 137 w 303"/>
                <a:gd name="T49" fmla="*/ 12 h 300"/>
                <a:gd name="T50" fmla="*/ 137 w 303"/>
                <a:gd name="T51" fmla="*/ 0 h 300"/>
                <a:gd name="T52" fmla="*/ 135 w 303"/>
                <a:gd name="T53" fmla="*/ 0 h 300"/>
                <a:gd name="T54" fmla="*/ 123 w 303"/>
                <a:gd name="T55" fmla="*/ 10 h 300"/>
                <a:gd name="T56" fmla="*/ 96 w 303"/>
                <a:gd name="T57" fmla="*/ 94 h 300"/>
                <a:gd name="T58" fmla="*/ 12 w 303"/>
                <a:gd name="T59" fmla="*/ 119 h 300"/>
                <a:gd name="T60" fmla="*/ 6 w 303"/>
                <a:gd name="T61" fmla="*/ 123 h 300"/>
                <a:gd name="T62" fmla="*/ 1 w 303"/>
                <a:gd name="T63" fmla="*/ 131 h 300"/>
                <a:gd name="T64" fmla="*/ 7 w 303"/>
                <a:gd name="T65" fmla="*/ 145 h 300"/>
                <a:gd name="T66" fmla="*/ 79 w 303"/>
                <a:gd name="T67" fmla="*/ 197 h 300"/>
                <a:gd name="T68" fmla="*/ 77 w 303"/>
                <a:gd name="T69" fmla="*/ 284 h 300"/>
                <a:gd name="T70" fmla="*/ 85 w 303"/>
                <a:gd name="T71" fmla="*/ 298 h 300"/>
                <a:gd name="T72" fmla="*/ 91 w 303"/>
                <a:gd name="T73" fmla="*/ 300 h 300"/>
                <a:gd name="T74" fmla="*/ 100 w 303"/>
                <a:gd name="T75" fmla="*/ 297 h 300"/>
                <a:gd name="T76" fmla="*/ 171 w 303"/>
                <a:gd name="T77" fmla="*/ 245 h 300"/>
                <a:gd name="T78" fmla="*/ 254 w 303"/>
                <a:gd name="T79" fmla="*/ 274 h 300"/>
                <a:gd name="T80" fmla="*/ 259 w 303"/>
                <a:gd name="T81" fmla="*/ 275 h 300"/>
                <a:gd name="T82" fmla="*/ 269 w 303"/>
                <a:gd name="T83" fmla="*/ 271 h 300"/>
                <a:gd name="T84" fmla="*/ 273 w 303"/>
                <a:gd name="T85" fmla="*/ 255 h 300"/>
                <a:gd name="T86" fmla="*/ 246 w 303"/>
                <a:gd name="T87" fmla="*/ 172 h 300"/>
                <a:gd name="T88" fmla="*/ 299 w 303"/>
                <a:gd name="T89" fmla="*/ 102 h 300"/>
                <a:gd name="T90" fmla="*/ 300 w 303"/>
                <a:gd name="T91" fmla="*/ 86 h 300"/>
                <a:gd name="T92" fmla="*/ 287 w 303"/>
                <a:gd name="T93" fmla="*/ 78 h 300"/>
                <a:gd name="T94" fmla="*/ 199 w 303"/>
                <a:gd name="T95" fmla="*/ 78 h 300"/>
                <a:gd name="T96" fmla="*/ 149 w 303"/>
                <a:gd name="T97" fmla="*/ 6 h 300"/>
                <a:gd name="T98" fmla="*/ 137 w 303"/>
                <a:gd name="T9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300">
                  <a:moveTo>
                    <a:pt x="137" y="12"/>
                  </a:moveTo>
                  <a:cubicBezTo>
                    <a:pt x="138" y="12"/>
                    <a:pt x="139" y="12"/>
                    <a:pt x="139" y="13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8" y="90"/>
                    <a:pt x="289" y="91"/>
                    <a:pt x="290" y="92"/>
                  </a:cubicBezTo>
                  <a:cubicBezTo>
                    <a:pt x="290" y="93"/>
                    <a:pt x="290" y="94"/>
                    <a:pt x="289" y="95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62" y="259"/>
                    <a:pt x="262" y="259"/>
                    <a:pt x="262" y="259"/>
                  </a:cubicBezTo>
                  <a:cubicBezTo>
                    <a:pt x="262" y="260"/>
                    <a:pt x="262" y="261"/>
                    <a:pt x="261" y="262"/>
                  </a:cubicBezTo>
                  <a:cubicBezTo>
                    <a:pt x="260" y="263"/>
                    <a:pt x="260" y="263"/>
                    <a:pt x="259" y="263"/>
                  </a:cubicBezTo>
                  <a:cubicBezTo>
                    <a:pt x="259" y="263"/>
                    <a:pt x="258" y="263"/>
                    <a:pt x="258" y="263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88"/>
                    <a:pt x="92" y="288"/>
                    <a:pt x="91" y="288"/>
                  </a:cubicBezTo>
                  <a:cubicBezTo>
                    <a:pt x="91" y="288"/>
                    <a:pt x="91" y="288"/>
                    <a:pt x="90" y="287"/>
                  </a:cubicBezTo>
                  <a:cubicBezTo>
                    <a:pt x="89" y="287"/>
                    <a:pt x="88" y="286"/>
                    <a:pt x="89" y="285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4" y="135"/>
                    <a:pt x="13" y="134"/>
                    <a:pt x="13" y="133"/>
                  </a:cubicBezTo>
                  <a:cubicBezTo>
                    <a:pt x="13" y="132"/>
                    <a:pt x="14" y="132"/>
                    <a:pt x="14" y="131"/>
                  </a:cubicBezTo>
                  <a:cubicBezTo>
                    <a:pt x="14" y="131"/>
                    <a:pt x="15" y="131"/>
                    <a:pt x="15" y="13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5" y="13"/>
                    <a:pt x="135" y="12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moveTo>
                    <a:pt x="137" y="0"/>
                  </a:moveTo>
                  <a:cubicBezTo>
                    <a:pt x="136" y="0"/>
                    <a:pt x="136" y="0"/>
                    <a:pt x="135" y="0"/>
                  </a:cubicBezTo>
                  <a:cubicBezTo>
                    <a:pt x="129" y="1"/>
                    <a:pt x="125" y="5"/>
                    <a:pt x="123" y="10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9" y="120"/>
                    <a:pt x="7" y="121"/>
                    <a:pt x="6" y="123"/>
                  </a:cubicBezTo>
                  <a:cubicBezTo>
                    <a:pt x="3" y="125"/>
                    <a:pt x="2" y="128"/>
                    <a:pt x="1" y="131"/>
                  </a:cubicBezTo>
                  <a:cubicBezTo>
                    <a:pt x="0" y="136"/>
                    <a:pt x="3" y="142"/>
                    <a:pt x="7" y="145"/>
                  </a:cubicBezTo>
                  <a:cubicBezTo>
                    <a:pt x="79" y="197"/>
                    <a:pt x="79" y="197"/>
                    <a:pt x="79" y="197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90"/>
                    <a:pt x="79" y="295"/>
                    <a:pt x="85" y="298"/>
                  </a:cubicBezTo>
                  <a:cubicBezTo>
                    <a:pt x="87" y="299"/>
                    <a:pt x="89" y="300"/>
                    <a:pt x="91" y="300"/>
                  </a:cubicBezTo>
                  <a:cubicBezTo>
                    <a:pt x="95" y="300"/>
                    <a:pt x="98" y="299"/>
                    <a:pt x="100" y="297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55" y="275"/>
                    <a:pt x="257" y="275"/>
                    <a:pt x="259" y="275"/>
                  </a:cubicBezTo>
                  <a:cubicBezTo>
                    <a:pt x="263" y="275"/>
                    <a:pt x="267" y="273"/>
                    <a:pt x="269" y="271"/>
                  </a:cubicBezTo>
                  <a:cubicBezTo>
                    <a:pt x="273" y="267"/>
                    <a:pt x="275" y="261"/>
                    <a:pt x="273" y="255"/>
                  </a:cubicBezTo>
                  <a:cubicBezTo>
                    <a:pt x="246" y="172"/>
                    <a:pt x="246" y="172"/>
                    <a:pt x="246" y="172"/>
                  </a:cubicBezTo>
                  <a:cubicBezTo>
                    <a:pt x="299" y="102"/>
                    <a:pt x="299" y="102"/>
                    <a:pt x="299" y="102"/>
                  </a:cubicBezTo>
                  <a:cubicBezTo>
                    <a:pt x="302" y="98"/>
                    <a:pt x="303" y="92"/>
                    <a:pt x="300" y="86"/>
                  </a:cubicBezTo>
                  <a:cubicBezTo>
                    <a:pt x="298" y="81"/>
                    <a:pt x="293" y="78"/>
                    <a:pt x="287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7" y="2"/>
                    <a:pt x="142" y="0"/>
                    <a:pt x="13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0" name="yellow star"/>
          <p:cNvGrpSpPr/>
          <p:nvPr/>
        </p:nvGrpSpPr>
        <p:grpSpPr>
          <a:xfrm>
            <a:off x="1854995" y="6245799"/>
            <a:ext cx="414338" cy="430213"/>
            <a:chOff x="8120063" y="3159126"/>
            <a:chExt cx="414338" cy="430213"/>
          </a:xfrm>
        </p:grpSpPr>
        <p:sp>
          <p:nvSpPr>
            <p:cNvPr id="461" name="yellow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2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63" name="yellow star"/>
          <p:cNvGrpSpPr/>
          <p:nvPr/>
        </p:nvGrpSpPr>
        <p:grpSpPr>
          <a:xfrm>
            <a:off x="2215822" y="6179807"/>
            <a:ext cx="303213" cy="296863"/>
            <a:chOff x="8758238" y="5505451"/>
            <a:chExt cx="303213" cy="296863"/>
          </a:xfrm>
        </p:grpSpPr>
        <p:sp>
          <p:nvSpPr>
            <p:cNvPr id="464" name="yellow star"/>
            <p:cNvSpPr>
              <a:spLocks/>
            </p:cNvSpPr>
            <p:nvPr/>
          </p:nvSpPr>
          <p:spPr bwMode="auto">
            <a:xfrm>
              <a:off x="8780463" y="5524501"/>
              <a:ext cx="261938" cy="260350"/>
            </a:xfrm>
            <a:custGeom>
              <a:avLst/>
              <a:gdLst>
                <a:gd name="T0" fmla="*/ 26 w 83"/>
                <a:gd name="T1" fmla="*/ 82 h 82"/>
                <a:gd name="T2" fmla="*/ 23 w 83"/>
                <a:gd name="T3" fmla="*/ 81 h 82"/>
                <a:gd name="T4" fmla="*/ 19 w 83"/>
                <a:gd name="T5" fmla="*/ 75 h 82"/>
                <a:gd name="T6" fmla="*/ 20 w 83"/>
                <a:gd name="T7" fmla="*/ 54 h 82"/>
                <a:gd name="T8" fmla="*/ 3 w 83"/>
                <a:gd name="T9" fmla="*/ 42 h 82"/>
                <a:gd name="T10" fmla="*/ 0 w 83"/>
                <a:gd name="T11" fmla="*/ 35 h 82"/>
                <a:gd name="T12" fmla="*/ 5 w 83"/>
                <a:gd name="T13" fmla="*/ 30 h 82"/>
                <a:gd name="T14" fmla="*/ 25 w 83"/>
                <a:gd name="T15" fmla="*/ 24 h 82"/>
                <a:gd name="T16" fmla="*/ 31 w 83"/>
                <a:gd name="T17" fmla="*/ 4 h 82"/>
                <a:gd name="T18" fmla="*/ 36 w 83"/>
                <a:gd name="T19" fmla="*/ 0 h 82"/>
                <a:gd name="T20" fmla="*/ 37 w 83"/>
                <a:gd name="T21" fmla="*/ 0 h 82"/>
                <a:gd name="T22" fmla="*/ 40 w 83"/>
                <a:gd name="T23" fmla="*/ 0 h 82"/>
                <a:gd name="T24" fmla="*/ 43 w 83"/>
                <a:gd name="T25" fmla="*/ 3 h 82"/>
                <a:gd name="T26" fmla="*/ 55 w 83"/>
                <a:gd name="T27" fmla="*/ 20 h 82"/>
                <a:gd name="T28" fmla="*/ 75 w 83"/>
                <a:gd name="T29" fmla="*/ 19 h 82"/>
                <a:gd name="T30" fmla="*/ 81 w 83"/>
                <a:gd name="T31" fmla="*/ 23 h 82"/>
                <a:gd name="T32" fmla="*/ 81 w 83"/>
                <a:gd name="T33" fmla="*/ 30 h 82"/>
                <a:gd name="T34" fmla="*/ 68 w 83"/>
                <a:gd name="T35" fmla="*/ 47 h 82"/>
                <a:gd name="T36" fmla="*/ 75 w 83"/>
                <a:gd name="T37" fmla="*/ 66 h 82"/>
                <a:gd name="T38" fmla="*/ 73 w 83"/>
                <a:gd name="T39" fmla="*/ 73 h 82"/>
                <a:gd name="T40" fmla="*/ 68 w 83"/>
                <a:gd name="T41" fmla="*/ 75 h 82"/>
                <a:gd name="T42" fmla="*/ 66 w 83"/>
                <a:gd name="T43" fmla="*/ 75 h 82"/>
                <a:gd name="T44" fmla="*/ 47 w 83"/>
                <a:gd name="T45" fmla="*/ 68 h 82"/>
                <a:gd name="T46" fmla="*/ 30 w 83"/>
                <a:gd name="T47" fmla="*/ 80 h 82"/>
                <a:gd name="T48" fmla="*/ 2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26" y="82"/>
                  </a:moveTo>
                  <a:cubicBezTo>
                    <a:pt x="25" y="82"/>
                    <a:pt x="24" y="81"/>
                    <a:pt x="23" y="81"/>
                  </a:cubicBezTo>
                  <a:cubicBezTo>
                    <a:pt x="21" y="80"/>
                    <a:pt x="19" y="77"/>
                    <a:pt x="19" y="7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41"/>
                    <a:pt x="0" y="38"/>
                    <a:pt x="0" y="35"/>
                  </a:cubicBezTo>
                  <a:cubicBezTo>
                    <a:pt x="1" y="33"/>
                    <a:pt x="2" y="31"/>
                    <a:pt x="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1"/>
                    <a:pt x="42" y="2"/>
                    <a:pt x="43" y="3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8" y="19"/>
                    <a:pt x="80" y="21"/>
                    <a:pt x="81" y="23"/>
                  </a:cubicBezTo>
                  <a:cubicBezTo>
                    <a:pt x="83" y="25"/>
                    <a:pt x="82" y="28"/>
                    <a:pt x="81" y="3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6" y="69"/>
                    <a:pt x="75" y="72"/>
                    <a:pt x="73" y="73"/>
                  </a:cubicBezTo>
                  <a:cubicBezTo>
                    <a:pt x="72" y="75"/>
                    <a:pt x="70" y="75"/>
                    <a:pt x="68" y="75"/>
                  </a:cubicBezTo>
                  <a:cubicBezTo>
                    <a:pt x="68" y="75"/>
                    <a:pt x="67" y="75"/>
                    <a:pt x="66" y="75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9" y="81"/>
                    <a:pt x="28" y="82"/>
                    <a:pt x="2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65" name="star outline"/>
            <p:cNvSpPr>
              <a:spLocks noEditPoints="1"/>
            </p:cNvSpPr>
            <p:nvPr/>
          </p:nvSpPr>
          <p:spPr bwMode="auto">
            <a:xfrm>
              <a:off x="8758238" y="5505451"/>
              <a:ext cx="303213" cy="296863"/>
            </a:xfrm>
            <a:custGeom>
              <a:avLst/>
              <a:gdLst>
                <a:gd name="T0" fmla="*/ 44 w 96"/>
                <a:gd name="T1" fmla="*/ 12 h 94"/>
                <a:gd name="T2" fmla="*/ 45 w 96"/>
                <a:gd name="T3" fmla="*/ 12 h 94"/>
                <a:gd name="T4" fmla="*/ 45 w 96"/>
                <a:gd name="T5" fmla="*/ 12 h 94"/>
                <a:gd name="T6" fmla="*/ 59 w 96"/>
                <a:gd name="T7" fmla="*/ 32 h 94"/>
                <a:gd name="T8" fmla="*/ 82 w 96"/>
                <a:gd name="T9" fmla="*/ 31 h 94"/>
                <a:gd name="T10" fmla="*/ 82 w 96"/>
                <a:gd name="T11" fmla="*/ 31 h 94"/>
                <a:gd name="T12" fmla="*/ 83 w 96"/>
                <a:gd name="T13" fmla="*/ 32 h 94"/>
                <a:gd name="T14" fmla="*/ 83 w 96"/>
                <a:gd name="T15" fmla="*/ 33 h 94"/>
                <a:gd name="T16" fmla="*/ 69 w 96"/>
                <a:gd name="T17" fmla="*/ 52 h 94"/>
                <a:gd name="T18" fmla="*/ 76 w 96"/>
                <a:gd name="T19" fmla="*/ 74 h 94"/>
                <a:gd name="T20" fmla="*/ 76 w 96"/>
                <a:gd name="T21" fmla="*/ 75 h 94"/>
                <a:gd name="T22" fmla="*/ 75 w 96"/>
                <a:gd name="T23" fmla="*/ 75 h 94"/>
                <a:gd name="T24" fmla="*/ 75 w 96"/>
                <a:gd name="T25" fmla="*/ 75 h 94"/>
                <a:gd name="T26" fmla="*/ 53 w 96"/>
                <a:gd name="T27" fmla="*/ 67 h 94"/>
                <a:gd name="T28" fmla="*/ 34 w 96"/>
                <a:gd name="T29" fmla="*/ 82 h 94"/>
                <a:gd name="T30" fmla="*/ 33 w 96"/>
                <a:gd name="T31" fmla="*/ 82 h 94"/>
                <a:gd name="T32" fmla="*/ 33 w 96"/>
                <a:gd name="T33" fmla="*/ 82 h 94"/>
                <a:gd name="T34" fmla="*/ 32 w 96"/>
                <a:gd name="T35" fmla="*/ 81 h 94"/>
                <a:gd name="T36" fmla="*/ 33 w 96"/>
                <a:gd name="T37" fmla="*/ 57 h 94"/>
                <a:gd name="T38" fmla="*/ 13 w 96"/>
                <a:gd name="T39" fmla="*/ 43 h 94"/>
                <a:gd name="T40" fmla="*/ 13 w 96"/>
                <a:gd name="T41" fmla="*/ 42 h 94"/>
                <a:gd name="T42" fmla="*/ 14 w 96"/>
                <a:gd name="T43" fmla="*/ 42 h 94"/>
                <a:gd name="T44" fmla="*/ 36 w 96"/>
                <a:gd name="T45" fmla="*/ 35 h 94"/>
                <a:gd name="T46" fmla="*/ 44 w 96"/>
                <a:gd name="T47" fmla="*/ 12 h 94"/>
                <a:gd name="T48" fmla="*/ 44 w 96"/>
                <a:gd name="T49" fmla="*/ 12 h 94"/>
                <a:gd name="T50" fmla="*/ 44 w 96"/>
                <a:gd name="T51" fmla="*/ 12 h 94"/>
                <a:gd name="T52" fmla="*/ 44 w 96"/>
                <a:gd name="T53" fmla="*/ 0 h 94"/>
                <a:gd name="T54" fmla="*/ 42 w 96"/>
                <a:gd name="T55" fmla="*/ 0 h 94"/>
                <a:gd name="T56" fmla="*/ 32 w 96"/>
                <a:gd name="T57" fmla="*/ 9 h 94"/>
                <a:gd name="T58" fmla="*/ 27 w 96"/>
                <a:gd name="T59" fmla="*/ 25 h 94"/>
                <a:gd name="T60" fmla="*/ 10 w 96"/>
                <a:gd name="T61" fmla="*/ 30 h 94"/>
                <a:gd name="T62" fmla="*/ 1 w 96"/>
                <a:gd name="T63" fmla="*/ 41 h 94"/>
                <a:gd name="T64" fmla="*/ 6 w 96"/>
                <a:gd name="T65" fmla="*/ 53 h 94"/>
                <a:gd name="T66" fmla="*/ 21 w 96"/>
                <a:gd name="T67" fmla="*/ 63 h 94"/>
                <a:gd name="T68" fmla="*/ 20 w 96"/>
                <a:gd name="T69" fmla="*/ 81 h 94"/>
                <a:gd name="T70" fmla="*/ 27 w 96"/>
                <a:gd name="T71" fmla="*/ 92 h 94"/>
                <a:gd name="T72" fmla="*/ 33 w 96"/>
                <a:gd name="T73" fmla="*/ 94 h 94"/>
                <a:gd name="T74" fmla="*/ 41 w 96"/>
                <a:gd name="T75" fmla="*/ 91 h 94"/>
                <a:gd name="T76" fmla="*/ 55 w 96"/>
                <a:gd name="T77" fmla="*/ 81 h 94"/>
                <a:gd name="T78" fmla="*/ 71 w 96"/>
                <a:gd name="T79" fmla="*/ 87 h 94"/>
                <a:gd name="T80" fmla="*/ 75 w 96"/>
                <a:gd name="T81" fmla="*/ 87 h 94"/>
                <a:gd name="T82" fmla="*/ 85 w 96"/>
                <a:gd name="T83" fmla="*/ 84 h 94"/>
                <a:gd name="T84" fmla="*/ 88 w 96"/>
                <a:gd name="T85" fmla="*/ 70 h 94"/>
                <a:gd name="T86" fmla="*/ 82 w 96"/>
                <a:gd name="T87" fmla="*/ 54 h 94"/>
                <a:gd name="T88" fmla="*/ 93 w 96"/>
                <a:gd name="T89" fmla="*/ 40 h 94"/>
                <a:gd name="T90" fmla="*/ 94 w 96"/>
                <a:gd name="T91" fmla="*/ 26 h 94"/>
                <a:gd name="T92" fmla="*/ 82 w 96"/>
                <a:gd name="T93" fmla="*/ 19 h 94"/>
                <a:gd name="T94" fmla="*/ 65 w 96"/>
                <a:gd name="T95" fmla="*/ 20 h 94"/>
                <a:gd name="T96" fmla="*/ 55 w 96"/>
                <a:gd name="T97" fmla="*/ 5 h 94"/>
                <a:gd name="T98" fmla="*/ 50 w 96"/>
                <a:gd name="T99" fmla="*/ 1 h 94"/>
                <a:gd name="T100" fmla="*/ 44 w 96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94">
                  <a:moveTo>
                    <a:pt x="44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3" y="31"/>
                    <a:pt x="83" y="32"/>
                    <a:pt x="83" y="32"/>
                  </a:cubicBezTo>
                  <a:cubicBezTo>
                    <a:pt x="83" y="32"/>
                    <a:pt x="83" y="32"/>
                    <a:pt x="83" y="3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4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38" y="1"/>
                    <a:pt x="34" y="4"/>
                    <a:pt x="32" y="9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6" y="32"/>
                    <a:pt x="2" y="36"/>
                    <a:pt x="1" y="41"/>
                  </a:cubicBezTo>
                  <a:cubicBezTo>
                    <a:pt x="0" y="45"/>
                    <a:pt x="2" y="50"/>
                    <a:pt x="6" y="5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5"/>
                    <a:pt x="23" y="90"/>
                    <a:pt x="27" y="92"/>
                  </a:cubicBezTo>
                  <a:cubicBezTo>
                    <a:pt x="29" y="93"/>
                    <a:pt x="31" y="94"/>
                    <a:pt x="33" y="94"/>
                  </a:cubicBezTo>
                  <a:cubicBezTo>
                    <a:pt x="36" y="94"/>
                    <a:pt x="39" y="93"/>
                    <a:pt x="41" y="9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4" y="87"/>
                    <a:pt x="75" y="87"/>
                  </a:cubicBezTo>
                  <a:cubicBezTo>
                    <a:pt x="79" y="87"/>
                    <a:pt x="82" y="86"/>
                    <a:pt x="85" y="84"/>
                  </a:cubicBezTo>
                  <a:cubicBezTo>
                    <a:pt x="88" y="80"/>
                    <a:pt x="89" y="75"/>
                    <a:pt x="88" y="70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6" y="36"/>
                    <a:pt x="96" y="31"/>
                    <a:pt x="94" y="26"/>
                  </a:cubicBezTo>
                  <a:cubicBezTo>
                    <a:pt x="92" y="22"/>
                    <a:pt x="87" y="19"/>
                    <a:pt x="82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3"/>
                    <a:pt x="52" y="2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35726" y="1303805"/>
            <a:ext cx="1855508" cy="21553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Highlight activities or events that celebrate attendance at your school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5332553" y="3891388"/>
            <a:ext cx="1626908" cy="18934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What incentives are given?  What time frame?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8374657" y="3611988"/>
            <a:ext cx="1626908" cy="18934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Are students and parents aware of how to qualify?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2" name="yellow star"/>
          <p:cNvSpPr>
            <a:spLocks/>
          </p:cNvSpPr>
          <p:nvPr/>
        </p:nvSpPr>
        <p:spPr bwMode="auto">
          <a:xfrm>
            <a:off x="9643650" y="4972290"/>
            <a:ext cx="590550" cy="576263"/>
          </a:xfrm>
          <a:custGeom>
            <a:avLst/>
            <a:gdLst>
              <a:gd name="T0" fmla="*/ 139 w 187"/>
              <a:gd name="T1" fmla="*/ 182 h 182"/>
              <a:gd name="T2" fmla="*/ 135 w 187"/>
              <a:gd name="T3" fmla="*/ 180 h 182"/>
              <a:gd name="T4" fmla="*/ 88 w 187"/>
              <a:gd name="T5" fmla="*/ 151 h 182"/>
              <a:gd name="T6" fmla="*/ 37 w 187"/>
              <a:gd name="T7" fmla="*/ 173 h 182"/>
              <a:gd name="T8" fmla="*/ 33 w 187"/>
              <a:gd name="T9" fmla="*/ 174 h 182"/>
              <a:gd name="T10" fmla="*/ 28 w 187"/>
              <a:gd name="T11" fmla="*/ 172 h 182"/>
              <a:gd name="T12" fmla="*/ 26 w 187"/>
              <a:gd name="T13" fmla="*/ 164 h 182"/>
              <a:gd name="T14" fmla="*/ 39 w 187"/>
              <a:gd name="T15" fmla="*/ 110 h 182"/>
              <a:gd name="T16" fmla="*/ 2 w 187"/>
              <a:gd name="T17" fmla="*/ 69 h 182"/>
              <a:gd name="T18" fmla="*/ 0 w 187"/>
              <a:gd name="T19" fmla="*/ 65 h 182"/>
              <a:gd name="T20" fmla="*/ 1 w 187"/>
              <a:gd name="T21" fmla="*/ 61 h 182"/>
              <a:gd name="T22" fmla="*/ 7 w 187"/>
              <a:gd name="T23" fmla="*/ 56 h 182"/>
              <a:gd name="T24" fmla="*/ 63 w 187"/>
              <a:gd name="T25" fmla="*/ 52 h 182"/>
              <a:gd name="T26" fmla="*/ 91 w 187"/>
              <a:gd name="T27" fmla="*/ 4 h 182"/>
              <a:gd name="T28" fmla="*/ 98 w 187"/>
              <a:gd name="T29" fmla="*/ 0 h 182"/>
              <a:gd name="T30" fmla="*/ 98 w 187"/>
              <a:gd name="T31" fmla="*/ 0 h 182"/>
              <a:gd name="T32" fmla="*/ 105 w 187"/>
              <a:gd name="T33" fmla="*/ 5 h 182"/>
              <a:gd name="T34" fmla="*/ 126 w 187"/>
              <a:gd name="T35" fmla="*/ 56 h 182"/>
              <a:gd name="T36" fmla="*/ 180 w 187"/>
              <a:gd name="T37" fmla="*/ 68 h 182"/>
              <a:gd name="T38" fmla="*/ 186 w 187"/>
              <a:gd name="T39" fmla="*/ 74 h 182"/>
              <a:gd name="T40" fmla="*/ 184 w 187"/>
              <a:gd name="T41" fmla="*/ 82 h 182"/>
              <a:gd name="T42" fmla="*/ 141 w 187"/>
              <a:gd name="T43" fmla="*/ 118 h 182"/>
              <a:gd name="T44" fmla="*/ 147 w 187"/>
              <a:gd name="T45" fmla="*/ 173 h 182"/>
              <a:gd name="T46" fmla="*/ 143 w 187"/>
              <a:gd name="T47" fmla="*/ 180 h 182"/>
              <a:gd name="T48" fmla="*/ 139 w 187"/>
              <a:gd name="T4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" h="182">
                <a:moveTo>
                  <a:pt x="139" y="182"/>
                </a:moveTo>
                <a:cubicBezTo>
                  <a:pt x="137" y="182"/>
                  <a:pt x="136" y="181"/>
                  <a:pt x="135" y="180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37" y="173"/>
                  <a:pt x="37" y="173"/>
                  <a:pt x="37" y="173"/>
                </a:cubicBezTo>
                <a:cubicBezTo>
                  <a:pt x="36" y="174"/>
                  <a:pt x="34" y="174"/>
                  <a:pt x="33" y="174"/>
                </a:cubicBezTo>
                <a:cubicBezTo>
                  <a:pt x="32" y="174"/>
                  <a:pt x="30" y="173"/>
                  <a:pt x="28" y="172"/>
                </a:cubicBezTo>
                <a:cubicBezTo>
                  <a:pt x="26" y="170"/>
                  <a:pt x="25" y="167"/>
                  <a:pt x="26" y="164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2" y="69"/>
                  <a:pt x="2" y="69"/>
                  <a:pt x="2" y="69"/>
                </a:cubicBezTo>
                <a:cubicBezTo>
                  <a:pt x="1" y="68"/>
                  <a:pt x="1" y="67"/>
                  <a:pt x="0" y="65"/>
                </a:cubicBezTo>
                <a:cubicBezTo>
                  <a:pt x="0" y="64"/>
                  <a:pt x="0" y="62"/>
                  <a:pt x="1" y="61"/>
                </a:cubicBezTo>
                <a:cubicBezTo>
                  <a:pt x="2" y="58"/>
                  <a:pt x="4" y="56"/>
                  <a:pt x="7" y="56"/>
                </a:cubicBezTo>
                <a:cubicBezTo>
                  <a:pt x="63" y="52"/>
                  <a:pt x="63" y="52"/>
                  <a:pt x="63" y="52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1"/>
                  <a:pt x="95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1" y="0"/>
                  <a:pt x="104" y="2"/>
                  <a:pt x="105" y="5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80" y="68"/>
                  <a:pt x="180" y="68"/>
                  <a:pt x="180" y="68"/>
                </a:cubicBezTo>
                <a:cubicBezTo>
                  <a:pt x="183" y="69"/>
                  <a:pt x="186" y="71"/>
                  <a:pt x="186" y="74"/>
                </a:cubicBezTo>
                <a:cubicBezTo>
                  <a:pt x="187" y="77"/>
                  <a:pt x="186" y="80"/>
                  <a:pt x="184" y="82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7" y="173"/>
                  <a:pt x="147" y="173"/>
                  <a:pt x="147" y="173"/>
                </a:cubicBezTo>
                <a:cubicBezTo>
                  <a:pt x="147" y="176"/>
                  <a:pt x="146" y="179"/>
                  <a:pt x="143" y="180"/>
                </a:cubicBezTo>
                <a:cubicBezTo>
                  <a:pt x="142" y="181"/>
                  <a:pt x="140" y="182"/>
                  <a:pt x="139" y="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9424193" y="1127127"/>
            <a:ext cx="1626908" cy="18934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Advise parents of opportunities to volunteer at attendance events!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4" name="yellow star"/>
          <p:cNvSpPr>
            <a:spLocks/>
          </p:cNvSpPr>
          <p:nvPr/>
        </p:nvSpPr>
        <p:spPr bwMode="auto">
          <a:xfrm>
            <a:off x="9053100" y="1276352"/>
            <a:ext cx="590550" cy="576263"/>
          </a:xfrm>
          <a:custGeom>
            <a:avLst/>
            <a:gdLst>
              <a:gd name="T0" fmla="*/ 139 w 187"/>
              <a:gd name="T1" fmla="*/ 182 h 182"/>
              <a:gd name="T2" fmla="*/ 135 w 187"/>
              <a:gd name="T3" fmla="*/ 180 h 182"/>
              <a:gd name="T4" fmla="*/ 88 w 187"/>
              <a:gd name="T5" fmla="*/ 151 h 182"/>
              <a:gd name="T6" fmla="*/ 37 w 187"/>
              <a:gd name="T7" fmla="*/ 173 h 182"/>
              <a:gd name="T8" fmla="*/ 33 w 187"/>
              <a:gd name="T9" fmla="*/ 174 h 182"/>
              <a:gd name="T10" fmla="*/ 28 w 187"/>
              <a:gd name="T11" fmla="*/ 172 h 182"/>
              <a:gd name="T12" fmla="*/ 26 w 187"/>
              <a:gd name="T13" fmla="*/ 164 h 182"/>
              <a:gd name="T14" fmla="*/ 39 w 187"/>
              <a:gd name="T15" fmla="*/ 110 h 182"/>
              <a:gd name="T16" fmla="*/ 2 w 187"/>
              <a:gd name="T17" fmla="*/ 69 h 182"/>
              <a:gd name="T18" fmla="*/ 0 w 187"/>
              <a:gd name="T19" fmla="*/ 65 h 182"/>
              <a:gd name="T20" fmla="*/ 1 w 187"/>
              <a:gd name="T21" fmla="*/ 61 h 182"/>
              <a:gd name="T22" fmla="*/ 7 w 187"/>
              <a:gd name="T23" fmla="*/ 56 h 182"/>
              <a:gd name="T24" fmla="*/ 63 w 187"/>
              <a:gd name="T25" fmla="*/ 52 h 182"/>
              <a:gd name="T26" fmla="*/ 91 w 187"/>
              <a:gd name="T27" fmla="*/ 4 h 182"/>
              <a:gd name="T28" fmla="*/ 98 w 187"/>
              <a:gd name="T29" fmla="*/ 0 h 182"/>
              <a:gd name="T30" fmla="*/ 98 w 187"/>
              <a:gd name="T31" fmla="*/ 0 h 182"/>
              <a:gd name="T32" fmla="*/ 105 w 187"/>
              <a:gd name="T33" fmla="*/ 5 h 182"/>
              <a:gd name="T34" fmla="*/ 126 w 187"/>
              <a:gd name="T35" fmla="*/ 56 h 182"/>
              <a:gd name="T36" fmla="*/ 180 w 187"/>
              <a:gd name="T37" fmla="*/ 68 h 182"/>
              <a:gd name="T38" fmla="*/ 186 w 187"/>
              <a:gd name="T39" fmla="*/ 74 h 182"/>
              <a:gd name="T40" fmla="*/ 184 w 187"/>
              <a:gd name="T41" fmla="*/ 82 h 182"/>
              <a:gd name="T42" fmla="*/ 141 w 187"/>
              <a:gd name="T43" fmla="*/ 118 h 182"/>
              <a:gd name="T44" fmla="*/ 147 w 187"/>
              <a:gd name="T45" fmla="*/ 173 h 182"/>
              <a:gd name="T46" fmla="*/ 143 w 187"/>
              <a:gd name="T47" fmla="*/ 180 h 182"/>
              <a:gd name="T48" fmla="*/ 139 w 187"/>
              <a:gd name="T49" fmla="*/ 18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7" h="182">
                <a:moveTo>
                  <a:pt x="139" y="182"/>
                </a:moveTo>
                <a:cubicBezTo>
                  <a:pt x="137" y="182"/>
                  <a:pt x="136" y="181"/>
                  <a:pt x="135" y="180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37" y="173"/>
                  <a:pt x="37" y="173"/>
                  <a:pt x="37" y="173"/>
                </a:cubicBezTo>
                <a:cubicBezTo>
                  <a:pt x="36" y="174"/>
                  <a:pt x="34" y="174"/>
                  <a:pt x="33" y="174"/>
                </a:cubicBezTo>
                <a:cubicBezTo>
                  <a:pt x="32" y="174"/>
                  <a:pt x="30" y="173"/>
                  <a:pt x="28" y="172"/>
                </a:cubicBezTo>
                <a:cubicBezTo>
                  <a:pt x="26" y="170"/>
                  <a:pt x="25" y="167"/>
                  <a:pt x="26" y="164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2" y="69"/>
                  <a:pt x="2" y="69"/>
                  <a:pt x="2" y="69"/>
                </a:cubicBezTo>
                <a:cubicBezTo>
                  <a:pt x="1" y="68"/>
                  <a:pt x="1" y="67"/>
                  <a:pt x="0" y="65"/>
                </a:cubicBezTo>
                <a:cubicBezTo>
                  <a:pt x="0" y="64"/>
                  <a:pt x="0" y="62"/>
                  <a:pt x="1" y="61"/>
                </a:cubicBezTo>
                <a:cubicBezTo>
                  <a:pt x="2" y="58"/>
                  <a:pt x="4" y="56"/>
                  <a:pt x="7" y="56"/>
                </a:cubicBezTo>
                <a:cubicBezTo>
                  <a:pt x="63" y="52"/>
                  <a:pt x="63" y="52"/>
                  <a:pt x="63" y="52"/>
                </a:cubicBezTo>
                <a:cubicBezTo>
                  <a:pt x="91" y="4"/>
                  <a:pt x="91" y="4"/>
                  <a:pt x="91" y="4"/>
                </a:cubicBezTo>
                <a:cubicBezTo>
                  <a:pt x="92" y="1"/>
                  <a:pt x="95" y="0"/>
                  <a:pt x="98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1" y="0"/>
                  <a:pt x="104" y="2"/>
                  <a:pt x="105" y="5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80" y="68"/>
                  <a:pt x="180" y="68"/>
                  <a:pt x="180" y="68"/>
                </a:cubicBezTo>
                <a:cubicBezTo>
                  <a:pt x="183" y="69"/>
                  <a:pt x="186" y="71"/>
                  <a:pt x="186" y="74"/>
                </a:cubicBezTo>
                <a:cubicBezTo>
                  <a:pt x="187" y="77"/>
                  <a:pt x="186" y="80"/>
                  <a:pt x="184" y="82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7" y="173"/>
                  <a:pt x="147" y="173"/>
                  <a:pt x="147" y="173"/>
                </a:cubicBezTo>
                <a:cubicBezTo>
                  <a:pt x="147" y="176"/>
                  <a:pt x="146" y="179"/>
                  <a:pt x="143" y="180"/>
                </a:cubicBezTo>
                <a:cubicBezTo>
                  <a:pt x="142" y="181"/>
                  <a:pt x="140" y="182"/>
                  <a:pt x="139" y="1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0" name="yellow star"/>
          <p:cNvSpPr>
            <a:spLocks/>
          </p:cNvSpPr>
          <p:nvPr/>
        </p:nvSpPr>
        <p:spPr bwMode="auto">
          <a:xfrm>
            <a:off x="1304809" y="1065214"/>
            <a:ext cx="577850" cy="592138"/>
          </a:xfrm>
          <a:custGeom>
            <a:avLst/>
            <a:gdLst>
              <a:gd name="T0" fmla="*/ 64 w 183"/>
              <a:gd name="T1" fmla="*/ 187 h 187"/>
              <a:gd name="T2" fmla="*/ 61 w 183"/>
              <a:gd name="T3" fmla="*/ 186 h 187"/>
              <a:gd name="T4" fmla="*/ 57 w 183"/>
              <a:gd name="T5" fmla="*/ 180 h 187"/>
              <a:gd name="T6" fmla="*/ 53 w 183"/>
              <a:gd name="T7" fmla="*/ 124 h 187"/>
              <a:gd name="T8" fmla="*/ 4 w 183"/>
              <a:gd name="T9" fmla="*/ 96 h 187"/>
              <a:gd name="T10" fmla="*/ 1 w 183"/>
              <a:gd name="T11" fmla="*/ 89 h 187"/>
              <a:gd name="T12" fmla="*/ 5 w 183"/>
              <a:gd name="T13" fmla="*/ 82 h 187"/>
              <a:gd name="T14" fmla="*/ 57 w 183"/>
              <a:gd name="T15" fmla="*/ 61 h 187"/>
              <a:gd name="T16" fmla="*/ 69 w 183"/>
              <a:gd name="T17" fmla="*/ 7 h 187"/>
              <a:gd name="T18" fmla="*/ 75 w 183"/>
              <a:gd name="T19" fmla="*/ 1 h 187"/>
              <a:gd name="T20" fmla="*/ 77 w 183"/>
              <a:gd name="T21" fmla="*/ 0 h 187"/>
              <a:gd name="T22" fmla="*/ 83 w 183"/>
              <a:gd name="T23" fmla="*/ 3 h 187"/>
              <a:gd name="T24" fmla="*/ 118 w 183"/>
              <a:gd name="T25" fmla="*/ 46 h 187"/>
              <a:gd name="T26" fmla="*/ 174 w 183"/>
              <a:gd name="T27" fmla="*/ 40 h 187"/>
              <a:gd name="T28" fmla="*/ 175 w 183"/>
              <a:gd name="T29" fmla="*/ 40 h 187"/>
              <a:gd name="T30" fmla="*/ 181 w 183"/>
              <a:gd name="T31" fmla="*/ 44 h 187"/>
              <a:gd name="T32" fmla="*/ 181 w 183"/>
              <a:gd name="T33" fmla="*/ 52 h 187"/>
              <a:gd name="T34" fmla="*/ 152 w 183"/>
              <a:gd name="T35" fmla="*/ 99 h 187"/>
              <a:gd name="T36" fmla="*/ 174 w 183"/>
              <a:gd name="T37" fmla="*/ 150 h 187"/>
              <a:gd name="T38" fmla="*/ 173 w 183"/>
              <a:gd name="T39" fmla="*/ 159 h 187"/>
              <a:gd name="T40" fmla="*/ 167 w 183"/>
              <a:gd name="T41" fmla="*/ 161 h 187"/>
              <a:gd name="T42" fmla="*/ 165 w 183"/>
              <a:gd name="T43" fmla="*/ 161 h 187"/>
              <a:gd name="T44" fmla="*/ 111 w 183"/>
              <a:gd name="T45" fmla="*/ 148 h 187"/>
              <a:gd name="T46" fmla="*/ 70 w 183"/>
              <a:gd name="T47" fmla="*/ 185 h 187"/>
              <a:gd name="T48" fmla="*/ 66 w 183"/>
              <a:gd name="T49" fmla="*/ 187 h 187"/>
              <a:gd name="T50" fmla="*/ 64 w 183"/>
              <a:gd name="T51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" h="187">
                <a:moveTo>
                  <a:pt x="64" y="187"/>
                </a:moveTo>
                <a:cubicBezTo>
                  <a:pt x="63" y="187"/>
                  <a:pt x="62" y="187"/>
                  <a:pt x="61" y="186"/>
                </a:cubicBezTo>
                <a:cubicBezTo>
                  <a:pt x="59" y="185"/>
                  <a:pt x="57" y="183"/>
                  <a:pt x="57" y="180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5"/>
                  <a:pt x="0" y="92"/>
                  <a:pt x="1" y="89"/>
                </a:cubicBezTo>
                <a:cubicBezTo>
                  <a:pt x="1" y="86"/>
                  <a:pt x="3" y="83"/>
                  <a:pt x="5" y="82"/>
                </a:cubicBezTo>
                <a:cubicBezTo>
                  <a:pt x="57" y="61"/>
                  <a:pt x="57" y="61"/>
                  <a:pt x="57" y="61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4"/>
                  <a:pt x="72" y="1"/>
                  <a:pt x="75" y="1"/>
                </a:cubicBezTo>
                <a:cubicBezTo>
                  <a:pt x="75" y="1"/>
                  <a:pt x="76" y="0"/>
                  <a:pt x="77" y="0"/>
                </a:cubicBezTo>
                <a:cubicBezTo>
                  <a:pt x="79" y="0"/>
                  <a:pt x="81" y="1"/>
                  <a:pt x="83" y="3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5" y="40"/>
                </a:cubicBezTo>
                <a:cubicBezTo>
                  <a:pt x="177" y="40"/>
                  <a:pt x="180" y="42"/>
                  <a:pt x="181" y="44"/>
                </a:cubicBezTo>
                <a:cubicBezTo>
                  <a:pt x="183" y="46"/>
                  <a:pt x="183" y="50"/>
                  <a:pt x="181" y="52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74" y="150"/>
                  <a:pt x="174" y="150"/>
                  <a:pt x="174" y="150"/>
                </a:cubicBezTo>
                <a:cubicBezTo>
                  <a:pt x="175" y="153"/>
                  <a:pt x="175" y="156"/>
                  <a:pt x="173" y="159"/>
                </a:cubicBezTo>
                <a:cubicBezTo>
                  <a:pt x="172" y="160"/>
                  <a:pt x="169" y="161"/>
                  <a:pt x="167" y="161"/>
                </a:cubicBezTo>
                <a:cubicBezTo>
                  <a:pt x="166" y="161"/>
                  <a:pt x="166" y="161"/>
                  <a:pt x="165" y="161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69" y="186"/>
                  <a:pt x="67" y="186"/>
                  <a:pt x="66" y="187"/>
                </a:cubicBezTo>
                <a:cubicBezTo>
                  <a:pt x="66" y="187"/>
                  <a:pt x="65" y="187"/>
                  <a:pt x="64" y="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1341579" y="3692083"/>
            <a:ext cx="1855508" cy="21553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September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Attendance Awareness Month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5" name="yellow star"/>
          <p:cNvSpPr>
            <a:spLocks/>
          </p:cNvSpPr>
          <p:nvPr/>
        </p:nvSpPr>
        <p:spPr bwMode="auto">
          <a:xfrm>
            <a:off x="6639058" y="3813969"/>
            <a:ext cx="577850" cy="592138"/>
          </a:xfrm>
          <a:custGeom>
            <a:avLst/>
            <a:gdLst>
              <a:gd name="T0" fmla="*/ 64 w 183"/>
              <a:gd name="T1" fmla="*/ 187 h 187"/>
              <a:gd name="T2" fmla="*/ 61 w 183"/>
              <a:gd name="T3" fmla="*/ 186 h 187"/>
              <a:gd name="T4" fmla="*/ 57 w 183"/>
              <a:gd name="T5" fmla="*/ 180 h 187"/>
              <a:gd name="T6" fmla="*/ 53 w 183"/>
              <a:gd name="T7" fmla="*/ 124 h 187"/>
              <a:gd name="T8" fmla="*/ 4 w 183"/>
              <a:gd name="T9" fmla="*/ 96 h 187"/>
              <a:gd name="T10" fmla="*/ 1 w 183"/>
              <a:gd name="T11" fmla="*/ 89 h 187"/>
              <a:gd name="T12" fmla="*/ 5 w 183"/>
              <a:gd name="T13" fmla="*/ 82 h 187"/>
              <a:gd name="T14" fmla="*/ 57 w 183"/>
              <a:gd name="T15" fmla="*/ 61 h 187"/>
              <a:gd name="T16" fmla="*/ 69 w 183"/>
              <a:gd name="T17" fmla="*/ 7 h 187"/>
              <a:gd name="T18" fmla="*/ 75 w 183"/>
              <a:gd name="T19" fmla="*/ 1 h 187"/>
              <a:gd name="T20" fmla="*/ 77 w 183"/>
              <a:gd name="T21" fmla="*/ 0 h 187"/>
              <a:gd name="T22" fmla="*/ 83 w 183"/>
              <a:gd name="T23" fmla="*/ 3 h 187"/>
              <a:gd name="T24" fmla="*/ 118 w 183"/>
              <a:gd name="T25" fmla="*/ 46 h 187"/>
              <a:gd name="T26" fmla="*/ 174 w 183"/>
              <a:gd name="T27" fmla="*/ 40 h 187"/>
              <a:gd name="T28" fmla="*/ 175 w 183"/>
              <a:gd name="T29" fmla="*/ 40 h 187"/>
              <a:gd name="T30" fmla="*/ 181 w 183"/>
              <a:gd name="T31" fmla="*/ 44 h 187"/>
              <a:gd name="T32" fmla="*/ 181 w 183"/>
              <a:gd name="T33" fmla="*/ 52 h 187"/>
              <a:gd name="T34" fmla="*/ 152 w 183"/>
              <a:gd name="T35" fmla="*/ 99 h 187"/>
              <a:gd name="T36" fmla="*/ 174 w 183"/>
              <a:gd name="T37" fmla="*/ 150 h 187"/>
              <a:gd name="T38" fmla="*/ 173 w 183"/>
              <a:gd name="T39" fmla="*/ 159 h 187"/>
              <a:gd name="T40" fmla="*/ 167 w 183"/>
              <a:gd name="T41" fmla="*/ 161 h 187"/>
              <a:gd name="T42" fmla="*/ 165 w 183"/>
              <a:gd name="T43" fmla="*/ 161 h 187"/>
              <a:gd name="T44" fmla="*/ 111 w 183"/>
              <a:gd name="T45" fmla="*/ 148 h 187"/>
              <a:gd name="T46" fmla="*/ 70 w 183"/>
              <a:gd name="T47" fmla="*/ 185 h 187"/>
              <a:gd name="T48" fmla="*/ 66 w 183"/>
              <a:gd name="T49" fmla="*/ 187 h 187"/>
              <a:gd name="T50" fmla="*/ 64 w 183"/>
              <a:gd name="T51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" h="187">
                <a:moveTo>
                  <a:pt x="64" y="187"/>
                </a:moveTo>
                <a:cubicBezTo>
                  <a:pt x="63" y="187"/>
                  <a:pt x="62" y="187"/>
                  <a:pt x="61" y="186"/>
                </a:cubicBezTo>
                <a:cubicBezTo>
                  <a:pt x="59" y="185"/>
                  <a:pt x="57" y="183"/>
                  <a:pt x="57" y="180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5"/>
                  <a:pt x="0" y="92"/>
                  <a:pt x="1" y="89"/>
                </a:cubicBezTo>
                <a:cubicBezTo>
                  <a:pt x="1" y="86"/>
                  <a:pt x="3" y="83"/>
                  <a:pt x="5" y="82"/>
                </a:cubicBezTo>
                <a:cubicBezTo>
                  <a:pt x="57" y="61"/>
                  <a:pt x="57" y="61"/>
                  <a:pt x="57" y="61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4"/>
                  <a:pt x="72" y="1"/>
                  <a:pt x="75" y="1"/>
                </a:cubicBezTo>
                <a:cubicBezTo>
                  <a:pt x="75" y="1"/>
                  <a:pt x="76" y="0"/>
                  <a:pt x="77" y="0"/>
                </a:cubicBezTo>
                <a:cubicBezTo>
                  <a:pt x="79" y="0"/>
                  <a:pt x="81" y="1"/>
                  <a:pt x="83" y="3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5" y="40"/>
                </a:cubicBezTo>
                <a:cubicBezTo>
                  <a:pt x="177" y="40"/>
                  <a:pt x="180" y="42"/>
                  <a:pt x="181" y="44"/>
                </a:cubicBezTo>
                <a:cubicBezTo>
                  <a:pt x="183" y="46"/>
                  <a:pt x="183" y="50"/>
                  <a:pt x="181" y="52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74" y="150"/>
                  <a:pt x="174" y="150"/>
                  <a:pt x="174" y="150"/>
                </a:cubicBezTo>
                <a:cubicBezTo>
                  <a:pt x="175" y="153"/>
                  <a:pt x="175" y="156"/>
                  <a:pt x="173" y="159"/>
                </a:cubicBezTo>
                <a:cubicBezTo>
                  <a:pt x="172" y="160"/>
                  <a:pt x="169" y="161"/>
                  <a:pt x="167" y="161"/>
                </a:cubicBezTo>
                <a:cubicBezTo>
                  <a:pt x="166" y="161"/>
                  <a:pt x="166" y="161"/>
                  <a:pt x="165" y="161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69" y="186"/>
                  <a:pt x="67" y="186"/>
                  <a:pt x="66" y="187"/>
                </a:cubicBezTo>
                <a:cubicBezTo>
                  <a:pt x="66" y="187"/>
                  <a:pt x="65" y="187"/>
                  <a:pt x="64" y="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1" name="yellow star"/>
          <p:cNvSpPr>
            <a:spLocks/>
          </p:cNvSpPr>
          <p:nvPr/>
        </p:nvSpPr>
        <p:spPr bwMode="auto">
          <a:xfrm>
            <a:off x="2972524" y="4514057"/>
            <a:ext cx="577850" cy="592138"/>
          </a:xfrm>
          <a:custGeom>
            <a:avLst/>
            <a:gdLst>
              <a:gd name="T0" fmla="*/ 64 w 183"/>
              <a:gd name="T1" fmla="*/ 187 h 187"/>
              <a:gd name="T2" fmla="*/ 61 w 183"/>
              <a:gd name="T3" fmla="*/ 186 h 187"/>
              <a:gd name="T4" fmla="*/ 57 w 183"/>
              <a:gd name="T5" fmla="*/ 180 h 187"/>
              <a:gd name="T6" fmla="*/ 53 w 183"/>
              <a:gd name="T7" fmla="*/ 124 h 187"/>
              <a:gd name="T8" fmla="*/ 4 w 183"/>
              <a:gd name="T9" fmla="*/ 96 h 187"/>
              <a:gd name="T10" fmla="*/ 1 w 183"/>
              <a:gd name="T11" fmla="*/ 89 h 187"/>
              <a:gd name="T12" fmla="*/ 5 w 183"/>
              <a:gd name="T13" fmla="*/ 82 h 187"/>
              <a:gd name="T14" fmla="*/ 57 w 183"/>
              <a:gd name="T15" fmla="*/ 61 h 187"/>
              <a:gd name="T16" fmla="*/ 69 w 183"/>
              <a:gd name="T17" fmla="*/ 7 h 187"/>
              <a:gd name="T18" fmla="*/ 75 w 183"/>
              <a:gd name="T19" fmla="*/ 1 h 187"/>
              <a:gd name="T20" fmla="*/ 77 w 183"/>
              <a:gd name="T21" fmla="*/ 0 h 187"/>
              <a:gd name="T22" fmla="*/ 83 w 183"/>
              <a:gd name="T23" fmla="*/ 3 h 187"/>
              <a:gd name="T24" fmla="*/ 118 w 183"/>
              <a:gd name="T25" fmla="*/ 46 h 187"/>
              <a:gd name="T26" fmla="*/ 174 w 183"/>
              <a:gd name="T27" fmla="*/ 40 h 187"/>
              <a:gd name="T28" fmla="*/ 175 w 183"/>
              <a:gd name="T29" fmla="*/ 40 h 187"/>
              <a:gd name="T30" fmla="*/ 181 w 183"/>
              <a:gd name="T31" fmla="*/ 44 h 187"/>
              <a:gd name="T32" fmla="*/ 181 w 183"/>
              <a:gd name="T33" fmla="*/ 52 h 187"/>
              <a:gd name="T34" fmla="*/ 152 w 183"/>
              <a:gd name="T35" fmla="*/ 99 h 187"/>
              <a:gd name="T36" fmla="*/ 174 w 183"/>
              <a:gd name="T37" fmla="*/ 150 h 187"/>
              <a:gd name="T38" fmla="*/ 173 w 183"/>
              <a:gd name="T39" fmla="*/ 159 h 187"/>
              <a:gd name="T40" fmla="*/ 167 w 183"/>
              <a:gd name="T41" fmla="*/ 161 h 187"/>
              <a:gd name="T42" fmla="*/ 165 w 183"/>
              <a:gd name="T43" fmla="*/ 161 h 187"/>
              <a:gd name="T44" fmla="*/ 111 w 183"/>
              <a:gd name="T45" fmla="*/ 148 h 187"/>
              <a:gd name="T46" fmla="*/ 70 w 183"/>
              <a:gd name="T47" fmla="*/ 185 h 187"/>
              <a:gd name="T48" fmla="*/ 66 w 183"/>
              <a:gd name="T49" fmla="*/ 187 h 187"/>
              <a:gd name="T50" fmla="*/ 64 w 183"/>
              <a:gd name="T51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" h="187">
                <a:moveTo>
                  <a:pt x="64" y="187"/>
                </a:moveTo>
                <a:cubicBezTo>
                  <a:pt x="63" y="187"/>
                  <a:pt x="62" y="187"/>
                  <a:pt x="61" y="186"/>
                </a:cubicBezTo>
                <a:cubicBezTo>
                  <a:pt x="59" y="185"/>
                  <a:pt x="57" y="183"/>
                  <a:pt x="57" y="180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4" y="96"/>
                  <a:pt x="4" y="96"/>
                  <a:pt x="4" y="96"/>
                </a:cubicBezTo>
                <a:cubicBezTo>
                  <a:pt x="2" y="95"/>
                  <a:pt x="0" y="92"/>
                  <a:pt x="1" y="89"/>
                </a:cubicBezTo>
                <a:cubicBezTo>
                  <a:pt x="1" y="86"/>
                  <a:pt x="3" y="83"/>
                  <a:pt x="5" y="82"/>
                </a:cubicBezTo>
                <a:cubicBezTo>
                  <a:pt x="57" y="61"/>
                  <a:pt x="57" y="61"/>
                  <a:pt x="57" y="61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4"/>
                  <a:pt x="72" y="1"/>
                  <a:pt x="75" y="1"/>
                </a:cubicBezTo>
                <a:cubicBezTo>
                  <a:pt x="75" y="1"/>
                  <a:pt x="76" y="0"/>
                  <a:pt x="77" y="0"/>
                </a:cubicBezTo>
                <a:cubicBezTo>
                  <a:pt x="79" y="0"/>
                  <a:pt x="81" y="1"/>
                  <a:pt x="83" y="3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4" y="40"/>
                  <a:pt x="174" y="40"/>
                  <a:pt x="175" y="40"/>
                </a:cubicBezTo>
                <a:cubicBezTo>
                  <a:pt x="177" y="40"/>
                  <a:pt x="180" y="42"/>
                  <a:pt x="181" y="44"/>
                </a:cubicBezTo>
                <a:cubicBezTo>
                  <a:pt x="183" y="46"/>
                  <a:pt x="183" y="50"/>
                  <a:pt x="181" y="52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74" y="150"/>
                  <a:pt x="174" y="150"/>
                  <a:pt x="174" y="150"/>
                </a:cubicBezTo>
                <a:cubicBezTo>
                  <a:pt x="175" y="153"/>
                  <a:pt x="175" y="156"/>
                  <a:pt x="173" y="159"/>
                </a:cubicBezTo>
                <a:cubicBezTo>
                  <a:pt x="172" y="160"/>
                  <a:pt x="169" y="161"/>
                  <a:pt x="167" y="161"/>
                </a:cubicBezTo>
                <a:cubicBezTo>
                  <a:pt x="166" y="161"/>
                  <a:pt x="166" y="161"/>
                  <a:pt x="165" y="161"/>
                </a:cubicBezTo>
                <a:cubicBezTo>
                  <a:pt x="111" y="148"/>
                  <a:pt x="111" y="148"/>
                  <a:pt x="111" y="148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69" y="186"/>
                  <a:pt x="67" y="186"/>
                  <a:pt x="66" y="187"/>
                </a:cubicBezTo>
                <a:cubicBezTo>
                  <a:pt x="66" y="187"/>
                  <a:pt x="65" y="187"/>
                  <a:pt x="64" y="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25426" y="152401"/>
            <a:ext cx="10648950" cy="7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70C0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Rockwell" panose="02060603020205020403" pitchFamily="18" charset="0"/>
              </a:rPr>
              <a:t>         Understanding the LCAP Attendance Goal</a:t>
            </a:r>
            <a:endParaRPr lang="en-US" sz="3600" b="1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019300" y="1536943"/>
            <a:ext cx="8153400" cy="53210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To </a:t>
            </a:r>
            <a:r>
              <a:rPr lang="en-US" sz="1800" dirty="0"/>
              <a:t>maintain Proficient/Advanced Attendance, students may miss no more than 1 </a:t>
            </a:r>
            <a:r>
              <a:rPr lang="en-US" sz="1800" dirty="0" smtClean="0"/>
              <a:t>day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for every 25 days enrolled.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endParaRPr lang="en-US" sz="1800" u="sng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u="sng" dirty="0"/>
          </a:p>
          <a:p>
            <a:pPr marL="0" indent="0">
              <a:spcBef>
                <a:spcPts val="0"/>
              </a:spcBef>
              <a:buNone/>
            </a:pPr>
            <a:endParaRPr lang="en-US" sz="1800" u="sng" dirty="0" smtClean="0"/>
          </a:p>
          <a:p>
            <a:pPr marL="0" indent="0">
              <a:spcBef>
                <a:spcPts val="0"/>
              </a:spcBef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/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endParaRPr lang="en-US" sz="1050" i="1" dirty="0"/>
          </a:p>
          <a:p>
            <a:pPr marL="0" indent="0">
              <a:buNone/>
            </a:pPr>
            <a:r>
              <a:rPr lang="en-US" sz="1600" i="1" dirty="0" smtClean="0"/>
              <a:t>*</a:t>
            </a:r>
            <a:r>
              <a:rPr lang="en-US" sz="1600" i="1" dirty="0"/>
              <a:t>Please note that </a:t>
            </a:r>
            <a:r>
              <a:rPr lang="en-US" sz="1600" b="1" i="1" dirty="0"/>
              <a:t>these breakdowns apply to students who have been enrolled continuously since the first day of school</a:t>
            </a:r>
            <a:r>
              <a:rPr lang="en-US" sz="1600" i="1" dirty="0"/>
              <a:t>.  Students who enroll late will have fewer days of instruction, and must therefore miss fewer days of school to maintain a 96% attendance rate.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807825" y="3078865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02483" y="2494090"/>
            <a:ext cx="2209800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How many days can a student miss to still be considered as having Prof/Adv attendance by  </a:t>
            </a:r>
            <a:r>
              <a:rPr 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September 20th?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yellow rectangle"/>
          <p:cNvSpPr/>
          <p:nvPr/>
        </p:nvSpPr>
        <p:spPr>
          <a:xfrm>
            <a:off x="0" y="894081"/>
            <a:ext cx="12192000" cy="688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0226" y="894081"/>
            <a:ext cx="11077575" cy="488211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sz="1200" dirty="0">
                <a:ea typeface="ヒラギノ角ゴ Pro W3" pitchFamily="-84" charset="-128"/>
              </a:rPr>
              <a:t/>
            </a:r>
            <a:br>
              <a:rPr lang="en-US" altLang="en-US" sz="1200" dirty="0">
                <a:ea typeface="ヒラギノ角ゴ Pro W3" pitchFamily="-84" charset="-128"/>
              </a:rPr>
            </a:br>
            <a:r>
              <a:rPr lang="en-US" altLang="en-US" sz="1200" dirty="0" smtClean="0">
                <a:ea typeface="ヒラギノ角ゴ Pro W3" pitchFamily="-84" charset="-128"/>
              </a:rPr>
              <a:t/>
            </a:r>
            <a:br>
              <a:rPr lang="en-US" altLang="en-US" sz="1200" dirty="0" smtClean="0">
                <a:ea typeface="ヒラギノ角ゴ Pro W3" pitchFamily="-84" charset="-128"/>
              </a:rPr>
            </a:br>
            <a:r>
              <a:rPr lang="en-US" altLang="en-US" sz="3600" b="1" spc="100" dirty="0" smtClean="0">
                <a:latin typeface="+mn-lt"/>
                <a:ea typeface="ヒラギノ角ゴ Pro W3" pitchFamily="-84" charset="-128"/>
                <a:cs typeface="Calibri" panose="020F0502020204030204" pitchFamily="34" charset="0"/>
              </a:rPr>
              <a:t>Attendance Achievement by Instructional Day</a:t>
            </a:r>
            <a:endParaRPr lang="en-US" altLang="en-US" sz="3600" b="1" spc="100" dirty="0">
              <a:latin typeface="+mn-lt"/>
              <a:ea typeface="ヒラギノ角ゴ Pro W3" pitchFamily="-84" charset="-128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96675"/>
              </p:ext>
            </p:extLst>
          </p:nvPr>
        </p:nvGraphicFramePr>
        <p:xfrm>
          <a:off x="2435192" y="2232835"/>
          <a:ext cx="7208837" cy="3775960"/>
        </p:xfrm>
        <a:graphic>
          <a:graphicData uri="http://schemas.openxmlformats.org/drawingml/2006/table">
            <a:tbl>
              <a:tblPr firstRow="1" firstCol="1" bandRow="1"/>
              <a:tblGrid>
                <a:gridCol w="1396186">
                  <a:extLst>
                    <a:ext uri="{9D8B030D-6E8A-4147-A177-3AD203B41FA5}">
                      <a16:colId xmlns="" xmlns:a16="http://schemas.microsoft.com/office/drawing/2014/main" val="1515943094"/>
                    </a:ext>
                  </a:extLst>
                </a:gridCol>
                <a:gridCol w="999936">
                  <a:extLst>
                    <a:ext uri="{9D8B030D-6E8A-4147-A177-3AD203B41FA5}">
                      <a16:colId xmlns="" xmlns:a16="http://schemas.microsoft.com/office/drawing/2014/main" val="861314231"/>
                    </a:ext>
                  </a:extLst>
                </a:gridCol>
                <a:gridCol w="1024408">
                  <a:extLst>
                    <a:ext uri="{9D8B030D-6E8A-4147-A177-3AD203B41FA5}">
                      <a16:colId xmlns="" xmlns:a16="http://schemas.microsoft.com/office/drawing/2014/main" val="3308142493"/>
                    </a:ext>
                  </a:extLst>
                </a:gridCol>
                <a:gridCol w="881002">
                  <a:extLst>
                    <a:ext uri="{9D8B030D-6E8A-4147-A177-3AD203B41FA5}">
                      <a16:colId xmlns="" xmlns:a16="http://schemas.microsoft.com/office/drawing/2014/main" val="3316642948"/>
                    </a:ext>
                  </a:extLst>
                </a:gridCol>
                <a:gridCol w="881002">
                  <a:extLst>
                    <a:ext uri="{9D8B030D-6E8A-4147-A177-3AD203B41FA5}">
                      <a16:colId xmlns="" xmlns:a16="http://schemas.microsoft.com/office/drawing/2014/main" val="3497699266"/>
                    </a:ext>
                  </a:extLst>
                </a:gridCol>
                <a:gridCol w="969101">
                  <a:extLst>
                    <a:ext uri="{9D8B030D-6E8A-4147-A177-3AD203B41FA5}">
                      <a16:colId xmlns="" xmlns:a16="http://schemas.microsoft.com/office/drawing/2014/main" val="1287610830"/>
                    </a:ext>
                  </a:extLst>
                </a:gridCol>
                <a:gridCol w="1057202">
                  <a:extLst>
                    <a:ext uri="{9D8B030D-6E8A-4147-A177-3AD203B41FA5}">
                      <a16:colId xmlns="" xmlns:a16="http://schemas.microsoft.com/office/drawing/2014/main" val="2466928899"/>
                    </a:ext>
                  </a:extLst>
                </a:gridCol>
              </a:tblGrid>
              <a:tr h="21055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Attendance Achievement by Instructional Day (2017-2018)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2671644"/>
                  </a:ext>
                </a:extLst>
              </a:tr>
              <a:tr h="25942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Means having NO MORE THAN 1 absence per 25 DAYS OF INSTRUCTION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38192"/>
                  </a:ext>
                </a:extLst>
              </a:tr>
              <a:tr h="356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Instructional Day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FBB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4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BB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44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Proficient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2084682"/>
                  </a:ext>
                </a:extLst>
              </a:tr>
              <a:tr h="4083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September 20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or more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3257271"/>
                  </a:ext>
                </a:extLst>
              </a:tr>
              <a:tr h="356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October 26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or more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2900264"/>
                  </a:ext>
                </a:extLst>
              </a:tr>
              <a:tr h="356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8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or more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1-3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8828622"/>
                  </a:ext>
                </a:extLst>
              </a:tr>
              <a:tr h="356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5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or more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9-13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5-8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400472"/>
                  </a:ext>
                </a:extLst>
              </a:tr>
              <a:tr h="356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13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or more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11-16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6-10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3778206"/>
                  </a:ext>
                </a:extLst>
              </a:tr>
              <a:tr h="356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25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or more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13-19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7-12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1-6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0202909"/>
                  </a:ext>
                </a:extLst>
              </a:tr>
              <a:tr h="356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31</a:t>
                      </a:r>
                      <a:r>
                        <a:rPr lang="en-US" sz="1200" b="1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or more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15-22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8-14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0123257"/>
                  </a:ext>
                </a:extLst>
              </a:tr>
              <a:tr h="356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7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or more</a:t>
                      </a: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15-23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8-14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488" marR="534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4838233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 rot="8132637">
            <a:off x="8183839" y="2622393"/>
            <a:ext cx="120188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LAUSD w PSA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76" y="152401"/>
            <a:ext cx="949007" cy="95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-132921" y="1002279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Attendance Integrated in all Activities</a:t>
            </a:r>
            <a:endParaRPr lang="en-US" sz="2400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150" name="your text goes here"/>
          <p:cNvSpPr txBox="1"/>
          <p:nvPr/>
        </p:nvSpPr>
        <p:spPr>
          <a:xfrm>
            <a:off x="780176" y="95018"/>
            <a:ext cx="10365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b="1" dirty="0">
                <a:latin typeface="Calibri Light" panose="020F0302020204030204" pitchFamily="34" charset="0"/>
                <a:ea typeface="Cambria"/>
                <a:cs typeface="Times New Roman"/>
              </a:rPr>
              <a:t>Identify opportunities to integrate attendance into existing family engagement activities</a:t>
            </a:r>
          </a:p>
        </p:txBody>
      </p:sp>
      <p:sp>
        <p:nvSpPr>
          <p:cNvPr id="2" name="yellow rectangle"/>
          <p:cNvSpPr/>
          <p:nvPr/>
        </p:nvSpPr>
        <p:spPr>
          <a:xfrm>
            <a:off x="2064838" y="1734866"/>
            <a:ext cx="7987553" cy="5124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Back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to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School assemblies, Open House, Performance Events, Award Ceremonies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Monthly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or classroom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newsletters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Keep messages positive while mentioning that families will be contacted if absences start adding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Launch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Attendance Awareness Month-September to build awareness of the importance of </a:t>
            </a: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attendance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146" name="Picture 2" descr="Image result for activ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846" y="185896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8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16134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yellow rectangle"/>
          <p:cNvSpPr/>
          <p:nvPr/>
        </p:nvSpPr>
        <p:spPr>
          <a:xfrm>
            <a:off x="1734153" y="1739079"/>
            <a:ext cx="7987553" cy="51189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6" name="single paper"/>
          <p:cNvGrpSpPr/>
          <p:nvPr/>
        </p:nvGrpSpPr>
        <p:grpSpPr>
          <a:xfrm>
            <a:off x="9618322" y="2240625"/>
            <a:ext cx="1631576" cy="1927428"/>
            <a:chOff x="5194301" y="2371725"/>
            <a:chExt cx="1700213" cy="2165350"/>
          </a:xfrm>
        </p:grpSpPr>
        <p:sp>
          <p:nvSpPr>
            <p:cNvPr id="27" name="Freeform 152"/>
            <p:cNvSpPr>
              <a:spLocks/>
            </p:cNvSpPr>
            <p:nvPr/>
          </p:nvSpPr>
          <p:spPr bwMode="auto">
            <a:xfrm>
              <a:off x="5226051" y="2403475"/>
              <a:ext cx="1636713" cy="2101850"/>
            </a:xfrm>
            <a:custGeom>
              <a:avLst/>
              <a:gdLst>
                <a:gd name="T0" fmla="*/ 36 w 516"/>
                <a:gd name="T1" fmla="*/ 662 h 662"/>
                <a:gd name="T2" fmla="*/ 0 w 516"/>
                <a:gd name="T3" fmla="*/ 625 h 662"/>
                <a:gd name="T4" fmla="*/ 0 w 516"/>
                <a:gd name="T5" fmla="*/ 37 h 662"/>
                <a:gd name="T6" fmla="*/ 36 w 516"/>
                <a:gd name="T7" fmla="*/ 0 h 662"/>
                <a:gd name="T8" fmla="*/ 479 w 516"/>
                <a:gd name="T9" fmla="*/ 0 h 662"/>
                <a:gd name="T10" fmla="*/ 516 w 516"/>
                <a:gd name="T11" fmla="*/ 37 h 662"/>
                <a:gd name="T12" fmla="*/ 516 w 516"/>
                <a:gd name="T13" fmla="*/ 625 h 662"/>
                <a:gd name="T14" fmla="*/ 479 w 516"/>
                <a:gd name="T15" fmla="*/ 662 h 662"/>
                <a:gd name="T16" fmla="*/ 36 w 516"/>
                <a:gd name="T17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662">
                  <a:moveTo>
                    <a:pt x="36" y="662"/>
                  </a:moveTo>
                  <a:cubicBezTo>
                    <a:pt x="16" y="662"/>
                    <a:pt x="0" y="646"/>
                    <a:pt x="0" y="6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499" y="0"/>
                    <a:pt x="516" y="17"/>
                    <a:pt x="516" y="37"/>
                  </a:cubicBezTo>
                  <a:cubicBezTo>
                    <a:pt x="516" y="625"/>
                    <a:pt x="516" y="625"/>
                    <a:pt x="516" y="625"/>
                  </a:cubicBezTo>
                  <a:cubicBezTo>
                    <a:pt x="516" y="646"/>
                    <a:pt x="499" y="662"/>
                    <a:pt x="479" y="662"/>
                  </a:cubicBezTo>
                  <a:lnTo>
                    <a:pt x="36" y="662"/>
                  </a:lnTo>
                  <a:close/>
                </a:path>
              </a:pathLst>
            </a:cu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3"/>
            <p:cNvSpPr>
              <a:spLocks noEditPoints="1"/>
            </p:cNvSpPr>
            <p:nvPr/>
          </p:nvSpPr>
          <p:spPr bwMode="auto">
            <a:xfrm>
              <a:off x="5194301" y="2371725"/>
              <a:ext cx="1700213" cy="2165350"/>
            </a:xfrm>
            <a:custGeom>
              <a:avLst/>
              <a:gdLst>
                <a:gd name="T0" fmla="*/ 489 w 536"/>
                <a:gd name="T1" fmla="*/ 20 h 682"/>
                <a:gd name="T2" fmla="*/ 516 w 536"/>
                <a:gd name="T3" fmla="*/ 47 h 682"/>
                <a:gd name="T4" fmla="*/ 516 w 536"/>
                <a:gd name="T5" fmla="*/ 635 h 682"/>
                <a:gd name="T6" fmla="*/ 489 w 536"/>
                <a:gd name="T7" fmla="*/ 662 h 682"/>
                <a:gd name="T8" fmla="*/ 46 w 536"/>
                <a:gd name="T9" fmla="*/ 662 h 682"/>
                <a:gd name="T10" fmla="*/ 20 w 536"/>
                <a:gd name="T11" fmla="*/ 635 h 682"/>
                <a:gd name="T12" fmla="*/ 20 w 536"/>
                <a:gd name="T13" fmla="*/ 47 h 682"/>
                <a:gd name="T14" fmla="*/ 46 w 536"/>
                <a:gd name="T15" fmla="*/ 20 h 682"/>
                <a:gd name="T16" fmla="*/ 489 w 536"/>
                <a:gd name="T17" fmla="*/ 20 h 682"/>
                <a:gd name="T18" fmla="*/ 489 w 536"/>
                <a:gd name="T19" fmla="*/ 0 h 682"/>
                <a:gd name="T20" fmla="*/ 46 w 536"/>
                <a:gd name="T21" fmla="*/ 0 h 682"/>
                <a:gd name="T22" fmla="*/ 0 w 536"/>
                <a:gd name="T23" fmla="*/ 47 h 682"/>
                <a:gd name="T24" fmla="*/ 0 w 536"/>
                <a:gd name="T25" fmla="*/ 635 h 682"/>
                <a:gd name="T26" fmla="*/ 46 w 536"/>
                <a:gd name="T27" fmla="*/ 682 h 682"/>
                <a:gd name="T28" fmla="*/ 489 w 536"/>
                <a:gd name="T29" fmla="*/ 682 h 682"/>
                <a:gd name="T30" fmla="*/ 536 w 536"/>
                <a:gd name="T31" fmla="*/ 635 h 682"/>
                <a:gd name="T32" fmla="*/ 536 w 536"/>
                <a:gd name="T33" fmla="*/ 47 h 682"/>
                <a:gd name="T34" fmla="*/ 489 w 536"/>
                <a:gd name="T35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682">
                  <a:moveTo>
                    <a:pt x="489" y="20"/>
                  </a:moveTo>
                  <a:cubicBezTo>
                    <a:pt x="504" y="20"/>
                    <a:pt x="516" y="32"/>
                    <a:pt x="516" y="47"/>
                  </a:cubicBezTo>
                  <a:cubicBezTo>
                    <a:pt x="516" y="635"/>
                    <a:pt x="516" y="635"/>
                    <a:pt x="516" y="635"/>
                  </a:cubicBezTo>
                  <a:cubicBezTo>
                    <a:pt x="516" y="650"/>
                    <a:pt x="504" y="662"/>
                    <a:pt x="489" y="662"/>
                  </a:cubicBezTo>
                  <a:cubicBezTo>
                    <a:pt x="46" y="662"/>
                    <a:pt x="46" y="662"/>
                    <a:pt x="46" y="662"/>
                  </a:cubicBezTo>
                  <a:cubicBezTo>
                    <a:pt x="32" y="662"/>
                    <a:pt x="20" y="650"/>
                    <a:pt x="20" y="63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32"/>
                    <a:pt x="32" y="20"/>
                    <a:pt x="46" y="20"/>
                  </a:cubicBezTo>
                  <a:cubicBezTo>
                    <a:pt x="489" y="20"/>
                    <a:pt x="489" y="20"/>
                    <a:pt x="489" y="20"/>
                  </a:cubicBezTo>
                  <a:moveTo>
                    <a:pt x="48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61"/>
                    <a:pt x="21" y="682"/>
                    <a:pt x="46" y="682"/>
                  </a:cubicBezTo>
                  <a:cubicBezTo>
                    <a:pt x="489" y="682"/>
                    <a:pt x="489" y="682"/>
                    <a:pt x="489" y="682"/>
                  </a:cubicBezTo>
                  <a:cubicBezTo>
                    <a:pt x="515" y="682"/>
                    <a:pt x="536" y="661"/>
                    <a:pt x="536" y="635"/>
                  </a:cubicBezTo>
                  <a:cubicBezTo>
                    <a:pt x="536" y="47"/>
                    <a:pt x="536" y="47"/>
                    <a:pt x="536" y="47"/>
                  </a:cubicBezTo>
                  <a:cubicBezTo>
                    <a:pt x="536" y="21"/>
                    <a:pt x="515" y="0"/>
                    <a:pt x="48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4"/>
            <p:cNvSpPr>
              <a:spLocks noEditPoints="1"/>
            </p:cNvSpPr>
            <p:nvPr/>
          </p:nvSpPr>
          <p:spPr bwMode="auto">
            <a:xfrm>
              <a:off x="6299201" y="2635250"/>
              <a:ext cx="438150" cy="790575"/>
            </a:xfrm>
            <a:custGeom>
              <a:avLst/>
              <a:gdLst>
                <a:gd name="T0" fmla="*/ 118 w 138"/>
                <a:gd name="T1" fmla="*/ 249 h 249"/>
                <a:gd name="T2" fmla="*/ 19 w 138"/>
                <a:gd name="T3" fmla="*/ 249 h 249"/>
                <a:gd name="T4" fmla="*/ 0 w 138"/>
                <a:gd name="T5" fmla="*/ 230 h 249"/>
                <a:gd name="T6" fmla="*/ 0 w 138"/>
                <a:gd name="T7" fmla="*/ 19 h 249"/>
                <a:gd name="T8" fmla="*/ 19 w 138"/>
                <a:gd name="T9" fmla="*/ 0 h 249"/>
                <a:gd name="T10" fmla="*/ 118 w 138"/>
                <a:gd name="T11" fmla="*/ 0 h 249"/>
                <a:gd name="T12" fmla="*/ 138 w 138"/>
                <a:gd name="T13" fmla="*/ 19 h 249"/>
                <a:gd name="T14" fmla="*/ 138 w 138"/>
                <a:gd name="T15" fmla="*/ 230 h 249"/>
                <a:gd name="T16" fmla="*/ 118 w 138"/>
                <a:gd name="T17" fmla="*/ 249 h 249"/>
                <a:gd name="T18" fmla="*/ 19 w 138"/>
                <a:gd name="T19" fmla="*/ 12 h 249"/>
                <a:gd name="T20" fmla="*/ 12 w 138"/>
                <a:gd name="T21" fmla="*/ 19 h 249"/>
                <a:gd name="T22" fmla="*/ 12 w 138"/>
                <a:gd name="T23" fmla="*/ 230 h 249"/>
                <a:gd name="T24" fmla="*/ 19 w 138"/>
                <a:gd name="T25" fmla="*/ 237 h 249"/>
                <a:gd name="T26" fmla="*/ 118 w 138"/>
                <a:gd name="T27" fmla="*/ 237 h 249"/>
                <a:gd name="T28" fmla="*/ 126 w 138"/>
                <a:gd name="T29" fmla="*/ 230 h 249"/>
                <a:gd name="T30" fmla="*/ 126 w 138"/>
                <a:gd name="T31" fmla="*/ 19 h 249"/>
                <a:gd name="T32" fmla="*/ 118 w 138"/>
                <a:gd name="T33" fmla="*/ 12 h 249"/>
                <a:gd name="T34" fmla="*/ 19 w 138"/>
                <a:gd name="T35" fmla="*/ 1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49">
                  <a:moveTo>
                    <a:pt x="118" y="249"/>
                  </a:moveTo>
                  <a:cubicBezTo>
                    <a:pt x="19" y="249"/>
                    <a:pt x="19" y="249"/>
                    <a:pt x="19" y="249"/>
                  </a:cubicBezTo>
                  <a:cubicBezTo>
                    <a:pt x="9" y="249"/>
                    <a:pt x="0" y="241"/>
                    <a:pt x="0" y="23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9" y="0"/>
                    <a:pt x="138" y="8"/>
                    <a:pt x="138" y="19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41"/>
                    <a:pt x="129" y="249"/>
                    <a:pt x="118" y="249"/>
                  </a:cubicBezTo>
                  <a:close/>
                  <a:moveTo>
                    <a:pt x="19" y="12"/>
                  </a:moveTo>
                  <a:cubicBezTo>
                    <a:pt x="15" y="12"/>
                    <a:pt x="12" y="15"/>
                    <a:pt x="12" y="19"/>
                  </a:cubicBezTo>
                  <a:cubicBezTo>
                    <a:pt x="12" y="230"/>
                    <a:pt x="12" y="230"/>
                    <a:pt x="12" y="230"/>
                  </a:cubicBezTo>
                  <a:cubicBezTo>
                    <a:pt x="12" y="234"/>
                    <a:pt x="15" y="237"/>
                    <a:pt x="19" y="237"/>
                  </a:cubicBezTo>
                  <a:cubicBezTo>
                    <a:pt x="118" y="237"/>
                    <a:pt x="118" y="237"/>
                    <a:pt x="118" y="237"/>
                  </a:cubicBezTo>
                  <a:cubicBezTo>
                    <a:pt x="122" y="237"/>
                    <a:pt x="126" y="234"/>
                    <a:pt x="126" y="230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5"/>
                    <a:pt x="122" y="12"/>
                    <a:pt x="118" y="1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5"/>
            <p:cNvSpPr>
              <a:spLocks noEditPoints="1"/>
            </p:cNvSpPr>
            <p:nvPr/>
          </p:nvSpPr>
          <p:spPr bwMode="auto">
            <a:xfrm>
              <a:off x="5400676" y="3765550"/>
              <a:ext cx="790575" cy="536575"/>
            </a:xfrm>
            <a:custGeom>
              <a:avLst/>
              <a:gdLst>
                <a:gd name="T0" fmla="*/ 231 w 249"/>
                <a:gd name="T1" fmla="*/ 169 h 169"/>
                <a:gd name="T2" fmla="*/ 19 w 249"/>
                <a:gd name="T3" fmla="*/ 169 h 169"/>
                <a:gd name="T4" fmla="*/ 0 w 249"/>
                <a:gd name="T5" fmla="*/ 151 h 169"/>
                <a:gd name="T6" fmla="*/ 0 w 249"/>
                <a:gd name="T7" fmla="*/ 18 h 169"/>
                <a:gd name="T8" fmla="*/ 19 w 249"/>
                <a:gd name="T9" fmla="*/ 0 h 169"/>
                <a:gd name="T10" fmla="*/ 231 w 249"/>
                <a:gd name="T11" fmla="*/ 0 h 169"/>
                <a:gd name="T12" fmla="*/ 249 w 249"/>
                <a:gd name="T13" fmla="*/ 18 h 169"/>
                <a:gd name="T14" fmla="*/ 249 w 249"/>
                <a:gd name="T15" fmla="*/ 151 h 169"/>
                <a:gd name="T16" fmla="*/ 231 w 249"/>
                <a:gd name="T17" fmla="*/ 169 h 169"/>
                <a:gd name="T18" fmla="*/ 19 w 249"/>
                <a:gd name="T19" fmla="*/ 12 h 169"/>
                <a:gd name="T20" fmla="*/ 12 w 249"/>
                <a:gd name="T21" fmla="*/ 18 h 169"/>
                <a:gd name="T22" fmla="*/ 12 w 249"/>
                <a:gd name="T23" fmla="*/ 151 h 169"/>
                <a:gd name="T24" fmla="*/ 19 w 249"/>
                <a:gd name="T25" fmla="*/ 157 h 169"/>
                <a:gd name="T26" fmla="*/ 231 w 249"/>
                <a:gd name="T27" fmla="*/ 157 h 169"/>
                <a:gd name="T28" fmla="*/ 237 w 249"/>
                <a:gd name="T29" fmla="*/ 151 h 169"/>
                <a:gd name="T30" fmla="*/ 237 w 249"/>
                <a:gd name="T31" fmla="*/ 18 h 169"/>
                <a:gd name="T32" fmla="*/ 231 w 249"/>
                <a:gd name="T33" fmla="*/ 12 h 169"/>
                <a:gd name="T34" fmla="*/ 19 w 249"/>
                <a:gd name="T35" fmla="*/ 1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" h="169">
                  <a:moveTo>
                    <a:pt x="231" y="169"/>
                  </a:moveTo>
                  <a:cubicBezTo>
                    <a:pt x="19" y="169"/>
                    <a:pt x="19" y="169"/>
                    <a:pt x="19" y="169"/>
                  </a:cubicBezTo>
                  <a:cubicBezTo>
                    <a:pt x="9" y="169"/>
                    <a:pt x="0" y="161"/>
                    <a:pt x="0" y="151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41" y="0"/>
                    <a:pt x="249" y="8"/>
                    <a:pt x="249" y="18"/>
                  </a:cubicBezTo>
                  <a:cubicBezTo>
                    <a:pt x="249" y="151"/>
                    <a:pt x="249" y="151"/>
                    <a:pt x="249" y="151"/>
                  </a:cubicBezTo>
                  <a:cubicBezTo>
                    <a:pt x="249" y="161"/>
                    <a:pt x="241" y="169"/>
                    <a:pt x="231" y="169"/>
                  </a:cubicBezTo>
                  <a:close/>
                  <a:moveTo>
                    <a:pt x="19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4"/>
                    <a:pt x="15" y="157"/>
                    <a:pt x="19" y="157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35" y="157"/>
                    <a:pt x="237" y="154"/>
                    <a:pt x="237" y="15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7" y="15"/>
                    <a:pt x="235" y="12"/>
                    <a:pt x="231" y="1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6"/>
            <p:cNvSpPr>
              <a:spLocks/>
            </p:cNvSpPr>
            <p:nvPr/>
          </p:nvSpPr>
          <p:spPr bwMode="auto">
            <a:xfrm>
              <a:off x="5400676" y="2635250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2"/>
                    <a:pt x="249" y="6"/>
                  </a:cubicBezTo>
                  <a:cubicBezTo>
                    <a:pt x="249" y="9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7"/>
            <p:cNvSpPr>
              <a:spLocks/>
            </p:cNvSpPr>
            <p:nvPr/>
          </p:nvSpPr>
          <p:spPr bwMode="auto">
            <a:xfrm>
              <a:off x="5400676" y="2759075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3"/>
                    <a:pt x="249" y="6"/>
                  </a:cubicBezTo>
                  <a:cubicBezTo>
                    <a:pt x="249" y="10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8"/>
            <p:cNvSpPr>
              <a:spLocks/>
            </p:cNvSpPr>
            <p:nvPr/>
          </p:nvSpPr>
          <p:spPr bwMode="auto">
            <a:xfrm>
              <a:off x="5400676" y="2886075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2"/>
                    <a:pt x="249" y="6"/>
                  </a:cubicBezTo>
                  <a:cubicBezTo>
                    <a:pt x="249" y="9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9"/>
            <p:cNvSpPr>
              <a:spLocks/>
            </p:cNvSpPr>
            <p:nvPr/>
          </p:nvSpPr>
          <p:spPr bwMode="auto">
            <a:xfrm>
              <a:off x="5400676" y="3009900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3"/>
                    <a:pt x="249" y="6"/>
                  </a:cubicBezTo>
                  <a:cubicBezTo>
                    <a:pt x="249" y="10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60"/>
            <p:cNvSpPr>
              <a:spLocks/>
            </p:cNvSpPr>
            <p:nvPr/>
          </p:nvSpPr>
          <p:spPr bwMode="auto">
            <a:xfrm>
              <a:off x="5400676" y="3136900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3"/>
                    <a:pt x="249" y="6"/>
                  </a:cubicBezTo>
                  <a:cubicBezTo>
                    <a:pt x="249" y="9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1"/>
            <p:cNvSpPr>
              <a:spLocks/>
            </p:cNvSpPr>
            <p:nvPr/>
          </p:nvSpPr>
          <p:spPr bwMode="auto">
            <a:xfrm>
              <a:off x="5400676" y="3263900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2"/>
                    <a:pt x="249" y="6"/>
                  </a:cubicBezTo>
                  <a:cubicBezTo>
                    <a:pt x="249" y="9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2"/>
            <p:cNvSpPr>
              <a:spLocks/>
            </p:cNvSpPr>
            <p:nvPr/>
          </p:nvSpPr>
          <p:spPr bwMode="auto">
            <a:xfrm>
              <a:off x="5400676" y="3387725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3"/>
                    <a:pt x="249" y="6"/>
                  </a:cubicBezTo>
                  <a:cubicBezTo>
                    <a:pt x="249" y="10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63"/>
            <p:cNvSpPr>
              <a:spLocks/>
            </p:cNvSpPr>
            <p:nvPr/>
          </p:nvSpPr>
          <p:spPr bwMode="auto">
            <a:xfrm>
              <a:off x="5400676" y="3514725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3"/>
                    <a:pt x="249" y="6"/>
                  </a:cubicBezTo>
                  <a:cubicBezTo>
                    <a:pt x="249" y="9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4"/>
            <p:cNvSpPr>
              <a:spLocks/>
            </p:cNvSpPr>
            <p:nvPr/>
          </p:nvSpPr>
          <p:spPr bwMode="auto">
            <a:xfrm>
              <a:off x="5400676" y="3638550"/>
              <a:ext cx="790575" cy="38100"/>
            </a:xfrm>
            <a:custGeom>
              <a:avLst/>
              <a:gdLst>
                <a:gd name="T0" fmla="*/ 243 w 249"/>
                <a:gd name="T1" fmla="*/ 12 h 12"/>
                <a:gd name="T2" fmla="*/ 6 w 249"/>
                <a:gd name="T3" fmla="*/ 12 h 12"/>
                <a:gd name="T4" fmla="*/ 0 w 249"/>
                <a:gd name="T5" fmla="*/ 6 h 12"/>
                <a:gd name="T6" fmla="*/ 6 w 249"/>
                <a:gd name="T7" fmla="*/ 0 h 12"/>
                <a:gd name="T8" fmla="*/ 243 w 249"/>
                <a:gd name="T9" fmla="*/ 0 h 12"/>
                <a:gd name="T10" fmla="*/ 249 w 249"/>
                <a:gd name="T11" fmla="*/ 6 h 12"/>
                <a:gd name="T12" fmla="*/ 243 w 24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12">
                  <a:moveTo>
                    <a:pt x="243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49" y="3"/>
                    <a:pt x="249" y="6"/>
                  </a:cubicBezTo>
                  <a:cubicBezTo>
                    <a:pt x="249" y="10"/>
                    <a:pt x="246" y="12"/>
                    <a:pt x="243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5"/>
            <p:cNvSpPr>
              <a:spLocks/>
            </p:cNvSpPr>
            <p:nvPr/>
          </p:nvSpPr>
          <p:spPr bwMode="auto">
            <a:xfrm>
              <a:off x="6308726" y="3514725"/>
              <a:ext cx="415925" cy="38100"/>
            </a:xfrm>
            <a:custGeom>
              <a:avLst/>
              <a:gdLst>
                <a:gd name="T0" fmla="*/ 125 w 131"/>
                <a:gd name="T1" fmla="*/ 12 h 12"/>
                <a:gd name="T2" fmla="*/ 125 w 131"/>
                <a:gd name="T3" fmla="*/ 12 h 12"/>
                <a:gd name="T4" fmla="*/ 6 w 131"/>
                <a:gd name="T5" fmla="*/ 12 h 12"/>
                <a:gd name="T6" fmla="*/ 0 w 131"/>
                <a:gd name="T7" fmla="*/ 6 h 12"/>
                <a:gd name="T8" fmla="*/ 6 w 131"/>
                <a:gd name="T9" fmla="*/ 0 h 12"/>
                <a:gd name="T10" fmla="*/ 6 w 131"/>
                <a:gd name="T11" fmla="*/ 0 h 12"/>
                <a:gd name="T12" fmla="*/ 125 w 131"/>
                <a:gd name="T13" fmla="*/ 0 h 12"/>
                <a:gd name="T14" fmla="*/ 131 w 131"/>
                <a:gd name="T15" fmla="*/ 6 h 12"/>
                <a:gd name="T16" fmla="*/ 125 w 13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">
                  <a:moveTo>
                    <a:pt x="125" y="12"/>
                  </a:moveTo>
                  <a:cubicBezTo>
                    <a:pt x="125" y="12"/>
                    <a:pt x="125" y="12"/>
                    <a:pt x="12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9" y="0"/>
                    <a:pt x="131" y="3"/>
                    <a:pt x="131" y="6"/>
                  </a:cubicBezTo>
                  <a:cubicBezTo>
                    <a:pt x="131" y="9"/>
                    <a:pt x="129" y="12"/>
                    <a:pt x="125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66"/>
            <p:cNvSpPr>
              <a:spLocks/>
            </p:cNvSpPr>
            <p:nvPr/>
          </p:nvSpPr>
          <p:spPr bwMode="auto">
            <a:xfrm>
              <a:off x="6308726" y="3638550"/>
              <a:ext cx="415925" cy="38100"/>
            </a:xfrm>
            <a:custGeom>
              <a:avLst/>
              <a:gdLst>
                <a:gd name="T0" fmla="*/ 125 w 131"/>
                <a:gd name="T1" fmla="*/ 12 h 12"/>
                <a:gd name="T2" fmla="*/ 125 w 131"/>
                <a:gd name="T3" fmla="*/ 12 h 12"/>
                <a:gd name="T4" fmla="*/ 6 w 131"/>
                <a:gd name="T5" fmla="*/ 12 h 12"/>
                <a:gd name="T6" fmla="*/ 0 w 131"/>
                <a:gd name="T7" fmla="*/ 6 h 12"/>
                <a:gd name="T8" fmla="*/ 6 w 131"/>
                <a:gd name="T9" fmla="*/ 0 h 12"/>
                <a:gd name="T10" fmla="*/ 6 w 131"/>
                <a:gd name="T11" fmla="*/ 0 h 12"/>
                <a:gd name="T12" fmla="*/ 125 w 131"/>
                <a:gd name="T13" fmla="*/ 0 h 12"/>
                <a:gd name="T14" fmla="*/ 131 w 131"/>
                <a:gd name="T15" fmla="*/ 6 h 12"/>
                <a:gd name="T16" fmla="*/ 125 w 13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">
                  <a:moveTo>
                    <a:pt x="125" y="12"/>
                  </a:moveTo>
                  <a:cubicBezTo>
                    <a:pt x="125" y="12"/>
                    <a:pt x="125" y="12"/>
                    <a:pt x="12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9" y="0"/>
                    <a:pt x="131" y="3"/>
                    <a:pt x="131" y="6"/>
                  </a:cubicBezTo>
                  <a:cubicBezTo>
                    <a:pt x="131" y="10"/>
                    <a:pt x="129" y="12"/>
                    <a:pt x="125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7"/>
            <p:cNvSpPr>
              <a:spLocks/>
            </p:cNvSpPr>
            <p:nvPr/>
          </p:nvSpPr>
          <p:spPr bwMode="auto">
            <a:xfrm>
              <a:off x="6299201" y="3765550"/>
              <a:ext cx="425450" cy="38100"/>
            </a:xfrm>
            <a:custGeom>
              <a:avLst/>
              <a:gdLst>
                <a:gd name="T0" fmla="*/ 128 w 134"/>
                <a:gd name="T1" fmla="*/ 12 h 12"/>
                <a:gd name="T2" fmla="*/ 6 w 134"/>
                <a:gd name="T3" fmla="*/ 12 h 12"/>
                <a:gd name="T4" fmla="*/ 0 w 134"/>
                <a:gd name="T5" fmla="*/ 6 h 12"/>
                <a:gd name="T6" fmla="*/ 6 w 134"/>
                <a:gd name="T7" fmla="*/ 0 h 12"/>
                <a:gd name="T8" fmla="*/ 128 w 134"/>
                <a:gd name="T9" fmla="*/ 0 h 12"/>
                <a:gd name="T10" fmla="*/ 134 w 134"/>
                <a:gd name="T11" fmla="*/ 6 h 12"/>
                <a:gd name="T12" fmla="*/ 128 w 13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2">
                  <a:moveTo>
                    <a:pt x="12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4" y="3"/>
                    <a:pt x="134" y="6"/>
                  </a:cubicBezTo>
                  <a:cubicBezTo>
                    <a:pt x="134" y="9"/>
                    <a:pt x="132" y="12"/>
                    <a:pt x="128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68"/>
            <p:cNvSpPr>
              <a:spLocks/>
            </p:cNvSpPr>
            <p:nvPr/>
          </p:nvSpPr>
          <p:spPr bwMode="auto">
            <a:xfrm>
              <a:off x="6299201" y="3892550"/>
              <a:ext cx="425450" cy="38100"/>
            </a:xfrm>
            <a:custGeom>
              <a:avLst/>
              <a:gdLst>
                <a:gd name="T0" fmla="*/ 128 w 134"/>
                <a:gd name="T1" fmla="*/ 12 h 12"/>
                <a:gd name="T2" fmla="*/ 6 w 134"/>
                <a:gd name="T3" fmla="*/ 12 h 12"/>
                <a:gd name="T4" fmla="*/ 0 w 134"/>
                <a:gd name="T5" fmla="*/ 6 h 12"/>
                <a:gd name="T6" fmla="*/ 6 w 134"/>
                <a:gd name="T7" fmla="*/ 0 h 12"/>
                <a:gd name="T8" fmla="*/ 128 w 134"/>
                <a:gd name="T9" fmla="*/ 0 h 12"/>
                <a:gd name="T10" fmla="*/ 134 w 134"/>
                <a:gd name="T11" fmla="*/ 6 h 12"/>
                <a:gd name="T12" fmla="*/ 128 w 13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2">
                  <a:moveTo>
                    <a:pt x="12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4" y="2"/>
                    <a:pt x="134" y="6"/>
                  </a:cubicBezTo>
                  <a:cubicBezTo>
                    <a:pt x="134" y="9"/>
                    <a:pt x="132" y="12"/>
                    <a:pt x="128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69"/>
            <p:cNvSpPr>
              <a:spLocks/>
            </p:cNvSpPr>
            <p:nvPr/>
          </p:nvSpPr>
          <p:spPr bwMode="auto">
            <a:xfrm>
              <a:off x="6299201" y="4016375"/>
              <a:ext cx="425450" cy="38100"/>
            </a:xfrm>
            <a:custGeom>
              <a:avLst/>
              <a:gdLst>
                <a:gd name="T0" fmla="*/ 128 w 134"/>
                <a:gd name="T1" fmla="*/ 12 h 12"/>
                <a:gd name="T2" fmla="*/ 6 w 134"/>
                <a:gd name="T3" fmla="*/ 12 h 12"/>
                <a:gd name="T4" fmla="*/ 0 w 134"/>
                <a:gd name="T5" fmla="*/ 6 h 12"/>
                <a:gd name="T6" fmla="*/ 6 w 134"/>
                <a:gd name="T7" fmla="*/ 0 h 12"/>
                <a:gd name="T8" fmla="*/ 128 w 134"/>
                <a:gd name="T9" fmla="*/ 0 h 12"/>
                <a:gd name="T10" fmla="*/ 134 w 134"/>
                <a:gd name="T11" fmla="*/ 6 h 12"/>
                <a:gd name="T12" fmla="*/ 128 w 13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2">
                  <a:moveTo>
                    <a:pt x="12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4" y="3"/>
                    <a:pt x="134" y="6"/>
                  </a:cubicBezTo>
                  <a:cubicBezTo>
                    <a:pt x="134" y="10"/>
                    <a:pt x="132" y="12"/>
                    <a:pt x="128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70"/>
            <p:cNvSpPr>
              <a:spLocks/>
            </p:cNvSpPr>
            <p:nvPr/>
          </p:nvSpPr>
          <p:spPr bwMode="auto">
            <a:xfrm>
              <a:off x="6299201" y="4143375"/>
              <a:ext cx="425450" cy="38100"/>
            </a:xfrm>
            <a:custGeom>
              <a:avLst/>
              <a:gdLst>
                <a:gd name="T0" fmla="*/ 128 w 134"/>
                <a:gd name="T1" fmla="*/ 12 h 12"/>
                <a:gd name="T2" fmla="*/ 6 w 134"/>
                <a:gd name="T3" fmla="*/ 12 h 12"/>
                <a:gd name="T4" fmla="*/ 0 w 134"/>
                <a:gd name="T5" fmla="*/ 6 h 12"/>
                <a:gd name="T6" fmla="*/ 6 w 134"/>
                <a:gd name="T7" fmla="*/ 0 h 12"/>
                <a:gd name="T8" fmla="*/ 128 w 134"/>
                <a:gd name="T9" fmla="*/ 0 h 12"/>
                <a:gd name="T10" fmla="*/ 134 w 134"/>
                <a:gd name="T11" fmla="*/ 6 h 12"/>
                <a:gd name="T12" fmla="*/ 128 w 13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2">
                  <a:moveTo>
                    <a:pt x="12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4" y="3"/>
                    <a:pt x="134" y="6"/>
                  </a:cubicBezTo>
                  <a:cubicBezTo>
                    <a:pt x="134" y="9"/>
                    <a:pt x="132" y="12"/>
                    <a:pt x="128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71"/>
            <p:cNvSpPr>
              <a:spLocks/>
            </p:cNvSpPr>
            <p:nvPr/>
          </p:nvSpPr>
          <p:spPr bwMode="auto">
            <a:xfrm>
              <a:off x="6299201" y="4267200"/>
              <a:ext cx="425450" cy="38100"/>
            </a:xfrm>
            <a:custGeom>
              <a:avLst/>
              <a:gdLst>
                <a:gd name="T0" fmla="*/ 128 w 134"/>
                <a:gd name="T1" fmla="*/ 12 h 12"/>
                <a:gd name="T2" fmla="*/ 6 w 134"/>
                <a:gd name="T3" fmla="*/ 12 h 12"/>
                <a:gd name="T4" fmla="*/ 0 w 134"/>
                <a:gd name="T5" fmla="*/ 6 h 12"/>
                <a:gd name="T6" fmla="*/ 6 w 134"/>
                <a:gd name="T7" fmla="*/ 0 h 12"/>
                <a:gd name="T8" fmla="*/ 128 w 134"/>
                <a:gd name="T9" fmla="*/ 0 h 12"/>
                <a:gd name="T10" fmla="*/ 134 w 134"/>
                <a:gd name="T11" fmla="*/ 6 h 12"/>
                <a:gd name="T12" fmla="*/ 128 w 13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2">
                  <a:moveTo>
                    <a:pt x="12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4" y="3"/>
                    <a:pt x="134" y="6"/>
                  </a:cubicBezTo>
                  <a:cubicBezTo>
                    <a:pt x="134" y="10"/>
                    <a:pt x="132" y="12"/>
                    <a:pt x="128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pencil"/>
          <p:cNvGrpSpPr/>
          <p:nvPr/>
        </p:nvGrpSpPr>
        <p:grpSpPr>
          <a:xfrm rot="3715721">
            <a:off x="10984618" y="2204284"/>
            <a:ext cx="228924" cy="1468998"/>
            <a:chOff x="3527426" y="4375150"/>
            <a:chExt cx="441325" cy="2092325"/>
          </a:xfrm>
        </p:grpSpPr>
        <p:sp>
          <p:nvSpPr>
            <p:cNvPr id="66" name="Freeform 137"/>
            <p:cNvSpPr>
              <a:spLocks/>
            </p:cNvSpPr>
            <p:nvPr/>
          </p:nvSpPr>
          <p:spPr bwMode="auto">
            <a:xfrm>
              <a:off x="3559176" y="4638675"/>
              <a:ext cx="377825" cy="1797050"/>
            </a:xfrm>
            <a:custGeom>
              <a:avLst/>
              <a:gdLst>
                <a:gd name="T0" fmla="*/ 238 w 238"/>
                <a:gd name="T1" fmla="*/ 0 h 1132"/>
                <a:gd name="T2" fmla="*/ 238 w 238"/>
                <a:gd name="T3" fmla="*/ 930 h 1132"/>
                <a:gd name="T4" fmla="*/ 118 w 238"/>
                <a:gd name="T5" fmla="*/ 1132 h 1132"/>
                <a:gd name="T6" fmla="*/ 0 w 238"/>
                <a:gd name="T7" fmla="*/ 930 h 1132"/>
                <a:gd name="T8" fmla="*/ 0 w 238"/>
                <a:gd name="T9" fmla="*/ 0 h 1132"/>
                <a:gd name="T10" fmla="*/ 238 w 238"/>
                <a:gd name="T11" fmla="*/ 0 h 1132"/>
                <a:gd name="T12" fmla="*/ 238 w 238"/>
                <a:gd name="T13" fmla="*/ 0 h 1132"/>
                <a:gd name="T14" fmla="*/ 238 w 238"/>
                <a:gd name="T1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132">
                  <a:moveTo>
                    <a:pt x="238" y="0"/>
                  </a:moveTo>
                  <a:lnTo>
                    <a:pt x="238" y="930"/>
                  </a:lnTo>
                  <a:lnTo>
                    <a:pt x="118" y="1132"/>
                  </a:lnTo>
                  <a:lnTo>
                    <a:pt x="0" y="930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44000">
                  <a:schemeClr val="accent4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8"/>
            <p:cNvSpPr>
              <a:spLocks noEditPoints="1"/>
            </p:cNvSpPr>
            <p:nvPr/>
          </p:nvSpPr>
          <p:spPr bwMode="auto">
            <a:xfrm>
              <a:off x="3527426" y="4606925"/>
              <a:ext cx="441325" cy="1860550"/>
            </a:xfrm>
            <a:custGeom>
              <a:avLst/>
              <a:gdLst>
                <a:gd name="T0" fmla="*/ 69 w 139"/>
                <a:gd name="T1" fmla="*/ 586 h 586"/>
                <a:gd name="T2" fmla="*/ 61 w 139"/>
                <a:gd name="T3" fmla="*/ 581 h 586"/>
                <a:gd name="T4" fmla="*/ 1 w 139"/>
                <a:gd name="T5" fmla="*/ 480 h 586"/>
                <a:gd name="T6" fmla="*/ 0 w 139"/>
                <a:gd name="T7" fmla="*/ 475 h 586"/>
                <a:gd name="T8" fmla="*/ 0 w 139"/>
                <a:gd name="T9" fmla="*/ 10 h 586"/>
                <a:gd name="T10" fmla="*/ 10 w 139"/>
                <a:gd name="T11" fmla="*/ 0 h 586"/>
                <a:gd name="T12" fmla="*/ 129 w 139"/>
                <a:gd name="T13" fmla="*/ 0 h 586"/>
                <a:gd name="T14" fmla="*/ 139 w 139"/>
                <a:gd name="T15" fmla="*/ 10 h 586"/>
                <a:gd name="T16" fmla="*/ 139 w 139"/>
                <a:gd name="T17" fmla="*/ 475 h 586"/>
                <a:gd name="T18" fmla="*/ 137 w 139"/>
                <a:gd name="T19" fmla="*/ 480 h 586"/>
                <a:gd name="T20" fmla="*/ 78 w 139"/>
                <a:gd name="T21" fmla="*/ 581 h 586"/>
                <a:gd name="T22" fmla="*/ 69 w 139"/>
                <a:gd name="T23" fmla="*/ 586 h 586"/>
                <a:gd name="T24" fmla="*/ 20 w 139"/>
                <a:gd name="T25" fmla="*/ 472 h 586"/>
                <a:gd name="T26" fmla="*/ 69 w 139"/>
                <a:gd name="T27" fmla="*/ 556 h 586"/>
                <a:gd name="T28" fmla="*/ 119 w 139"/>
                <a:gd name="T29" fmla="*/ 472 h 586"/>
                <a:gd name="T30" fmla="*/ 119 w 139"/>
                <a:gd name="T31" fmla="*/ 20 h 586"/>
                <a:gd name="T32" fmla="*/ 20 w 139"/>
                <a:gd name="T33" fmla="*/ 20 h 586"/>
                <a:gd name="T34" fmla="*/ 20 w 139"/>
                <a:gd name="T35" fmla="*/ 47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586">
                  <a:moveTo>
                    <a:pt x="69" y="586"/>
                  </a:moveTo>
                  <a:cubicBezTo>
                    <a:pt x="66" y="586"/>
                    <a:pt x="62" y="584"/>
                    <a:pt x="61" y="581"/>
                  </a:cubicBezTo>
                  <a:cubicBezTo>
                    <a:pt x="1" y="480"/>
                    <a:pt x="1" y="480"/>
                    <a:pt x="1" y="480"/>
                  </a:cubicBezTo>
                  <a:cubicBezTo>
                    <a:pt x="1" y="479"/>
                    <a:pt x="0" y="477"/>
                    <a:pt x="0" y="4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4" y="0"/>
                    <a:pt x="139" y="4"/>
                    <a:pt x="139" y="10"/>
                  </a:cubicBezTo>
                  <a:cubicBezTo>
                    <a:pt x="139" y="475"/>
                    <a:pt x="139" y="475"/>
                    <a:pt x="139" y="475"/>
                  </a:cubicBezTo>
                  <a:cubicBezTo>
                    <a:pt x="139" y="477"/>
                    <a:pt x="138" y="479"/>
                    <a:pt x="137" y="480"/>
                  </a:cubicBezTo>
                  <a:cubicBezTo>
                    <a:pt x="78" y="581"/>
                    <a:pt x="78" y="581"/>
                    <a:pt x="78" y="581"/>
                  </a:cubicBezTo>
                  <a:cubicBezTo>
                    <a:pt x="76" y="584"/>
                    <a:pt x="73" y="586"/>
                    <a:pt x="69" y="586"/>
                  </a:cubicBezTo>
                  <a:close/>
                  <a:moveTo>
                    <a:pt x="20" y="472"/>
                  </a:moveTo>
                  <a:cubicBezTo>
                    <a:pt x="69" y="556"/>
                    <a:pt x="69" y="556"/>
                    <a:pt x="69" y="556"/>
                  </a:cubicBezTo>
                  <a:cubicBezTo>
                    <a:pt x="119" y="472"/>
                    <a:pt x="119" y="472"/>
                    <a:pt x="119" y="472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9"/>
            <p:cNvSpPr>
              <a:spLocks/>
            </p:cNvSpPr>
            <p:nvPr/>
          </p:nvSpPr>
          <p:spPr bwMode="auto">
            <a:xfrm>
              <a:off x="3559176" y="4406900"/>
              <a:ext cx="377825" cy="231775"/>
            </a:xfrm>
            <a:custGeom>
              <a:avLst/>
              <a:gdLst>
                <a:gd name="T0" fmla="*/ 119 w 119"/>
                <a:gd name="T1" fmla="*/ 20 h 73"/>
                <a:gd name="T2" fmla="*/ 119 w 119"/>
                <a:gd name="T3" fmla="*/ 73 h 73"/>
                <a:gd name="T4" fmla="*/ 0 w 119"/>
                <a:gd name="T5" fmla="*/ 73 h 73"/>
                <a:gd name="T6" fmla="*/ 0 w 119"/>
                <a:gd name="T7" fmla="*/ 20 h 73"/>
                <a:gd name="T8" fmla="*/ 59 w 119"/>
                <a:gd name="T9" fmla="*/ 0 h 73"/>
                <a:gd name="T10" fmla="*/ 119 w 119"/>
                <a:gd name="T11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73">
                  <a:moveTo>
                    <a:pt x="119" y="20"/>
                  </a:moveTo>
                  <a:cubicBezTo>
                    <a:pt x="119" y="73"/>
                    <a:pt x="119" y="73"/>
                    <a:pt x="119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20" y="0"/>
                    <a:pt x="59" y="0"/>
                  </a:cubicBezTo>
                  <a:cubicBezTo>
                    <a:pt x="99" y="0"/>
                    <a:pt x="119" y="20"/>
                    <a:pt x="119" y="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0"/>
            <p:cNvSpPr>
              <a:spLocks noEditPoints="1"/>
            </p:cNvSpPr>
            <p:nvPr/>
          </p:nvSpPr>
          <p:spPr bwMode="auto">
            <a:xfrm>
              <a:off x="3527426" y="4375150"/>
              <a:ext cx="441325" cy="295275"/>
            </a:xfrm>
            <a:custGeom>
              <a:avLst/>
              <a:gdLst>
                <a:gd name="T0" fmla="*/ 129 w 139"/>
                <a:gd name="T1" fmla="*/ 93 h 93"/>
                <a:gd name="T2" fmla="*/ 10 w 139"/>
                <a:gd name="T3" fmla="*/ 93 h 93"/>
                <a:gd name="T4" fmla="*/ 0 w 139"/>
                <a:gd name="T5" fmla="*/ 83 h 93"/>
                <a:gd name="T6" fmla="*/ 0 w 139"/>
                <a:gd name="T7" fmla="*/ 30 h 93"/>
                <a:gd name="T8" fmla="*/ 3 w 139"/>
                <a:gd name="T9" fmla="*/ 23 h 93"/>
                <a:gd name="T10" fmla="*/ 69 w 139"/>
                <a:gd name="T11" fmla="*/ 0 h 93"/>
                <a:gd name="T12" fmla="*/ 136 w 139"/>
                <a:gd name="T13" fmla="*/ 23 h 93"/>
                <a:gd name="T14" fmla="*/ 139 w 139"/>
                <a:gd name="T15" fmla="*/ 30 h 93"/>
                <a:gd name="T16" fmla="*/ 139 w 139"/>
                <a:gd name="T17" fmla="*/ 83 h 93"/>
                <a:gd name="T18" fmla="*/ 129 w 139"/>
                <a:gd name="T19" fmla="*/ 93 h 93"/>
                <a:gd name="T20" fmla="*/ 20 w 139"/>
                <a:gd name="T21" fmla="*/ 73 h 93"/>
                <a:gd name="T22" fmla="*/ 119 w 139"/>
                <a:gd name="T23" fmla="*/ 73 h 93"/>
                <a:gd name="T24" fmla="*/ 119 w 139"/>
                <a:gd name="T25" fmla="*/ 34 h 93"/>
                <a:gd name="T26" fmla="*/ 69 w 139"/>
                <a:gd name="T27" fmla="*/ 20 h 93"/>
                <a:gd name="T28" fmla="*/ 20 w 139"/>
                <a:gd name="T29" fmla="*/ 34 h 93"/>
                <a:gd name="T30" fmla="*/ 20 w 139"/>
                <a:gd name="T31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93">
                  <a:moveTo>
                    <a:pt x="129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8"/>
                    <a:pt x="0" y="8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1" y="24"/>
                    <a:pt x="3" y="23"/>
                  </a:cubicBezTo>
                  <a:cubicBezTo>
                    <a:pt x="4" y="22"/>
                    <a:pt x="26" y="0"/>
                    <a:pt x="69" y="0"/>
                  </a:cubicBezTo>
                  <a:cubicBezTo>
                    <a:pt x="112" y="0"/>
                    <a:pt x="135" y="22"/>
                    <a:pt x="136" y="23"/>
                  </a:cubicBezTo>
                  <a:cubicBezTo>
                    <a:pt x="137" y="24"/>
                    <a:pt x="139" y="27"/>
                    <a:pt x="139" y="3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8"/>
                    <a:pt x="134" y="93"/>
                    <a:pt x="129" y="93"/>
                  </a:cubicBezTo>
                  <a:close/>
                  <a:moveTo>
                    <a:pt x="20" y="73"/>
                  </a:moveTo>
                  <a:cubicBezTo>
                    <a:pt x="119" y="73"/>
                    <a:pt x="119" y="73"/>
                    <a:pt x="119" y="73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2" y="29"/>
                    <a:pt x="96" y="20"/>
                    <a:pt x="69" y="20"/>
                  </a:cubicBezTo>
                  <a:cubicBezTo>
                    <a:pt x="43" y="20"/>
                    <a:pt x="26" y="29"/>
                    <a:pt x="20" y="34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1"/>
            <p:cNvSpPr>
              <a:spLocks/>
            </p:cNvSpPr>
            <p:nvPr/>
          </p:nvSpPr>
          <p:spPr bwMode="auto">
            <a:xfrm>
              <a:off x="3663951" y="6270625"/>
              <a:ext cx="168275" cy="142875"/>
            </a:xfrm>
            <a:custGeom>
              <a:avLst/>
              <a:gdLst>
                <a:gd name="T0" fmla="*/ 106 w 106"/>
                <a:gd name="T1" fmla="*/ 0 h 90"/>
                <a:gd name="T2" fmla="*/ 52 w 106"/>
                <a:gd name="T3" fmla="*/ 90 h 90"/>
                <a:gd name="T4" fmla="*/ 0 w 106"/>
                <a:gd name="T5" fmla="*/ 0 h 90"/>
                <a:gd name="T6" fmla="*/ 106 w 10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90">
                  <a:moveTo>
                    <a:pt x="106" y="0"/>
                  </a:moveTo>
                  <a:lnTo>
                    <a:pt x="52" y="90"/>
                  </a:lnTo>
                  <a:lnTo>
                    <a:pt x="0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2"/>
            <p:cNvSpPr>
              <a:spLocks noEditPoints="1"/>
            </p:cNvSpPr>
            <p:nvPr/>
          </p:nvSpPr>
          <p:spPr bwMode="auto">
            <a:xfrm>
              <a:off x="3641733" y="6248401"/>
              <a:ext cx="212726" cy="187325"/>
            </a:xfrm>
            <a:custGeom>
              <a:avLst/>
              <a:gdLst>
                <a:gd name="T0" fmla="*/ 33 w 67"/>
                <a:gd name="T1" fmla="*/ 59 h 59"/>
                <a:gd name="T2" fmla="*/ 28 w 67"/>
                <a:gd name="T3" fmla="*/ 56 h 59"/>
                <a:gd name="T4" fmla="*/ 1 w 67"/>
                <a:gd name="T5" fmla="*/ 10 h 59"/>
                <a:gd name="T6" fmla="*/ 1 w 67"/>
                <a:gd name="T7" fmla="*/ 3 h 59"/>
                <a:gd name="T8" fmla="*/ 7 w 67"/>
                <a:gd name="T9" fmla="*/ 0 h 59"/>
                <a:gd name="T10" fmla="*/ 60 w 67"/>
                <a:gd name="T11" fmla="*/ 0 h 59"/>
                <a:gd name="T12" fmla="*/ 66 w 67"/>
                <a:gd name="T13" fmla="*/ 3 h 59"/>
                <a:gd name="T14" fmla="*/ 66 w 67"/>
                <a:gd name="T15" fmla="*/ 10 h 59"/>
                <a:gd name="T16" fmla="*/ 39 w 67"/>
                <a:gd name="T17" fmla="*/ 56 h 59"/>
                <a:gd name="T18" fmla="*/ 33 w 67"/>
                <a:gd name="T19" fmla="*/ 59 h 59"/>
                <a:gd name="T20" fmla="*/ 18 w 67"/>
                <a:gd name="T21" fmla="*/ 13 h 59"/>
                <a:gd name="T22" fmla="*/ 33 w 67"/>
                <a:gd name="T23" fmla="*/ 40 h 59"/>
                <a:gd name="T24" fmla="*/ 49 w 67"/>
                <a:gd name="T25" fmla="*/ 13 h 59"/>
                <a:gd name="T26" fmla="*/ 18 w 67"/>
                <a:gd name="T2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9">
                  <a:moveTo>
                    <a:pt x="33" y="59"/>
                  </a:moveTo>
                  <a:cubicBezTo>
                    <a:pt x="31" y="59"/>
                    <a:pt x="29" y="57"/>
                    <a:pt x="28" y="5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5" y="1"/>
                    <a:pt x="66" y="3"/>
                  </a:cubicBezTo>
                  <a:cubicBezTo>
                    <a:pt x="67" y="5"/>
                    <a:pt x="67" y="8"/>
                    <a:pt x="66" y="10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8" y="57"/>
                    <a:pt x="36" y="59"/>
                    <a:pt x="33" y="59"/>
                  </a:cubicBezTo>
                  <a:close/>
                  <a:moveTo>
                    <a:pt x="18" y="1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49" y="13"/>
                    <a:pt x="49" y="13"/>
                    <a:pt x="49" y="13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927870" y="1739079"/>
            <a:ext cx="732758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Make personal telephone calls to students with absences early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Letters: Periodically sending reminders of the student’s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Ask parent to provide Medical Documentation to the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Develop partnerships with medical and dental </a:t>
            </a:r>
            <a:r>
              <a:rPr lang="en-US" sz="2400" dirty="0" smtClean="0">
                <a:latin typeface="Calibri Light" panose="020F0302020204030204" pitchFamily="34" charset="0"/>
              </a:rPr>
              <a:t>providers</a:t>
            </a:r>
          </a:p>
          <a:p>
            <a:r>
              <a:rPr lang="en-US" sz="2400" dirty="0" smtClean="0">
                <a:latin typeface="Calibri Light" panose="020F0302020204030204" pitchFamily="34" charset="0"/>
              </a:rPr>
              <a:t> </a:t>
            </a: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Collaborate with District Nursing when there are health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4149" y="163773"/>
            <a:ext cx="11080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800" b="1" dirty="0">
                <a:latin typeface="Calibri Light" panose="020F0302020204030204" pitchFamily="34" charset="0"/>
                <a:ea typeface="Cambria"/>
                <a:cs typeface="Times New Roman"/>
              </a:rPr>
              <a:t>Identify opportunities to integrate attendance into existing family engagement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6873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02279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w Cen MT" panose="020B0602020104020603"/>
              </a:rPr>
              <a:t> Let’s Discuss</a:t>
            </a:r>
            <a:endParaRPr lang="en-US" sz="3600" b="1" dirty="0">
              <a:solidFill>
                <a:srgbClr val="000000">
                  <a:lumMod val="75000"/>
                  <a:lumOff val="25000"/>
                </a:srgbClr>
              </a:solidFill>
              <a:latin typeface="Tw Cen MT" panose="020B0602020104020603"/>
            </a:endParaRPr>
          </a:p>
        </p:txBody>
      </p:sp>
      <p:sp>
        <p:nvSpPr>
          <p:cNvPr id="2" name="yellow rectangle"/>
          <p:cNvSpPr/>
          <p:nvPr/>
        </p:nvSpPr>
        <p:spPr>
          <a:xfrm>
            <a:off x="2102223" y="1733799"/>
            <a:ext cx="7987553" cy="5097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4836" y="1883391"/>
            <a:ext cx="67146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What does your school do to spread the word about good attendance before the start of the school year?  </a:t>
            </a:r>
            <a:endParaRPr lang="en-US" sz="2400" dirty="0" smtClean="0">
              <a:latin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How </a:t>
            </a:r>
            <a:r>
              <a:rPr lang="en-US" sz="2400" dirty="0">
                <a:latin typeface="Calibri Light" panose="020F0302020204030204" pitchFamily="34" charset="0"/>
              </a:rPr>
              <a:t>is attendance promoted during back to school events</a:t>
            </a:r>
            <a:r>
              <a:rPr lang="en-US" sz="2400" dirty="0" smtClean="0">
                <a:latin typeface="Calibri Light" panose="020F030202020403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How </a:t>
            </a:r>
            <a:r>
              <a:rPr lang="en-US" sz="2400" dirty="0">
                <a:latin typeface="Calibri Light" panose="020F0302020204030204" pitchFamily="34" charset="0"/>
              </a:rPr>
              <a:t>can these efforts be improved or enhanced</a:t>
            </a:r>
            <a:r>
              <a:rPr lang="en-US" sz="2400" dirty="0" smtClean="0">
                <a:latin typeface="Calibri Light" panose="020F0302020204030204" pitchFamily="34" charset="0"/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What </a:t>
            </a:r>
            <a:r>
              <a:rPr lang="en-US" sz="2400" dirty="0" smtClean="0">
                <a:latin typeface="Calibri Light" panose="020F0302020204030204" pitchFamily="34" charset="0"/>
              </a:rPr>
              <a:t>obstacles </a:t>
            </a:r>
            <a:r>
              <a:rPr lang="en-US" sz="2400" dirty="0">
                <a:latin typeface="Calibri Light" panose="020F0302020204030204" pitchFamily="34" charset="0"/>
              </a:rPr>
              <a:t>do you face </a:t>
            </a:r>
            <a:r>
              <a:rPr lang="en-US" sz="2400" dirty="0" smtClean="0">
                <a:latin typeface="Calibri Light" panose="020F0302020204030204" pitchFamily="34" charset="0"/>
              </a:rPr>
              <a:t>in </a:t>
            </a:r>
            <a:r>
              <a:rPr lang="en-US" sz="2400" dirty="0">
                <a:latin typeface="Calibri Light" panose="020F0302020204030204" pitchFamily="34" charset="0"/>
              </a:rPr>
              <a:t>reaching families before the start of the year?</a:t>
            </a:r>
          </a:p>
        </p:txBody>
      </p:sp>
    </p:spTree>
    <p:extLst>
      <p:ext uri="{BB962C8B-B14F-4D97-AF65-F5344CB8AC3E}">
        <p14:creationId xmlns:p14="http://schemas.microsoft.com/office/powerpoint/2010/main" val="16384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02279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0" name="your text goes here"/>
          <p:cNvSpPr txBox="1"/>
          <p:nvPr/>
        </p:nvSpPr>
        <p:spPr>
          <a:xfrm>
            <a:off x="-368071" y="22376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 Light" panose="020F0302020204030204" pitchFamily="34" charset="0"/>
              </a:rPr>
              <a:t>Identify </a:t>
            </a:r>
            <a:r>
              <a:rPr lang="en-US" sz="2800" b="1" dirty="0" smtClean="0">
                <a:latin typeface="Calibri Light" panose="020F0302020204030204" pitchFamily="34" charset="0"/>
              </a:rPr>
              <a:t>available </a:t>
            </a:r>
            <a:r>
              <a:rPr lang="en-US" sz="2800" b="1" dirty="0">
                <a:latin typeface="Calibri Light" panose="020F0302020204030204" pitchFamily="34" charset="0"/>
              </a:rPr>
              <a:t>resources and </a:t>
            </a:r>
            <a:r>
              <a:rPr lang="en-US" sz="2800" b="1" dirty="0" smtClean="0">
                <a:latin typeface="Calibri Light" panose="020F0302020204030204" pitchFamily="34" charset="0"/>
              </a:rPr>
              <a:t>materials for </a:t>
            </a:r>
            <a:r>
              <a:rPr lang="en-US" sz="2800" b="1" dirty="0">
                <a:latin typeface="Calibri Light" panose="020F0302020204030204" pitchFamily="34" charset="0"/>
              </a:rPr>
              <a:t>attendance and chronic absence</a:t>
            </a:r>
            <a:endParaRPr lang="en-US" sz="2800" b="1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yellow rectangle"/>
          <p:cNvSpPr/>
          <p:nvPr/>
        </p:nvSpPr>
        <p:spPr>
          <a:xfrm>
            <a:off x="1734153" y="1002280"/>
            <a:ext cx="7987553" cy="56996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5" name="pencil"/>
          <p:cNvGrpSpPr/>
          <p:nvPr/>
        </p:nvGrpSpPr>
        <p:grpSpPr>
          <a:xfrm rot="3715721">
            <a:off x="9870349" y="1322861"/>
            <a:ext cx="228924" cy="1468998"/>
            <a:chOff x="3527426" y="4375150"/>
            <a:chExt cx="441325" cy="2092325"/>
          </a:xfrm>
        </p:grpSpPr>
        <p:sp>
          <p:nvSpPr>
            <p:cNvPr id="66" name="Freeform 137"/>
            <p:cNvSpPr>
              <a:spLocks/>
            </p:cNvSpPr>
            <p:nvPr/>
          </p:nvSpPr>
          <p:spPr bwMode="auto">
            <a:xfrm>
              <a:off x="3559176" y="4638675"/>
              <a:ext cx="377825" cy="1797050"/>
            </a:xfrm>
            <a:custGeom>
              <a:avLst/>
              <a:gdLst>
                <a:gd name="T0" fmla="*/ 238 w 238"/>
                <a:gd name="T1" fmla="*/ 0 h 1132"/>
                <a:gd name="T2" fmla="*/ 238 w 238"/>
                <a:gd name="T3" fmla="*/ 930 h 1132"/>
                <a:gd name="T4" fmla="*/ 118 w 238"/>
                <a:gd name="T5" fmla="*/ 1132 h 1132"/>
                <a:gd name="T6" fmla="*/ 0 w 238"/>
                <a:gd name="T7" fmla="*/ 930 h 1132"/>
                <a:gd name="T8" fmla="*/ 0 w 238"/>
                <a:gd name="T9" fmla="*/ 0 h 1132"/>
                <a:gd name="T10" fmla="*/ 238 w 238"/>
                <a:gd name="T11" fmla="*/ 0 h 1132"/>
                <a:gd name="T12" fmla="*/ 238 w 238"/>
                <a:gd name="T13" fmla="*/ 0 h 1132"/>
                <a:gd name="T14" fmla="*/ 238 w 238"/>
                <a:gd name="T15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8" h="1132">
                  <a:moveTo>
                    <a:pt x="238" y="0"/>
                  </a:moveTo>
                  <a:lnTo>
                    <a:pt x="238" y="930"/>
                  </a:lnTo>
                  <a:lnTo>
                    <a:pt x="118" y="1132"/>
                  </a:lnTo>
                  <a:lnTo>
                    <a:pt x="0" y="930"/>
                  </a:lnTo>
                  <a:lnTo>
                    <a:pt x="0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44000">
                  <a:schemeClr val="accent4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8"/>
            <p:cNvSpPr>
              <a:spLocks noEditPoints="1"/>
            </p:cNvSpPr>
            <p:nvPr/>
          </p:nvSpPr>
          <p:spPr bwMode="auto">
            <a:xfrm>
              <a:off x="3527426" y="4606925"/>
              <a:ext cx="441325" cy="1860550"/>
            </a:xfrm>
            <a:custGeom>
              <a:avLst/>
              <a:gdLst>
                <a:gd name="T0" fmla="*/ 69 w 139"/>
                <a:gd name="T1" fmla="*/ 586 h 586"/>
                <a:gd name="T2" fmla="*/ 61 w 139"/>
                <a:gd name="T3" fmla="*/ 581 h 586"/>
                <a:gd name="T4" fmla="*/ 1 w 139"/>
                <a:gd name="T5" fmla="*/ 480 h 586"/>
                <a:gd name="T6" fmla="*/ 0 w 139"/>
                <a:gd name="T7" fmla="*/ 475 h 586"/>
                <a:gd name="T8" fmla="*/ 0 w 139"/>
                <a:gd name="T9" fmla="*/ 10 h 586"/>
                <a:gd name="T10" fmla="*/ 10 w 139"/>
                <a:gd name="T11" fmla="*/ 0 h 586"/>
                <a:gd name="T12" fmla="*/ 129 w 139"/>
                <a:gd name="T13" fmla="*/ 0 h 586"/>
                <a:gd name="T14" fmla="*/ 139 w 139"/>
                <a:gd name="T15" fmla="*/ 10 h 586"/>
                <a:gd name="T16" fmla="*/ 139 w 139"/>
                <a:gd name="T17" fmla="*/ 475 h 586"/>
                <a:gd name="T18" fmla="*/ 137 w 139"/>
                <a:gd name="T19" fmla="*/ 480 h 586"/>
                <a:gd name="T20" fmla="*/ 78 w 139"/>
                <a:gd name="T21" fmla="*/ 581 h 586"/>
                <a:gd name="T22" fmla="*/ 69 w 139"/>
                <a:gd name="T23" fmla="*/ 586 h 586"/>
                <a:gd name="T24" fmla="*/ 20 w 139"/>
                <a:gd name="T25" fmla="*/ 472 h 586"/>
                <a:gd name="T26" fmla="*/ 69 w 139"/>
                <a:gd name="T27" fmla="*/ 556 h 586"/>
                <a:gd name="T28" fmla="*/ 119 w 139"/>
                <a:gd name="T29" fmla="*/ 472 h 586"/>
                <a:gd name="T30" fmla="*/ 119 w 139"/>
                <a:gd name="T31" fmla="*/ 20 h 586"/>
                <a:gd name="T32" fmla="*/ 20 w 139"/>
                <a:gd name="T33" fmla="*/ 20 h 586"/>
                <a:gd name="T34" fmla="*/ 20 w 139"/>
                <a:gd name="T35" fmla="*/ 47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586">
                  <a:moveTo>
                    <a:pt x="69" y="586"/>
                  </a:moveTo>
                  <a:cubicBezTo>
                    <a:pt x="66" y="586"/>
                    <a:pt x="62" y="584"/>
                    <a:pt x="61" y="581"/>
                  </a:cubicBezTo>
                  <a:cubicBezTo>
                    <a:pt x="1" y="480"/>
                    <a:pt x="1" y="480"/>
                    <a:pt x="1" y="480"/>
                  </a:cubicBezTo>
                  <a:cubicBezTo>
                    <a:pt x="1" y="479"/>
                    <a:pt x="0" y="477"/>
                    <a:pt x="0" y="47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4" y="0"/>
                    <a:pt x="139" y="4"/>
                    <a:pt x="139" y="10"/>
                  </a:cubicBezTo>
                  <a:cubicBezTo>
                    <a:pt x="139" y="475"/>
                    <a:pt x="139" y="475"/>
                    <a:pt x="139" y="475"/>
                  </a:cubicBezTo>
                  <a:cubicBezTo>
                    <a:pt x="139" y="477"/>
                    <a:pt x="138" y="479"/>
                    <a:pt x="137" y="480"/>
                  </a:cubicBezTo>
                  <a:cubicBezTo>
                    <a:pt x="78" y="581"/>
                    <a:pt x="78" y="581"/>
                    <a:pt x="78" y="581"/>
                  </a:cubicBezTo>
                  <a:cubicBezTo>
                    <a:pt x="76" y="584"/>
                    <a:pt x="73" y="586"/>
                    <a:pt x="69" y="586"/>
                  </a:cubicBezTo>
                  <a:close/>
                  <a:moveTo>
                    <a:pt x="20" y="472"/>
                  </a:moveTo>
                  <a:cubicBezTo>
                    <a:pt x="69" y="556"/>
                    <a:pt x="69" y="556"/>
                    <a:pt x="69" y="556"/>
                  </a:cubicBezTo>
                  <a:cubicBezTo>
                    <a:pt x="119" y="472"/>
                    <a:pt x="119" y="472"/>
                    <a:pt x="119" y="472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9"/>
            <p:cNvSpPr>
              <a:spLocks/>
            </p:cNvSpPr>
            <p:nvPr/>
          </p:nvSpPr>
          <p:spPr bwMode="auto">
            <a:xfrm>
              <a:off x="3559176" y="4406900"/>
              <a:ext cx="377825" cy="231775"/>
            </a:xfrm>
            <a:custGeom>
              <a:avLst/>
              <a:gdLst>
                <a:gd name="T0" fmla="*/ 119 w 119"/>
                <a:gd name="T1" fmla="*/ 20 h 73"/>
                <a:gd name="T2" fmla="*/ 119 w 119"/>
                <a:gd name="T3" fmla="*/ 73 h 73"/>
                <a:gd name="T4" fmla="*/ 0 w 119"/>
                <a:gd name="T5" fmla="*/ 73 h 73"/>
                <a:gd name="T6" fmla="*/ 0 w 119"/>
                <a:gd name="T7" fmla="*/ 20 h 73"/>
                <a:gd name="T8" fmla="*/ 59 w 119"/>
                <a:gd name="T9" fmla="*/ 0 h 73"/>
                <a:gd name="T10" fmla="*/ 119 w 119"/>
                <a:gd name="T11" fmla="*/ 2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73">
                  <a:moveTo>
                    <a:pt x="119" y="20"/>
                  </a:moveTo>
                  <a:cubicBezTo>
                    <a:pt x="119" y="73"/>
                    <a:pt x="119" y="73"/>
                    <a:pt x="119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20" y="0"/>
                    <a:pt x="59" y="0"/>
                  </a:cubicBezTo>
                  <a:cubicBezTo>
                    <a:pt x="99" y="0"/>
                    <a:pt x="119" y="20"/>
                    <a:pt x="119" y="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0"/>
            <p:cNvSpPr>
              <a:spLocks noEditPoints="1"/>
            </p:cNvSpPr>
            <p:nvPr/>
          </p:nvSpPr>
          <p:spPr bwMode="auto">
            <a:xfrm>
              <a:off x="3527426" y="4375150"/>
              <a:ext cx="441325" cy="295275"/>
            </a:xfrm>
            <a:custGeom>
              <a:avLst/>
              <a:gdLst>
                <a:gd name="T0" fmla="*/ 129 w 139"/>
                <a:gd name="T1" fmla="*/ 93 h 93"/>
                <a:gd name="T2" fmla="*/ 10 w 139"/>
                <a:gd name="T3" fmla="*/ 93 h 93"/>
                <a:gd name="T4" fmla="*/ 0 w 139"/>
                <a:gd name="T5" fmla="*/ 83 h 93"/>
                <a:gd name="T6" fmla="*/ 0 w 139"/>
                <a:gd name="T7" fmla="*/ 30 h 93"/>
                <a:gd name="T8" fmla="*/ 3 w 139"/>
                <a:gd name="T9" fmla="*/ 23 h 93"/>
                <a:gd name="T10" fmla="*/ 69 w 139"/>
                <a:gd name="T11" fmla="*/ 0 h 93"/>
                <a:gd name="T12" fmla="*/ 136 w 139"/>
                <a:gd name="T13" fmla="*/ 23 h 93"/>
                <a:gd name="T14" fmla="*/ 139 w 139"/>
                <a:gd name="T15" fmla="*/ 30 h 93"/>
                <a:gd name="T16" fmla="*/ 139 w 139"/>
                <a:gd name="T17" fmla="*/ 83 h 93"/>
                <a:gd name="T18" fmla="*/ 129 w 139"/>
                <a:gd name="T19" fmla="*/ 93 h 93"/>
                <a:gd name="T20" fmla="*/ 20 w 139"/>
                <a:gd name="T21" fmla="*/ 73 h 93"/>
                <a:gd name="T22" fmla="*/ 119 w 139"/>
                <a:gd name="T23" fmla="*/ 73 h 93"/>
                <a:gd name="T24" fmla="*/ 119 w 139"/>
                <a:gd name="T25" fmla="*/ 34 h 93"/>
                <a:gd name="T26" fmla="*/ 69 w 139"/>
                <a:gd name="T27" fmla="*/ 20 h 93"/>
                <a:gd name="T28" fmla="*/ 20 w 139"/>
                <a:gd name="T29" fmla="*/ 34 h 93"/>
                <a:gd name="T30" fmla="*/ 20 w 139"/>
                <a:gd name="T31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9" h="93">
                  <a:moveTo>
                    <a:pt x="129" y="9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8"/>
                    <a:pt x="0" y="8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1" y="24"/>
                    <a:pt x="3" y="23"/>
                  </a:cubicBezTo>
                  <a:cubicBezTo>
                    <a:pt x="4" y="22"/>
                    <a:pt x="26" y="0"/>
                    <a:pt x="69" y="0"/>
                  </a:cubicBezTo>
                  <a:cubicBezTo>
                    <a:pt x="112" y="0"/>
                    <a:pt x="135" y="22"/>
                    <a:pt x="136" y="23"/>
                  </a:cubicBezTo>
                  <a:cubicBezTo>
                    <a:pt x="137" y="24"/>
                    <a:pt x="139" y="27"/>
                    <a:pt x="139" y="3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8"/>
                    <a:pt x="134" y="93"/>
                    <a:pt x="129" y="93"/>
                  </a:cubicBezTo>
                  <a:close/>
                  <a:moveTo>
                    <a:pt x="20" y="73"/>
                  </a:moveTo>
                  <a:cubicBezTo>
                    <a:pt x="119" y="73"/>
                    <a:pt x="119" y="73"/>
                    <a:pt x="119" y="73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2" y="29"/>
                    <a:pt x="96" y="20"/>
                    <a:pt x="69" y="20"/>
                  </a:cubicBezTo>
                  <a:cubicBezTo>
                    <a:pt x="43" y="20"/>
                    <a:pt x="26" y="29"/>
                    <a:pt x="20" y="34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41"/>
            <p:cNvSpPr>
              <a:spLocks/>
            </p:cNvSpPr>
            <p:nvPr/>
          </p:nvSpPr>
          <p:spPr bwMode="auto">
            <a:xfrm>
              <a:off x="3663951" y="6270625"/>
              <a:ext cx="168275" cy="142875"/>
            </a:xfrm>
            <a:custGeom>
              <a:avLst/>
              <a:gdLst>
                <a:gd name="T0" fmla="*/ 106 w 106"/>
                <a:gd name="T1" fmla="*/ 0 h 90"/>
                <a:gd name="T2" fmla="*/ 52 w 106"/>
                <a:gd name="T3" fmla="*/ 90 h 90"/>
                <a:gd name="T4" fmla="*/ 0 w 106"/>
                <a:gd name="T5" fmla="*/ 0 h 90"/>
                <a:gd name="T6" fmla="*/ 106 w 10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90">
                  <a:moveTo>
                    <a:pt x="106" y="0"/>
                  </a:moveTo>
                  <a:lnTo>
                    <a:pt x="52" y="90"/>
                  </a:lnTo>
                  <a:lnTo>
                    <a:pt x="0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2"/>
            <p:cNvSpPr>
              <a:spLocks noEditPoints="1"/>
            </p:cNvSpPr>
            <p:nvPr/>
          </p:nvSpPr>
          <p:spPr bwMode="auto">
            <a:xfrm>
              <a:off x="3641733" y="6248401"/>
              <a:ext cx="212726" cy="187325"/>
            </a:xfrm>
            <a:custGeom>
              <a:avLst/>
              <a:gdLst>
                <a:gd name="T0" fmla="*/ 33 w 67"/>
                <a:gd name="T1" fmla="*/ 59 h 59"/>
                <a:gd name="T2" fmla="*/ 28 w 67"/>
                <a:gd name="T3" fmla="*/ 56 h 59"/>
                <a:gd name="T4" fmla="*/ 1 w 67"/>
                <a:gd name="T5" fmla="*/ 10 h 59"/>
                <a:gd name="T6" fmla="*/ 1 w 67"/>
                <a:gd name="T7" fmla="*/ 3 h 59"/>
                <a:gd name="T8" fmla="*/ 7 w 67"/>
                <a:gd name="T9" fmla="*/ 0 h 59"/>
                <a:gd name="T10" fmla="*/ 60 w 67"/>
                <a:gd name="T11" fmla="*/ 0 h 59"/>
                <a:gd name="T12" fmla="*/ 66 w 67"/>
                <a:gd name="T13" fmla="*/ 3 h 59"/>
                <a:gd name="T14" fmla="*/ 66 w 67"/>
                <a:gd name="T15" fmla="*/ 10 h 59"/>
                <a:gd name="T16" fmla="*/ 39 w 67"/>
                <a:gd name="T17" fmla="*/ 56 h 59"/>
                <a:gd name="T18" fmla="*/ 33 w 67"/>
                <a:gd name="T19" fmla="*/ 59 h 59"/>
                <a:gd name="T20" fmla="*/ 18 w 67"/>
                <a:gd name="T21" fmla="*/ 13 h 59"/>
                <a:gd name="T22" fmla="*/ 33 w 67"/>
                <a:gd name="T23" fmla="*/ 40 h 59"/>
                <a:gd name="T24" fmla="*/ 49 w 67"/>
                <a:gd name="T25" fmla="*/ 13 h 59"/>
                <a:gd name="T26" fmla="*/ 18 w 67"/>
                <a:gd name="T27" fmla="*/ 1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9">
                  <a:moveTo>
                    <a:pt x="33" y="59"/>
                  </a:moveTo>
                  <a:cubicBezTo>
                    <a:pt x="31" y="59"/>
                    <a:pt x="29" y="57"/>
                    <a:pt x="28" y="5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5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5" y="1"/>
                    <a:pt x="66" y="3"/>
                  </a:cubicBezTo>
                  <a:cubicBezTo>
                    <a:pt x="67" y="5"/>
                    <a:pt x="67" y="8"/>
                    <a:pt x="66" y="10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8" y="57"/>
                    <a:pt x="36" y="59"/>
                    <a:pt x="33" y="59"/>
                  </a:cubicBezTo>
                  <a:close/>
                  <a:moveTo>
                    <a:pt x="18" y="13"/>
                  </a:moveTo>
                  <a:cubicBezTo>
                    <a:pt x="33" y="40"/>
                    <a:pt x="33" y="40"/>
                    <a:pt x="33" y="40"/>
                  </a:cubicBezTo>
                  <a:cubicBezTo>
                    <a:pt x="49" y="13"/>
                    <a:pt x="49" y="13"/>
                    <a:pt x="49" y="13"/>
                  </a:cubicBezTo>
                  <a:lnTo>
                    <a:pt x="18" y="13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64015" y="1043333"/>
            <a:ext cx="792782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Look into Alternative Educational Options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Carlson Home Hospital School </a:t>
            </a:r>
            <a:r>
              <a:rPr lang="en-US" sz="2400" dirty="0" smtClean="0">
                <a:latin typeface="Calibri Light" panose="020F0302020204030204" pitchFamily="34" charset="0"/>
              </a:rPr>
              <a:t>(Bulletin 1229.2)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Needs Dr.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Guidelines for Independent Study Programs (Bulletin 6779.1)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Pupils in the Entertainment and Allied Industries (Bulletin 6837.0)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City of Angels (323)415-8350 (Elementary and Secondary)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Division of Adult &amp; Career Education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Accelerated College and Career Transition Program (AC</a:t>
            </a:r>
            <a:r>
              <a:rPr lang="en-US" sz="2400" baseline="30000" dirty="0" smtClean="0">
                <a:latin typeface="Calibri Light" panose="020F0302020204030204" pitchFamily="34" charset="0"/>
              </a:rPr>
              <a:t>2</a:t>
            </a:r>
            <a:r>
              <a:rPr lang="en-US" sz="2400" dirty="0" smtClean="0">
                <a:latin typeface="Calibri Light" panose="020F0302020204030204" pitchFamily="34" charset="0"/>
              </a:rPr>
              <a:t>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Request a 504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This is for accommodations at the school site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4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een rectangle"/>
          <p:cNvSpPr/>
          <p:nvPr/>
        </p:nvSpPr>
        <p:spPr>
          <a:xfrm>
            <a:off x="0" y="5672890"/>
            <a:ext cx="12192000" cy="118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122" name="Picture 2" descr="http://seeker9.com/wp-content/uploads/2011/12/Community-cit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237132"/>
            <a:ext cx="3080684" cy="24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17647" r="26545" b="17281"/>
          <a:stretch/>
        </p:blipFill>
        <p:spPr bwMode="auto">
          <a:xfrm>
            <a:off x="3878904" y="163773"/>
            <a:ext cx="6750420" cy="509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1525" y="3323617"/>
            <a:ext cx="3431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Eras Bold ITC" pitchFamily="34" charset="0"/>
                <a:cs typeface="Calibri" pitchFamily="34" charset="0"/>
              </a:rPr>
              <a:t>For questions Contact Pupil Services:</a:t>
            </a:r>
            <a:endParaRPr lang="en-US" dirty="0">
              <a:solidFill>
                <a:srgbClr val="000000"/>
              </a:solidFill>
              <a:latin typeface="Eras Bold ITC" pitchFamily="34" charset="0"/>
              <a:cs typeface="Calibri" pitchFamily="34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Eras Bold ITC" pitchFamily="34" charset="0"/>
                <a:cs typeface="Calibri" pitchFamily="34" charset="0"/>
              </a:rPr>
              <a:t>(213</a:t>
            </a:r>
            <a:r>
              <a:rPr lang="en-US" dirty="0">
                <a:solidFill>
                  <a:srgbClr val="000000"/>
                </a:solidFill>
                <a:latin typeface="Eras Bold ITC" pitchFamily="34" charset="0"/>
                <a:cs typeface="Calibri" pitchFamily="34" charset="0"/>
              </a:rPr>
              <a:t>) 241-3844</a:t>
            </a:r>
          </a:p>
        </p:txBody>
      </p:sp>
    </p:spTree>
    <p:extLst>
      <p:ext uri="{BB962C8B-B14F-4D97-AF65-F5344CB8AC3E}">
        <p14:creationId xmlns:p14="http://schemas.microsoft.com/office/powerpoint/2010/main" val="5404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een rectangle"/>
          <p:cNvSpPr/>
          <p:nvPr/>
        </p:nvSpPr>
        <p:spPr>
          <a:xfrm>
            <a:off x="0" y="5672890"/>
            <a:ext cx="12192000" cy="118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chool's"/>
          <p:cNvSpPr txBox="1"/>
          <p:nvPr/>
        </p:nvSpPr>
        <p:spPr>
          <a:xfrm>
            <a:off x="157357" y="5407499"/>
            <a:ext cx="5859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Questions??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magicsnewbiewines.files.wordpress.com/2011/05/pondering-carto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1" y="3630614"/>
            <a:ext cx="1798600" cy="173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R_sdT_zTWbcm4MSMxFulVuvjF3Anr-WTjLWgTKHhq1wqg_7ncx6tYwC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45" y="4050414"/>
            <a:ext cx="1601443" cy="16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sking questions carto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89" y="3767890"/>
            <a:ext cx="9239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asking questions cart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12" y="3047451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053" y="144379"/>
            <a:ext cx="109407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WEST</a:t>
            </a:r>
          </a:p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W</a:t>
            </a:r>
            <a:r>
              <a:rPr lang="en-US" sz="3600" dirty="0" smtClean="0"/>
              <a:t>elcoming</a:t>
            </a:r>
          </a:p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E</a:t>
            </a:r>
            <a:r>
              <a:rPr lang="en-US" sz="3600" dirty="0" smtClean="0"/>
              <a:t>nvironment</a:t>
            </a:r>
          </a:p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S</a:t>
            </a:r>
            <a:r>
              <a:rPr lang="en-US" sz="3600" dirty="0" smtClean="0"/>
              <a:t>upport </a:t>
            </a:r>
          </a:p>
          <a:p>
            <a:pPr algn="ctr"/>
            <a:r>
              <a:rPr lang="en-US" sz="4400" dirty="0" smtClean="0">
                <a:solidFill>
                  <a:schemeClr val="accent6"/>
                </a:solidFill>
              </a:rPr>
              <a:t>T</a:t>
            </a:r>
            <a:r>
              <a:rPr lang="en-US" sz="3600" dirty="0" smtClean="0"/>
              <a:t>rust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964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1287" y="950276"/>
            <a:ext cx="12192000" cy="6880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9649" y="991968"/>
            <a:ext cx="764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spc="1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799" y="194166"/>
            <a:ext cx="856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Warm Up Activity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3" name="yellow rectangle"/>
          <p:cNvSpPr/>
          <p:nvPr/>
        </p:nvSpPr>
        <p:spPr>
          <a:xfrm>
            <a:off x="2286001" y="1638298"/>
            <a:ext cx="7304566" cy="521970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Clr>
                <a:srgbClr val="567646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172" name="Picture 2" descr="C:\Users\garyn.valdemar\AppData\Local\Microsoft\Windows\Temporary Internet Files\Content.IE5\DFWE8744\MP9003872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47" y="5331652"/>
            <a:ext cx="1953653" cy="13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70245" y="1807018"/>
            <a:ext cx="739056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 Light" panose="020F0302020204030204" pitchFamily="34" charset="0"/>
              </a:rPr>
              <a:t>Please stand when the question applies to you.</a:t>
            </a:r>
          </a:p>
          <a:p>
            <a:endParaRPr lang="en-US" sz="20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Do </a:t>
            </a:r>
            <a:r>
              <a:rPr lang="en-US" sz="2000" dirty="0" smtClean="0">
                <a:latin typeface="Calibri Light" panose="020F0302020204030204" pitchFamily="34" charset="0"/>
              </a:rPr>
              <a:t>you have children in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Do you visit your child’s school once a month</a:t>
            </a:r>
            <a:r>
              <a:rPr lang="en-US" sz="2000" dirty="0" smtClean="0">
                <a:latin typeface="Calibri Light" panose="020F03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How many of your </a:t>
            </a:r>
            <a:r>
              <a:rPr lang="en-US" sz="2000" dirty="0" smtClean="0">
                <a:latin typeface="Calibri Light" panose="020F0302020204030204" pitchFamily="34" charset="0"/>
              </a:rPr>
              <a:t>children have </a:t>
            </a:r>
            <a:r>
              <a:rPr lang="en-US" sz="2000" dirty="0">
                <a:latin typeface="Calibri Light" panose="020F0302020204030204" pitchFamily="34" charset="0"/>
              </a:rPr>
              <a:t>perfect attendance?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Do you visit the school for academic reasons</a:t>
            </a:r>
            <a:r>
              <a:rPr lang="en-US" sz="2000" dirty="0" smtClean="0">
                <a:latin typeface="Calibri Light" panose="020F030202020403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Have you ever been to an attendance informational meeting?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Do you visit the school for extracurricular activities?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Is the main office staff welcoming?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922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reen rectangle"/>
          <p:cNvSpPr/>
          <p:nvPr/>
        </p:nvSpPr>
        <p:spPr>
          <a:xfrm>
            <a:off x="0" y="5672890"/>
            <a:ext cx="12192000" cy="118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school's"/>
          <p:cNvSpPr txBox="1"/>
          <p:nvPr/>
        </p:nvSpPr>
        <p:spPr>
          <a:xfrm>
            <a:off x="667943" y="5707404"/>
            <a:ext cx="10856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Local District West, Pupil Services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053" y="144379"/>
            <a:ext cx="10940715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r>
              <a:rPr lang="en-US" sz="27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Pat Burt, Coordinator</a:t>
            </a: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r>
              <a:rPr lang="en-US" sz="27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(310) 235-3748</a:t>
            </a: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endParaRPr lang="en-US" sz="17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r>
              <a:rPr lang="en-US" sz="27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Althea Howard, SARB Chairperson</a:t>
            </a: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r>
              <a:rPr lang="en-US" sz="27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(310) 235-3779</a:t>
            </a: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endParaRPr lang="en-US" sz="17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r>
              <a:rPr lang="en-US" sz="27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Celina Molina, Lead PSA Counselor/ SARB</a:t>
            </a: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r>
              <a:rPr lang="en-US" sz="27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(310) 235-3778</a:t>
            </a: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endParaRPr lang="en-US" sz="17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r>
              <a:rPr lang="en-US" sz="27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Necko Taylor, Lead PSA Counselor</a:t>
            </a:r>
          </a:p>
          <a:p>
            <a:pPr marL="45720" lvl="0"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6600"/>
              </a:buClr>
              <a:buSzPct val="60000"/>
            </a:pPr>
            <a:r>
              <a:rPr lang="en-US" sz="27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(310) 235-3777</a:t>
            </a:r>
          </a:p>
        </p:txBody>
      </p:sp>
    </p:spTree>
    <p:extLst>
      <p:ext uri="{BB962C8B-B14F-4D97-AF65-F5344CB8AC3E}">
        <p14:creationId xmlns:p14="http://schemas.microsoft.com/office/powerpoint/2010/main" val="17911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3" name="Picture 15" descr="C:\Users\cam9226\Desktop\thank-you-animated-gif-for-faceboo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41" y="1323786"/>
            <a:ext cx="9397804" cy="416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computer"/>
          <p:cNvGrpSpPr/>
          <p:nvPr/>
        </p:nvGrpSpPr>
        <p:grpSpPr>
          <a:xfrm>
            <a:off x="8576252" y="4091686"/>
            <a:ext cx="1425758" cy="1181891"/>
            <a:chOff x="5095876" y="4794250"/>
            <a:chExt cx="2236788" cy="1854200"/>
          </a:xfrm>
        </p:grpSpPr>
        <p:sp>
          <p:nvSpPr>
            <p:cNvPr id="461" name="Freeform 143"/>
            <p:cNvSpPr>
              <a:spLocks/>
            </p:cNvSpPr>
            <p:nvPr/>
          </p:nvSpPr>
          <p:spPr bwMode="auto">
            <a:xfrm>
              <a:off x="5127626" y="4826000"/>
              <a:ext cx="2173288" cy="1485900"/>
            </a:xfrm>
            <a:custGeom>
              <a:avLst/>
              <a:gdLst>
                <a:gd name="T0" fmla="*/ 63 w 685"/>
                <a:gd name="T1" fmla="*/ 468 h 468"/>
                <a:gd name="T2" fmla="*/ 0 w 685"/>
                <a:gd name="T3" fmla="*/ 406 h 468"/>
                <a:gd name="T4" fmla="*/ 0 w 685"/>
                <a:gd name="T5" fmla="*/ 71 h 468"/>
                <a:gd name="T6" fmla="*/ 63 w 685"/>
                <a:gd name="T7" fmla="*/ 0 h 468"/>
                <a:gd name="T8" fmla="*/ 623 w 685"/>
                <a:gd name="T9" fmla="*/ 0 h 468"/>
                <a:gd name="T10" fmla="*/ 685 w 685"/>
                <a:gd name="T11" fmla="*/ 71 h 468"/>
                <a:gd name="T12" fmla="*/ 685 w 685"/>
                <a:gd name="T13" fmla="*/ 406 h 468"/>
                <a:gd name="T14" fmla="*/ 623 w 685"/>
                <a:gd name="T15" fmla="*/ 468 h 468"/>
                <a:gd name="T16" fmla="*/ 63 w 685"/>
                <a:gd name="T17" fmla="*/ 468 h 468"/>
                <a:gd name="T18" fmla="*/ 63 w 685"/>
                <a:gd name="T19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5" h="468">
                  <a:moveTo>
                    <a:pt x="63" y="468"/>
                  </a:moveTo>
                  <a:cubicBezTo>
                    <a:pt x="32" y="468"/>
                    <a:pt x="0" y="445"/>
                    <a:pt x="0" y="40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63" y="0"/>
                  </a:cubicBezTo>
                  <a:cubicBezTo>
                    <a:pt x="623" y="0"/>
                    <a:pt x="623" y="0"/>
                    <a:pt x="623" y="0"/>
                  </a:cubicBezTo>
                  <a:cubicBezTo>
                    <a:pt x="662" y="0"/>
                    <a:pt x="685" y="32"/>
                    <a:pt x="685" y="71"/>
                  </a:cubicBezTo>
                  <a:cubicBezTo>
                    <a:pt x="685" y="406"/>
                    <a:pt x="685" y="406"/>
                    <a:pt x="685" y="406"/>
                  </a:cubicBezTo>
                  <a:cubicBezTo>
                    <a:pt x="685" y="445"/>
                    <a:pt x="662" y="468"/>
                    <a:pt x="62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44"/>
            <p:cNvSpPr>
              <a:spLocks noEditPoints="1"/>
            </p:cNvSpPr>
            <p:nvPr/>
          </p:nvSpPr>
          <p:spPr bwMode="auto">
            <a:xfrm>
              <a:off x="5095876" y="4794250"/>
              <a:ext cx="2236788" cy="1549400"/>
            </a:xfrm>
            <a:custGeom>
              <a:avLst/>
              <a:gdLst>
                <a:gd name="T0" fmla="*/ 633 w 705"/>
                <a:gd name="T1" fmla="*/ 488 h 488"/>
                <a:gd name="T2" fmla="*/ 73 w 705"/>
                <a:gd name="T3" fmla="*/ 488 h 488"/>
                <a:gd name="T4" fmla="*/ 0 w 705"/>
                <a:gd name="T5" fmla="*/ 416 h 488"/>
                <a:gd name="T6" fmla="*/ 0 w 705"/>
                <a:gd name="T7" fmla="*/ 81 h 488"/>
                <a:gd name="T8" fmla="*/ 73 w 705"/>
                <a:gd name="T9" fmla="*/ 0 h 488"/>
                <a:gd name="T10" fmla="*/ 633 w 705"/>
                <a:gd name="T11" fmla="*/ 0 h 488"/>
                <a:gd name="T12" fmla="*/ 705 w 705"/>
                <a:gd name="T13" fmla="*/ 81 h 488"/>
                <a:gd name="T14" fmla="*/ 705 w 705"/>
                <a:gd name="T15" fmla="*/ 416 h 488"/>
                <a:gd name="T16" fmla="*/ 633 w 705"/>
                <a:gd name="T17" fmla="*/ 488 h 488"/>
                <a:gd name="T18" fmla="*/ 73 w 705"/>
                <a:gd name="T19" fmla="*/ 20 h 488"/>
                <a:gd name="T20" fmla="*/ 20 w 705"/>
                <a:gd name="T21" fmla="*/ 81 h 488"/>
                <a:gd name="T22" fmla="*/ 20 w 705"/>
                <a:gd name="T23" fmla="*/ 416 h 488"/>
                <a:gd name="T24" fmla="*/ 73 w 705"/>
                <a:gd name="T25" fmla="*/ 468 h 488"/>
                <a:gd name="T26" fmla="*/ 633 w 705"/>
                <a:gd name="T27" fmla="*/ 468 h 488"/>
                <a:gd name="T28" fmla="*/ 685 w 705"/>
                <a:gd name="T29" fmla="*/ 416 h 488"/>
                <a:gd name="T30" fmla="*/ 685 w 705"/>
                <a:gd name="T31" fmla="*/ 81 h 488"/>
                <a:gd name="T32" fmla="*/ 633 w 705"/>
                <a:gd name="T33" fmla="*/ 20 h 488"/>
                <a:gd name="T34" fmla="*/ 73 w 705"/>
                <a:gd name="T35" fmla="*/ 2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488">
                  <a:moveTo>
                    <a:pt x="633" y="488"/>
                  </a:moveTo>
                  <a:cubicBezTo>
                    <a:pt x="73" y="488"/>
                    <a:pt x="73" y="488"/>
                    <a:pt x="73" y="488"/>
                  </a:cubicBezTo>
                  <a:cubicBezTo>
                    <a:pt x="37" y="488"/>
                    <a:pt x="0" y="461"/>
                    <a:pt x="0" y="41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38"/>
                    <a:pt x="34" y="0"/>
                    <a:pt x="73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75" y="0"/>
                    <a:pt x="705" y="33"/>
                    <a:pt x="705" y="81"/>
                  </a:cubicBezTo>
                  <a:cubicBezTo>
                    <a:pt x="705" y="416"/>
                    <a:pt x="705" y="416"/>
                    <a:pt x="705" y="416"/>
                  </a:cubicBezTo>
                  <a:cubicBezTo>
                    <a:pt x="705" y="460"/>
                    <a:pt x="677" y="488"/>
                    <a:pt x="633" y="488"/>
                  </a:cubicBezTo>
                  <a:close/>
                  <a:moveTo>
                    <a:pt x="73" y="20"/>
                  </a:moveTo>
                  <a:cubicBezTo>
                    <a:pt x="48" y="20"/>
                    <a:pt x="20" y="46"/>
                    <a:pt x="20" y="81"/>
                  </a:cubicBezTo>
                  <a:cubicBezTo>
                    <a:pt x="20" y="416"/>
                    <a:pt x="20" y="416"/>
                    <a:pt x="20" y="416"/>
                  </a:cubicBezTo>
                  <a:cubicBezTo>
                    <a:pt x="20" y="450"/>
                    <a:pt x="47" y="468"/>
                    <a:pt x="73" y="468"/>
                  </a:cubicBezTo>
                  <a:cubicBezTo>
                    <a:pt x="633" y="468"/>
                    <a:pt x="633" y="468"/>
                    <a:pt x="633" y="468"/>
                  </a:cubicBezTo>
                  <a:cubicBezTo>
                    <a:pt x="666" y="468"/>
                    <a:pt x="685" y="449"/>
                    <a:pt x="685" y="416"/>
                  </a:cubicBezTo>
                  <a:cubicBezTo>
                    <a:pt x="685" y="81"/>
                    <a:pt x="685" y="81"/>
                    <a:pt x="685" y="81"/>
                  </a:cubicBezTo>
                  <a:cubicBezTo>
                    <a:pt x="685" y="51"/>
                    <a:pt x="669" y="20"/>
                    <a:pt x="633" y="20"/>
                  </a:cubicBezTo>
                  <a:lnTo>
                    <a:pt x="73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Freeform 145"/>
            <p:cNvSpPr>
              <a:spLocks/>
            </p:cNvSpPr>
            <p:nvPr/>
          </p:nvSpPr>
          <p:spPr bwMode="auto">
            <a:xfrm>
              <a:off x="5661026" y="6321425"/>
              <a:ext cx="1108075" cy="295275"/>
            </a:xfrm>
            <a:custGeom>
              <a:avLst/>
              <a:gdLst>
                <a:gd name="T0" fmla="*/ 349 w 349"/>
                <a:gd name="T1" fmla="*/ 54 h 93"/>
                <a:gd name="T2" fmla="*/ 310 w 349"/>
                <a:gd name="T3" fmla="*/ 93 h 93"/>
                <a:gd name="T4" fmla="*/ 31 w 349"/>
                <a:gd name="T5" fmla="*/ 93 h 93"/>
                <a:gd name="T6" fmla="*/ 0 w 349"/>
                <a:gd name="T7" fmla="*/ 54 h 93"/>
                <a:gd name="T8" fmla="*/ 0 w 349"/>
                <a:gd name="T9" fmla="*/ 31 h 93"/>
                <a:gd name="T10" fmla="*/ 31 w 349"/>
                <a:gd name="T11" fmla="*/ 0 h 93"/>
                <a:gd name="T12" fmla="*/ 310 w 349"/>
                <a:gd name="T13" fmla="*/ 0 h 93"/>
                <a:gd name="T14" fmla="*/ 349 w 349"/>
                <a:gd name="T15" fmla="*/ 31 h 93"/>
                <a:gd name="T16" fmla="*/ 349 w 349"/>
                <a:gd name="T17" fmla="*/ 54 h 93"/>
                <a:gd name="T18" fmla="*/ 349 w 349"/>
                <a:gd name="T19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9" h="93">
                  <a:moveTo>
                    <a:pt x="349" y="54"/>
                  </a:moveTo>
                  <a:cubicBezTo>
                    <a:pt x="349" y="77"/>
                    <a:pt x="334" y="93"/>
                    <a:pt x="31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16" y="93"/>
                    <a:pt x="0" y="77"/>
                    <a:pt x="0" y="5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6"/>
                    <a:pt x="16" y="0"/>
                    <a:pt x="31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34" y="0"/>
                    <a:pt x="349" y="16"/>
                    <a:pt x="349" y="31"/>
                  </a:cubicBezTo>
                  <a:cubicBezTo>
                    <a:pt x="349" y="54"/>
                    <a:pt x="349" y="54"/>
                    <a:pt x="349" y="54"/>
                  </a:cubicBezTo>
                  <a:cubicBezTo>
                    <a:pt x="349" y="54"/>
                    <a:pt x="349" y="54"/>
                    <a:pt x="349" y="54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Freeform 146"/>
            <p:cNvSpPr>
              <a:spLocks noEditPoints="1"/>
            </p:cNvSpPr>
            <p:nvPr/>
          </p:nvSpPr>
          <p:spPr bwMode="auto">
            <a:xfrm>
              <a:off x="5629276" y="6289675"/>
              <a:ext cx="1171575" cy="358775"/>
            </a:xfrm>
            <a:custGeom>
              <a:avLst/>
              <a:gdLst>
                <a:gd name="T0" fmla="*/ 320 w 369"/>
                <a:gd name="T1" fmla="*/ 113 h 113"/>
                <a:gd name="T2" fmla="*/ 41 w 369"/>
                <a:gd name="T3" fmla="*/ 113 h 113"/>
                <a:gd name="T4" fmla="*/ 0 w 369"/>
                <a:gd name="T5" fmla="*/ 64 h 113"/>
                <a:gd name="T6" fmla="*/ 0 w 369"/>
                <a:gd name="T7" fmla="*/ 41 h 113"/>
                <a:gd name="T8" fmla="*/ 41 w 369"/>
                <a:gd name="T9" fmla="*/ 0 h 113"/>
                <a:gd name="T10" fmla="*/ 320 w 369"/>
                <a:gd name="T11" fmla="*/ 0 h 113"/>
                <a:gd name="T12" fmla="*/ 369 w 369"/>
                <a:gd name="T13" fmla="*/ 41 h 113"/>
                <a:gd name="T14" fmla="*/ 369 w 369"/>
                <a:gd name="T15" fmla="*/ 64 h 113"/>
                <a:gd name="T16" fmla="*/ 320 w 369"/>
                <a:gd name="T17" fmla="*/ 113 h 113"/>
                <a:gd name="T18" fmla="*/ 41 w 369"/>
                <a:gd name="T19" fmla="*/ 20 h 113"/>
                <a:gd name="T20" fmla="*/ 20 w 369"/>
                <a:gd name="T21" fmla="*/ 41 h 113"/>
                <a:gd name="T22" fmla="*/ 20 w 369"/>
                <a:gd name="T23" fmla="*/ 64 h 113"/>
                <a:gd name="T24" fmla="*/ 41 w 369"/>
                <a:gd name="T25" fmla="*/ 93 h 113"/>
                <a:gd name="T26" fmla="*/ 320 w 369"/>
                <a:gd name="T27" fmla="*/ 93 h 113"/>
                <a:gd name="T28" fmla="*/ 349 w 369"/>
                <a:gd name="T29" fmla="*/ 64 h 113"/>
                <a:gd name="T30" fmla="*/ 349 w 369"/>
                <a:gd name="T31" fmla="*/ 41 h 113"/>
                <a:gd name="T32" fmla="*/ 320 w 369"/>
                <a:gd name="T33" fmla="*/ 20 h 113"/>
                <a:gd name="T34" fmla="*/ 41 w 369"/>
                <a:gd name="T35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" h="113">
                  <a:moveTo>
                    <a:pt x="320" y="113"/>
                  </a:moveTo>
                  <a:cubicBezTo>
                    <a:pt x="41" y="113"/>
                    <a:pt x="41" y="113"/>
                    <a:pt x="41" y="113"/>
                  </a:cubicBezTo>
                  <a:cubicBezTo>
                    <a:pt x="22" y="113"/>
                    <a:pt x="0" y="94"/>
                    <a:pt x="0" y="6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0"/>
                    <a:pt x="20" y="0"/>
                    <a:pt x="41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51" y="0"/>
                    <a:pt x="369" y="21"/>
                    <a:pt x="369" y="41"/>
                  </a:cubicBezTo>
                  <a:cubicBezTo>
                    <a:pt x="369" y="64"/>
                    <a:pt x="369" y="64"/>
                    <a:pt x="369" y="64"/>
                  </a:cubicBezTo>
                  <a:cubicBezTo>
                    <a:pt x="369" y="93"/>
                    <a:pt x="349" y="113"/>
                    <a:pt x="320" y="113"/>
                  </a:cubicBezTo>
                  <a:close/>
                  <a:moveTo>
                    <a:pt x="41" y="20"/>
                  </a:moveTo>
                  <a:cubicBezTo>
                    <a:pt x="31" y="20"/>
                    <a:pt x="20" y="31"/>
                    <a:pt x="20" y="4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81"/>
                    <a:pt x="31" y="93"/>
                    <a:pt x="41" y="93"/>
                  </a:cubicBezTo>
                  <a:cubicBezTo>
                    <a:pt x="320" y="93"/>
                    <a:pt x="320" y="93"/>
                    <a:pt x="320" y="93"/>
                  </a:cubicBezTo>
                  <a:cubicBezTo>
                    <a:pt x="338" y="93"/>
                    <a:pt x="349" y="82"/>
                    <a:pt x="349" y="64"/>
                  </a:cubicBezTo>
                  <a:cubicBezTo>
                    <a:pt x="349" y="41"/>
                    <a:pt x="349" y="41"/>
                    <a:pt x="349" y="41"/>
                  </a:cubicBezTo>
                  <a:cubicBezTo>
                    <a:pt x="349" y="31"/>
                    <a:pt x="338" y="20"/>
                    <a:pt x="320" y="20"/>
                  </a:cubicBezTo>
                  <a:lnTo>
                    <a:pt x="41" y="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Freeform 147"/>
            <p:cNvSpPr>
              <a:spLocks/>
            </p:cNvSpPr>
            <p:nvPr/>
          </p:nvSpPr>
          <p:spPr bwMode="auto">
            <a:xfrm>
              <a:off x="5327651" y="5026025"/>
              <a:ext cx="1776413" cy="1085850"/>
            </a:xfrm>
            <a:custGeom>
              <a:avLst/>
              <a:gdLst>
                <a:gd name="T0" fmla="*/ 31 w 560"/>
                <a:gd name="T1" fmla="*/ 342 h 342"/>
                <a:gd name="T2" fmla="*/ 0 w 560"/>
                <a:gd name="T3" fmla="*/ 311 h 342"/>
                <a:gd name="T4" fmla="*/ 0 w 560"/>
                <a:gd name="T5" fmla="*/ 39 h 342"/>
                <a:gd name="T6" fmla="*/ 31 w 560"/>
                <a:gd name="T7" fmla="*/ 0 h 342"/>
                <a:gd name="T8" fmla="*/ 528 w 560"/>
                <a:gd name="T9" fmla="*/ 0 h 342"/>
                <a:gd name="T10" fmla="*/ 560 w 560"/>
                <a:gd name="T11" fmla="*/ 39 h 342"/>
                <a:gd name="T12" fmla="*/ 560 w 560"/>
                <a:gd name="T13" fmla="*/ 311 h 342"/>
                <a:gd name="T14" fmla="*/ 528 w 560"/>
                <a:gd name="T15" fmla="*/ 342 h 342"/>
                <a:gd name="T16" fmla="*/ 31 w 560"/>
                <a:gd name="T17" fmla="*/ 342 h 342"/>
                <a:gd name="T18" fmla="*/ 31 w 560"/>
                <a:gd name="T19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0" h="342">
                  <a:moveTo>
                    <a:pt x="31" y="342"/>
                  </a:moveTo>
                  <a:cubicBezTo>
                    <a:pt x="16" y="342"/>
                    <a:pt x="0" y="327"/>
                    <a:pt x="0" y="31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6"/>
                    <a:pt x="16" y="0"/>
                    <a:pt x="31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52" y="0"/>
                    <a:pt x="560" y="16"/>
                    <a:pt x="560" y="39"/>
                  </a:cubicBezTo>
                  <a:cubicBezTo>
                    <a:pt x="560" y="311"/>
                    <a:pt x="560" y="311"/>
                    <a:pt x="560" y="311"/>
                  </a:cubicBezTo>
                  <a:cubicBezTo>
                    <a:pt x="560" y="327"/>
                    <a:pt x="552" y="342"/>
                    <a:pt x="528" y="342"/>
                  </a:cubicBezTo>
                  <a:cubicBezTo>
                    <a:pt x="31" y="342"/>
                    <a:pt x="31" y="342"/>
                    <a:pt x="31" y="342"/>
                  </a:cubicBezTo>
                  <a:cubicBezTo>
                    <a:pt x="31" y="342"/>
                    <a:pt x="31" y="342"/>
                    <a:pt x="31" y="34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Freeform 148"/>
            <p:cNvSpPr>
              <a:spLocks noEditPoints="1"/>
            </p:cNvSpPr>
            <p:nvPr/>
          </p:nvSpPr>
          <p:spPr bwMode="auto">
            <a:xfrm>
              <a:off x="5308601" y="5006975"/>
              <a:ext cx="1814513" cy="1123950"/>
            </a:xfrm>
            <a:custGeom>
              <a:avLst/>
              <a:gdLst>
                <a:gd name="T0" fmla="*/ 534 w 572"/>
                <a:gd name="T1" fmla="*/ 354 h 354"/>
                <a:gd name="T2" fmla="*/ 37 w 572"/>
                <a:gd name="T3" fmla="*/ 354 h 354"/>
                <a:gd name="T4" fmla="*/ 0 w 572"/>
                <a:gd name="T5" fmla="*/ 317 h 354"/>
                <a:gd name="T6" fmla="*/ 0 w 572"/>
                <a:gd name="T7" fmla="*/ 45 h 354"/>
                <a:gd name="T8" fmla="*/ 37 w 572"/>
                <a:gd name="T9" fmla="*/ 0 h 354"/>
                <a:gd name="T10" fmla="*/ 534 w 572"/>
                <a:gd name="T11" fmla="*/ 0 h 354"/>
                <a:gd name="T12" fmla="*/ 572 w 572"/>
                <a:gd name="T13" fmla="*/ 45 h 354"/>
                <a:gd name="T14" fmla="*/ 572 w 572"/>
                <a:gd name="T15" fmla="*/ 317 h 354"/>
                <a:gd name="T16" fmla="*/ 534 w 572"/>
                <a:gd name="T17" fmla="*/ 354 h 354"/>
                <a:gd name="T18" fmla="*/ 37 w 572"/>
                <a:gd name="T19" fmla="*/ 12 h 354"/>
                <a:gd name="T20" fmla="*/ 12 w 572"/>
                <a:gd name="T21" fmla="*/ 45 h 354"/>
                <a:gd name="T22" fmla="*/ 12 w 572"/>
                <a:gd name="T23" fmla="*/ 317 h 354"/>
                <a:gd name="T24" fmla="*/ 37 w 572"/>
                <a:gd name="T25" fmla="*/ 342 h 354"/>
                <a:gd name="T26" fmla="*/ 534 w 572"/>
                <a:gd name="T27" fmla="*/ 342 h 354"/>
                <a:gd name="T28" fmla="*/ 560 w 572"/>
                <a:gd name="T29" fmla="*/ 317 h 354"/>
                <a:gd name="T30" fmla="*/ 560 w 572"/>
                <a:gd name="T31" fmla="*/ 45 h 354"/>
                <a:gd name="T32" fmla="*/ 534 w 572"/>
                <a:gd name="T33" fmla="*/ 12 h 354"/>
                <a:gd name="T34" fmla="*/ 37 w 572"/>
                <a:gd name="T35" fmla="*/ 12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2" h="354">
                  <a:moveTo>
                    <a:pt x="534" y="354"/>
                  </a:moveTo>
                  <a:cubicBezTo>
                    <a:pt x="37" y="354"/>
                    <a:pt x="37" y="354"/>
                    <a:pt x="37" y="354"/>
                  </a:cubicBezTo>
                  <a:cubicBezTo>
                    <a:pt x="18" y="354"/>
                    <a:pt x="0" y="336"/>
                    <a:pt x="0" y="31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7"/>
                    <a:pt x="19" y="0"/>
                    <a:pt x="37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559" y="0"/>
                    <a:pt x="572" y="15"/>
                    <a:pt x="572" y="45"/>
                  </a:cubicBezTo>
                  <a:cubicBezTo>
                    <a:pt x="572" y="317"/>
                    <a:pt x="572" y="317"/>
                    <a:pt x="572" y="317"/>
                  </a:cubicBezTo>
                  <a:cubicBezTo>
                    <a:pt x="572" y="335"/>
                    <a:pt x="562" y="354"/>
                    <a:pt x="534" y="354"/>
                  </a:cubicBezTo>
                  <a:close/>
                  <a:moveTo>
                    <a:pt x="37" y="12"/>
                  </a:moveTo>
                  <a:cubicBezTo>
                    <a:pt x="25" y="12"/>
                    <a:pt x="12" y="25"/>
                    <a:pt x="12" y="45"/>
                  </a:cubicBezTo>
                  <a:cubicBezTo>
                    <a:pt x="12" y="317"/>
                    <a:pt x="12" y="317"/>
                    <a:pt x="12" y="317"/>
                  </a:cubicBezTo>
                  <a:cubicBezTo>
                    <a:pt x="12" y="330"/>
                    <a:pt x="25" y="342"/>
                    <a:pt x="37" y="342"/>
                  </a:cubicBezTo>
                  <a:cubicBezTo>
                    <a:pt x="534" y="342"/>
                    <a:pt x="534" y="342"/>
                    <a:pt x="534" y="342"/>
                  </a:cubicBezTo>
                  <a:cubicBezTo>
                    <a:pt x="555" y="342"/>
                    <a:pt x="560" y="329"/>
                    <a:pt x="560" y="317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60" y="16"/>
                    <a:pt x="547" y="12"/>
                    <a:pt x="534" y="12"/>
                  </a:cubicBezTo>
                  <a:lnTo>
                    <a:pt x="37" y="1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2" name="apple"/>
          <p:cNvGrpSpPr/>
          <p:nvPr/>
        </p:nvGrpSpPr>
        <p:grpSpPr>
          <a:xfrm rot="724486">
            <a:off x="9618701" y="3890348"/>
            <a:ext cx="990677" cy="1198852"/>
            <a:chOff x="5819776" y="171450"/>
            <a:chExt cx="1065213" cy="1289050"/>
          </a:xfrm>
        </p:grpSpPr>
        <p:sp>
          <p:nvSpPr>
            <p:cNvPr id="493" name="Freeform 82"/>
            <p:cNvSpPr>
              <a:spLocks/>
            </p:cNvSpPr>
            <p:nvPr/>
          </p:nvSpPr>
          <p:spPr bwMode="auto">
            <a:xfrm>
              <a:off x="6305551" y="171450"/>
              <a:ext cx="95250" cy="406400"/>
            </a:xfrm>
            <a:custGeom>
              <a:avLst/>
              <a:gdLst>
                <a:gd name="T0" fmla="*/ 28 w 30"/>
                <a:gd name="T1" fmla="*/ 2 h 128"/>
                <a:gd name="T2" fmla="*/ 24 w 30"/>
                <a:gd name="T3" fmla="*/ 0 h 128"/>
                <a:gd name="T4" fmla="*/ 6 w 30"/>
                <a:gd name="T5" fmla="*/ 0 h 128"/>
                <a:gd name="T6" fmla="*/ 2 w 30"/>
                <a:gd name="T7" fmla="*/ 2 h 128"/>
                <a:gd name="T8" fmla="*/ 0 w 30"/>
                <a:gd name="T9" fmla="*/ 6 h 128"/>
                <a:gd name="T10" fmla="*/ 6 w 30"/>
                <a:gd name="T11" fmla="*/ 122 h 128"/>
                <a:gd name="T12" fmla="*/ 11 w 30"/>
                <a:gd name="T13" fmla="*/ 128 h 128"/>
                <a:gd name="T14" fmla="*/ 19 w 30"/>
                <a:gd name="T15" fmla="*/ 128 h 128"/>
                <a:gd name="T16" fmla="*/ 24 w 30"/>
                <a:gd name="T17" fmla="*/ 122 h 128"/>
                <a:gd name="T18" fmla="*/ 30 w 30"/>
                <a:gd name="T19" fmla="*/ 6 h 128"/>
                <a:gd name="T20" fmla="*/ 28 w 30"/>
                <a:gd name="T21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28">
                  <a:moveTo>
                    <a:pt x="28" y="2"/>
                  </a:moveTo>
                  <a:cubicBezTo>
                    <a:pt x="27" y="1"/>
                    <a:pt x="25" y="0"/>
                    <a:pt x="2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6" y="125"/>
                    <a:pt x="8" y="128"/>
                    <a:pt x="11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22" y="128"/>
                    <a:pt x="24" y="125"/>
                    <a:pt x="24" y="122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3"/>
                    <a:pt x="28" y="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80"/>
            <p:cNvSpPr>
              <a:spLocks/>
            </p:cNvSpPr>
            <p:nvPr/>
          </p:nvSpPr>
          <p:spPr bwMode="auto">
            <a:xfrm>
              <a:off x="5854701" y="536575"/>
              <a:ext cx="995363" cy="904875"/>
            </a:xfrm>
            <a:custGeom>
              <a:avLst/>
              <a:gdLst>
                <a:gd name="T0" fmla="*/ 310 w 314"/>
                <a:gd name="T1" fmla="*/ 98 h 285"/>
                <a:gd name="T2" fmla="*/ 246 w 314"/>
                <a:gd name="T3" fmla="*/ 6 h 285"/>
                <a:gd name="T4" fmla="*/ 151 w 314"/>
                <a:gd name="T5" fmla="*/ 18 h 285"/>
                <a:gd name="T6" fmla="*/ 68 w 314"/>
                <a:gd name="T7" fmla="*/ 6 h 285"/>
                <a:gd name="T8" fmla="*/ 4 w 314"/>
                <a:gd name="T9" fmla="*/ 98 h 285"/>
                <a:gd name="T10" fmla="*/ 54 w 314"/>
                <a:gd name="T11" fmla="*/ 219 h 285"/>
                <a:gd name="T12" fmla="*/ 99 w 314"/>
                <a:gd name="T13" fmla="*/ 275 h 285"/>
                <a:gd name="T14" fmla="*/ 121 w 314"/>
                <a:gd name="T15" fmla="*/ 280 h 285"/>
                <a:gd name="T16" fmla="*/ 157 w 314"/>
                <a:gd name="T17" fmla="*/ 272 h 285"/>
                <a:gd name="T18" fmla="*/ 193 w 314"/>
                <a:gd name="T19" fmla="*/ 280 h 285"/>
                <a:gd name="T20" fmla="*/ 215 w 314"/>
                <a:gd name="T21" fmla="*/ 275 h 285"/>
                <a:gd name="T22" fmla="*/ 260 w 314"/>
                <a:gd name="T23" fmla="*/ 219 h 285"/>
                <a:gd name="T24" fmla="*/ 310 w 314"/>
                <a:gd name="T25" fmla="*/ 9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4" h="285">
                  <a:moveTo>
                    <a:pt x="310" y="98"/>
                  </a:moveTo>
                  <a:cubicBezTo>
                    <a:pt x="307" y="65"/>
                    <a:pt x="293" y="20"/>
                    <a:pt x="246" y="6"/>
                  </a:cubicBezTo>
                  <a:cubicBezTo>
                    <a:pt x="225" y="0"/>
                    <a:pt x="187" y="18"/>
                    <a:pt x="151" y="18"/>
                  </a:cubicBezTo>
                  <a:cubicBezTo>
                    <a:pt x="119" y="19"/>
                    <a:pt x="87" y="1"/>
                    <a:pt x="68" y="6"/>
                  </a:cubicBezTo>
                  <a:cubicBezTo>
                    <a:pt x="21" y="20"/>
                    <a:pt x="7" y="65"/>
                    <a:pt x="4" y="98"/>
                  </a:cubicBezTo>
                  <a:cubicBezTo>
                    <a:pt x="0" y="143"/>
                    <a:pt x="29" y="184"/>
                    <a:pt x="54" y="219"/>
                  </a:cubicBezTo>
                  <a:cubicBezTo>
                    <a:pt x="68" y="239"/>
                    <a:pt x="83" y="258"/>
                    <a:pt x="99" y="275"/>
                  </a:cubicBezTo>
                  <a:cubicBezTo>
                    <a:pt x="99" y="275"/>
                    <a:pt x="106" y="285"/>
                    <a:pt x="121" y="280"/>
                  </a:cubicBezTo>
                  <a:cubicBezTo>
                    <a:pt x="136" y="274"/>
                    <a:pt x="141" y="272"/>
                    <a:pt x="157" y="272"/>
                  </a:cubicBezTo>
                  <a:cubicBezTo>
                    <a:pt x="173" y="272"/>
                    <a:pt x="178" y="274"/>
                    <a:pt x="193" y="280"/>
                  </a:cubicBezTo>
                  <a:cubicBezTo>
                    <a:pt x="208" y="285"/>
                    <a:pt x="215" y="275"/>
                    <a:pt x="215" y="275"/>
                  </a:cubicBezTo>
                  <a:cubicBezTo>
                    <a:pt x="231" y="258"/>
                    <a:pt x="246" y="239"/>
                    <a:pt x="260" y="219"/>
                  </a:cubicBezTo>
                  <a:cubicBezTo>
                    <a:pt x="285" y="184"/>
                    <a:pt x="314" y="143"/>
                    <a:pt x="310" y="98"/>
                  </a:cubicBezTo>
                  <a:close/>
                </a:path>
              </a:pathLst>
            </a:custGeom>
            <a:gradFill flip="none" rotWithShape="1">
              <a:gsLst>
                <a:gs pos="4000">
                  <a:schemeClr val="accent6">
                    <a:lumMod val="50000"/>
                  </a:schemeClr>
                </a:gs>
                <a:gs pos="69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81"/>
            <p:cNvSpPr>
              <a:spLocks noEditPoints="1"/>
            </p:cNvSpPr>
            <p:nvPr/>
          </p:nvSpPr>
          <p:spPr bwMode="auto">
            <a:xfrm>
              <a:off x="5819776" y="520700"/>
              <a:ext cx="1065213" cy="939800"/>
            </a:xfrm>
            <a:custGeom>
              <a:avLst/>
              <a:gdLst>
                <a:gd name="T0" fmla="*/ 212 w 336"/>
                <a:gd name="T1" fmla="*/ 296 h 296"/>
                <a:gd name="T2" fmla="*/ 212 w 336"/>
                <a:gd name="T3" fmla="*/ 296 h 296"/>
                <a:gd name="T4" fmla="*/ 200 w 336"/>
                <a:gd name="T5" fmla="*/ 294 h 296"/>
                <a:gd name="T6" fmla="*/ 196 w 336"/>
                <a:gd name="T7" fmla="*/ 292 h 296"/>
                <a:gd name="T8" fmla="*/ 169 w 336"/>
                <a:gd name="T9" fmla="*/ 287 h 296"/>
                <a:gd name="T10" fmla="*/ 168 w 336"/>
                <a:gd name="T11" fmla="*/ 287 h 296"/>
                <a:gd name="T12" fmla="*/ 167 w 336"/>
                <a:gd name="T13" fmla="*/ 287 h 296"/>
                <a:gd name="T14" fmla="*/ 140 w 336"/>
                <a:gd name="T15" fmla="*/ 292 h 296"/>
                <a:gd name="T16" fmla="*/ 136 w 336"/>
                <a:gd name="T17" fmla="*/ 294 h 296"/>
                <a:gd name="T18" fmla="*/ 124 w 336"/>
                <a:gd name="T19" fmla="*/ 296 h 296"/>
                <a:gd name="T20" fmla="*/ 102 w 336"/>
                <a:gd name="T21" fmla="*/ 287 h 296"/>
                <a:gd name="T22" fmla="*/ 57 w 336"/>
                <a:gd name="T23" fmla="*/ 230 h 296"/>
                <a:gd name="T24" fmla="*/ 55 w 336"/>
                <a:gd name="T25" fmla="*/ 228 h 296"/>
                <a:gd name="T26" fmla="*/ 5 w 336"/>
                <a:gd name="T27" fmla="*/ 102 h 296"/>
                <a:gd name="T28" fmla="*/ 76 w 336"/>
                <a:gd name="T29" fmla="*/ 2 h 296"/>
                <a:gd name="T30" fmla="*/ 87 w 336"/>
                <a:gd name="T31" fmla="*/ 0 h 296"/>
                <a:gd name="T32" fmla="*/ 120 w 336"/>
                <a:gd name="T33" fmla="*/ 6 h 296"/>
                <a:gd name="T34" fmla="*/ 161 w 336"/>
                <a:gd name="T35" fmla="*/ 13 h 296"/>
                <a:gd name="T36" fmla="*/ 162 w 336"/>
                <a:gd name="T37" fmla="*/ 13 h 296"/>
                <a:gd name="T38" fmla="*/ 208 w 336"/>
                <a:gd name="T39" fmla="*/ 6 h 296"/>
                <a:gd name="T40" fmla="*/ 247 w 336"/>
                <a:gd name="T41" fmla="*/ 0 h 296"/>
                <a:gd name="T42" fmla="*/ 260 w 336"/>
                <a:gd name="T43" fmla="*/ 2 h 296"/>
                <a:gd name="T44" fmla="*/ 331 w 336"/>
                <a:gd name="T45" fmla="*/ 102 h 296"/>
                <a:gd name="T46" fmla="*/ 281 w 336"/>
                <a:gd name="T47" fmla="*/ 228 h 296"/>
                <a:gd name="T48" fmla="*/ 279 w 336"/>
                <a:gd name="T49" fmla="*/ 230 h 296"/>
                <a:gd name="T50" fmla="*/ 234 w 336"/>
                <a:gd name="T51" fmla="*/ 287 h 296"/>
                <a:gd name="T52" fmla="*/ 212 w 336"/>
                <a:gd name="T53" fmla="*/ 296 h 296"/>
                <a:gd name="T54" fmla="*/ 169 w 336"/>
                <a:gd name="T55" fmla="*/ 267 h 296"/>
                <a:gd name="T56" fmla="*/ 202 w 336"/>
                <a:gd name="T57" fmla="*/ 274 h 296"/>
                <a:gd name="T58" fmla="*/ 207 w 336"/>
                <a:gd name="T59" fmla="*/ 275 h 296"/>
                <a:gd name="T60" fmla="*/ 212 w 336"/>
                <a:gd name="T61" fmla="*/ 276 h 296"/>
                <a:gd name="T62" fmla="*/ 212 w 336"/>
                <a:gd name="T63" fmla="*/ 276 h 296"/>
                <a:gd name="T64" fmla="*/ 218 w 336"/>
                <a:gd name="T65" fmla="*/ 274 h 296"/>
                <a:gd name="T66" fmla="*/ 219 w 336"/>
                <a:gd name="T67" fmla="*/ 274 h 296"/>
                <a:gd name="T68" fmla="*/ 263 w 336"/>
                <a:gd name="T69" fmla="*/ 218 h 296"/>
                <a:gd name="T70" fmla="*/ 264 w 336"/>
                <a:gd name="T71" fmla="*/ 216 h 296"/>
                <a:gd name="T72" fmla="*/ 311 w 336"/>
                <a:gd name="T73" fmla="*/ 104 h 296"/>
                <a:gd name="T74" fmla="*/ 254 w 336"/>
                <a:gd name="T75" fmla="*/ 21 h 296"/>
                <a:gd name="T76" fmla="*/ 247 w 336"/>
                <a:gd name="T77" fmla="*/ 20 h 296"/>
                <a:gd name="T78" fmla="*/ 213 w 336"/>
                <a:gd name="T79" fmla="*/ 26 h 296"/>
                <a:gd name="T80" fmla="*/ 162 w 336"/>
                <a:gd name="T81" fmla="*/ 33 h 296"/>
                <a:gd name="T82" fmla="*/ 161 w 336"/>
                <a:gd name="T83" fmla="*/ 33 h 296"/>
                <a:gd name="T84" fmla="*/ 115 w 336"/>
                <a:gd name="T85" fmla="*/ 26 h 296"/>
                <a:gd name="T86" fmla="*/ 87 w 336"/>
                <a:gd name="T87" fmla="*/ 20 h 296"/>
                <a:gd name="T88" fmla="*/ 82 w 336"/>
                <a:gd name="T89" fmla="*/ 21 h 296"/>
                <a:gd name="T90" fmla="*/ 25 w 336"/>
                <a:gd name="T91" fmla="*/ 104 h 296"/>
                <a:gd name="T92" fmla="*/ 72 w 336"/>
                <a:gd name="T93" fmla="*/ 216 h 296"/>
                <a:gd name="T94" fmla="*/ 73 w 336"/>
                <a:gd name="T95" fmla="*/ 218 h 296"/>
                <a:gd name="T96" fmla="*/ 117 w 336"/>
                <a:gd name="T97" fmla="*/ 274 h 296"/>
                <a:gd name="T98" fmla="*/ 118 w 336"/>
                <a:gd name="T99" fmla="*/ 274 h 296"/>
                <a:gd name="T100" fmla="*/ 118 w 336"/>
                <a:gd name="T101" fmla="*/ 274 h 296"/>
                <a:gd name="T102" fmla="*/ 124 w 336"/>
                <a:gd name="T103" fmla="*/ 276 h 296"/>
                <a:gd name="T104" fmla="*/ 129 w 336"/>
                <a:gd name="T105" fmla="*/ 275 h 296"/>
                <a:gd name="T106" fmla="*/ 134 w 336"/>
                <a:gd name="T107" fmla="*/ 274 h 296"/>
                <a:gd name="T108" fmla="*/ 167 w 336"/>
                <a:gd name="T109" fmla="*/ 267 h 296"/>
                <a:gd name="T110" fmla="*/ 168 w 336"/>
                <a:gd name="T111" fmla="*/ 267 h 296"/>
                <a:gd name="T112" fmla="*/ 169 w 336"/>
                <a:gd name="T113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296">
                  <a:moveTo>
                    <a:pt x="212" y="296"/>
                  </a:moveTo>
                  <a:cubicBezTo>
                    <a:pt x="212" y="296"/>
                    <a:pt x="212" y="296"/>
                    <a:pt x="212" y="296"/>
                  </a:cubicBezTo>
                  <a:cubicBezTo>
                    <a:pt x="208" y="296"/>
                    <a:pt x="204" y="296"/>
                    <a:pt x="200" y="294"/>
                  </a:cubicBezTo>
                  <a:cubicBezTo>
                    <a:pt x="196" y="292"/>
                    <a:pt x="196" y="292"/>
                    <a:pt x="196" y="292"/>
                  </a:cubicBezTo>
                  <a:cubicBezTo>
                    <a:pt x="185" y="289"/>
                    <a:pt x="181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7" y="287"/>
                    <a:pt x="167" y="287"/>
                    <a:pt x="167" y="287"/>
                  </a:cubicBezTo>
                  <a:cubicBezTo>
                    <a:pt x="155" y="287"/>
                    <a:pt x="151" y="289"/>
                    <a:pt x="140" y="292"/>
                  </a:cubicBezTo>
                  <a:cubicBezTo>
                    <a:pt x="136" y="294"/>
                    <a:pt x="136" y="294"/>
                    <a:pt x="136" y="294"/>
                  </a:cubicBezTo>
                  <a:cubicBezTo>
                    <a:pt x="132" y="296"/>
                    <a:pt x="128" y="296"/>
                    <a:pt x="124" y="296"/>
                  </a:cubicBezTo>
                  <a:cubicBezTo>
                    <a:pt x="111" y="296"/>
                    <a:pt x="104" y="289"/>
                    <a:pt x="102" y="287"/>
                  </a:cubicBezTo>
                  <a:cubicBezTo>
                    <a:pt x="88" y="272"/>
                    <a:pt x="74" y="253"/>
                    <a:pt x="57" y="230"/>
                  </a:cubicBezTo>
                  <a:cubicBezTo>
                    <a:pt x="55" y="228"/>
                    <a:pt x="55" y="228"/>
                    <a:pt x="55" y="228"/>
                  </a:cubicBezTo>
                  <a:cubicBezTo>
                    <a:pt x="31" y="193"/>
                    <a:pt x="0" y="150"/>
                    <a:pt x="5" y="102"/>
                  </a:cubicBezTo>
                  <a:cubicBezTo>
                    <a:pt x="9" y="50"/>
                    <a:pt x="35" y="14"/>
                    <a:pt x="76" y="2"/>
                  </a:cubicBezTo>
                  <a:cubicBezTo>
                    <a:pt x="79" y="1"/>
                    <a:pt x="83" y="0"/>
                    <a:pt x="87" y="0"/>
                  </a:cubicBezTo>
                  <a:cubicBezTo>
                    <a:pt x="97" y="0"/>
                    <a:pt x="108" y="3"/>
                    <a:pt x="120" y="6"/>
                  </a:cubicBezTo>
                  <a:cubicBezTo>
                    <a:pt x="134" y="10"/>
                    <a:pt x="147" y="13"/>
                    <a:pt x="161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77" y="13"/>
                    <a:pt x="193" y="10"/>
                    <a:pt x="208" y="6"/>
                  </a:cubicBezTo>
                  <a:cubicBezTo>
                    <a:pt x="222" y="3"/>
                    <a:pt x="235" y="0"/>
                    <a:pt x="247" y="0"/>
                  </a:cubicBezTo>
                  <a:cubicBezTo>
                    <a:pt x="252" y="0"/>
                    <a:pt x="256" y="1"/>
                    <a:pt x="260" y="2"/>
                  </a:cubicBezTo>
                  <a:cubicBezTo>
                    <a:pt x="301" y="14"/>
                    <a:pt x="327" y="50"/>
                    <a:pt x="331" y="102"/>
                  </a:cubicBezTo>
                  <a:cubicBezTo>
                    <a:pt x="336" y="150"/>
                    <a:pt x="305" y="193"/>
                    <a:pt x="281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62" y="253"/>
                    <a:pt x="248" y="272"/>
                    <a:pt x="234" y="287"/>
                  </a:cubicBezTo>
                  <a:cubicBezTo>
                    <a:pt x="232" y="289"/>
                    <a:pt x="225" y="296"/>
                    <a:pt x="212" y="296"/>
                  </a:cubicBezTo>
                  <a:close/>
                  <a:moveTo>
                    <a:pt x="169" y="267"/>
                  </a:moveTo>
                  <a:cubicBezTo>
                    <a:pt x="184" y="267"/>
                    <a:pt x="191" y="270"/>
                    <a:pt x="202" y="274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9" y="276"/>
                    <a:pt x="211" y="276"/>
                    <a:pt x="212" y="276"/>
                  </a:cubicBezTo>
                  <a:cubicBezTo>
                    <a:pt x="212" y="276"/>
                    <a:pt x="212" y="276"/>
                    <a:pt x="212" y="276"/>
                  </a:cubicBezTo>
                  <a:cubicBezTo>
                    <a:pt x="216" y="276"/>
                    <a:pt x="218" y="274"/>
                    <a:pt x="218" y="274"/>
                  </a:cubicBezTo>
                  <a:cubicBezTo>
                    <a:pt x="219" y="274"/>
                    <a:pt x="219" y="274"/>
                    <a:pt x="219" y="274"/>
                  </a:cubicBezTo>
                  <a:cubicBezTo>
                    <a:pt x="232" y="259"/>
                    <a:pt x="246" y="241"/>
                    <a:pt x="263" y="218"/>
                  </a:cubicBezTo>
                  <a:cubicBezTo>
                    <a:pt x="264" y="216"/>
                    <a:pt x="264" y="216"/>
                    <a:pt x="264" y="216"/>
                  </a:cubicBezTo>
                  <a:cubicBezTo>
                    <a:pt x="288" y="183"/>
                    <a:pt x="315" y="145"/>
                    <a:pt x="311" y="104"/>
                  </a:cubicBezTo>
                  <a:cubicBezTo>
                    <a:pt x="309" y="79"/>
                    <a:pt x="299" y="34"/>
                    <a:pt x="254" y="21"/>
                  </a:cubicBezTo>
                  <a:cubicBezTo>
                    <a:pt x="252" y="20"/>
                    <a:pt x="250" y="20"/>
                    <a:pt x="247" y="20"/>
                  </a:cubicBezTo>
                  <a:cubicBezTo>
                    <a:pt x="237" y="20"/>
                    <a:pt x="226" y="23"/>
                    <a:pt x="213" y="26"/>
                  </a:cubicBezTo>
                  <a:cubicBezTo>
                    <a:pt x="197" y="29"/>
                    <a:pt x="180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45" y="33"/>
                    <a:pt x="129" y="29"/>
                    <a:pt x="115" y="26"/>
                  </a:cubicBezTo>
                  <a:cubicBezTo>
                    <a:pt x="105" y="23"/>
                    <a:pt x="95" y="20"/>
                    <a:pt x="87" y="20"/>
                  </a:cubicBezTo>
                  <a:cubicBezTo>
                    <a:pt x="85" y="20"/>
                    <a:pt x="83" y="20"/>
                    <a:pt x="82" y="21"/>
                  </a:cubicBezTo>
                  <a:cubicBezTo>
                    <a:pt x="37" y="34"/>
                    <a:pt x="27" y="79"/>
                    <a:pt x="25" y="104"/>
                  </a:cubicBezTo>
                  <a:cubicBezTo>
                    <a:pt x="21" y="145"/>
                    <a:pt x="48" y="182"/>
                    <a:pt x="72" y="216"/>
                  </a:cubicBezTo>
                  <a:cubicBezTo>
                    <a:pt x="73" y="218"/>
                    <a:pt x="73" y="218"/>
                    <a:pt x="73" y="218"/>
                  </a:cubicBezTo>
                  <a:cubicBezTo>
                    <a:pt x="90" y="241"/>
                    <a:pt x="104" y="259"/>
                    <a:pt x="117" y="274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118" y="274"/>
                    <a:pt x="120" y="276"/>
                    <a:pt x="124" y="276"/>
                  </a:cubicBezTo>
                  <a:cubicBezTo>
                    <a:pt x="125" y="276"/>
                    <a:pt x="127" y="276"/>
                    <a:pt x="129" y="275"/>
                  </a:cubicBezTo>
                  <a:cubicBezTo>
                    <a:pt x="134" y="274"/>
                    <a:pt x="134" y="274"/>
                    <a:pt x="134" y="274"/>
                  </a:cubicBezTo>
                  <a:cubicBezTo>
                    <a:pt x="145" y="270"/>
                    <a:pt x="152" y="267"/>
                    <a:pt x="167" y="267"/>
                  </a:cubicBezTo>
                  <a:cubicBezTo>
                    <a:pt x="168" y="267"/>
                    <a:pt x="168" y="267"/>
                    <a:pt x="168" y="267"/>
                  </a:cubicBezTo>
                  <a:lnTo>
                    <a:pt x="169" y="26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Freeform 83"/>
            <p:cNvSpPr>
              <a:spLocks/>
            </p:cNvSpPr>
            <p:nvPr/>
          </p:nvSpPr>
          <p:spPr bwMode="auto">
            <a:xfrm>
              <a:off x="6365876" y="203200"/>
              <a:ext cx="374650" cy="339725"/>
            </a:xfrm>
            <a:custGeom>
              <a:avLst/>
              <a:gdLst>
                <a:gd name="T0" fmla="*/ 14 w 118"/>
                <a:gd name="T1" fmla="*/ 107 h 107"/>
                <a:gd name="T2" fmla="*/ 4 w 118"/>
                <a:gd name="T3" fmla="*/ 103 h 107"/>
                <a:gd name="T4" fmla="*/ 1 w 118"/>
                <a:gd name="T5" fmla="*/ 92 h 107"/>
                <a:gd name="T6" fmla="*/ 35 w 118"/>
                <a:gd name="T7" fmla="*/ 27 h 107"/>
                <a:gd name="T8" fmla="*/ 103 w 118"/>
                <a:gd name="T9" fmla="*/ 0 h 107"/>
                <a:gd name="T10" fmla="*/ 104 w 118"/>
                <a:gd name="T11" fmla="*/ 0 h 107"/>
                <a:gd name="T12" fmla="*/ 118 w 118"/>
                <a:gd name="T13" fmla="*/ 14 h 107"/>
                <a:gd name="T14" fmla="*/ 117 w 118"/>
                <a:gd name="T15" fmla="*/ 17 h 107"/>
                <a:gd name="T16" fmla="*/ 83 w 118"/>
                <a:gd name="T17" fmla="*/ 81 h 107"/>
                <a:gd name="T18" fmla="*/ 15 w 118"/>
                <a:gd name="T19" fmla="*/ 107 h 107"/>
                <a:gd name="T20" fmla="*/ 14 w 118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07">
                  <a:moveTo>
                    <a:pt x="14" y="107"/>
                  </a:moveTo>
                  <a:cubicBezTo>
                    <a:pt x="10" y="107"/>
                    <a:pt x="7" y="106"/>
                    <a:pt x="4" y="103"/>
                  </a:cubicBezTo>
                  <a:cubicBezTo>
                    <a:pt x="1" y="100"/>
                    <a:pt x="0" y="96"/>
                    <a:pt x="1" y="92"/>
                  </a:cubicBezTo>
                  <a:cubicBezTo>
                    <a:pt x="1" y="90"/>
                    <a:pt x="7" y="52"/>
                    <a:pt x="35" y="27"/>
                  </a:cubicBezTo>
                  <a:cubicBezTo>
                    <a:pt x="63" y="3"/>
                    <a:pt x="99" y="1"/>
                    <a:pt x="10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8" y="7"/>
                    <a:pt x="118" y="14"/>
                  </a:cubicBezTo>
                  <a:cubicBezTo>
                    <a:pt x="118" y="15"/>
                    <a:pt x="117" y="16"/>
                    <a:pt x="117" y="17"/>
                  </a:cubicBezTo>
                  <a:cubicBezTo>
                    <a:pt x="117" y="21"/>
                    <a:pt x="110" y="57"/>
                    <a:pt x="83" y="81"/>
                  </a:cubicBezTo>
                  <a:cubicBezTo>
                    <a:pt x="55" y="105"/>
                    <a:pt x="19" y="107"/>
                    <a:pt x="15" y="107"/>
                  </a:cubicBezTo>
                  <a:lnTo>
                    <a:pt x="14" y="107"/>
                  </a:lnTo>
                  <a:close/>
                </a:path>
              </a:pathLst>
            </a:custGeom>
            <a:gradFill flip="none" rotWithShape="1">
              <a:gsLst>
                <a:gs pos="30000">
                  <a:schemeClr val="accent5"/>
                </a:gs>
                <a:gs pos="86000">
                  <a:schemeClr val="accent5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Freeform 84"/>
            <p:cNvSpPr>
              <a:spLocks noEditPoints="1"/>
            </p:cNvSpPr>
            <p:nvPr/>
          </p:nvSpPr>
          <p:spPr bwMode="auto">
            <a:xfrm>
              <a:off x="6334126" y="171450"/>
              <a:ext cx="438150" cy="403225"/>
            </a:xfrm>
            <a:custGeom>
              <a:avLst/>
              <a:gdLst>
                <a:gd name="T0" fmla="*/ 114 w 138"/>
                <a:gd name="T1" fmla="*/ 20 h 127"/>
                <a:gd name="T2" fmla="*/ 118 w 138"/>
                <a:gd name="T3" fmla="*/ 24 h 127"/>
                <a:gd name="T4" fmla="*/ 117 w 138"/>
                <a:gd name="T5" fmla="*/ 25 h 127"/>
                <a:gd name="T6" fmla="*/ 86 w 138"/>
                <a:gd name="T7" fmla="*/ 83 h 127"/>
                <a:gd name="T8" fmla="*/ 24 w 138"/>
                <a:gd name="T9" fmla="*/ 107 h 127"/>
                <a:gd name="T10" fmla="*/ 24 w 138"/>
                <a:gd name="T11" fmla="*/ 107 h 127"/>
                <a:gd name="T12" fmla="*/ 21 w 138"/>
                <a:gd name="T13" fmla="*/ 106 h 127"/>
                <a:gd name="T14" fmla="*/ 21 w 138"/>
                <a:gd name="T15" fmla="*/ 103 h 127"/>
                <a:gd name="T16" fmla="*/ 52 w 138"/>
                <a:gd name="T17" fmla="*/ 45 h 127"/>
                <a:gd name="T18" fmla="*/ 114 w 138"/>
                <a:gd name="T19" fmla="*/ 20 h 127"/>
                <a:gd name="T20" fmla="*/ 114 w 138"/>
                <a:gd name="T21" fmla="*/ 20 h 127"/>
                <a:gd name="T22" fmla="*/ 114 w 138"/>
                <a:gd name="T23" fmla="*/ 20 h 127"/>
                <a:gd name="T24" fmla="*/ 114 w 138"/>
                <a:gd name="T25" fmla="*/ 20 h 127"/>
                <a:gd name="T26" fmla="*/ 114 w 138"/>
                <a:gd name="T27" fmla="*/ 20 h 127"/>
                <a:gd name="T28" fmla="*/ 114 w 138"/>
                <a:gd name="T29" fmla="*/ 0 h 127"/>
                <a:gd name="T30" fmla="*/ 114 w 138"/>
                <a:gd name="T31" fmla="*/ 0 h 127"/>
                <a:gd name="T32" fmla="*/ 113 w 138"/>
                <a:gd name="T33" fmla="*/ 0 h 127"/>
                <a:gd name="T34" fmla="*/ 113 w 138"/>
                <a:gd name="T35" fmla="*/ 0 h 127"/>
                <a:gd name="T36" fmla="*/ 113 w 138"/>
                <a:gd name="T37" fmla="*/ 0 h 127"/>
                <a:gd name="T38" fmla="*/ 39 w 138"/>
                <a:gd name="T39" fmla="*/ 30 h 127"/>
                <a:gd name="T40" fmla="*/ 1 w 138"/>
                <a:gd name="T41" fmla="*/ 100 h 127"/>
                <a:gd name="T42" fmla="*/ 6 w 138"/>
                <a:gd name="T43" fmla="*/ 119 h 127"/>
                <a:gd name="T44" fmla="*/ 24 w 138"/>
                <a:gd name="T45" fmla="*/ 127 h 127"/>
                <a:gd name="T46" fmla="*/ 24 w 138"/>
                <a:gd name="T47" fmla="*/ 127 h 127"/>
                <a:gd name="T48" fmla="*/ 24 w 138"/>
                <a:gd name="T49" fmla="*/ 127 h 127"/>
                <a:gd name="T50" fmla="*/ 25 w 138"/>
                <a:gd name="T51" fmla="*/ 127 h 127"/>
                <a:gd name="T52" fmla="*/ 25 w 138"/>
                <a:gd name="T53" fmla="*/ 127 h 127"/>
                <a:gd name="T54" fmla="*/ 99 w 138"/>
                <a:gd name="T55" fmla="*/ 98 h 127"/>
                <a:gd name="T56" fmla="*/ 137 w 138"/>
                <a:gd name="T57" fmla="*/ 28 h 127"/>
                <a:gd name="T58" fmla="*/ 138 w 138"/>
                <a:gd name="T59" fmla="*/ 24 h 127"/>
                <a:gd name="T60" fmla="*/ 114 w 138"/>
                <a:gd name="T6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27">
                  <a:moveTo>
                    <a:pt x="114" y="20"/>
                  </a:moveTo>
                  <a:cubicBezTo>
                    <a:pt x="116" y="20"/>
                    <a:pt x="118" y="22"/>
                    <a:pt x="118" y="24"/>
                  </a:cubicBezTo>
                  <a:cubicBezTo>
                    <a:pt x="118" y="24"/>
                    <a:pt x="118" y="25"/>
                    <a:pt x="117" y="25"/>
                  </a:cubicBezTo>
                  <a:cubicBezTo>
                    <a:pt x="117" y="28"/>
                    <a:pt x="111" y="61"/>
                    <a:pt x="86" y="83"/>
                  </a:cubicBezTo>
                  <a:cubicBezTo>
                    <a:pt x="61" y="106"/>
                    <a:pt x="26" y="107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3" y="107"/>
                    <a:pt x="22" y="107"/>
                    <a:pt x="21" y="106"/>
                  </a:cubicBezTo>
                  <a:cubicBezTo>
                    <a:pt x="21" y="105"/>
                    <a:pt x="20" y="104"/>
                    <a:pt x="21" y="103"/>
                  </a:cubicBezTo>
                  <a:cubicBezTo>
                    <a:pt x="21" y="102"/>
                    <a:pt x="27" y="67"/>
                    <a:pt x="52" y="45"/>
                  </a:cubicBezTo>
                  <a:cubicBezTo>
                    <a:pt x="77" y="22"/>
                    <a:pt x="112" y="21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1"/>
                    <a:pt x="69" y="3"/>
                    <a:pt x="39" y="30"/>
                  </a:cubicBezTo>
                  <a:cubicBezTo>
                    <a:pt x="8" y="57"/>
                    <a:pt x="2" y="96"/>
                    <a:pt x="1" y="100"/>
                  </a:cubicBezTo>
                  <a:cubicBezTo>
                    <a:pt x="0" y="107"/>
                    <a:pt x="2" y="114"/>
                    <a:pt x="6" y="119"/>
                  </a:cubicBezTo>
                  <a:cubicBezTo>
                    <a:pt x="11" y="124"/>
                    <a:pt x="17" y="127"/>
                    <a:pt x="24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9" y="127"/>
                    <a:pt x="69" y="125"/>
                    <a:pt x="99" y="98"/>
                  </a:cubicBezTo>
                  <a:cubicBezTo>
                    <a:pt x="128" y="73"/>
                    <a:pt x="136" y="36"/>
                    <a:pt x="137" y="28"/>
                  </a:cubicBezTo>
                  <a:cubicBezTo>
                    <a:pt x="137" y="27"/>
                    <a:pt x="138" y="26"/>
                    <a:pt x="138" y="24"/>
                  </a:cubicBezTo>
                  <a:cubicBezTo>
                    <a:pt x="138" y="11"/>
                    <a:pt x="127" y="0"/>
                    <a:pt x="114" y="0"/>
                  </a:cubicBezTo>
                  <a:close/>
                </a:path>
              </a:pathLst>
            </a:custGeom>
            <a:gradFill>
              <a:gsLst>
                <a:gs pos="30000">
                  <a:schemeClr val="accent5"/>
                </a:gs>
                <a:gs pos="86000">
                  <a:schemeClr val="accent5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3" name="star"/>
          <p:cNvGrpSpPr/>
          <p:nvPr/>
        </p:nvGrpSpPr>
        <p:grpSpPr>
          <a:xfrm rot="3773666">
            <a:off x="10173634" y="4117690"/>
            <a:ext cx="566958" cy="538031"/>
            <a:chOff x="122238" y="3832225"/>
            <a:chExt cx="1555750" cy="1476375"/>
          </a:xfrm>
        </p:grpSpPr>
        <p:sp>
          <p:nvSpPr>
            <p:cNvPr id="458" name="Freeform 150"/>
            <p:cNvSpPr>
              <a:spLocks/>
            </p:cNvSpPr>
            <p:nvPr/>
          </p:nvSpPr>
          <p:spPr bwMode="auto">
            <a:xfrm>
              <a:off x="157163" y="3863975"/>
              <a:ext cx="1485900" cy="1412875"/>
            </a:xfrm>
            <a:custGeom>
              <a:avLst/>
              <a:gdLst>
                <a:gd name="T0" fmla="*/ 96 w 468"/>
                <a:gd name="T1" fmla="*/ 445 h 445"/>
                <a:gd name="T2" fmla="*/ 90 w 468"/>
                <a:gd name="T3" fmla="*/ 443 h 445"/>
                <a:gd name="T4" fmla="*/ 86 w 468"/>
                <a:gd name="T5" fmla="*/ 433 h 445"/>
                <a:gd name="T6" fmla="*/ 111 w 468"/>
                <a:gd name="T7" fmla="*/ 285 h 445"/>
                <a:gd name="T8" fmla="*/ 4 w 468"/>
                <a:gd name="T9" fmla="*/ 180 h 445"/>
                <a:gd name="T10" fmla="*/ 1 w 468"/>
                <a:gd name="T11" fmla="*/ 169 h 445"/>
                <a:gd name="T12" fmla="*/ 9 w 468"/>
                <a:gd name="T13" fmla="*/ 162 h 445"/>
                <a:gd name="T14" fmla="*/ 158 w 468"/>
                <a:gd name="T15" fmla="*/ 141 h 445"/>
                <a:gd name="T16" fmla="*/ 225 w 468"/>
                <a:gd name="T17" fmla="*/ 6 h 445"/>
                <a:gd name="T18" fmla="*/ 234 w 468"/>
                <a:gd name="T19" fmla="*/ 0 h 445"/>
                <a:gd name="T20" fmla="*/ 234 w 468"/>
                <a:gd name="T21" fmla="*/ 0 h 445"/>
                <a:gd name="T22" fmla="*/ 243 w 468"/>
                <a:gd name="T23" fmla="*/ 6 h 445"/>
                <a:gd name="T24" fmla="*/ 310 w 468"/>
                <a:gd name="T25" fmla="*/ 141 h 445"/>
                <a:gd name="T26" fmla="*/ 459 w 468"/>
                <a:gd name="T27" fmla="*/ 162 h 445"/>
                <a:gd name="T28" fmla="*/ 467 w 468"/>
                <a:gd name="T29" fmla="*/ 169 h 445"/>
                <a:gd name="T30" fmla="*/ 464 w 468"/>
                <a:gd name="T31" fmla="*/ 180 h 445"/>
                <a:gd name="T32" fmla="*/ 356 w 468"/>
                <a:gd name="T33" fmla="*/ 285 h 445"/>
                <a:gd name="T34" fmla="*/ 382 w 468"/>
                <a:gd name="T35" fmla="*/ 433 h 445"/>
                <a:gd name="T36" fmla="*/ 378 w 468"/>
                <a:gd name="T37" fmla="*/ 443 h 445"/>
                <a:gd name="T38" fmla="*/ 372 w 468"/>
                <a:gd name="T39" fmla="*/ 445 h 445"/>
                <a:gd name="T40" fmla="*/ 367 w 468"/>
                <a:gd name="T41" fmla="*/ 444 h 445"/>
                <a:gd name="T42" fmla="*/ 234 w 468"/>
                <a:gd name="T43" fmla="*/ 374 h 445"/>
                <a:gd name="T44" fmla="*/ 101 w 468"/>
                <a:gd name="T45" fmla="*/ 444 h 445"/>
                <a:gd name="T46" fmla="*/ 96 w 468"/>
                <a:gd name="T4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8" h="445">
                  <a:moveTo>
                    <a:pt x="96" y="445"/>
                  </a:moveTo>
                  <a:cubicBezTo>
                    <a:pt x="94" y="445"/>
                    <a:pt x="92" y="444"/>
                    <a:pt x="90" y="443"/>
                  </a:cubicBezTo>
                  <a:cubicBezTo>
                    <a:pt x="87" y="441"/>
                    <a:pt x="85" y="437"/>
                    <a:pt x="86" y="433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1" y="177"/>
                    <a:pt x="0" y="173"/>
                    <a:pt x="1" y="169"/>
                  </a:cubicBezTo>
                  <a:cubicBezTo>
                    <a:pt x="2" y="166"/>
                    <a:pt x="5" y="163"/>
                    <a:pt x="9" y="162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7" y="2"/>
                    <a:pt x="230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1" y="2"/>
                    <a:pt x="243" y="6"/>
                  </a:cubicBezTo>
                  <a:cubicBezTo>
                    <a:pt x="310" y="141"/>
                    <a:pt x="310" y="141"/>
                    <a:pt x="310" y="141"/>
                  </a:cubicBezTo>
                  <a:cubicBezTo>
                    <a:pt x="459" y="162"/>
                    <a:pt x="459" y="162"/>
                    <a:pt x="459" y="162"/>
                  </a:cubicBezTo>
                  <a:cubicBezTo>
                    <a:pt x="462" y="163"/>
                    <a:pt x="465" y="166"/>
                    <a:pt x="467" y="169"/>
                  </a:cubicBezTo>
                  <a:cubicBezTo>
                    <a:pt x="468" y="173"/>
                    <a:pt x="467" y="177"/>
                    <a:pt x="464" y="180"/>
                  </a:cubicBezTo>
                  <a:cubicBezTo>
                    <a:pt x="356" y="285"/>
                    <a:pt x="356" y="285"/>
                    <a:pt x="356" y="285"/>
                  </a:cubicBezTo>
                  <a:cubicBezTo>
                    <a:pt x="382" y="433"/>
                    <a:pt x="382" y="433"/>
                    <a:pt x="382" y="433"/>
                  </a:cubicBezTo>
                  <a:cubicBezTo>
                    <a:pt x="382" y="437"/>
                    <a:pt x="381" y="441"/>
                    <a:pt x="378" y="443"/>
                  </a:cubicBezTo>
                  <a:cubicBezTo>
                    <a:pt x="376" y="444"/>
                    <a:pt x="374" y="445"/>
                    <a:pt x="372" y="445"/>
                  </a:cubicBezTo>
                  <a:cubicBezTo>
                    <a:pt x="370" y="445"/>
                    <a:pt x="369" y="444"/>
                    <a:pt x="367" y="444"/>
                  </a:cubicBezTo>
                  <a:cubicBezTo>
                    <a:pt x="234" y="374"/>
                    <a:pt x="234" y="374"/>
                    <a:pt x="234" y="374"/>
                  </a:cubicBezTo>
                  <a:cubicBezTo>
                    <a:pt x="101" y="444"/>
                    <a:pt x="101" y="444"/>
                    <a:pt x="101" y="444"/>
                  </a:cubicBezTo>
                  <a:cubicBezTo>
                    <a:pt x="99" y="444"/>
                    <a:pt x="97" y="445"/>
                    <a:pt x="96" y="44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9000">
                  <a:srgbClr val="FAC309"/>
                </a:gs>
                <a:gs pos="84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151"/>
            <p:cNvSpPr>
              <a:spLocks noEditPoints="1"/>
            </p:cNvSpPr>
            <p:nvPr/>
          </p:nvSpPr>
          <p:spPr bwMode="auto">
            <a:xfrm>
              <a:off x="122238" y="3832225"/>
              <a:ext cx="1555750" cy="1476375"/>
            </a:xfrm>
            <a:custGeom>
              <a:avLst/>
              <a:gdLst>
                <a:gd name="T0" fmla="*/ 245 w 490"/>
                <a:gd name="T1" fmla="*/ 20 h 465"/>
                <a:gd name="T2" fmla="*/ 314 w 490"/>
                <a:gd name="T3" fmla="*/ 160 h 465"/>
                <a:gd name="T4" fmla="*/ 468 w 490"/>
                <a:gd name="T5" fmla="*/ 182 h 465"/>
                <a:gd name="T6" fmla="*/ 357 w 490"/>
                <a:gd name="T7" fmla="*/ 291 h 465"/>
                <a:gd name="T8" fmla="*/ 383 w 490"/>
                <a:gd name="T9" fmla="*/ 445 h 465"/>
                <a:gd name="T10" fmla="*/ 245 w 490"/>
                <a:gd name="T11" fmla="*/ 372 h 465"/>
                <a:gd name="T12" fmla="*/ 107 w 490"/>
                <a:gd name="T13" fmla="*/ 445 h 465"/>
                <a:gd name="T14" fmla="*/ 133 w 490"/>
                <a:gd name="T15" fmla="*/ 291 h 465"/>
                <a:gd name="T16" fmla="*/ 22 w 490"/>
                <a:gd name="T17" fmla="*/ 182 h 465"/>
                <a:gd name="T18" fmla="*/ 176 w 490"/>
                <a:gd name="T19" fmla="*/ 160 h 465"/>
                <a:gd name="T20" fmla="*/ 245 w 490"/>
                <a:gd name="T21" fmla="*/ 20 h 465"/>
                <a:gd name="T22" fmla="*/ 245 w 490"/>
                <a:gd name="T23" fmla="*/ 0 h 465"/>
                <a:gd name="T24" fmla="*/ 227 w 490"/>
                <a:gd name="T25" fmla="*/ 11 h 465"/>
                <a:gd name="T26" fmla="*/ 163 w 490"/>
                <a:gd name="T27" fmla="*/ 142 h 465"/>
                <a:gd name="T28" fmla="*/ 19 w 490"/>
                <a:gd name="T29" fmla="*/ 163 h 465"/>
                <a:gd name="T30" fmla="*/ 3 w 490"/>
                <a:gd name="T31" fmla="*/ 176 h 465"/>
                <a:gd name="T32" fmla="*/ 8 w 490"/>
                <a:gd name="T33" fmla="*/ 197 h 465"/>
                <a:gd name="T34" fmla="*/ 112 w 490"/>
                <a:gd name="T35" fmla="*/ 298 h 465"/>
                <a:gd name="T36" fmla="*/ 87 w 490"/>
                <a:gd name="T37" fmla="*/ 441 h 465"/>
                <a:gd name="T38" fmla="*/ 95 w 490"/>
                <a:gd name="T39" fmla="*/ 461 h 465"/>
                <a:gd name="T40" fmla="*/ 107 w 490"/>
                <a:gd name="T41" fmla="*/ 465 h 465"/>
                <a:gd name="T42" fmla="*/ 116 w 490"/>
                <a:gd name="T43" fmla="*/ 463 h 465"/>
                <a:gd name="T44" fmla="*/ 245 w 490"/>
                <a:gd name="T45" fmla="*/ 395 h 465"/>
                <a:gd name="T46" fmla="*/ 374 w 490"/>
                <a:gd name="T47" fmla="*/ 463 h 465"/>
                <a:gd name="T48" fmla="*/ 383 w 490"/>
                <a:gd name="T49" fmla="*/ 465 h 465"/>
                <a:gd name="T50" fmla="*/ 395 w 490"/>
                <a:gd name="T51" fmla="*/ 461 h 465"/>
                <a:gd name="T52" fmla="*/ 403 w 490"/>
                <a:gd name="T53" fmla="*/ 441 h 465"/>
                <a:gd name="T54" fmla="*/ 378 w 490"/>
                <a:gd name="T55" fmla="*/ 298 h 465"/>
                <a:gd name="T56" fmla="*/ 482 w 490"/>
                <a:gd name="T57" fmla="*/ 197 h 465"/>
                <a:gd name="T58" fmla="*/ 487 w 490"/>
                <a:gd name="T59" fmla="*/ 176 h 465"/>
                <a:gd name="T60" fmla="*/ 471 w 490"/>
                <a:gd name="T61" fmla="*/ 163 h 465"/>
                <a:gd name="T62" fmla="*/ 327 w 490"/>
                <a:gd name="T63" fmla="*/ 142 h 465"/>
                <a:gd name="T64" fmla="*/ 263 w 490"/>
                <a:gd name="T65" fmla="*/ 11 h 465"/>
                <a:gd name="T66" fmla="*/ 245 w 490"/>
                <a:gd name="T6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465">
                  <a:moveTo>
                    <a:pt x="245" y="20"/>
                  </a:moveTo>
                  <a:cubicBezTo>
                    <a:pt x="314" y="160"/>
                    <a:pt x="314" y="160"/>
                    <a:pt x="314" y="160"/>
                  </a:cubicBezTo>
                  <a:cubicBezTo>
                    <a:pt x="468" y="182"/>
                    <a:pt x="468" y="182"/>
                    <a:pt x="468" y="182"/>
                  </a:cubicBezTo>
                  <a:cubicBezTo>
                    <a:pt x="357" y="291"/>
                    <a:pt x="357" y="291"/>
                    <a:pt x="357" y="291"/>
                  </a:cubicBezTo>
                  <a:cubicBezTo>
                    <a:pt x="383" y="445"/>
                    <a:pt x="383" y="445"/>
                    <a:pt x="383" y="445"/>
                  </a:cubicBezTo>
                  <a:cubicBezTo>
                    <a:pt x="245" y="372"/>
                    <a:pt x="245" y="372"/>
                    <a:pt x="245" y="372"/>
                  </a:cubicBezTo>
                  <a:cubicBezTo>
                    <a:pt x="107" y="445"/>
                    <a:pt x="107" y="445"/>
                    <a:pt x="107" y="445"/>
                  </a:cubicBezTo>
                  <a:cubicBezTo>
                    <a:pt x="133" y="291"/>
                    <a:pt x="133" y="291"/>
                    <a:pt x="133" y="291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245" y="20"/>
                    <a:pt x="245" y="20"/>
                    <a:pt x="245" y="20"/>
                  </a:cubicBezTo>
                  <a:moveTo>
                    <a:pt x="245" y="0"/>
                  </a:moveTo>
                  <a:cubicBezTo>
                    <a:pt x="237" y="0"/>
                    <a:pt x="230" y="4"/>
                    <a:pt x="227" y="11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1" y="164"/>
                    <a:pt x="5" y="169"/>
                    <a:pt x="3" y="176"/>
                  </a:cubicBezTo>
                  <a:cubicBezTo>
                    <a:pt x="0" y="183"/>
                    <a:pt x="2" y="191"/>
                    <a:pt x="8" y="197"/>
                  </a:cubicBezTo>
                  <a:cubicBezTo>
                    <a:pt x="112" y="298"/>
                    <a:pt x="112" y="298"/>
                    <a:pt x="112" y="298"/>
                  </a:cubicBezTo>
                  <a:cubicBezTo>
                    <a:pt x="87" y="441"/>
                    <a:pt x="87" y="441"/>
                    <a:pt x="87" y="441"/>
                  </a:cubicBezTo>
                  <a:cubicBezTo>
                    <a:pt x="86" y="449"/>
                    <a:pt x="89" y="457"/>
                    <a:pt x="95" y="461"/>
                  </a:cubicBezTo>
                  <a:cubicBezTo>
                    <a:pt x="99" y="464"/>
                    <a:pt x="103" y="465"/>
                    <a:pt x="107" y="465"/>
                  </a:cubicBezTo>
                  <a:cubicBezTo>
                    <a:pt x="110" y="465"/>
                    <a:pt x="113" y="464"/>
                    <a:pt x="116" y="463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374" y="463"/>
                    <a:pt x="374" y="463"/>
                    <a:pt x="374" y="463"/>
                  </a:cubicBezTo>
                  <a:cubicBezTo>
                    <a:pt x="376" y="464"/>
                    <a:pt x="380" y="465"/>
                    <a:pt x="383" y="465"/>
                  </a:cubicBezTo>
                  <a:cubicBezTo>
                    <a:pt x="387" y="465"/>
                    <a:pt x="391" y="464"/>
                    <a:pt x="395" y="461"/>
                  </a:cubicBezTo>
                  <a:cubicBezTo>
                    <a:pt x="401" y="457"/>
                    <a:pt x="404" y="449"/>
                    <a:pt x="403" y="441"/>
                  </a:cubicBezTo>
                  <a:cubicBezTo>
                    <a:pt x="378" y="298"/>
                    <a:pt x="378" y="298"/>
                    <a:pt x="378" y="298"/>
                  </a:cubicBezTo>
                  <a:cubicBezTo>
                    <a:pt x="482" y="197"/>
                    <a:pt x="482" y="197"/>
                    <a:pt x="482" y="197"/>
                  </a:cubicBezTo>
                  <a:cubicBezTo>
                    <a:pt x="488" y="191"/>
                    <a:pt x="490" y="183"/>
                    <a:pt x="487" y="176"/>
                  </a:cubicBezTo>
                  <a:cubicBezTo>
                    <a:pt x="485" y="169"/>
                    <a:pt x="479" y="164"/>
                    <a:pt x="471" y="163"/>
                  </a:cubicBezTo>
                  <a:cubicBezTo>
                    <a:pt x="327" y="142"/>
                    <a:pt x="327" y="142"/>
                    <a:pt x="327" y="142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59" y="4"/>
                    <a:pt x="252" y="0"/>
                    <a:pt x="24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green rectangle"/>
          <p:cNvSpPr/>
          <p:nvPr/>
        </p:nvSpPr>
        <p:spPr>
          <a:xfrm>
            <a:off x="0" y="5672890"/>
            <a:ext cx="12192000" cy="1185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school"/>
          <p:cNvGrpSpPr/>
          <p:nvPr/>
        </p:nvGrpSpPr>
        <p:grpSpPr>
          <a:xfrm>
            <a:off x="9174265" y="4364860"/>
            <a:ext cx="2896706" cy="1443718"/>
            <a:chOff x="96838" y="123825"/>
            <a:chExt cx="4465638" cy="2225675"/>
          </a:xfrm>
        </p:grpSpPr>
        <p:sp>
          <p:nvSpPr>
            <p:cNvPr id="274" name="Freeform 529"/>
            <p:cNvSpPr>
              <a:spLocks/>
            </p:cNvSpPr>
            <p:nvPr/>
          </p:nvSpPr>
          <p:spPr bwMode="auto">
            <a:xfrm>
              <a:off x="128588" y="155575"/>
              <a:ext cx="4402138" cy="2162175"/>
            </a:xfrm>
            <a:custGeom>
              <a:avLst/>
              <a:gdLst>
                <a:gd name="T0" fmla="*/ 10 w 1387"/>
                <a:gd name="T1" fmla="*/ 681 h 681"/>
                <a:gd name="T2" fmla="*/ 0 w 1387"/>
                <a:gd name="T3" fmla="*/ 671 h 681"/>
                <a:gd name="T4" fmla="*/ 0 w 1387"/>
                <a:gd name="T5" fmla="*/ 148 h 681"/>
                <a:gd name="T6" fmla="*/ 10 w 1387"/>
                <a:gd name="T7" fmla="*/ 138 h 681"/>
                <a:gd name="T8" fmla="*/ 570 w 1387"/>
                <a:gd name="T9" fmla="*/ 138 h 681"/>
                <a:gd name="T10" fmla="*/ 570 w 1387"/>
                <a:gd name="T11" fmla="*/ 10 h 681"/>
                <a:gd name="T12" fmla="*/ 580 w 1387"/>
                <a:gd name="T13" fmla="*/ 0 h 681"/>
                <a:gd name="T14" fmla="*/ 1377 w 1387"/>
                <a:gd name="T15" fmla="*/ 0 h 681"/>
                <a:gd name="T16" fmla="*/ 1387 w 1387"/>
                <a:gd name="T17" fmla="*/ 10 h 681"/>
                <a:gd name="T18" fmla="*/ 1387 w 1387"/>
                <a:gd name="T19" fmla="*/ 671 h 681"/>
                <a:gd name="T20" fmla="*/ 1377 w 1387"/>
                <a:gd name="T21" fmla="*/ 681 h 681"/>
                <a:gd name="T22" fmla="*/ 10 w 1387"/>
                <a:gd name="T23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7" h="681">
                  <a:moveTo>
                    <a:pt x="10" y="681"/>
                  </a:moveTo>
                  <a:cubicBezTo>
                    <a:pt x="4" y="681"/>
                    <a:pt x="0" y="676"/>
                    <a:pt x="0" y="671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3"/>
                    <a:pt x="4" y="138"/>
                    <a:pt x="10" y="138"/>
                  </a:cubicBezTo>
                  <a:cubicBezTo>
                    <a:pt x="570" y="138"/>
                    <a:pt x="570" y="138"/>
                    <a:pt x="570" y="138"/>
                  </a:cubicBezTo>
                  <a:cubicBezTo>
                    <a:pt x="570" y="10"/>
                    <a:pt x="570" y="10"/>
                    <a:pt x="570" y="10"/>
                  </a:cubicBezTo>
                  <a:cubicBezTo>
                    <a:pt x="570" y="5"/>
                    <a:pt x="574" y="0"/>
                    <a:pt x="580" y="0"/>
                  </a:cubicBezTo>
                  <a:cubicBezTo>
                    <a:pt x="1377" y="0"/>
                    <a:pt x="1377" y="0"/>
                    <a:pt x="1377" y="0"/>
                  </a:cubicBezTo>
                  <a:cubicBezTo>
                    <a:pt x="1383" y="0"/>
                    <a:pt x="1387" y="5"/>
                    <a:pt x="1387" y="10"/>
                  </a:cubicBezTo>
                  <a:cubicBezTo>
                    <a:pt x="1387" y="671"/>
                    <a:pt x="1387" y="671"/>
                    <a:pt x="1387" y="671"/>
                  </a:cubicBezTo>
                  <a:cubicBezTo>
                    <a:pt x="1387" y="676"/>
                    <a:pt x="1383" y="681"/>
                    <a:pt x="1377" y="681"/>
                  </a:cubicBezTo>
                  <a:lnTo>
                    <a:pt x="10" y="68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530"/>
            <p:cNvSpPr>
              <a:spLocks noEditPoints="1"/>
            </p:cNvSpPr>
            <p:nvPr/>
          </p:nvSpPr>
          <p:spPr bwMode="auto">
            <a:xfrm>
              <a:off x="96838" y="123825"/>
              <a:ext cx="4465638" cy="2225675"/>
            </a:xfrm>
            <a:custGeom>
              <a:avLst/>
              <a:gdLst>
                <a:gd name="T0" fmla="*/ 1387 w 1407"/>
                <a:gd name="T1" fmla="*/ 20 h 701"/>
                <a:gd name="T2" fmla="*/ 1387 w 1407"/>
                <a:gd name="T3" fmla="*/ 681 h 701"/>
                <a:gd name="T4" fmla="*/ 1059 w 1407"/>
                <a:gd name="T5" fmla="*/ 681 h 701"/>
                <a:gd name="T6" fmla="*/ 590 w 1407"/>
                <a:gd name="T7" fmla="*/ 681 h 701"/>
                <a:gd name="T8" fmla="*/ 20 w 1407"/>
                <a:gd name="T9" fmla="*/ 681 h 701"/>
                <a:gd name="T10" fmla="*/ 20 w 1407"/>
                <a:gd name="T11" fmla="*/ 158 h 701"/>
                <a:gd name="T12" fmla="*/ 590 w 1407"/>
                <a:gd name="T13" fmla="*/ 158 h 701"/>
                <a:gd name="T14" fmla="*/ 590 w 1407"/>
                <a:gd name="T15" fmla="*/ 20 h 701"/>
                <a:gd name="T16" fmla="*/ 1387 w 1407"/>
                <a:gd name="T17" fmla="*/ 20 h 701"/>
                <a:gd name="T18" fmla="*/ 1387 w 1407"/>
                <a:gd name="T19" fmla="*/ 0 h 701"/>
                <a:gd name="T20" fmla="*/ 590 w 1407"/>
                <a:gd name="T21" fmla="*/ 0 h 701"/>
                <a:gd name="T22" fmla="*/ 570 w 1407"/>
                <a:gd name="T23" fmla="*/ 20 h 701"/>
                <a:gd name="T24" fmla="*/ 570 w 1407"/>
                <a:gd name="T25" fmla="*/ 138 h 701"/>
                <a:gd name="T26" fmla="*/ 20 w 1407"/>
                <a:gd name="T27" fmla="*/ 138 h 701"/>
                <a:gd name="T28" fmla="*/ 0 w 1407"/>
                <a:gd name="T29" fmla="*/ 158 h 701"/>
                <a:gd name="T30" fmla="*/ 0 w 1407"/>
                <a:gd name="T31" fmla="*/ 681 h 701"/>
                <a:gd name="T32" fmla="*/ 20 w 1407"/>
                <a:gd name="T33" fmla="*/ 701 h 701"/>
                <a:gd name="T34" fmla="*/ 590 w 1407"/>
                <a:gd name="T35" fmla="*/ 701 h 701"/>
                <a:gd name="T36" fmla="*/ 1059 w 1407"/>
                <a:gd name="T37" fmla="*/ 701 h 701"/>
                <a:gd name="T38" fmla="*/ 1387 w 1407"/>
                <a:gd name="T39" fmla="*/ 701 h 701"/>
                <a:gd name="T40" fmla="*/ 1407 w 1407"/>
                <a:gd name="T41" fmla="*/ 681 h 701"/>
                <a:gd name="T42" fmla="*/ 1407 w 1407"/>
                <a:gd name="T43" fmla="*/ 20 h 701"/>
                <a:gd name="T44" fmla="*/ 1387 w 1407"/>
                <a:gd name="T45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7" h="701">
                  <a:moveTo>
                    <a:pt x="1387" y="20"/>
                  </a:moveTo>
                  <a:cubicBezTo>
                    <a:pt x="1387" y="681"/>
                    <a:pt x="1387" y="681"/>
                    <a:pt x="1387" y="681"/>
                  </a:cubicBezTo>
                  <a:cubicBezTo>
                    <a:pt x="1059" y="681"/>
                    <a:pt x="1059" y="681"/>
                    <a:pt x="1059" y="681"/>
                  </a:cubicBezTo>
                  <a:cubicBezTo>
                    <a:pt x="590" y="681"/>
                    <a:pt x="590" y="681"/>
                    <a:pt x="590" y="681"/>
                  </a:cubicBezTo>
                  <a:cubicBezTo>
                    <a:pt x="20" y="681"/>
                    <a:pt x="20" y="681"/>
                    <a:pt x="20" y="681"/>
                  </a:cubicBezTo>
                  <a:cubicBezTo>
                    <a:pt x="20" y="158"/>
                    <a:pt x="20" y="158"/>
                    <a:pt x="20" y="158"/>
                  </a:cubicBezTo>
                  <a:cubicBezTo>
                    <a:pt x="590" y="158"/>
                    <a:pt x="590" y="158"/>
                    <a:pt x="590" y="158"/>
                  </a:cubicBezTo>
                  <a:cubicBezTo>
                    <a:pt x="590" y="20"/>
                    <a:pt x="590" y="20"/>
                    <a:pt x="590" y="20"/>
                  </a:cubicBezTo>
                  <a:cubicBezTo>
                    <a:pt x="1387" y="20"/>
                    <a:pt x="1387" y="20"/>
                    <a:pt x="1387" y="20"/>
                  </a:cubicBezTo>
                  <a:moveTo>
                    <a:pt x="1387" y="0"/>
                  </a:moveTo>
                  <a:cubicBezTo>
                    <a:pt x="590" y="0"/>
                    <a:pt x="590" y="0"/>
                    <a:pt x="590" y="0"/>
                  </a:cubicBezTo>
                  <a:cubicBezTo>
                    <a:pt x="579" y="0"/>
                    <a:pt x="570" y="9"/>
                    <a:pt x="570" y="20"/>
                  </a:cubicBezTo>
                  <a:cubicBezTo>
                    <a:pt x="570" y="138"/>
                    <a:pt x="570" y="138"/>
                    <a:pt x="570" y="138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9" y="138"/>
                    <a:pt x="0" y="147"/>
                    <a:pt x="0" y="158"/>
                  </a:cubicBezTo>
                  <a:cubicBezTo>
                    <a:pt x="0" y="681"/>
                    <a:pt x="0" y="681"/>
                    <a:pt x="0" y="681"/>
                  </a:cubicBezTo>
                  <a:cubicBezTo>
                    <a:pt x="0" y="692"/>
                    <a:pt x="9" y="701"/>
                    <a:pt x="20" y="701"/>
                  </a:cubicBezTo>
                  <a:cubicBezTo>
                    <a:pt x="590" y="701"/>
                    <a:pt x="590" y="701"/>
                    <a:pt x="590" y="701"/>
                  </a:cubicBezTo>
                  <a:cubicBezTo>
                    <a:pt x="1059" y="701"/>
                    <a:pt x="1059" y="701"/>
                    <a:pt x="1059" y="701"/>
                  </a:cubicBezTo>
                  <a:cubicBezTo>
                    <a:pt x="1387" y="701"/>
                    <a:pt x="1387" y="701"/>
                    <a:pt x="1387" y="701"/>
                  </a:cubicBezTo>
                  <a:cubicBezTo>
                    <a:pt x="1398" y="701"/>
                    <a:pt x="1407" y="692"/>
                    <a:pt x="1407" y="681"/>
                  </a:cubicBezTo>
                  <a:cubicBezTo>
                    <a:pt x="1407" y="20"/>
                    <a:pt x="1407" y="20"/>
                    <a:pt x="1407" y="20"/>
                  </a:cubicBezTo>
                  <a:cubicBezTo>
                    <a:pt x="1407" y="9"/>
                    <a:pt x="1398" y="0"/>
                    <a:pt x="1387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531"/>
            <p:cNvSpPr>
              <a:spLocks/>
            </p:cNvSpPr>
            <p:nvPr/>
          </p:nvSpPr>
          <p:spPr bwMode="auto">
            <a:xfrm>
              <a:off x="319088" y="860425"/>
              <a:ext cx="193675" cy="247650"/>
            </a:xfrm>
            <a:custGeom>
              <a:avLst/>
              <a:gdLst>
                <a:gd name="T0" fmla="*/ 0 w 61"/>
                <a:gd name="T1" fmla="*/ 52 h 78"/>
                <a:gd name="T2" fmla="*/ 15 w 61"/>
                <a:gd name="T3" fmla="*/ 51 h 78"/>
                <a:gd name="T4" fmla="*/ 20 w 61"/>
                <a:gd name="T5" fmla="*/ 62 h 78"/>
                <a:gd name="T6" fmla="*/ 31 w 61"/>
                <a:gd name="T7" fmla="*/ 65 h 78"/>
                <a:gd name="T8" fmla="*/ 42 w 61"/>
                <a:gd name="T9" fmla="*/ 62 h 78"/>
                <a:gd name="T10" fmla="*/ 46 w 61"/>
                <a:gd name="T11" fmla="*/ 55 h 78"/>
                <a:gd name="T12" fmla="*/ 44 w 61"/>
                <a:gd name="T13" fmla="*/ 50 h 78"/>
                <a:gd name="T14" fmla="*/ 39 w 61"/>
                <a:gd name="T15" fmla="*/ 47 h 78"/>
                <a:gd name="T16" fmla="*/ 27 w 61"/>
                <a:gd name="T17" fmla="*/ 44 h 78"/>
                <a:gd name="T18" fmla="*/ 9 w 61"/>
                <a:gd name="T19" fmla="*/ 36 h 78"/>
                <a:gd name="T20" fmla="*/ 2 w 61"/>
                <a:gd name="T21" fmla="*/ 21 h 78"/>
                <a:gd name="T22" fmla="*/ 6 w 61"/>
                <a:gd name="T23" fmla="*/ 10 h 78"/>
                <a:gd name="T24" fmla="*/ 15 w 61"/>
                <a:gd name="T25" fmla="*/ 2 h 78"/>
                <a:gd name="T26" fmla="*/ 30 w 61"/>
                <a:gd name="T27" fmla="*/ 0 h 78"/>
                <a:gd name="T28" fmla="*/ 52 w 61"/>
                <a:gd name="T29" fmla="*/ 6 h 78"/>
                <a:gd name="T30" fmla="*/ 59 w 61"/>
                <a:gd name="T31" fmla="*/ 23 h 78"/>
                <a:gd name="T32" fmla="*/ 44 w 61"/>
                <a:gd name="T33" fmla="*/ 23 h 78"/>
                <a:gd name="T34" fmla="*/ 40 w 61"/>
                <a:gd name="T35" fmla="*/ 15 h 78"/>
                <a:gd name="T36" fmla="*/ 30 w 61"/>
                <a:gd name="T37" fmla="*/ 12 h 78"/>
                <a:gd name="T38" fmla="*/ 19 w 61"/>
                <a:gd name="T39" fmla="*/ 15 h 78"/>
                <a:gd name="T40" fmla="*/ 17 w 61"/>
                <a:gd name="T41" fmla="*/ 20 h 78"/>
                <a:gd name="T42" fmla="*/ 19 w 61"/>
                <a:gd name="T43" fmla="*/ 24 h 78"/>
                <a:gd name="T44" fmla="*/ 33 w 61"/>
                <a:gd name="T45" fmla="*/ 29 h 78"/>
                <a:gd name="T46" fmla="*/ 50 w 61"/>
                <a:gd name="T47" fmla="*/ 35 h 78"/>
                <a:gd name="T48" fmla="*/ 58 w 61"/>
                <a:gd name="T49" fmla="*/ 43 h 78"/>
                <a:gd name="T50" fmla="*/ 61 w 61"/>
                <a:gd name="T51" fmla="*/ 55 h 78"/>
                <a:gd name="T52" fmla="*/ 58 w 61"/>
                <a:gd name="T53" fmla="*/ 67 h 78"/>
                <a:gd name="T54" fmla="*/ 47 w 61"/>
                <a:gd name="T55" fmla="*/ 75 h 78"/>
                <a:gd name="T56" fmla="*/ 31 w 61"/>
                <a:gd name="T57" fmla="*/ 78 h 78"/>
                <a:gd name="T58" fmla="*/ 9 w 61"/>
                <a:gd name="T59" fmla="*/ 71 h 78"/>
                <a:gd name="T60" fmla="*/ 0 w 61"/>
                <a:gd name="T61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78">
                  <a:moveTo>
                    <a:pt x="0" y="52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6"/>
                    <a:pt x="17" y="59"/>
                    <a:pt x="20" y="62"/>
                  </a:cubicBezTo>
                  <a:cubicBezTo>
                    <a:pt x="23" y="64"/>
                    <a:pt x="26" y="65"/>
                    <a:pt x="31" y="65"/>
                  </a:cubicBezTo>
                  <a:cubicBezTo>
                    <a:pt x="36" y="65"/>
                    <a:pt x="40" y="64"/>
                    <a:pt x="42" y="62"/>
                  </a:cubicBezTo>
                  <a:cubicBezTo>
                    <a:pt x="45" y="60"/>
                    <a:pt x="46" y="58"/>
                    <a:pt x="46" y="55"/>
                  </a:cubicBezTo>
                  <a:cubicBezTo>
                    <a:pt x="46" y="53"/>
                    <a:pt x="46" y="51"/>
                    <a:pt x="44" y="50"/>
                  </a:cubicBezTo>
                  <a:cubicBezTo>
                    <a:pt x="43" y="49"/>
                    <a:pt x="42" y="48"/>
                    <a:pt x="39" y="47"/>
                  </a:cubicBezTo>
                  <a:cubicBezTo>
                    <a:pt x="37" y="46"/>
                    <a:pt x="33" y="45"/>
                    <a:pt x="27" y="44"/>
                  </a:cubicBezTo>
                  <a:cubicBezTo>
                    <a:pt x="18" y="41"/>
                    <a:pt x="13" y="39"/>
                    <a:pt x="9" y="36"/>
                  </a:cubicBezTo>
                  <a:cubicBezTo>
                    <a:pt x="5" y="32"/>
                    <a:pt x="2" y="27"/>
                    <a:pt x="2" y="21"/>
                  </a:cubicBezTo>
                  <a:cubicBezTo>
                    <a:pt x="2" y="17"/>
                    <a:pt x="3" y="13"/>
                    <a:pt x="6" y="10"/>
                  </a:cubicBezTo>
                  <a:cubicBezTo>
                    <a:pt x="8" y="7"/>
                    <a:pt x="11" y="4"/>
                    <a:pt x="15" y="2"/>
                  </a:cubicBezTo>
                  <a:cubicBezTo>
                    <a:pt x="19" y="0"/>
                    <a:pt x="24" y="0"/>
                    <a:pt x="30" y="0"/>
                  </a:cubicBezTo>
                  <a:cubicBezTo>
                    <a:pt x="40" y="0"/>
                    <a:pt x="47" y="2"/>
                    <a:pt x="52" y="6"/>
                  </a:cubicBezTo>
                  <a:cubicBezTo>
                    <a:pt x="56" y="10"/>
                    <a:pt x="59" y="16"/>
                    <a:pt x="59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3" y="19"/>
                    <a:pt x="42" y="17"/>
                    <a:pt x="40" y="15"/>
                  </a:cubicBezTo>
                  <a:cubicBezTo>
                    <a:pt x="37" y="13"/>
                    <a:pt x="34" y="12"/>
                    <a:pt x="30" y="12"/>
                  </a:cubicBezTo>
                  <a:cubicBezTo>
                    <a:pt x="25" y="12"/>
                    <a:pt x="22" y="13"/>
                    <a:pt x="19" y="15"/>
                  </a:cubicBezTo>
                  <a:cubicBezTo>
                    <a:pt x="18" y="16"/>
                    <a:pt x="17" y="18"/>
                    <a:pt x="17" y="20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1" y="26"/>
                    <a:pt x="26" y="28"/>
                    <a:pt x="33" y="29"/>
                  </a:cubicBezTo>
                  <a:cubicBezTo>
                    <a:pt x="41" y="31"/>
                    <a:pt x="46" y="33"/>
                    <a:pt x="50" y="35"/>
                  </a:cubicBezTo>
                  <a:cubicBezTo>
                    <a:pt x="54" y="37"/>
                    <a:pt x="56" y="39"/>
                    <a:pt x="58" y="43"/>
                  </a:cubicBezTo>
                  <a:cubicBezTo>
                    <a:pt x="60" y="46"/>
                    <a:pt x="61" y="50"/>
                    <a:pt x="61" y="55"/>
                  </a:cubicBezTo>
                  <a:cubicBezTo>
                    <a:pt x="61" y="59"/>
                    <a:pt x="60" y="63"/>
                    <a:pt x="58" y="67"/>
                  </a:cubicBezTo>
                  <a:cubicBezTo>
                    <a:pt x="55" y="71"/>
                    <a:pt x="52" y="74"/>
                    <a:pt x="47" y="75"/>
                  </a:cubicBezTo>
                  <a:cubicBezTo>
                    <a:pt x="43" y="77"/>
                    <a:pt x="38" y="78"/>
                    <a:pt x="31" y="78"/>
                  </a:cubicBezTo>
                  <a:cubicBezTo>
                    <a:pt x="21" y="78"/>
                    <a:pt x="14" y="76"/>
                    <a:pt x="9" y="71"/>
                  </a:cubicBezTo>
                  <a:cubicBezTo>
                    <a:pt x="4" y="67"/>
                    <a:pt x="1" y="61"/>
                    <a:pt x="0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532"/>
            <p:cNvSpPr>
              <a:spLocks/>
            </p:cNvSpPr>
            <p:nvPr/>
          </p:nvSpPr>
          <p:spPr bwMode="auto">
            <a:xfrm>
              <a:off x="554038" y="860425"/>
              <a:ext cx="209550" cy="247650"/>
            </a:xfrm>
            <a:custGeom>
              <a:avLst/>
              <a:gdLst>
                <a:gd name="T0" fmla="*/ 51 w 66"/>
                <a:gd name="T1" fmla="*/ 49 h 78"/>
                <a:gd name="T2" fmla="*/ 66 w 66"/>
                <a:gd name="T3" fmla="*/ 54 h 78"/>
                <a:gd name="T4" fmla="*/ 54 w 66"/>
                <a:gd name="T5" fmla="*/ 72 h 78"/>
                <a:gd name="T6" fmla="*/ 34 w 66"/>
                <a:gd name="T7" fmla="*/ 78 h 78"/>
                <a:gd name="T8" fmla="*/ 9 w 66"/>
                <a:gd name="T9" fmla="*/ 68 h 78"/>
                <a:gd name="T10" fmla="*/ 0 w 66"/>
                <a:gd name="T11" fmla="*/ 39 h 78"/>
                <a:gd name="T12" fmla="*/ 9 w 66"/>
                <a:gd name="T13" fmla="*/ 10 h 78"/>
                <a:gd name="T14" fmla="*/ 35 w 66"/>
                <a:gd name="T15" fmla="*/ 0 h 78"/>
                <a:gd name="T16" fmla="*/ 58 w 66"/>
                <a:gd name="T17" fmla="*/ 8 h 78"/>
                <a:gd name="T18" fmla="*/ 66 w 66"/>
                <a:gd name="T19" fmla="*/ 22 h 78"/>
                <a:gd name="T20" fmla="*/ 50 w 66"/>
                <a:gd name="T21" fmla="*/ 25 h 78"/>
                <a:gd name="T22" fmla="*/ 45 w 66"/>
                <a:gd name="T23" fmla="*/ 16 h 78"/>
                <a:gd name="T24" fmla="*/ 34 w 66"/>
                <a:gd name="T25" fmla="*/ 13 h 78"/>
                <a:gd name="T26" fmla="*/ 21 w 66"/>
                <a:gd name="T27" fmla="*/ 19 h 78"/>
                <a:gd name="T28" fmla="*/ 16 w 66"/>
                <a:gd name="T29" fmla="*/ 38 h 78"/>
                <a:gd name="T30" fmla="*/ 21 w 66"/>
                <a:gd name="T31" fmla="*/ 59 h 78"/>
                <a:gd name="T32" fmla="*/ 34 w 66"/>
                <a:gd name="T33" fmla="*/ 65 h 78"/>
                <a:gd name="T34" fmla="*/ 45 w 66"/>
                <a:gd name="T35" fmla="*/ 61 h 78"/>
                <a:gd name="T36" fmla="*/ 51 w 66"/>
                <a:gd name="T37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78">
                  <a:moveTo>
                    <a:pt x="51" y="49"/>
                  </a:moveTo>
                  <a:cubicBezTo>
                    <a:pt x="66" y="54"/>
                    <a:pt x="66" y="54"/>
                    <a:pt x="66" y="54"/>
                  </a:cubicBezTo>
                  <a:cubicBezTo>
                    <a:pt x="64" y="62"/>
                    <a:pt x="60" y="68"/>
                    <a:pt x="54" y="72"/>
                  </a:cubicBezTo>
                  <a:cubicBezTo>
                    <a:pt x="49" y="76"/>
                    <a:pt x="42" y="78"/>
                    <a:pt x="34" y="78"/>
                  </a:cubicBezTo>
                  <a:cubicBezTo>
                    <a:pt x="24" y="78"/>
                    <a:pt x="16" y="75"/>
                    <a:pt x="9" y="68"/>
                  </a:cubicBezTo>
                  <a:cubicBezTo>
                    <a:pt x="3" y="61"/>
                    <a:pt x="0" y="51"/>
                    <a:pt x="0" y="39"/>
                  </a:cubicBezTo>
                  <a:cubicBezTo>
                    <a:pt x="0" y="27"/>
                    <a:pt x="3" y="17"/>
                    <a:pt x="9" y="10"/>
                  </a:cubicBezTo>
                  <a:cubicBezTo>
                    <a:pt x="16" y="3"/>
                    <a:pt x="25" y="0"/>
                    <a:pt x="35" y="0"/>
                  </a:cubicBezTo>
                  <a:cubicBezTo>
                    <a:pt x="45" y="0"/>
                    <a:pt x="52" y="2"/>
                    <a:pt x="58" y="8"/>
                  </a:cubicBezTo>
                  <a:cubicBezTo>
                    <a:pt x="61" y="11"/>
                    <a:pt x="64" y="16"/>
                    <a:pt x="66" y="22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1"/>
                    <a:pt x="48" y="18"/>
                    <a:pt x="45" y="16"/>
                  </a:cubicBezTo>
                  <a:cubicBezTo>
                    <a:pt x="42" y="14"/>
                    <a:pt x="39" y="13"/>
                    <a:pt x="34" y="13"/>
                  </a:cubicBezTo>
                  <a:cubicBezTo>
                    <a:pt x="29" y="13"/>
                    <a:pt x="24" y="15"/>
                    <a:pt x="21" y="19"/>
                  </a:cubicBezTo>
                  <a:cubicBezTo>
                    <a:pt x="17" y="23"/>
                    <a:pt x="16" y="29"/>
                    <a:pt x="16" y="38"/>
                  </a:cubicBezTo>
                  <a:cubicBezTo>
                    <a:pt x="16" y="48"/>
                    <a:pt x="17" y="55"/>
                    <a:pt x="21" y="59"/>
                  </a:cubicBezTo>
                  <a:cubicBezTo>
                    <a:pt x="24" y="63"/>
                    <a:pt x="29" y="65"/>
                    <a:pt x="34" y="65"/>
                  </a:cubicBezTo>
                  <a:cubicBezTo>
                    <a:pt x="38" y="65"/>
                    <a:pt x="42" y="64"/>
                    <a:pt x="45" y="61"/>
                  </a:cubicBezTo>
                  <a:cubicBezTo>
                    <a:pt x="48" y="59"/>
                    <a:pt x="50" y="54"/>
                    <a:pt x="51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533"/>
            <p:cNvSpPr>
              <a:spLocks/>
            </p:cNvSpPr>
            <p:nvPr/>
          </p:nvSpPr>
          <p:spPr bwMode="auto">
            <a:xfrm>
              <a:off x="811213" y="863600"/>
              <a:ext cx="193675" cy="241300"/>
            </a:xfrm>
            <a:custGeom>
              <a:avLst/>
              <a:gdLst>
                <a:gd name="T0" fmla="*/ 0 w 122"/>
                <a:gd name="T1" fmla="*/ 152 h 152"/>
                <a:gd name="T2" fmla="*/ 0 w 122"/>
                <a:gd name="T3" fmla="*/ 0 h 152"/>
                <a:gd name="T4" fmla="*/ 32 w 122"/>
                <a:gd name="T5" fmla="*/ 0 h 152"/>
                <a:gd name="T6" fmla="*/ 32 w 122"/>
                <a:gd name="T7" fmla="*/ 60 h 152"/>
                <a:gd name="T8" fmla="*/ 92 w 122"/>
                <a:gd name="T9" fmla="*/ 60 h 152"/>
                <a:gd name="T10" fmla="*/ 92 w 122"/>
                <a:gd name="T11" fmla="*/ 0 h 152"/>
                <a:gd name="T12" fmla="*/ 122 w 122"/>
                <a:gd name="T13" fmla="*/ 0 h 152"/>
                <a:gd name="T14" fmla="*/ 122 w 122"/>
                <a:gd name="T15" fmla="*/ 152 h 152"/>
                <a:gd name="T16" fmla="*/ 92 w 122"/>
                <a:gd name="T17" fmla="*/ 152 h 152"/>
                <a:gd name="T18" fmla="*/ 92 w 122"/>
                <a:gd name="T19" fmla="*/ 86 h 152"/>
                <a:gd name="T20" fmla="*/ 32 w 122"/>
                <a:gd name="T21" fmla="*/ 86 h 152"/>
                <a:gd name="T22" fmla="*/ 32 w 122"/>
                <a:gd name="T23" fmla="*/ 152 h 152"/>
                <a:gd name="T24" fmla="*/ 0 w 122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52">
                  <a:moveTo>
                    <a:pt x="0" y="152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32" y="60"/>
                  </a:lnTo>
                  <a:lnTo>
                    <a:pt x="92" y="60"/>
                  </a:lnTo>
                  <a:lnTo>
                    <a:pt x="92" y="0"/>
                  </a:lnTo>
                  <a:lnTo>
                    <a:pt x="122" y="0"/>
                  </a:lnTo>
                  <a:lnTo>
                    <a:pt x="122" y="152"/>
                  </a:lnTo>
                  <a:lnTo>
                    <a:pt x="92" y="152"/>
                  </a:lnTo>
                  <a:lnTo>
                    <a:pt x="92" y="86"/>
                  </a:lnTo>
                  <a:lnTo>
                    <a:pt x="32" y="86"/>
                  </a:lnTo>
                  <a:lnTo>
                    <a:pt x="32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534"/>
            <p:cNvSpPr>
              <a:spLocks noEditPoints="1"/>
            </p:cNvSpPr>
            <p:nvPr/>
          </p:nvSpPr>
          <p:spPr bwMode="auto">
            <a:xfrm>
              <a:off x="1052513" y="860425"/>
              <a:ext cx="231775" cy="247650"/>
            </a:xfrm>
            <a:custGeom>
              <a:avLst/>
              <a:gdLst>
                <a:gd name="T0" fmla="*/ 0 w 73"/>
                <a:gd name="T1" fmla="*/ 39 h 78"/>
                <a:gd name="T2" fmla="*/ 3 w 73"/>
                <a:gd name="T3" fmla="*/ 20 h 78"/>
                <a:gd name="T4" fmla="*/ 10 w 73"/>
                <a:gd name="T5" fmla="*/ 9 h 78"/>
                <a:gd name="T6" fmla="*/ 20 w 73"/>
                <a:gd name="T7" fmla="*/ 3 h 78"/>
                <a:gd name="T8" fmla="*/ 36 w 73"/>
                <a:gd name="T9" fmla="*/ 0 h 78"/>
                <a:gd name="T10" fmla="*/ 63 w 73"/>
                <a:gd name="T11" fmla="*/ 10 h 78"/>
                <a:gd name="T12" fmla="*/ 73 w 73"/>
                <a:gd name="T13" fmla="*/ 39 h 78"/>
                <a:gd name="T14" fmla="*/ 63 w 73"/>
                <a:gd name="T15" fmla="*/ 68 h 78"/>
                <a:gd name="T16" fmla="*/ 37 w 73"/>
                <a:gd name="T17" fmla="*/ 78 h 78"/>
                <a:gd name="T18" fmla="*/ 10 w 73"/>
                <a:gd name="T19" fmla="*/ 68 h 78"/>
                <a:gd name="T20" fmla="*/ 0 w 73"/>
                <a:gd name="T21" fmla="*/ 39 h 78"/>
                <a:gd name="T22" fmla="*/ 16 w 73"/>
                <a:gd name="T23" fmla="*/ 39 h 78"/>
                <a:gd name="T24" fmla="*/ 22 w 73"/>
                <a:gd name="T25" fmla="*/ 58 h 78"/>
                <a:gd name="T26" fmla="*/ 37 w 73"/>
                <a:gd name="T27" fmla="*/ 65 h 78"/>
                <a:gd name="T28" fmla="*/ 52 w 73"/>
                <a:gd name="T29" fmla="*/ 58 h 78"/>
                <a:gd name="T30" fmla="*/ 58 w 73"/>
                <a:gd name="T31" fmla="*/ 39 h 78"/>
                <a:gd name="T32" fmla="*/ 52 w 73"/>
                <a:gd name="T33" fmla="*/ 19 h 78"/>
                <a:gd name="T34" fmla="*/ 37 w 73"/>
                <a:gd name="T35" fmla="*/ 13 h 78"/>
                <a:gd name="T36" fmla="*/ 21 w 73"/>
                <a:gd name="T37" fmla="*/ 19 h 78"/>
                <a:gd name="T38" fmla="*/ 16 w 73"/>
                <a:gd name="T3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8">
                  <a:moveTo>
                    <a:pt x="0" y="39"/>
                  </a:moveTo>
                  <a:cubicBezTo>
                    <a:pt x="0" y="32"/>
                    <a:pt x="1" y="25"/>
                    <a:pt x="3" y="20"/>
                  </a:cubicBezTo>
                  <a:cubicBezTo>
                    <a:pt x="5" y="16"/>
                    <a:pt x="7" y="12"/>
                    <a:pt x="10" y="9"/>
                  </a:cubicBezTo>
                  <a:cubicBezTo>
                    <a:pt x="13" y="6"/>
                    <a:pt x="17" y="4"/>
                    <a:pt x="20" y="3"/>
                  </a:cubicBezTo>
                  <a:cubicBezTo>
                    <a:pt x="25" y="1"/>
                    <a:pt x="30" y="0"/>
                    <a:pt x="36" y="0"/>
                  </a:cubicBezTo>
                  <a:cubicBezTo>
                    <a:pt x="48" y="0"/>
                    <a:pt x="57" y="3"/>
                    <a:pt x="63" y="10"/>
                  </a:cubicBezTo>
                  <a:cubicBezTo>
                    <a:pt x="70" y="17"/>
                    <a:pt x="73" y="27"/>
                    <a:pt x="73" y="39"/>
                  </a:cubicBezTo>
                  <a:cubicBezTo>
                    <a:pt x="73" y="51"/>
                    <a:pt x="70" y="61"/>
                    <a:pt x="63" y="68"/>
                  </a:cubicBezTo>
                  <a:cubicBezTo>
                    <a:pt x="57" y="75"/>
                    <a:pt x="48" y="78"/>
                    <a:pt x="37" y="78"/>
                  </a:cubicBezTo>
                  <a:cubicBezTo>
                    <a:pt x="25" y="78"/>
                    <a:pt x="16" y="75"/>
                    <a:pt x="10" y="68"/>
                  </a:cubicBezTo>
                  <a:cubicBezTo>
                    <a:pt x="3" y="61"/>
                    <a:pt x="0" y="51"/>
                    <a:pt x="0" y="39"/>
                  </a:cubicBezTo>
                  <a:close/>
                  <a:moveTo>
                    <a:pt x="16" y="39"/>
                  </a:moveTo>
                  <a:cubicBezTo>
                    <a:pt x="16" y="47"/>
                    <a:pt x="18" y="54"/>
                    <a:pt x="22" y="58"/>
                  </a:cubicBezTo>
                  <a:cubicBezTo>
                    <a:pt x="25" y="63"/>
                    <a:pt x="31" y="65"/>
                    <a:pt x="37" y="65"/>
                  </a:cubicBezTo>
                  <a:cubicBezTo>
                    <a:pt x="43" y="65"/>
                    <a:pt x="48" y="63"/>
                    <a:pt x="52" y="58"/>
                  </a:cubicBezTo>
                  <a:cubicBezTo>
                    <a:pt x="56" y="54"/>
                    <a:pt x="58" y="47"/>
                    <a:pt x="58" y="39"/>
                  </a:cubicBezTo>
                  <a:cubicBezTo>
                    <a:pt x="58" y="30"/>
                    <a:pt x="56" y="23"/>
                    <a:pt x="52" y="19"/>
                  </a:cubicBezTo>
                  <a:cubicBezTo>
                    <a:pt x="48" y="15"/>
                    <a:pt x="43" y="13"/>
                    <a:pt x="37" y="13"/>
                  </a:cubicBezTo>
                  <a:cubicBezTo>
                    <a:pt x="30" y="13"/>
                    <a:pt x="25" y="15"/>
                    <a:pt x="21" y="19"/>
                  </a:cubicBezTo>
                  <a:cubicBezTo>
                    <a:pt x="17" y="23"/>
                    <a:pt x="16" y="30"/>
                    <a:pt x="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535"/>
            <p:cNvSpPr>
              <a:spLocks noEditPoints="1"/>
            </p:cNvSpPr>
            <p:nvPr/>
          </p:nvSpPr>
          <p:spPr bwMode="auto">
            <a:xfrm>
              <a:off x="1319213" y="860425"/>
              <a:ext cx="234950" cy="247650"/>
            </a:xfrm>
            <a:custGeom>
              <a:avLst/>
              <a:gdLst>
                <a:gd name="T0" fmla="*/ 0 w 74"/>
                <a:gd name="T1" fmla="*/ 39 h 78"/>
                <a:gd name="T2" fmla="*/ 4 w 74"/>
                <a:gd name="T3" fmla="*/ 20 h 78"/>
                <a:gd name="T4" fmla="*/ 11 w 74"/>
                <a:gd name="T5" fmla="*/ 9 h 78"/>
                <a:gd name="T6" fmla="*/ 21 w 74"/>
                <a:gd name="T7" fmla="*/ 3 h 78"/>
                <a:gd name="T8" fmla="*/ 37 w 74"/>
                <a:gd name="T9" fmla="*/ 0 h 78"/>
                <a:gd name="T10" fmla="*/ 64 w 74"/>
                <a:gd name="T11" fmla="*/ 10 h 78"/>
                <a:gd name="T12" fmla="*/ 74 w 74"/>
                <a:gd name="T13" fmla="*/ 39 h 78"/>
                <a:gd name="T14" fmla="*/ 64 w 74"/>
                <a:gd name="T15" fmla="*/ 68 h 78"/>
                <a:gd name="T16" fmla="*/ 37 w 74"/>
                <a:gd name="T17" fmla="*/ 78 h 78"/>
                <a:gd name="T18" fmla="*/ 10 w 74"/>
                <a:gd name="T19" fmla="*/ 68 h 78"/>
                <a:gd name="T20" fmla="*/ 0 w 74"/>
                <a:gd name="T21" fmla="*/ 39 h 78"/>
                <a:gd name="T22" fmla="*/ 16 w 74"/>
                <a:gd name="T23" fmla="*/ 39 h 78"/>
                <a:gd name="T24" fmla="*/ 22 w 74"/>
                <a:gd name="T25" fmla="*/ 58 h 78"/>
                <a:gd name="T26" fmla="*/ 37 w 74"/>
                <a:gd name="T27" fmla="*/ 65 h 78"/>
                <a:gd name="T28" fmla="*/ 52 w 74"/>
                <a:gd name="T29" fmla="*/ 58 h 78"/>
                <a:gd name="T30" fmla="*/ 58 w 74"/>
                <a:gd name="T31" fmla="*/ 39 h 78"/>
                <a:gd name="T32" fmla="*/ 52 w 74"/>
                <a:gd name="T33" fmla="*/ 19 h 78"/>
                <a:gd name="T34" fmla="*/ 37 w 74"/>
                <a:gd name="T35" fmla="*/ 13 h 78"/>
                <a:gd name="T36" fmla="*/ 22 w 74"/>
                <a:gd name="T37" fmla="*/ 19 h 78"/>
                <a:gd name="T38" fmla="*/ 16 w 74"/>
                <a:gd name="T39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8">
                  <a:moveTo>
                    <a:pt x="0" y="39"/>
                  </a:moveTo>
                  <a:cubicBezTo>
                    <a:pt x="0" y="32"/>
                    <a:pt x="2" y="25"/>
                    <a:pt x="4" y="20"/>
                  </a:cubicBezTo>
                  <a:cubicBezTo>
                    <a:pt x="6" y="16"/>
                    <a:pt x="8" y="12"/>
                    <a:pt x="11" y="9"/>
                  </a:cubicBezTo>
                  <a:cubicBezTo>
                    <a:pt x="14" y="6"/>
                    <a:pt x="17" y="4"/>
                    <a:pt x="21" y="3"/>
                  </a:cubicBezTo>
                  <a:cubicBezTo>
                    <a:pt x="25" y="1"/>
                    <a:pt x="31" y="0"/>
                    <a:pt x="37" y="0"/>
                  </a:cubicBezTo>
                  <a:cubicBezTo>
                    <a:pt x="48" y="0"/>
                    <a:pt x="57" y="3"/>
                    <a:pt x="64" y="10"/>
                  </a:cubicBezTo>
                  <a:cubicBezTo>
                    <a:pt x="71" y="17"/>
                    <a:pt x="74" y="27"/>
                    <a:pt x="74" y="39"/>
                  </a:cubicBezTo>
                  <a:cubicBezTo>
                    <a:pt x="74" y="51"/>
                    <a:pt x="71" y="61"/>
                    <a:pt x="64" y="68"/>
                  </a:cubicBezTo>
                  <a:cubicBezTo>
                    <a:pt x="57" y="75"/>
                    <a:pt x="48" y="78"/>
                    <a:pt x="37" y="78"/>
                  </a:cubicBezTo>
                  <a:cubicBezTo>
                    <a:pt x="26" y="78"/>
                    <a:pt x="17" y="75"/>
                    <a:pt x="10" y="68"/>
                  </a:cubicBezTo>
                  <a:cubicBezTo>
                    <a:pt x="4" y="61"/>
                    <a:pt x="0" y="51"/>
                    <a:pt x="0" y="39"/>
                  </a:cubicBezTo>
                  <a:close/>
                  <a:moveTo>
                    <a:pt x="16" y="39"/>
                  </a:moveTo>
                  <a:cubicBezTo>
                    <a:pt x="16" y="47"/>
                    <a:pt x="18" y="54"/>
                    <a:pt x="22" y="58"/>
                  </a:cubicBezTo>
                  <a:cubicBezTo>
                    <a:pt x="26" y="63"/>
                    <a:pt x="31" y="65"/>
                    <a:pt x="37" y="65"/>
                  </a:cubicBezTo>
                  <a:cubicBezTo>
                    <a:pt x="43" y="65"/>
                    <a:pt x="48" y="63"/>
                    <a:pt x="52" y="58"/>
                  </a:cubicBezTo>
                  <a:cubicBezTo>
                    <a:pt x="56" y="54"/>
                    <a:pt x="58" y="47"/>
                    <a:pt x="58" y="39"/>
                  </a:cubicBezTo>
                  <a:cubicBezTo>
                    <a:pt x="58" y="30"/>
                    <a:pt x="56" y="23"/>
                    <a:pt x="52" y="19"/>
                  </a:cubicBezTo>
                  <a:cubicBezTo>
                    <a:pt x="49" y="15"/>
                    <a:pt x="44" y="13"/>
                    <a:pt x="37" y="13"/>
                  </a:cubicBezTo>
                  <a:cubicBezTo>
                    <a:pt x="31" y="13"/>
                    <a:pt x="26" y="15"/>
                    <a:pt x="22" y="19"/>
                  </a:cubicBezTo>
                  <a:cubicBezTo>
                    <a:pt x="18" y="23"/>
                    <a:pt x="16" y="30"/>
                    <a:pt x="1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536"/>
            <p:cNvSpPr>
              <a:spLocks/>
            </p:cNvSpPr>
            <p:nvPr/>
          </p:nvSpPr>
          <p:spPr bwMode="auto">
            <a:xfrm>
              <a:off x="1601788" y="863600"/>
              <a:ext cx="168275" cy="241300"/>
            </a:xfrm>
            <a:custGeom>
              <a:avLst/>
              <a:gdLst>
                <a:gd name="T0" fmla="*/ 0 w 106"/>
                <a:gd name="T1" fmla="*/ 152 h 152"/>
                <a:gd name="T2" fmla="*/ 0 w 106"/>
                <a:gd name="T3" fmla="*/ 0 h 152"/>
                <a:gd name="T4" fmla="*/ 30 w 106"/>
                <a:gd name="T5" fmla="*/ 0 h 152"/>
                <a:gd name="T6" fmla="*/ 30 w 106"/>
                <a:gd name="T7" fmla="*/ 126 h 152"/>
                <a:gd name="T8" fmla="*/ 106 w 106"/>
                <a:gd name="T9" fmla="*/ 126 h 152"/>
                <a:gd name="T10" fmla="*/ 106 w 106"/>
                <a:gd name="T11" fmla="*/ 152 h 152"/>
                <a:gd name="T12" fmla="*/ 0 w 106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52">
                  <a:moveTo>
                    <a:pt x="0" y="152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126"/>
                  </a:lnTo>
                  <a:lnTo>
                    <a:pt x="106" y="126"/>
                  </a:lnTo>
                  <a:lnTo>
                    <a:pt x="106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537"/>
            <p:cNvSpPr>
              <a:spLocks/>
            </p:cNvSpPr>
            <p:nvPr/>
          </p:nvSpPr>
          <p:spPr bwMode="auto">
            <a:xfrm>
              <a:off x="827088" y="1828800"/>
              <a:ext cx="431800" cy="476250"/>
            </a:xfrm>
            <a:custGeom>
              <a:avLst/>
              <a:gdLst>
                <a:gd name="T0" fmla="*/ 128 w 136"/>
                <a:gd name="T1" fmla="*/ 0 h 150"/>
                <a:gd name="T2" fmla="*/ 8 w 136"/>
                <a:gd name="T3" fmla="*/ 0 h 150"/>
                <a:gd name="T4" fmla="*/ 0 w 136"/>
                <a:gd name="T5" fmla="*/ 8 h 150"/>
                <a:gd name="T6" fmla="*/ 0 w 136"/>
                <a:gd name="T7" fmla="*/ 142 h 150"/>
                <a:gd name="T8" fmla="*/ 8 w 136"/>
                <a:gd name="T9" fmla="*/ 150 h 150"/>
                <a:gd name="T10" fmla="*/ 128 w 136"/>
                <a:gd name="T11" fmla="*/ 150 h 150"/>
                <a:gd name="T12" fmla="*/ 136 w 136"/>
                <a:gd name="T13" fmla="*/ 142 h 150"/>
                <a:gd name="T14" fmla="*/ 136 w 136"/>
                <a:gd name="T15" fmla="*/ 8 h 150"/>
                <a:gd name="T16" fmla="*/ 128 w 136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50">
                  <a:moveTo>
                    <a:pt x="12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7"/>
                    <a:pt x="4" y="150"/>
                    <a:pt x="8" y="150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33" y="150"/>
                    <a:pt x="136" y="147"/>
                    <a:pt x="136" y="142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3"/>
                    <a:pt x="133" y="0"/>
                    <a:pt x="12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538"/>
            <p:cNvSpPr>
              <a:spLocks/>
            </p:cNvSpPr>
            <p:nvPr/>
          </p:nvSpPr>
          <p:spPr bwMode="auto">
            <a:xfrm>
              <a:off x="3305176" y="1835150"/>
              <a:ext cx="228600" cy="463550"/>
            </a:xfrm>
            <a:custGeom>
              <a:avLst/>
              <a:gdLst>
                <a:gd name="T0" fmla="*/ 66 w 72"/>
                <a:gd name="T1" fmla="*/ 0 h 146"/>
                <a:gd name="T2" fmla="*/ 6 w 72"/>
                <a:gd name="T3" fmla="*/ 0 h 146"/>
                <a:gd name="T4" fmla="*/ 0 w 72"/>
                <a:gd name="T5" fmla="*/ 6 h 146"/>
                <a:gd name="T6" fmla="*/ 0 w 72"/>
                <a:gd name="T7" fmla="*/ 140 h 146"/>
                <a:gd name="T8" fmla="*/ 6 w 72"/>
                <a:gd name="T9" fmla="*/ 146 h 146"/>
                <a:gd name="T10" fmla="*/ 66 w 72"/>
                <a:gd name="T11" fmla="*/ 146 h 146"/>
                <a:gd name="T12" fmla="*/ 72 w 72"/>
                <a:gd name="T13" fmla="*/ 140 h 146"/>
                <a:gd name="T14" fmla="*/ 72 w 72"/>
                <a:gd name="T15" fmla="*/ 6 h 146"/>
                <a:gd name="T16" fmla="*/ 66 w 72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46">
                  <a:moveTo>
                    <a:pt x="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3" y="146"/>
                    <a:pt x="6" y="146"/>
                  </a:cubicBezTo>
                  <a:cubicBezTo>
                    <a:pt x="66" y="146"/>
                    <a:pt x="66" y="146"/>
                    <a:pt x="66" y="146"/>
                  </a:cubicBezTo>
                  <a:cubicBezTo>
                    <a:pt x="69" y="146"/>
                    <a:pt x="72" y="143"/>
                    <a:pt x="72" y="140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2"/>
                    <a:pt x="69" y="0"/>
                    <a:pt x="66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Rectangle 730"/>
            <p:cNvSpPr>
              <a:spLocks noChangeArrowheads="1"/>
            </p:cNvSpPr>
            <p:nvPr/>
          </p:nvSpPr>
          <p:spPr bwMode="auto">
            <a:xfrm>
              <a:off x="439738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731"/>
            <p:cNvSpPr>
              <a:spLocks noEditPoints="1"/>
            </p:cNvSpPr>
            <p:nvPr/>
          </p:nvSpPr>
          <p:spPr bwMode="auto">
            <a:xfrm>
              <a:off x="427038" y="1320800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3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732"/>
            <p:cNvSpPr>
              <a:spLocks noChangeArrowheads="1"/>
            </p:cNvSpPr>
            <p:nvPr/>
          </p:nvSpPr>
          <p:spPr bwMode="auto">
            <a:xfrm>
              <a:off x="769938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733"/>
            <p:cNvSpPr>
              <a:spLocks noEditPoints="1"/>
            </p:cNvSpPr>
            <p:nvPr/>
          </p:nvSpPr>
          <p:spPr bwMode="auto">
            <a:xfrm>
              <a:off x="754063" y="1320800"/>
              <a:ext cx="250825" cy="419100"/>
            </a:xfrm>
            <a:custGeom>
              <a:avLst/>
              <a:gdLst>
                <a:gd name="T0" fmla="*/ 69 w 79"/>
                <a:gd name="T1" fmla="*/ 10 h 132"/>
                <a:gd name="T2" fmla="*/ 69 w 79"/>
                <a:gd name="T3" fmla="*/ 122 h 132"/>
                <a:gd name="T4" fmla="*/ 10 w 79"/>
                <a:gd name="T5" fmla="*/ 122 h 132"/>
                <a:gd name="T6" fmla="*/ 10 w 79"/>
                <a:gd name="T7" fmla="*/ 10 h 132"/>
                <a:gd name="T8" fmla="*/ 69 w 79"/>
                <a:gd name="T9" fmla="*/ 10 h 132"/>
                <a:gd name="T10" fmla="*/ 69 w 79"/>
                <a:gd name="T11" fmla="*/ 0 h 132"/>
                <a:gd name="T12" fmla="*/ 10 w 79"/>
                <a:gd name="T13" fmla="*/ 0 h 132"/>
                <a:gd name="T14" fmla="*/ 0 w 79"/>
                <a:gd name="T15" fmla="*/ 10 h 132"/>
                <a:gd name="T16" fmla="*/ 0 w 79"/>
                <a:gd name="T17" fmla="*/ 122 h 132"/>
                <a:gd name="T18" fmla="*/ 10 w 79"/>
                <a:gd name="T19" fmla="*/ 132 h 132"/>
                <a:gd name="T20" fmla="*/ 69 w 79"/>
                <a:gd name="T21" fmla="*/ 132 h 132"/>
                <a:gd name="T22" fmla="*/ 79 w 79"/>
                <a:gd name="T23" fmla="*/ 122 h 132"/>
                <a:gd name="T24" fmla="*/ 79 w 79"/>
                <a:gd name="T25" fmla="*/ 10 h 132"/>
                <a:gd name="T26" fmla="*/ 69 w 79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32">
                  <a:moveTo>
                    <a:pt x="69" y="10"/>
                  </a:moveTo>
                  <a:cubicBezTo>
                    <a:pt x="69" y="122"/>
                    <a:pt x="69" y="122"/>
                    <a:pt x="6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9" y="10"/>
                    <a:pt x="69" y="10"/>
                    <a:pt x="69" y="10"/>
                  </a:cubicBezTo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5" y="132"/>
                    <a:pt x="10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4" y="132"/>
                    <a:pt x="79" y="128"/>
                    <a:pt x="79" y="12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4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734"/>
            <p:cNvSpPr>
              <a:spLocks noChangeArrowheads="1"/>
            </p:cNvSpPr>
            <p:nvPr/>
          </p:nvSpPr>
          <p:spPr bwMode="auto">
            <a:xfrm>
              <a:off x="1100138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735"/>
            <p:cNvSpPr>
              <a:spLocks noEditPoints="1"/>
            </p:cNvSpPr>
            <p:nvPr/>
          </p:nvSpPr>
          <p:spPr bwMode="auto">
            <a:xfrm>
              <a:off x="1084263" y="1320800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5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4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736"/>
            <p:cNvSpPr>
              <a:spLocks noChangeArrowheads="1"/>
            </p:cNvSpPr>
            <p:nvPr/>
          </p:nvSpPr>
          <p:spPr bwMode="auto">
            <a:xfrm>
              <a:off x="1427163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737"/>
            <p:cNvSpPr>
              <a:spLocks noEditPoints="1"/>
            </p:cNvSpPr>
            <p:nvPr/>
          </p:nvSpPr>
          <p:spPr bwMode="auto">
            <a:xfrm>
              <a:off x="1414463" y="1320800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4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Rectangle 738"/>
            <p:cNvSpPr>
              <a:spLocks noChangeArrowheads="1"/>
            </p:cNvSpPr>
            <p:nvPr/>
          </p:nvSpPr>
          <p:spPr bwMode="auto">
            <a:xfrm>
              <a:off x="2141538" y="390525"/>
              <a:ext cx="217488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739"/>
            <p:cNvSpPr>
              <a:spLocks noEditPoints="1"/>
            </p:cNvSpPr>
            <p:nvPr/>
          </p:nvSpPr>
          <p:spPr bwMode="auto">
            <a:xfrm>
              <a:off x="2125663" y="377825"/>
              <a:ext cx="246063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4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Rectangle 740"/>
            <p:cNvSpPr>
              <a:spLocks noChangeArrowheads="1"/>
            </p:cNvSpPr>
            <p:nvPr/>
          </p:nvSpPr>
          <p:spPr bwMode="auto">
            <a:xfrm>
              <a:off x="2466976" y="390525"/>
              <a:ext cx="215900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741"/>
            <p:cNvSpPr>
              <a:spLocks noEditPoints="1"/>
            </p:cNvSpPr>
            <p:nvPr/>
          </p:nvSpPr>
          <p:spPr bwMode="auto">
            <a:xfrm>
              <a:off x="2451101" y="377825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4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Rectangle 742"/>
            <p:cNvSpPr>
              <a:spLocks noChangeArrowheads="1"/>
            </p:cNvSpPr>
            <p:nvPr/>
          </p:nvSpPr>
          <p:spPr bwMode="auto">
            <a:xfrm>
              <a:off x="2790826" y="390525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743"/>
            <p:cNvSpPr>
              <a:spLocks noEditPoints="1"/>
            </p:cNvSpPr>
            <p:nvPr/>
          </p:nvSpPr>
          <p:spPr bwMode="auto">
            <a:xfrm>
              <a:off x="2778126" y="377825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4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Rectangle 744"/>
            <p:cNvSpPr>
              <a:spLocks noChangeArrowheads="1"/>
            </p:cNvSpPr>
            <p:nvPr/>
          </p:nvSpPr>
          <p:spPr bwMode="auto">
            <a:xfrm>
              <a:off x="3117851" y="390525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745"/>
            <p:cNvSpPr>
              <a:spLocks noEditPoints="1"/>
            </p:cNvSpPr>
            <p:nvPr/>
          </p:nvSpPr>
          <p:spPr bwMode="auto">
            <a:xfrm>
              <a:off x="3105151" y="377825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3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Rectangle 746"/>
            <p:cNvSpPr>
              <a:spLocks noChangeArrowheads="1"/>
            </p:cNvSpPr>
            <p:nvPr/>
          </p:nvSpPr>
          <p:spPr bwMode="auto">
            <a:xfrm>
              <a:off x="3444876" y="390525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747"/>
            <p:cNvSpPr>
              <a:spLocks noEditPoints="1"/>
            </p:cNvSpPr>
            <p:nvPr/>
          </p:nvSpPr>
          <p:spPr bwMode="auto">
            <a:xfrm>
              <a:off x="3432176" y="377825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9 w 78"/>
                <a:gd name="T5" fmla="*/ 122 h 132"/>
                <a:gd name="T6" fmla="*/ 9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9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9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9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3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748"/>
            <p:cNvSpPr>
              <a:spLocks noChangeArrowheads="1"/>
            </p:cNvSpPr>
            <p:nvPr/>
          </p:nvSpPr>
          <p:spPr bwMode="auto">
            <a:xfrm>
              <a:off x="3771901" y="390525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749"/>
            <p:cNvSpPr>
              <a:spLocks noEditPoints="1"/>
            </p:cNvSpPr>
            <p:nvPr/>
          </p:nvSpPr>
          <p:spPr bwMode="auto">
            <a:xfrm>
              <a:off x="3756026" y="377825"/>
              <a:ext cx="250825" cy="419100"/>
            </a:xfrm>
            <a:custGeom>
              <a:avLst/>
              <a:gdLst>
                <a:gd name="T0" fmla="*/ 69 w 79"/>
                <a:gd name="T1" fmla="*/ 10 h 132"/>
                <a:gd name="T2" fmla="*/ 69 w 79"/>
                <a:gd name="T3" fmla="*/ 122 h 132"/>
                <a:gd name="T4" fmla="*/ 10 w 79"/>
                <a:gd name="T5" fmla="*/ 122 h 132"/>
                <a:gd name="T6" fmla="*/ 10 w 79"/>
                <a:gd name="T7" fmla="*/ 10 h 132"/>
                <a:gd name="T8" fmla="*/ 69 w 79"/>
                <a:gd name="T9" fmla="*/ 10 h 132"/>
                <a:gd name="T10" fmla="*/ 69 w 79"/>
                <a:gd name="T11" fmla="*/ 0 h 132"/>
                <a:gd name="T12" fmla="*/ 10 w 79"/>
                <a:gd name="T13" fmla="*/ 0 h 132"/>
                <a:gd name="T14" fmla="*/ 0 w 79"/>
                <a:gd name="T15" fmla="*/ 10 h 132"/>
                <a:gd name="T16" fmla="*/ 0 w 79"/>
                <a:gd name="T17" fmla="*/ 122 h 132"/>
                <a:gd name="T18" fmla="*/ 10 w 79"/>
                <a:gd name="T19" fmla="*/ 132 h 132"/>
                <a:gd name="T20" fmla="*/ 69 w 79"/>
                <a:gd name="T21" fmla="*/ 132 h 132"/>
                <a:gd name="T22" fmla="*/ 79 w 79"/>
                <a:gd name="T23" fmla="*/ 122 h 132"/>
                <a:gd name="T24" fmla="*/ 79 w 79"/>
                <a:gd name="T25" fmla="*/ 10 h 132"/>
                <a:gd name="T26" fmla="*/ 69 w 79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32">
                  <a:moveTo>
                    <a:pt x="69" y="10"/>
                  </a:moveTo>
                  <a:cubicBezTo>
                    <a:pt x="69" y="122"/>
                    <a:pt x="69" y="122"/>
                    <a:pt x="6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9" y="10"/>
                    <a:pt x="69" y="10"/>
                    <a:pt x="69" y="10"/>
                  </a:cubicBezTo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5" y="132"/>
                    <a:pt x="10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4" y="132"/>
                    <a:pt x="79" y="128"/>
                    <a:pt x="79" y="12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4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Rectangle 750"/>
            <p:cNvSpPr>
              <a:spLocks noChangeArrowheads="1"/>
            </p:cNvSpPr>
            <p:nvPr/>
          </p:nvSpPr>
          <p:spPr bwMode="auto">
            <a:xfrm>
              <a:off x="4098926" y="390525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751"/>
            <p:cNvSpPr>
              <a:spLocks noEditPoints="1"/>
            </p:cNvSpPr>
            <p:nvPr/>
          </p:nvSpPr>
          <p:spPr bwMode="auto">
            <a:xfrm>
              <a:off x="4083051" y="377825"/>
              <a:ext cx="250825" cy="419100"/>
            </a:xfrm>
            <a:custGeom>
              <a:avLst/>
              <a:gdLst>
                <a:gd name="T0" fmla="*/ 69 w 79"/>
                <a:gd name="T1" fmla="*/ 10 h 132"/>
                <a:gd name="T2" fmla="*/ 69 w 79"/>
                <a:gd name="T3" fmla="*/ 122 h 132"/>
                <a:gd name="T4" fmla="*/ 10 w 79"/>
                <a:gd name="T5" fmla="*/ 122 h 132"/>
                <a:gd name="T6" fmla="*/ 10 w 79"/>
                <a:gd name="T7" fmla="*/ 10 h 132"/>
                <a:gd name="T8" fmla="*/ 69 w 79"/>
                <a:gd name="T9" fmla="*/ 10 h 132"/>
                <a:gd name="T10" fmla="*/ 69 w 79"/>
                <a:gd name="T11" fmla="*/ 0 h 132"/>
                <a:gd name="T12" fmla="*/ 10 w 79"/>
                <a:gd name="T13" fmla="*/ 0 h 132"/>
                <a:gd name="T14" fmla="*/ 0 w 79"/>
                <a:gd name="T15" fmla="*/ 10 h 132"/>
                <a:gd name="T16" fmla="*/ 0 w 79"/>
                <a:gd name="T17" fmla="*/ 122 h 132"/>
                <a:gd name="T18" fmla="*/ 10 w 79"/>
                <a:gd name="T19" fmla="*/ 132 h 132"/>
                <a:gd name="T20" fmla="*/ 69 w 79"/>
                <a:gd name="T21" fmla="*/ 132 h 132"/>
                <a:gd name="T22" fmla="*/ 79 w 79"/>
                <a:gd name="T23" fmla="*/ 122 h 132"/>
                <a:gd name="T24" fmla="*/ 79 w 79"/>
                <a:gd name="T25" fmla="*/ 10 h 132"/>
                <a:gd name="T26" fmla="*/ 69 w 79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32">
                  <a:moveTo>
                    <a:pt x="69" y="10"/>
                  </a:moveTo>
                  <a:cubicBezTo>
                    <a:pt x="69" y="122"/>
                    <a:pt x="69" y="122"/>
                    <a:pt x="6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9" y="10"/>
                    <a:pt x="69" y="10"/>
                    <a:pt x="69" y="10"/>
                  </a:cubicBezTo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5" y="132"/>
                    <a:pt x="10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4" y="132"/>
                    <a:pt x="79" y="128"/>
                    <a:pt x="79" y="12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4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Rectangle 752"/>
            <p:cNvSpPr>
              <a:spLocks noChangeArrowheads="1"/>
            </p:cNvSpPr>
            <p:nvPr/>
          </p:nvSpPr>
          <p:spPr bwMode="auto">
            <a:xfrm>
              <a:off x="2141538" y="863600"/>
              <a:ext cx="217488" cy="3905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753"/>
            <p:cNvSpPr>
              <a:spLocks noEditPoints="1"/>
            </p:cNvSpPr>
            <p:nvPr/>
          </p:nvSpPr>
          <p:spPr bwMode="auto">
            <a:xfrm>
              <a:off x="2125663" y="847725"/>
              <a:ext cx="246063" cy="422275"/>
            </a:xfrm>
            <a:custGeom>
              <a:avLst/>
              <a:gdLst>
                <a:gd name="T0" fmla="*/ 68 w 78"/>
                <a:gd name="T1" fmla="*/ 10 h 133"/>
                <a:gd name="T2" fmla="*/ 68 w 78"/>
                <a:gd name="T3" fmla="*/ 123 h 133"/>
                <a:gd name="T4" fmla="*/ 10 w 78"/>
                <a:gd name="T5" fmla="*/ 123 h 133"/>
                <a:gd name="T6" fmla="*/ 10 w 78"/>
                <a:gd name="T7" fmla="*/ 10 h 133"/>
                <a:gd name="T8" fmla="*/ 68 w 78"/>
                <a:gd name="T9" fmla="*/ 10 h 133"/>
                <a:gd name="T10" fmla="*/ 68 w 78"/>
                <a:gd name="T11" fmla="*/ 0 h 133"/>
                <a:gd name="T12" fmla="*/ 10 w 78"/>
                <a:gd name="T13" fmla="*/ 0 h 133"/>
                <a:gd name="T14" fmla="*/ 0 w 78"/>
                <a:gd name="T15" fmla="*/ 10 h 133"/>
                <a:gd name="T16" fmla="*/ 0 w 78"/>
                <a:gd name="T17" fmla="*/ 123 h 133"/>
                <a:gd name="T18" fmla="*/ 10 w 78"/>
                <a:gd name="T19" fmla="*/ 133 h 133"/>
                <a:gd name="T20" fmla="*/ 68 w 78"/>
                <a:gd name="T21" fmla="*/ 133 h 133"/>
                <a:gd name="T22" fmla="*/ 78 w 78"/>
                <a:gd name="T23" fmla="*/ 123 h 133"/>
                <a:gd name="T24" fmla="*/ 78 w 78"/>
                <a:gd name="T25" fmla="*/ 10 h 133"/>
                <a:gd name="T26" fmla="*/ 68 w 78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3">
                  <a:moveTo>
                    <a:pt x="68" y="10"/>
                  </a:moveTo>
                  <a:cubicBezTo>
                    <a:pt x="68" y="123"/>
                    <a:pt x="68" y="123"/>
                    <a:pt x="68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8"/>
                    <a:pt x="4" y="133"/>
                    <a:pt x="10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4" y="133"/>
                    <a:pt x="78" y="128"/>
                    <a:pt x="78" y="12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754"/>
            <p:cNvSpPr>
              <a:spLocks noChangeArrowheads="1"/>
            </p:cNvSpPr>
            <p:nvPr/>
          </p:nvSpPr>
          <p:spPr bwMode="auto">
            <a:xfrm>
              <a:off x="2466976" y="863600"/>
              <a:ext cx="215900" cy="3905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755"/>
            <p:cNvSpPr>
              <a:spLocks noEditPoints="1"/>
            </p:cNvSpPr>
            <p:nvPr/>
          </p:nvSpPr>
          <p:spPr bwMode="auto">
            <a:xfrm>
              <a:off x="2451101" y="847725"/>
              <a:ext cx="247650" cy="422275"/>
            </a:xfrm>
            <a:custGeom>
              <a:avLst/>
              <a:gdLst>
                <a:gd name="T0" fmla="*/ 68 w 78"/>
                <a:gd name="T1" fmla="*/ 10 h 133"/>
                <a:gd name="T2" fmla="*/ 68 w 78"/>
                <a:gd name="T3" fmla="*/ 123 h 133"/>
                <a:gd name="T4" fmla="*/ 10 w 78"/>
                <a:gd name="T5" fmla="*/ 123 h 133"/>
                <a:gd name="T6" fmla="*/ 10 w 78"/>
                <a:gd name="T7" fmla="*/ 10 h 133"/>
                <a:gd name="T8" fmla="*/ 68 w 78"/>
                <a:gd name="T9" fmla="*/ 10 h 133"/>
                <a:gd name="T10" fmla="*/ 68 w 78"/>
                <a:gd name="T11" fmla="*/ 0 h 133"/>
                <a:gd name="T12" fmla="*/ 10 w 78"/>
                <a:gd name="T13" fmla="*/ 0 h 133"/>
                <a:gd name="T14" fmla="*/ 0 w 78"/>
                <a:gd name="T15" fmla="*/ 10 h 133"/>
                <a:gd name="T16" fmla="*/ 0 w 78"/>
                <a:gd name="T17" fmla="*/ 123 h 133"/>
                <a:gd name="T18" fmla="*/ 10 w 78"/>
                <a:gd name="T19" fmla="*/ 133 h 133"/>
                <a:gd name="T20" fmla="*/ 68 w 78"/>
                <a:gd name="T21" fmla="*/ 133 h 133"/>
                <a:gd name="T22" fmla="*/ 78 w 78"/>
                <a:gd name="T23" fmla="*/ 123 h 133"/>
                <a:gd name="T24" fmla="*/ 78 w 78"/>
                <a:gd name="T25" fmla="*/ 10 h 133"/>
                <a:gd name="T26" fmla="*/ 68 w 78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3">
                  <a:moveTo>
                    <a:pt x="68" y="10"/>
                  </a:moveTo>
                  <a:cubicBezTo>
                    <a:pt x="68" y="123"/>
                    <a:pt x="68" y="123"/>
                    <a:pt x="68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8"/>
                    <a:pt x="4" y="133"/>
                    <a:pt x="10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4" y="133"/>
                    <a:pt x="78" y="128"/>
                    <a:pt x="78" y="12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756"/>
            <p:cNvSpPr>
              <a:spLocks noChangeArrowheads="1"/>
            </p:cNvSpPr>
            <p:nvPr/>
          </p:nvSpPr>
          <p:spPr bwMode="auto">
            <a:xfrm>
              <a:off x="2790826" y="863600"/>
              <a:ext cx="219075" cy="3905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757"/>
            <p:cNvSpPr>
              <a:spLocks noEditPoints="1"/>
            </p:cNvSpPr>
            <p:nvPr/>
          </p:nvSpPr>
          <p:spPr bwMode="auto">
            <a:xfrm>
              <a:off x="2778126" y="847725"/>
              <a:ext cx="247650" cy="422275"/>
            </a:xfrm>
            <a:custGeom>
              <a:avLst/>
              <a:gdLst>
                <a:gd name="T0" fmla="*/ 68 w 78"/>
                <a:gd name="T1" fmla="*/ 10 h 133"/>
                <a:gd name="T2" fmla="*/ 68 w 78"/>
                <a:gd name="T3" fmla="*/ 123 h 133"/>
                <a:gd name="T4" fmla="*/ 10 w 78"/>
                <a:gd name="T5" fmla="*/ 123 h 133"/>
                <a:gd name="T6" fmla="*/ 10 w 78"/>
                <a:gd name="T7" fmla="*/ 10 h 133"/>
                <a:gd name="T8" fmla="*/ 68 w 78"/>
                <a:gd name="T9" fmla="*/ 10 h 133"/>
                <a:gd name="T10" fmla="*/ 68 w 78"/>
                <a:gd name="T11" fmla="*/ 0 h 133"/>
                <a:gd name="T12" fmla="*/ 10 w 78"/>
                <a:gd name="T13" fmla="*/ 0 h 133"/>
                <a:gd name="T14" fmla="*/ 0 w 78"/>
                <a:gd name="T15" fmla="*/ 10 h 133"/>
                <a:gd name="T16" fmla="*/ 0 w 78"/>
                <a:gd name="T17" fmla="*/ 123 h 133"/>
                <a:gd name="T18" fmla="*/ 10 w 78"/>
                <a:gd name="T19" fmla="*/ 133 h 133"/>
                <a:gd name="T20" fmla="*/ 68 w 78"/>
                <a:gd name="T21" fmla="*/ 133 h 133"/>
                <a:gd name="T22" fmla="*/ 78 w 78"/>
                <a:gd name="T23" fmla="*/ 123 h 133"/>
                <a:gd name="T24" fmla="*/ 78 w 78"/>
                <a:gd name="T25" fmla="*/ 10 h 133"/>
                <a:gd name="T26" fmla="*/ 68 w 78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3">
                  <a:moveTo>
                    <a:pt x="68" y="10"/>
                  </a:moveTo>
                  <a:cubicBezTo>
                    <a:pt x="68" y="123"/>
                    <a:pt x="68" y="123"/>
                    <a:pt x="68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8"/>
                    <a:pt x="4" y="133"/>
                    <a:pt x="10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4" y="133"/>
                    <a:pt x="78" y="128"/>
                    <a:pt x="78" y="12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758"/>
            <p:cNvSpPr>
              <a:spLocks noChangeArrowheads="1"/>
            </p:cNvSpPr>
            <p:nvPr/>
          </p:nvSpPr>
          <p:spPr bwMode="auto">
            <a:xfrm>
              <a:off x="3117851" y="863600"/>
              <a:ext cx="219075" cy="3905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759"/>
            <p:cNvSpPr>
              <a:spLocks noEditPoints="1"/>
            </p:cNvSpPr>
            <p:nvPr/>
          </p:nvSpPr>
          <p:spPr bwMode="auto">
            <a:xfrm>
              <a:off x="3105151" y="847725"/>
              <a:ext cx="247650" cy="422275"/>
            </a:xfrm>
            <a:custGeom>
              <a:avLst/>
              <a:gdLst>
                <a:gd name="T0" fmla="*/ 68 w 78"/>
                <a:gd name="T1" fmla="*/ 10 h 133"/>
                <a:gd name="T2" fmla="*/ 68 w 78"/>
                <a:gd name="T3" fmla="*/ 123 h 133"/>
                <a:gd name="T4" fmla="*/ 10 w 78"/>
                <a:gd name="T5" fmla="*/ 123 h 133"/>
                <a:gd name="T6" fmla="*/ 10 w 78"/>
                <a:gd name="T7" fmla="*/ 10 h 133"/>
                <a:gd name="T8" fmla="*/ 68 w 78"/>
                <a:gd name="T9" fmla="*/ 10 h 133"/>
                <a:gd name="T10" fmla="*/ 68 w 78"/>
                <a:gd name="T11" fmla="*/ 0 h 133"/>
                <a:gd name="T12" fmla="*/ 10 w 78"/>
                <a:gd name="T13" fmla="*/ 0 h 133"/>
                <a:gd name="T14" fmla="*/ 0 w 78"/>
                <a:gd name="T15" fmla="*/ 10 h 133"/>
                <a:gd name="T16" fmla="*/ 0 w 78"/>
                <a:gd name="T17" fmla="*/ 123 h 133"/>
                <a:gd name="T18" fmla="*/ 10 w 78"/>
                <a:gd name="T19" fmla="*/ 133 h 133"/>
                <a:gd name="T20" fmla="*/ 68 w 78"/>
                <a:gd name="T21" fmla="*/ 133 h 133"/>
                <a:gd name="T22" fmla="*/ 78 w 78"/>
                <a:gd name="T23" fmla="*/ 123 h 133"/>
                <a:gd name="T24" fmla="*/ 78 w 78"/>
                <a:gd name="T25" fmla="*/ 10 h 133"/>
                <a:gd name="T26" fmla="*/ 68 w 78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3">
                  <a:moveTo>
                    <a:pt x="68" y="10"/>
                  </a:moveTo>
                  <a:cubicBezTo>
                    <a:pt x="68" y="123"/>
                    <a:pt x="68" y="123"/>
                    <a:pt x="68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8"/>
                    <a:pt x="4" y="133"/>
                    <a:pt x="10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3" y="133"/>
                    <a:pt x="78" y="128"/>
                    <a:pt x="78" y="12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760"/>
            <p:cNvSpPr>
              <a:spLocks noChangeArrowheads="1"/>
            </p:cNvSpPr>
            <p:nvPr/>
          </p:nvSpPr>
          <p:spPr bwMode="auto">
            <a:xfrm>
              <a:off x="3444876" y="863600"/>
              <a:ext cx="219075" cy="3905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761"/>
            <p:cNvSpPr>
              <a:spLocks noEditPoints="1"/>
            </p:cNvSpPr>
            <p:nvPr/>
          </p:nvSpPr>
          <p:spPr bwMode="auto">
            <a:xfrm>
              <a:off x="3432176" y="847725"/>
              <a:ext cx="247650" cy="422275"/>
            </a:xfrm>
            <a:custGeom>
              <a:avLst/>
              <a:gdLst>
                <a:gd name="T0" fmla="*/ 68 w 78"/>
                <a:gd name="T1" fmla="*/ 10 h 133"/>
                <a:gd name="T2" fmla="*/ 68 w 78"/>
                <a:gd name="T3" fmla="*/ 123 h 133"/>
                <a:gd name="T4" fmla="*/ 9 w 78"/>
                <a:gd name="T5" fmla="*/ 123 h 133"/>
                <a:gd name="T6" fmla="*/ 9 w 78"/>
                <a:gd name="T7" fmla="*/ 10 h 133"/>
                <a:gd name="T8" fmla="*/ 68 w 78"/>
                <a:gd name="T9" fmla="*/ 10 h 133"/>
                <a:gd name="T10" fmla="*/ 68 w 78"/>
                <a:gd name="T11" fmla="*/ 0 h 133"/>
                <a:gd name="T12" fmla="*/ 9 w 78"/>
                <a:gd name="T13" fmla="*/ 0 h 133"/>
                <a:gd name="T14" fmla="*/ 0 w 78"/>
                <a:gd name="T15" fmla="*/ 10 h 133"/>
                <a:gd name="T16" fmla="*/ 0 w 78"/>
                <a:gd name="T17" fmla="*/ 123 h 133"/>
                <a:gd name="T18" fmla="*/ 9 w 78"/>
                <a:gd name="T19" fmla="*/ 133 h 133"/>
                <a:gd name="T20" fmla="*/ 68 w 78"/>
                <a:gd name="T21" fmla="*/ 133 h 133"/>
                <a:gd name="T22" fmla="*/ 78 w 78"/>
                <a:gd name="T23" fmla="*/ 123 h 133"/>
                <a:gd name="T24" fmla="*/ 78 w 78"/>
                <a:gd name="T25" fmla="*/ 10 h 133"/>
                <a:gd name="T26" fmla="*/ 68 w 78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3">
                  <a:moveTo>
                    <a:pt x="68" y="10"/>
                  </a:moveTo>
                  <a:cubicBezTo>
                    <a:pt x="68" y="123"/>
                    <a:pt x="68" y="123"/>
                    <a:pt x="68" y="123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8"/>
                    <a:pt x="4" y="133"/>
                    <a:pt x="9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3" y="133"/>
                    <a:pt x="78" y="128"/>
                    <a:pt x="78" y="123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762"/>
            <p:cNvSpPr>
              <a:spLocks noChangeArrowheads="1"/>
            </p:cNvSpPr>
            <p:nvPr/>
          </p:nvSpPr>
          <p:spPr bwMode="auto">
            <a:xfrm>
              <a:off x="3771901" y="863600"/>
              <a:ext cx="219075" cy="3905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763"/>
            <p:cNvSpPr>
              <a:spLocks noEditPoints="1"/>
            </p:cNvSpPr>
            <p:nvPr/>
          </p:nvSpPr>
          <p:spPr bwMode="auto">
            <a:xfrm>
              <a:off x="3756026" y="847725"/>
              <a:ext cx="250825" cy="422275"/>
            </a:xfrm>
            <a:custGeom>
              <a:avLst/>
              <a:gdLst>
                <a:gd name="T0" fmla="*/ 69 w 79"/>
                <a:gd name="T1" fmla="*/ 10 h 133"/>
                <a:gd name="T2" fmla="*/ 69 w 79"/>
                <a:gd name="T3" fmla="*/ 123 h 133"/>
                <a:gd name="T4" fmla="*/ 10 w 79"/>
                <a:gd name="T5" fmla="*/ 123 h 133"/>
                <a:gd name="T6" fmla="*/ 10 w 79"/>
                <a:gd name="T7" fmla="*/ 10 h 133"/>
                <a:gd name="T8" fmla="*/ 69 w 79"/>
                <a:gd name="T9" fmla="*/ 10 h 133"/>
                <a:gd name="T10" fmla="*/ 69 w 79"/>
                <a:gd name="T11" fmla="*/ 0 h 133"/>
                <a:gd name="T12" fmla="*/ 10 w 79"/>
                <a:gd name="T13" fmla="*/ 0 h 133"/>
                <a:gd name="T14" fmla="*/ 0 w 79"/>
                <a:gd name="T15" fmla="*/ 10 h 133"/>
                <a:gd name="T16" fmla="*/ 0 w 79"/>
                <a:gd name="T17" fmla="*/ 123 h 133"/>
                <a:gd name="T18" fmla="*/ 10 w 79"/>
                <a:gd name="T19" fmla="*/ 133 h 133"/>
                <a:gd name="T20" fmla="*/ 69 w 79"/>
                <a:gd name="T21" fmla="*/ 133 h 133"/>
                <a:gd name="T22" fmla="*/ 79 w 79"/>
                <a:gd name="T23" fmla="*/ 123 h 133"/>
                <a:gd name="T24" fmla="*/ 79 w 79"/>
                <a:gd name="T25" fmla="*/ 10 h 133"/>
                <a:gd name="T26" fmla="*/ 69 w 79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33">
                  <a:moveTo>
                    <a:pt x="69" y="10"/>
                  </a:moveTo>
                  <a:cubicBezTo>
                    <a:pt x="69" y="123"/>
                    <a:pt x="69" y="123"/>
                    <a:pt x="69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9" y="10"/>
                    <a:pt x="69" y="10"/>
                    <a:pt x="69" y="10"/>
                  </a:cubicBezTo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8"/>
                    <a:pt x="5" y="133"/>
                    <a:pt x="10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74" y="133"/>
                    <a:pt x="79" y="128"/>
                    <a:pt x="79" y="123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5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764"/>
            <p:cNvSpPr>
              <a:spLocks noChangeArrowheads="1"/>
            </p:cNvSpPr>
            <p:nvPr/>
          </p:nvSpPr>
          <p:spPr bwMode="auto">
            <a:xfrm>
              <a:off x="4098926" y="863600"/>
              <a:ext cx="219075" cy="3905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765"/>
            <p:cNvSpPr>
              <a:spLocks noEditPoints="1"/>
            </p:cNvSpPr>
            <p:nvPr/>
          </p:nvSpPr>
          <p:spPr bwMode="auto">
            <a:xfrm>
              <a:off x="4083051" y="847725"/>
              <a:ext cx="250825" cy="422275"/>
            </a:xfrm>
            <a:custGeom>
              <a:avLst/>
              <a:gdLst>
                <a:gd name="T0" fmla="*/ 69 w 79"/>
                <a:gd name="T1" fmla="*/ 10 h 133"/>
                <a:gd name="T2" fmla="*/ 69 w 79"/>
                <a:gd name="T3" fmla="*/ 123 h 133"/>
                <a:gd name="T4" fmla="*/ 10 w 79"/>
                <a:gd name="T5" fmla="*/ 123 h 133"/>
                <a:gd name="T6" fmla="*/ 10 w 79"/>
                <a:gd name="T7" fmla="*/ 10 h 133"/>
                <a:gd name="T8" fmla="*/ 69 w 79"/>
                <a:gd name="T9" fmla="*/ 10 h 133"/>
                <a:gd name="T10" fmla="*/ 69 w 79"/>
                <a:gd name="T11" fmla="*/ 0 h 133"/>
                <a:gd name="T12" fmla="*/ 10 w 79"/>
                <a:gd name="T13" fmla="*/ 0 h 133"/>
                <a:gd name="T14" fmla="*/ 0 w 79"/>
                <a:gd name="T15" fmla="*/ 10 h 133"/>
                <a:gd name="T16" fmla="*/ 0 w 79"/>
                <a:gd name="T17" fmla="*/ 123 h 133"/>
                <a:gd name="T18" fmla="*/ 10 w 79"/>
                <a:gd name="T19" fmla="*/ 133 h 133"/>
                <a:gd name="T20" fmla="*/ 69 w 79"/>
                <a:gd name="T21" fmla="*/ 133 h 133"/>
                <a:gd name="T22" fmla="*/ 79 w 79"/>
                <a:gd name="T23" fmla="*/ 123 h 133"/>
                <a:gd name="T24" fmla="*/ 79 w 79"/>
                <a:gd name="T25" fmla="*/ 10 h 133"/>
                <a:gd name="T26" fmla="*/ 69 w 79"/>
                <a:gd name="T2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33">
                  <a:moveTo>
                    <a:pt x="69" y="10"/>
                  </a:moveTo>
                  <a:cubicBezTo>
                    <a:pt x="69" y="123"/>
                    <a:pt x="69" y="123"/>
                    <a:pt x="69" y="123"/>
                  </a:cubicBezTo>
                  <a:cubicBezTo>
                    <a:pt x="10" y="123"/>
                    <a:pt x="10" y="123"/>
                    <a:pt x="10" y="12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9" y="10"/>
                    <a:pt x="69" y="10"/>
                    <a:pt x="69" y="10"/>
                  </a:cubicBezTo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8"/>
                    <a:pt x="5" y="133"/>
                    <a:pt x="10" y="133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74" y="133"/>
                    <a:pt x="79" y="128"/>
                    <a:pt x="79" y="123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5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766"/>
            <p:cNvSpPr>
              <a:spLocks noChangeArrowheads="1"/>
            </p:cNvSpPr>
            <p:nvPr/>
          </p:nvSpPr>
          <p:spPr bwMode="auto">
            <a:xfrm>
              <a:off x="2141538" y="1333500"/>
              <a:ext cx="217488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767"/>
            <p:cNvSpPr>
              <a:spLocks noEditPoints="1"/>
            </p:cNvSpPr>
            <p:nvPr/>
          </p:nvSpPr>
          <p:spPr bwMode="auto">
            <a:xfrm>
              <a:off x="2125663" y="1320800"/>
              <a:ext cx="246063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4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768"/>
            <p:cNvSpPr>
              <a:spLocks noChangeArrowheads="1"/>
            </p:cNvSpPr>
            <p:nvPr/>
          </p:nvSpPr>
          <p:spPr bwMode="auto">
            <a:xfrm>
              <a:off x="2466976" y="1333500"/>
              <a:ext cx="215900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769"/>
            <p:cNvSpPr>
              <a:spLocks noEditPoints="1"/>
            </p:cNvSpPr>
            <p:nvPr/>
          </p:nvSpPr>
          <p:spPr bwMode="auto">
            <a:xfrm>
              <a:off x="2451101" y="1320800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4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770"/>
            <p:cNvSpPr>
              <a:spLocks noChangeArrowheads="1"/>
            </p:cNvSpPr>
            <p:nvPr/>
          </p:nvSpPr>
          <p:spPr bwMode="auto">
            <a:xfrm>
              <a:off x="2790826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771"/>
            <p:cNvSpPr>
              <a:spLocks noEditPoints="1"/>
            </p:cNvSpPr>
            <p:nvPr/>
          </p:nvSpPr>
          <p:spPr bwMode="auto">
            <a:xfrm>
              <a:off x="2778126" y="1320800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4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772"/>
            <p:cNvSpPr>
              <a:spLocks noChangeArrowheads="1"/>
            </p:cNvSpPr>
            <p:nvPr/>
          </p:nvSpPr>
          <p:spPr bwMode="auto">
            <a:xfrm>
              <a:off x="3117851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773"/>
            <p:cNvSpPr>
              <a:spLocks noEditPoints="1"/>
            </p:cNvSpPr>
            <p:nvPr/>
          </p:nvSpPr>
          <p:spPr bwMode="auto">
            <a:xfrm>
              <a:off x="3105151" y="1320800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10 w 78"/>
                <a:gd name="T5" fmla="*/ 122 h 132"/>
                <a:gd name="T6" fmla="*/ 10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10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10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10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3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774"/>
            <p:cNvSpPr>
              <a:spLocks noChangeArrowheads="1"/>
            </p:cNvSpPr>
            <p:nvPr/>
          </p:nvSpPr>
          <p:spPr bwMode="auto">
            <a:xfrm>
              <a:off x="3444876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775"/>
            <p:cNvSpPr>
              <a:spLocks noEditPoints="1"/>
            </p:cNvSpPr>
            <p:nvPr/>
          </p:nvSpPr>
          <p:spPr bwMode="auto">
            <a:xfrm>
              <a:off x="3432176" y="1320800"/>
              <a:ext cx="247650" cy="419100"/>
            </a:xfrm>
            <a:custGeom>
              <a:avLst/>
              <a:gdLst>
                <a:gd name="T0" fmla="*/ 68 w 78"/>
                <a:gd name="T1" fmla="*/ 10 h 132"/>
                <a:gd name="T2" fmla="*/ 68 w 78"/>
                <a:gd name="T3" fmla="*/ 122 h 132"/>
                <a:gd name="T4" fmla="*/ 9 w 78"/>
                <a:gd name="T5" fmla="*/ 122 h 132"/>
                <a:gd name="T6" fmla="*/ 9 w 78"/>
                <a:gd name="T7" fmla="*/ 10 h 132"/>
                <a:gd name="T8" fmla="*/ 68 w 78"/>
                <a:gd name="T9" fmla="*/ 10 h 132"/>
                <a:gd name="T10" fmla="*/ 68 w 78"/>
                <a:gd name="T11" fmla="*/ 0 h 132"/>
                <a:gd name="T12" fmla="*/ 9 w 78"/>
                <a:gd name="T13" fmla="*/ 0 h 132"/>
                <a:gd name="T14" fmla="*/ 0 w 78"/>
                <a:gd name="T15" fmla="*/ 10 h 132"/>
                <a:gd name="T16" fmla="*/ 0 w 78"/>
                <a:gd name="T17" fmla="*/ 122 h 132"/>
                <a:gd name="T18" fmla="*/ 9 w 78"/>
                <a:gd name="T19" fmla="*/ 132 h 132"/>
                <a:gd name="T20" fmla="*/ 68 w 78"/>
                <a:gd name="T21" fmla="*/ 132 h 132"/>
                <a:gd name="T22" fmla="*/ 78 w 78"/>
                <a:gd name="T23" fmla="*/ 122 h 132"/>
                <a:gd name="T24" fmla="*/ 78 w 78"/>
                <a:gd name="T25" fmla="*/ 10 h 132"/>
                <a:gd name="T26" fmla="*/ 68 w 7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32">
                  <a:moveTo>
                    <a:pt x="68" y="10"/>
                  </a:moveTo>
                  <a:cubicBezTo>
                    <a:pt x="68" y="122"/>
                    <a:pt x="68" y="122"/>
                    <a:pt x="68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8" y="10"/>
                    <a:pt x="68" y="10"/>
                    <a:pt x="68" y="10"/>
                  </a:cubicBezTo>
                  <a:moveTo>
                    <a:pt x="6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4" y="132"/>
                    <a:pt x="9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3" y="132"/>
                    <a:pt x="78" y="128"/>
                    <a:pt x="78" y="122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776"/>
            <p:cNvSpPr>
              <a:spLocks noChangeArrowheads="1"/>
            </p:cNvSpPr>
            <p:nvPr/>
          </p:nvSpPr>
          <p:spPr bwMode="auto">
            <a:xfrm>
              <a:off x="3771901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777"/>
            <p:cNvSpPr>
              <a:spLocks noEditPoints="1"/>
            </p:cNvSpPr>
            <p:nvPr/>
          </p:nvSpPr>
          <p:spPr bwMode="auto">
            <a:xfrm>
              <a:off x="3756026" y="1320800"/>
              <a:ext cx="250825" cy="419100"/>
            </a:xfrm>
            <a:custGeom>
              <a:avLst/>
              <a:gdLst>
                <a:gd name="T0" fmla="*/ 69 w 79"/>
                <a:gd name="T1" fmla="*/ 10 h 132"/>
                <a:gd name="T2" fmla="*/ 69 w 79"/>
                <a:gd name="T3" fmla="*/ 122 h 132"/>
                <a:gd name="T4" fmla="*/ 10 w 79"/>
                <a:gd name="T5" fmla="*/ 122 h 132"/>
                <a:gd name="T6" fmla="*/ 10 w 79"/>
                <a:gd name="T7" fmla="*/ 10 h 132"/>
                <a:gd name="T8" fmla="*/ 69 w 79"/>
                <a:gd name="T9" fmla="*/ 10 h 132"/>
                <a:gd name="T10" fmla="*/ 69 w 79"/>
                <a:gd name="T11" fmla="*/ 0 h 132"/>
                <a:gd name="T12" fmla="*/ 10 w 79"/>
                <a:gd name="T13" fmla="*/ 0 h 132"/>
                <a:gd name="T14" fmla="*/ 0 w 79"/>
                <a:gd name="T15" fmla="*/ 10 h 132"/>
                <a:gd name="T16" fmla="*/ 0 w 79"/>
                <a:gd name="T17" fmla="*/ 122 h 132"/>
                <a:gd name="T18" fmla="*/ 10 w 79"/>
                <a:gd name="T19" fmla="*/ 132 h 132"/>
                <a:gd name="T20" fmla="*/ 69 w 79"/>
                <a:gd name="T21" fmla="*/ 132 h 132"/>
                <a:gd name="T22" fmla="*/ 79 w 79"/>
                <a:gd name="T23" fmla="*/ 122 h 132"/>
                <a:gd name="T24" fmla="*/ 79 w 79"/>
                <a:gd name="T25" fmla="*/ 10 h 132"/>
                <a:gd name="T26" fmla="*/ 69 w 79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32">
                  <a:moveTo>
                    <a:pt x="69" y="10"/>
                  </a:moveTo>
                  <a:cubicBezTo>
                    <a:pt x="69" y="122"/>
                    <a:pt x="69" y="122"/>
                    <a:pt x="6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9" y="10"/>
                    <a:pt x="69" y="10"/>
                    <a:pt x="69" y="10"/>
                  </a:cubicBezTo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5" y="132"/>
                    <a:pt x="10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4" y="132"/>
                    <a:pt x="79" y="128"/>
                    <a:pt x="79" y="12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4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778"/>
            <p:cNvSpPr>
              <a:spLocks noChangeArrowheads="1"/>
            </p:cNvSpPr>
            <p:nvPr/>
          </p:nvSpPr>
          <p:spPr bwMode="auto">
            <a:xfrm>
              <a:off x="4098926" y="1333500"/>
              <a:ext cx="219075" cy="3937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779"/>
            <p:cNvSpPr>
              <a:spLocks noEditPoints="1"/>
            </p:cNvSpPr>
            <p:nvPr/>
          </p:nvSpPr>
          <p:spPr bwMode="auto">
            <a:xfrm>
              <a:off x="4083051" y="1320800"/>
              <a:ext cx="250825" cy="419100"/>
            </a:xfrm>
            <a:custGeom>
              <a:avLst/>
              <a:gdLst>
                <a:gd name="T0" fmla="*/ 69 w 79"/>
                <a:gd name="T1" fmla="*/ 10 h 132"/>
                <a:gd name="T2" fmla="*/ 69 w 79"/>
                <a:gd name="T3" fmla="*/ 122 h 132"/>
                <a:gd name="T4" fmla="*/ 10 w 79"/>
                <a:gd name="T5" fmla="*/ 122 h 132"/>
                <a:gd name="T6" fmla="*/ 10 w 79"/>
                <a:gd name="T7" fmla="*/ 10 h 132"/>
                <a:gd name="T8" fmla="*/ 69 w 79"/>
                <a:gd name="T9" fmla="*/ 10 h 132"/>
                <a:gd name="T10" fmla="*/ 69 w 79"/>
                <a:gd name="T11" fmla="*/ 0 h 132"/>
                <a:gd name="T12" fmla="*/ 10 w 79"/>
                <a:gd name="T13" fmla="*/ 0 h 132"/>
                <a:gd name="T14" fmla="*/ 0 w 79"/>
                <a:gd name="T15" fmla="*/ 10 h 132"/>
                <a:gd name="T16" fmla="*/ 0 w 79"/>
                <a:gd name="T17" fmla="*/ 122 h 132"/>
                <a:gd name="T18" fmla="*/ 10 w 79"/>
                <a:gd name="T19" fmla="*/ 132 h 132"/>
                <a:gd name="T20" fmla="*/ 69 w 79"/>
                <a:gd name="T21" fmla="*/ 132 h 132"/>
                <a:gd name="T22" fmla="*/ 79 w 79"/>
                <a:gd name="T23" fmla="*/ 122 h 132"/>
                <a:gd name="T24" fmla="*/ 79 w 79"/>
                <a:gd name="T25" fmla="*/ 10 h 132"/>
                <a:gd name="T26" fmla="*/ 69 w 79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32">
                  <a:moveTo>
                    <a:pt x="69" y="10"/>
                  </a:moveTo>
                  <a:cubicBezTo>
                    <a:pt x="69" y="122"/>
                    <a:pt x="69" y="122"/>
                    <a:pt x="69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69" y="10"/>
                    <a:pt x="69" y="10"/>
                    <a:pt x="69" y="10"/>
                  </a:cubicBezTo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8"/>
                    <a:pt x="5" y="132"/>
                    <a:pt x="10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4" y="132"/>
                    <a:pt x="79" y="128"/>
                    <a:pt x="79" y="12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4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3" name="school bus front"/>
          <p:cNvGrpSpPr/>
          <p:nvPr/>
        </p:nvGrpSpPr>
        <p:grpSpPr>
          <a:xfrm>
            <a:off x="1423218" y="2270414"/>
            <a:ext cx="1504471" cy="1629718"/>
            <a:chOff x="6775451" y="3355975"/>
            <a:chExt cx="1582737" cy="1714500"/>
          </a:xfrm>
        </p:grpSpPr>
        <p:sp>
          <p:nvSpPr>
            <p:cNvPr id="764" name="Freeform 164"/>
            <p:cNvSpPr>
              <a:spLocks/>
            </p:cNvSpPr>
            <p:nvPr/>
          </p:nvSpPr>
          <p:spPr bwMode="auto">
            <a:xfrm>
              <a:off x="6967538" y="4743450"/>
              <a:ext cx="282575" cy="301625"/>
            </a:xfrm>
            <a:custGeom>
              <a:avLst/>
              <a:gdLst>
                <a:gd name="T0" fmla="*/ 8 w 89"/>
                <a:gd name="T1" fmla="*/ 95 h 95"/>
                <a:gd name="T2" fmla="*/ 0 w 89"/>
                <a:gd name="T3" fmla="*/ 87 h 95"/>
                <a:gd name="T4" fmla="*/ 0 w 89"/>
                <a:gd name="T5" fmla="*/ 8 h 95"/>
                <a:gd name="T6" fmla="*/ 8 w 89"/>
                <a:gd name="T7" fmla="*/ 0 h 95"/>
                <a:gd name="T8" fmla="*/ 81 w 89"/>
                <a:gd name="T9" fmla="*/ 0 h 95"/>
                <a:gd name="T10" fmla="*/ 89 w 89"/>
                <a:gd name="T11" fmla="*/ 8 h 95"/>
                <a:gd name="T12" fmla="*/ 89 w 89"/>
                <a:gd name="T13" fmla="*/ 87 h 95"/>
                <a:gd name="T14" fmla="*/ 81 w 89"/>
                <a:gd name="T15" fmla="*/ 95 h 95"/>
                <a:gd name="T16" fmla="*/ 8 w 89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95">
                  <a:moveTo>
                    <a:pt x="8" y="95"/>
                  </a:moveTo>
                  <a:cubicBezTo>
                    <a:pt x="3" y="95"/>
                    <a:pt x="0" y="92"/>
                    <a:pt x="0" y="8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5" y="0"/>
                    <a:pt x="89" y="3"/>
                    <a:pt x="89" y="8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89" y="92"/>
                    <a:pt x="85" y="95"/>
                    <a:pt x="81" y="95"/>
                  </a:cubicBezTo>
                  <a:lnTo>
                    <a:pt x="8" y="95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165"/>
            <p:cNvSpPr>
              <a:spLocks noEditPoints="1"/>
            </p:cNvSpPr>
            <p:nvPr/>
          </p:nvSpPr>
          <p:spPr bwMode="auto">
            <a:xfrm>
              <a:off x="6938963" y="4714875"/>
              <a:ext cx="336550" cy="355600"/>
            </a:xfrm>
            <a:custGeom>
              <a:avLst/>
              <a:gdLst>
                <a:gd name="T0" fmla="*/ 90 w 106"/>
                <a:gd name="T1" fmla="*/ 17 h 112"/>
                <a:gd name="T2" fmla="*/ 90 w 106"/>
                <a:gd name="T3" fmla="*/ 96 h 112"/>
                <a:gd name="T4" fmla="*/ 17 w 106"/>
                <a:gd name="T5" fmla="*/ 96 h 112"/>
                <a:gd name="T6" fmla="*/ 17 w 106"/>
                <a:gd name="T7" fmla="*/ 17 h 112"/>
                <a:gd name="T8" fmla="*/ 90 w 106"/>
                <a:gd name="T9" fmla="*/ 17 h 112"/>
                <a:gd name="T10" fmla="*/ 90 w 106"/>
                <a:gd name="T11" fmla="*/ 0 h 112"/>
                <a:gd name="T12" fmla="*/ 17 w 106"/>
                <a:gd name="T13" fmla="*/ 0 h 112"/>
                <a:gd name="T14" fmla="*/ 0 w 106"/>
                <a:gd name="T15" fmla="*/ 17 h 112"/>
                <a:gd name="T16" fmla="*/ 0 w 106"/>
                <a:gd name="T17" fmla="*/ 96 h 112"/>
                <a:gd name="T18" fmla="*/ 17 w 106"/>
                <a:gd name="T19" fmla="*/ 112 h 112"/>
                <a:gd name="T20" fmla="*/ 90 w 106"/>
                <a:gd name="T21" fmla="*/ 112 h 112"/>
                <a:gd name="T22" fmla="*/ 106 w 106"/>
                <a:gd name="T23" fmla="*/ 96 h 112"/>
                <a:gd name="T24" fmla="*/ 106 w 106"/>
                <a:gd name="T25" fmla="*/ 17 h 112"/>
                <a:gd name="T26" fmla="*/ 90 w 106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12">
                  <a:moveTo>
                    <a:pt x="90" y="17"/>
                  </a:moveTo>
                  <a:cubicBezTo>
                    <a:pt x="90" y="96"/>
                    <a:pt x="90" y="96"/>
                    <a:pt x="90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90" y="17"/>
                    <a:pt x="90" y="17"/>
                    <a:pt x="90" y="17"/>
                  </a:cubicBezTo>
                  <a:moveTo>
                    <a:pt x="9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8" y="112"/>
                    <a:pt x="17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9" y="112"/>
                    <a:pt x="106" y="105"/>
                    <a:pt x="106" y="9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8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166"/>
            <p:cNvSpPr>
              <a:spLocks/>
            </p:cNvSpPr>
            <p:nvPr/>
          </p:nvSpPr>
          <p:spPr bwMode="auto">
            <a:xfrm>
              <a:off x="7878763" y="4743450"/>
              <a:ext cx="285750" cy="301625"/>
            </a:xfrm>
            <a:custGeom>
              <a:avLst/>
              <a:gdLst>
                <a:gd name="T0" fmla="*/ 9 w 90"/>
                <a:gd name="T1" fmla="*/ 95 h 95"/>
                <a:gd name="T2" fmla="*/ 0 w 90"/>
                <a:gd name="T3" fmla="*/ 87 h 95"/>
                <a:gd name="T4" fmla="*/ 0 w 90"/>
                <a:gd name="T5" fmla="*/ 8 h 95"/>
                <a:gd name="T6" fmla="*/ 9 w 90"/>
                <a:gd name="T7" fmla="*/ 0 h 95"/>
                <a:gd name="T8" fmla="*/ 82 w 90"/>
                <a:gd name="T9" fmla="*/ 0 h 95"/>
                <a:gd name="T10" fmla="*/ 90 w 90"/>
                <a:gd name="T11" fmla="*/ 8 h 95"/>
                <a:gd name="T12" fmla="*/ 90 w 90"/>
                <a:gd name="T13" fmla="*/ 87 h 95"/>
                <a:gd name="T14" fmla="*/ 82 w 90"/>
                <a:gd name="T15" fmla="*/ 95 h 95"/>
                <a:gd name="T16" fmla="*/ 9 w 90"/>
                <a:gd name="T1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95">
                  <a:moveTo>
                    <a:pt x="9" y="95"/>
                  </a:moveTo>
                  <a:cubicBezTo>
                    <a:pt x="4" y="95"/>
                    <a:pt x="0" y="92"/>
                    <a:pt x="0" y="8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6" y="0"/>
                    <a:pt x="90" y="3"/>
                    <a:pt x="90" y="8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0" y="92"/>
                    <a:pt x="86" y="95"/>
                    <a:pt x="82" y="95"/>
                  </a:cubicBezTo>
                  <a:lnTo>
                    <a:pt x="9" y="95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167"/>
            <p:cNvSpPr>
              <a:spLocks noEditPoints="1"/>
            </p:cNvSpPr>
            <p:nvPr/>
          </p:nvSpPr>
          <p:spPr bwMode="auto">
            <a:xfrm>
              <a:off x="7853363" y="4714875"/>
              <a:ext cx="336550" cy="355600"/>
            </a:xfrm>
            <a:custGeom>
              <a:avLst/>
              <a:gdLst>
                <a:gd name="T0" fmla="*/ 90 w 106"/>
                <a:gd name="T1" fmla="*/ 17 h 112"/>
                <a:gd name="T2" fmla="*/ 90 w 106"/>
                <a:gd name="T3" fmla="*/ 96 h 112"/>
                <a:gd name="T4" fmla="*/ 17 w 106"/>
                <a:gd name="T5" fmla="*/ 96 h 112"/>
                <a:gd name="T6" fmla="*/ 17 w 106"/>
                <a:gd name="T7" fmla="*/ 17 h 112"/>
                <a:gd name="T8" fmla="*/ 90 w 106"/>
                <a:gd name="T9" fmla="*/ 17 h 112"/>
                <a:gd name="T10" fmla="*/ 90 w 106"/>
                <a:gd name="T11" fmla="*/ 0 h 112"/>
                <a:gd name="T12" fmla="*/ 17 w 106"/>
                <a:gd name="T13" fmla="*/ 0 h 112"/>
                <a:gd name="T14" fmla="*/ 0 w 106"/>
                <a:gd name="T15" fmla="*/ 17 h 112"/>
                <a:gd name="T16" fmla="*/ 0 w 106"/>
                <a:gd name="T17" fmla="*/ 96 h 112"/>
                <a:gd name="T18" fmla="*/ 17 w 106"/>
                <a:gd name="T19" fmla="*/ 112 h 112"/>
                <a:gd name="T20" fmla="*/ 90 w 106"/>
                <a:gd name="T21" fmla="*/ 112 h 112"/>
                <a:gd name="T22" fmla="*/ 106 w 106"/>
                <a:gd name="T23" fmla="*/ 96 h 112"/>
                <a:gd name="T24" fmla="*/ 106 w 106"/>
                <a:gd name="T25" fmla="*/ 17 h 112"/>
                <a:gd name="T26" fmla="*/ 90 w 106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12">
                  <a:moveTo>
                    <a:pt x="90" y="17"/>
                  </a:moveTo>
                  <a:cubicBezTo>
                    <a:pt x="90" y="96"/>
                    <a:pt x="90" y="96"/>
                    <a:pt x="90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90" y="17"/>
                    <a:pt x="90" y="17"/>
                    <a:pt x="90" y="17"/>
                  </a:cubicBezTo>
                  <a:moveTo>
                    <a:pt x="90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8" y="112"/>
                    <a:pt x="17" y="112"/>
                  </a:cubicBezTo>
                  <a:cubicBezTo>
                    <a:pt x="90" y="112"/>
                    <a:pt x="90" y="112"/>
                    <a:pt x="90" y="112"/>
                  </a:cubicBezTo>
                  <a:cubicBezTo>
                    <a:pt x="99" y="112"/>
                    <a:pt x="106" y="105"/>
                    <a:pt x="106" y="96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8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168"/>
            <p:cNvSpPr>
              <a:spLocks/>
            </p:cNvSpPr>
            <p:nvPr/>
          </p:nvSpPr>
          <p:spPr bwMode="auto">
            <a:xfrm>
              <a:off x="6913563" y="3387725"/>
              <a:ext cx="1304925" cy="1381125"/>
            </a:xfrm>
            <a:custGeom>
              <a:avLst/>
              <a:gdLst>
                <a:gd name="T0" fmla="*/ 205 w 411"/>
                <a:gd name="T1" fmla="*/ 0 h 435"/>
                <a:gd name="T2" fmla="*/ 0 w 411"/>
                <a:gd name="T3" fmla="*/ 69 h 435"/>
                <a:gd name="T4" fmla="*/ 0 w 411"/>
                <a:gd name="T5" fmla="*/ 69 h 435"/>
                <a:gd name="T6" fmla="*/ 0 w 411"/>
                <a:gd name="T7" fmla="*/ 435 h 435"/>
                <a:gd name="T8" fmla="*/ 411 w 411"/>
                <a:gd name="T9" fmla="*/ 435 h 435"/>
                <a:gd name="T10" fmla="*/ 411 w 411"/>
                <a:gd name="T11" fmla="*/ 69 h 435"/>
                <a:gd name="T12" fmla="*/ 205 w 411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1" h="435">
                  <a:moveTo>
                    <a:pt x="205" y="0"/>
                  </a:moveTo>
                  <a:cubicBezTo>
                    <a:pt x="92" y="0"/>
                    <a:pt x="0" y="31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411" y="435"/>
                    <a:pt x="411" y="435"/>
                    <a:pt x="411" y="435"/>
                  </a:cubicBezTo>
                  <a:cubicBezTo>
                    <a:pt x="411" y="69"/>
                    <a:pt x="411" y="69"/>
                    <a:pt x="411" y="69"/>
                  </a:cubicBezTo>
                  <a:cubicBezTo>
                    <a:pt x="411" y="31"/>
                    <a:pt x="319" y="0"/>
                    <a:pt x="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169"/>
            <p:cNvSpPr>
              <a:spLocks noEditPoints="1"/>
            </p:cNvSpPr>
            <p:nvPr/>
          </p:nvSpPr>
          <p:spPr bwMode="auto">
            <a:xfrm>
              <a:off x="6881813" y="3355975"/>
              <a:ext cx="1368425" cy="1444625"/>
            </a:xfrm>
            <a:custGeom>
              <a:avLst/>
              <a:gdLst>
                <a:gd name="T0" fmla="*/ 421 w 431"/>
                <a:gd name="T1" fmla="*/ 455 h 455"/>
                <a:gd name="T2" fmla="*/ 10 w 431"/>
                <a:gd name="T3" fmla="*/ 455 h 455"/>
                <a:gd name="T4" fmla="*/ 0 w 431"/>
                <a:gd name="T5" fmla="*/ 445 h 455"/>
                <a:gd name="T6" fmla="*/ 0 w 431"/>
                <a:gd name="T7" fmla="*/ 79 h 455"/>
                <a:gd name="T8" fmla="*/ 215 w 431"/>
                <a:gd name="T9" fmla="*/ 0 h 455"/>
                <a:gd name="T10" fmla="*/ 431 w 431"/>
                <a:gd name="T11" fmla="*/ 79 h 455"/>
                <a:gd name="T12" fmla="*/ 431 w 431"/>
                <a:gd name="T13" fmla="*/ 445 h 455"/>
                <a:gd name="T14" fmla="*/ 421 w 431"/>
                <a:gd name="T15" fmla="*/ 455 h 455"/>
                <a:gd name="T16" fmla="*/ 20 w 431"/>
                <a:gd name="T17" fmla="*/ 435 h 455"/>
                <a:gd name="T18" fmla="*/ 411 w 431"/>
                <a:gd name="T19" fmla="*/ 435 h 455"/>
                <a:gd name="T20" fmla="*/ 411 w 431"/>
                <a:gd name="T21" fmla="*/ 79 h 455"/>
                <a:gd name="T22" fmla="*/ 215 w 431"/>
                <a:gd name="T23" fmla="*/ 20 h 455"/>
                <a:gd name="T24" fmla="*/ 20 w 431"/>
                <a:gd name="T25" fmla="*/ 79 h 455"/>
                <a:gd name="T26" fmla="*/ 20 w 431"/>
                <a:gd name="T27" fmla="*/ 43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455">
                  <a:moveTo>
                    <a:pt x="421" y="455"/>
                  </a:moveTo>
                  <a:cubicBezTo>
                    <a:pt x="10" y="455"/>
                    <a:pt x="10" y="455"/>
                    <a:pt x="10" y="455"/>
                  </a:cubicBezTo>
                  <a:cubicBezTo>
                    <a:pt x="4" y="455"/>
                    <a:pt x="0" y="450"/>
                    <a:pt x="0" y="44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28"/>
                    <a:pt x="111" y="0"/>
                    <a:pt x="215" y="0"/>
                  </a:cubicBezTo>
                  <a:cubicBezTo>
                    <a:pt x="320" y="0"/>
                    <a:pt x="431" y="28"/>
                    <a:pt x="431" y="79"/>
                  </a:cubicBezTo>
                  <a:cubicBezTo>
                    <a:pt x="431" y="445"/>
                    <a:pt x="431" y="445"/>
                    <a:pt x="431" y="445"/>
                  </a:cubicBezTo>
                  <a:cubicBezTo>
                    <a:pt x="431" y="450"/>
                    <a:pt x="426" y="455"/>
                    <a:pt x="421" y="455"/>
                  </a:cubicBezTo>
                  <a:close/>
                  <a:moveTo>
                    <a:pt x="20" y="435"/>
                  </a:moveTo>
                  <a:cubicBezTo>
                    <a:pt x="411" y="435"/>
                    <a:pt x="411" y="435"/>
                    <a:pt x="411" y="435"/>
                  </a:cubicBezTo>
                  <a:cubicBezTo>
                    <a:pt x="411" y="79"/>
                    <a:pt x="411" y="79"/>
                    <a:pt x="411" y="79"/>
                  </a:cubicBezTo>
                  <a:cubicBezTo>
                    <a:pt x="411" y="51"/>
                    <a:pt x="327" y="20"/>
                    <a:pt x="215" y="20"/>
                  </a:cubicBezTo>
                  <a:cubicBezTo>
                    <a:pt x="103" y="20"/>
                    <a:pt x="20" y="51"/>
                    <a:pt x="20" y="79"/>
                  </a:cubicBezTo>
                  <a:lnTo>
                    <a:pt x="20" y="4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Oval 170"/>
            <p:cNvSpPr>
              <a:spLocks noChangeArrowheads="1"/>
            </p:cNvSpPr>
            <p:nvPr/>
          </p:nvSpPr>
          <p:spPr bwMode="auto">
            <a:xfrm>
              <a:off x="7059613" y="3556000"/>
              <a:ext cx="114300" cy="114300"/>
            </a:xfrm>
            <a:prstGeom prst="ellipse">
              <a:avLst/>
            </a:prstGeom>
            <a:gradFill flip="none" rotWithShape="1">
              <a:gsLst>
                <a:gs pos="19000">
                  <a:schemeClr val="accent6"/>
                </a:gs>
                <a:gs pos="79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171"/>
            <p:cNvSpPr>
              <a:spLocks noEditPoints="1"/>
            </p:cNvSpPr>
            <p:nvPr/>
          </p:nvSpPr>
          <p:spPr bwMode="auto">
            <a:xfrm>
              <a:off x="7046913" y="3543300"/>
              <a:ext cx="139700" cy="1397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8 w 44"/>
                <a:gd name="T13" fmla="*/ 22 h 44"/>
                <a:gd name="T14" fmla="*/ 22 w 44"/>
                <a:gd name="T15" fmla="*/ 36 h 44"/>
                <a:gd name="T16" fmla="*/ 36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8"/>
                  </a:moveTo>
                  <a:cubicBezTo>
                    <a:pt x="14" y="8"/>
                    <a:pt x="8" y="15"/>
                    <a:pt x="8" y="22"/>
                  </a:cubicBezTo>
                  <a:cubicBezTo>
                    <a:pt x="8" y="30"/>
                    <a:pt x="14" y="36"/>
                    <a:pt x="22" y="36"/>
                  </a:cubicBezTo>
                  <a:cubicBezTo>
                    <a:pt x="29" y="36"/>
                    <a:pt x="36" y="30"/>
                    <a:pt x="36" y="22"/>
                  </a:cubicBezTo>
                  <a:cubicBezTo>
                    <a:pt x="36" y="15"/>
                    <a:pt x="29" y="8"/>
                    <a:pt x="2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Oval 172"/>
            <p:cNvSpPr>
              <a:spLocks noChangeArrowheads="1"/>
            </p:cNvSpPr>
            <p:nvPr/>
          </p:nvSpPr>
          <p:spPr bwMode="auto">
            <a:xfrm>
              <a:off x="7212013" y="3556000"/>
              <a:ext cx="114300" cy="114300"/>
            </a:xfrm>
            <a:prstGeom prst="ellipse">
              <a:avLst/>
            </a:prstGeom>
            <a:gradFill flip="none" rotWithShape="1">
              <a:gsLst>
                <a:gs pos="19000">
                  <a:schemeClr val="accent6"/>
                </a:gs>
                <a:gs pos="79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173"/>
            <p:cNvSpPr>
              <a:spLocks noEditPoints="1"/>
            </p:cNvSpPr>
            <p:nvPr/>
          </p:nvSpPr>
          <p:spPr bwMode="auto">
            <a:xfrm>
              <a:off x="7199313" y="3543300"/>
              <a:ext cx="139700" cy="1397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9 w 44"/>
                <a:gd name="T13" fmla="*/ 22 h 44"/>
                <a:gd name="T14" fmla="*/ 22 w 44"/>
                <a:gd name="T15" fmla="*/ 36 h 44"/>
                <a:gd name="T16" fmla="*/ 36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8"/>
                  </a:moveTo>
                  <a:cubicBezTo>
                    <a:pt x="15" y="8"/>
                    <a:pt x="9" y="15"/>
                    <a:pt x="9" y="22"/>
                  </a:cubicBezTo>
                  <a:cubicBezTo>
                    <a:pt x="9" y="30"/>
                    <a:pt x="15" y="36"/>
                    <a:pt x="22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8"/>
                    <a:pt x="2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Oval 174"/>
            <p:cNvSpPr>
              <a:spLocks noChangeArrowheads="1"/>
            </p:cNvSpPr>
            <p:nvPr/>
          </p:nvSpPr>
          <p:spPr bwMode="auto">
            <a:xfrm>
              <a:off x="7802563" y="3556000"/>
              <a:ext cx="114300" cy="114300"/>
            </a:xfrm>
            <a:prstGeom prst="ellipse">
              <a:avLst/>
            </a:prstGeom>
            <a:gradFill flip="none" rotWithShape="1">
              <a:gsLst>
                <a:gs pos="19000">
                  <a:schemeClr val="accent6"/>
                </a:gs>
                <a:gs pos="79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175"/>
            <p:cNvSpPr>
              <a:spLocks noEditPoints="1"/>
            </p:cNvSpPr>
            <p:nvPr/>
          </p:nvSpPr>
          <p:spPr bwMode="auto">
            <a:xfrm>
              <a:off x="7789863" y="3543300"/>
              <a:ext cx="139700" cy="1397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8 w 44"/>
                <a:gd name="T13" fmla="*/ 22 h 44"/>
                <a:gd name="T14" fmla="*/ 22 w 44"/>
                <a:gd name="T15" fmla="*/ 36 h 44"/>
                <a:gd name="T16" fmla="*/ 36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8"/>
                  </a:moveTo>
                  <a:cubicBezTo>
                    <a:pt x="15" y="8"/>
                    <a:pt x="8" y="15"/>
                    <a:pt x="8" y="22"/>
                  </a:cubicBezTo>
                  <a:cubicBezTo>
                    <a:pt x="8" y="30"/>
                    <a:pt x="15" y="36"/>
                    <a:pt x="22" y="36"/>
                  </a:cubicBezTo>
                  <a:cubicBezTo>
                    <a:pt x="30" y="36"/>
                    <a:pt x="36" y="30"/>
                    <a:pt x="36" y="22"/>
                  </a:cubicBezTo>
                  <a:cubicBezTo>
                    <a:pt x="36" y="15"/>
                    <a:pt x="30" y="8"/>
                    <a:pt x="2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Oval 176"/>
            <p:cNvSpPr>
              <a:spLocks noChangeArrowheads="1"/>
            </p:cNvSpPr>
            <p:nvPr/>
          </p:nvSpPr>
          <p:spPr bwMode="auto">
            <a:xfrm>
              <a:off x="7958138" y="3556000"/>
              <a:ext cx="111125" cy="114300"/>
            </a:xfrm>
            <a:prstGeom prst="ellipse">
              <a:avLst/>
            </a:prstGeom>
            <a:gradFill flip="none" rotWithShape="1">
              <a:gsLst>
                <a:gs pos="19000">
                  <a:schemeClr val="accent6"/>
                </a:gs>
                <a:gs pos="79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177"/>
            <p:cNvSpPr>
              <a:spLocks noEditPoints="1"/>
            </p:cNvSpPr>
            <p:nvPr/>
          </p:nvSpPr>
          <p:spPr bwMode="auto">
            <a:xfrm>
              <a:off x="7945438" y="3543300"/>
              <a:ext cx="139700" cy="139700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8 w 44"/>
                <a:gd name="T13" fmla="*/ 22 h 44"/>
                <a:gd name="T14" fmla="*/ 22 w 44"/>
                <a:gd name="T15" fmla="*/ 36 h 44"/>
                <a:gd name="T16" fmla="*/ 35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8"/>
                  </a:moveTo>
                  <a:cubicBezTo>
                    <a:pt x="14" y="8"/>
                    <a:pt x="8" y="15"/>
                    <a:pt x="8" y="22"/>
                  </a:cubicBezTo>
                  <a:cubicBezTo>
                    <a:pt x="8" y="30"/>
                    <a:pt x="14" y="36"/>
                    <a:pt x="22" y="36"/>
                  </a:cubicBezTo>
                  <a:cubicBezTo>
                    <a:pt x="29" y="36"/>
                    <a:pt x="35" y="30"/>
                    <a:pt x="35" y="22"/>
                  </a:cubicBezTo>
                  <a:cubicBezTo>
                    <a:pt x="35" y="15"/>
                    <a:pt x="29" y="8"/>
                    <a:pt x="2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Rectangle 178"/>
            <p:cNvSpPr>
              <a:spLocks noChangeArrowheads="1"/>
            </p:cNvSpPr>
            <p:nvPr/>
          </p:nvSpPr>
          <p:spPr bwMode="auto">
            <a:xfrm>
              <a:off x="7037388" y="3727450"/>
              <a:ext cx="504825" cy="3365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179"/>
            <p:cNvSpPr>
              <a:spLocks noEditPoints="1"/>
            </p:cNvSpPr>
            <p:nvPr/>
          </p:nvSpPr>
          <p:spPr bwMode="auto">
            <a:xfrm>
              <a:off x="7024688" y="3714750"/>
              <a:ext cx="530225" cy="361950"/>
            </a:xfrm>
            <a:custGeom>
              <a:avLst/>
              <a:gdLst>
                <a:gd name="T0" fmla="*/ 163 w 167"/>
                <a:gd name="T1" fmla="*/ 114 h 114"/>
                <a:gd name="T2" fmla="*/ 4 w 167"/>
                <a:gd name="T3" fmla="*/ 114 h 114"/>
                <a:gd name="T4" fmla="*/ 0 w 167"/>
                <a:gd name="T5" fmla="*/ 110 h 114"/>
                <a:gd name="T6" fmla="*/ 0 w 167"/>
                <a:gd name="T7" fmla="*/ 4 h 114"/>
                <a:gd name="T8" fmla="*/ 4 w 167"/>
                <a:gd name="T9" fmla="*/ 0 h 114"/>
                <a:gd name="T10" fmla="*/ 163 w 167"/>
                <a:gd name="T11" fmla="*/ 0 h 114"/>
                <a:gd name="T12" fmla="*/ 167 w 167"/>
                <a:gd name="T13" fmla="*/ 4 h 114"/>
                <a:gd name="T14" fmla="*/ 167 w 167"/>
                <a:gd name="T15" fmla="*/ 110 h 114"/>
                <a:gd name="T16" fmla="*/ 163 w 167"/>
                <a:gd name="T17" fmla="*/ 114 h 114"/>
                <a:gd name="T18" fmla="*/ 8 w 167"/>
                <a:gd name="T19" fmla="*/ 106 h 114"/>
                <a:gd name="T20" fmla="*/ 159 w 167"/>
                <a:gd name="T21" fmla="*/ 106 h 114"/>
                <a:gd name="T22" fmla="*/ 159 w 167"/>
                <a:gd name="T23" fmla="*/ 8 h 114"/>
                <a:gd name="T24" fmla="*/ 8 w 167"/>
                <a:gd name="T25" fmla="*/ 8 h 114"/>
                <a:gd name="T26" fmla="*/ 8 w 167"/>
                <a:gd name="T27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14">
                  <a:moveTo>
                    <a:pt x="163" y="114"/>
                  </a:move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2"/>
                    <a:pt x="165" y="114"/>
                    <a:pt x="163" y="114"/>
                  </a:cubicBezTo>
                  <a:close/>
                  <a:moveTo>
                    <a:pt x="8" y="106"/>
                  </a:moveTo>
                  <a:cubicBezTo>
                    <a:pt x="159" y="106"/>
                    <a:pt x="159" y="106"/>
                    <a:pt x="159" y="106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0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Rectangle 180"/>
            <p:cNvSpPr>
              <a:spLocks noChangeArrowheads="1"/>
            </p:cNvSpPr>
            <p:nvPr/>
          </p:nvSpPr>
          <p:spPr bwMode="auto">
            <a:xfrm>
              <a:off x="7589838" y="3727450"/>
              <a:ext cx="504825" cy="33655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181"/>
            <p:cNvSpPr>
              <a:spLocks noEditPoints="1"/>
            </p:cNvSpPr>
            <p:nvPr/>
          </p:nvSpPr>
          <p:spPr bwMode="auto">
            <a:xfrm>
              <a:off x="7577138" y="3714750"/>
              <a:ext cx="530225" cy="361950"/>
            </a:xfrm>
            <a:custGeom>
              <a:avLst/>
              <a:gdLst>
                <a:gd name="T0" fmla="*/ 163 w 167"/>
                <a:gd name="T1" fmla="*/ 114 h 114"/>
                <a:gd name="T2" fmla="*/ 4 w 167"/>
                <a:gd name="T3" fmla="*/ 114 h 114"/>
                <a:gd name="T4" fmla="*/ 0 w 167"/>
                <a:gd name="T5" fmla="*/ 110 h 114"/>
                <a:gd name="T6" fmla="*/ 0 w 167"/>
                <a:gd name="T7" fmla="*/ 4 h 114"/>
                <a:gd name="T8" fmla="*/ 4 w 167"/>
                <a:gd name="T9" fmla="*/ 0 h 114"/>
                <a:gd name="T10" fmla="*/ 163 w 167"/>
                <a:gd name="T11" fmla="*/ 0 h 114"/>
                <a:gd name="T12" fmla="*/ 167 w 167"/>
                <a:gd name="T13" fmla="*/ 4 h 114"/>
                <a:gd name="T14" fmla="*/ 167 w 167"/>
                <a:gd name="T15" fmla="*/ 110 h 114"/>
                <a:gd name="T16" fmla="*/ 163 w 167"/>
                <a:gd name="T17" fmla="*/ 114 h 114"/>
                <a:gd name="T18" fmla="*/ 8 w 167"/>
                <a:gd name="T19" fmla="*/ 106 h 114"/>
                <a:gd name="T20" fmla="*/ 159 w 167"/>
                <a:gd name="T21" fmla="*/ 106 h 114"/>
                <a:gd name="T22" fmla="*/ 159 w 167"/>
                <a:gd name="T23" fmla="*/ 8 h 114"/>
                <a:gd name="T24" fmla="*/ 8 w 167"/>
                <a:gd name="T25" fmla="*/ 8 h 114"/>
                <a:gd name="T26" fmla="*/ 8 w 167"/>
                <a:gd name="T27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7" h="114">
                  <a:moveTo>
                    <a:pt x="163" y="114"/>
                  </a:moveTo>
                  <a:cubicBezTo>
                    <a:pt x="4" y="114"/>
                    <a:pt x="4" y="114"/>
                    <a:pt x="4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67" y="112"/>
                    <a:pt x="165" y="114"/>
                    <a:pt x="163" y="114"/>
                  </a:cubicBezTo>
                  <a:close/>
                  <a:moveTo>
                    <a:pt x="8" y="106"/>
                  </a:moveTo>
                  <a:cubicBezTo>
                    <a:pt x="159" y="106"/>
                    <a:pt x="159" y="106"/>
                    <a:pt x="159" y="106"/>
                  </a:cubicBezTo>
                  <a:cubicBezTo>
                    <a:pt x="159" y="8"/>
                    <a:pt x="159" y="8"/>
                    <a:pt x="159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0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Rectangle 182"/>
            <p:cNvSpPr>
              <a:spLocks noChangeArrowheads="1"/>
            </p:cNvSpPr>
            <p:nvPr/>
          </p:nvSpPr>
          <p:spPr bwMode="auto">
            <a:xfrm>
              <a:off x="6784976" y="3803650"/>
              <a:ext cx="103188" cy="2603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183"/>
            <p:cNvSpPr>
              <a:spLocks noEditPoints="1"/>
            </p:cNvSpPr>
            <p:nvPr/>
          </p:nvSpPr>
          <p:spPr bwMode="auto">
            <a:xfrm>
              <a:off x="6775451" y="3790950"/>
              <a:ext cx="125413" cy="282575"/>
            </a:xfrm>
            <a:custGeom>
              <a:avLst/>
              <a:gdLst>
                <a:gd name="T0" fmla="*/ 36 w 40"/>
                <a:gd name="T1" fmla="*/ 89 h 89"/>
                <a:gd name="T2" fmla="*/ 3 w 40"/>
                <a:gd name="T3" fmla="*/ 89 h 89"/>
                <a:gd name="T4" fmla="*/ 0 w 40"/>
                <a:gd name="T5" fmla="*/ 86 h 89"/>
                <a:gd name="T6" fmla="*/ 0 w 40"/>
                <a:gd name="T7" fmla="*/ 4 h 89"/>
                <a:gd name="T8" fmla="*/ 3 w 40"/>
                <a:gd name="T9" fmla="*/ 0 h 89"/>
                <a:gd name="T10" fmla="*/ 36 w 40"/>
                <a:gd name="T11" fmla="*/ 0 h 89"/>
                <a:gd name="T12" fmla="*/ 40 w 40"/>
                <a:gd name="T13" fmla="*/ 4 h 89"/>
                <a:gd name="T14" fmla="*/ 40 w 40"/>
                <a:gd name="T15" fmla="*/ 86 h 89"/>
                <a:gd name="T16" fmla="*/ 36 w 40"/>
                <a:gd name="T17" fmla="*/ 89 h 89"/>
                <a:gd name="T18" fmla="*/ 6 w 40"/>
                <a:gd name="T19" fmla="*/ 82 h 89"/>
                <a:gd name="T20" fmla="*/ 33 w 40"/>
                <a:gd name="T21" fmla="*/ 82 h 89"/>
                <a:gd name="T22" fmla="*/ 33 w 40"/>
                <a:gd name="T23" fmla="*/ 7 h 89"/>
                <a:gd name="T24" fmla="*/ 6 w 40"/>
                <a:gd name="T25" fmla="*/ 7 h 89"/>
                <a:gd name="T26" fmla="*/ 6 w 40"/>
                <a:gd name="T27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89">
                  <a:moveTo>
                    <a:pt x="36" y="89"/>
                  </a:move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7"/>
                    <a:pt x="38" y="89"/>
                    <a:pt x="36" y="89"/>
                  </a:cubicBezTo>
                  <a:close/>
                  <a:moveTo>
                    <a:pt x="6" y="82"/>
                  </a:moveTo>
                  <a:cubicBezTo>
                    <a:pt x="33" y="82"/>
                    <a:pt x="33" y="82"/>
                    <a:pt x="33" y="8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6" y="8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Rectangle 184"/>
            <p:cNvSpPr>
              <a:spLocks noChangeArrowheads="1"/>
            </p:cNvSpPr>
            <p:nvPr/>
          </p:nvSpPr>
          <p:spPr bwMode="auto">
            <a:xfrm>
              <a:off x="8240713" y="3803650"/>
              <a:ext cx="104775" cy="2603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185"/>
            <p:cNvSpPr>
              <a:spLocks noEditPoints="1"/>
            </p:cNvSpPr>
            <p:nvPr/>
          </p:nvSpPr>
          <p:spPr bwMode="auto">
            <a:xfrm>
              <a:off x="8231188" y="3790950"/>
              <a:ext cx="127000" cy="282575"/>
            </a:xfrm>
            <a:custGeom>
              <a:avLst/>
              <a:gdLst>
                <a:gd name="T0" fmla="*/ 36 w 40"/>
                <a:gd name="T1" fmla="*/ 89 h 89"/>
                <a:gd name="T2" fmla="*/ 3 w 40"/>
                <a:gd name="T3" fmla="*/ 89 h 89"/>
                <a:gd name="T4" fmla="*/ 0 w 40"/>
                <a:gd name="T5" fmla="*/ 86 h 89"/>
                <a:gd name="T6" fmla="*/ 0 w 40"/>
                <a:gd name="T7" fmla="*/ 4 h 89"/>
                <a:gd name="T8" fmla="*/ 3 w 40"/>
                <a:gd name="T9" fmla="*/ 0 h 89"/>
                <a:gd name="T10" fmla="*/ 36 w 40"/>
                <a:gd name="T11" fmla="*/ 0 h 89"/>
                <a:gd name="T12" fmla="*/ 40 w 40"/>
                <a:gd name="T13" fmla="*/ 4 h 89"/>
                <a:gd name="T14" fmla="*/ 40 w 40"/>
                <a:gd name="T15" fmla="*/ 86 h 89"/>
                <a:gd name="T16" fmla="*/ 36 w 40"/>
                <a:gd name="T17" fmla="*/ 89 h 89"/>
                <a:gd name="T18" fmla="*/ 6 w 40"/>
                <a:gd name="T19" fmla="*/ 82 h 89"/>
                <a:gd name="T20" fmla="*/ 33 w 40"/>
                <a:gd name="T21" fmla="*/ 82 h 89"/>
                <a:gd name="T22" fmla="*/ 33 w 40"/>
                <a:gd name="T23" fmla="*/ 7 h 89"/>
                <a:gd name="T24" fmla="*/ 6 w 40"/>
                <a:gd name="T25" fmla="*/ 7 h 89"/>
                <a:gd name="T26" fmla="*/ 6 w 40"/>
                <a:gd name="T27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89">
                  <a:moveTo>
                    <a:pt x="36" y="89"/>
                  </a:move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40" y="87"/>
                    <a:pt x="38" y="89"/>
                    <a:pt x="36" y="89"/>
                  </a:cubicBezTo>
                  <a:close/>
                  <a:moveTo>
                    <a:pt x="6" y="82"/>
                  </a:moveTo>
                  <a:cubicBezTo>
                    <a:pt x="33" y="82"/>
                    <a:pt x="33" y="82"/>
                    <a:pt x="33" y="82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6" y="8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186"/>
            <p:cNvSpPr>
              <a:spLocks/>
            </p:cNvSpPr>
            <p:nvPr/>
          </p:nvSpPr>
          <p:spPr bwMode="auto">
            <a:xfrm>
              <a:off x="7246938" y="4298950"/>
              <a:ext cx="638175" cy="38100"/>
            </a:xfrm>
            <a:custGeom>
              <a:avLst/>
              <a:gdLst>
                <a:gd name="T0" fmla="*/ 195 w 201"/>
                <a:gd name="T1" fmla="*/ 12 h 12"/>
                <a:gd name="T2" fmla="*/ 6 w 201"/>
                <a:gd name="T3" fmla="*/ 12 h 12"/>
                <a:gd name="T4" fmla="*/ 0 w 201"/>
                <a:gd name="T5" fmla="*/ 6 h 12"/>
                <a:gd name="T6" fmla="*/ 6 w 201"/>
                <a:gd name="T7" fmla="*/ 0 h 12"/>
                <a:gd name="T8" fmla="*/ 195 w 201"/>
                <a:gd name="T9" fmla="*/ 0 h 12"/>
                <a:gd name="T10" fmla="*/ 201 w 201"/>
                <a:gd name="T11" fmla="*/ 6 h 12"/>
                <a:gd name="T12" fmla="*/ 195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19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1" y="3"/>
                    <a:pt x="201" y="6"/>
                  </a:cubicBezTo>
                  <a:cubicBezTo>
                    <a:pt x="201" y="9"/>
                    <a:pt x="198" y="12"/>
                    <a:pt x="195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187"/>
            <p:cNvSpPr>
              <a:spLocks/>
            </p:cNvSpPr>
            <p:nvPr/>
          </p:nvSpPr>
          <p:spPr bwMode="auto">
            <a:xfrm>
              <a:off x="7246938" y="4419600"/>
              <a:ext cx="638175" cy="38100"/>
            </a:xfrm>
            <a:custGeom>
              <a:avLst/>
              <a:gdLst>
                <a:gd name="T0" fmla="*/ 195 w 201"/>
                <a:gd name="T1" fmla="*/ 12 h 12"/>
                <a:gd name="T2" fmla="*/ 6 w 201"/>
                <a:gd name="T3" fmla="*/ 12 h 12"/>
                <a:gd name="T4" fmla="*/ 0 w 201"/>
                <a:gd name="T5" fmla="*/ 6 h 12"/>
                <a:gd name="T6" fmla="*/ 6 w 201"/>
                <a:gd name="T7" fmla="*/ 0 h 12"/>
                <a:gd name="T8" fmla="*/ 195 w 201"/>
                <a:gd name="T9" fmla="*/ 0 h 12"/>
                <a:gd name="T10" fmla="*/ 201 w 201"/>
                <a:gd name="T11" fmla="*/ 6 h 12"/>
                <a:gd name="T12" fmla="*/ 195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19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1" y="2"/>
                    <a:pt x="201" y="6"/>
                  </a:cubicBezTo>
                  <a:cubicBezTo>
                    <a:pt x="201" y="9"/>
                    <a:pt x="198" y="12"/>
                    <a:pt x="195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188"/>
            <p:cNvSpPr>
              <a:spLocks/>
            </p:cNvSpPr>
            <p:nvPr/>
          </p:nvSpPr>
          <p:spPr bwMode="auto">
            <a:xfrm>
              <a:off x="7246938" y="4537075"/>
              <a:ext cx="638175" cy="38100"/>
            </a:xfrm>
            <a:custGeom>
              <a:avLst/>
              <a:gdLst>
                <a:gd name="T0" fmla="*/ 195 w 201"/>
                <a:gd name="T1" fmla="*/ 12 h 12"/>
                <a:gd name="T2" fmla="*/ 6 w 201"/>
                <a:gd name="T3" fmla="*/ 12 h 12"/>
                <a:gd name="T4" fmla="*/ 0 w 201"/>
                <a:gd name="T5" fmla="*/ 6 h 12"/>
                <a:gd name="T6" fmla="*/ 6 w 201"/>
                <a:gd name="T7" fmla="*/ 0 h 12"/>
                <a:gd name="T8" fmla="*/ 195 w 201"/>
                <a:gd name="T9" fmla="*/ 0 h 12"/>
                <a:gd name="T10" fmla="*/ 201 w 201"/>
                <a:gd name="T11" fmla="*/ 6 h 12"/>
                <a:gd name="T12" fmla="*/ 195 w 20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12">
                  <a:moveTo>
                    <a:pt x="19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1" y="3"/>
                    <a:pt x="201" y="6"/>
                  </a:cubicBezTo>
                  <a:cubicBezTo>
                    <a:pt x="201" y="10"/>
                    <a:pt x="198" y="12"/>
                    <a:pt x="195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Oval 189"/>
            <p:cNvSpPr>
              <a:spLocks noChangeArrowheads="1"/>
            </p:cNvSpPr>
            <p:nvPr/>
          </p:nvSpPr>
          <p:spPr bwMode="auto">
            <a:xfrm>
              <a:off x="7945438" y="4352925"/>
              <a:ext cx="168275" cy="168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190"/>
            <p:cNvSpPr>
              <a:spLocks noEditPoints="1"/>
            </p:cNvSpPr>
            <p:nvPr/>
          </p:nvSpPr>
          <p:spPr bwMode="auto">
            <a:xfrm>
              <a:off x="7932738" y="4340225"/>
              <a:ext cx="193675" cy="193675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1 h 61"/>
                <a:gd name="T4" fmla="*/ 30 w 61"/>
                <a:gd name="T5" fmla="*/ 0 h 61"/>
                <a:gd name="T6" fmla="*/ 61 w 61"/>
                <a:gd name="T7" fmla="*/ 31 h 61"/>
                <a:gd name="T8" fmla="*/ 30 w 61"/>
                <a:gd name="T9" fmla="*/ 61 h 61"/>
                <a:gd name="T10" fmla="*/ 30 w 61"/>
                <a:gd name="T11" fmla="*/ 8 h 61"/>
                <a:gd name="T12" fmla="*/ 8 w 61"/>
                <a:gd name="T13" fmla="*/ 31 h 61"/>
                <a:gd name="T14" fmla="*/ 30 w 61"/>
                <a:gd name="T15" fmla="*/ 53 h 61"/>
                <a:gd name="T16" fmla="*/ 53 w 61"/>
                <a:gd name="T17" fmla="*/ 31 h 61"/>
                <a:gd name="T18" fmla="*/ 30 w 61"/>
                <a:gd name="T19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8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8"/>
                    <a:pt x="47" y="61"/>
                    <a:pt x="30" y="61"/>
                  </a:cubicBezTo>
                  <a:close/>
                  <a:moveTo>
                    <a:pt x="30" y="8"/>
                  </a:moveTo>
                  <a:cubicBezTo>
                    <a:pt x="18" y="8"/>
                    <a:pt x="8" y="18"/>
                    <a:pt x="8" y="31"/>
                  </a:cubicBezTo>
                  <a:cubicBezTo>
                    <a:pt x="8" y="43"/>
                    <a:pt x="18" y="53"/>
                    <a:pt x="30" y="53"/>
                  </a:cubicBezTo>
                  <a:cubicBezTo>
                    <a:pt x="43" y="53"/>
                    <a:pt x="53" y="43"/>
                    <a:pt x="53" y="31"/>
                  </a:cubicBezTo>
                  <a:cubicBezTo>
                    <a:pt x="53" y="18"/>
                    <a:pt x="43" y="8"/>
                    <a:pt x="30" y="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Oval 191"/>
            <p:cNvSpPr>
              <a:spLocks noChangeArrowheads="1"/>
            </p:cNvSpPr>
            <p:nvPr/>
          </p:nvSpPr>
          <p:spPr bwMode="auto">
            <a:xfrm>
              <a:off x="7015163" y="4352925"/>
              <a:ext cx="171450" cy="1682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74000">
                  <a:schemeClr val="bg2">
                    <a:lumMod val="9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192"/>
            <p:cNvSpPr>
              <a:spLocks noEditPoints="1"/>
            </p:cNvSpPr>
            <p:nvPr/>
          </p:nvSpPr>
          <p:spPr bwMode="auto">
            <a:xfrm>
              <a:off x="7002463" y="4340225"/>
              <a:ext cx="196850" cy="193675"/>
            </a:xfrm>
            <a:custGeom>
              <a:avLst/>
              <a:gdLst>
                <a:gd name="T0" fmla="*/ 31 w 62"/>
                <a:gd name="T1" fmla="*/ 61 h 61"/>
                <a:gd name="T2" fmla="*/ 0 w 62"/>
                <a:gd name="T3" fmla="*/ 31 h 61"/>
                <a:gd name="T4" fmla="*/ 31 w 62"/>
                <a:gd name="T5" fmla="*/ 0 h 61"/>
                <a:gd name="T6" fmla="*/ 62 w 62"/>
                <a:gd name="T7" fmla="*/ 31 h 61"/>
                <a:gd name="T8" fmla="*/ 31 w 62"/>
                <a:gd name="T9" fmla="*/ 61 h 61"/>
                <a:gd name="T10" fmla="*/ 31 w 62"/>
                <a:gd name="T11" fmla="*/ 8 h 61"/>
                <a:gd name="T12" fmla="*/ 8 w 62"/>
                <a:gd name="T13" fmla="*/ 31 h 61"/>
                <a:gd name="T14" fmla="*/ 31 w 62"/>
                <a:gd name="T15" fmla="*/ 53 h 61"/>
                <a:gd name="T16" fmla="*/ 54 w 62"/>
                <a:gd name="T17" fmla="*/ 31 h 61"/>
                <a:gd name="T18" fmla="*/ 31 w 62"/>
                <a:gd name="T19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61"/>
                  </a:moveTo>
                  <a:cubicBezTo>
                    <a:pt x="14" y="61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1"/>
                    <a:pt x="31" y="61"/>
                  </a:cubicBezTo>
                  <a:close/>
                  <a:moveTo>
                    <a:pt x="31" y="8"/>
                  </a:moveTo>
                  <a:cubicBezTo>
                    <a:pt x="19" y="8"/>
                    <a:pt x="8" y="18"/>
                    <a:pt x="8" y="31"/>
                  </a:cubicBezTo>
                  <a:cubicBezTo>
                    <a:pt x="8" y="43"/>
                    <a:pt x="19" y="53"/>
                    <a:pt x="31" y="53"/>
                  </a:cubicBezTo>
                  <a:cubicBezTo>
                    <a:pt x="44" y="53"/>
                    <a:pt x="54" y="43"/>
                    <a:pt x="54" y="31"/>
                  </a:cubicBezTo>
                  <a:cubicBezTo>
                    <a:pt x="54" y="18"/>
                    <a:pt x="44" y="8"/>
                    <a:pt x="31" y="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193"/>
            <p:cNvSpPr>
              <a:spLocks/>
            </p:cNvSpPr>
            <p:nvPr/>
          </p:nvSpPr>
          <p:spPr bwMode="auto">
            <a:xfrm>
              <a:off x="7081838" y="4159250"/>
              <a:ext cx="965200" cy="101600"/>
            </a:xfrm>
            <a:custGeom>
              <a:avLst/>
              <a:gdLst>
                <a:gd name="T0" fmla="*/ 298 w 304"/>
                <a:gd name="T1" fmla="*/ 32 h 32"/>
                <a:gd name="T2" fmla="*/ 292 w 304"/>
                <a:gd name="T3" fmla="*/ 27 h 32"/>
                <a:gd name="T4" fmla="*/ 152 w 304"/>
                <a:gd name="T5" fmla="*/ 12 h 32"/>
                <a:gd name="T6" fmla="*/ 12 w 304"/>
                <a:gd name="T7" fmla="*/ 27 h 32"/>
                <a:gd name="T8" fmla="*/ 6 w 304"/>
                <a:gd name="T9" fmla="*/ 32 h 32"/>
                <a:gd name="T10" fmla="*/ 0 w 304"/>
                <a:gd name="T11" fmla="*/ 26 h 32"/>
                <a:gd name="T12" fmla="*/ 48 w 304"/>
                <a:gd name="T13" fmla="*/ 6 h 32"/>
                <a:gd name="T14" fmla="*/ 152 w 304"/>
                <a:gd name="T15" fmla="*/ 0 h 32"/>
                <a:gd name="T16" fmla="*/ 256 w 304"/>
                <a:gd name="T17" fmla="*/ 6 h 32"/>
                <a:gd name="T18" fmla="*/ 304 w 304"/>
                <a:gd name="T19" fmla="*/ 26 h 32"/>
                <a:gd name="T20" fmla="*/ 298 w 304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32">
                  <a:moveTo>
                    <a:pt x="298" y="32"/>
                  </a:moveTo>
                  <a:cubicBezTo>
                    <a:pt x="295" y="32"/>
                    <a:pt x="293" y="30"/>
                    <a:pt x="292" y="27"/>
                  </a:cubicBezTo>
                  <a:cubicBezTo>
                    <a:pt x="285" y="21"/>
                    <a:pt x="233" y="12"/>
                    <a:pt x="152" y="12"/>
                  </a:cubicBezTo>
                  <a:cubicBezTo>
                    <a:pt x="72" y="12"/>
                    <a:pt x="19" y="21"/>
                    <a:pt x="12" y="27"/>
                  </a:cubicBezTo>
                  <a:cubicBezTo>
                    <a:pt x="12" y="30"/>
                    <a:pt x="9" y="32"/>
                    <a:pt x="6" y="32"/>
                  </a:cubicBezTo>
                  <a:cubicBezTo>
                    <a:pt x="3" y="32"/>
                    <a:pt x="0" y="29"/>
                    <a:pt x="0" y="26"/>
                  </a:cubicBezTo>
                  <a:cubicBezTo>
                    <a:pt x="0" y="19"/>
                    <a:pt x="6" y="12"/>
                    <a:pt x="48" y="6"/>
                  </a:cubicBezTo>
                  <a:cubicBezTo>
                    <a:pt x="76" y="2"/>
                    <a:pt x="113" y="0"/>
                    <a:pt x="152" y="0"/>
                  </a:cubicBezTo>
                  <a:cubicBezTo>
                    <a:pt x="191" y="0"/>
                    <a:pt x="228" y="2"/>
                    <a:pt x="256" y="6"/>
                  </a:cubicBezTo>
                  <a:cubicBezTo>
                    <a:pt x="298" y="12"/>
                    <a:pt x="304" y="19"/>
                    <a:pt x="304" y="26"/>
                  </a:cubicBezTo>
                  <a:cubicBezTo>
                    <a:pt x="304" y="29"/>
                    <a:pt x="301" y="32"/>
                    <a:pt x="298" y="3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Rectangle 194"/>
            <p:cNvSpPr>
              <a:spLocks noChangeArrowheads="1"/>
            </p:cNvSpPr>
            <p:nvPr/>
          </p:nvSpPr>
          <p:spPr bwMode="auto">
            <a:xfrm>
              <a:off x="6838951" y="4664075"/>
              <a:ext cx="1455738" cy="1841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195"/>
            <p:cNvSpPr>
              <a:spLocks noEditPoints="1"/>
            </p:cNvSpPr>
            <p:nvPr/>
          </p:nvSpPr>
          <p:spPr bwMode="auto">
            <a:xfrm>
              <a:off x="6819901" y="4645025"/>
              <a:ext cx="1493838" cy="222250"/>
            </a:xfrm>
            <a:custGeom>
              <a:avLst/>
              <a:gdLst>
                <a:gd name="T0" fmla="*/ 465 w 471"/>
                <a:gd name="T1" fmla="*/ 70 h 70"/>
                <a:gd name="T2" fmla="*/ 6 w 471"/>
                <a:gd name="T3" fmla="*/ 70 h 70"/>
                <a:gd name="T4" fmla="*/ 0 w 471"/>
                <a:gd name="T5" fmla="*/ 64 h 70"/>
                <a:gd name="T6" fmla="*/ 0 w 471"/>
                <a:gd name="T7" fmla="*/ 6 h 70"/>
                <a:gd name="T8" fmla="*/ 6 w 471"/>
                <a:gd name="T9" fmla="*/ 0 h 70"/>
                <a:gd name="T10" fmla="*/ 465 w 471"/>
                <a:gd name="T11" fmla="*/ 0 h 70"/>
                <a:gd name="T12" fmla="*/ 471 w 471"/>
                <a:gd name="T13" fmla="*/ 6 h 70"/>
                <a:gd name="T14" fmla="*/ 471 w 471"/>
                <a:gd name="T15" fmla="*/ 64 h 70"/>
                <a:gd name="T16" fmla="*/ 465 w 471"/>
                <a:gd name="T17" fmla="*/ 70 h 70"/>
                <a:gd name="T18" fmla="*/ 12 w 471"/>
                <a:gd name="T19" fmla="*/ 58 h 70"/>
                <a:gd name="T20" fmla="*/ 459 w 471"/>
                <a:gd name="T21" fmla="*/ 58 h 70"/>
                <a:gd name="T22" fmla="*/ 459 w 471"/>
                <a:gd name="T23" fmla="*/ 12 h 70"/>
                <a:gd name="T24" fmla="*/ 12 w 471"/>
                <a:gd name="T25" fmla="*/ 12 h 70"/>
                <a:gd name="T26" fmla="*/ 12 w 471"/>
                <a:gd name="T27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1" h="70">
                  <a:moveTo>
                    <a:pt x="465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2" y="70"/>
                    <a:pt x="0" y="67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68" y="0"/>
                    <a:pt x="471" y="3"/>
                    <a:pt x="471" y="6"/>
                  </a:cubicBezTo>
                  <a:cubicBezTo>
                    <a:pt x="471" y="64"/>
                    <a:pt x="471" y="64"/>
                    <a:pt x="471" y="64"/>
                  </a:cubicBezTo>
                  <a:cubicBezTo>
                    <a:pt x="471" y="67"/>
                    <a:pt x="468" y="70"/>
                    <a:pt x="465" y="70"/>
                  </a:cubicBezTo>
                  <a:close/>
                  <a:moveTo>
                    <a:pt x="12" y="58"/>
                  </a:moveTo>
                  <a:cubicBezTo>
                    <a:pt x="459" y="58"/>
                    <a:pt x="459" y="58"/>
                    <a:pt x="459" y="58"/>
                  </a:cubicBezTo>
                  <a:cubicBezTo>
                    <a:pt x="459" y="12"/>
                    <a:pt x="459" y="12"/>
                    <a:pt x="459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5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196"/>
            <p:cNvSpPr>
              <a:spLocks/>
            </p:cNvSpPr>
            <p:nvPr/>
          </p:nvSpPr>
          <p:spPr bwMode="auto">
            <a:xfrm>
              <a:off x="7688263" y="3937000"/>
              <a:ext cx="304800" cy="130175"/>
            </a:xfrm>
            <a:custGeom>
              <a:avLst/>
              <a:gdLst>
                <a:gd name="T0" fmla="*/ 12 w 96"/>
                <a:gd name="T1" fmla="*/ 41 h 41"/>
                <a:gd name="T2" fmla="*/ 0 w 96"/>
                <a:gd name="T3" fmla="*/ 38 h 41"/>
                <a:gd name="T4" fmla="*/ 48 w 96"/>
                <a:gd name="T5" fmla="*/ 0 h 41"/>
                <a:gd name="T6" fmla="*/ 96 w 96"/>
                <a:gd name="T7" fmla="*/ 38 h 41"/>
                <a:gd name="T8" fmla="*/ 84 w 96"/>
                <a:gd name="T9" fmla="*/ 41 h 41"/>
                <a:gd name="T10" fmla="*/ 48 w 96"/>
                <a:gd name="T11" fmla="*/ 12 h 41"/>
                <a:gd name="T12" fmla="*/ 12 w 96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1">
                  <a:moveTo>
                    <a:pt x="12" y="41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6" y="16"/>
                    <a:pt x="25" y="0"/>
                    <a:pt x="48" y="0"/>
                  </a:cubicBezTo>
                  <a:cubicBezTo>
                    <a:pt x="71" y="0"/>
                    <a:pt x="91" y="16"/>
                    <a:pt x="96" y="38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0" y="24"/>
                    <a:pt x="65" y="12"/>
                    <a:pt x="48" y="12"/>
                  </a:cubicBezTo>
                  <a:cubicBezTo>
                    <a:pt x="31" y="12"/>
                    <a:pt x="16" y="24"/>
                    <a:pt x="12" y="4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0" name="star"/>
          <p:cNvGrpSpPr/>
          <p:nvPr/>
        </p:nvGrpSpPr>
        <p:grpSpPr>
          <a:xfrm rot="21221551">
            <a:off x="-6346" y="1535695"/>
            <a:ext cx="1498116" cy="1421680"/>
            <a:chOff x="122238" y="3832225"/>
            <a:chExt cx="1555750" cy="1476375"/>
          </a:xfrm>
        </p:grpSpPr>
        <p:sp>
          <p:nvSpPr>
            <p:cNvPr id="761" name="Freeform 150"/>
            <p:cNvSpPr>
              <a:spLocks/>
            </p:cNvSpPr>
            <p:nvPr/>
          </p:nvSpPr>
          <p:spPr bwMode="auto">
            <a:xfrm>
              <a:off x="157163" y="3863975"/>
              <a:ext cx="1485900" cy="1412875"/>
            </a:xfrm>
            <a:custGeom>
              <a:avLst/>
              <a:gdLst>
                <a:gd name="T0" fmla="*/ 96 w 468"/>
                <a:gd name="T1" fmla="*/ 445 h 445"/>
                <a:gd name="T2" fmla="*/ 90 w 468"/>
                <a:gd name="T3" fmla="*/ 443 h 445"/>
                <a:gd name="T4" fmla="*/ 86 w 468"/>
                <a:gd name="T5" fmla="*/ 433 h 445"/>
                <a:gd name="T6" fmla="*/ 111 w 468"/>
                <a:gd name="T7" fmla="*/ 285 h 445"/>
                <a:gd name="T8" fmla="*/ 4 w 468"/>
                <a:gd name="T9" fmla="*/ 180 h 445"/>
                <a:gd name="T10" fmla="*/ 1 w 468"/>
                <a:gd name="T11" fmla="*/ 169 h 445"/>
                <a:gd name="T12" fmla="*/ 9 w 468"/>
                <a:gd name="T13" fmla="*/ 162 h 445"/>
                <a:gd name="T14" fmla="*/ 158 w 468"/>
                <a:gd name="T15" fmla="*/ 141 h 445"/>
                <a:gd name="T16" fmla="*/ 225 w 468"/>
                <a:gd name="T17" fmla="*/ 6 h 445"/>
                <a:gd name="T18" fmla="*/ 234 w 468"/>
                <a:gd name="T19" fmla="*/ 0 h 445"/>
                <a:gd name="T20" fmla="*/ 234 w 468"/>
                <a:gd name="T21" fmla="*/ 0 h 445"/>
                <a:gd name="T22" fmla="*/ 243 w 468"/>
                <a:gd name="T23" fmla="*/ 6 h 445"/>
                <a:gd name="T24" fmla="*/ 310 w 468"/>
                <a:gd name="T25" fmla="*/ 141 h 445"/>
                <a:gd name="T26" fmla="*/ 459 w 468"/>
                <a:gd name="T27" fmla="*/ 162 h 445"/>
                <a:gd name="T28" fmla="*/ 467 w 468"/>
                <a:gd name="T29" fmla="*/ 169 h 445"/>
                <a:gd name="T30" fmla="*/ 464 w 468"/>
                <a:gd name="T31" fmla="*/ 180 h 445"/>
                <a:gd name="T32" fmla="*/ 356 w 468"/>
                <a:gd name="T33" fmla="*/ 285 h 445"/>
                <a:gd name="T34" fmla="*/ 382 w 468"/>
                <a:gd name="T35" fmla="*/ 433 h 445"/>
                <a:gd name="T36" fmla="*/ 378 w 468"/>
                <a:gd name="T37" fmla="*/ 443 h 445"/>
                <a:gd name="T38" fmla="*/ 372 w 468"/>
                <a:gd name="T39" fmla="*/ 445 h 445"/>
                <a:gd name="T40" fmla="*/ 367 w 468"/>
                <a:gd name="T41" fmla="*/ 444 h 445"/>
                <a:gd name="T42" fmla="*/ 234 w 468"/>
                <a:gd name="T43" fmla="*/ 374 h 445"/>
                <a:gd name="T44" fmla="*/ 101 w 468"/>
                <a:gd name="T45" fmla="*/ 444 h 445"/>
                <a:gd name="T46" fmla="*/ 96 w 468"/>
                <a:gd name="T4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8" h="445">
                  <a:moveTo>
                    <a:pt x="96" y="445"/>
                  </a:moveTo>
                  <a:cubicBezTo>
                    <a:pt x="94" y="445"/>
                    <a:pt x="92" y="444"/>
                    <a:pt x="90" y="443"/>
                  </a:cubicBezTo>
                  <a:cubicBezTo>
                    <a:pt x="87" y="441"/>
                    <a:pt x="85" y="437"/>
                    <a:pt x="86" y="433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1" y="177"/>
                    <a:pt x="0" y="173"/>
                    <a:pt x="1" y="169"/>
                  </a:cubicBezTo>
                  <a:cubicBezTo>
                    <a:pt x="2" y="166"/>
                    <a:pt x="5" y="163"/>
                    <a:pt x="9" y="162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7" y="2"/>
                    <a:pt x="230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1" y="2"/>
                    <a:pt x="243" y="6"/>
                  </a:cubicBezTo>
                  <a:cubicBezTo>
                    <a:pt x="310" y="141"/>
                    <a:pt x="310" y="141"/>
                    <a:pt x="310" y="141"/>
                  </a:cubicBezTo>
                  <a:cubicBezTo>
                    <a:pt x="459" y="162"/>
                    <a:pt x="459" y="162"/>
                    <a:pt x="459" y="162"/>
                  </a:cubicBezTo>
                  <a:cubicBezTo>
                    <a:pt x="462" y="163"/>
                    <a:pt x="465" y="166"/>
                    <a:pt x="467" y="169"/>
                  </a:cubicBezTo>
                  <a:cubicBezTo>
                    <a:pt x="468" y="173"/>
                    <a:pt x="467" y="177"/>
                    <a:pt x="464" y="180"/>
                  </a:cubicBezTo>
                  <a:cubicBezTo>
                    <a:pt x="356" y="285"/>
                    <a:pt x="356" y="285"/>
                    <a:pt x="356" y="285"/>
                  </a:cubicBezTo>
                  <a:cubicBezTo>
                    <a:pt x="382" y="433"/>
                    <a:pt x="382" y="433"/>
                    <a:pt x="382" y="433"/>
                  </a:cubicBezTo>
                  <a:cubicBezTo>
                    <a:pt x="382" y="437"/>
                    <a:pt x="381" y="441"/>
                    <a:pt x="378" y="443"/>
                  </a:cubicBezTo>
                  <a:cubicBezTo>
                    <a:pt x="376" y="444"/>
                    <a:pt x="374" y="445"/>
                    <a:pt x="372" y="445"/>
                  </a:cubicBezTo>
                  <a:cubicBezTo>
                    <a:pt x="370" y="445"/>
                    <a:pt x="369" y="444"/>
                    <a:pt x="367" y="444"/>
                  </a:cubicBezTo>
                  <a:cubicBezTo>
                    <a:pt x="234" y="374"/>
                    <a:pt x="234" y="374"/>
                    <a:pt x="234" y="374"/>
                  </a:cubicBezTo>
                  <a:cubicBezTo>
                    <a:pt x="101" y="444"/>
                    <a:pt x="101" y="444"/>
                    <a:pt x="101" y="444"/>
                  </a:cubicBezTo>
                  <a:cubicBezTo>
                    <a:pt x="99" y="444"/>
                    <a:pt x="97" y="445"/>
                    <a:pt x="96" y="44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9000">
                  <a:srgbClr val="FAC309"/>
                </a:gs>
                <a:gs pos="84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151"/>
            <p:cNvSpPr>
              <a:spLocks noEditPoints="1"/>
            </p:cNvSpPr>
            <p:nvPr/>
          </p:nvSpPr>
          <p:spPr bwMode="auto">
            <a:xfrm>
              <a:off x="122238" y="3832225"/>
              <a:ext cx="1555750" cy="1476375"/>
            </a:xfrm>
            <a:custGeom>
              <a:avLst/>
              <a:gdLst>
                <a:gd name="T0" fmla="*/ 245 w 490"/>
                <a:gd name="T1" fmla="*/ 20 h 465"/>
                <a:gd name="T2" fmla="*/ 314 w 490"/>
                <a:gd name="T3" fmla="*/ 160 h 465"/>
                <a:gd name="T4" fmla="*/ 468 w 490"/>
                <a:gd name="T5" fmla="*/ 182 h 465"/>
                <a:gd name="T6" fmla="*/ 357 w 490"/>
                <a:gd name="T7" fmla="*/ 291 h 465"/>
                <a:gd name="T8" fmla="*/ 383 w 490"/>
                <a:gd name="T9" fmla="*/ 445 h 465"/>
                <a:gd name="T10" fmla="*/ 245 w 490"/>
                <a:gd name="T11" fmla="*/ 372 h 465"/>
                <a:gd name="T12" fmla="*/ 107 w 490"/>
                <a:gd name="T13" fmla="*/ 445 h 465"/>
                <a:gd name="T14" fmla="*/ 133 w 490"/>
                <a:gd name="T15" fmla="*/ 291 h 465"/>
                <a:gd name="T16" fmla="*/ 22 w 490"/>
                <a:gd name="T17" fmla="*/ 182 h 465"/>
                <a:gd name="T18" fmla="*/ 176 w 490"/>
                <a:gd name="T19" fmla="*/ 160 h 465"/>
                <a:gd name="T20" fmla="*/ 245 w 490"/>
                <a:gd name="T21" fmla="*/ 20 h 465"/>
                <a:gd name="T22" fmla="*/ 245 w 490"/>
                <a:gd name="T23" fmla="*/ 0 h 465"/>
                <a:gd name="T24" fmla="*/ 227 w 490"/>
                <a:gd name="T25" fmla="*/ 11 h 465"/>
                <a:gd name="T26" fmla="*/ 163 w 490"/>
                <a:gd name="T27" fmla="*/ 142 h 465"/>
                <a:gd name="T28" fmla="*/ 19 w 490"/>
                <a:gd name="T29" fmla="*/ 163 h 465"/>
                <a:gd name="T30" fmla="*/ 3 w 490"/>
                <a:gd name="T31" fmla="*/ 176 h 465"/>
                <a:gd name="T32" fmla="*/ 8 w 490"/>
                <a:gd name="T33" fmla="*/ 197 h 465"/>
                <a:gd name="T34" fmla="*/ 112 w 490"/>
                <a:gd name="T35" fmla="*/ 298 h 465"/>
                <a:gd name="T36" fmla="*/ 87 w 490"/>
                <a:gd name="T37" fmla="*/ 441 h 465"/>
                <a:gd name="T38" fmla="*/ 95 w 490"/>
                <a:gd name="T39" fmla="*/ 461 h 465"/>
                <a:gd name="T40" fmla="*/ 107 w 490"/>
                <a:gd name="T41" fmla="*/ 465 h 465"/>
                <a:gd name="T42" fmla="*/ 116 w 490"/>
                <a:gd name="T43" fmla="*/ 463 h 465"/>
                <a:gd name="T44" fmla="*/ 245 w 490"/>
                <a:gd name="T45" fmla="*/ 395 h 465"/>
                <a:gd name="T46" fmla="*/ 374 w 490"/>
                <a:gd name="T47" fmla="*/ 463 h 465"/>
                <a:gd name="T48" fmla="*/ 383 w 490"/>
                <a:gd name="T49" fmla="*/ 465 h 465"/>
                <a:gd name="T50" fmla="*/ 395 w 490"/>
                <a:gd name="T51" fmla="*/ 461 h 465"/>
                <a:gd name="T52" fmla="*/ 403 w 490"/>
                <a:gd name="T53" fmla="*/ 441 h 465"/>
                <a:gd name="T54" fmla="*/ 378 w 490"/>
                <a:gd name="T55" fmla="*/ 298 h 465"/>
                <a:gd name="T56" fmla="*/ 482 w 490"/>
                <a:gd name="T57" fmla="*/ 197 h 465"/>
                <a:gd name="T58" fmla="*/ 487 w 490"/>
                <a:gd name="T59" fmla="*/ 176 h 465"/>
                <a:gd name="T60" fmla="*/ 471 w 490"/>
                <a:gd name="T61" fmla="*/ 163 h 465"/>
                <a:gd name="T62" fmla="*/ 327 w 490"/>
                <a:gd name="T63" fmla="*/ 142 h 465"/>
                <a:gd name="T64" fmla="*/ 263 w 490"/>
                <a:gd name="T65" fmla="*/ 11 h 465"/>
                <a:gd name="T66" fmla="*/ 245 w 490"/>
                <a:gd name="T6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465">
                  <a:moveTo>
                    <a:pt x="245" y="20"/>
                  </a:moveTo>
                  <a:cubicBezTo>
                    <a:pt x="314" y="160"/>
                    <a:pt x="314" y="160"/>
                    <a:pt x="314" y="160"/>
                  </a:cubicBezTo>
                  <a:cubicBezTo>
                    <a:pt x="468" y="182"/>
                    <a:pt x="468" y="182"/>
                    <a:pt x="468" y="182"/>
                  </a:cubicBezTo>
                  <a:cubicBezTo>
                    <a:pt x="357" y="291"/>
                    <a:pt x="357" y="291"/>
                    <a:pt x="357" y="291"/>
                  </a:cubicBezTo>
                  <a:cubicBezTo>
                    <a:pt x="383" y="445"/>
                    <a:pt x="383" y="445"/>
                    <a:pt x="383" y="445"/>
                  </a:cubicBezTo>
                  <a:cubicBezTo>
                    <a:pt x="245" y="372"/>
                    <a:pt x="245" y="372"/>
                    <a:pt x="245" y="372"/>
                  </a:cubicBezTo>
                  <a:cubicBezTo>
                    <a:pt x="107" y="445"/>
                    <a:pt x="107" y="445"/>
                    <a:pt x="107" y="445"/>
                  </a:cubicBezTo>
                  <a:cubicBezTo>
                    <a:pt x="133" y="291"/>
                    <a:pt x="133" y="291"/>
                    <a:pt x="133" y="291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245" y="20"/>
                    <a:pt x="245" y="20"/>
                    <a:pt x="245" y="20"/>
                  </a:cubicBezTo>
                  <a:moveTo>
                    <a:pt x="245" y="0"/>
                  </a:moveTo>
                  <a:cubicBezTo>
                    <a:pt x="237" y="0"/>
                    <a:pt x="230" y="4"/>
                    <a:pt x="227" y="11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1" y="164"/>
                    <a:pt x="5" y="169"/>
                    <a:pt x="3" y="176"/>
                  </a:cubicBezTo>
                  <a:cubicBezTo>
                    <a:pt x="0" y="183"/>
                    <a:pt x="2" y="191"/>
                    <a:pt x="8" y="197"/>
                  </a:cubicBezTo>
                  <a:cubicBezTo>
                    <a:pt x="112" y="298"/>
                    <a:pt x="112" y="298"/>
                    <a:pt x="112" y="298"/>
                  </a:cubicBezTo>
                  <a:cubicBezTo>
                    <a:pt x="87" y="441"/>
                    <a:pt x="87" y="441"/>
                    <a:pt x="87" y="441"/>
                  </a:cubicBezTo>
                  <a:cubicBezTo>
                    <a:pt x="86" y="449"/>
                    <a:pt x="89" y="457"/>
                    <a:pt x="95" y="461"/>
                  </a:cubicBezTo>
                  <a:cubicBezTo>
                    <a:pt x="99" y="464"/>
                    <a:pt x="103" y="465"/>
                    <a:pt x="107" y="465"/>
                  </a:cubicBezTo>
                  <a:cubicBezTo>
                    <a:pt x="110" y="465"/>
                    <a:pt x="113" y="464"/>
                    <a:pt x="116" y="463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374" y="463"/>
                    <a:pt x="374" y="463"/>
                    <a:pt x="374" y="463"/>
                  </a:cubicBezTo>
                  <a:cubicBezTo>
                    <a:pt x="376" y="464"/>
                    <a:pt x="380" y="465"/>
                    <a:pt x="383" y="465"/>
                  </a:cubicBezTo>
                  <a:cubicBezTo>
                    <a:pt x="387" y="465"/>
                    <a:pt x="391" y="464"/>
                    <a:pt x="395" y="461"/>
                  </a:cubicBezTo>
                  <a:cubicBezTo>
                    <a:pt x="401" y="457"/>
                    <a:pt x="404" y="449"/>
                    <a:pt x="403" y="441"/>
                  </a:cubicBezTo>
                  <a:cubicBezTo>
                    <a:pt x="378" y="298"/>
                    <a:pt x="378" y="298"/>
                    <a:pt x="378" y="298"/>
                  </a:cubicBezTo>
                  <a:cubicBezTo>
                    <a:pt x="482" y="197"/>
                    <a:pt x="482" y="197"/>
                    <a:pt x="482" y="197"/>
                  </a:cubicBezTo>
                  <a:cubicBezTo>
                    <a:pt x="488" y="191"/>
                    <a:pt x="490" y="183"/>
                    <a:pt x="487" y="176"/>
                  </a:cubicBezTo>
                  <a:cubicBezTo>
                    <a:pt x="485" y="169"/>
                    <a:pt x="479" y="164"/>
                    <a:pt x="471" y="163"/>
                  </a:cubicBezTo>
                  <a:cubicBezTo>
                    <a:pt x="327" y="142"/>
                    <a:pt x="327" y="142"/>
                    <a:pt x="327" y="142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59" y="4"/>
                    <a:pt x="252" y="0"/>
                    <a:pt x="24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57" name="star"/>
          <p:cNvGrpSpPr/>
          <p:nvPr/>
        </p:nvGrpSpPr>
        <p:grpSpPr>
          <a:xfrm rot="2049159">
            <a:off x="6904719" y="4253564"/>
            <a:ext cx="1636486" cy="1552989"/>
            <a:chOff x="122238" y="3832225"/>
            <a:chExt cx="1555750" cy="1476375"/>
          </a:xfrm>
        </p:grpSpPr>
        <p:sp>
          <p:nvSpPr>
            <p:cNvPr id="758" name="Freeform 150"/>
            <p:cNvSpPr>
              <a:spLocks/>
            </p:cNvSpPr>
            <p:nvPr/>
          </p:nvSpPr>
          <p:spPr bwMode="auto">
            <a:xfrm>
              <a:off x="157163" y="3863975"/>
              <a:ext cx="1485900" cy="1412875"/>
            </a:xfrm>
            <a:custGeom>
              <a:avLst/>
              <a:gdLst>
                <a:gd name="T0" fmla="*/ 96 w 468"/>
                <a:gd name="T1" fmla="*/ 445 h 445"/>
                <a:gd name="T2" fmla="*/ 90 w 468"/>
                <a:gd name="T3" fmla="*/ 443 h 445"/>
                <a:gd name="T4" fmla="*/ 86 w 468"/>
                <a:gd name="T5" fmla="*/ 433 h 445"/>
                <a:gd name="T6" fmla="*/ 111 w 468"/>
                <a:gd name="T7" fmla="*/ 285 h 445"/>
                <a:gd name="T8" fmla="*/ 4 w 468"/>
                <a:gd name="T9" fmla="*/ 180 h 445"/>
                <a:gd name="T10" fmla="*/ 1 w 468"/>
                <a:gd name="T11" fmla="*/ 169 h 445"/>
                <a:gd name="T12" fmla="*/ 9 w 468"/>
                <a:gd name="T13" fmla="*/ 162 h 445"/>
                <a:gd name="T14" fmla="*/ 158 w 468"/>
                <a:gd name="T15" fmla="*/ 141 h 445"/>
                <a:gd name="T16" fmla="*/ 225 w 468"/>
                <a:gd name="T17" fmla="*/ 6 h 445"/>
                <a:gd name="T18" fmla="*/ 234 w 468"/>
                <a:gd name="T19" fmla="*/ 0 h 445"/>
                <a:gd name="T20" fmla="*/ 234 w 468"/>
                <a:gd name="T21" fmla="*/ 0 h 445"/>
                <a:gd name="T22" fmla="*/ 243 w 468"/>
                <a:gd name="T23" fmla="*/ 6 h 445"/>
                <a:gd name="T24" fmla="*/ 310 w 468"/>
                <a:gd name="T25" fmla="*/ 141 h 445"/>
                <a:gd name="T26" fmla="*/ 459 w 468"/>
                <a:gd name="T27" fmla="*/ 162 h 445"/>
                <a:gd name="T28" fmla="*/ 467 w 468"/>
                <a:gd name="T29" fmla="*/ 169 h 445"/>
                <a:gd name="T30" fmla="*/ 464 w 468"/>
                <a:gd name="T31" fmla="*/ 180 h 445"/>
                <a:gd name="T32" fmla="*/ 356 w 468"/>
                <a:gd name="T33" fmla="*/ 285 h 445"/>
                <a:gd name="T34" fmla="*/ 382 w 468"/>
                <a:gd name="T35" fmla="*/ 433 h 445"/>
                <a:gd name="T36" fmla="*/ 378 w 468"/>
                <a:gd name="T37" fmla="*/ 443 h 445"/>
                <a:gd name="T38" fmla="*/ 372 w 468"/>
                <a:gd name="T39" fmla="*/ 445 h 445"/>
                <a:gd name="T40" fmla="*/ 367 w 468"/>
                <a:gd name="T41" fmla="*/ 444 h 445"/>
                <a:gd name="T42" fmla="*/ 234 w 468"/>
                <a:gd name="T43" fmla="*/ 374 h 445"/>
                <a:gd name="T44" fmla="*/ 101 w 468"/>
                <a:gd name="T45" fmla="*/ 444 h 445"/>
                <a:gd name="T46" fmla="*/ 96 w 468"/>
                <a:gd name="T47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8" h="445">
                  <a:moveTo>
                    <a:pt x="96" y="445"/>
                  </a:moveTo>
                  <a:cubicBezTo>
                    <a:pt x="94" y="445"/>
                    <a:pt x="92" y="444"/>
                    <a:pt x="90" y="443"/>
                  </a:cubicBezTo>
                  <a:cubicBezTo>
                    <a:pt x="87" y="441"/>
                    <a:pt x="85" y="437"/>
                    <a:pt x="86" y="433"/>
                  </a:cubicBezTo>
                  <a:cubicBezTo>
                    <a:pt x="111" y="285"/>
                    <a:pt x="111" y="285"/>
                    <a:pt x="111" y="285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1" y="177"/>
                    <a:pt x="0" y="173"/>
                    <a:pt x="1" y="169"/>
                  </a:cubicBezTo>
                  <a:cubicBezTo>
                    <a:pt x="2" y="166"/>
                    <a:pt x="5" y="163"/>
                    <a:pt x="9" y="162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225" y="6"/>
                    <a:pt x="225" y="6"/>
                    <a:pt x="225" y="6"/>
                  </a:cubicBezTo>
                  <a:cubicBezTo>
                    <a:pt x="227" y="2"/>
                    <a:pt x="230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1" y="2"/>
                    <a:pt x="243" y="6"/>
                  </a:cubicBezTo>
                  <a:cubicBezTo>
                    <a:pt x="310" y="141"/>
                    <a:pt x="310" y="141"/>
                    <a:pt x="310" y="141"/>
                  </a:cubicBezTo>
                  <a:cubicBezTo>
                    <a:pt x="459" y="162"/>
                    <a:pt x="459" y="162"/>
                    <a:pt x="459" y="162"/>
                  </a:cubicBezTo>
                  <a:cubicBezTo>
                    <a:pt x="462" y="163"/>
                    <a:pt x="465" y="166"/>
                    <a:pt x="467" y="169"/>
                  </a:cubicBezTo>
                  <a:cubicBezTo>
                    <a:pt x="468" y="173"/>
                    <a:pt x="467" y="177"/>
                    <a:pt x="464" y="180"/>
                  </a:cubicBezTo>
                  <a:cubicBezTo>
                    <a:pt x="356" y="285"/>
                    <a:pt x="356" y="285"/>
                    <a:pt x="356" y="285"/>
                  </a:cubicBezTo>
                  <a:cubicBezTo>
                    <a:pt x="382" y="433"/>
                    <a:pt x="382" y="433"/>
                    <a:pt x="382" y="433"/>
                  </a:cubicBezTo>
                  <a:cubicBezTo>
                    <a:pt x="382" y="437"/>
                    <a:pt x="381" y="441"/>
                    <a:pt x="378" y="443"/>
                  </a:cubicBezTo>
                  <a:cubicBezTo>
                    <a:pt x="376" y="444"/>
                    <a:pt x="374" y="445"/>
                    <a:pt x="372" y="445"/>
                  </a:cubicBezTo>
                  <a:cubicBezTo>
                    <a:pt x="370" y="445"/>
                    <a:pt x="369" y="444"/>
                    <a:pt x="367" y="444"/>
                  </a:cubicBezTo>
                  <a:cubicBezTo>
                    <a:pt x="234" y="374"/>
                    <a:pt x="234" y="374"/>
                    <a:pt x="234" y="374"/>
                  </a:cubicBezTo>
                  <a:cubicBezTo>
                    <a:pt x="101" y="444"/>
                    <a:pt x="101" y="444"/>
                    <a:pt x="101" y="444"/>
                  </a:cubicBezTo>
                  <a:cubicBezTo>
                    <a:pt x="99" y="444"/>
                    <a:pt x="97" y="445"/>
                    <a:pt x="96" y="44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39000">
                  <a:srgbClr val="FAC309"/>
                </a:gs>
                <a:gs pos="84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151"/>
            <p:cNvSpPr>
              <a:spLocks noEditPoints="1"/>
            </p:cNvSpPr>
            <p:nvPr/>
          </p:nvSpPr>
          <p:spPr bwMode="auto">
            <a:xfrm>
              <a:off x="122238" y="3832225"/>
              <a:ext cx="1555750" cy="1476375"/>
            </a:xfrm>
            <a:custGeom>
              <a:avLst/>
              <a:gdLst>
                <a:gd name="T0" fmla="*/ 245 w 490"/>
                <a:gd name="T1" fmla="*/ 20 h 465"/>
                <a:gd name="T2" fmla="*/ 314 w 490"/>
                <a:gd name="T3" fmla="*/ 160 h 465"/>
                <a:gd name="T4" fmla="*/ 468 w 490"/>
                <a:gd name="T5" fmla="*/ 182 h 465"/>
                <a:gd name="T6" fmla="*/ 357 w 490"/>
                <a:gd name="T7" fmla="*/ 291 h 465"/>
                <a:gd name="T8" fmla="*/ 383 w 490"/>
                <a:gd name="T9" fmla="*/ 445 h 465"/>
                <a:gd name="T10" fmla="*/ 245 w 490"/>
                <a:gd name="T11" fmla="*/ 372 h 465"/>
                <a:gd name="T12" fmla="*/ 107 w 490"/>
                <a:gd name="T13" fmla="*/ 445 h 465"/>
                <a:gd name="T14" fmla="*/ 133 w 490"/>
                <a:gd name="T15" fmla="*/ 291 h 465"/>
                <a:gd name="T16" fmla="*/ 22 w 490"/>
                <a:gd name="T17" fmla="*/ 182 h 465"/>
                <a:gd name="T18" fmla="*/ 176 w 490"/>
                <a:gd name="T19" fmla="*/ 160 h 465"/>
                <a:gd name="T20" fmla="*/ 245 w 490"/>
                <a:gd name="T21" fmla="*/ 20 h 465"/>
                <a:gd name="T22" fmla="*/ 245 w 490"/>
                <a:gd name="T23" fmla="*/ 0 h 465"/>
                <a:gd name="T24" fmla="*/ 227 w 490"/>
                <a:gd name="T25" fmla="*/ 11 h 465"/>
                <a:gd name="T26" fmla="*/ 163 w 490"/>
                <a:gd name="T27" fmla="*/ 142 h 465"/>
                <a:gd name="T28" fmla="*/ 19 w 490"/>
                <a:gd name="T29" fmla="*/ 163 h 465"/>
                <a:gd name="T30" fmla="*/ 3 w 490"/>
                <a:gd name="T31" fmla="*/ 176 h 465"/>
                <a:gd name="T32" fmla="*/ 8 w 490"/>
                <a:gd name="T33" fmla="*/ 197 h 465"/>
                <a:gd name="T34" fmla="*/ 112 w 490"/>
                <a:gd name="T35" fmla="*/ 298 h 465"/>
                <a:gd name="T36" fmla="*/ 87 w 490"/>
                <a:gd name="T37" fmla="*/ 441 h 465"/>
                <a:gd name="T38" fmla="*/ 95 w 490"/>
                <a:gd name="T39" fmla="*/ 461 h 465"/>
                <a:gd name="T40" fmla="*/ 107 w 490"/>
                <a:gd name="T41" fmla="*/ 465 h 465"/>
                <a:gd name="T42" fmla="*/ 116 w 490"/>
                <a:gd name="T43" fmla="*/ 463 h 465"/>
                <a:gd name="T44" fmla="*/ 245 w 490"/>
                <a:gd name="T45" fmla="*/ 395 h 465"/>
                <a:gd name="T46" fmla="*/ 374 w 490"/>
                <a:gd name="T47" fmla="*/ 463 h 465"/>
                <a:gd name="T48" fmla="*/ 383 w 490"/>
                <a:gd name="T49" fmla="*/ 465 h 465"/>
                <a:gd name="T50" fmla="*/ 395 w 490"/>
                <a:gd name="T51" fmla="*/ 461 h 465"/>
                <a:gd name="T52" fmla="*/ 403 w 490"/>
                <a:gd name="T53" fmla="*/ 441 h 465"/>
                <a:gd name="T54" fmla="*/ 378 w 490"/>
                <a:gd name="T55" fmla="*/ 298 h 465"/>
                <a:gd name="T56" fmla="*/ 482 w 490"/>
                <a:gd name="T57" fmla="*/ 197 h 465"/>
                <a:gd name="T58" fmla="*/ 487 w 490"/>
                <a:gd name="T59" fmla="*/ 176 h 465"/>
                <a:gd name="T60" fmla="*/ 471 w 490"/>
                <a:gd name="T61" fmla="*/ 163 h 465"/>
                <a:gd name="T62" fmla="*/ 327 w 490"/>
                <a:gd name="T63" fmla="*/ 142 h 465"/>
                <a:gd name="T64" fmla="*/ 263 w 490"/>
                <a:gd name="T65" fmla="*/ 11 h 465"/>
                <a:gd name="T66" fmla="*/ 245 w 490"/>
                <a:gd name="T6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465">
                  <a:moveTo>
                    <a:pt x="245" y="20"/>
                  </a:moveTo>
                  <a:cubicBezTo>
                    <a:pt x="314" y="160"/>
                    <a:pt x="314" y="160"/>
                    <a:pt x="314" y="160"/>
                  </a:cubicBezTo>
                  <a:cubicBezTo>
                    <a:pt x="468" y="182"/>
                    <a:pt x="468" y="182"/>
                    <a:pt x="468" y="182"/>
                  </a:cubicBezTo>
                  <a:cubicBezTo>
                    <a:pt x="357" y="291"/>
                    <a:pt x="357" y="291"/>
                    <a:pt x="357" y="291"/>
                  </a:cubicBezTo>
                  <a:cubicBezTo>
                    <a:pt x="383" y="445"/>
                    <a:pt x="383" y="445"/>
                    <a:pt x="383" y="445"/>
                  </a:cubicBezTo>
                  <a:cubicBezTo>
                    <a:pt x="245" y="372"/>
                    <a:pt x="245" y="372"/>
                    <a:pt x="245" y="372"/>
                  </a:cubicBezTo>
                  <a:cubicBezTo>
                    <a:pt x="107" y="445"/>
                    <a:pt x="107" y="445"/>
                    <a:pt x="107" y="445"/>
                  </a:cubicBezTo>
                  <a:cubicBezTo>
                    <a:pt x="133" y="291"/>
                    <a:pt x="133" y="291"/>
                    <a:pt x="133" y="291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245" y="20"/>
                    <a:pt x="245" y="20"/>
                    <a:pt x="245" y="20"/>
                  </a:cubicBezTo>
                  <a:moveTo>
                    <a:pt x="245" y="0"/>
                  </a:moveTo>
                  <a:cubicBezTo>
                    <a:pt x="237" y="0"/>
                    <a:pt x="230" y="4"/>
                    <a:pt x="227" y="11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1" y="164"/>
                    <a:pt x="5" y="169"/>
                    <a:pt x="3" y="176"/>
                  </a:cubicBezTo>
                  <a:cubicBezTo>
                    <a:pt x="0" y="183"/>
                    <a:pt x="2" y="191"/>
                    <a:pt x="8" y="197"/>
                  </a:cubicBezTo>
                  <a:cubicBezTo>
                    <a:pt x="112" y="298"/>
                    <a:pt x="112" y="298"/>
                    <a:pt x="112" y="298"/>
                  </a:cubicBezTo>
                  <a:cubicBezTo>
                    <a:pt x="87" y="441"/>
                    <a:pt x="87" y="441"/>
                    <a:pt x="87" y="441"/>
                  </a:cubicBezTo>
                  <a:cubicBezTo>
                    <a:pt x="86" y="449"/>
                    <a:pt x="89" y="457"/>
                    <a:pt x="95" y="461"/>
                  </a:cubicBezTo>
                  <a:cubicBezTo>
                    <a:pt x="99" y="464"/>
                    <a:pt x="103" y="465"/>
                    <a:pt x="107" y="465"/>
                  </a:cubicBezTo>
                  <a:cubicBezTo>
                    <a:pt x="110" y="465"/>
                    <a:pt x="113" y="464"/>
                    <a:pt x="116" y="463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374" y="463"/>
                    <a:pt x="374" y="463"/>
                    <a:pt x="374" y="463"/>
                  </a:cubicBezTo>
                  <a:cubicBezTo>
                    <a:pt x="376" y="464"/>
                    <a:pt x="380" y="465"/>
                    <a:pt x="383" y="465"/>
                  </a:cubicBezTo>
                  <a:cubicBezTo>
                    <a:pt x="387" y="465"/>
                    <a:pt x="391" y="464"/>
                    <a:pt x="395" y="461"/>
                  </a:cubicBezTo>
                  <a:cubicBezTo>
                    <a:pt x="401" y="457"/>
                    <a:pt x="404" y="449"/>
                    <a:pt x="403" y="441"/>
                  </a:cubicBezTo>
                  <a:cubicBezTo>
                    <a:pt x="378" y="298"/>
                    <a:pt x="378" y="298"/>
                    <a:pt x="378" y="298"/>
                  </a:cubicBezTo>
                  <a:cubicBezTo>
                    <a:pt x="482" y="197"/>
                    <a:pt x="482" y="197"/>
                    <a:pt x="482" y="197"/>
                  </a:cubicBezTo>
                  <a:cubicBezTo>
                    <a:pt x="488" y="191"/>
                    <a:pt x="490" y="183"/>
                    <a:pt x="487" y="176"/>
                  </a:cubicBezTo>
                  <a:cubicBezTo>
                    <a:pt x="485" y="169"/>
                    <a:pt x="479" y="164"/>
                    <a:pt x="471" y="163"/>
                  </a:cubicBezTo>
                  <a:cubicBezTo>
                    <a:pt x="327" y="142"/>
                    <a:pt x="327" y="142"/>
                    <a:pt x="327" y="142"/>
                  </a:cubicBezTo>
                  <a:cubicBezTo>
                    <a:pt x="263" y="11"/>
                    <a:pt x="263" y="11"/>
                    <a:pt x="263" y="11"/>
                  </a:cubicBezTo>
                  <a:cubicBezTo>
                    <a:pt x="259" y="4"/>
                    <a:pt x="252" y="0"/>
                    <a:pt x="24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3"/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9" name="soccer ball"/>
          <p:cNvGrpSpPr/>
          <p:nvPr/>
        </p:nvGrpSpPr>
        <p:grpSpPr>
          <a:xfrm>
            <a:off x="5604371" y="4217864"/>
            <a:ext cx="1780544" cy="1780544"/>
            <a:chOff x="7408863" y="1479550"/>
            <a:chExt cx="1568450" cy="1568450"/>
          </a:xfrm>
        </p:grpSpPr>
        <p:sp>
          <p:nvSpPr>
            <p:cNvPr id="300" name="Oval 85"/>
            <p:cNvSpPr>
              <a:spLocks noChangeArrowheads="1"/>
            </p:cNvSpPr>
            <p:nvPr/>
          </p:nvSpPr>
          <p:spPr bwMode="auto">
            <a:xfrm>
              <a:off x="7440613" y="1511300"/>
              <a:ext cx="1504950" cy="1504950"/>
            </a:xfrm>
            <a:prstGeom prst="ellipse">
              <a:avLst/>
            </a:prstGeom>
            <a:gradFill flip="none" rotWithShape="1">
              <a:gsLst>
                <a:gs pos="49000">
                  <a:schemeClr val="accent4">
                    <a:lumMod val="40000"/>
                    <a:lumOff val="60000"/>
                  </a:schemeClr>
                </a:gs>
                <a:gs pos="92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86"/>
            <p:cNvSpPr>
              <a:spLocks noEditPoints="1"/>
            </p:cNvSpPr>
            <p:nvPr/>
          </p:nvSpPr>
          <p:spPr bwMode="auto">
            <a:xfrm>
              <a:off x="7408863" y="1479550"/>
              <a:ext cx="1568450" cy="1568450"/>
            </a:xfrm>
            <a:custGeom>
              <a:avLst/>
              <a:gdLst>
                <a:gd name="T0" fmla="*/ 247 w 494"/>
                <a:gd name="T1" fmla="*/ 494 h 494"/>
                <a:gd name="T2" fmla="*/ 0 w 494"/>
                <a:gd name="T3" fmla="*/ 247 h 494"/>
                <a:gd name="T4" fmla="*/ 247 w 494"/>
                <a:gd name="T5" fmla="*/ 0 h 494"/>
                <a:gd name="T6" fmla="*/ 494 w 494"/>
                <a:gd name="T7" fmla="*/ 247 h 494"/>
                <a:gd name="T8" fmla="*/ 247 w 494"/>
                <a:gd name="T9" fmla="*/ 494 h 494"/>
                <a:gd name="T10" fmla="*/ 247 w 494"/>
                <a:gd name="T11" fmla="*/ 20 h 494"/>
                <a:gd name="T12" fmla="*/ 20 w 494"/>
                <a:gd name="T13" fmla="*/ 247 h 494"/>
                <a:gd name="T14" fmla="*/ 247 w 494"/>
                <a:gd name="T15" fmla="*/ 474 h 494"/>
                <a:gd name="T16" fmla="*/ 474 w 494"/>
                <a:gd name="T17" fmla="*/ 247 h 494"/>
                <a:gd name="T18" fmla="*/ 247 w 494"/>
                <a:gd name="T19" fmla="*/ 2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247" y="494"/>
                  </a:moveTo>
                  <a:cubicBezTo>
                    <a:pt x="111" y="494"/>
                    <a:pt x="0" y="383"/>
                    <a:pt x="0" y="247"/>
                  </a:cubicBezTo>
                  <a:cubicBezTo>
                    <a:pt x="0" y="111"/>
                    <a:pt x="111" y="0"/>
                    <a:pt x="247" y="0"/>
                  </a:cubicBezTo>
                  <a:cubicBezTo>
                    <a:pt x="383" y="0"/>
                    <a:pt x="494" y="111"/>
                    <a:pt x="494" y="247"/>
                  </a:cubicBezTo>
                  <a:cubicBezTo>
                    <a:pt x="494" y="383"/>
                    <a:pt x="383" y="494"/>
                    <a:pt x="247" y="494"/>
                  </a:cubicBezTo>
                  <a:close/>
                  <a:moveTo>
                    <a:pt x="247" y="20"/>
                  </a:moveTo>
                  <a:cubicBezTo>
                    <a:pt x="122" y="20"/>
                    <a:pt x="20" y="122"/>
                    <a:pt x="20" y="247"/>
                  </a:cubicBezTo>
                  <a:cubicBezTo>
                    <a:pt x="20" y="372"/>
                    <a:pt x="122" y="474"/>
                    <a:pt x="247" y="474"/>
                  </a:cubicBezTo>
                  <a:cubicBezTo>
                    <a:pt x="372" y="474"/>
                    <a:pt x="474" y="372"/>
                    <a:pt x="474" y="247"/>
                  </a:cubicBezTo>
                  <a:cubicBezTo>
                    <a:pt x="474" y="122"/>
                    <a:pt x="372" y="20"/>
                    <a:pt x="247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87"/>
            <p:cNvSpPr>
              <a:spLocks/>
            </p:cNvSpPr>
            <p:nvPr/>
          </p:nvSpPr>
          <p:spPr bwMode="auto">
            <a:xfrm>
              <a:off x="7932738" y="1933575"/>
              <a:ext cx="517525" cy="492125"/>
            </a:xfrm>
            <a:custGeom>
              <a:avLst/>
              <a:gdLst>
                <a:gd name="T0" fmla="*/ 62 w 326"/>
                <a:gd name="T1" fmla="*/ 310 h 310"/>
                <a:gd name="T2" fmla="*/ 0 w 326"/>
                <a:gd name="T3" fmla="*/ 118 h 310"/>
                <a:gd name="T4" fmla="*/ 164 w 326"/>
                <a:gd name="T5" fmla="*/ 0 h 310"/>
                <a:gd name="T6" fmla="*/ 326 w 326"/>
                <a:gd name="T7" fmla="*/ 118 h 310"/>
                <a:gd name="T8" fmla="*/ 264 w 326"/>
                <a:gd name="T9" fmla="*/ 310 h 310"/>
                <a:gd name="T10" fmla="*/ 62 w 326"/>
                <a:gd name="T11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310">
                  <a:moveTo>
                    <a:pt x="62" y="310"/>
                  </a:moveTo>
                  <a:lnTo>
                    <a:pt x="0" y="118"/>
                  </a:lnTo>
                  <a:lnTo>
                    <a:pt x="164" y="0"/>
                  </a:lnTo>
                  <a:lnTo>
                    <a:pt x="326" y="118"/>
                  </a:lnTo>
                  <a:lnTo>
                    <a:pt x="264" y="310"/>
                  </a:lnTo>
                  <a:lnTo>
                    <a:pt x="62" y="31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88"/>
            <p:cNvSpPr>
              <a:spLocks/>
            </p:cNvSpPr>
            <p:nvPr/>
          </p:nvSpPr>
          <p:spPr bwMode="auto">
            <a:xfrm>
              <a:off x="8358188" y="2578100"/>
              <a:ext cx="457200" cy="390525"/>
            </a:xfrm>
            <a:custGeom>
              <a:avLst/>
              <a:gdLst>
                <a:gd name="T0" fmla="*/ 144 w 144"/>
                <a:gd name="T1" fmla="*/ 35 h 123"/>
                <a:gd name="T2" fmla="*/ 126 w 144"/>
                <a:gd name="T3" fmla="*/ 0 h 123"/>
                <a:gd name="T4" fmla="*/ 49 w 144"/>
                <a:gd name="T5" fmla="*/ 23 h 123"/>
                <a:gd name="T6" fmla="*/ 0 w 144"/>
                <a:gd name="T7" fmla="*/ 98 h 123"/>
                <a:gd name="T8" fmla="*/ 33 w 144"/>
                <a:gd name="T9" fmla="*/ 123 h 123"/>
                <a:gd name="T10" fmla="*/ 144 w 144"/>
                <a:gd name="T11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23">
                  <a:moveTo>
                    <a:pt x="144" y="35"/>
                  </a:moveTo>
                  <a:cubicBezTo>
                    <a:pt x="126" y="0"/>
                    <a:pt x="126" y="0"/>
                    <a:pt x="126" y="0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78" y="105"/>
                    <a:pt x="117" y="75"/>
                    <a:pt x="144" y="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89"/>
            <p:cNvSpPr>
              <a:spLocks/>
            </p:cNvSpPr>
            <p:nvPr/>
          </p:nvSpPr>
          <p:spPr bwMode="auto">
            <a:xfrm>
              <a:off x="7577138" y="2578100"/>
              <a:ext cx="460375" cy="390525"/>
            </a:xfrm>
            <a:custGeom>
              <a:avLst/>
              <a:gdLst>
                <a:gd name="T0" fmla="*/ 0 w 145"/>
                <a:gd name="T1" fmla="*/ 35 h 123"/>
                <a:gd name="T2" fmla="*/ 19 w 145"/>
                <a:gd name="T3" fmla="*/ 0 h 123"/>
                <a:gd name="T4" fmla="*/ 95 w 145"/>
                <a:gd name="T5" fmla="*/ 23 h 123"/>
                <a:gd name="T6" fmla="*/ 145 w 145"/>
                <a:gd name="T7" fmla="*/ 98 h 123"/>
                <a:gd name="T8" fmla="*/ 112 w 145"/>
                <a:gd name="T9" fmla="*/ 123 h 123"/>
                <a:gd name="T10" fmla="*/ 0 w 145"/>
                <a:gd name="T11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23">
                  <a:moveTo>
                    <a:pt x="0" y="3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66" y="105"/>
                    <a:pt x="27" y="75"/>
                    <a:pt x="0" y="3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90"/>
            <p:cNvSpPr>
              <a:spLocks/>
            </p:cNvSpPr>
            <p:nvPr/>
          </p:nvSpPr>
          <p:spPr bwMode="auto">
            <a:xfrm>
              <a:off x="7446963" y="1800225"/>
              <a:ext cx="238125" cy="469900"/>
            </a:xfrm>
            <a:custGeom>
              <a:avLst/>
              <a:gdLst>
                <a:gd name="T0" fmla="*/ 75 w 75"/>
                <a:gd name="T1" fmla="*/ 80 h 148"/>
                <a:gd name="T2" fmla="*/ 72 w 75"/>
                <a:gd name="T3" fmla="*/ 0 h 148"/>
                <a:gd name="T4" fmla="*/ 34 w 75"/>
                <a:gd name="T5" fmla="*/ 23 h 148"/>
                <a:gd name="T6" fmla="*/ 0 w 75"/>
                <a:gd name="T7" fmla="*/ 123 h 148"/>
                <a:gd name="T8" fmla="*/ 28 w 75"/>
                <a:gd name="T9" fmla="*/ 148 h 148"/>
                <a:gd name="T10" fmla="*/ 75 w 75"/>
                <a:gd name="T11" fmla="*/ 8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48">
                  <a:moveTo>
                    <a:pt x="75" y="8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16" y="52"/>
                    <a:pt x="3" y="86"/>
                    <a:pt x="0" y="123"/>
                  </a:cubicBezTo>
                  <a:cubicBezTo>
                    <a:pt x="28" y="148"/>
                    <a:pt x="28" y="148"/>
                    <a:pt x="28" y="148"/>
                  </a:cubicBezTo>
                  <a:lnTo>
                    <a:pt x="75" y="8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91"/>
            <p:cNvSpPr>
              <a:spLocks/>
            </p:cNvSpPr>
            <p:nvPr/>
          </p:nvSpPr>
          <p:spPr bwMode="auto">
            <a:xfrm>
              <a:off x="8697913" y="1800225"/>
              <a:ext cx="241300" cy="469900"/>
            </a:xfrm>
            <a:custGeom>
              <a:avLst/>
              <a:gdLst>
                <a:gd name="T0" fmla="*/ 0 w 76"/>
                <a:gd name="T1" fmla="*/ 80 h 148"/>
                <a:gd name="T2" fmla="*/ 4 w 76"/>
                <a:gd name="T3" fmla="*/ 0 h 148"/>
                <a:gd name="T4" fmla="*/ 41 w 76"/>
                <a:gd name="T5" fmla="*/ 23 h 148"/>
                <a:gd name="T6" fmla="*/ 76 w 76"/>
                <a:gd name="T7" fmla="*/ 123 h 148"/>
                <a:gd name="T8" fmla="*/ 48 w 76"/>
                <a:gd name="T9" fmla="*/ 148 h 148"/>
                <a:gd name="T10" fmla="*/ 0 w 76"/>
                <a:gd name="T11" fmla="*/ 8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48">
                  <a:moveTo>
                    <a:pt x="0" y="8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60" y="52"/>
                    <a:pt x="72" y="86"/>
                    <a:pt x="76" y="123"/>
                  </a:cubicBezTo>
                  <a:cubicBezTo>
                    <a:pt x="48" y="148"/>
                    <a:pt x="48" y="148"/>
                    <a:pt x="48" y="148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92"/>
            <p:cNvSpPr>
              <a:spLocks/>
            </p:cNvSpPr>
            <p:nvPr/>
          </p:nvSpPr>
          <p:spPr bwMode="auto">
            <a:xfrm>
              <a:off x="7954963" y="1504950"/>
              <a:ext cx="479425" cy="174625"/>
            </a:xfrm>
            <a:custGeom>
              <a:avLst/>
              <a:gdLst>
                <a:gd name="T0" fmla="*/ 144 w 151"/>
                <a:gd name="T1" fmla="*/ 15 h 55"/>
                <a:gd name="T2" fmla="*/ 151 w 151"/>
                <a:gd name="T3" fmla="*/ 29 h 55"/>
                <a:gd name="T4" fmla="*/ 80 w 151"/>
                <a:gd name="T5" fmla="*/ 55 h 55"/>
                <a:gd name="T6" fmla="*/ 0 w 151"/>
                <a:gd name="T7" fmla="*/ 29 h 55"/>
                <a:gd name="T8" fmla="*/ 12 w 151"/>
                <a:gd name="T9" fmla="*/ 15 h 55"/>
                <a:gd name="T10" fmla="*/ 144 w 151"/>
                <a:gd name="T1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55">
                  <a:moveTo>
                    <a:pt x="144" y="15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58" y="0"/>
                    <a:pt x="98" y="0"/>
                    <a:pt x="144" y="1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93"/>
            <p:cNvSpPr>
              <a:spLocks/>
            </p:cNvSpPr>
            <p:nvPr/>
          </p:nvSpPr>
          <p:spPr bwMode="auto">
            <a:xfrm>
              <a:off x="8180388" y="1654175"/>
              <a:ext cx="41275" cy="295275"/>
            </a:xfrm>
            <a:custGeom>
              <a:avLst/>
              <a:gdLst>
                <a:gd name="T0" fmla="*/ 16 w 26"/>
                <a:gd name="T1" fmla="*/ 186 h 186"/>
                <a:gd name="T2" fmla="*/ 0 w 26"/>
                <a:gd name="T3" fmla="*/ 186 h 186"/>
                <a:gd name="T4" fmla="*/ 10 w 26"/>
                <a:gd name="T5" fmla="*/ 0 h 186"/>
                <a:gd name="T6" fmla="*/ 26 w 26"/>
                <a:gd name="T7" fmla="*/ 2 h 186"/>
                <a:gd name="T8" fmla="*/ 16 w 26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6">
                  <a:moveTo>
                    <a:pt x="16" y="186"/>
                  </a:moveTo>
                  <a:lnTo>
                    <a:pt x="0" y="186"/>
                  </a:lnTo>
                  <a:lnTo>
                    <a:pt x="10" y="0"/>
                  </a:lnTo>
                  <a:lnTo>
                    <a:pt x="26" y="2"/>
                  </a:lnTo>
                  <a:lnTo>
                    <a:pt x="16" y="186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94"/>
            <p:cNvSpPr>
              <a:spLocks/>
            </p:cNvSpPr>
            <p:nvPr/>
          </p:nvSpPr>
          <p:spPr bwMode="auto">
            <a:xfrm>
              <a:off x="8440738" y="2041525"/>
              <a:ext cx="266700" cy="95250"/>
            </a:xfrm>
            <a:custGeom>
              <a:avLst/>
              <a:gdLst>
                <a:gd name="T0" fmla="*/ 4 w 168"/>
                <a:gd name="T1" fmla="*/ 60 h 60"/>
                <a:gd name="T2" fmla="*/ 0 w 168"/>
                <a:gd name="T3" fmla="*/ 44 h 60"/>
                <a:gd name="T4" fmla="*/ 164 w 168"/>
                <a:gd name="T5" fmla="*/ 0 h 60"/>
                <a:gd name="T6" fmla="*/ 168 w 168"/>
                <a:gd name="T7" fmla="*/ 16 h 60"/>
                <a:gd name="T8" fmla="*/ 4 w 16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0">
                  <a:moveTo>
                    <a:pt x="4" y="60"/>
                  </a:moveTo>
                  <a:lnTo>
                    <a:pt x="0" y="44"/>
                  </a:lnTo>
                  <a:lnTo>
                    <a:pt x="164" y="0"/>
                  </a:lnTo>
                  <a:lnTo>
                    <a:pt x="168" y="16"/>
                  </a:lnTo>
                  <a:lnTo>
                    <a:pt x="4" y="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95"/>
            <p:cNvSpPr>
              <a:spLocks/>
            </p:cNvSpPr>
            <p:nvPr/>
          </p:nvSpPr>
          <p:spPr bwMode="auto">
            <a:xfrm>
              <a:off x="8335963" y="2409825"/>
              <a:ext cx="196850" cy="257175"/>
            </a:xfrm>
            <a:custGeom>
              <a:avLst/>
              <a:gdLst>
                <a:gd name="T0" fmla="*/ 110 w 124"/>
                <a:gd name="T1" fmla="*/ 162 h 162"/>
                <a:gd name="T2" fmla="*/ 0 w 124"/>
                <a:gd name="T3" fmla="*/ 10 h 162"/>
                <a:gd name="T4" fmla="*/ 12 w 124"/>
                <a:gd name="T5" fmla="*/ 0 h 162"/>
                <a:gd name="T6" fmla="*/ 124 w 124"/>
                <a:gd name="T7" fmla="*/ 154 h 162"/>
                <a:gd name="T8" fmla="*/ 110 w 124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162">
                  <a:moveTo>
                    <a:pt x="110" y="162"/>
                  </a:moveTo>
                  <a:lnTo>
                    <a:pt x="0" y="10"/>
                  </a:lnTo>
                  <a:lnTo>
                    <a:pt x="12" y="0"/>
                  </a:lnTo>
                  <a:lnTo>
                    <a:pt x="124" y="154"/>
                  </a:lnTo>
                  <a:lnTo>
                    <a:pt x="110" y="16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96"/>
            <p:cNvSpPr>
              <a:spLocks/>
            </p:cNvSpPr>
            <p:nvPr/>
          </p:nvSpPr>
          <p:spPr bwMode="auto">
            <a:xfrm>
              <a:off x="7866063" y="2409825"/>
              <a:ext cx="180975" cy="254000"/>
            </a:xfrm>
            <a:custGeom>
              <a:avLst/>
              <a:gdLst>
                <a:gd name="T0" fmla="*/ 12 w 114"/>
                <a:gd name="T1" fmla="*/ 160 h 160"/>
                <a:gd name="T2" fmla="*/ 0 w 114"/>
                <a:gd name="T3" fmla="*/ 152 h 160"/>
                <a:gd name="T4" fmla="*/ 100 w 114"/>
                <a:gd name="T5" fmla="*/ 0 h 160"/>
                <a:gd name="T6" fmla="*/ 114 w 114"/>
                <a:gd name="T7" fmla="*/ 10 h 160"/>
                <a:gd name="T8" fmla="*/ 12 w 114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60">
                  <a:moveTo>
                    <a:pt x="12" y="160"/>
                  </a:moveTo>
                  <a:lnTo>
                    <a:pt x="0" y="152"/>
                  </a:lnTo>
                  <a:lnTo>
                    <a:pt x="100" y="0"/>
                  </a:lnTo>
                  <a:lnTo>
                    <a:pt x="114" y="10"/>
                  </a:lnTo>
                  <a:lnTo>
                    <a:pt x="12" y="1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97"/>
            <p:cNvSpPr>
              <a:spLocks/>
            </p:cNvSpPr>
            <p:nvPr/>
          </p:nvSpPr>
          <p:spPr bwMode="auto">
            <a:xfrm>
              <a:off x="7678738" y="2041525"/>
              <a:ext cx="266700" cy="95250"/>
            </a:xfrm>
            <a:custGeom>
              <a:avLst/>
              <a:gdLst>
                <a:gd name="T0" fmla="*/ 164 w 168"/>
                <a:gd name="T1" fmla="*/ 60 h 60"/>
                <a:gd name="T2" fmla="*/ 0 w 168"/>
                <a:gd name="T3" fmla="*/ 16 h 60"/>
                <a:gd name="T4" fmla="*/ 4 w 168"/>
                <a:gd name="T5" fmla="*/ 0 h 60"/>
                <a:gd name="T6" fmla="*/ 168 w 168"/>
                <a:gd name="T7" fmla="*/ 44 h 60"/>
                <a:gd name="T8" fmla="*/ 164 w 16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60">
                  <a:moveTo>
                    <a:pt x="164" y="60"/>
                  </a:moveTo>
                  <a:lnTo>
                    <a:pt x="0" y="16"/>
                  </a:lnTo>
                  <a:lnTo>
                    <a:pt x="4" y="0"/>
                  </a:lnTo>
                  <a:lnTo>
                    <a:pt x="168" y="44"/>
                  </a:lnTo>
                  <a:lnTo>
                    <a:pt x="164" y="6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98"/>
            <p:cNvSpPr>
              <a:spLocks/>
            </p:cNvSpPr>
            <p:nvPr/>
          </p:nvSpPr>
          <p:spPr bwMode="auto">
            <a:xfrm>
              <a:off x="7507288" y="2235200"/>
              <a:ext cx="158750" cy="381000"/>
            </a:xfrm>
            <a:custGeom>
              <a:avLst/>
              <a:gdLst>
                <a:gd name="T0" fmla="*/ 45 w 50"/>
                <a:gd name="T1" fmla="*/ 120 h 120"/>
                <a:gd name="T2" fmla="*/ 13 w 50"/>
                <a:gd name="T3" fmla="*/ 58 h 120"/>
                <a:gd name="T4" fmla="*/ 7 w 50"/>
                <a:gd name="T5" fmla="*/ 0 h 120"/>
                <a:gd name="T6" fmla="*/ 13 w 50"/>
                <a:gd name="T7" fmla="*/ 5 h 120"/>
                <a:gd name="T8" fmla="*/ 13 w 50"/>
                <a:gd name="T9" fmla="*/ 5 h 120"/>
                <a:gd name="T10" fmla="*/ 20 w 50"/>
                <a:gd name="T11" fmla="*/ 56 h 120"/>
                <a:gd name="T12" fmla="*/ 50 w 50"/>
                <a:gd name="T13" fmla="*/ 114 h 120"/>
                <a:gd name="T14" fmla="*/ 45 w 50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20">
                  <a:moveTo>
                    <a:pt x="45" y="120"/>
                  </a:moveTo>
                  <a:cubicBezTo>
                    <a:pt x="45" y="120"/>
                    <a:pt x="26" y="106"/>
                    <a:pt x="13" y="58"/>
                  </a:cubicBezTo>
                  <a:cubicBezTo>
                    <a:pt x="0" y="13"/>
                    <a:pt x="5" y="2"/>
                    <a:pt x="7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9" y="15"/>
                    <a:pt x="20" y="56"/>
                  </a:cubicBezTo>
                  <a:cubicBezTo>
                    <a:pt x="33" y="101"/>
                    <a:pt x="50" y="114"/>
                    <a:pt x="50" y="114"/>
                  </a:cubicBezTo>
                  <a:lnTo>
                    <a:pt x="45" y="12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99"/>
            <p:cNvSpPr>
              <a:spLocks/>
            </p:cNvSpPr>
            <p:nvPr/>
          </p:nvSpPr>
          <p:spPr bwMode="auto">
            <a:xfrm>
              <a:off x="7640638" y="1568450"/>
              <a:ext cx="336550" cy="273050"/>
            </a:xfrm>
            <a:custGeom>
              <a:avLst/>
              <a:gdLst>
                <a:gd name="T0" fmla="*/ 6 w 106"/>
                <a:gd name="T1" fmla="*/ 86 h 86"/>
                <a:gd name="T2" fmla="*/ 0 w 106"/>
                <a:gd name="T3" fmla="*/ 80 h 86"/>
                <a:gd name="T4" fmla="*/ 45 w 106"/>
                <a:gd name="T5" fmla="*/ 40 h 86"/>
                <a:gd name="T6" fmla="*/ 102 w 106"/>
                <a:gd name="T7" fmla="*/ 0 h 86"/>
                <a:gd name="T8" fmla="*/ 106 w 106"/>
                <a:gd name="T9" fmla="*/ 7 h 86"/>
                <a:gd name="T10" fmla="*/ 50 w 106"/>
                <a:gd name="T11" fmla="*/ 46 h 86"/>
                <a:gd name="T12" fmla="*/ 6 w 10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6">
                  <a:moveTo>
                    <a:pt x="6" y="86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27" y="54"/>
                    <a:pt x="45" y="40"/>
                  </a:cubicBezTo>
                  <a:cubicBezTo>
                    <a:pt x="64" y="25"/>
                    <a:pt x="91" y="7"/>
                    <a:pt x="102" y="0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5" y="14"/>
                    <a:pt x="68" y="31"/>
                    <a:pt x="50" y="46"/>
                  </a:cubicBezTo>
                  <a:cubicBezTo>
                    <a:pt x="32" y="60"/>
                    <a:pt x="6" y="86"/>
                    <a:pt x="6" y="8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00"/>
            <p:cNvSpPr>
              <a:spLocks/>
            </p:cNvSpPr>
            <p:nvPr/>
          </p:nvSpPr>
          <p:spPr bwMode="auto">
            <a:xfrm>
              <a:off x="8002588" y="2863850"/>
              <a:ext cx="396875" cy="63500"/>
            </a:xfrm>
            <a:custGeom>
              <a:avLst/>
              <a:gdLst>
                <a:gd name="T0" fmla="*/ 61 w 125"/>
                <a:gd name="T1" fmla="*/ 20 h 20"/>
                <a:gd name="T2" fmla="*/ 60 w 125"/>
                <a:gd name="T3" fmla="*/ 20 h 20"/>
                <a:gd name="T4" fmla="*/ 0 w 125"/>
                <a:gd name="T5" fmla="*/ 6 h 20"/>
                <a:gd name="T6" fmla="*/ 6 w 125"/>
                <a:gd name="T7" fmla="*/ 1 h 20"/>
                <a:gd name="T8" fmla="*/ 60 w 125"/>
                <a:gd name="T9" fmla="*/ 12 h 20"/>
                <a:gd name="T10" fmla="*/ 61 w 125"/>
                <a:gd name="T11" fmla="*/ 12 h 20"/>
                <a:gd name="T12" fmla="*/ 120 w 125"/>
                <a:gd name="T13" fmla="*/ 0 h 20"/>
                <a:gd name="T14" fmla="*/ 125 w 125"/>
                <a:gd name="T15" fmla="*/ 6 h 20"/>
                <a:gd name="T16" fmla="*/ 61 w 125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20">
                  <a:moveTo>
                    <a:pt x="61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12" y="20"/>
                    <a:pt x="1" y="7"/>
                    <a:pt x="0" y="6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16" y="12"/>
                    <a:pt x="60" y="12"/>
                  </a:cubicBezTo>
                  <a:cubicBezTo>
                    <a:pt x="60" y="12"/>
                    <a:pt x="60" y="12"/>
                    <a:pt x="61" y="12"/>
                  </a:cubicBezTo>
                  <a:cubicBezTo>
                    <a:pt x="106" y="12"/>
                    <a:pt x="120" y="0"/>
                    <a:pt x="120" y="0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4" y="7"/>
                    <a:pt x="109" y="20"/>
                    <a:pt x="61" y="2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01"/>
            <p:cNvSpPr>
              <a:spLocks/>
            </p:cNvSpPr>
            <p:nvPr/>
          </p:nvSpPr>
          <p:spPr bwMode="auto">
            <a:xfrm>
              <a:off x="8408988" y="1581150"/>
              <a:ext cx="330200" cy="263525"/>
            </a:xfrm>
            <a:custGeom>
              <a:avLst/>
              <a:gdLst>
                <a:gd name="T0" fmla="*/ 97 w 104"/>
                <a:gd name="T1" fmla="*/ 83 h 83"/>
                <a:gd name="T2" fmla="*/ 54 w 104"/>
                <a:gd name="T3" fmla="*/ 37 h 83"/>
                <a:gd name="T4" fmla="*/ 0 w 104"/>
                <a:gd name="T5" fmla="*/ 8 h 83"/>
                <a:gd name="T6" fmla="*/ 3 w 104"/>
                <a:gd name="T7" fmla="*/ 0 h 83"/>
                <a:gd name="T8" fmla="*/ 58 w 104"/>
                <a:gd name="T9" fmla="*/ 30 h 83"/>
                <a:gd name="T10" fmla="*/ 104 w 104"/>
                <a:gd name="T11" fmla="*/ 79 h 83"/>
                <a:gd name="T12" fmla="*/ 97 w 104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83">
                  <a:moveTo>
                    <a:pt x="97" y="83"/>
                  </a:moveTo>
                  <a:cubicBezTo>
                    <a:pt x="97" y="83"/>
                    <a:pt x="82" y="56"/>
                    <a:pt x="54" y="37"/>
                  </a:cubicBezTo>
                  <a:cubicBezTo>
                    <a:pt x="23" y="16"/>
                    <a:pt x="0" y="8"/>
                    <a:pt x="0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6" y="9"/>
                    <a:pt x="58" y="30"/>
                  </a:cubicBezTo>
                  <a:cubicBezTo>
                    <a:pt x="88" y="50"/>
                    <a:pt x="103" y="78"/>
                    <a:pt x="104" y="79"/>
                  </a:cubicBezTo>
                  <a:lnTo>
                    <a:pt x="97" y="83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02"/>
            <p:cNvSpPr>
              <a:spLocks/>
            </p:cNvSpPr>
            <p:nvPr/>
          </p:nvSpPr>
          <p:spPr bwMode="auto">
            <a:xfrm>
              <a:off x="8736013" y="2254250"/>
              <a:ext cx="133350" cy="361950"/>
            </a:xfrm>
            <a:custGeom>
              <a:avLst/>
              <a:gdLst>
                <a:gd name="T0" fmla="*/ 6 w 42"/>
                <a:gd name="T1" fmla="*/ 114 h 114"/>
                <a:gd name="T2" fmla="*/ 0 w 42"/>
                <a:gd name="T3" fmla="*/ 109 h 114"/>
                <a:gd name="T4" fmla="*/ 27 w 42"/>
                <a:gd name="T5" fmla="*/ 57 h 114"/>
                <a:gd name="T6" fmla="*/ 33 w 42"/>
                <a:gd name="T7" fmla="*/ 1 h 114"/>
                <a:gd name="T8" fmla="*/ 41 w 42"/>
                <a:gd name="T9" fmla="*/ 0 h 114"/>
                <a:gd name="T10" fmla="*/ 35 w 42"/>
                <a:gd name="T11" fmla="*/ 59 h 114"/>
                <a:gd name="T12" fmla="*/ 6 w 42"/>
                <a:gd name="T1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4">
                  <a:moveTo>
                    <a:pt x="6" y="114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8"/>
                    <a:pt x="19" y="84"/>
                    <a:pt x="27" y="57"/>
                  </a:cubicBezTo>
                  <a:cubicBezTo>
                    <a:pt x="34" y="35"/>
                    <a:pt x="33" y="1"/>
                    <a:pt x="33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2"/>
                    <a:pt x="42" y="36"/>
                    <a:pt x="35" y="59"/>
                  </a:cubicBezTo>
                  <a:cubicBezTo>
                    <a:pt x="26" y="88"/>
                    <a:pt x="7" y="112"/>
                    <a:pt x="6" y="11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9" name="glue"/>
          <p:cNvGrpSpPr/>
          <p:nvPr/>
        </p:nvGrpSpPr>
        <p:grpSpPr>
          <a:xfrm>
            <a:off x="5297083" y="4194293"/>
            <a:ext cx="820565" cy="1621116"/>
            <a:chOff x="4159251" y="3527425"/>
            <a:chExt cx="911225" cy="1800225"/>
          </a:xfrm>
        </p:grpSpPr>
        <p:sp>
          <p:nvSpPr>
            <p:cNvPr id="640" name="Freeform 201"/>
            <p:cNvSpPr>
              <a:spLocks/>
            </p:cNvSpPr>
            <p:nvPr/>
          </p:nvSpPr>
          <p:spPr bwMode="auto">
            <a:xfrm>
              <a:off x="4502151" y="3559175"/>
              <a:ext cx="222250" cy="323850"/>
            </a:xfrm>
            <a:custGeom>
              <a:avLst/>
              <a:gdLst>
                <a:gd name="T0" fmla="*/ 140 w 140"/>
                <a:gd name="T1" fmla="*/ 204 h 204"/>
                <a:gd name="T2" fmla="*/ 0 w 140"/>
                <a:gd name="T3" fmla="*/ 204 h 204"/>
                <a:gd name="T4" fmla="*/ 54 w 140"/>
                <a:gd name="T5" fmla="*/ 0 h 204"/>
                <a:gd name="T6" fmla="*/ 88 w 140"/>
                <a:gd name="T7" fmla="*/ 0 h 204"/>
                <a:gd name="T8" fmla="*/ 140 w 140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4">
                  <a:moveTo>
                    <a:pt x="140" y="204"/>
                  </a:moveTo>
                  <a:lnTo>
                    <a:pt x="0" y="204"/>
                  </a:lnTo>
                  <a:lnTo>
                    <a:pt x="54" y="0"/>
                  </a:lnTo>
                  <a:lnTo>
                    <a:pt x="88" y="0"/>
                  </a:lnTo>
                  <a:lnTo>
                    <a:pt x="140" y="2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1" name="Freeform 202"/>
            <p:cNvSpPr>
              <a:spLocks noEditPoints="1"/>
            </p:cNvSpPr>
            <p:nvPr/>
          </p:nvSpPr>
          <p:spPr bwMode="auto">
            <a:xfrm>
              <a:off x="4470401" y="3527425"/>
              <a:ext cx="288925" cy="387350"/>
            </a:xfrm>
            <a:custGeom>
              <a:avLst/>
              <a:gdLst>
                <a:gd name="T0" fmla="*/ 81 w 91"/>
                <a:gd name="T1" fmla="*/ 122 h 122"/>
                <a:gd name="T2" fmla="*/ 80 w 91"/>
                <a:gd name="T3" fmla="*/ 122 h 122"/>
                <a:gd name="T4" fmla="*/ 10 w 91"/>
                <a:gd name="T5" fmla="*/ 122 h 122"/>
                <a:gd name="T6" fmla="*/ 2 w 91"/>
                <a:gd name="T7" fmla="*/ 118 h 122"/>
                <a:gd name="T8" fmla="*/ 1 w 91"/>
                <a:gd name="T9" fmla="*/ 109 h 122"/>
                <a:gd name="T10" fmla="*/ 27 w 91"/>
                <a:gd name="T11" fmla="*/ 8 h 122"/>
                <a:gd name="T12" fmla="*/ 37 w 91"/>
                <a:gd name="T13" fmla="*/ 0 h 122"/>
                <a:gd name="T14" fmla="*/ 54 w 91"/>
                <a:gd name="T15" fmla="*/ 0 h 122"/>
                <a:gd name="T16" fmla="*/ 63 w 91"/>
                <a:gd name="T17" fmla="*/ 8 h 122"/>
                <a:gd name="T18" fmla="*/ 90 w 91"/>
                <a:gd name="T19" fmla="*/ 108 h 122"/>
                <a:gd name="T20" fmla="*/ 91 w 91"/>
                <a:gd name="T21" fmla="*/ 112 h 122"/>
                <a:gd name="T22" fmla="*/ 81 w 91"/>
                <a:gd name="T23" fmla="*/ 122 h 122"/>
                <a:gd name="T24" fmla="*/ 23 w 91"/>
                <a:gd name="T25" fmla="*/ 102 h 122"/>
                <a:gd name="T26" fmla="*/ 67 w 91"/>
                <a:gd name="T27" fmla="*/ 102 h 122"/>
                <a:gd name="T28" fmla="*/ 46 w 91"/>
                <a:gd name="T29" fmla="*/ 20 h 122"/>
                <a:gd name="T30" fmla="*/ 45 w 91"/>
                <a:gd name="T31" fmla="*/ 20 h 122"/>
                <a:gd name="T32" fmla="*/ 23 w 91"/>
                <a:gd name="T33" fmla="*/ 10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22"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7" y="122"/>
                    <a:pt x="4" y="120"/>
                    <a:pt x="2" y="118"/>
                  </a:cubicBezTo>
                  <a:cubicBezTo>
                    <a:pt x="0" y="115"/>
                    <a:pt x="0" y="112"/>
                    <a:pt x="1" y="10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9" y="3"/>
                    <a:pt x="33" y="0"/>
                    <a:pt x="3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2" y="3"/>
                    <a:pt x="63" y="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0" y="109"/>
                    <a:pt x="91" y="110"/>
                    <a:pt x="91" y="112"/>
                  </a:cubicBezTo>
                  <a:cubicBezTo>
                    <a:pt x="91" y="117"/>
                    <a:pt x="86" y="122"/>
                    <a:pt x="81" y="122"/>
                  </a:cubicBezTo>
                  <a:close/>
                  <a:moveTo>
                    <a:pt x="23" y="102"/>
                  </a:moveTo>
                  <a:cubicBezTo>
                    <a:pt x="67" y="102"/>
                    <a:pt x="67" y="102"/>
                    <a:pt x="67" y="102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5" y="20"/>
                    <a:pt x="45" y="20"/>
                    <a:pt x="45" y="20"/>
                  </a:cubicBezTo>
                  <a:lnTo>
                    <a:pt x="23" y="1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2" name="Freeform 197"/>
            <p:cNvSpPr>
              <a:spLocks/>
            </p:cNvSpPr>
            <p:nvPr/>
          </p:nvSpPr>
          <p:spPr bwMode="auto">
            <a:xfrm>
              <a:off x="4191001" y="4105275"/>
              <a:ext cx="847725" cy="1190625"/>
            </a:xfrm>
            <a:custGeom>
              <a:avLst/>
              <a:gdLst>
                <a:gd name="T0" fmla="*/ 267 w 267"/>
                <a:gd name="T1" fmla="*/ 324 h 375"/>
                <a:gd name="T2" fmla="*/ 216 w 267"/>
                <a:gd name="T3" fmla="*/ 375 h 375"/>
                <a:gd name="T4" fmla="*/ 51 w 267"/>
                <a:gd name="T5" fmla="*/ 375 h 375"/>
                <a:gd name="T6" fmla="*/ 0 w 267"/>
                <a:gd name="T7" fmla="*/ 324 h 375"/>
                <a:gd name="T8" fmla="*/ 0 w 267"/>
                <a:gd name="T9" fmla="*/ 51 h 375"/>
                <a:gd name="T10" fmla="*/ 51 w 267"/>
                <a:gd name="T11" fmla="*/ 0 h 375"/>
                <a:gd name="T12" fmla="*/ 216 w 267"/>
                <a:gd name="T13" fmla="*/ 0 h 375"/>
                <a:gd name="T14" fmla="*/ 267 w 267"/>
                <a:gd name="T15" fmla="*/ 51 h 375"/>
                <a:gd name="T16" fmla="*/ 267 w 267"/>
                <a:gd name="T17" fmla="*/ 324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75">
                  <a:moveTo>
                    <a:pt x="267" y="324"/>
                  </a:moveTo>
                  <a:cubicBezTo>
                    <a:pt x="267" y="352"/>
                    <a:pt x="244" y="375"/>
                    <a:pt x="216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23" y="375"/>
                    <a:pt x="0" y="352"/>
                    <a:pt x="0" y="3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4" y="0"/>
                    <a:pt x="267" y="23"/>
                    <a:pt x="267" y="51"/>
                  </a:cubicBezTo>
                  <a:lnTo>
                    <a:pt x="267" y="3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" name="Freeform 198"/>
            <p:cNvSpPr>
              <a:spLocks noEditPoints="1"/>
            </p:cNvSpPr>
            <p:nvPr/>
          </p:nvSpPr>
          <p:spPr bwMode="auto">
            <a:xfrm>
              <a:off x="4159251" y="4073525"/>
              <a:ext cx="911225" cy="1254125"/>
            </a:xfrm>
            <a:custGeom>
              <a:avLst/>
              <a:gdLst>
                <a:gd name="T0" fmla="*/ 226 w 287"/>
                <a:gd name="T1" fmla="*/ 395 h 395"/>
                <a:gd name="T2" fmla="*/ 61 w 287"/>
                <a:gd name="T3" fmla="*/ 395 h 395"/>
                <a:gd name="T4" fmla="*/ 0 w 287"/>
                <a:gd name="T5" fmla="*/ 334 h 395"/>
                <a:gd name="T6" fmla="*/ 0 w 287"/>
                <a:gd name="T7" fmla="*/ 61 h 395"/>
                <a:gd name="T8" fmla="*/ 61 w 287"/>
                <a:gd name="T9" fmla="*/ 0 h 395"/>
                <a:gd name="T10" fmla="*/ 226 w 287"/>
                <a:gd name="T11" fmla="*/ 0 h 395"/>
                <a:gd name="T12" fmla="*/ 287 w 287"/>
                <a:gd name="T13" fmla="*/ 61 h 395"/>
                <a:gd name="T14" fmla="*/ 287 w 287"/>
                <a:gd name="T15" fmla="*/ 334 h 395"/>
                <a:gd name="T16" fmla="*/ 226 w 287"/>
                <a:gd name="T17" fmla="*/ 395 h 395"/>
                <a:gd name="T18" fmla="*/ 61 w 287"/>
                <a:gd name="T19" fmla="*/ 20 h 395"/>
                <a:gd name="T20" fmla="*/ 20 w 287"/>
                <a:gd name="T21" fmla="*/ 61 h 395"/>
                <a:gd name="T22" fmla="*/ 20 w 287"/>
                <a:gd name="T23" fmla="*/ 334 h 395"/>
                <a:gd name="T24" fmla="*/ 61 w 287"/>
                <a:gd name="T25" fmla="*/ 375 h 395"/>
                <a:gd name="T26" fmla="*/ 226 w 287"/>
                <a:gd name="T27" fmla="*/ 375 h 395"/>
                <a:gd name="T28" fmla="*/ 267 w 287"/>
                <a:gd name="T29" fmla="*/ 334 h 395"/>
                <a:gd name="T30" fmla="*/ 267 w 287"/>
                <a:gd name="T31" fmla="*/ 61 h 395"/>
                <a:gd name="T32" fmla="*/ 226 w 287"/>
                <a:gd name="T33" fmla="*/ 20 h 395"/>
                <a:gd name="T34" fmla="*/ 61 w 287"/>
                <a:gd name="T35" fmla="*/ 2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7" h="395">
                  <a:moveTo>
                    <a:pt x="226" y="395"/>
                  </a:moveTo>
                  <a:cubicBezTo>
                    <a:pt x="61" y="395"/>
                    <a:pt x="61" y="395"/>
                    <a:pt x="61" y="395"/>
                  </a:cubicBezTo>
                  <a:cubicBezTo>
                    <a:pt x="27" y="395"/>
                    <a:pt x="0" y="367"/>
                    <a:pt x="0" y="3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7" y="0"/>
                    <a:pt x="61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60" y="0"/>
                    <a:pt x="287" y="28"/>
                    <a:pt x="287" y="61"/>
                  </a:cubicBezTo>
                  <a:cubicBezTo>
                    <a:pt x="287" y="334"/>
                    <a:pt x="287" y="334"/>
                    <a:pt x="287" y="334"/>
                  </a:cubicBezTo>
                  <a:cubicBezTo>
                    <a:pt x="287" y="367"/>
                    <a:pt x="260" y="395"/>
                    <a:pt x="226" y="395"/>
                  </a:cubicBezTo>
                  <a:close/>
                  <a:moveTo>
                    <a:pt x="61" y="20"/>
                  </a:moveTo>
                  <a:cubicBezTo>
                    <a:pt x="38" y="20"/>
                    <a:pt x="20" y="39"/>
                    <a:pt x="20" y="61"/>
                  </a:cubicBezTo>
                  <a:cubicBezTo>
                    <a:pt x="20" y="334"/>
                    <a:pt x="20" y="334"/>
                    <a:pt x="20" y="334"/>
                  </a:cubicBezTo>
                  <a:cubicBezTo>
                    <a:pt x="20" y="356"/>
                    <a:pt x="38" y="375"/>
                    <a:pt x="61" y="375"/>
                  </a:cubicBezTo>
                  <a:cubicBezTo>
                    <a:pt x="226" y="375"/>
                    <a:pt x="226" y="375"/>
                    <a:pt x="226" y="375"/>
                  </a:cubicBezTo>
                  <a:cubicBezTo>
                    <a:pt x="248" y="375"/>
                    <a:pt x="267" y="356"/>
                    <a:pt x="267" y="33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7" y="39"/>
                    <a:pt x="248" y="20"/>
                    <a:pt x="226" y="20"/>
                  </a:cubicBezTo>
                  <a:lnTo>
                    <a:pt x="61" y="2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" name="Freeform 199"/>
            <p:cNvSpPr>
              <a:spLocks/>
            </p:cNvSpPr>
            <p:nvPr/>
          </p:nvSpPr>
          <p:spPr bwMode="auto">
            <a:xfrm>
              <a:off x="4429126" y="3883025"/>
              <a:ext cx="368300" cy="222250"/>
            </a:xfrm>
            <a:custGeom>
              <a:avLst/>
              <a:gdLst>
                <a:gd name="T0" fmla="*/ 116 w 116"/>
                <a:gd name="T1" fmla="*/ 46 h 70"/>
                <a:gd name="T2" fmla="*/ 93 w 116"/>
                <a:gd name="T3" fmla="*/ 70 h 70"/>
                <a:gd name="T4" fmla="*/ 24 w 116"/>
                <a:gd name="T5" fmla="*/ 70 h 70"/>
                <a:gd name="T6" fmla="*/ 0 w 116"/>
                <a:gd name="T7" fmla="*/ 46 h 70"/>
                <a:gd name="T8" fmla="*/ 0 w 116"/>
                <a:gd name="T9" fmla="*/ 23 h 70"/>
                <a:gd name="T10" fmla="*/ 24 w 116"/>
                <a:gd name="T11" fmla="*/ 0 h 70"/>
                <a:gd name="T12" fmla="*/ 93 w 116"/>
                <a:gd name="T13" fmla="*/ 0 h 70"/>
                <a:gd name="T14" fmla="*/ 116 w 116"/>
                <a:gd name="T15" fmla="*/ 23 h 70"/>
                <a:gd name="T16" fmla="*/ 116 w 116"/>
                <a:gd name="T17" fmla="*/ 4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70">
                  <a:moveTo>
                    <a:pt x="116" y="46"/>
                  </a:moveTo>
                  <a:cubicBezTo>
                    <a:pt x="116" y="60"/>
                    <a:pt x="106" y="70"/>
                    <a:pt x="93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11" y="70"/>
                    <a:pt x="0" y="60"/>
                    <a:pt x="0" y="4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6" y="0"/>
                    <a:pt x="116" y="10"/>
                    <a:pt x="116" y="23"/>
                  </a:cubicBezTo>
                  <a:lnTo>
                    <a:pt x="116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" name="Freeform 200"/>
            <p:cNvSpPr>
              <a:spLocks noEditPoints="1"/>
            </p:cNvSpPr>
            <p:nvPr/>
          </p:nvSpPr>
          <p:spPr bwMode="auto">
            <a:xfrm>
              <a:off x="4397376" y="3851275"/>
              <a:ext cx="431800" cy="285750"/>
            </a:xfrm>
            <a:custGeom>
              <a:avLst/>
              <a:gdLst>
                <a:gd name="T0" fmla="*/ 103 w 136"/>
                <a:gd name="T1" fmla="*/ 90 h 90"/>
                <a:gd name="T2" fmla="*/ 34 w 136"/>
                <a:gd name="T3" fmla="*/ 90 h 90"/>
                <a:gd name="T4" fmla="*/ 0 w 136"/>
                <a:gd name="T5" fmla="*/ 56 h 90"/>
                <a:gd name="T6" fmla="*/ 0 w 136"/>
                <a:gd name="T7" fmla="*/ 33 h 90"/>
                <a:gd name="T8" fmla="*/ 34 w 136"/>
                <a:gd name="T9" fmla="*/ 0 h 90"/>
                <a:gd name="T10" fmla="*/ 103 w 136"/>
                <a:gd name="T11" fmla="*/ 0 h 90"/>
                <a:gd name="T12" fmla="*/ 136 w 136"/>
                <a:gd name="T13" fmla="*/ 33 h 90"/>
                <a:gd name="T14" fmla="*/ 136 w 136"/>
                <a:gd name="T15" fmla="*/ 56 h 90"/>
                <a:gd name="T16" fmla="*/ 103 w 136"/>
                <a:gd name="T17" fmla="*/ 90 h 90"/>
                <a:gd name="T18" fmla="*/ 34 w 136"/>
                <a:gd name="T19" fmla="*/ 20 h 90"/>
                <a:gd name="T20" fmla="*/ 20 w 136"/>
                <a:gd name="T21" fmla="*/ 33 h 90"/>
                <a:gd name="T22" fmla="*/ 20 w 136"/>
                <a:gd name="T23" fmla="*/ 56 h 90"/>
                <a:gd name="T24" fmla="*/ 34 w 136"/>
                <a:gd name="T25" fmla="*/ 70 h 90"/>
                <a:gd name="T26" fmla="*/ 103 w 136"/>
                <a:gd name="T27" fmla="*/ 70 h 90"/>
                <a:gd name="T28" fmla="*/ 116 w 136"/>
                <a:gd name="T29" fmla="*/ 56 h 90"/>
                <a:gd name="T30" fmla="*/ 116 w 136"/>
                <a:gd name="T31" fmla="*/ 33 h 90"/>
                <a:gd name="T32" fmla="*/ 103 w 136"/>
                <a:gd name="T33" fmla="*/ 20 h 90"/>
                <a:gd name="T34" fmla="*/ 34 w 136"/>
                <a:gd name="T3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90">
                  <a:moveTo>
                    <a:pt x="103" y="90"/>
                  </a:moveTo>
                  <a:cubicBezTo>
                    <a:pt x="34" y="90"/>
                    <a:pt x="34" y="90"/>
                    <a:pt x="34" y="90"/>
                  </a:cubicBezTo>
                  <a:cubicBezTo>
                    <a:pt x="16" y="90"/>
                    <a:pt x="0" y="75"/>
                    <a:pt x="0" y="5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6" y="0"/>
                    <a:pt x="3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21" y="0"/>
                    <a:pt x="136" y="15"/>
                    <a:pt x="136" y="33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75"/>
                    <a:pt x="121" y="90"/>
                    <a:pt x="103" y="90"/>
                  </a:cubicBezTo>
                  <a:close/>
                  <a:moveTo>
                    <a:pt x="34" y="20"/>
                  </a:moveTo>
                  <a:cubicBezTo>
                    <a:pt x="27" y="20"/>
                    <a:pt x="20" y="26"/>
                    <a:pt x="20" y="3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64"/>
                    <a:pt x="27" y="70"/>
                    <a:pt x="34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10" y="70"/>
                    <a:pt x="116" y="64"/>
                    <a:pt x="116" y="56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26"/>
                    <a:pt x="110" y="20"/>
                    <a:pt x="103" y="20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6" name="Freeform 203"/>
            <p:cNvSpPr>
              <a:spLocks/>
            </p:cNvSpPr>
            <p:nvPr/>
          </p:nvSpPr>
          <p:spPr bwMode="auto">
            <a:xfrm>
              <a:off x="4349751" y="4283075"/>
              <a:ext cx="530225" cy="835025"/>
            </a:xfrm>
            <a:custGeom>
              <a:avLst/>
              <a:gdLst>
                <a:gd name="T0" fmla="*/ 167 w 167"/>
                <a:gd name="T1" fmla="*/ 225 h 263"/>
                <a:gd name="T2" fmla="*/ 128 w 167"/>
                <a:gd name="T3" fmla="*/ 263 h 263"/>
                <a:gd name="T4" fmla="*/ 38 w 167"/>
                <a:gd name="T5" fmla="*/ 263 h 263"/>
                <a:gd name="T6" fmla="*/ 0 w 167"/>
                <a:gd name="T7" fmla="*/ 225 h 263"/>
                <a:gd name="T8" fmla="*/ 0 w 167"/>
                <a:gd name="T9" fmla="*/ 38 h 263"/>
                <a:gd name="T10" fmla="*/ 38 w 167"/>
                <a:gd name="T11" fmla="*/ 0 h 263"/>
                <a:gd name="T12" fmla="*/ 128 w 167"/>
                <a:gd name="T13" fmla="*/ 0 h 263"/>
                <a:gd name="T14" fmla="*/ 167 w 167"/>
                <a:gd name="T15" fmla="*/ 38 h 263"/>
                <a:gd name="T16" fmla="*/ 167 w 167"/>
                <a:gd name="T17" fmla="*/ 225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263">
                  <a:moveTo>
                    <a:pt x="167" y="225"/>
                  </a:moveTo>
                  <a:cubicBezTo>
                    <a:pt x="167" y="246"/>
                    <a:pt x="149" y="263"/>
                    <a:pt x="128" y="263"/>
                  </a:cubicBezTo>
                  <a:cubicBezTo>
                    <a:pt x="38" y="263"/>
                    <a:pt x="38" y="263"/>
                    <a:pt x="38" y="263"/>
                  </a:cubicBezTo>
                  <a:cubicBezTo>
                    <a:pt x="17" y="263"/>
                    <a:pt x="0" y="246"/>
                    <a:pt x="0" y="2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9" y="0"/>
                    <a:pt x="167" y="17"/>
                    <a:pt x="167" y="38"/>
                  </a:cubicBezTo>
                  <a:lnTo>
                    <a:pt x="167" y="2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7" name="Freeform 204"/>
            <p:cNvSpPr>
              <a:spLocks noEditPoints="1"/>
            </p:cNvSpPr>
            <p:nvPr/>
          </p:nvSpPr>
          <p:spPr bwMode="auto">
            <a:xfrm>
              <a:off x="4337051" y="4270375"/>
              <a:ext cx="555625" cy="860425"/>
            </a:xfrm>
            <a:custGeom>
              <a:avLst/>
              <a:gdLst>
                <a:gd name="T0" fmla="*/ 132 w 175"/>
                <a:gd name="T1" fmla="*/ 271 h 271"/>
                <a:gd name="T2" fmla="*/ 42 w 175"/>
                <a:gd name="T3" fmla="*/ 271 h 271"/>
                <a:gd name="T4" fmla="*/ 0 w 175"/>
                <a:gd name="T5" fmla="*/ 229 h 271"/>
                <a:gd name="T6" fmla="*/ 0 w 175"/>
                <a:gd name="T7" fmla="*/ 42 h 271"/>
                <a:gd name="T8" fmla="*/ 42 w 175"/>
                <a:gd name="T9" fmla="*/ 0 h 271"/>
                <a:gd name="T10" fmla="*/ 132 w 175"/>
                <a:gd name="T11" fmla="*/ 0 h 271"/>
                <a:gd name="T12" fmla="*/ 175 w 175"/>
                <a:gd name="T13" fmla="*/ 42 h 271"/>
                <a:gd name="T14" fmla="*/ 175 w 175"/>
                <a:gd name="T15" fmla="*/ 229 h 271"/>
                <a:gd name="T16" fmla="*/ 132 w 175"/>
                <a:gd name="T17" fmla="*/ 271 h 271"/>
                <a:gd name="T18" fmla="*/ 42 w 175"/>
                <a:gd name="T19" fmla="*/ 8 h 271"/>
                <a:gd name="T20" fmla="*/ 9 w 175"/>
                <a:gd name="T21" fmla="*/ 42 h 271"/>
                <a:gd name="T22" fmla="*/ 9 w 175"/>
                <a:gd name="T23" fmla="*/ 229 h 271"/>
                <a:gd name="T24" fmla="*/ 42 w 175"/>
                <a:gd name="T25" fmla="*/ 263 h 271"/>
                <a:gd name="T26" fmla="*/ 132 w 175"/>
                <a:gd name="T27" fmla="*/ 263 h 271"/>
                <a:gd name="T28" fmla="*/ 166 w 175"/>
                <a:gd name="T29" fmla="*/ 229 h 271"/>
                <a:gd name="T30" fmla="*/ 166 w 175"/>
                <a:gd name="T31" fmla="*/ 42 h 271"/>
                <a:gd name="T32" fmla="*/ 132 w 175"/>
                <a:gd name="T33" fmla="*/ 8 h 271"/>
                <a:gd name="T34" fmla="*/ 42 w 175"/>
                <a:gd name="T35" fmla="*/ 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271">
                  <a:moveTo>
                    <a:pt x="132" y="271"/>
                  </a:moveTo>
                  <a:cubicBezTo>
                    <a:pt x="42" y="271"/>
                    <a:pt x="42" y="271"/>
                    <a:pt x="42" y="271"/>
                  </a:cubicBezTo>
                  <a:cubicBezTo>
                    <a:pt x="19" y="271"/>
                    <a:pt x="0" y="252"/>
                    <a:pt x="0" y="22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56" y="0"/>
                    <a:pt x="175" y="19"/>
                    <a:pt x="175" y="42"/>
                  </a:cubicBezTo>
                  <a:cubicBezTo>
                    <a:pt x="175" y="229"/>
                    <a:pt x="175" y="229"/>
                    <a:pt x="175" y="229"/>
                  </a:cubicBezTo>
                  <a:cubicBezTo>
                    <a:pt x="175" y="252"/>
                    <a:pt x="156" y="271"/>
                    <a:pt x="132" y="271"/>
                  </a:cubicBezTo>
                  <a:close/>
                  <a:moveTo>
                    <a:pt x="42" y="8"/>
                  </a:moveTo>
                  <a:cubicBezTo>
                    <a:pt x="24" y="8"/>
                    <a:pt x="9" y="24"/>
                    <a:pt x="9" y="42"/>
                  </a:cubicBezTo>
                  <a:cubicBezTo>
                    <a:pt x="9" y="229"/>
                    <a:pt x="9" y="229"/>
                    <a:pt x="9" y="229"/>
                  </a:cubicBezTo>
                  <a:cubicBezTo>
                    <a:pt x="9" y="247"/>
                    <a:pt x="24" y="263"/>
                    <a:pt x="42" y="263"/>
                  </a:cubicBezTo>
                  <a:cubicBezTo>
                    <a:pt x="132" y="263"/>
                    <a:pt x="132" y="263"/>
                    <a:pt x="132" y="263"/>
                  </a:cubicBezTo>
                  <a:cubicBezTo>
                    <a:pt x="151" y="263"/>
                    <a:pt x="166" y="247"/>
                    <a:pt x="166" y="229"/>
                  </a:cubicBezTo>
                  <a:cubicBezTo>
                    <a:pt x="166" y="42"/>
                    <a:pt x="166" y="42"/>
                    <a:pt x="166" y="42"/>
                  </a:cubicBezTo>
                  <a:cubicBezTo>
                    <a:pt x="166" y="24"/>
                    <a:pt x="151" y="8"/>
                    <a:pt x="132" y="8"/>
                  </a:cubicBezTo>
                  <a:lnTo>
                    <a:pt x="42" y="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8" name="papers"/>
          <p:cNvGrpSpPr/>
          <p:nvPr/>
        </p:nvGrpSpPr>
        <p:grpSpPr>
          <a:xfrm rot="20385034">
            <a:off x="1718857" y="3499525"/>
            <a:ext cx="1713646" cy="2144239"/>
            <a:chOff x="3073401" y="2232025"/>
            <a:chExt cx="1870075" cy="2339975"/>
          </a:xfrm>
        </p:grpSpPr>
        <p:sp>
          <p:nvSpPr>
            <p:cNvPr id="439" name="Freeform 28"/>
            <p:cNvSpPr>
              <a:spLocks/>
            </p:cNvSpPr>
            <p:nvPr/>
          </p:nvSpPr>
          <p:spPr bwMode="auto">
            <a:xfrm>
              <a:off x="3105151" y="2263775"/>
              <a:ext cx="1638300" cy="2101850"/>
            </a:xfrm>
            <a:custGeom>
              <a:avLst/>
              <a:gdLst>
                <a:gd name="T0" fmla="*/ 37 w 516"/>
                <a:gd name="T1" fmla="*/ 662 h 662"/>
                <a:gd name="T2" fmla="*/ 0 w 516"/>
                <a:gd name="T3" fmla="*/ 625 h 662"/>
                <a:gd name="T4" fmla="*/ 0 w 516"/>
                <a:gd name="T5" fmla="*/ 37 h 662"/>
                <a:gd name="T6" fmla="*/ 37 w 516"/>
                <a:gd name="T7" fmla="*/ 0 h 662"/>
                <a:gd name="T8" fmla="*/ 480 w 516"/>
                <a:gd name="T9" fmla="*/ 0 h 662"/>
                <a:gd name="T10" fmla="*/ 516 w 516"/>
                <a:gd name="T11" fmla="*/ 37 h 662"/>
                <a:gd name="T12" fmla="*/ 516 w 516"/>
                <a:gd name="T13" fmla="*/ 625 h 662"/>
                <a:gd name="T14" fmla="*/ 480 w 516"/>
                <a:gd name="T15" fmla="*/ 662 h 662"/>
                <a:gd name="T16" fmla="*/ 37 w 516"/>
                <a:gd name="T17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662">
                  <a:moveTo>
                    <a:pt x="37" y="662"/>
                  </a:moveTo>
                  <a:cubicBezTo>
                    <a:pt x="17" y="662"/>
                    <a:pt x="0" y="646"/>
                    <a:pt x="0" y="62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500" y="0"/>
                    <a:pt x="516" y="17"/>
                    <a:pt x="516" y="37"/>
                  </a:cubicBezTo>
                  <a:cubicBezTo>
                    <a:pt x="516" y="625"/>
                    <a:pt x="516" y="625"/>
                    <a:pt x="516" y="625"/>
                  </a:cubicBezTo>
                  <a:cubicBezTo>
                    <a:pt x="516" y="646"/>
                    <a:pt x="500" y="662"/>
                    <a:pt x="480" y="662"/>
                  </a:cubicBezTo>
                  <a:lnTo>
                    <a:pt x="37" y="662"/>
                  </a:lnTo>
                  <a:close/>
                </a:path>
              </a:pathLst>
            </a:cu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Freeform 29"/>
            <p:cNvSpPr>
              <a:spLocks noEditPoints="1"/>
            </p:cNvSpPr>
            <p:nvPr/>
          </p:nvSpPr>
          <p:spPr bwMode="auto">
            <a:xfrm>
              <a:off x="3073401" y="2232025"/>
              <a:ext cx="1701800" cy="2165350"/>
            </a:xfrm>
            <a:custGeom>
              <a:avLst/>
              <a:gdLst>
                <a:gd name="T0" fmla="*/ 490 w 536"/>
                <a:gd name="T1" fmla="*/ 20 h 682"/>
                <a:gd name="T2" fmla="*/ 516 w 536"/>
                <a:gd name="T3" fmla="*/ 47 h 682"/>
                <a:gd name="T4" fmla="*/ 516 w 536"/>
                <a:gd name="T5" fmla="*/ 635 h 682"/>
                <a:gd name="T6" fmla="*/ 490 w 536"/>
                <a:gd name="T7" fmla="*/ 662 h 682"/>
                <a:gd name="T8" fmla="*/ 47 w 536"/>
                <a:gd name="T9" fmla="*/ 662 h 682"/>
                <a:gd name="T10" fmla="*/ 20 w 536"/>
                <a:gd name="T11" fmla="*/ 635 h 682"/>
                <a:gd name="T12" fmla="*/ 20 w 536"/>
                <a:gd name="T13" fmla="*/ 47 h 682"/>
                <a:gd name="T14" fmla="*/ 47 w 536"/>
                <a:gd name="T15" fmla="*/ 20 h 682"/>
                <a:gd name="T16" fmla="*/ 490 w 536"/>
                <a:gd name="T17" fmla="*/ 20 h 682"/>
                <a:gd name="T18" fmla="*/ 490 w 536"/>
                <a:gd name="T19" fmla="*/ 0 h 682"/>
                <a:gd name="T20" fmla="*/ 47 w 536"/>
                <a:gd name="T21" fmla="*/ 0 h 682"/>
                <a:gd name="T22" fmla="*/ 0 w 536"/>
                <a:gd name="T23" fmla="*/ 47 h 682"/>
                <a:gd name="T24" fmla="*/ 0 w 536"/>
                <a:gd name="T25" fmla="*/ 635 h 682"/>
                <a:gd name="T26" fmla="*/ 47 w 536"/>
                <a:gd name="T27" fmla="*/ 682 h 682"/>
                <a:gd name="T28" fmla="*/ 490 w 536"/>
                <a:gd name="T29" fmla="*/ 682 h 682"/>
                <a:gd name="T30" fmla="*/ 536 w 536"/>
                <a:gd name="T31" fmla="*/ 635 h 682"/>
                <a:gd name="T32" fmla="*/ 536 w 536"/>
                <a:gd name="T33" fmla="*/ 47 h 682"/>
                <a:gd name="T34" fmla="*/ 490 w 536"/>
                <a:gd name="T35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682">
                  <a:moveTo>
                    <a:pt x="490" y="20"/>
                  </a:moveTo>
                  <a:cubicBezTo>
                    <a:pt x="504" y="20"/>
                    <a:pt x="516" y="32"/>
                    <a:pt x="516" y="47"/>
                  </a:cubicBezTo>
                  <a:cubicBezTo>
                    <a:pt x="516" y="635"/>
                    <a:pt x="516" y="635"/>
                    <a:pt x="516" y="635"/>
                  </a:cubicBezTo>
                  <a:cubicBezTo>
                    <a:pt x="516" y="650"/>
                    <a:pt x="504" y="662"/>
                    <a:pt x="490" y="662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32" y="662"/>
                    <a:pt x="20" y="650"/>
                    <a:pt x="20" y="63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32"/>
                    <a:pt x="32" y="20"/>
                    <a:pt x="47" y="20"/>
                  </a:cubicBezTo>
                  <a:cubicBezTo>
                    <a:pt x="490" y="20"/>
                    <a:pt x="490" y="20"/>
                    <a:pt x="490" y="20"/>
                  </a:cubicBezTo>
                  <a:moveTo>
                    <a:pt x="49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61"/>
                    <a:pt x="21" y="682"/>
                    <a:pt x="47" y="682"/>
                  </a:cubicBezTo>
                  <a:cubicBezTo>
                    <a:pt x="490" y="682"/>
                    <a:pt x="490" y="682"/>
                    <a:pt x="490" y="682"/>
                  </a:cubicBezTo>
                  <a:cubicBezTo>
                    <a:pt x="516" y="682"/>
                    <a:pt x="536" y="661"/>
                    <a:pt x="536" y="635"/>
                  </a:cubicBezTo>
                  <a:cubicBezTo>
                    <a:pt x="536" y="47"/>
                    <a:pt x="536" y="47"/>
                    <a:pt x="536" y="47"/>
                  </a:cubicBezTo>
                  <a:cubicBezTo>
                    <a:pt x="536" y="21"/>
                    <a:pt x="516" y="0"/>
                    <a:pt x="49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Freeform 30"/>
            <p:cNvSpPr>
              <a:spLocks/>
            </p:cNvSpPr>
            <p:nvPr/>
          </p:nvSpPr>
          <p:spPr bwMode="auto">
            <a:xfrm>
              <a:off x="3273426" y="2438400"/>
              <a:ext cx="1638300" cy="2101850"/>
            </a:xfrm>
            <a:custGeom>
              <a:avLst/>
              <a:gdLst>
                <a:gd name="T0" fmla="*/ 37 w 516"/>
                <a:gd name="T1" fmla="*/ 662 h 662"/>
                <a:gd name="T2" fmla="*/ 0 w 516"/>
                <a:gd name="T3" fmla="*/ 625 h 662"/>
                <a:gd name="T4" fmla="*/ 0 w 516"/>
                <a:gd name="T5" fmla="*/ 36 h 662"/>
                <a:gd name="T6" fmla="*/ 37 w 516"/>
                <a:gd name="T7" fmla="*/ 0 h 662"/>
                <a:gd name="T8" fmla="*/ 479 w 516"/>
                <a:gd name="T9" fmla="*/ 0 h 662"/>
                <a:gd name="T10" fmla="*/ 516 w 516"/>
                <a:gd name="T11" fmla="*/ 36 h 662"/>
                <a:gd name="T12" fmla="*/ 516 w 516"/>
                <a:gd name="T13" fmla="*/ 625 h 662"/>
                <a:gd name="T14" fmla="*/ 479 w 516"/>
                <a:gd name="T15" fmla="*/ 662 h 662"/>
                <a:gd name="T16" fmla="*/ 37 w 516"/>
                <a:gd name="T17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662">
                  <a:moveTo>
                    <a:pt x="37" y="662"/>
                  </a:moveTo>
                  <a:cubicBezTo>
                    <a:pt x="16" y="662"/>
                    <a:pt x="0" y="645"/>
                    <a:pt x="0" y="62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479" y="0"/>
                    <a:pt x="479" y="0"/>
                    <a:pt x="479" y="0"/>
                  </a:cubicBezTo>
                  <a:cubicBezTo>
                    <a:pt x="500" y="0"/>
                    <a:pt x="516" y="16"/>
                    <a:pt x="516" y="36"/>
                  </a:cubicBezTo>
                  <a:cubicBezTo>
                    <a:pt x="516" y="625"/>
                    <a:pt x="516" y="625"/>
                    <a:pt x="516" y="625"/>
                  </a:cubicBezTo>
                  <a:cubicBezTo>
                    <a:pt x="516" y="645"/>
                    <a:pt x="500" y="662"/>
                    <a:pt x="479" y="662"/>
                  </a:cubicBezTo>
                  <a:lnTo>
                    <a:pt x="37" y="662"/>
                  </a:lnTo>
                  <a:close/>
                </a:path>
              </a:pathLst>
            </a:cu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Freeform 31"/>
            <p:cNvSpPr>
              <a:spLocks noEditPoints="1"/>
            </p:cNvSpPr>
            <p:nvPr/>
          </p:nvSpPr>
          <p:spPr bwMode="auto">
            <a:xfrm>
              <a:off x="3241676" y="2406650"/>
              <a:ext cx="1701800" cy="2165350"/>
            </a:xfrm>
            <a:custGeom>
              <a:avLst/>
              <a:gdLst>
                <a:gd name="T0" fmla="*/ 489 w 536"/>
                <a:gd name="T1" fmla="*/ 20 h 682"/>
                <a:gd name="T2" fmla="*/ 516 w 536"/>
                <a:gd name="T3" fmla="*/ 46 h 682"/>
                <a:gd name="T4" fmla="*/ 516 w 536"/>
                <a:gd name="T5" fmla="*/ 635 h 682"/>
                <a:gd name="T6" fmla="*/ 489 w 536"/>
                <a:gd name="T7" fmla="*/ 662 h 682"/>
                <a:gd name="T8" fmla="*/ 47 w 536"/>
                <a:gd name="T9" fmla="*/ 662 h 682"/>
                <a:gd name="T10" fmla="*/ 20 w 536"/>
                <a:gd name="T11" fmla="*/ 635 h 682"/>
                <a:gd name="T12" fmla="*/ 20 w 536"/>
                <a:gd name="T13" fmla="*/ 46 h 682"/>
                <a:gd name="T14" fmla="*/ 47 w 536"/>
                <a:gd name="T15" fmla="*/ 20 h 682"/>
                <a:gd name="T16" fmla="*/ 489 w 536"/>
                <a:gd name="T17" fmla="*/ 20 h 682"/>
                <a:gd name="T18" fmla="*/ 489 w 536"/>
                <a:gd name="T19" fmla="*/ 0 h 682"/>
                <a:gd name="T20" fmla="*/ 47 w 536"/>
                <a:gd name="T21" fmla="*/ 0 h 682"/>
                <a:gd name="T22" fmla="*/ 0 w 536"/>
                <a:gd name="T23" fmla="*/ 46 h 682"/>
                <a:gd name="T24" fmla="*/ 0 w 536"/>
                <a:gd name="T25" fmla="*/ 635 h 682"/>
                <a:gd name="T26" fmla="*/ 47 w 536"/>
                <a:gd name="T27" fmla="*/ 682 h 682"/>
                <a:gd name="T28" fmla="*/ 489 w 536"/>
                <a:gd name="T29" fmla="*/ 682 h 682"/>
                <a:gd name="T30" fmla="*/ 536 w 536"/>
                <a:gd name="T31" fmla="*/ 635 h 682"/>
                <a:gd name="T32" fmla="*/ 536 w 536"/>
                <a:gd name="T33" fmla="*/ 46 h 682"/>
                <a:gd name="T34" fmla="*/ 489 w 536"/>
                <a:gd name="T35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6" h="682">
                  <a:moveTo>
                    <a:pt x="489" y="20"/>
                  </a:moveTo>
                  <a:cubicBezTo>
                    <a:pt x="504" y="20"/>
                    <a:pt x="516" y="32"/>
                    <a:pt x="516" y="46"/>
                  </a:cubicBezTo>
                  <a:cubicBezTo>
                    <a:pt x="516" y="635"/>
                    <a:pt x="516" y="635"/>
                    <a:pt x="516" y="635"/>
                  </a:cubicBezTo>
                  <a:cubicBezTo>
                    <a:pt x="516" y="650"/>
                    <a:pt x="504" y="662"/>
                    <a:pt x="489" y="662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32" y="662"/>
                    <a:pt x="20" y="650"/>
                    <a:pt x="20" y="63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32"/>
                    <a:pt x="32" y="20"/>
                    <a:pt x="47" y="20"/>
                  </a:cubicBezTo>
                  <a:cubicBezTo>
                    <a:pt x="489" y="20"/>
                    <a:pt x="489" y="20"/>
                    <a:pt x="489" y="20"/>
                  </a:cubicBezTo>
                  <a:moveTo>
                    <a:pt x="489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0"/>
                    <a:pt x="0" y="46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61"/>
                    <a:pt x="21" y="682"/>
                    <a:pt x="47" y="682"/>
                  </a:cubicBezTo>
                  <a:cubicBezTo>
                    <a:pt x="489" y="682"/>
                    <a:pt x="489" y="682"/>
                    <a:pt x="489" y="682"/>
                  </a:cubicBezTo>
                  <a:cubicBezTo>
                    <a:pt x="515" y="682"/>
                    <a:pt x="536" y="661"/>
                    <a:pt x="536" y="635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36" y="20"/>
                    <a:pt x="515" y="0"/>
                    <a:pt x="48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Freeform 32"/>
            <p:cNvSpPr>
              <a:spLocks noEditPoints="1"/>
            </p:cNvSpPr>
            <p:nvPr/>
          </p:nvSpPr>
          <p:spPr bwMode="auto">
            <a:xfrm>
              <a:off x="4346576" y="2667000"/>
              <a:ext cx="438150" cy="793750"/>
            </a:xfrm>
            <a:custGeom>
              <a:avLst/>
              <a:gdLst>
                <a:gd name="T0" fmla="*/ 119 w 138"/>
                <a:gd name="T1" fmla="*/ 250 h 250"/>
                <a:gd name="T2" fmla="*/ 20 w 138"/>
                <a:gd name="T3" fmla="*/ 250 h 250"/>
                <a:gd name="T4" fmla="*/ 0 w 138"/>
                <a:gd name="T5" fmla="*/ 230 h 250"/>
                <a:gd name="T6" fmla="*/ 0 w 138"/>
                <a:gd name="T7" fmla="*/ 19 h 250"/>
                <a:gd name="T8" fmla="*/ 20 w 138"/>
                <a:gd name="T9" fmla="*/ 0 h 250"/>
                <a:gd name="T10" fmla="*/ 119 w 138"/>
                <a:gd name="T11" fmla="*/ 0 h 250"/>
                <a:gd name="T12" fmla="*/ 138 w 138"/>
                <a:gd name="T13" fmla="*/ 19 h 250"/>
                <a:gd name="T14" fmla="*/ 138 w 138"/>
                <a:gd name="T15" fmla="*/ 230 h 250"/>
                <a:gd name="T16" fmla="*/ 119 w 138"/>
                <a:gd name="T17" fmla="*/ 250 h 250"/>
                <a:gd name="T18" fmla="*/ 20 w 138"/>
                <a:gd name="T19" fmla="*/ 12 h 250"/>
                <a:gd name="T20" fmla="*/ 12 w 138"/>
                <a:gd name="T21" fmla="*/ 19 h 250"/>
                <a:gd name="T22" fmla="*/ 12 w 138"/>
                <a:gd name="T23" fmla="*/ 230 h 250"/>
                <a:gd name="T24" fmla="*/ 20 w 138"/>
                <a:gd name="T25" fmla="*/ 238 h 250"/>
                <a:gd name="T26" fmla="*/ 119 w 138"/>
                <a:gd name="T27" fmla="*/ 238 h 250"/>
                <a:gd name="T28" fmla="*/ 126 w 138"/>
                <a:gd name="T29" fmla="*/ 230 h 250"/>
                <a:gd name="T30" fmla="*/ 126 w 138"/>
                <a:gd name="T31" fmla="*/ 19 h 250"/>
                <a:gd name="T32" fmla="*/ 119 w 138"/>
                <a:gd name="T33" fmla="*/ 12 h 250"/>
                <a:gd name="T34" fmla="*/ 20 w 138"/>
                <a:gd name="T35" fmla="*/ 1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50">
                  <a:moveTo>
                    <a:pt x="119" y="250"/>
                  </a:moveTo>
                  <a:cubicBezTo>
                    <a:pt x="20" y="250"/>
                    <a:pt x="20" y="250"/>
                    <a:pt x="20" y="250"/>
                  </a:cubicBezTo>
                  <a:cubicBezTo>
                    <a:pt x="9" y="250"/>
                    <a:pt x="0" y="241"/>
                    <a:pt x="0" y="23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9" y="0"/>
                    <a:pt x="138" y="9"/>
                    <a:pt x="138" y="19"/>
                  </a:cubicBezTo>
                  <a:cubicBezTo>
                    <a:pt x="138" y="230"/>
                    <a:pt x="138" y="230"/>
                    <a:pt x="138" y="230"/>
                  </a:cubicBezTo>
                  <a:cubicBezTo>
                    <a:pt x="138" y="241"/>
                    <a:pt x="129" y="250"/>
                    <a:pt x="119" y="250"/>
                  </a:cubicBezTo>
                  <a:close/>
                  <a:moveTo>
                    <a:pt x="20" y="12"/>
                  </a:moveTo>
                  <a:cubicBezTo>
                    <a:pt x="16" y="12"/>
                    <a:pt x="12" y="15"/>
                    <a:pt x="12" y="19"/>
                  </a:cubicBezTo>
                  <a:cubicBezTo>
                    <a:pt x="12" y="230"/>
                    <a:pt x="12" y="230"/>
                    <a:pt x="12" y="230"/>
                  </a:cubicBezTo>
                  <a:cubicBezTo>
                    <a:pt x="12" y="234"/>
                    <a:pt x="16" y="238"/>
                    <a:pt x="20" y="238"/>
                  </a:cubicBezTo>
                  <a:cubicBezTo>
                    <a:pt x="119" y="238"/>
                    <a:pt x="119" y="238"/>
                    <a:pt x="119" y="238"/>
                  </a:cubicBezTo>
                  <a:cubicBezTo>
                    <a:pt x="123" y="238"/>
                    <a:pt x="126" y="234"/>
                    <a:pt x="126" y="230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5"/>
                    <a:pt x="123" y="12"/>
                    <a:pt x="119" y="12"/>
                  </a:cubicBezTo>
                  <a:lnTo>
                    <a:pt x="20" y="1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Freeform 33"/>
            <p:cNvSpPr>
              <a:spLocks noEditPoints="1"/>
            </p:cNvSpPr>
            <p:nvPr/>
          </p:nvSpPr>
          <p:spPr bwMode="auto">
            <a:xfrm>
              <a:off x="3451226" y="3797300"/>
              <a:ext cx="790575" cy="536575"/>
            </a:xfrm>
            <a:custGeom>
              <a:avLst/>
              <a:gdLst>
                <a:gd name="T0" fmla="*/ 230 w 249"/>
                <a:gd name="T1" fmla="*/ 169 h 169"/>
                <a:gd name="T2" fmla="*/ 18 w 249"/>
                <a:gd name="T3" fmla="*/ 169 h 169"/>
                <a:gd name="T4" fmla="*/ 0 w 249"/>
                <a:gd name="T5" fmla="*/ 151 h 169"/>
                <a:gd name="T6" fmla="*/ 0 w 249"/>
                <a:gd name="T7" fmla="*/ 19 h 169"/>
                <a:gd name="T8" fmla="*/ 18 w 249"/>
                <a:gd name="T9" fmla="*/ 0 h 169"/>
                <a:gd name="T10" fmla="*/ 230 w 249"/>
                <a:gd name="T11" fmla="*/ 0 h 169"/>
                <a:gd name="T12" fmla="*/ 249 w 249"/>
                <a:gd name="T13" fmla="*/ 19 h 169"/>
                <a:gd name="T14" fmla="*/ 249 w 249"/>
                <a:gd name="T15" fmla="*/ 151 h 169"/>
                <a:gd name="T16" fmla="*/ 230 w 249"/>
                <a:gd name="T17" fmla="*/ 169 h 169"/>
                <a:gd name="T18" fmla="*/ 18 w 249"/>
                <a:gd name="T19" fmla="*/ 12 h 169"/>
                <a:gd name="T20" fmla="*/ 12 w 249"/>
                <a:gd name="T21" fmla="*/ 19 h 169"/>
                <a:gd name="T22" fmla="*/ 12 w 249"/>
                <a:gd name="T23" fmla="*/ 151 h 169"/>
                <a:gd name="T24" fmla="*/ 18 w 249"/>
                <a:gd name="T25" fmla="*/ 157 h 169"/>
                <a:gd name="T26" fmla="*/ 230 w 249"/>
                <a:gd name="T27" fmla="*/ 157 h 169"/>
                <a:gd name="T28" fmla="*/ 237 w 249"/>
                <a:gd name="T29" fmla="*/ 151 h 169"/>
                <a:gd name="T30" fmla="*/ 237 w 249"/>
                <a:gd name="T31" fmla="*/ 19 h 169"/>
                <a:gd name="T32" fmla="*/ 230 w 249"/>
                <a:gd name="T33" fmla="*/ 12 h 169"/>
                <a:gd name="T34" fmla="*/ 18 w 249"/>
                <a:gd name="T35" fmla="*/ 1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9" h="169">
                  <a:moveTo>
                    <a:pt x="230" y="169"/>
                  </a:moveTo>
                  <a:cubicBezTo>
                    <a:pt x="18" y="169"/>
                    <a:pt x="18" y="169"/>
                    <a:pt x="18" y="169"/>
                  </a:cubicBezTo>
                  <a:cubicBezTo>
                    <a:pt x="8" y="169"/>
                    <a:pt x="0" y="161"/>
                    <a:pt x="0" y="15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41" y="0"/>
                    <a:pt x="249" y="9"/>
                    <a:pt x="249" y="19"/>
                  </a:cubicBezTo>
                  <a:cubicBezTo>
                    <a:pt x="249" y="151"/>
                    <a:pt x="249" y="151"/>
                    <a:pt x="249" y="151"/>
                  </a:cubicBezTo>
                  <a:cubicBezTo>
                    <a:pt x="249" y="161"/>
                    <a:pt x="241" y="169"/>
                    <a:pt x="230" y="169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9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55"/>
                    <a:pt x="15" y="157"/>
                    <a:pt x="18" y="157"/>
                  </a:cubicBezTo>
                  <a:cubicBezTo>
                    <a:pt x="230" y="157"/>
                    <a:pt x="230" y="157"/>
                    <a:pt x="230" y="157"/>
                  </a:cubicBezTo>
                  <a:cubicBezTo>
                    <a:pt x="234" y="157"/>
                    <a:pt x="237" y="155"/>
                    <a:pt x="237" y="151"/>
                  </a:cubicBezTo>
                  <a:cubicBezTo>
                    <a:pt x="237" y="19"/>
                    <a:pt x="237" y="19"/>
                    <a:pt x="237" y="19"/>
                  </a:cubicBezTo>
                  <a:cubicBezTo>
                    <a:pt x="237" y="15"/>
                    <a:pt x="234" y="12"/>
                    <a:pt x="230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Freeform 34"/>
            <p:cNvSpPr>
              <a:spLocks/>
            </p:cNvSpPr>
            <p:nvPr/>
          </p:nvSpPr>
          <p:spPr bwMode="auto">
            <a:xfrm>
              <a:off x="3451226" y="2667000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9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Freeform 35"/>
            <p:cNvSpPr>
              <a:spLocks/>
            </p:cNvSpPr>
            <p:nvPr/>
          </p:nvSpPr>
          <p:spPr bwMode="auto">
            <a:xfrm>
              <a:off x="3451226" y="2794000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2"/>
                    <a:pt x="248" y="6"/>
                  </a:cubicBezTo>
                  <a:cubicBezTo>
                    <a:pt x="248" y="9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Freeform 36"/>
            <p:cNvSpPr>
              <a:spLocks/>
            </p:cNvSpPr>
            <p:nvPr/>
          </p:nvSpPr>
          <p:spPr bwMode="auto">
            <a:xfrm>
              <a:off x="3451226" y="2917825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10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Freeform 37"/>
            <p:cNvSpPr>
              <a:spLocks/>
            </p:cNvSpPr>
            <p:nvPr/>
          </p:nvSpPr>
          <p:spPr bwMode="auto">
            <a:xfrm>
              <a:off x="3451226" y="3044825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9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Freeform 38"/>
            <p:cNvSpPr>
              <a:spLocks/>
            </p:cNvSpPr>
            <p:nvPr/>
          </p:nvSpPr>
          <p:spPr bwMode="auto">
            <a:xfrm>
              <a:off x="3451226" y="3168650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10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Freeform 39"/>
            <p:cNvSpPr>
              <a:spLocks/>
            </p:cNvSpPr>
            <p:nvPr/>
          </p:nvSpPr>
          <p:spPr bwMode="auto">
            <a:xfrm>
              <a:off x="3451226" y="3295650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9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Freeform 40"/>
            <p:cNvSpPr>
              <a:spLocks/>
            </p:cNvSpPr>
            <p:nvPr/>
          </p:nvSpPr>
          <p:spPr bwMode="auto">
            <a:xfrm>
              <a:off x="3451226" y="3422650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2"/>
                    <a:pt x="248" y="6"/>
                  </a:cubicBezTo>
                  <a:cubicBezTo>
                    <a:pt x="248" y="9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Freeform 41"/>
            <p:cNvSpPr>
              <a:spLocks/>
            </p:cNvSpPr>
            <p:nvPr/>
          </p:nvSpPr>
          <p:spPr bwMode="auto">
            <a:xfrm>
              <a:off x="3451226" y="3546475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10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Freeform 42"/>
            <p:cNvSpPr>
              <a:spLocks/>
            </p:cNvSpPr>
            <p:nvPr/>
          </p:nvSpPr>
          <p:spPr bwMode="auto">
            <a:xfrm>
              <a:off x="3451226" y="3673475"/>
              <a:ext cx="787400" cy="38100"/>
            </a:xfrm>
            <a:custGeom>
              <a:avLst/>
              <a:gdLst>
                <a:gd name="T0" fmla="*/ 242 w 248"/>
                <a:gd name="T1" fmla="*/ 12 h 12"/>
                <a:gd name="T2" fmla="*/ 6 w 248"/>
                <a:gd name="T3" fmla="*/ 12 h 12"/>
                <a:gd name="T4" fmla="*/ 0 w 248"/>
                <a:gd name="T5" fmla="*/ 6 h 12"/>
                <a:gd name="T6" fmla="*/ 6 w 248"/>
                <a:gd name="T7" fmla="*/ 0 h 12"/>
                <a:gd name="T8" fmla="*/ 242 w 248"/>
                <a:gd name="T9" fmla="*/ 0 h 12"/>
                <a:gd name="T10" fmla="*/ 248 w 248"/>
                <a:gd name="T11" fmla="*/ 6 h 12"/>
                <a:gd name="T12" fmla="*/ 242 w 2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2">
                  <a:moveTo>
                    <a:pt x="2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5" y="0"/>
                    <a:pt x="248" y="3"/>
                    <a:pt x="248" y="6"/>
                  </a:cubicBezTo>
                  <a:cubicBezTo>
                    <a:pt x="248" y="9"/>
                    <a:pt x="245" y="12"/>
                    <a:pt x="242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Freeform 43"/>
            <p:cNvSpPr>
              <a:spLocks/>
            </p:cNvSpPr>
            <p:nvPr/>
          </p:nvSpPr>
          <p:spPr bwMode="auto">
            <a:xfrm>
              <a:off x="4356101" y="3546475"/>
              <a:ext cx="419100" cy="38100"/>
            </a:xfrm>
            <a:custGeom>
              <a:avLst/>
              <a:gdLst>
                <a:gd name="T0" fmla="*/ 126 w 132"/>
                <a:gd name="T1" fmla="*/ 12 h 12"/>
                <a:gd name="T2" fmla="*/ 126 w 132"/>
                <a:gd name="T3" fmla="*/ 12 h 12"/>
                <a:gd name="T4" fmla="*/ 6 w 132"/>
                <a:gd name="T5" fmla="*/ 12 h 12"/>
                <a:gd name="T6" fmla="*/ 0 w 132"/>
                <a:gd name="T7" fmla="*/ 6 h 12"/>
                <a:gd name="T8" fmla="*/ 6 w 132"/>
                <a:gd name="T9" fmla="*/ 0 h 12"/>
                <a:gd name="T10" fmla="*/ 6 w 132"/>
                <a:gd name="T11" fmla="*/ 0 h 12"/>
                <a:gd name="T12" fmla="*/ 126 w 132"/>
                <a:gd name="T13" fmla="*/ 0 h 12"/>
                <a:gd name="T14" fmla="*/ 132 w 132"/>
                <a:gd name="T15" fmla="*/ 6 h 12"/>
                <a:gd name="T16" fmla="*/ 126 w 13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2"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cubicBezTo>
                    <a:pt x="132" y="10"/>
                    <a:pt x="129" y="12"/>
                    <a:pt x="126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4"/>
            <p:cNvSpPr>
              <a:spLocks/>
            </p:cNvSpPr>
            <p:nvPr/>
          </p:nvSpPr>
          <p:spPr bwMode="auto">
            <a:xfrm>
              <a:off x="4356101" y="3673475"/>
              <a:ext cx="419100" cy="38100"/>
            </a:xfrm>
            <a:custGeom>
              <a:avLst/>
              <a:gdLst>
                <a:gd name="T0" fmla="*/ 126 w 132"/>
                <a:gd name="T1" fmla="*/ 12 h 12"/>
                <a:gd name="T2" fmla="*/ 126 w 132"/>
                <a:gd name="T3" fmla="*/ 12 h 12"/>
                <a:gd name="T4" fmla="*/ 6 w 132"/>
                <a:gd name="T5" fmla="*/ 12 h 12"/>
                <a:gd name="T6" fmla="*/ 0 w 132"/>
                <a:gd name="T7" fmla="*/ 6 h 12"/>
                <a:gd name="T8" fmla="*/ 6 w 132"/>
                <a:gd name="T9" fmla="*/ 0 h 12"/>
                <a:gd name="T10" fmla="*/ 6 w 132"/>
                <a:gd name="T11" fmla="*/ 0 h 12"/>
                <a:gd name="T12" fmla="*/ 126 w 132"/>
                <a:gd name="T13" fmla="*/ 0 h 12"/>
                <a:gd name="T14" fmla="*/ 132 w 132"/>
                <a:gd name="T15" fmla="*/ 6 h 12"/>
                <a:gd name="T16" fmla="*/ 126 w 13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2"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2" y="3"/>
                    <a:pt x="132" y="6"/>
                  </a:cubicBezTo>
                  <a:cubicBezTo>
                    <a:pt x="132" y="9"/>
                    <a:pt x="129" y="12"/>
                    <a:pt x="126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5"/>
            <p:cNvSpPr>
              <a:spLocks/>
            </p:cNvSpPr>
            <p:nvPr/>
          </p:nvSpPr>
          <p:spPr bwMode="auto">
            <a:xfrm>
              <a:off x="4346576" y="3797300"/>
              <a:ext cx="428625" cy="38100"/>
            </a:xfrm>
            <a:custGeom>
              <a:avLst/>
              <a:gdLst>
                <a:gd name="T0" fmla="*/ 129 w 135"/>
                <a:gd name="T1" fmla="*/ 12 h 12"/>
                <a:gd name="T2" fmla="*/ 6 w 135"/>
                <a:gd name="T3" fmla="*/ 12 h 12"/>
                <a:gd name="T4" fmla="*/ 0 w 135"/>
                <a:gd name="T5" fmla="*/ 6 h 12"/>
                <a:gd name="T6" fmla="*/ 6 w 135"/>
                <a:gd name="T7" fmla="*/ 0 h 12"/>
                <a:gd name="T8" fmla="*/ 129 w 135"/>
                <a:gd name="T9" fmla="*/ 0 h 12"/>
                <a:gd name="T10" fmla="*/ 135 w 135"/>
                <a:gd name="T11" fmla="*/ 6 h 12"/>
                <a:gd name="T12" fmla="*/ 129 w 1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2">
                  <a:moveTo>
                    <a:pt x="12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5" y="3"/>
                    <a:pt x="135" y="6"/>
                  </a:cubicBezTo>
                  <a:cubicBezTo>
                    <a:pt x="135" y="10"/>
                    <a:pt x="132" y="12"/>
                    <a:pt x="129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46"/>
            <p:cNvSpPr>
              <a:spLocks/>
            </p:cNvSpPr>
            <p:nvPr/>
          </p:nvSpPr>
          <p:spPr bwMode="auto">
            <a:xfrm>
              <a:off x="4346576" y="3924300"/>
              <a:ext cx="428625" cy="38100"/>
            </a:xfrm>
            <a:custGeom>
              <a:avLst/>
              <a:gdLst>
                <a:gd name="T0" fmla="*/ 129 w 135"/>
                <a:gd name="T1" fmla="*/ 12 h 12"/>
                <a:gd name="T2" fmla="*/ 6 w 135"/>
                <a:gd name="T3" fmla="*/ 12 h 12"/>
                <a:gd name="T4" fmla="*/ 0 w 135"/>
                <a:gd name="T5" fmla="*/ 6 h 12"/>
                <a:gd name="T6" fmla="*/ 6 w 135"/>
                <a:gd name="T7" fmla="*/ 0 h 12"/>
                <a:gd name="T8" fmla="*/ 129 w 135"/>
                <a:gd name="T9" fmla="*/ 0 h 12"/>
                <a:gd name="T10" fmla="*/ 135 w 135"/>
                <a:gd name="T11" fmla="*/ 6 h 12"/>
                <a:gd name="T12" fmla="*/ 129 w 1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2">
                  <a:moveTo>
                    <a:pt x="12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5" y="3"/>
                    <a:pt x="135" y="6"/>
                  </a:cubicBezTo>
                  <a:cubicBezTo>
                    <a:pt x="135" y="9"/>
                    <a:pt x="132" y="12"/>
                    <a:pt x="129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Freeform 47"/>
            <p:cNvSpPr>
              <a:spLocks/>
            </p:cNvSpPr>
            <p:nvPr/>
          </p:nvSpPr>
          <p:spPr bwMode="auto">
            <a:xfrm>
              <a:off x="4346576" y="4051300"/>
              <a:ext cx="428625" cy="38100"/>
            </a:xfrm>
            <a:custGeom>
              <a:avLst/>
              <a:gdLst>
                <a:gd name="T0" fmla="*/ 129 w 135"/>
                <a:gd name="T1" fmla="*/ 12 h 12"/>
                <a:gd name="T2" fmla="*/ 6 w 135"/>
                <a:gd name="T3" fmla="*/ 12 h 12"/>
                <a:gd name="T4" fmla="*/ 0 w 135"/>
                <a:gd name="T5" fmla="*/ 6 h 12"/>
                <a:gd name="T6" fmla="*/ 6 w 135"/>
                <a:gd name="T7" fmla="*/ 0 h 12"/>
                <a:gd name="T8" fmla="*/ 129 w 135"/>
                <a:gd name="T9" fmla="*/ 0 h 12"/>
                <a:gd name="T10" fmla="*/ 135 w 135"/>
                <a:gd name="T11" fmla="*/ 6 h 12"/>
                <a:gd name="T12" fmla="*/ 129 w 1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2">
                  <a:moveTo>
                    <a:pt x="12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5" y="2"/>
                    <a:pt x="135" y="6"/>
                  </a:cubicBezTo>
                  <a:cubicBezTo>
                    <a:pt x="135" y="9"/>
                    <a:pt x="132" y="12"/>
                    <a:pt x="129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Freeform 48"/>
            <p:cNvSpPr>
              <a:spLocks/>
            </p:cNvSpPr>
            <p:nvPr/>
          </p:nvSpPr>
          <p:spPr bwMode="auto">
            <a:xfrm>
              <a:off x="4346576" y="4175125"/>
              <a:ext cx="428625" cy="38100"/>
            </a:xfrm>
            <a:custGeom>
              <a:avLst/>
              <a:gdLst>
                <a:gd name="T0" fmla="*/ 129 w 135"/>
                <a:gd name="T1" fmla="*/ 12 h 12"/>
                <a:gd name="T2" fmla="*/ 6 w 135"/>
                <a:gd name="T3" fmla="*/ 12 h 12"/>
                <a:gd name="T4" fmla="*/ 0 w 135"/>
                <a:gd name="T5" fmla="*/ 6 h 12"/>
                <a:gd name="T6" fmla="*/ 6 w 135"/>
                <a:gd name="T7" fmla="*/ 0 h 12"/>
                <a:gd name="T8" fmla="*/ 129 w 135"/>
                <a:gd name="T9" fmla="*/ 0 h 12"/>
                <a:gd name="T10" fmla="*/ 135 w 135"/>
                <a:gd name="T11" fmla="*/ 6 h 12"/>
                <a:gd name="T12" fmla="*/ 129 w 1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2">
                  <a:moveTo>
                    <a:pt x="12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5" y="3"/>
                    <a:pt x="135" y="6"/>
                  </a:cubicBezTo>
                  <a:cubicBezTo>
                    <a:pt x="135" y="10"/>
                    <a:pt x="132" y="12"/>
                    <a:pt x="129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Freeform 49"/>
            <p:cNvSpPr>
              <a:spLocks/>
            </p:cNvSpPr>
            <p:nvPr/>
          </p:nvSpPr>
          <p:spPr bwMode="auto">
            <a:xfrm>
              <a:off x="4346576" y="4302125"/>
              <a:ext cx="428625" cy="38100"/>
            </a:xfrm>
            <a:custGeom>
              <a:avLst/>
              <a:gdLst>
                <a:gd name="T0" fmla="*/ 129 w 135"/>
                <a:gd name="T1" fmla="*/ 12 h 12"/>
                <a:gd name="T2" fmla="*/ 6 w 135"/>
                <a:gd name="T3" fmla="*/ 12 h 12"/>
                <a:gd name="T4" fmla="*/ 0 w 135"/>
                <a:gd name="T5" fmla="*/ 6 h 12"/>
                <a:gd name="T6" fmla="*/ 6 w 135"/>
                <a:gd name="T7" fmla="*/ 0 h 12"/>
                <a:gd name="T8" fmla="*/ 129 w 135"/>
                <a:gd name="T9" fmla="*/ 0 h 12"/>
                <a:gd name="T10" fmla="*/ 135 w 135"/>
                <a:gd name="T11" fmla="*/ 6 h 12"/>
                <a:gd name="T12" fmla="*/ 129 w 135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2">
                  <a:moveTo>
                    <a:pt x="129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5" y="3"/>
                    <a:pt x="135" y="6"/>
                  </a:cubicBezTo>
                  <a:cubicBezTo>
                    <a:pt x="135" y="9"/>
                    <a:pt x="132" y="12"/>
                    <a:pt x="129" y="12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6" name="basketball"/>
          <p:cNvGrpSpPr/>
          <p:nvPr/>
        </p:nvGrpSpPr>
        <p:grpSpPr>
          <a:xfrm>
            <a:off x="2784029" y="4127109"/>
            <a:ext cx="2039416" cy="2039416"/>
            <a:chOff x="5267326" y="2184400"/>
            <a:chExt cx="1568450" cy="1568450"/>
          </a:xfrm>
        </p:grpSpPr>
        <p:sp>
          <p:nvSpPr>
            <p:cNvPr id="267" name="Oval 73"/>
            <p:cNvSpPr>
              <a:spLocks noChangeArrowheads="1"/>
            </p:cNvSpPr>
            <p:nvPr/>
          </p:nvSpPr>
          <p:spPr bwMode="auto">
            <a:xfrm>
              <a:off x="5299076" y="2216150"/>
              <a:ext cx="1504950" cy="1504950"/>
            </a:xfrm>
            <a:prstGeom prst="ellipse">
              <a:avLst/>
            </a:prstGeom>
            <a:gradFill>
              <a:gsLst>
                <a:gs pos="50000">
                  <a:schemeClr val="accent3">
                    <a:lumMod val="60000"/>
                    <a:lumOff val="40000"/>
                  </a:schemeClr>
                </a:gs>
                <a:gs pos="92000">
                  <a:schemeClr val="accent3"/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74"/>
            <p:cNvSpPr>
              <a:spLocks noEditPoints="1"/>
            </p:cNvSpPr>
            <p:nvPr/>
          </p:nvSpPr>
          <p:spPr bwMode="auto">
            <a:xfrm>
              <a:off x="5267326" y="2184400"/>
              <a:ext cx="1568450" cy="1568450"/>
            </a:xfrm>
            <a:custGeom>
              <a:avLst/>
              <a:gdLst>
                <a:gd name="T0" fmla="*/ 247 w 494"/>
                <a:gd name="T1" fmla="*/ 494 h 494"/>
                <a:gd name="T2" fmla="*/ 0 w 494"/>
                <a:gd name="T3" fmla="*/ 247 h 494"/>
                <a:gd name="T4" fmla="*/ 247 w 494"/>
                <a:gd name="T5" fmla="*/ 0 h 494"/>
                <a:gd name="T6" fmla="*/ 494 w 494"/>
                <a:gd name="T7" fmla="*/ 247 h 494"/>
                <a:gd name="T8" fmla="*/ 247 w 494"/>
                <a:gd name="T9" fmla="*/ 494 h 494"/>
                <a:gd name="T10" fmla="*/ 247 w 494"/>
                <a:gd name="T11" fmla="*/ 20 h 494"/>
                <a:gd name="T12" fmla="*/ 20 w 494"/>
                <a:gd name="T13" fmla="*/ 247 h 494"/>
                <a:gd name="T14" fmla="*/ 247 w 494"/>
                <a:gd name="T15" fmla="*/ 474 h 494"/>
                <a:gd name="T16" fmla="*/ 474 w 494"/>
                <a:gd name="T17" fmla="*/ 247 h 494"/>
                <a:gd name="T18" fmla="*/ 247 w 494"/>
                <a:gd name="T19" fmla="*/ 2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247" y="494"/>
                  </a:moveTo>
                  <a:cubicBezTo>
                    <a:pt x="111" y="494"/>
                    <a:pt x="0" y="384"/>
                    <a:pt x="0" y="247"/>
                  </a:cubicBezTo>
                  <a:cubicBezTo>
                    <a:pt x="0" y="111"/>
                    <a:pt x="111" y="0"/>
                    <a:pt x="247" y="0"/>
                  </a:cubicBezTo>
                  <a:cubicBezTo>
                    <a:pt x="383" y="0"/>
                    <a:pt x="494" y="111"/>
                    <a:pt x="494" y="247"/>
                  </a:cubicBezTo>
                  <a:cubicBezTo>
                    <a:pt x="494" y="384"/>
                    <a:pt x="383" y="494"/>
                    <a:pt x="247" y="494"/>
                  </a:cubicBezTo>
                  <a:close/>
                  <a:moveTo>
                    <a:pt x="247" y="20"/>
                  </a:moveTo>
                  <a:cubicBezTo>
                    <a:pt x="122" y="20"/>
                    <a:pt x="20" y="122"/>
                    <a:pt x="20" y="247"/>
                  </a:cubicBezTo>
                  <a:cubicBezTo>
                    <a:pt x="20" y="373"/>
                    <a:pt x="122" y="474"/>
                    <a:pt x="247" y="474"/>
                  </a:cubicBezTo>
                  <a:cubicBezTo>
                    <a:pt x="372" y="474"/>
                    <a:pt x="474" y="373"/>
                    <a:pt x="474" y="247"/>
                  </a:cubicBezTo>
                  <a:cubicBezTo>
                    <a:pt x="474" y="122"/>
                    <a:pt x="372" y="20"/>
                    <a:pt x="247" y="2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5"/>
            <p:cNvSpPr>
              <a:spLocks/>
            </p:cNvSpPr>
            <p:nvPr/>
          </p:nvSpPr>
          <p:spPr bwMode="auto">
            <a:xfrm>
              <a:off x="6013451" y="2200275"/>
              <a:ext cx="533400" cy="1438275"/>
            </a:xfrm>
            <a:custGeom>
              <a:avLst/>
              <a:gdLst>
                <a:gd name="T0" fmla="*/ 126 w 168"/>
                <a:gd name="T1" fmla="*/ 453 h 453"/>
                <a:gd name="T2" fmla="*/ 116 w 168"/>
                <a:gd name="T3" fmla="*/ 448 h 453"/>
                <a:gd name="T4" fmla="*/ 127 w 168"/>
                <a:gd name="T5" fmla="*/ 188 h 453"/>
                <a:gd name="T6" fmla="*/ 0 w 168"/>
                <a:gd name="T7" fmla="*/ 10 h 453"/>
                <a:gd name="T8" fmla="*/ 8 w 168"/>
                <a:gd name="T9" fmla="*/ 0 h 453"/>
                <a:gd name="T10" fmla="*/ 139 w 168"/>
                <a:gd name="T11" fmla="*/ 184 h 453"/>
                <a:gd name="T12" fmla="*/ 126 w 168"/>
                <a:gd name="T13" fmla="*/ 45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453">
                  <a:moveTo>
                    <a:pt x="126" y="453"/>
                  </a:moveTo>
                  <a:cubicBezTo>
                    <a:pt x="116" y="448"/>
                    <a:pt x="116" y="448"/>
                    <a:pt x="116" y="448"/>
                  </a:cubicBezTo>
                  <a:cubicBezTo>
                    <a:pt x="143" y="391"/>
                    <a:pt x="154" y="278"/>
                    <a:pt x="127" y="188"/>
                  </a:cubicBezTo>
                  <a:cubicBezTo>
                    <a:pt x="99" y="94"/>
                    <a:pt x="57" y="54"/>
                    <a:pt x="0" y="1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6" y="46"/>
                    <a:pt x="110" y="87"/>
                    <a:pt x="139" y="184"/>
                  </a:cubicBezTo>
                  <a:cubicBezTo>
                    <a:pt x="168" y="281"/>
                    <a:pt x="154" y="395"/>
                    <a:pt x="126" y="45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76"/>
            <p:cNvSpPr>
              <a:spLocks/>
            </p:cNvSpPr>
            <p:nvPr/>
          </p:nvSpPr>
          <p:spPr bwMode="auto">
            <a:xfrm>
              <a:off x="5311776" y="2578100"/>
              <a:ext cx="1409700" cy="603250"/>
            </a:xfrm>
            <a:custGeom>
              <a:avLst/>
              <a:gdLst>
                <a:gd name="T0" fmla="*/ 9 w 444"/>
                <a:gd name="T1" fmla="*/ 190 h 190"/>
                <a:gd name="T2" fmla="*/ 0 w 444"/>
                <a:gd name="T3" fmla="*/ 183 h 190"/>
                <a:gd name="T4" fmla="*/ 220 w 444"/>
                <a:gd name="T5" fmla="*/ 50 h 190"/>
                <a:gd name="T6" fmla="*/ 444 w 444"/>
                <a:gd name="T7" fmla="*/ 8 h 190"/>
                <a:gd name="T8" fmla="*/ 442 w 444"/>
                <a:gd name="T9" fmla="*/ 20 h 190"/>
                <a:gd name="T10" fmla="*/ 224 w 444"/>
                <a:gd name="T11" fmla="*/ 62 h 190"/>
                <a:gd name="T12" fmla="*/ 9 w 444"/>
                <a:gd name="T1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4" h="190">
                  <a:moveTo>
                    <a:pt x="9" y="19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33" y="140"/>
                    <a:pt x="124" y="86"/>
                    <a:pt x="220" y="50"/>
                  </a:cubicBezTo>
                  <a:cubicBezTo>
                    <a:pt x="323" y="13"/>
                    <a:pt x="392" y="0"/>
                    <a:pt x="444" y="8"/>
                  </a:cubicBezTo>
                  <a:cubicBezTo>
                    <a:pt x="442" y="20"/>
                    <a:pt x="442" y="20"/>
                    <a:pt x="442" y="20"/>
                  </a:cubicBezTo>
                  <a:cubicBezTo>
                    <a:pt x="393" y="12"/>
                    <a:pt x="324" y="25"/>
                    <a:pt x="224" y="62"/>
                  </a:cubicBezTo>
                  <a:cubicBezTo>
                    <a:pt x="130" y="96"/>
                    <a:pt x="41" y="149"/>
                    <a:pt x="9" y="1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77"/>
            <p:cNvSpPr>
              <a:spLocks/>
            </p:cNvSpPr>
            <p:nvPr/>
          </p:nvSpPr>
          <p:spPr bwMode="auto">
            <a:xfrm>
              <a:off x="5511801" y="2425700"/>
              <a:ext cx="768350" cy="1231900"/>
            </a:xfrm>
            <a:custGeom>
              <a:avLst/>
              <a:gdLst>
                <a:gd name="T0" fmla="*/ 70 w 242"/>
                <a:gd name="T1" fmla="*/ 388 h 388"/>
                <a:gd name="T2" fmla="*/ 61 w 242"/>
                <a:gd name="T3" fmla="*/ 380 h 388"/>
                <a:gd name="T4" fmla="*/ 199 w 242"/>
                <a:gd name="T5" fmla="*/ 86 h 388"/>
                <a:gd name="T6" fmla="*/ 0 w 242"/>
                <a:gd name="T7" fmla="*/ 12 h 388"/>
                <a:gd name="T8" fmla="*/ 0 w 242"/>
                <a:gd name="T9" fmla="*/ 0 h 388"/>
                <a:gd name="T10" fmla="*/ 210 w 242"/>
                <a:gd name="T11" fmla="*/ 82 h 388"/>
                <a:gd name="T12" fmla="*/ 70 w 242"/>
                <a:gd name="T13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388">
                  <a:moveTo>
                    <a:pt x="70" y="388"/>
                  </a:moveTo>
                  <a:cubicBezTo>
                    <a:pt x="61" y="380"/>
                    <a:pt x="61" y="380"/>
                    <a:pt x="61" y="380"/>
                  </a:cubicBezTo>
                  <a:cubicBezTo>
                    <a:pt x="150" y="289"/>
                    <a:pt x="227" y="163"/>
                    <a:pt x="199" y="86"/>
                  </a:cubicBezTo>
                  <a:cubicBezTo>
                    <a:pt x="172" y="12"/>
                    <a:pt x="2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81" y="0"/>
                    <a:pt x="210" y="82"/>
                  </a:cubicBezTo>
                  <a:cubicBezTo>
                    <a:pt x="242" y="170"/>
                    <a:pt x="155" y="302"/>
                    <a:pt x="70" y="38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78"/>
            <p:cNvSpPr>
              <a:spLocks/>
            </p:cNvSpPr>
            <p:nvPr/>
          </p:nvSpPr>
          <p:spPr bwMode="auto">
            <a:xfrm>
              <a:off x="6419851" y="2352675"/>
              <a:ext cx="393700" cy="720725"/>
            </a:xfrm>
            <a:custGeom>
              <a:avLst/>
              <a:gdLst>
                <a:gd name="T0" fmla="*/ 118 w 124"/>
                <a:gd name="T1" fmla="*/ 227 h 227"/>
                <a:gd name="T2" fmla="*/ 16 w 124"/>
                <a:gd name="T3" fmla="*/ 0 h 227"/>
                <a:gd name="T4" fmla="*/ 28 w 124"/>
                <a:gd name="T5" fmla="*/ 3 h 227"/>
                <a:gd name="T6" fmla="*/ 124 w 124"/>
                <a:gd name="T7" fmla="*/ 216 h 227"/>
                <a:gd name="T8" fmla="*/ 118 w 124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27">
                  <a:moveTo>
                    <a:pt x="118" y="227"/>
                  </a:moveTo>
                  <a:cubicBezTo>
                    <a:pt x="88" y="210"/>
                    <a:pt x="0" y="82"/>
                    <a:pt x="16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2" y="81"/>
                    <a:pt x="100" y="203"/>
                    <a:pt x="124" y="216"/>
                  </a:cubicBezTo>
                  <a:lnTo>
                    <a:pt x="118" y="22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4" name="ruler"/>
          <p:cNvGrpSpPr/>
          <p:nvPr/>
        </p:nvGrpSpPr>
        <p:grpSpPr>
          <a:xfrm>
            <a:off x="3918662" y="5575054"/>
            <a:ext cx="4537988" cy="546185"/>
            <a:chOff x="287338" y="3762375"/>
            <a:chExt cx="3719513" cy="447675"/>
          </a:xfrm>
        </p:grpSpPr>
        <p:sp>
          <p:nvSpPr>
            <p:cNvPr id="665" name="Rectangle 210"/>
            <p:cNvSpPr>
              <a:spLocks noChangeArrowheads="1"/>
            </p:cNvSpPr>
            <p:nvPr/>
          </p:nvSpPr>
          <p:spPr bwMode="auto">
            <a:xfrm>
              <a:off x="319088" y="3794125"/>
              <a:ext cx="3656013" cy="38417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" name="Freeform 211"/>
            <p:cNvSpPr>
              <a:spLocks noEditPoints="1"/>
            </p:cNvSpPr>
            <p:nvPr/>
          </p:nvSpPr>
          <p:spPr bwMode="auto">
            <a:xfrm>
              <a:off x="287338" y="3762375"/>
              <a:ext cx="3719513" cy="447675"/>
            </a:xfrm>
            <a:custGeom>
              <a:avLst/>
              <a:gdLst>
                <a:gd name="T0" fmla="*/ 1162 w 1172"/>
                <a:gd name="T1" fmla="*/ 141 h 141"/>
                <a:gd name="T2" fmla="*/ 10 w 1172"/>
                <a:gd name="T3" fmla="*/ 141 h 141"/>
                <a:gd name="T4" fmla="*/ 0 w 1172"/>
                <a:gd name="T5" fmla="*/ 131 h 141"/>
                <a:gd name="T6" fmla="*/ 0 w 1172"/>
                <a:gd name="T7" fmla="*/ 10 h 141"/>
                <a:gd name="T8" fmla="*/ 10 w 1172"/>
                <a:gd name="T9" fmla="*/ 0 h 141"/>
                <a:gd name="T10" fmla="*/ 1162 w 1172"/>
                <a:gd name="T11" fmla="*/ 0 h 141"/>
                <a:gd name="T12" fmla="*/ 1172 w 1172"/>
                <a:gd name="T13" fmla="*/ 10 h 141"/>
                <a:gd name="T14" fmla="*/ 1172 w 1172"/>
                <a:gd name="T15" fmla="*/ 131 h 141"/>
                <a:gd name="T16" fmla="*/ 1162 w 1172"/>
                <a:gd name="T17" fmla="*/ 141 h 141"/>
                <a:gd name="T18" fmla="*/ 20 w 1172"/>
                <a:gd name="T19" fmla="*/ 121 h 141"/>
                <a:gd name="T20" fmla="*/ 1152 w 1172"/>
                <a:gd name="T21" fmla="*/ 121 h 141"/>
                <a:gd name="T22" fmla="*/ 1152 w 1172"/>
                <a:gd name="T23" fmla="*/ 20 h 141"/>
                <a:gd name="T24" fmla="*/ 20 w 1172"/>
                <a:gd name="T25" fmla="*/ 20 h 141"/>
                <a:gd name="T26" fmla="*/ 20 w 1172"/>
                <a:gd name="T27" fmla="*/ 12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2" h="141">
                  <a:moveTo>
                    <a:pt x="1162" y="141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4" y="141"/>
                    <a:pt x="0" y="137"/>
                    <a:pt x="0" y="13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162" y="0"/>
                    <a:pt x="1162" y="0"/>
                    <a:pt x="1162" y="0"/>
                  </a:cubicBezTo>
                  <a:cubicBezTo>
                    <a:pt x="1167" y="0"/>
                    <a:pt x="1172" y="4"/>
                    <a:pt x="1172" y="10"/>
                  </a:cubicBezTo>
                  <a:cubicBezTo>
                    <a:pt x="1172" y="131"/>
                    <a:pt x="1172" y="131"/>
                    <a:pt x="1172" y="131"/>
                  </a:cubicBezTo>
                  <a:cubicBezTo>
                    <a:pt x="1172" y="137"/>
                    <a:pt x="1167" y="141"/>
                    <a:pt x="1162" y="141"/>
                  </a:cubicBezTo>
                  <a:close/>
                  <a:moveTo>
                    <a:pt x="20" y="121"/>
                  </a:moveTo>
                  <a:cubicBezTo>
                    <a:pt x="1152" y="121"/>
                    <a:pt x="1152" y="121"/>
                    <a:pt x="1152" y="121"/>
                  </a:cubicBezTo>
                  <a:cubicBezTo>
                    <a:pt x="1152" y="20"/>
                    <a:pt x="1152" y="20"/>
                    <a:pt x="1152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1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7" name="Line 213"/>
            <p:cNvSpPr>
              <a:spLocks noChangeShapeType="1"/>
            </p:cNvSpPr>
            <p:nvPr/>
          </p:nvSpPr>
          <p:spPr bwMode="auto">
            <a:xfrm>
              <a:off x="623888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8" name="Line 214"/>
            <p:cNvSpPr>
              <a:spLocks noChangeShapeType="1"/>
            </p:cNvSpPr>
            <p:nvPr/>
          </p:nvSpPr>
          <p:spPr bwMode="auto">
            <a:xfrm>
              <a:off x="928688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9" name="Line 215"/>
            <p:cNvSpPr>
              <a:spLocks noChangeShapeType="1"/>
            </p:cNvSpPr>
            <p:nvPr/>
          </p:nvSpPr>
          <p:spPr bwMode="auto">
            <a:xfrm>
              <a:off x="1233488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0" name="Line 216"/>
            <p:cNvSpPr>
              <a:spLocks noChangeShapeType="1"/>
            </p:cNvSpPr>
            <p:nvPr/>
          </p:nvSpPr>
          <p:spPr bwMode="auto">
            <a:xfrm>
              <a:off x="1538288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1" name="Line 217"/>
            <p:cNvSpPr>
              <a:spLocks noChangeShapeType="1"/>
            </p:cNvSpPr>
            <p:nvPr/>
          </p:nvSpPr>
          <p:spPr bwMode="auto">
            <a:xfrm>
              <a:off x="1843088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2" name="Line 218"/>
            <p:cNvSpPr>
              <a:spLocks noChangeShapeType="1"/>
            </p:cNvSpPr>
            <p:nvPr/>
          </p:nvSpPr>
          <p:spPr bwMode="auto">
            <a:xfrm>
              <a:off x="2147888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3" name="Line 219"/>
            <p:cNvSpPr>
              <a:spLocks noChangeShapeType="1"/>
            </p:cNvSpPr>
            <p:nvPr/>
          </p:nvSpPr>
          <p:spPr bwMode="auto">
            <a:xfrm>
              <a:off x="2451101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4" name="Line 220"/>
            <p:cNvSpPr>
              <a:spLocks noChangeShapeType="1"/>
            </p:cNvSpPr>
            <p:nvPr/>
          </p:nvSpPr>
          <p:spPr bwMode="auto">
            <a:xfrm>
              <a:off x="2755901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5" name="Line 221"/>
            <p:cNvSpPr>
              <a:spLocks noChangeShapeType="1"/>
            </p:cNvSpPr>
            <p:nvPr/>
          </p:nvSpPr>
          <p:spPr bwMode="auto">
            <a:xfrm>
              <a:off x="3060701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6" name="Line 222"/>
            <p:cNvSpPr>
              <a:spLocks noChangeShapeType="1"/>
            </p:cNvSpPr>
            <p:nvPr/>
          </p:nvSpPr>
          <p:spPr bwMode="auto">
            <a:xfrm>
              <a:off x="3365501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7" name="Line 223"/>
            <p:cNvSpPr>
              <a:spLocks noChangeShapeType="1"/>
            </p:cNvSpPr>
            <p:nvPr/>
          </p:nvSpPr>
          <p:spPr bwMode="auto">
            <a:xfrm>
              <a:off x="3670301" y="3813175"/>
              <a:ext cx="0" cy="92075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8" name="Line 225"/>
            <p:cNvSpPr>
              <a:spLocks noChangeShapeType="1"/>
            </p:cNvSpPr>
            <p:nvPr/>
          </p:nvSpPr>
          <p:spPr bwMode="auto">
            <a:xfrm>
              <a:off x="458788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9" name="Line 226"/>
            <p:cNvSpPr>
              <a:spLocks noChangeShapeType="1"/>
            </p:cNvSpPr>
            <p:nvPr/>
          </p:nvSpPr>
          <p:spPr bwMode="auto">
            <a:xfrm>
              <a:off x="763588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0" name="Line 227"/>
            <p:cNvSpPr>
              <a:spLocks noChangeShapeType="1"/>
            </p:cNvSpPr>
            <p:nvPr/>
          </p:nvSpPr>
          <p:spPr bwMode="auto">
            <a:xfrm>
              <a:off x="1068388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1" name="Line 228"/>
            <p:cNvSpPr>
              <a:spLocks noChangeShapeType="1"/>
            </p:cNvSpPr>
            <p:nvPr/>
          </p:nvSpPr>
          <p:spPr bwMode="auto">
            <a:xfrm>
              <a:off x="1373188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2" name="Line 229"/>
            <p:cNvSpPr>
              <a:spLocks noChangeShapeType="1"/>
            </p:cNvSpPr>
            <p:nvPr/>
          </p:nvSpPr>
          <p:spPr bwMode="auto">
            <a:xfrm>
              <a:off x="1677988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3" name="Line 230"/>
            <p:cNvSpPr>
              <a:spLocks noChangeShapeType="1"/>
            </p:cNvSpPr>
            <p:nvPr/>
          </p:nvSpPr>
          <p:spPr bwMode="auto">
            <a:xfrm>
              <a:off x="1982788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4" name="Line 231"/>
            <p:cNvSpPr>
              <a:spLocks noChangeShapeType="1"/>
            </p:cNvSpPr>
            <p:nvPr/>
          </p:nvSpPr>
          <p:spPr bwMode="auto">
            <a:xfrm>
              <a:off x="2287588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5" name="Line 232"/>
            <p:cNvSpPr>
              <a:spLocks noChangeShapeType="1"/>
            </p:cNvSpPr>
            <p:nvPr/>
          </p:nvSpPr>
          <p:spPr bwMode="auto">
            <a:xfrm>
              <a:off x="2590801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" name="Line 233"/>
            <p:cNvSpPr>
              <a:spLocks noChangeShapeType="1"/>
            </p:cNvSpPr>
            <p:nvPr/>
          </p:nvSpPr>
          <p:spPr bwMode="auto">
            <a:xfrm>
              <a:off x="2895601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7" name="Line 234"/>
            <p:cNvSpPr>
              <a:spLocks noChangeShapeType="1"/>
            </p:cNvSpPr>
            <p:nvPr/>
          </p:nvSpPr>
          <p:spPr bwMode="auto">
            <a:xfrm>
              <a:off x="3200401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8" name="Line 235"/>
            <p:cNvSpPr>
              <a:spLocks noChangeShapeType="1"/>
            </p:cNvSpPr>
            <p:nvPr/>
          </p:nvSpPr>
          <p:spPr bwMode="auto">
            <a:xfrm>
              <a:off x="3505201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9" name="Line 236"/>
            <p:cNvSpPr>
              <a:spLocks noChangeShapeType="1"/>
            </p:cNvSpPr>
            <p:nvPr/>
          </p:nvSpPr>
          <p:spPr bwMode="auto">
            <a:xfrm>
              <a:off x="3810001" y="3797300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0" name="Freeform 237"/>
            <p:cNvSpPr>
              <a:spLocks/>
            </p:cNvSpPr>
            <p:nvPr/>
          </p:nvSpPr>
          <p:spPr bwMode="auto">
            <a:xfrm>
              <a:off x="560388" y="3886200"/>
              <a:ext cx="19050" cy="57150"/>
            </a:xfrm>
            <a:custGeom>
              <a:avLst/>
              <a:gdLst>
                <a:gd name="T0" fmla="*/ 6 w 6"/>
                <a:gd name="T1" fmla="*/ 18 h 18"/>
                <a:gd name="T2" fmla="*/ 4 w 6"/>
                <a:gd name="T3" fmla="*/ 18 h 18"/>
                <a:gd name="T4" fmla="*/ 4 w 6"/>
                <a:gd name="T5" fmla="*/ 4 h 18"/>
                <a:gd name="T6" fmla="*/ 2 w 6"/>
                <a:gd name="T7" fmla="*/ 6 h 18"/>
                <a:gd name="T8" fmla="*/ 0 w 6"/>
                <a:gd name="T9" fmla="*/ 7 h 18"/>
                <a:gd name="T10" fmla="*/ 0 w 6"/>
                <a:gd name="T11" fmla="*/ 5 h 18"/>
                <a:gd name="T12" fmla="*/ 3 w 6"/>
                <a:gd name="T13" fmla="*/ 3 h 18"/>
                <a:gd name="T14" fmla="*/ 5 w 6"/>
                <a:gd name="T15" fmla="*/ 0 h 18"/>
                <a:gd name="T16" fmla="*/ 6 w 6"/>
                <a:gd name="T17" fmla="*/ 0 h 18"/>
                <a:gd name="T18" fmla="*/ 6 w 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1" name="Freeform 238"/>
            <p:cNvSpPr>
              <a:spLocks/>
            </p:cNvSpPr>
            <p:nvPr/>
          </p:nvSpPr>
          <p:spPr bwMode="auto">
            <a:xfrm>
              <a:off x="858838" y="3886200"/>
              <a:ext cx="34925" cy="57150"/>
            </a:xfrm>
            <a:custGeom>
              <a:avLst/>
              <a:gdLst>
                <a:gd name="T0" fmla="*/ 11 w 11"/>
                <a:gd name="T1" fmla="*/ 16 h 18"/>
                <a:gd name="T2" fmla="*/ 11 w 11"/>
                <a:gd name="T3" fmla="*/ 18 h 18"/>
                <a:gd name="T4" fmla="*/ 0 w 11"/>
                <a:gd name="T5" fmla="*/ 18 h 18"/>
                <a:gd name="T6" fmla="*/ 0 w 11"/>
                <a:gd name="T7" fmla="*/ 16 h 18"/>
                <a:gd name="T8" fmla="*/ 2 w 11"/>
                <a:gd name="T9" fmla="*/ 14 h 18"/>
                <a:gd name="T10" fmla="*/ 4 w 11"/>
                <a:gd name="T11" fmla="*/ 11 h 18"/>
                <a:gd name="T12" fmla="*/ 8 w 11"/>
                <a:gd name="T13" fmla="*/ 8 h 18"/>
                <a:gd name="T14" fmla="*/ 9 w 11"/>
                <a:gd name="T15" fmla="*/ 5 h 18"/>
                <a:gd name="T16" fmla="*/ 8 w 11"/>
                <a:gd name="T17" fmla="*/ 3 h 18"/>
                <a:gd name="T18" fmla="*/ 6 w 11"/>
                <a:gd name="T19" fmla="*/ 2 h 18"/>
                <a:gd name="T20" fmla="*/ 3 w 11"/>
                <a:gd name="T21" fmla="*/ 3 h 18"/>
                <a:gd name="T22" fmla="*/ 2 w 11"/>
                <a:gd name="T23" fmla="*/ 6 h 18"/>
                <a:gd name="T24" fmla="*/ 0 w 11"/>
                <a:gd name="T25" fmla="*/ 5 h 18"/>
                <a:gd name="T26" fmla="*/ 2 w 11"/>
                <a:gd name="T27" fmla="*/ 2 h 18"/>
                <a:gd name="T28" fmla="*/ 6 w 11"/>
                <a:gd name="T29" fmla="*/ 0 h 18"/>
                <a:gd name="T30" fmla="*/ 10 w 11"/>
                <a:gd name="T31" fmla="*/ 2 h 18"/>
                <a:gd name="T32" fmla="*/ 11 w 11"/>
                <a:gd name="T33" fmla="*/ 5 h 18"/>
                <a:gd name="T34" fmla="*/ 11 w 11"/>
                <a:gd name="T35" fmla="*/ 7 h 18"/>
                <a:gd name="T36" fmla="*/ 9 w 11"/>
                <a:gd name="T37" fmla="*/ 9 h 18"/>
                <a:gd name="T38" fmla="*/ 6 w 11"/>
                <a:gd name="T39" fmla="*/ 12 h 18"/>
                <a:gd name="T40" fmla="*/ 4 w 11"/>
                <a:gd name="T41" fmla="*/ 15 h 18"/>
                <a:gd name="T42" fmla="*/ 3 w 11"/>
                <a:gd name="T43" fmla="*/ 16 h 18"/>
                <a:gd name="T44" fmla="*/ 11 w 11"/>
                <a:gd name="T4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18">
                  <a:moveTo>
                    <a:pt x="11" y="16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ubicBezTo>
                    <a:pt x="0" y="15"/>
                    <a:pt x="1" y="15"/>
                    <a:pt x="2" y="14"/>
                  </a:cubicBezTo>
                  <a:cubicBezTo>
                    <a:pt x="2" y="13"/>
                    <a:pt x="3" y="12"/>
                    <a:pt x="4" y="11"/>
                  </a:cubicBezTo>
                  <a:cubicBezTo>
                    <a:pt x="6" y="10"/>
                    <a:pt x="7" y="9"/>
                    <a:pt x="8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9" y="10"/>
                    <a:pt x="8" y="11"/>
                    <a:pt x="6" y="12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3" y="15"/>
                    <a:pt x="3" y="15"/>
                    <a:pt x="3" y="1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2" name="Freeform 239"/>
            <p:cNvSpPr>
              <a:spLocks/>
            </p:cNvSpPr>
            <p:nvPr/>
          </p:nvSpPr>
          <p:spPr bwMode="auto">
            <a:xfrm>
              <a:off x="1163638" y="3886200"/>
              <a:ext cx="34925" cy="57150"/>
            </a:xfrm>
            <a:custGeom>
              <a:avLst/>
              <a:gdLst>
                <a:gd name="T0" fmla="*/ 0 w 11"/>
                <a:gd name="T1" fmla="*/ 13 h 18"/>
                <a:gd name="T2" fmla="*/ 2 w 11"/>
                <a:gd name="T3" fmla="*/ 13 h 18"/>
                <a:gd name="T4" fmla="*/ 4 w 11"/>
                <a:gd name="T5" fmla="*/ 15 h 18"/>
                <a:gd name="T6" fmla="*/ 6 w 11"/>
                <a:gd name="T7" fmla="*/ 16 h 18"/>
                <a:gd name="T8" fmla="*/ 8 w 11"/>
                <a:gd name="T9" fmla="*/ 15 h 18"/>
                <a:gd name="T10" fmla="*/ 9 w 11"/>
                <a:gd name="T11" fmla="*/ 13 h 18"/>
                <a:gd name="T12" fmla="*/ 8 w 11"/>
                <a:gd name="T13" fmla="*/ 10 h 18"/>
                <a:gd name="T14" fmla="*/ 6 w 11"/>
                <a:gd name="T15" fmla="*/ 9 h 18"/>
                <a:gd name="T16" fmla="*/ 4 w 11"/>
                <a:gd name="T17" fmla="*/ 10 h 18"/>
                <a:gd name="T18" fmla="*/ 5 w 11"/>
                <a:gd name="T19" fmla="*/ 8 h 18"/>
                <a:gd name="T20" fmla="*/ 5 w 11"/>
                <a:gd name="T21" fmla="*/ 8 h 18"/>
                <a:gd name="T22" fmla="*/ 7 w 11"/>
                <a:gd name="T23" fmla="*/ 7 h 18"/>
                <a:gd name="T24" fmla="*/ 8 w 11"/>
                <a:gd name="T25" fmla="*/ 5 h 18"/>
                <a:gd name="T26" fmla="*/ 8 w 11"/>
                <a:gd name="T27" fmla="*/ 3 h 18"/>
                <a:gd name="T28" fmla="*/ 6 w 11"/>
                <a:gd name="T29" fmla="*/ 2 h 18"/>
                <a:gd name="T30" fmla="*/ 4 w 11"/>
                <a:gd name="T31" fmla="*/ 3 h 18"/>
                <a:gd name="T32" fmla="*/ 3 w 11"/>
                <a:gd name="T33" fmla="*/ 5 h 18"/>
                <a:gd name="T34" fmla="*/ 0 w 11"/>
                <a:gd name="T35" fmla="*/ 5 h 18"/>
                <a:gd name="T36" fmla="*/ 2 w 11"/>
                <a:gd name="T37" fmla="*/ 2 h 18"/>
                <a:gd name="T38" fmla="*/ 6 w 11"/>
                <a:gd name="T39" fmla="*/ 0 h 18"/>
                <a:gd name="T40" fmla="*/ 8 w 11"/>
                <a:gd name="T41" fmla="*/ 1 h 18"/>
                <a:gd name="T42" fmla="*/ 10 w 11"/>
                <a:gd name="T43" fmla="*/ 3 h 18"/>
                <a:gd name="T44" fmla="*/ 11 w 11"/>
                <a:gd name="T45" fmla="*/ 5 h 18"/>
                <a:gd name="T46" fmla="*/ 10 w 11"/>
                <a:gd name="T47" fmla="*/ 7 h 18"/>
                <a:gd name="T48" fmla="*/ 8 w 11"/>
                <a:gd name="T49" fmla="*/ 8 h 18"/>
                <a:gd name="T50" fmla="*/ 11 w 11"/>
                <a:gd name="T51" fmla="*/ 10 h 18"/>
                <a:gd name="T52" fmla="*/ 11 w 11"/>
                <a:gd name="T53" fmla="*/ 13 h 18"/>
                <a:gd name="T54" fmla="*/ 10 w 11"/>
                <a:gd name="T55" fmla="*/ 16 h 18"/>
                <a:gd name="T56" fmla="*/ 6 w 11"/>
                <a:gd name="T57" fmla="*/ 18 h 18"/>
                <a:gd name="T58" fmla="*/ 2 w 11"/>
                <a:gd name="T59" fmla="*/ 17 h 18"/>
                <a:gd name="T60" fmla="*/ 0 w 11"/>
                <a:gd name="T6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" h="18">
                  <a:moveTo>
                    <a:pt x="0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5"/>
                    <a:pt x="4" y="15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2"/>
                    <a:pt x="9" y="11"/>
                    <a:pt x="8" y="10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3" y="4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7" y="1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1" y="6"/>
                    <a:pt x="10" y="6"/>
                    <a:pt x="10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9" y="17"/>
                    <a:pt x="7" y="18"/>
                    <a:pt x="6" y="18"/>
                  </a:cubicBezTo>
                  <a:cubicBezTo>
                    <a:pt x="4" y="18"/>
                    <a:pt x="3" y="18"/>
                    <a:pt x="2" y="17"/>
                  </a:cubicBezTo>
                  <a:cubicBezTo>
                    <a:pt x="1" y="16"/>
                    <a:pt x="0" y="15"/>
                    <a:pt x="0" y="1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3" name="Freeform 240"/>
            <p:cNvSpPr>
              <a:spLocks noEditPoints="1"/>
            </p:cNvSpPr>
            <p:nvPr/>
          </p:nvSpPr>
          <p:spPr bwMode="auto">
            <a:xfrm>
              <a:off x="1465263" y="3889375"/>
              <a:ext cx="38100" cy="53975"/>
            </a:xfrm>
            <a:custGeom>
              <a:avLst/>
              <a:gdLst>
                <a:gd name="T0" fmla="*/ 16 w 24"/>
                <a:gd name="T1" fmla="*/ 34 h 34"/>
                <a:gd name="T2" fmla="*/ 16 w 24"/>
                <a:gd name="T3" fmla="*/ 26 h 34"/>
                <a:gd name="T4" fmla="*/ 0 w 24"/>
                <a:gd name="T5" fmla="*/ 26 h 34"/>
                <a:gd name="T6" fmla="*/ 0 w 24"/>
                <a:gd name="T7" fmla="*/ 22 h 34"/>
                <a:gd name="T8" fmla="*/ 16 w 24"/>
                <a:gd name="T9" fmla="*/ 0 h 34"/>
                <a:gd name="T10" fmla="*/ 20 w 24"/>
                <a:gd name="T11" fmla="*/ 0 h 34"/>
                <a:gd name="T12" fmla="*/ 20 w 24"/>
                <a:gd name="T13" fmla="*/ 22 h 34"/>
                <a:gd name="T14" fmla="*/ 24 w 24"/>
                <a:gd name="T15" fmla="*/ 22 h 34"/>
                <a:gd name="T16" fmla="*/ 24 w 24"/>
                <a:gd name="T17" fmla="*/ 26 h 34"/>
                <a:gd name="T18" fmla="*/ 20 w 24"/>
                <a:gd name="T19" fmla="*/ 26 h 34"/>
                <a:gd name="T20" fmla="*/ 20 w 24"/>
                <a:gd name="T21" fmla="*/ 34 h 34"/>
                <a:gd name="T22" fmla="*/ 16 w 24"/>
                <a:gd name="T23" fmla="*/ 34 h 34"/>
                <a:gd name="T24" fmla="*/ 16 w 24"/>
                <a:gd name="T25" fmla="*/ 22 h 34"/>
                <a:gd name="T26" fmla="*/ 16 w 24"/>
                <a:gd name="T27" fmla="*/ 6 h 34"/>
                <a:gd name="T28" fmla="*/ 6 w 24"/>
                <a:gd name="T29" fmla="*/ 22 h 34"/>
                <a:gd name="T30" fmla="*/ 16 w 24"/>
                <a:gd name="T31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4">
                  <a:moveTo>
                    <a:pt x="16" y="34"/>
                  </a:moveTo>
                  <a:lnTo>
                    <a:pt x="16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34"/>
                  </a:lnTo>
                  <a:lnTo>
                    <a:pt x="16" y="34"/>
                  </a:lnTo>
                  <a:close/>
                  <a:moveTo>
                    <a:pt x="16" y="22"/>
                  </a:moveTo>
                  <a:lnTo>
                    <a:pt x="16" y="6"/>
                  </a:lnTo>
                  <a:lnTo>
                    <a:pt x="6" y="22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4" name="Freeform 241"/>
            <p:cNvSpPr>
              <a:spLocks/>
            </p:cNvSpPr>
            <p:nvPr/>
          </p:nvSpPr>
          <p:spPr bwMode="auto">
            <a:xfrm>
              <a:off x="1773238" y="3889375"/>
              <a:ext cx="38100" cy="53975"/>
            </a:xfrm>
            <a:custGeom>
              <a:avLst/>
              <a:gdLst>
                <a:gd name="T0" fmla="*/ 0 w 12"/>
                <a:gd name="T1" fmla="*/ 12 h 17"/>
                <a:gd name="T2" fmla="*/ 2 w 12"/>
                <a:gd name="T3" fmla="*/ 12 h 17"/>
                <a:gd name="T4" fmla="*/ 4 w 12"/>
                <a:gd name="T5" fmla="*/ 14 h 17"/>
                <a:gd name="T6" fmla="*/ 6 w 12"/>
                <a:gd name="T7" fmla="*/ 15 h 17"/>
                <a:gd name="T8" fmla="*/ 8 w 12"/>
                <a:gd name="T9" fmla="*/ 14 h 17"/>
                <a:gd name="T10" fmla="*/ 9 w 12"/>
                <a:gd name="T11" fmla="*/ 11 h 17"/>
                <a:gd name="T12" fmla="*/ 8 w 12"/>
                <a:gd name="T13" fmla="*/ 8 h 17"/>
                <a:gd name="T14" fmla="*/ 6 w 12"/>
                <a:gd name="T15" fmla="*/ 7 h 17"/>
                <a:gd name="T16" fmla="*/ 4 w 12"/>
                <a:gd name="T17" fmla="*/ 8 h 17"/>
                <a:gd name="T18" fmla="*/ 3 w 12"/>
                <a:gd name="T19" fmla="*/ 9 h 17"/>
                <a:gd name="T20" fmla="*/ 1 w 12"/>
                <a:gd name="T21" fmla="*/ 9 h 17"/>
                <a:gd name="T22" fmla="*/ 2 w 12"/>
                <a:gd name="T23" fmla="*/ 0 h 17"/>
                <a:gd name="T24" fmla="*/ 11 w 12"/>
                <a:gd name="T25" fmla="*/ 0 h 17"/>
                <a:gd name="T26" fmla="*/ 11 w 12"/>
                <a:gd name="T27" fmla="*/ 2 h 17"/>
                <a:gd name="T28" fmla="*/ 4 w 12"/>
                <a:gd name="T29" fmla="*/ 2 h 17"/>
                <a:gd name="T30" fmla="*/ 3 w 12"/>
                <a:gd name="T31" fmla="*/ 6 h 17"/>
                <a:gd name="T32" fmla="*/ 6 w 12"/>
                <a:gd name="T33" fmla="*/ 5 h 17"/>
                <a:gd name="T34" fmla="*/ 10 w 12"/>
                <a:gd name="T35" fmla="*/ 7 h 17"/>
                <a:gd name="T36" fmla="*/ 12 w 12"/>
                <a:gd name="T37" fmla="*/ 11 h 17"/>
                <a:gd name="T38" fmla="*/ 10 w 12"/>
                <a:gd name="T39" fmla="*/ 15 h 17"/>
                <a:gd name="T40" fmla="*/ 6 w 12"/>
                <a:gd name="T41" fmla="*/ 17 h 17"/>
                <a:gd name="T42" fmla="*/ 2 w 12"/>
                <a:gd name="T43" fmla="*/ 16 h 17"/>
                <a:gd name="T44" fmla="*/ 0 w 12"/>
                <a:gd name="T4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7">
                  <a:moveTo>
                    <a:pt x="0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9" y="13"/>
                    <a:pt x="9" y="12"/>
                    <a:pt x="9" y="11"/>
                  </a:cubicBezTo>
                  <a:cubicBezTo>
                    <a:pt x="9" y="10"/>
                    <a:pt x="9" y="9"/>
                    <a:pt x="8" y="8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7"/>
                    <a:pt x="4" y="7"/>
                    <a:pt x="4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8" y="5"/>
                    <a:pt x="9" y="6"/>
                    <a:pt x="10" y="7"/>
                  </a:cubicBezTo>
                  <a:cubicBezTo>
                    <a:pt x="11" y="8"/>
                    <a:pt x="12" y="9"/>
                    <a:pt x="12" y="11"/>
                  </a:cubicBezTo>
                  <a:cubicBezTo>
                    <a:pt x="12" y="12"/>
                    <a:pt x="11" y="14"/>
                    <a:pt x="10" y="15"/>
                  </a:cubicBezTo>
                  <a:cubicBezTo>
                    <a:pt x="9" y="16"/>
                    <a:pt x="8" y="17"/>
                    <a:pt x="6" y="17"/>
                  </a:cubicBezTo>
                  <a:cubicBezTo>
                    <a:pt x="4" y="17"/>
                    <a:pt x="3" y="17"/>
                    <a:pt x="2" y="16"/>
                  </a:cubicBezTo>
                  <a:cubicBezTo>
                    <a:pt x="1" y="15"/>
                    <a:pt x="0" y="14"/>
                    <a:pt x="0" y="1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5" name="Freeform 242"/>
            <p:cNvSpPr>
              <a:spLocks noEditPoints="1"/>
            </p:cNvSpPr>
            <p:nvPr/>
          </p:nvSpPr>
          <p:spPr bwMode="auto">
            <a:xfrm>
              <a:off x="2078038" y="3886200"/>
              <a:ext cx="34925" cy="57150"/>
            </a:xfrm>
            <a:custGeom>
              <a:avLst/>
              <a:gdLst>
                <a:gd name="T0" fmla="*/ 11 w 11"/>
                <a:gd name="T1" fmla="*/ 5 h 18"/>
                <a:gd name="T2" fmla="*/ 9 w 11"/>
                <a:gd name="T3" fmla="*/ 5 h 18"/>
                <a:gd name="T4" fmla="*/ 8 w 11"/>
                <a:gd name="T5" fmla="*/ 3 h 18"/>
                <a:gd name="T6" fmla="*/ 6 w 11"/>
                <a:gd name="T7" fmla="*/ 2 h 18"/>
                <a:gd name="T8" fmla="*/ 4 w 11"/>
                <a:gd name="T9" fmla="*/ 3 h 18"/>
                <a:gd name="T10" fmla="*/ 3 w 11"/>
                <a:gd name="T11" fmla="*/ 5 h 18"/>
                <a:gd name="T12" fmla="*/ 2 w 11"/>
                <a:gd name="T13" fmla="*/ 9 h 18"/>
                <a:gd name="T14" fmla="*/ 4 w 11"/>
                <a:gd name="T15" fmla="*/ 7 h 18"/>
                <a:gd name="T16" fmla="*/ 6 w 11"/>
                <a:gd name="T17" fmla="*/ 7 h 18"/>
                <a:gd name="T18" fmla="*/ 10 w 11"/>
                <a:gd name="T19" fmla="*/ 8 h 18"/>
                <a:gd name="T20" fmla="*/ 11 w 11"/>
                <a:gd name="T21" fmla="*/ 12 h 18"/>
                <a:gd name="T22" fmla="*/ 11 w 11"/>
                <a:gd name="T23" fmla="*/ 15 h 18"/>
                <a:gd name="T24" fmla="*/ 9 w 11"/>
                <a:gd name="T25" fmla="*/ 17 h 18"/>
                <a:gd name="T26" fmla="*/ 6 w 11"/>
                <a:gd name="T27" fmla="*/ 18 h 18"/>
                <a:gd name="T28" fmla="*/ 2 w 11"/>
                <a:gd name="T29" fmla="*/ 16 h 18"/>
                <a:gd name="T30" fmla="*/ 0 w 11"/>
                <a:gd name="T31" fmla="*/ 10 h 18"/>
                <a:gd name="T32" fmla="*/ 2 w 11"/>
                <a:gd name="T33" fmla="*/ 2 h 18"/>
                <a:gd name="T34" fmla="*/ 6 w 11"/>
                <a:gd name="T35" fmla="*/ 0 h 18"/>
                <a:gd name="T36" fmla="*/ 10 w 11"/>
                <a:gd name="T37" fmla="*/ 2 h 18"/>
                <a:gd name="T38" fmla="*/ 11 w 11"/>
                <a:gd name="T39" fmla="*/ 5 h 18"/>
                <a:gd name="T40" fmla="*/ 3 w 11"/>
                <a:gd name="T41" fmla="*/ 12 h 18"/>
                <a:gd name="T42" fmla="*/ 3 w 11"/>
                <a:gd name="T43" fmla="*/ 14 h 18"/>
                <a:gd name="T44" fmla="*/ 4 w 11"/>
                <a:gd name="T45" fmla="*/ 16 h 18"/>
                <a:gd name="T46" fmla="*/ 6 w 11"/>
                <a:gd name="T47" fmla="*/ 16 h 18"/>
                <a:gd name="T48" fmla="*/ 8 w 11"/>
                <a:gd name="T49" fmla="*/ 15 h 18"/>
                <a:gd name="T50" fmla="*/ 9 w 11"/>
                <a:gd name="T51" fmla="*/ 12 h 18"/>
                <a:gd name="T52" fmla="*/ 8 w 11"/>
                <a:gd name="T53" fmla="*/ 9 h 18"/>
                <a:gd name="T54" fmla="*/ 6 w 11"/>
                <a:gd name="T55" fmla="*/ 8 h 18"/>
                <a:gd name="T56" fmla="*/ 4 w 11"/>
                <a:gd name="T57" fmla="*/ 9 h 18"/>
                <a:gd name="T58" fmla="*/ 3 w 11"/>
                <a:gd name="T5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" h="18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4" y="3"/>
                    <a:pt x="3" y="4"/>
                    <a:pt x="3" y="5"/>
                  </a:cubicBezTo>
                  <a:cubicBezTo>
                    <a:pt x="2" y="6"/>
                    <a:pt x="2" y="7"/>
                    <a:pt x="2" y="9"/>
                  </a:cubicBezTo>
                  <a:cubicBezTo>
                    <a:pt x="3" y="8"/>
                    <a:pt x="3" y="7"/>
                    <a:pt x="4" y="7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7"/>
                    <a:pt x="9" y="7"/>
                    <a:pt x="10" y="8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0" y="16"/>
                    <a:pt x="10" y="17"/>
                    <a:pt x="9" y="17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0" y="13"/>
                    <a:pt x="0" y="10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0" y="2"/>
                    <a:pt x="11" y="3"/>
                    <a:pt x="11" y="5"/>
                  </a:cubicBezTo>
                  <a:close/>
                  <a:moveTo>
                    <a:pt x="3" y="12"/>
                  </a:moveTo>
                  <a:cubicBezTo>
                    <a:pt x="3" y="13"/>
                    <a:pt x="3" y="14"/>
                    <a:pt x="3" y="14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9" y="14"/>
                    <a:pt x="9" y="13"/>
                    <a:pt x="9" y="12"/>
                  </a:cubicBezTo>
                  <a:cubicBezTo>
                    <a:pt x="9" y="11"/>
                    <a:pt x="9" y="10"/>
                    <a:pt x="8" y="9"/>
                  </a:cubicBezTo>
                  <a:cubicBezTo>
                    <a:pt x="8" y="9"/>
                    <a:pt x="7" y="8"/>
                    <a:pt x="6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3" y="10"/>
                    <a:pt x="3" y="11"/>
                    <a:pt x="3" y="1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" name="Freeform 243"/>
            <p:cNvSpPr>
              <a:spLocks/>
            </p:cNvSpPr>
            <p:nvPr/>
          </p:nvSpPr>
          <p:spPr bwMode="auto">
            <a:xfrm>
              <a:off x="2381251" y="3889375"/>
              <a:ext cx="34925" cy="53975"/>
            </a:xfrm>
            <a:custGeom>
              <a:avLst/>
              <a:gdLst>
                <a:gd name="T0" fmla="*/ 0 w 11"/>
                <a:gd name="T1" fmla="*/ 2 h 17"/>
                <a:gd name="T2" fmla="*/ 0 w 11"/>
                <a:gd name="T3" fmla="*/ 0 h 17"/>
                <a:gd name="T4" fmla="*/ 11 w 11"/>
                <a:gd name="T5" fmla="*/ 0 h 17"/>
                <a:gd name="T6" fmla="*/ 11 w 11"/>
                <a:gd name="T7" fmla="*/ 1 h 17"/>
                <a:gd name="T8" fmla="*/ 8 w 11"/>
                <a:gd name="T9" fmla="*/ 6 h 17"/>
                <a:gd name="T10" fmla="*/ 6 w 11"/>
                <a:gd name="T11" fmla="*/ 12 h 17"/>
                <a:gd name="T12" fmla="*/ 5 w 11"/>
                <a:gd name="T13" fmla="*/ 17 h 17"/>
                <a:gd name="T14" fmla="*/ 3 w 11"/>
                <a:gd name="T15" fmla="*/ 17 h 17"/>
                <a:gd name="T16" fmla="*/ 4 w 11"/>
                <a:gd name="T17" fmla="*/ 12 h 17"/>
                <a:gd name="T18" fmla="*/ 6 w 11"/>
                <a:gd name="T19" fmla="*/ 6 h 17"/>
                <a:gd name="T20" fmla="*/ 9 w 11"/>
                <a:gd name="T21" fmla="*/ 2 h 17"/>
                <a:gd name="T22" fmla="*/ 0 w 11"/>
                <a:gd name="T2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7" y="8"/>
                    <a:pt x="6" y="10"/>
                    <a:pt x="6" y="12"/>
                  </a:cubicBezTo>
                  <a:cubicBezTo>
                    <a:pt x="5" y="13"/>
                    <a:pt x="5" y="15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5"/>
                    <a:pt x="3" y="14"/>
                    <a:pt x="4" y="12"/>
                  </a:cubicBezTo>
                  <a:cubicBezTo>
                    <a:pt x="4" y="10"/>
                    <a:pt x="5" y="8"/>
                    <a:pt x="6" y="6"/>
                  </a:cubicBezTo>
                  <a:cubicBezTo>
                    <a:pt x="7" y="4"/>
                    <a:pt x="8" y="3"/>
                    <a:pt x="9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7" name="Freeform 244"/>
            <p:cNvSpPr>
              <a:spLocks noEditPoints="1"/>
            </p:cNvSpPr>
            <p:nvPr/>
          </p:nvSpPr>
          <p:spPr bwMode="auto">
            <a:xfrm>
              <a:off x="2686051" y="3886200"/>
              <a:ext cx="34925" cy="57150"/>
            </a:xfrm>
            <a:custGeom>
              <a:avLst/>
              <a:gdLst>
                <a:gd name="T0" fmla="*/ 3 w 11"/>
                <a:gd name="T1" fmla="*/ 8 h 18"/>
                <a:gd name="T2" fmla="*/ 1 w 11"/>
                <a:gd name="T3" fmla="*/ 7 h 18"/>
                <a:gd name="T4" fmla="*/ 1 w 11"/>
                <a:gd name="T5" fmla="*/ 5 h 18"/>
                <a:gd name="T6" fmla="*/ 2 w 11"/>
                <a:gd name="T7" fmla="*/ 2 h 18"/>
                <a:gd name="T8" fmla="*/ 6 w 11"/>
                <a:gd name="T9" fmla="*/ 0 h 18"/>
                <a:gd name="T10" fmla="*/ 9 w 11"/>
                <a:gd name="T11" fmla="*/ 2 h 18"/>
                <a:gd name="T12" fmla="*/ 11 w 11"/>
                <a:gd name="T13" fmla="*/ 5 h 18"/>
                <a:gd name="T14" fmla="*/ 10 w 11"/>
                <a:gd name="T15" fmla="*/ 7 h 18"/>
                <a:gd name="T16" fmla="*/ 8 w 11"/>
                <a:gd name="T17" fmla="*/ 8 h 18"/>
                <a:gd name="T18" fmla="*/ 11 w 11"/>
                <a:gd name="T19" fmla="*/ 10 h 18"/>
                <a:gd name="T20" fmla="*/ 11 w 11"/>
                <a:gd name="T21" fmla="*/ 13 h 18"/>
                <a:gd name="T22" fmla="*/ 10 w 11"/>
                <a:gd name="T23" fmla="*/ 16 h 18"/>
                <a:gd name="T24" fmla="*/ 6 w 11"/>
                <a:gd name="T25" fmla="*/ 18 h 18"/>
                <a:gd name="T26" fmla="*/ 2 w 11"/>
                <a:gd name="T27" fmla="*/ 16 h 18"/>
                <a:gd name="T28" fmla="*/ 0 w 11"/>
                <a:gd name="T29" fmla="*/ 13 h 18"/>
                <a:gd name="T30" fmla="*/ 1 w 11"/>
                <a:gd name="T31" fmla="*/ 10 h 18"/>
                <a:gd name="T32" fmla="*/ 3 w 11"/>
                <a:gd name="T33" fmla="*/ 8 h 18"/>
                <a:gd name="T34" fmla="*/ 2 w 11"/>
                <a:gd name="T35" fmla="*/ 13 h 18"/>
                <a:gd name="T36" fmla="*/ 3 w 11"/>
                <a:gd name="T37" fmla="*/ 14 h 18"/>
                <a:gd name="T38" fmla="*/ 4 w 11"/>
                <a:gd name="T39" fmla="*/ 16 h 18"/>
                <a:gd name="T40" fmla="*/ 6 w 11"/>
                <a:gd name="T41" fmla="*/ 16 h 18"/>
                <a:gd name="T42" fmla="*/ 8 w 11"/>
                <a:gd name="T43" fmla="*/ 15 h 18"/>
                <a:gd name="T44" fmla="*/ 9 w 11"/>
                <a:gd name="T45" fmla="*/ 13 h 18"/>
                <a:gd name="T46" fmla="*/ 8 w 11"/>
                <a:gd name="T47" fmla="*/ 10 h 18"/>
                <a:gd name="T48" fmla="*/ 6 w 11"/>
                <a:gd name="T49" fmla="*/ 9 h 18"/>
                <a:gd name="T50" fmla="*/ 3 w 11"/>
                <a:gd name="T51" fmla="*/ 10 h 18"/>
                <a:gd name="T52" fmla="*/ 2 w 11"/>
                <a:gd name="T53" fmla="*/ 13 h 18"/>
                <a:gd name="T54" fmla="*/ 3 w 11"/>
                <a:gd name="T55" fmla="*/ 5 h 18"/>
                <a:gd name="T56" fmla="*/ 4 w 11"/>
                <a:gd name="T57" fmla="*/ 7 h 18"/>
                <a:gd name="T58" fmla="*/ 6 w 11"/>
                <a:gd name="T59" fmla="*/ 8 h 18"/>
                <a:gd name="T60" fmla="*/ 8 w 11"/>
                <a:gd name="T61" fmla="*/ 7 h 18"/>
                <a:gd name="T62" fmla="*/ 9 w 11"/>
                <a:gd name="T63" fmla="*/ 5 h 18"/>
                <a:gd name="T64" fmla="*/ 8 w 11"/>
                <a:gd name="T65" fmla="*/ 3 h 18"/>
                <a:gd name="T66" fmla="*/ 6 w 11"/>
                <a:gd name="T67" fmla="*/ 2 h 18"/>
                <a:gd name="T68" fmla="*/ 4 w 11"/>
                <a:gd name="T69" fmla="*/ 3 h 18"/>
                <a:gd name="T70" fmla="*/ 3 w 11"/>
                <a:gd name="T7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" h="18">
                  <a:moveTo>
                    <a:pt x="3" y="8"/>
                  </a:moveTo>
                  <a:cubicBezTo>
                    <a:pt x="3" y="8"/>
                    <a:pt x="2" y="8"/>
                    <a:pt x="1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1" y="6"/>
                    <a:pt x="11" y="6"/>
                    <a:pt x="10" y="7"/>
                  </a:cubicBezTo>
                  <a:cubicBezTo>
                    <a:pt x="10" y="8"/>
                    <a:pt x="9" y="8"/>
                    <a:pt x="8" y="8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6"/>
                  </a:cubicBezTo>
                  <a:cubicBezTo>
                    <a:pt x="9" y="17"/>
                    <a:pt x="8" y="18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2" y="9"/>
                    <a:pt x="2" y="9"/>
                    <a:pt x="3" y="8"/>
                  </a:cubicBezTo>
                  <a:close/>
                  <a:moveTo>
                    <a:pt x="2" y="13"/>
                  </a:moveTo>
                  <a:cubicBezTo>
                    <a:pt x="2" y="13"/>
                    <a:pt x="2" y="14"/>
                    <a:pt x="3" y="14"/>
                  </a:cubicBezTo>
                  <a:cubicBezTo>
                    <a:pt x="3" y="15"/>
                    <a:pt x="3" y="15"/>
                    <a:pt x="4" y="16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2"/>
                    <a:pt x="9" y="11"/>
                    <a:pt x="8" y="10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5" y="9"/>
                    <a:pt x="4" y="10"/>
                    <a:pt x="3" y="10"/>
                  </a:cubicBezTo>
                  <a:cubicBezTo>
                    <a:pt x="3" y="11"/>
                    <a:pt x="2" y="12"/>
                    <a:pt x="2" y="13"/>
                  </a:cubicBezTo>
                  <a:close/>
                  <a:moveTo>
                    <a:pt x="3" y="5"/>
                  </a:moveTo>
                  <a:cubicBezTo>
                    <a:pt x="3" y="6"/>
                    <a:pt x="3" y="6"/>
                    <a:pt x="4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8" y="6"/>
                    <a:pt x="9" y="6"/>
                    <a:pt x="9" y="5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3"/>
                    <a:pt x="3" y="4"/>
                    <a:pt x="3" y="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8" name="Freeform 245"/>
            <p:cNvSpPr>
              <a:spLocks noEditPoints="1"/>
            </p:cNvSpPr>
            <p:nvPr/>
          </p:nvSpPr>
          <p:spPr bwMode="auto">
            <a:xfrm>
              <a:off x="2990851" y="3886200"/>
              <a:ext cx="34925" cy="57150"/>
            </a:xfrm>
            <a:custGeom>
              <a:avLst/>
              <a:gdLst>
                <a:gd name="T0" fmla="*/ 1 w 11"/>
                <a:gd name="T1" fmla="*/ 14 h 18"/>
                <a:gd name="T2" fmla="*/ 3 w 11"/>
                <a:gd name="T3" fmla="*/ 14 h 18"/>
                <a:gd name="T4" fmla="*/ 4 w 11"/>
                <a:gd name="T5" fmla="*/ 16 h 18"/>
                <a:gd name="T6" fmla="*/ 5 w 11"/>
                <a:gd name="T7" fmla="*/ 16 h 18"/>
                <a:gd name="T8" fmla="*/ 7 w 11"/>
                <a:gd name="T9" fmla="*/ 16 h 18"/>
                <a:gd name="T10" fmla="*/ 8 w 11"/>
                <a:gd name="T11" fmla="*/ 15 h 18"/>
                <a:gd name="T12" fmla="*/ 9 w 11"/>
                <a:gd name="T13" fmla="*/ 13 h 18"/>
                <a:gd name="T14" fmla="*/ 9 w 11"/>
                <a:gd name="T15" fmla="*/ 10 h 18"/>
                <a:gd name="T16" fmla="*/ 9 w 11"/>
                <a:gd name="T17" fmla="*/ 10 h 18"/>
                <a:gd name="T18" fmla="*/ 8 w 11"/>
                <a:gd name="T19" fmla="*/ 11 h 18"/>
                <a:gd name="T20" fmla="*/ 5 w 11"/>
                <a:gd name="T21" fmla="*/ 12 h 18"/>
                <a:gd name="T22" fmla="*/ 2 w 11"/>
                <a:gd name="T23" fmla="*/ 10 h 18"/>
                <a:gd name="T24" fmla="*/ 0 w 11"/>
                <a:gd name="T25" fmla="*/ 6 h 18"/>
                <a:gd name="T26" fmla="*/ 2 w 11"/>
                <a:gd name="T27" fmla="*/ 2 h 18"/>
                <a:gd name="T28" fmla="*/ 6 w 11"/>
                <a:gd name="T29" fmla="*/ 0 h 18"/>
                <a:gd name="T30" fmla="*/ 9 w 11"/>
                <a:gd name="T31" fmla="*/ 1 h 18"/>
                <a:gd name="T32" fmla="*/ 11 w 11"/>
                <a:gd name="T33" fmla="*/ 4 h 18"/>
                <a:gd name="T34" fmla="*/ 11 w 11"/>
                <a:gd name="T35" fmla="*/ 9 h 18"/>
                <a:gd name="T36" fmla="*/ 11 w 11"/>
                <a:gd name="T37" fmla="*/ 14 h 18"/>
                <a:gd name="T38" fmla="*/ 9 w 11"/>
                <a:gd name="T39" fmla="*/ 17 h 18"/>
                <a:gd name="T40" fmla="*/ 5 w 11"/>
                <a:gd name="T41" fmla="*/ 18 h 18"/>
                <a:gd name="T42" fmla="*/ 2 w 11"/>
                <a:gd name="T43" fmla="*/ 17 h 18"/>
                <a:gd name="T44" fmla="*/ 1 w 11"/>
                <a:gd name="T45" fmla="*/ 14 h 18"/>
                <a:gd name="T46" fmla="*/ 9 w 11"/>
                <a:gd name="T47" fmla="*/ 6 h 18"/>
                <a:gd name="T48" fmla="*/ 8 w 11"/>
                <a:gd name="T49" fmla="*/ 3 h 18"/>
                <a:gd name="T50" fmla="*/ 6 w 11"/>
                <a:gd name="T51" fmla="*/ 2 h 18"/>
                <a:gd name="T52" fmla="*/ 3 w 11"/>
                <a:gd name="T53" fmla="*/ 3 h 18"/>
                <a:gd name="T54" fmla="*/ 2 w 11"/>
                <a:gd name="T55" fmla="*/ 6 h 18"/>
                <a:gd name="T56" fmla="*/ 3 w 11"/>
                <a:gd name="T57" fmla="*/ 9 h 18"/>
                <a:gd name="T58" fmla="*/ 6 w 11"/>
                <a:gd name="T59" fmla="*/ 10 h 18"/>
                <a:gd name="T60" fmla="*/ 8 w 11"/>
                <a:gd name="T61" fmla="*/ 9 h 18"/>
                <a:gd name="T62" fmla="*/ 9 w 11"/>
                <a:gd name="T6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18">
                  <a:moveTo>
                    <a:pt x="1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5"/>
                    <a:pt x="4" y="16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9" y="14"/>
                    <a:pt x="9" y="13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8" y="11"/>
                    <a:pt x="8" y="11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4" y="12"/>
                    <a:pt x="3" y="11"/>
                    <a:pt x="2" y="10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1"/>
                    <a:pt x="9" y="1"/>
                  </a:cubicBezTo>
                  <a:cubicBezTo>
                    <a:pt x="10" y="2"/>
                    <a:pt x="10" y="3"/>
                    <a:pt x="11" y="4"/>
                  </a:cubicBezTo>
                  <a:cubicBezTo>
                    <a:pt x="11" y="5"/>
                    <a:pt x="11" y="7"/>
                    <a:pt x="11" y="9"/>
                  </a:cubicBezTo>
                  <a:cubicBezTo>
                    <a:pt x="11" y="11"/>
                    <a:pt x="11" y="13"/>
                    <a:pt x="11" y="14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8" y="18"/>
                    <a:pt x="7" y="18"/>
                    <a:pt x="5" y="18"/>
                  </a:cubicBezTo>
                  <a:cubicBezTo>
                    <a:pt x="4" y="18"/>
                    <a:pt x="3" y="18"/>
                    <a:pt x="2" y="17"/>
                  </a:cubicBezTo>
                  <a:cubicBezTo>
                    <a:pt x="1" y="16"/>
                    <a:pt x="1" y="15"/>
                    <a:pt x="1" y="14"/>
                  </a:cubicBezTo>
                  <a:close/>
                  <a:moveTo>
                    <a:pt x="9" y="6"/>
                  </a:moveTo>
                  <a:cubicBezTo>
                    <a:pt x="9" y="5"/>
                    <a:pt x="9" y="4"/>
                    <a:pt x="8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2" y="7"/>
                    <a:pt x="3" y="8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8"/>
                    <a:pt x="9" y="7"/>
                    <a:pt x="9" y="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9" name="Freeform 246"/>
            <p:cNvSpPr>
              <a:spLocks/>
            </p:cNvSpPr>
            <p:nvPr/>
          </p:nvSpPr>
          <p:spPr bwMode="auto">
            <a:xfrm>
              <a:off x="3254376" y="3886200"/>
              <a:ext cx="19050" cy="57150"/>
            </a:xfrm>
            <a:custGeom>
              <a:avLst/>
              <a:gdLst>
                <a:gd name="T0" fmla="*/ 6 w 6"/>
                <a:gd name="T1" fmla="*/ 18 h 18"/>
                <a:gd name="T2" fmla="*/ 4 w 6"/>
                <a:gd name="T3" fmla="*/ 18 h 18"/>
                <a:gd name="T4" fmla="*/ 4 w 6"/>
                <a:gd name="T5" fmla="*/ 4 h 18"/>
                <a:gd name="T6" fmla="*/ 2 w 6"/>
                <a:gd name="T7" fmla="*/ 6 h 18"/>
                <a:gd name="T8" fmla="*/ 0 w 6"/>
                <a:gd name="T9" fmla="*/ 7 h 18"/>
                <a:gd name="T10" fmla="*/ 0 w 6"/>
                <a:gd name="T11" fmla="*/ 5 h 18"/>
                <a:gd name="T12" fmla="*/ 3 w 6"/>
                <a:gd name="T13" fmla="*/ 3 h 18"/>
                <a:gd name="T14" fmla="*/ 5 w 6"/>
                <a:gd name="T15" fmla="*/ 0 h 18"/>
                <a:gd name="T16" fmla="*/ 6 w 6"/>
                <a:gd name="T17" fmla="*/ 0 h 18"/>
                <a:gd name="T18" fmla="*/ 6 w 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0" name="Freeform 247"/>
            <p:cNvSpPr>
              <a:spLocks noEditPoints="1"/>
            </p:cNvSpPr>
            <p:nvPr/>
          </p:nvSpPr>
          <p:spPr bwMode="auto">
            <a:xfrm>
              <a:off x="3292476" y="3886200"/>
              <a:ext cx="34925" cy="57150"/>
            </a:xfrm>
            <a:custGeom>
              <a:avLst/>
              <a:gdLst>
                <a:gd name="T0" fmla="*/ 0 w 11"/>
                <a:gd name="T1" fmla="*/ 9 h 18"/>
                <a:gd name="T2" fmla="*/ 0 w 11"/>
                <a:gd name="T3" fmla="*/ 4 h 18"/>
                <a:gd name="T4" fmla="*/ 2 w 11"/>
                <a:gd name="T5" fmla="*/ 1 h 18"/>
                <a:gd name="T6" fmla="*/ 5 w 11"/>
                <a:gd name="T7" fmla="*/ 0 h 18"/>
                <a:gd name="T8" fmla="*/ 8 w 11"/>
                <a:gd name="T9" fmla="*/ 1 h 18"/>
                <a:gd name="T10" fmla="*/ 10 w 11"/>
                <a:gd name="T11" fmla="*/ 3 h 18"/>
                <a:gd name="T12" fmla="*/ 11 w 11"/>
                <a:gd name="T13" fmla="*/ 5 h 18"/>
                <a:gd name="T14" fmla="*/ 11 w 11"/>
                <a:gd name="T15" fmla="*/ 9 h 18"/>
                <a:gd name="T16" fmla="*/ 10 w 11"/>
                <a:gd name="T17" fmla="*/ 14 h 18"/>
                <a:gd name="T18" fmla="*/ 9 w 11"/>
                <a:gd name="T19" fmla="*/ 17 h 18"/>
                <a:gd name="T20" fmla="*/ 5 w 11"/>
                <a:gd name="T21" fmla="*/ 18 h 18"/>
                <a:gd name="T22" fmla="*/ 2 w 11"/>
                <a:gd name="T23" fmla="*/ 16 h 18"/>
                <a:gd name="T24" fmla="*/ 0 w 11"/>
                <a:gd name="T25" fmla="*/ 9 h 18"/>
                <a:gd name="T26" fmla="*/ 2 w 11"/>
                <a:gd name="T27" fmla="*/ 9 h 18"/>
                <a:gd name="T28" fmla="*/ 3 w 11"/>
                <a:gd name="T29" fmla="*/ 15 h 18"/>
                <a:gd name="T30" fmla="*/ 5 w 11"/>
                <a:gd name="T31" fmla="*/ 16 h 18"/>
                <a:gd name="T32" fmla="*/ 8 w 11"/>
                <a:gd name="T33" fmla="*/ 15 h 18"/>
                <a:gd name="T34" fmla="*/ 9 w 11"/>
                <a:gd name="T35" fmla="*/ 9 h 18"/>
                <a:gd name="T36" fmla="*/ 8 w 11"/>
                <a:gd name="T37" fmla="*/ 4 h 18"/>
                <a:gd name="T38" fmla="*/ 5 w 11"/>
                <a:gd name="T39" fmla="*/ 2 h 18"/>
                <a:gd name="T40" fmla="*/ 3 w 11"/>
                <a:gd name="T41" fmla="*/ 3 h 18"/>
                <a:gd name="T42" fmla="*/ 2 w 11"/>
                <a:gd name="T4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8">
                  <a:moveTo>
                    <a:pt x="0" y="9"/>
                  </a:moveTo>
                  <a:cubicBezTo>
                    <a:pt x="0" y="7"/>
                    <a:pt x="0" y="6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3"/>
                  </a:cubicBezTo>
                  <a:cubicBezTo>
                    <a:pt x="10" y="3"/>
                    <a:pt x="10" y="4"/>
                    <a:pt x="11" y="5"/>
                  </a:cubicBezTo>
                  <a:cubicBezTo>
                    <a:pt x="11" y="6"/>
                    <a:pt x="11" y="8"/>
                    <a:pt x="11" y="9"/>
                  </a:cubicBezTo>
                  <a:cubicBezTo>
                    <a:pt x="11" y="11"/>
                    <a:pt x="11" y="13"/>
                    <a:pt x="10" y="14"/>
                  </a:cubicBezTo>
                  <a:cubicBezTo>
                    <a:pt x="10" y="15"/>
                    <a:pt x="9" y="16"/>
                    <a:pt x="9" y="17"/>
                  </a:cubicBezTo>
                  <a:cubicBezTo>
                    <a:pt x="8" y="18"/>
                    <a:pt x="7" y="18"/>
                    <a:pt x="5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0" y="15"/>
                    <a:pt x="0" y="12"/>
                    <a:pt x="0" y="9"/>
                  </a:cubicBezTo>
                  <a:close/>
                  <a:moveTo>
                    <a:pt x="2" y="9"/>
                  </a:moveTo>
                  <a:cubicBezTo>
                    <a:pt x="2" y="12"/>
                    <a:pt x="2" y="14"/>
                    <a:pt x="3" y="15"/>
                  </a:cubicBezTo>
                  <a:cubicBezTo>
                    <a:pt x="4" y="16"/>
                    <a:pt x="4" y="16"/>
                    <a:pt x="5" y="16"/>
                  </a:cubicBezTo>
                  <a:cubicBezTo>
                    <a:pt x="6" y="16"/>
                    <a:pt x="7" y="16"/>
                    <a:pt x="8" y="15"/>
                  </a:cubicBezTo>
                  <a:cubicBezTo>
                    <a:pt x="9" y="14"/>
                    <a:pt x="9" y="12"/>
                    <a:pt x="9" y="9"/>
                  </a:cubicBezTo>
                  <a:cubicBezTo>
                    <a:pt x="9" y="6"/>
                    <a:pt x="9" y="5"/>
                    <a:pt x="8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4"/>
                    <a:pt x="2" y="6"/>
                    <a:pt x="2" y="9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1" name="Freeform 248"/>
            <p:cNvSpPr>
              <a:spLocks/>
            </p:cNvSpPr>
            <p:nvPr/>
          </p:nvSpPr>
          <p:spPr bwMode="auto">
            <a:xfrm>
              <a:off x="3562351" y="3886200"/>
              <a:ext cx="19050" cy="57150"/>
            </a:xfrm>
            <a:custGeom>
              <a:avLst/>
              <a:gdLst>
                <a:gd name="T0" fmla="*/ 6 w 6"/>
                <a:gd name="T1" fmla="*/ 18 h 18"/>
                <a:gd name="T2" fmla="*/ 4 w 6"/>
                <a:gd name="T3" fmla="*/ 18 h 18"/>
                <a:gd name="T4" fmla="*/ 4 w 6"/>
                <a:gd name="T5" fmla="*/ 4 h 18"/>
                <a:gd name="T6" fmla="*/ 2 w 6"/>
                <a:gd name="T7" fmla="*/ 6 h 18"/>
                <a:gd name="T8" fmla="*/ 0 w 6"/>
                <a:gd name="T9" fmla="*/ 7 h 18"/>
                <a:gd name="T10" fmla="*/ 0 w 6"/>
                <a:gd name="T11" fmla="*/ 5 h 18"/>
                <a:gd name="T12" fmla="*/ 3 w 6"/>
                <a:gd name="T13" fmla="*/ 3 h 18"/>
                <a:gd name="T14" fmla="*/ 5 w 6"/>
                <a:gd name="T15" fmla="*/ 0 h 18"/>
                <a:gd name="T16" fmla="*/ 6 w 6"/>
                <a:gd name="T17" fmla="*/ 0 h 18"/>
                <a:gd name="T18" fmla="*/ 6 w 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2" name="Freeform 249"/>
            <p:cNvSpPr>
              <a:spLocks/>
            </p:cNvSpPr>
            <p:nvPr/>
          </p:nvSpPr>
          <p:spPr bwMode="auto">
            <a:xfrm>
              <a:off x="3600451" y="3886200"/>
              <a:ext cx="19050" cy="57150"/>
            </a:xfrm>
            <a:custGeom>
              <a:avLst/>
              <a:gdLst>
                <a:gd name="T0" fmla="*/ 6 w 6"/>
                <a:gd name="T1" fmla="*/ 18 h 18"/>
                <a:gd name="T2" fmla="*/ 4 w 6"/>
                <a:gd name="T3" fmla="*/ 18 h 18"/>
                <a:gd name="T4" fmla="*/ 4 w 6"/>
                <a:gd name="T5" fmla="*/ 4 h 18"/>
                <a:gd name="T6" fmla="*/ 2 w 6"/>
                <a:gd name="T7" fmla="*/ 6 h 18"/>
                <a:gd name="T8" fmla="*/ 0 w 6"/>
                <a:gd name="T9" fmla="*/ 7 h 18"/>
                <a:gd name="T10" fmla="*/ 0 w 6"/>
                <a:gd name="T11" fmla="*/ 5 h 18"/>
                <a:gd name="T12" fmla="*/ 3 w 6"/>
                <a:gd name="T13" fmla="*/ 3 h 18"/>
                <a:gd name="T14" fmla="*/ 5 w 6"/>
                <a:gd name="T15" fmla="*/ 0 h 18"/>
                <a:gd name="T16" fmla="*/ 6 w 6"/>
                <a:gd name="T17" fmla="*/ 0 h 18"/>
                <a:gd name="T18" fmla="*/ 6 w 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3" name="Freeform 250"/>
            <p:cNvSpPr>
              <a:spLocks/>
            </p:cNvSpPr>
            <p:nvPr/>
          </p:nvSpPr>
          <p:spPr bwMode="auto">
            <a:xfrm>
              <a:off x="3851276" y="3886200"/>
              <a:ext cx="19050" cy="57150"/>
            </a:xfrm>
            <a:custGeom>
              <a:avLst/>
              <a:gdLst>
                <a:gd name="T0" fmla="*/ 6 w 6"/>
                <a:gd name="T1" fmla="*/ 18 h 18"/>
                <a:gd name="T2" fmla="*/ 4 w 6"/>
                <a:gd name="T3" fmla="*/ 18 h 18"/>
                <a:gd name="T4" fmla="*/ 4 w 6"/>
                <a:gd name="T5" fmla="*/ 4 h 18"/>
                <a:gd name="T6" fmla="*/ 2 w 6"/>
                <a:gd name="T7" fmla="*/ 6 h 18"/>
                <a:gd name="T8" fmla="*/ 0 w 6"/>
                <a:gd name="T9" fmla="*/ 7 h 18"/>
                <a:gd name="T10" fmla="*/ 0 w 6"/>
                <a:gd name="T11" fmla="*/ 5 h 18"/>
                <a:gd name="T12" fmla="*/ 3 w 6"/>
                <a:gd name="T13" fmla="*/ 3 h 18"/>
                <a:gd name="T14" fmla="*/ 5 w 6"/>
                <a:gd name="T15" fmla="*/ 0 h 18"/>
                <a:gd name="T16" fmla="*/ 6 w 6"/>
                <a:gd name="T17" fmla="*/ 0 h 18"/>
                <a:gd name="T18" fmla="*/ 6 w 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2" y="6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4" name="Freeform 251"/>
            <p:cNvSpPr>
              <a:spLocks/>
            </p:cNvSpPr>
            <p:nvPr/>
          </p:nvSpPr>
          <p:spPr bwMode="auto">
            <a:xfrm>
              <a:off x="3886201" y="3886200"/>
              <a:ext cx="38100" cy="57150"/>
            </a:xfrm>
            <a:custGeom>
              <a:avLst/>
              <a:gdLst>
                <a:gd name="T0" fmla="*/ 12 w 12"/>
                <a:gd name="T1" fmla="*/ 16 h 18"/>
                <a:gd name="T2" fmla="*/ 12 w 12"/>
                <a:gd name="T3" fmla="*/ 18 h 18"/>
                <a:gd name="T4" fmla="*/ 0 w 12"/>
                <a:gd name="T5" fmla="*/ 18 h 18"/>
                <a:gd name="T6" fmla="*/ 1 w 12"/>
                <a:gd name="T7" fmla="*/ 16 h 18"/>
                <a:gd name="T8" fmla="*/ 2 w 12"/>
                <a:gd name="T9" fmla="*/ 14 h 18"/>
                <a:gd name="T10" fmla="*/ 5 w 12"/>
                <a:gd name="T11" fmla="*/ 11 h 18"/>
                <a:gd name="T12" fmla="*/ 9 w 12"/>
                <a:gd name="T13" fmla="*/ 8 h 18"/>
                <a:gd name="T14" fmla="*/ 9 w 12"/>
                <a:gd name="T15" fmla="*/ 5 h 18"/>
                <a:gd name="T16" fmla="*/ 9 w 12"/>
                <a:gd name="T17" fmla="*/ 3 h 18"/>
                <a:gd name="T18" fmla="*/ 6 w 12"/>
                <a:gd name="T19" fmla="*/ 2 h 18"/>
                <a:gd name="T20" fmla="*/ 4 w 12"/>
                <a:gd name="T21" fmla="*/ 3 h 18"/>
                <a:gd name="T22" fmla="*/ 3 w 12"/>
                <a:gd name="T23" fmla="*/ 6 h 18"/>
                <a:gd name="T24" fmla="*/ 1 w 12"/>
                <a:gd name="T25" fmla="*/ 5 h 18"/>
                <a:gd name="T26" fmla="*/ 2 w 12"/>
                <a:gd name="T27" fmla="*/ 2 h 18"/>
                <a:gd name="T28" fmla="*/ 6 w 12"/>
                <a:gd name="T29" fmla="*/ 0 h 18"/>
                <a:gd name="T30" fmla="*/ 10 w 12"/>
                <a:gd name="T31" fmla="*/ 2 h 18"/>
                <a:gd name="T32" fmla="*/ 12 w 12"/>
                <a:gd name="T33" fmla="*/ 5 h 18"/>
                <a:gd name="T34" fmla="*/ 11 w 12"/>
                <a:gd name="T35" fmla="*/ 7 h 18"/>
                <a:gd name="T36" fmla="*/ 10 w 12"/>
                <a:gd name="T37" fmla="*/ 9 h 18"/>
                <a:gd name="T38" fmla="*/ 7 w 12"/>
                <a:gd name="T39" fmla="*/ 12 h 18"/>
                <a:gd name="T40" fmla="*/ 4 w 12"/>
                <a:gd name="T41" fmla="*/ 15 h 18"/>
                <a:gd name="T42" fmla="*/ 3 w 12"/>
                <a:gd name="T43" fmla="*/ 16 h 18"/>
                <a:gd name="T44" fmla="*/ 12 w 12"/>
                <a:gd name="T4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8">
                  <a:moveTo>
                    <a:pt x="12" y="16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5"/>
                    <a:pt x="1" y="15"/>
                    <a:pt x="2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9" y="8"/>
                  </a:cubicBezTo>
                  <a:cubicBezTo>
                    <a:pt x="9" y="7"/>
                    <a:pt x="9" y="6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5" y="0"/>
                    <a:pt x="6" y="0"/>
                  </a:cubicBezTo>
                  <a:cubicBezTo>
                    <a:pt x="8" y="0"/>
                    <a:pt x="9" y="1"/>
                    <a:pt x="10" y="2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1" y="8"/>
                    <a:pt x="10" y="9"/>
                    <a:pt x="10" y="9"/>
                  </a:cubicBezTo>
                  <a:cubicBezTo>
                    <a:pt x="9" y="10"/>
                    <a:pt x="8" y="11"/>
                    <a:pt x="7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4" y="15"/>
                    <a:pt x="3" y="15"/>
                    <a:pt x="3" y="16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test tube"/>
          <p:cNvGrpSpPr/>
          <p:nvPr/>
        </p:nvGrpSpPr>
        <p:grpSpPr>
          <a:xfrm>
            <a:off x="-218984" y="1036328"/>
            <a:ext cx="877772" cy="2426482"/>
            <a:chOff x="3740151" y="352425"/>
            <a:chExt cx="552450" cy="1527175"/>
          </a:xfrm>
        </p:grpSpPr>
        <p:sp>
          <p:nvSpPr>
            <p:cNvPr id="290" name="Freeform 50"/>
            <p:cNvSpPr>
              <a:spLocks/>
            </p:cNvSpPr>
            <p:nvPr/>
          </p:nvSpPr>
          <p:spPr bwMode="auto">
            <a:xfrm>
              <a:off x="3771901" y="384175"/>
              <a:ext cx="485775" cy="1463675"/>
            </a:xfrm>
            <a:custGeom>
              <a:avLst/>
              <a:gdLst>
                <a:gd name="T0" fmla="*/ 139 w 153"/>
                <a:gd name="T1" fmla="*/ 396 h 461"/>
                <a:gd name="T2" fmla="*/ 139 w 153"/>
                <a:gd name="T3" fmla="*/ 20 h 461"/>
                <a:gd name="T4" fmla="*/ 153 w 153"/>
                <a:gd name="T5" fmla="*/ 0 h 461"/>
                <a:gd name="T6" fmla="*/ 0 w 153"/>
                <a:gd name="T7" fmla="*/ 0 h 461"/>
                <a:gd name="T8" fmla="*/ 14 w 153"/>
                <a:gd name="T9" fmla="*/ 20 h 461"/>
                <a:gd name="T10" fmla="*/ 14 w 153"/>
                <a:gd name="T11" fmla="*/ 398 h 461"/>
                <a:gd name="T12" fmla="*/ 14 w 153"/>
                <a:gd name="T13" fmla="*/ 398 h 461"/>
                <a:gd name="T14" fmla="*/ 77 w 153"/>
                <a:gd name="T15" fmla="*/ 461 h 461"/>
                <a:gd name="T16" fmla="*/ 139 w 153"/>
                <a:gd name="T17" fmla="*/ 398 h 461"/>
                <a:gd name="T18" fmla="*/ 139 w 153"/>
                <a:gd name="T19" fmla="*/ 396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461">
                  <a:moveTo>
                    <a:pt x="139" y="396"/>
                  </a:moveTo>
                  <a:cubicBezTo>
                    <a:pt x="139" y="20"/>
                    <a:pt x="139" y="20"/>
                    <a:pt x="139" y="2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398"/>
                    <a:pt x="14" y="398"/>
                    <a:pt x="14" y="398"/>
                  </a:cubicBezTo>
                  <a:cubicBezTo>
                    <a:pt x="14" y="398"/>
                    <a:pt x="14" y="398"/>
                    <a:pt x="14" y="398"/>
                  </a:cubicBezTo>
                  <a:cubicBezTo>
                    <a:pt x="14" y="433"/>
                    <a:pt x="42" y="461"/>
                    <a:pt x="77" y="461"/>
                  </a:cubicBezTo>
                  <a:cubicBezTo>
                    <a:pt x="111" y="461"/>
                    <a:pt x="139" y="433"/>
                    <a:pt x="139" y="398"/>
                  </a:cubicBezTo>
                  <a:cubicBezTo>
                    <a:pt x="139" y="398"/>
                    <a:pt x="139" y="397"/>
                    <a:pt x="139" y="396"/>
                  </a:cubicBezTo>
                  <a:close/>
                </a:path>
              </a:pathLst>
            </a:custGeom>
            <a:gradFill flip="none" rotWithShape="1">
              <a:gsLst>
                <a:gs pos="2400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20000"/>
                    <a:lumOff val="80000"/>
                  </a:schemeClr>
                </a:gs>
                <a:gs pos="39000">
                  <a:schemeClr val="accent1">
                    <a:lumMod val="20000"/>
                    <a:lumOff val="8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90000">
                  <a:schemeClr val="accent1">
                    <a:lumMod val="60000"/>
                  </a:schemeClr>
                </a:gs>
              </a:gsLst>
              <a:lin ang="8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51"/>
            <p:cNvSpPr>
              <a:spLocks noEditPoints="1"/>
            </p:cNvSpPr>
            <p:nvPr/>
          </p:nvSpPr>
          <p:spPr bwMode="auto">
            <a:xfrm>
              <a:off x="3740151" y="352425"/>
              <a:ext cx="552450" cy="1527175"/>
            </a:xfrm>
            <a:custGeom>
              <a:avLst/>
              <a:gdLst>
                <a:gd name="T0" fmla="*/ 87 w 174"/>
                <a:gd name="T1" fmla="*/ 481 h 481"/>
                <a:gd name="T2" fmla="*/ 14 w 174"/>
                <a:gd name="T3" fmla="*/ 410 h 481"/>
                <a:gd name="T4" fmla="*/ 14 w 174"/>
                <a:gd name="T5" fmla="*/ 408 h 481"/>
                <a:gd name="T6" fmla="*/ 14 w 174"/>
                <a:gd name="T7" fmla="*/ 34 h 481"/>
                <a:gd name="T8" fmla="*/ 2 w 174"/>
                <a:gd name="T9" fmla="*/ 16 h 481"/>
                <a:gd name="T10" fmla="*/ 1 w 174"/>
                <a:gd name="T11" fmla="*/ 6 h 481"/>
                <a:gd name="T12" fmla="*/ 10 w 174"/>
                <a:gd name="T13" fmla="*/ 0 h 481"/>
                <a:gd name="T14" fmla="*/ 163 w 174"/>
                <a:gd name="T15" fmla="*/ 0 h 481"/>
                <a:gd name="T16" fmla="*/ 172 w 174"/>
                <a:gd name="T17" fmla="*/ 6 h 481"/>
                <a:gd name="T18" fmla="*/ 171 w 174"/>
                <a:gd name="T19" fmla="*/ 16 h 481"/>
                <a:gd name="T20" fmla="*/ 159 w 174"/>
                <a:gd name="T21" fmla="*/ 34 h 481"/>
                <a:gd name="T22" fmla="*/ 159 w 174"/>
                <a:gd name="T23" fmla="*/ 406 h 481"/>
                <a:gd name="T24" fmla="*/ 159 w 174"/>
                <a:gd name="T25" fmla="*/ 408 h 481"/>
                <a:gd name="T26" fmla="*/ 87 w 174"/>
                <a:gd name="T27" fmla="*/ 481 h 481"/>
                <a:gd name="T28" fmla="*/ 34 w 174"/>
                <a:gd name="T29" fmla="*/ 407 h 481"/>
                <a:gd name="T30" fmla="*/ 34 w 174"/>
                <a:gd name="T31" fmla="*/ 408 h 481"/>
                <a:gd name="T32" fmla="*/ 87 w 174"/>
                <a:gd name="T33" fmla="*/ 461 h 481"/>
                <a:gd name="T34" fmla="*/ 139 w 174"/>
                <a:gd name="T35" fmla="*/ 408 h 481"/>
                <a:gd name="T36" fmla="*/ 139 w 174"/>
                <a:gd name="T37" fmla="*/ 408 h 481"/>
                <a:gd name="T38" fmla="*/ 139 w 174"/>
                <a:gd name="T39" fmla="*/ 407 h 481"/>
                <a:gd name="T40" fmla="*/ 139 w 174"/>
                <a:gd name="T41" fmla="*/ 30 h 481"/>
                <a:gd name="T42" fmla="*/ 141 w 174"/>
                <a:gd name="T43" fmla="*/ 25 h 481"/>
                <a:gd name="T44" fmla="*/ 144 w 174"/>
                <a:gd name="T45" fmla="*/ 20 h 481"/>
                <a:gd name="T46" fmla="*/ 29 w 174"/>
                <a:gd name="T47" fmla="*/ 20 h 481"/>
                <a:gd name="T48" fmla="*/ 32 w 174"/>
                <a:gd name="T49" fmla="*/ 25 h 481"/>
                <a:gd name="T50" fmla="*/ 34 w 174"/>
                <a:gd name="T51" fmla="*/ 30 h 481"/>
                <a:gd name="T52" fmla="*/ 34 w 174"/>
                <a:gd name="T53" fmla="*/ 40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481">
                  <a:moveTo>
                    <a:pt x="87" y="481"/>
                  </a:moveTo>
                  <a:cubicBezTo>
                    <a:pt x="47" y="481"/>
                    <a:pt x="15" y="449"/>
                    <a:pt x="14" y="410"/>
                  </a:cubicBezTo>
                  <a:cubicBezTo>
                    <a:pt x="14" y="409"/>
                    <a:pt x="14" y="409"/>
                    <a:pt x="14" y="408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3"/>
                    <a:pt x="0" y="9"/>
                    <a:pt x="1" y="6"/>
                  </a:cubicBezTo>
                  <a:cubicBezTo>
                    <a:pt x="3" y="2"/>
                    <a:pt x="6" y="0"/>
                    <a:pt x="10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7" y="0"/>
                    <a:pt x="170" y="2"/>
                    <a:pt x="172" y="6"/>
                  </a:cubicBezTo>
                  <a:cubicBezTo>
                    <a:pt x="174" y="9"/>
                    <a:pt x="174" y="13"/>
                    <a:pt x="171" y="16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9" y="406"/>
                    <a:pt x="159" y="406"/>
                    <a:pt x="159" y="406"/>
                  </a:cubicBezTo>
                  <a:cubicBezTo>
                    <a:pt x="159" y="407"/>
                    <a:pt x="159" y="408"/>
                    <a:pt x="159" y="408"/>
                  </a:cubicBezTo>
                  <a:cubicBezTo>
                    <a:pt x="159" y="448"/>
                    <a:pt x="127" y="481"/>
                    <a:pt x="87" y="481"/>
                  </a:cubicBezTo>
                  <a:close/>
                  <a:moveTo>
                    <a:pt x="34" y="407"/>
                  </a:moveTo>
                  <a:cubicBezTo>
                    <a:pt x="34" y="407"/>
                    <a:pt x="34" y="408"/>
                    <a:pt x="34" y="408"/>
                  </a:cubicBezTo>
                  <a:cubicBezTo>
                    <a:pt x="34" y="437"/>
                    <a:pt x="58" y="461"/>
                    <a:pt x="87" y="461"/>
                  </a:cubicBezTo>
                  <a:cubicBezTo>
                    <a:pt x="116" y="461"/>
                    <a:pt x="139" y="437"/>
                    <a:pt x="139" y="408"/>
                  </a:cubicBezTo>
                  <a:cubicBezTo>
                    <a:pt x="139" y="408"/>
                    <a:pt x="139" y="408"/>
                    <a:pt x="139" y="408"/>
                  </a:cubicBezTo>
                  <a:cubicBezTo>
                    <a:pt x="139" y="407"/>
                    <a:pt x="139" y="407"/>
                    <a:pt x="139" y="407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9" y="28"/>
                    <a:pt x="140" y="26"/>
                    <a:pt x="141" y="25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6"/>
                    <a:pt x="34" y="28"/>
                    <a:pt x="34" y="30"/>
                  </a:cubicBezTo>
                  <a:lnTo>
                    <a:pt x="34" y="40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2"/>
            <p:cNvSpPr>
              <a:spLocks/>
            </p:cNvSpPr>
            <p:nvPr/>
          </p:nvSpPr>
          <p:spPr bwMode="auto">
            <a:xfrm>
              <a:off x="4029076" y="647700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3"/>
            <p:cNvSpPr>
              <a:spLocks/>
            </p:cNvSpPr>
            <p:nvPr/>
          </p:nvSpPr>
          <p:spPr bwMode="auto">
            <a:xfrm>
              <a:off x="4029076" y="784225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4"/>
            <p:cNvSpPr>
              <a:spLocks/>
            </p:cNvSpPr>
            <p:nvPr/>
          </p:nvSpPr>
          <p:spPr bwMode="auto">
            <a:xfrm>
              <a:off x="4029076" y="917575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4029076" y="1054100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56"/>
            <p:cNvSpPr>
              <a:spLocks/>
            </p:cNvSpPr>
            <p:nvPr/>
          </p:nvSpPr>
          <p:spPr bwMode="auto">
            <a:xfrm>
              <a:off x="4029076" y="1190625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57"/>
            <p:cNvSpPr>
              <a:spLocks/>
            </p:cNvSpPr>
            <p:nvPr/>
          </p:nvSpPr>
          <p:spPr bwMode="auto">
            <a:xfrm>
              <a:off x="4029076" y="1323975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10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58"/>
            <p:cNvSpPr>
              <a:spLocks/>
            </p:cNvSpPr>
            <p:nvPr/>
          </p:nvSpPr>
          <p:spPr bwMode="auto">
            <a:xfrm>
              <a:off x="4029076" y="1460500"/>
              <a:ext cx="193675" cy="38100"/>
            </a:xfrm>
            <a:custGeom>
              <a:avLst/>
              <a:gdLst>
                <a:gd name="T0" fmla="*/ 55 w 61"/>
                <a:gd name="T1" fmla="*/ 12 h 12"/>
                <a:gd name="T2" fmla="*/ 6 w 61"/>
                <a:gd name="T3" fmla="*/ 12 h 12"/>
                <a:gd name="T4" fmla="*/ 0 w 61"/>
                <a:gd name="T5" fmla="*/ 6 h 12"/>
                <a:gd name="T6" fmla="*/ 6 w 61"/>
                <a:gd name="T7" fmla="*/ 0 h 12"/>
                <a:gd name="T8" fmla="*/ 55 w 61"/>
                <a:gd name="T9" fmla="*/ 0 h 12"/>
                <a:gd name="T10" fmla="*/ 61 w 61"/>
                <a:gd name="T11" fmla="*/ 6 h 12"/>
                <a:gd name="T12" fmla="*/ 55 w 61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">
                  <a:moveTo>
                    <a:pt x="55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3"/>
                    <a:pt x="61" y="6"/>
                  </a:cubicBezTo>
                  <a:cubicBezTo>
                    <a:pt x="61" y="9"/>
                    <a:pt x="58" y="12"/>
                    <a:pt x="55" y="1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9" name="globe"/>
          <p:cNvGrpSpPr/>
          <p:nvPr/>
        </p:nvGrpSpPr>
        <p:grpSpPr>
          <a:xfrm>
            <a:off x="-124723" y="2359430"/>
            <a:ext cx="2770400" cy="3680885"/>
            <a:chOff x="6924912" y="2286301"/>
            <a:chExt cx="937104" cy="1245081"/>
          </a:xfrm>
        </p:grpSpPr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7331704" y="2304417"/>
              <a:ext cx="530312" cy="1058977"/>
            </a:xfrm>
            <a:custGeom>
              <a:avLst/>
              <a:gdLst>
                <a:gd name="T0" fmla="*/ 0 w 322"/>
                <a:gd name="T1" fmla="*/ 643 h 643"/>
                <a:gd name="T2" fmla="*/ 0 w 322"/>
                <a:gd name="T3" fmla="*/ 623 h 643"/>
                <a:gd name="T4" fmla="*/ 302 w 322"/>
                <a:gd name="T5" fmla="*/ 322 h 643"/>
                <a:gd name="T6" fmla="*/ 0 w 322"/>
                <a:gd name="T7" fmla="*/ 20 h 643"/>
                <a:gd name="T8" fmla="*/ 0 w 322"/>
                <a:gd name="T9" fmla="*/ 0 h 643"/>
                <a:gd name="T10" fmla="*/ 322 w 322"/>
                <a:gd name="T11" fmla="*/ 322 h 643"/>
                <a:gd name="T12" fmla="*/ 0 w 322"/>
                <a:gd name="T13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2" h="643">
                  <a:moveTo>
                    <a:pt x="0" y="643"/>
                  </a:moveTo>
                  <a:cubicBezTo>
                    <a:pt x="0" y="623"/>
                    <a:pt x="0" y="623"/>
                    <a:pt x="0" y="623"/>
                  </a:cubicBezTo>
                  <a:cubicBezTo>
                    <a:pt x="167" y="623"/>
                    <a:pt x="302" y="488"/>
                    <a:pt x="302" y="322"/>
                  </a:cubicBezTo>
                  <a:cubicBezTo>
                    <a:pt x="302" y="155"/>
                    <a:pt x="167" y="20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322" y="144"/>
                    <a:pt x="322" y="322"/>
                  </a:cubicBezTo>
                  <a:cubicBezTo>
                    <a:pt x="322" y="499"/>
                    <a:pt x="178" y="643"/>
                    <a:pt x="0" y="6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Rectangle 26"/>
            <p:cNvSpPr>
              <a:spLocks noChangeArrowheads="1"/>
            </p:cNvSpPr>
            <p:nvPr/>
          </p:nvSpPr>
          <p:spPr bwMode="auto">
            <a:xfrm>
              <a:off x="7315235" y="2299477"/>
              <a:ext cx="32939" cy="14163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Rectangle 27"/>
            <p:cNvSpPr>
              <a:spLocks noChangeArrowheads="1"/>
            </p:cNvSpPr>
            <p:nvPr/>
          </p:nvSpPr>
          <p:spPr bwMode="auto">
            <a:xfrm>
              <a:off x="7292178" y="3228346"/>
              <a:ext cx="79053" cy="230571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Oval 28"/>
            <p:cNvSpPr>
              <a:spLocks noChangeArrowheads="1"/>
            </p:cNvSpPr>
            <p:nvPr/>
          </p:nvSpPr>
          <p:spPr bwMode="auto">
            <a:xfrm>
              <a:off x="7297119" y="2286301"/>
              <a:ext cx="70818" cy="7081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Rectangle 29"/>
            <p:cNvSpPr>
              <a:spLocks noChangeArrowheads="1"/>
            </p:cNvSpPr>
            <p:nvPr/>
          </p:nvSpPr>
          <p:spPr bwMode="auto">
            <a:xfrm>
              <a:off x="7162070" y="3407862"/>
              <a:ext cx="340915" cy="1235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Oval 30"/>
            <p:cNvSpPr>
              <a:spLocks noChangeArrowheads="1"/>
            </p:cNvSpPr>
            <p:nvPr/>
          </p:nvSpPr>
          <p:spPr bwMode="auto">
            <a:xfrm>
              <a:off x="6941381" y="2441113"/>
              <a:ext cx="787234" cy="787234"/>
            </a:xfrm>
            <a:prstGeom prst="ellipse">
              <a:avLst/>
            </a:prstGeom>
            <a:gradFill flip="none" rotWithShape="1">
              <a:gsLst>
                <a:gs pos="45000">
                  <a:schemeClr val="accent1">
                    <a:lumMod val="20000"/>
                    <a:lumOff val="80000"/>
                  </a:schemeClr>
                </a:gs>
                <a:gs pos="85000">
                  <a:schemeClr val="accent1">
                    <a:lumMod val="5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Freeform 31"/>
            <p:cNvSpPr>
              <a:spLocks noEditPoints="1"/>
            </p:cNvSpPr>
            <p:nvPr/>
          </p:nvSpPr>
          <p:spPr bwMode="auto">
            <a:xfrm>
              <a:off x="6924912" y="2424643"/>
              <a:ext cx="820172" cy="820172"/>
            </a:xfrm>
            <a:custGeom>
              <a:avLst/>
              <a:gdLst>
                <a:gd name="T0" fmla="*/ 249 w 498"/>
                <a:gd name="T1" fmla="*/ 498 h 498"/>
                <a:gd name="T2" fmla="*/ 0 w 498"/>
                <a:gd name="T3" fmla="*/ 249 h 498"/>
                <a:gd name="T4" fmla="*/ 249 w 498"/>
                <a:gd name="T5" fmla="*/ 0 h 498"/>
                <a:gd name="T6" fmla="*/ 498 w 498"/>
                <a:gd name="T7" fmla="*/ 249 h 498"/>
                <a:gd name="T8" fmla="*/ 249 w 498"/>
                <a:gd name="T9" fmla="*/ 498 h 498"/>
                <a:gd name="T10" fmla="*/ 249 w 498"/>
                <a:gd name="T11" fmla="*/ 20 h 498"/>
                <a:gd name="T12" fmla="*/ 20 w 498"/>
                <a:gd name="T13" fmla="*/ 249 h 498"/>
                <a:gd name="T14" fmla="*/ 249 w 498"/>
                <a:gd name="T15" fmla="*/ 478 h 498"/>
                <a:gd name="T16" fmla="*/ 478 w 498"/>
                <a:gd name="T17" fmla="*/ 249 h 498"/>
                <a:gd name="T18" fmla="*/ 249 w 498"/>
                <a:gd name="T19" fmla="*/ 2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98">
                  <a:moveTo>
                    <a:pt x="249" y="498"/>
                  </a:moveTo>
                  <a:cubicBezTo>
                    <a:pt x="112" y="498"/>
                    <a:pt x="0" y="386"/>
                    <a:pt x="0" y="249"/>
                  </a:cubicBezTo>
                  <a:cubicBezTo>
                    <a:pt x="0" y="111"/>
                    <a:pt x="112" y="0"/>
                    <a:pt x="249" y="0"/>
                  </a:cubicBezTo>
                  <a:cubicBezTo>
                    <a:pt x="387" y="0"/>
                    <a:pt x="498" y="111"/>
                    <a:pt x="498" y="249"/>
                  </a:cubicBezTo>
                  <a:cubicBezTo>
                    <a:pt x="498" y="386"/>
                    <a:pt x="387" y="498"/>
                    <a:pt x="249" y="498"/>
                  </a:cubicBezTo>
                  <a:close/>
                  <a:moveTo>
                    <a:pt x="249" y="20"/>
                  </a:moveTo>
                  <a:cubicBezTo>
                    <a:pt x="123" y="20"/>
                    <a:pt x="20" y="122"/>
                    <a:pt x="20" y="249"/>
                  </a:cubicBezTo>
                  <a:cubicBezTo>
                    <a:pt x="20" y="375"/>
                    <a:pt x="123" y="478"/>
                    <a:pt x="249" y="478"/>
                  </a:cubicBezTo>
                  <a:cubicBezTo>
                    <a:pt x="376" y="478"/>
                    <a:pt x="478" y="375"/>
                    <a:pt x="478" y="249"/>
                  </a:cubicBezTo>
                  <a:cubicBezTo>
                    <a:pt x="478" y="122"/>
                    <a:pt x="376" y="20"/>
                    <a:pt x="249" y="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Freeform 32"/>
            <p:cNvSpPr>
              <a:spLocks/>
            </p:cNvSpPr>
            <p:nvPr/>
          </p:nvSpPr>
          <p:spPr bwMode="auto">
            <a:xfrm>
              <a:off x="6938087" y="2750736"/>
              <a:ext cx="793821" cy="209160"/>
            </a:xfrm>
            <a:custGeom>
              <a:avLst/>
              <a:gdLst>
                <a:gd name="T0" fmla="*/ 301 w 482"/>
                <a:gd name="T1" fmla="*/ 122 h 127"/>
                <a:gd name="T2" fmla="*/ 230 w 482"/>
                <a:gd name="T3" fmla="*/ 117 h 127"/>
                <a:gd name="T4" fmla="*/ 0 w 482"/>
                <a:gd name="T5" fmla="*/ 6 h 127"/>
                <a:gd name="T6" fmla="*/ 10 w 482"/>
                <a:gd name="T7" fmla="*/ 0 h 127"/>
                <a:gd name="T8" fmla="*/ 232 w 482"/>
                <a:gd name="T9" fmla="*/ 105 h 127"/>
                <a:gd name="T10" fmla="*/ 474 w 482"/>
                <a:gd name="T11" fmla="*/ 62 h 127"/>
                <a:gd name="T12" fmla="*/ 482 w 482"/>
                <a:gd name="T13" fmla="*/ 70 h 127"/>
                <a:gd name="T14" fmla="*/ 301 w 482"/>
                <a:gd name="T1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27">
                  <a:moveTo>
                    <a:pt x="301" y="122"/>
                  </a:moveTo>
                  <a:cubicBezTo>
                    <a:pt x="280" y="122"/>
                    <a:pt x="256" y="120"/>
                    <a:pt x="230" y="117"/>
                  </a:cubicBezTo>
                  <a:cubicBezTo>
                    <a:pt x="55" y="94"/>
                    <a:pt x="2" y="10"/>
                    <a:pt x="0" y="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63" y="82"/>
                    <a:pt x="232" y="105"/>
                  </a:cubicBezTo>
                  <a:cubicBezTo>
                    <a:pt x="401" y="127"/>
                    <a:pt x="473" y="62"/>
                    <a:pt x="474" y="62"/>
                  </a:cubicBezTo>
                  <a:cubicBezTo>
                    <a:pt x="482" y="70"/>
                    <a:pt x="482" y="70"/>
                    <a:pt x="482" y="70"/>
                  </a:cubicBezTo>
                  <a:cubicBezTo>
                    <a:pt x="480" y="73"/>
                    <a:pt x="426" y="122"/>
                    <a:pt x="301" y="12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6" name="main point text"/>
          <p:cNvSpPr txBox="1"/>
          <p:nvPr/>
        </p:nvSpPr>
        <p:spPr>
          <a:xfrm>
            <a:off x="3261696" y="257164"/>
            <a:ext cx="7238896" cy="491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latin typeface="Cambria"/>
                <a:ea typeface="Cambria"/>
                <a:cs typeface="Times New Roman"/>
              </a:rPr>
              <a:t>Learning </a:t>
            </a:r>
            <a:r>
              <a:rPr lang="en-US" sz="3200" b="1" dirty="0">
                <a:latin typeface="Cambria"/>
                <a:ea typeface="Cambria"/>
                <a:cs typeface="Times New Roman"/>
              </a:rPr>
              <a:t>Goals:</a:t>
            </a:r>
            <a:endParaRPr lang="en-US" sz="2800" b="1" dirty="0">
              <a:latin typeface="Cambria"/>
              <a:ea typeface="Cambria"/>
              <a:cs typeface="Times New Roman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Cambria"/>
                <a:ea typeface="Cambria"/>
                <a:cs typeface="Times New Roman"/>
              </a:rPr>
              <a:t>Examine the connection between attendance and family </a:t>
            </a:r>
            <a:r>
              <a:rPr lang="en-US" sz="2000" dirty="0" smtClean="0">
                <a:latin typeface="Cambria"/>
                <a:ea typeface="Cambria"/>
                <a:cs typeface="Times New Roman"/>
              </a:rPr>
              <a:t>engagement</a:t>
            </a:r>
            <a:endParaRPr lang="en-US" dirty="0">
              <a:latin typeface="Cambria"/>
              <a:ea typeface="Cambria"/>
              <a:cs typeface="Times New Roman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Cambria"/>
                <a:ea typeface="Cambria"/>
                <a:cs typeface="Times New Roman"/>
              </a:rPr>
              <a:t>Learn why attendance should not be treated as </a:t>
            </a:r>
            <a:r>
              <a:rPr lang="en-US" sz="2000" dirty="0" smtClean="0">
                <a:latin typeface="Cambria"/>
                <a:ea typeface="Cambria"/>
                <a:cs typeface="Times New Roman"/>
              </a:rPr>
              <a:t>a separate </a:t>
            </a:r>
            <a:r>
              <a:rPr lang="en-US" sz="2000" dirty="0">
                <a:latin typeface="Cambria"/>
                <a:ea typeface="Cambria"/>
                <a:cs typeface="Times New Roman"/>
              </a:rPr>
              <a:t>educational issue</a:t>
            </a:r>
            <a:endParaRPr lang="en-US" dirty="0">
              <a:latin typeface="Cambria"/>
              <a:ea typeface="Cambria"/>
              <a:cs typeface="Times New Roman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>
                <a:latin typeface="Cambria"/>
                <a:ea typeface="Cambria"/>
                <a:cs typeface="Times New Roman"/>
              </a:rPr>
              <a:t>Identify opportunities to integrate attendance into existing family engagement activities</a:t>
            </a:r>
            <a:endParaRPr lang="en-US" dirty="0">
              <a:latin typeface="Cambria"/>
              <a:ea typeface="Cambria"/>
              <a:cs typeface="Times New Roman"/>
            </a:endParaRP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latin typeface="Cambria"/>
                <a:ea typeface="Cambria"/>
                <a:cs typeface="Times New Roman"/>
              </a:rPr>
              <a:t>Identify available </a:t>
            </a:r>
            <a:r>
              <a:rPr lang="en-US" sz="2000" dirty="0">
                <a:latin typeface="Cambria"/>
                <a:ea typeface="Cambria"/>
                <a:cs typeface="Times New Roman"/>
              </a:rPr>
              <a:t>resources and materials </a:t>
            </a:r>
            <a:r>
              <a:rPr lang="en-US" sz="2000" dirty="0" smtClean="0">
                <a:latin typeface="Cambria"/>
                <a:ea typeface="Cambria"/>
                <a:cs typeface="Times New Roman"/>
              </a:rPr>
              <a:t>about </a:t>
            </a:r>
            <a:r>
              <a:rPr lang="en-US" sz="2000" dirty="0">
                <a:latin typeface="Cambria"/>
                <a:ea typeface="Cambria"/>
                <a:cs typeface="Times New Roman"/>
              </a:rPr>
              <a:t>attendance and chronic </a:t>
            </a:r>
            <a:r>
              <a:rPr lang="en-US" sz="2000" dirty="0" smtClean="0">
                <a:latin typeface="Cambria"/>
                <a:ea typeface="Cambria"/>
                <a:cs typeface="Times New Roman"/>
              </a:rPr>
              <a:t>absence</a:t>
            </a:r>
            <a:endParaRPr lang="en-US" sz="1400" dirty="0">
              <a:latin typeface="Cambria"/>
              <a:ea typeface="Cambria"/>
              <a:cs typeface="Times New Roman"/>
            </a:endParaRPr>
          </a:p>
          <a:p>
            <a:pPr marL="342900" indent="-342900">
              <a:buAutoNum type="arabicPeriod"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4" name="backpack"/>
          <p:cNvGrpSpPr/>
          <p:nvPr/>
        </p:nvGrpSpPr>
        <p:grpSpPr>
          <a:xfrm>
            <a:off x="953403" y="4207109"/>
            <a:ext cx="1446500" cy="1704693"/>
            <a:chOff x="7189788" y="1184275"/>
            <a:chExt cx="1476375" cy="1739900"/>
          </a:xfrm>
        </p:grpSpPr>
        <p:sp>
          <p:nvSpPr>
            <p:cNvPr id="405" name="Freeform 130"/>
            <p:cNvSpPr>
              <a:spLocks/>
            </p:cNvSpPr>
            <p:nvPr/>
          </p:nvSpPr>
          <p:spPr bwMode="auto">
            <a:xfrm>
              <a:off x="7685088" y="1184275"/>
              <a:ext cx="482600" cy="196850"/>
            </a:xfrm>
            <a:custGeom>
              <a:avLst/>
              <a:gdLst>
                <a:gd name="T0" fmla="*/ 152 w 152"/>
                <a:gd name="T1" fmla="*/ 62 h 62"/>
                <a:gd name="T2" fmla="*/ 132 w 152"/>
                <a:gd name="T3" fmla="*/ 62 h 62"/>
                <a:gd name="T4" fmla="*/ 106 w 152"/>
                <a:gd name="T5" fmla="*/ 20 h 62"/>
                <a:gd name="T6" fmla="*/ 46 w 152"/>
                <a:gd name="T7" fmla="*/ 20 h 62"/>
                <a:gd name="T8" fmla="*/ 20 w 152"/>
                <a:gd name="T9" fmla="*/ 46 h 62"/>
                <a:gd name="T10" fmla="*/ 20 w 152"/>
                <a:gd name="T11" fmla="*/ 62 h 62"/>
                <a:gd name="T12" fmla="*/ 0 w 152"/>
                <a:gd name="T13" fmla="*/ 62 h 62"/>
                <a:gd name="T14" fmla="*/ 0 w 152"/>
                <a:gd name="T15" fmla="*/ 46 h 62"/>
                <a:gd name="T16" fmla="*/ 46 w 152"/>
                <a:gd name="T17" fmla="*/ 0 h 62"/>
                <a:gd name="T18" fmla="*/ 106 w 152"/>
                <a:gd name="T19" fmla="*/ 0 h 62"/>
                <a:gd name="T20" fmla="*/ 152 w 152"/>
                <a:gd name="T21" fmla="*/ 46 h 62"/>
                <a:gd name="T22" fmla="*/ 152 w 152"/>
                <a:gd name="T23" fmla="*/ 46 h 62"/>
                <a:gd name="T24" fmla="*/ 152 w 15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62">
                  <a:moveTo>
                    <a:pt x="152" y="62"/>
                  </a:moveTo>
                  <a:cubicBezTo>
                    <a:pt x="132" y="62"/>
                    <a:pt x="132" y="62"/>
                    <a:pt x="132" y="62"/>
                  </a:cubicBezTo>
                  <a:cubicBezTo>
                    <a:pt x="132" y="33"/>
                    <a:pt x="128" y="20"/>
                    <a:pt x="10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32" y="20"/>
                    <a:pt x="20" y="32"/>
                    <a:pt x="20" y="46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42" y="0"/>
                    <a:pt x="150" y="26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lnTo>
                    <a:pt x="152" y="6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31"/>
            <p:cNvSpPr>
              <a:spLocks/>
            </p:cNvSpPr>
            <p:nvPr/>
          </p:nvSpPr>
          <p:spPr bwMode="auto">
            <a:xfrm>
              <a:off x="7205663" y="1365250"/>
              <a:ext cx="1441450" cy="1527175"/>
            </a:xfrm>
            <a:custGeom>
              <a:avLst/>
              <a:gdLst>
                <a:gd name="T0" fmla="*/ 227 w 454"/>
                <a:gd name="T1" fmla="*/ 481 h 481"/>
                <a:gd name="T2" fmla="*/ 384 w 454"/>
                <a:gd name="T3" fmla="*/ 481 h 481"/>
                <a:gd name="T4" fmla="*/ 448 w 454"/>
                <a:gd name="T5" fmla="*/ 404 h 481"/>
                <a:gd name="T6" fmla="*/ 448 w 454"/>
                <a:gd name="T7" fmla="*/ 161 h 481"/>
                <a:gd name="T8" fmla="*/ 366 w 454"/>
                <a:gd name="T9" fmla="*/ 40 h 481"/>
                <a:gd name="T10" fmla="*/ 227 w 454"/>
                <a:gd name="T11" fmla="*/ 5 h 481"/>
                <a:gd name="T12" fmla="*/ 88 w 454"/>
                <a:gd name="T13" fmla="*/ 40 h 481"/>
                <a:gd name="T14" fmla="*/ 6 w 454"/>
                <a:gd name="T15" fmla="*/ 161 h 481"/>
                <a:gd name="T16" fmla="*/ 6 w 454"/>
                <a:gd name="T17" fmla="*/ 404 h 481"/>
                <a:gd name="T18" fmla="*/ 70 w 454"/>
                <a:gd name="T19" fmla="*/ 481 h 481"/>
                <a:gd name="T20" fmla="*/ 227 w 454"/>
                <a:gd name="T21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" h="481">
                  <a:moveTo>
                    <a:pt x="227" y="481"/>
                  </a:moveTo>
                  <a:cubicBezTo>
                    <a:pt x="227" y="481"/>
                    <a:pt x="310" y="481"/>
                    <a:pt x="384" y="481"/>
                  </a:cubicBezTo>
                  <a:cubicBezTo>
                    <a:pt x="454" y="481"/>
                    <a:pt x="448" y="404"/>
                    <a:pt x="448" y="404"/>
                  </a:cubicBezTo>
                  <a:cubicBezTo>
                    <a:pt x="448" y="404"/>
                    <a:pt x="449" y="191"/>
                    <a:pt x="448" y="161"/>
                  </a:cubicBezTo>
                  <a:cubicBezTo>
                    <a:pt x="447" y="130"/>
                    <a:pt x="426" y="79"/>
                    <a:pt x="366" y="40"/>
                  </a:cubicBezTo>
                  <a:cubicBezTo>
                    <a:pt x="307" y="0"/>
                    <a:pt x="227" y="5"/>
                    <a:pt x="227" y="5"/>
                  </a:cubicBezTo>
                  <a:cubicBezTo>
                    <a:pt x="227" y="5"/>
                    <a:pt x="148" y="0"/>
                    <a:pt x="88" y="40"/>
                  </a:cubicBezTo>
                  <a:cubicBezTo>
                    <a:pt x="28" y="79"/>
                    <a:pt x="7" y="130"/>
                    <a:pt x="6" y="161"/>
                  </a:cubicBezTo>
                  <a:cubicBezTo>
                    <a:pt x="6" y="191"/>
                    <a:pt x="6" y="404"/>
                    <a:pt x="6" y="404"/>
                  </a:cubicBezTo>
                  <a:cubicBezTo>
                    <a:pt x="6" y="404"/>
                    <a:pt x="0" y="481"/>
                    <a:pt x="70" y="481"/>
                  </a:cubicBezTo>
                  <a:cubicBezTo>
                    <a:pt x="144" y="481"/>
                    <a:pt x="227" y="481"/>
                    <a:pt x="227" y="48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32"/>
            <p:cNvSpPr>
              <a:spLocks noEditPoints="1"/>
            </p:cNvSpPr>
            <p:nvPr/>
          </p:nvSpPr>
          <p:spPr bwMode="auto">
            <a:xfrm>
              <a:off x="7189788" y="1349375"/>
              <a:ext cx="1476375" cy="1574800"/>
            </a:xfrm>
            <a:custGeom>
              <a:avLst/>
              <a:gdLst>
                <a:gd name="T0" fmla="*/ 389 w 465"/>
                <a:gd name="T1" fmla="*/ 496 h 496"/>
                <a:gd name="T2" fmla="*/ 75 w 465"/>
                <a:gd name="T3" fmla="*/ 496 h 496"/>
                <a:gd name="T4" fmla="*/ 22 w 465"/>
                <a:gd name="T5" fmla="*/ 475 h 496"/>
                <a:gd name="T6" fmla="*/ 1 w 465"/>
                <a:gd name="T7" fmla="*/ 409 h 496"/>
                <a:gd name="T8" fmla="*/ 1 w 465"/>
                <a:gd name="T9" fmla="*/ 166 h 496"/>
                <a:gd name="T10" fmla="*/ 87 w 465"/>
                <a:gd name="T11" fmla="*/ 36 h 496"/>
                <a:gd name="T12" fmla="*/ 225 w 465"/>
                <a:gd name="T13" fmla="*/ 0 h 496"/>
                <a:gd name="T14" fmla="*/ 232 w 465"/>
                <a:gd name="T15" fmla="*/ 0 h 496"/>
                <a:gd name="T16" fmla="*/ 239 w 465"/>
                <a:gd name="T17" fmla="*/ 0 h 496"/>
                <a:gd name="T18" fmla="*/ 377 w 465"/>
                <a:gd name="T19" fmla="*/ 36 h 496"/>
                <a:gd name="T20" fmla="*/ 463 w 465"/>
                <a:gd name="T21" fmla="*/ 166 h 496"/>
                <a:gd name="T22" fmla="*/ 463 w 465"/>
                <a:gd name="T23" fmla="*/ 409 h 496"/>
                <a:gd name="T24" fmla="*/ 442 w 465"/>
                <a:gd name="T25" fmla="*/ 475 h 496"/>
                <a:gd name="T26" fmla="*/ 389 w 465"/>
                <a:gd name="T27" fmla="*/ 496 h 496"/>
                <a:gd name="T28" fmla="*/ 225 w 465"/>
                <a:gd name="T29" fmla="*/ 20 h 496"/>
                <a:gd name="T30" fmla="*/ 98 w 465"/>
                <a:gd name="T31" fmla="*/ 53 h 496"/>
                <a:gd name="T32" fmla="*/ 21 w 465"/>
                <a:gd name="T33" fmla="*/ 166 h 496"/>
                <a:gd name="T34" fmla="*/ 21 w 465"/>
                <a:gd name="T35" fmla="*/ 409 h 496"/>
                <a:gd name="T36" fmla="*/ 21 w 465"/>
                <a:gd name="T37" fmla="*/ 410 h 496"/>
                <a:gd name="T38" fmla="*/ 37 w 465"/>
                <a:gd name="T39" fmla="*/ 461 h 496"/>
                <a:gd name="T40" fmla="*/ 75 w 465"/>
                <a:gd name="T41" fmla="*/ 476 h 496"/>
                <a:gd name="T42" fmla="*/ 389 w 465"/>
                <a:gd name="T43" fmla="*/ 476 h 496"/>
                <a:gd name="T44" fmla="*/ 427 w 465"/>
                <a:gd name="T45" fmla="*/ 461 h 496"/>
                <a:gd name="T46" fmla="*/ 443 w 465"/>
                <a:gd name="T47" fmla="*/ 410 h 496"/>
                <a:gd name="T48" fmla="*/ 443 w 465"/>
                <a:gd name="T49" fmla="*/ 409 h 496"/>
                <a:gd name="T50" fmla="*/ 443 w 465"/>
                <a:gd name="T51" fmla="*/ 166 h 496"/>
                <a:gd name="T52" fmla="*/ 366 w 465"/>
                <a:gd name="T53" fmla="*/ 53 h 496"/>
                <a:gd name="T54" fmla="*/ 239 w 465"/>
                <a:gd name="T55" fmla="*/ 20 h 496"/>
                <a:gd name="T56" fmla="*/ 233 w 465"/>
                <a:gd name="T57" fmla="*/ 20 h 496"/>
                <a:gd name="T58" fmla="*/ 232 w 465"/>
                <a:gd name="T59" fmla="*/ 20 h 496"/>
                <a:gd name="T60" fmla="*/ 232 w 465"/>
                <a:gd name="T61" fmla="*/ 20 h 496"/>
                <a:gd name="T62" fmla="*/ 225 w 465"/>
                <a:gd name="T63" fmla="*/ 2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5" h="496">
                  <a:moveTo>
                    <a:pt x="389" y="496"/>
                  </a:moveTo>
                  <a:cubicBezTo>
                    <a:pt x="75" y="496"/>
                    <a:pt x="75" y="496"/>
                    <a:pt x="75" y="496"/>
                  </a:cubicBezTo>
                  <a:cubicBezTo>
                    <a:pt x="53" y="496"/>
                    <a:pt x="35" y="489"/>
                    <a:pt x="22" y="475"/>
                  </a:cubicBezTo>
                  <a:cubicBezTo>
                    <a:pt x="0" y="450"/>
                    <a:pt x="1" y="413"/>
                    <a:pt x="1" y="409"/>
                  </a:cubicBezTo>
                  <a:cubicBezTo>
                    <a:pt x="1" y="396"/>
                    <a:pt x="1" y="196"/>
                    <a:pt x="1" y="166"/>
                  </a:cubicBezTo>
                  <a:cubicBezTo>
                    <a:pt x="2" y="132"/>
                    <a:pt x="25" y="77"/>
                    <a:pt x="87" y="36"/>
                  </a:cubicBezTo>
                  <a:cubicBezTo>
                    <a:pt x="138" y="3"/>
                    <a:pt x="200" y="0"/>
                    <a:pt x="225" y="0"/>
                  </a:cubicBezTo>
                  <a:cubicBezTo>
                    <a:pt x="229" y="0"/>
                    <a:pt x="231" y="0"/>
                    <a:pt x="232" y="0"/>
                  </a:cubicBezTo>
                  <a:cubicBezTo>
                    <a:pt x="233" y="0"/>
                    <a:pt x="236" y="0"/>
                    <a:pt x="239" y="0"/>
                  </a:cubicBezTo>
                  <a:cubicBezTo>
                    <a:pt x="264" y="0"/>
                    <a:pt x="326" y="3"/>
                    <a:pt x="377" y="36"/>
                  </a:cubicBezTo>
                  <a:cubicBezTo>
                    <a:pt x="439" y="77"/>
                    <a:pt x="462" y="132"/>
                    <a:pt x="463" y="166"/>
                  </a:cubicBezTo>
                  <a:cubicBezTo>
                    <a:pt x="464" y="196"/>
                    <a:pt x="463" y="396"/>
                    <a:pt x="463" y="409"/>
                  </a:cubicBezTo>
                  <a:cubicBezTo>
                    <a:pt x="463" y="413"/>
                    <a:pt x="465" y="450"/>
                    <a:pt x="442" y="475"/>
                  </a:cubicBezTo>
                  <a:cubicBezTo>
                    <a:pt x="429" y="489"/>
                    <a:pt x="411" y="496"/>
                    <a:pt x="389" y="496"/>
                  </a:cubicBezTo>
                  <a:close/>
                  <a:moveTo>
                    <a:pt x="225" y="20"/>
                  </a:moveTo>
                  <a:cubicBezTo>
                    <a:pt x="207" y="20"/>
                    <a:pt x="146" y="22"/>
                    <a:pt x="98" y="53"/>
                  </a:cubicBezTo>
                  <a:cubicBezTo>
                    <a:pt x="43" y="90"/>
                    <a:pt x="22" y="137"/>
                    <a:pt x="21" y="166"/>
                  </a:cubicBezTo>
                  <a:cubicBezTo>
                    <a:pt x="21" y="196"/>
                    <a:pt x="21" y="407"/>
                    <a:pt x="21" y="409"/>
                  </a:cubicBezTo>
                  <a:cubicBezTo>
                    <a:pt x="21" y="410"/>
                    <a:pt x="21" y="410"/>
                    <a:pt x="21" y="410"/>
                  </a:cubicBezTo>
                  <a:cubicBezTo>
                    <a:pt x="21" y="410"/>
                    <a:pt x="19" y="442"/>
                    <a:pt x="37" y="461"/>
                  </a:cubicBezTo>
                  <a:cubicBezTo>
                    <a:pt x="46" y="471"/>
                    <a:pt x="59" y="476"/>
                    <a:pt x="75" y="476"/>
                  </a:cubicBezTo>
                  <a:cubicBezTo>
                    <a:pt x="389" y="476"/>
                    <a:pt x="389" y="476"/>
                    <a:pt x="389" y="476"/>
                  </a:cubicBezTo>
                  <a:cubicBezTo>
                    <a:pt x="405" y="476"/>
                    <a:pt x="418" y="471"/>
                    <a:pt x="427" y="461"/>
                  </a:cubicBezTo>
                  <a:cubicBezTo>
                    <a:pt x="445" y="442"/>
                    <a:pt x="443" y="410"/>
                    <a:pt x="443" y="410"/>
                  </a:cubicBezTo>
                  <a:cubicBezTo>
                    <a:pt x="443" y="409"/>
                    <a:pt x="443" y="409"/>
                    <a:pt x="443" y="409"/>
                  </a:cubicBezTo>
                  <a:cubicBezTo>
                    <a:pt x="443" y="407"/>
                    <a:pt x="444" y="196"/>
                    <a:pt x="443" y="166"/>
                  </a:cubicBezTo>
                  <a:cubicBezTo>
                    <a:pt x="442" y="137"/>
                    <a:pt x="422" y="90"/>
                    <a:pt x="366" y="53"/>
                  </a:cubicBezTo>
                  <a:cubicBezTo>
                    <a:pt x="319" y="22"/>
                    <a:pt x="257" y="20"/>
                    <a:pt x="239" y="20"/>
                  </a:cubicBezTo>
                  <a:cubicBezTo>
                    <a:pt x="235" y="20"/>
                    <a:pt x="233" y="20"/>
                    <a:pt x="233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1" y="20"/>
                    <a:pt x="229" y="20"/>
                    <a:pt x="225" y="2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33"/>
            <p:cNvSpPr>
              <a:spLocks/>
            </p:cNvSpPr>
            <p:nvPr/>
          </p:nvSpPr>
          <p:spPr bwMode="auto">
            <a:xfrm>
              <a:off x="7615238" y="2203450"/>
              <a:ext cx="644525" cy="466725"/>
            </a:xfrm>
            <a:custGeom>
              <a:avLst/>
              <a:gdLst>
                <a:gd name="T0" fmla="*/ 203 w 203"/>
                <a:gd name="T1" fmla="*/ 0 h 147"/>
                <a:gd name="T2" fmla="*/ 98 w 203"/>
                <a:gd name="T3" fmla="*/ 17 h 147"/>
                <a:gd name="T4" fmla="*/ 0 w 203"/>
                <a:gd name="T5" fmla="*/ 0 h 147"/>
                <a:gd name="T6" fmla="*/ 0 w 203"/>
                <a:gd name="T7" fmla="*/ 147 h 147"/>
                <a:gd name="T8" fmla="*/ 203 w 203"/>
                <a:gd name="T9" fmla="*/ 147 h 147"/>
                <a:gd name="T10" fmla="*/ 203 w 203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47">
                  <a:moveTo>
                    <a:pt x="203" y="0"/>
                  </a:moveTo>
                  <a:cubicBezTo>
                    <a:pt x="203" y="0"/>
                    <a:pt x="185" y="17"/>
                    <a:pt x="98" y="17"/>
                  </a:cubicBezTo>
                  <a:cubicBezTo>
                    <a:pt x="28" y="17"/>
                    <a:pt x="0" y="0"/>
                    <a:pt x="0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03" y="147"/>
                    <a:pt x="203" y="147"/>
                    <a:pt x="203" y="147"/>
                  </a:cubicBezTo>
                  <a:lnTo>
                    <a:pt x="20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34"/>
            <p:cNvSpPr>
              <a:spLocks noEditPoints="1"/>
            </p:cNvSpPr>
            <p:nvPr/>
          </p:nvSpPr>
          <p:spPr bwMode="auto">
            <a:xfrm>
              <a:off x="7596188" y="2181225"/>
              <a:ext cx="682625" cy="508000"/>
            </a:xfrm>
            <a:custGeom>
              <a:avLst/>
              <a:gdLst>
                <a:gd name="T0" fmla="*/ 209 w 215"/>
                <a:gd name="T1" fmla="*/ 160 h 160"/>
                <a:gd name="T2" fmla="*/ 6 w 215"/>
                <a:gd name="T3" fmla="*/ 160 h 160"/>
                <a:gd name="T4" fmla="*/ 0 w 215"/>
                <a:gd name="T5" fmla="*/ 154 h 160"/>
                <a:gd name="T6" fmla="*/ 0 w 215"/>
                <a:gd name="T7" fmla="*/ 7 h 160"/>
                <a:gd name="T8" fmla="*/ 3 w 215"/>
                <a:gd name="T9" fmla="*/ 2 h 160"/>
                <a:gd name="T10" fmla="*/ 9 w 215"/>
                <a:gd name="T11" fmla="*/ 2 h 160"/>
                <a:gd name="T12" fmla="*/ 104 w 215"/>
                <a:gd name="T13" fmla="*/ 18 h 160"/>
                <a:gd name="T14" fmla="*/ 204 w 215"/>
                <a:gd name="T15" fmla="*/ 2 h 160"/>
                <a:gd name="T16" fmla="*/ 211 w 215"/>
                <a:gd name="T17" fmla="*/ 1 h 160"/>
                <a:gd name="T18" fmla="*/ 215 w 215"/>
                <a:gd name="T19" fmla="*/ 7 h 160"/>
                <a:gd name="T20" fmla="*/ 215 w 215"/>
                <a:gd name="T21" fmla="*/ 154 h 160"/>
                <a:gd name="T22" fmla="*/ 209 w 215"/>
                <a:gd name="T23" fmla="*/ 160 h 160"/>
                <a:gd name="T24" fmla="*/ 12 w 215"/>
                <a:gd name="T25" fmla="*/ 148 h 160"/>
                <a:gd name="T26" fmla="*/ 203 w 215"/>
                <a:gd name="T27" fmla="*/ 148 h 160"/>
                <a:gd name="T28" fmla="*/ 203 w 215"/>
                <a:gd name="T29" fmla="*/ 17 h 160"/>
                <a:gd name="T30" fmla="*/ 104 w 215"/>
                <a:gd name="T31" fmla="*/ 30 h 160"/>
                <a:gd name="T32" fmla="*/ 12 w 215"/>
                <a:gd name="T33" fmla="*/ 16 h 160"/>
                <a:gd name="T34" fmla="*/ 12 w 215"/>
                <a:gd name="T35" fmla="*/ 14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5" h="160">
                  <a:moveTo>
                    <a:pt x="209" y="160"/>
                  </a:moveTo>
                  <a:cubicBezTo>
                    <a:pt x="6" y="160"/>
                    <a:pt x="6" y="160"/>
                    <a:pt x="6" y="160"/>
                  </a:cubicBezTo>
                  <a:cubicBezTo>
                    <a:pt x="2" y="160"/>
                    <a:pt x="0" y="158"/>
                    <a:pt x="0" y="15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1"/>
                    <a:pt x="7" y="1"/>
                    <a:pt x="9" y="2"/>
                  </a:cubicBezTo>
                  <a:cubicBezTo>
                    <a:pt x="9" y="2"/>
                    <a:pt x="37" y="18"/>
                    <a:pt x="104" y="18"/>
                  </a:cubicBezTo>
                  <a:cubicBezTo>
                    <a:pt x="186" y="18"/>
                    <a:pt x="204" y="3"/>
                    <a:pt x="204" y="2"/>
                  </a:cubicBezTo>
                  <a:cubicBezTo>
                    <a:pt x="206" y="1"/>
                    <a:pt x="209" y="0"/>
                    <a:pt x="211" y="1"/>
                  </a:cubicBezTo>
                  <a:cubicBezTo>
                    <a:pt x="213" y="2"/>
                    <a:pt x="215" y="4"/>
                    <a:pt x="215" y="7"/>
                  </a:cubicBezTo>
                  <a:cubicBezTo>
                    <a:pt x="215" y="154"/>
                    <a:pt x="215" y="154"/>
                    <a:pt x="215" y="154"/>
                  </a:cubicBezTo>
                  <a:cubicBezTo>
                    <a:pt x="215" y="158"/>
                    <a:pt x="212" y="160"/>
                    <a:pt x="209" y="160"/>
                  </a:cubicBezTo>
                  <a:close/>
                  <a:moveTo>
                    <a:pt x="12" y="148"/>
                  </a:moveTo>
                  <a:cubicBezTo>
                    <a:pt x="203" y="148"/>
                    <a:pt x="203" y="148"/>
                    <a:pt x="203" y="148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89" y="23"/>
                    <a:pt x="161" y="30"/>
                    <a:pt x="104" y="30"/>
                  </a:cubicBezTo>
                  <a:cubicBezTo>
                    <a:pt x="54" y="30"/>
                    <a:pt x="25" y="22"/>
                    <a:pt x="12" y="16"/>
                  </a:cubicBezTo>
                  <a:lnTo>
                    <a:pt x="12" y="14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35"/>
            <p:cNvSpPr>
              <a:spLocks/>
            </p:cNvSpPr>
            <p:nvPr/>
          </p:nvSpPr>
          <p:spPr bwMode="auto">
            <a:xfrm>
              <a:off x="7608888" y="2209800"/>
              <a:ext cx="76200" cy="149225"/>
            </a:xfrm>
            <a:custGeom>
              <a:avLst/>
              <a:gdLst>
                <a:gd name="T0" fmla="*/ 20 w 24"/>
                <a:gd name="T1" fmla="*/ 0 h 47"/>
                <a:gd name="T2" fmla="*/ 5 w 24"/>
                <a:gd name="T3" fmla="*/ 0 h 47"/>
                <a:gd name="T4" fmla="*/ 0 w 24"/>
                <a:gd name="T5" fmla="*/ 38 h 47"/>
                <a:gd name="T6" fmla="*/ 0 w 24"/>
                <a:gd name="T7" fmla="*/ 38 h 47"/>
                <a:gd name="T8" fmla="*/ 0 w 24"/>
                <a:gd name="T9" fmla="*/ 38 h 47"/>
                <a:gd name="T10" fmla="*/ 12 w 24"/>
                <a:gd name="T11" fmla="*/ 47 h 47"/>
                <a:gd name="T12" fmla="*/ 24 w 24"/>
                <a:gd name="T13" fmla="*/ 38 h 47"/>
                <a:gd name="T14" fmla="*/ 24 w 24"/>
                <a:gd name="T15" fmla="*/ 38 h 47"/>
                <a:gd name="T16" fmla="*/ 24 w 24"/>
                <a:gd name="T17" fmla="*/ 38 h 47"/>
                <a:gd name="T18" fmla="*/ 20 w 24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5" y="47"/>
                    <a:pt x="12" y="47"/>
                  </a:cubicBezTo>
                  <a:cubicBezTo>
                    <a:pt x="18" y="47"/>
                    <a:pt x="24" y="43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36"/>
            <p:cNvSpPr>
              <a:spLocks noEditPoints="1"/>
            </p:cNvSpPr>
            <p:nvPr/>
          </p:nvSpPr>
          <p:spPr bwMode="auto">
            <a:xfrm>
              <a:off x="7602538" y="2203450"/>
              <a:ext cx="88900" cy="161925"/>
            </a:xfrm>
            <a:custGeom>
              <a:avLst/>
              <a:gdLst>
                <a:gd name="T0" fmla="*/ 14 w 28"/>
                <a:gd name="T1" fmla="*/ 51 h 51"/>
                <a:gd name="T2" fmla="*/ 0 w 28"/>
                <a:gd name="T3" fmla="*/ 40 h 51"/>
                <a:gd name="T4" fmla="*/ 5 w 28"/>
                <a:gd name="T5" fmla="*/ 2 h 51"/>
                <a:gd name="T6" fmla="*/ 7 w 28"/>
                <a:gd name="T7" fmla="*/ 0 h 51"/>
                <a:gd name="T8" fmla="*/ 22 w 28"/>
                <a:gd name="T9" fmla="*/ 0 h 51"/>
                <a:gd name="T10" fmla="*/ 24 w 28"/>
                <a:gd name="T11" fmla="*/ 2 h 51"/>
                <a:gd name="T12" fmla="*/ 28 w 28"/>
                <a:gd name="T13" fmla="*/ 40 h 51"/>
                <a:gd name="T14" fmla="*/ 14 w 28"/>
                <a:gd name="T15" fmla="*/ 51 h 51"/>
                <a:gd name="T16" fmla="*/ 9 w 28"/>
                <a:gd name="T17" fmla="*/ 4 h 51"/>
                <a:gd name="T18" fmla="*/ 4 w 28"/>
                <a:gd name="T19" fmla="*/ 40 h 51"/>
                <a:gd name="T20" fmla="*/ 14 w 28"/>
                <a:gd name="T21" fmla="*/ 47 h 51"/>
                <a:gd name="T22" fmla="*/ 23 w 28"/>
                <a:gd name="T23" fmla="*/ 40 h 51"/>
                <a:gd name="T24" fmla="*/ 20 w 28"/>
                <a:gd name="T25" fmla="*/ 4 h 51"/>
                <a:gd name="T26" fmla="*/ 9 w 28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1">
                  <a:moveTo>
                    <a:pt x="14" y="51"/>
                  </a:moveTo>
                  <a:cubicBezTo>
                    <a:pt x="6" y="51"/>
                    <a:pt x="0" y="46"/>
                    <a:pt x="0" y="4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6"/>
                    <a:pt x="22" y="51"/>
                    <a:pt x="14" y="51"/>
                  </a:cubicBezTo>
                  <a:close/>
                  <a:moveTo>
                    <a:pt x="9" y="4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4" y="44"/>
                    <a:pt x="9" y="47"/>
                    <a:pt x="14" y="47"/>
                  </a:cubicBezTo>
                  <a:cubicBezTo>
                    <a:pt x="19" y="47"/>
                    <a:pt x="23" y="44"/>
                    <a:pt x="23" y="40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37"/>
            <p:cNvSpPr>
              <a:spLocks/>
            </p:cNvSpPr>
            <p:nvPr/>
          </p:nvSpPr>
          <p:spPr bwMode="auto">
            <a:xfrm>
              <a:off x="7437438" y="1552575"/>
              <a:ext cx="1003300" cy="219075"/>
            </a:xfrm>
            <a:custGeom>
              <a:avLst/>
              <a:gdLst>
                <a:gd name="T0" fmla="*/ 6 w 316"/>
                <a:gd name="T1" fmla="*/ 68 h 69"/>
                <a:gd name="T2" fmla="*/ 3 w 316"/>
                <a:gd name="T3" fmla="*/ 67 h 69"/>
                <a:gd name="T4" fmla="*/ 1 w 316"/>
                <a:gd name="T5" fmla="*/ 59 h 69"/>
                <a:gd name="T6" fmla="*/ 158 w 316"/>
                <a:gd name="T7" fmla="*/ 0 h 69"/>
                <a:gd name="T8" fmla="*/ 314 w 316"/>
                <a:gd name="T9" fmla="*/ 59 h 69"/>
                <a:gd name="T10" fmla="*/ 312 w 316"/>
                <a:gd name="T11" fmla="*/ 67 h 69"/>
                <a:gd name="T12" fmla="*/ 304 w 316"/>
                <a:gd name="T13" fmla="*/ 66 h 69"/>
                <a:gd name="T14" fmla="*/ 158 w 316"/>
                <a:gd name="T15" fmla="*/ 12 h 69"/>
                <a:gd name="T16" fmla="*/ 11 w 316"/>
                <a:gd name="T17" fmla="*/ 66 h 69"/>
                <a:gd name="T18" fmla="*/ 6 w 316"/>
                <a:gd name="T1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69">
                  <a:moveTo>
                    <a:pt x="6" y="68"/>
                  </a:moveTo>
                  <a:cubicBezTo>
                    <a:pt x="5" y="68"/>
                    <a:pt x="4" y="68"/>
                    <a:pt x="3" y="67"/>
                  </a:cubicBezTo>
                  <a:cubicBezTo>
                    <a:pt x="0" y="65"/>
                    <a:pt x="0" y="62"/>
                    <a:pt x="1" y="59"/>
                  </a:cubicBezTo>
                  <a:cubicBezTo>
                    <a:pt x="20" y="31"/>
                    <a:pt x="71" y="0"/>
                    <a:pt x="158" y="0"/>
                  </a:cubicBezTo>
                  <a:cubicBezTo>
                    <a:pt x="263" y="0"/>
                    <a:pt x="304" y="45"/>
                    <a:pt x="314" y="59"/>
                  </a:cubicBezTo>
                  <a:cubicBezTo>
                    <a:pt x="316" y="61"/>
                    <a:pt x="315" y="65"/>
                    <a:pt x="312" y="67"/>
                  </a:cubicBezTo>
                  <a:cubicBezTo>
                    <a:pt x="310" y="69"/>
                    <a:pt x="306" y="68"/>
                    <a:pt x="304" y="66"/>
                  </a:cubicBezTo>
                  <a:cubicBezTo>
                    <a:pt x="295" y="53"/>
                    <a:pt x="257" y="12"/>
                    <a:pt x="158" y="12"/>
                  </a:cubicBezTo>
                  <a:cubicBezTo>
                    <a:pt x="76" y="12"/>
                    <a:pt x="28" y="41"/>
                    <a:pt x="11" y="66"/>
                  </a:cubicBezTo>
                  <a:cubicBezTo>
                    <a:pt x="10" y="67"/>
                    <a:pt x="8" y="68"/>
                    <a:pt x="6" y="6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138"/>
            <p:cNvSpPr>
              <a:spLocks/>
            </p:cNvSpPr>
            <p:nvPr/>
          </p:nvSpPr>
          <p:spPr bwMode="auto">
            <a:xfrm>
              <a:off x="7434263" y="1733550"/>
              <a:ext cx="76200" cy="149225"/>
            </a:xfrm>
            <a:custGeom>
              <a:avLst/>
              <a:gdLst>
                <a:gd name="T0" fmla="*/ 20 w 24"/>
                <a:gd name="T1" fmla="*/ 0 h 47"/>
                <a:gd name="T2" fmla="*/ 5 w 24"/>
                <a:gd name="T3" fmla="*/ 0 h 47"/>
                <a:gd name="T4" fmla="*/ 0 w 24"/>
                <a:gd name="T5" fmla="*/ 38 h 47"/>
                <a:gd name="T6" fmla="*/ 0 w 24"/>
                <a:gd name="T7" fmla="*/ 38 h 47"/>
                <a:gd name="T8" fmla="*/ 0 w 24"/>
                <a:gd name="T9" fmla="*/ 38 h 47"/>
                <a:gd name="T10" fmla="*/ 12 w 24"/>
                <a:gd name="T11" fmla="*/ 47 h 47"/>
                <a:gd name="T12" fmla="*/ 24 w 24"/>
                <a:gd name="T13" fmla="*/ 38 h 47"/>
                <a:gd name="T14" fmla="*/ 24 w 24"/>
                <a:gd name="T15" fmla="*/ 38 h 47"/>
                <a:gd name="T16" fmla="*/ 24 w 24"/>
                <a:gd name="T17" fmla="*/ 38 h 47"/>
                <a:gd name="T18" fmla="*/ 20 w 24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7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3"/>
                    <a:pt x="6" y="47"/>
                    <a:pt x="12" y="47"/>
                  </a:cubicBezTo>
                  <a:cubicBezTo>
                    <a:pt x="18" y="47"/>
                    <a:pt x="24" y="43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lnTo>
                    <a:pt x="2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39"/>
            <p:cNvSpPr>
              <a:spLocks noEditPoints="1"/>
            </p:cNvSpPr>
            <p:nvPr/>
          </p:nvSpPr>
          <p:spPr bwMode="auto">
            <a:xfrm>
              <a:off x="7427913" y="1727200"/>
              <a:ext cx="88900" cy="161925"/>
            </a:xfrm>
            <a:custGeom>
              <a:avLst/>
              <a:gdLst>
                <a:gd name="T0" fmla="*/ 14 w 28"/>
                <a:gd name="T1" fmla="*/ 51 h 51"/>
                <a:gd name="T2" fmla="*/ 0 w 28"/>
                <a:gd name="T3" fmla="*/ 40 h 51"/>
                <a:gd name="T4" fmla="*/ 5 w 28"/>
                <a:gd name="T5" fmla="*/ 2 h 51"/>
                <a:gd name="T6" fmla="*/ 7 w 28"/>
                <a:gd name="T7" fmla="*/ 0 h 51"/>
                <a:gd name="T8" fmla="*/ 22 w 28"/>
                <a:gd name="T9" fmla="*/ 0 h 51"/>
                <a:gd name="T10" fmla="*/ 24 w 28"/>
                <a:gd name="T11" fmla="*/ 2 h 51"/>
                <a:gd name="T12" fmla="*/ 28 w 28"/>
                <a:gd name="T13" fmla="*/ 40 h 51"/>
                <a:gd name="T14" fmla="*/ 14 w 28"/>
                <a:gd name="T15" fmla="*/ 51 h 51"/>
                <a:gd name="T16" fmla="*/ 9 w 28"/>
                <a:gd name="T17" fmla="*/ 4 h 51"/>
                <a:gd name="T18" fmla="*/ 4 w 28"/>
                <a:gd name="T19" fmla="*/ 40 h 51"/>
                <a:gd name="T20" fmla="*/ 14 w 28"/>
                <a:gd name="T21" fmla="*/ 47 h 51"/>
                <a:gd name="T22" fmla="*/ 24 w 28"/>
                <a:gd name="T23" fmla="*/ 40 h 51"/>
                <a:gd name="T24" fmla="*/ 20 w 28"/>
                <a:gd name="T25" fmla="*/ 4 h 51"/>
                <a:gd name="T26" fmla="*/ 9 w 28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1">
                  <a:moveTo>
                    <a:pt x="14" y="51"/>
                  </a:moveTo>
                  <a:cubicBezTo>
                    <a:pt x="6" y="51"/>
                    <a:pt x="0" y="46"/>
                    <a:pt x="0" y="4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6"/>
                    <a:pt x="22" y="51"/>
                    <a:pt x="14" y="51"/>
                  </a:cubicBezTo>
                  <a:close/>
                  <a:moveTo>
                    <a:pt x="9" y="4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4" y="44"/>
                    <a:pt x="9" y="47"/>
                    <a:pt x="14" y="47"/>
                  </a:cubicBezTo>
                  <a:cubicBezTo>
                    <a:pt x="19" y="47"/>
                    <a:pt x="24" y="44"/>
                    <a:pt x="24" y="40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Oval 140"/>
            <p:cNvSpPr>
              <a:spLocks noChangeArrowheads="1"/>
            </p:cNvSpPr>
            <p:nvPr/>
          </p:nvSpPr>
          <p:spPr bwMode="auto">
            <a:xfrm>
              <a:off x="7456488" y="1822450"/>
              <a:ext cx="3175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41"/>
            <p:cNvSpPr>
              <a:spLocks noEditPoints="1"/>
            </p:cNvSpPr>
            <p:nvPr/>
          </p:nvSpPr>
          <p:spPr bwMode="auto">
            <a:xfrm>
              <a:off x="7453313" y="1816100"/>
              <a:ext cx="38100" cy="41275"/>
            </a:xfrm>
            <a:custGeom>
              <a:avLst/>
              <a:gdLst>
                <a:gd name="T0" fmla="*/ 6 w 12"/>
                <a:gd name="T1" fmla="*/ 13 h 13"/>
                <a:gd name="T2" fmla="*/ 0 w 12"/>
                <a:gd name="T3" fmla="*/ 6 h 13"/>
                <a:gd name="T4" fmla="*/ 6 w 12"/>
                <a:gd name="T5" fmla="*/ 0 h 13"/>
                <a:gd name="T6" fmla="*/ 12 w 12"/>
                <a:gd name="T7" fmla="*/ 6 h 13"/>
                <a:gd name="T8" fmla="*/ 6 w 12"/>
                <a:gd name="T9" fmla="*/ 13 h 13"/>
                <a:gd name="T10" fmla="*/ 6 w 12"/>
                <a:gd name="T11" fmla="*/ 4 h 13"/>
                <a:gd name="T12" fmla="*/ 3 w 12"/>
                <a:gd name="T13" fmla="*/ 6 h 13"/>
                <a:gd name="T14" fmla="*/ 6 w 12"/>
                <a:gd name="T15" fmla="*/ 9 h 13"/>
                <a:gd name="T16" fmla="*/ 9 w 12"/>
                <a:gd name="T17" fmla="*/ 6 h 13"/>
                <a:gd name="T18" fmla="*/ 6 w 1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lose/>
                  <a:moveTo>
                    <a:pt x="6" y="4"/>
                  </a:move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9" y="8"/>
                    <a:pt x="9" y="6"/>
                  </a:cubicBezTo>
                  <a:cubicBezTo>
                    <a:pt x="9" y="5"/>
                    <a:pt x="8" y="4"/>
                    <a:pt x="6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142"/>
            <p:cNvSpPr>
              <a:spLocks noChangeArrowheads="1"/>
            </p:cNvSpPr>
            <p:nvPr/>
          </p:nvSpPr>
          <p:spPr bwMode="auto">
            <a:xfrm>
              <a:off x="7631113" y="2298700"/>
              <a:ext cx="31750" cy="285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43"/>
            <p:cNvSpPr>
              <a:spLocks noEditPoints="1"/>
            </p:cNvSpPr>
            <p:nvPr/>
          </p:nvSpPr>
          <p:spPr bwMode="auto">
            <a:xfrm>
              <a:off x="7627938" y="2292350"/>
              <a:ext cx="38100" cy="41275"/>
            </a:xfrm>
            <a:custGeom>
              <a:avLst/>
              <a:gdLst>
                <a:gd name="T0" fmla="*/ 6 w 12"/>
                <a:gd name="T1" fmla="*/ 13 h 13"/>
                <a:gd name="T2" fmla="*/ 0 w 12"/>
                <a:gd name="T3" fmla="*/ 7 h 13"/>
                <a:gd name="T4" fmla="*/ 6 w 12"/>
                <a:gd name="T5" fmla="*/ 0 h 13"/>
                <a:gd name="T6" fmla="*/ 12 w 12"/>
                <a:gd name="T7" fmla="*/ 7 h 13"/>
                <a:gd name="T8" fmla="*/ 6 w 12"/>
                <a:gd name="T9" fmla="*/ 13 h 13"/>
                <a:gd name="T10" fmla="*/ 6 w 12"/>
                <a:gd name="T11" fmla="*/ 4 h 13"/>
                <a:gd name="T12" fmla="*/ 3 w 12"/>
                <a:gd name="T13" fmla="*/ 7 h 13"/>
                <a:gd name="T14" fmla="*/ 6 w 12"/>
                <a:gd name="T15" fmla="*/ 9 h 13"/>
                <a:gd name="T16" fmla="*/ 9 w 12"/>
                <a:gd name="T17" fmla="*/ 7 h 13"/>
                <a:gd name="T18" fmla="*/ 6 w 12"/>
                <a:gd name="T1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7"/>
                  </a:cubicBezTo>
                  <a:cubicBezTo>
                    <a:pt x="12" y="10"/>
                    <a:pt x="9" y="13"/>
                    <a:pt x="6" y="13"/>
                  </a:cubicBezTo>
                  <a:close/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8"/>
                    <a:pt x="4" y="9"/>
                    <a:pt x="6" y="9"/>
                  </a:cubicBezTo>
                  <a:cubicBezTo>
                    <a:pt x="7" y="9"/>
                    <a:pt x="9" y="8"/>
                    <a:pt x="9" y="7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44"/>
            <p:cNvSpPr>
              <a:spLocks/>
            </p:cNvSpPr>
            <p:nvPr/>
          </p:nvSpPr>
          <p:spPr bwMode="auto">
            <a:xfrm>
              <a:off x="7234238" y="1314450"/>
              <a:ext cx="285750" cy="263525"/>
            </a:xfrm>
            <a:custGeom>
              <a:avLst/>
              <a:gdLst>
                <a:gd name="T0" fmla="*/ 180 w 180"/>
                <a:gd name="T1" fmla="*/ 82 h 166"/>
                <a:gd name="T2" fmla="*/ 70 w 180"/>
                <a:gd name="T3" fmla="*/ 166 h 166"/>
                <a:gd name="T4" fmla="*/ 0 w 180"/>
                <a:gd name="T5" fmla="*/ 118 h 166"/>
                <a:gd name="T6" fmla="*/ 150 w 180"/>
                <a:gd name="T7" fmla="*/ 0 h 166"/>
                <a:gd name="T8" fmla="*/ 180 w 180"/>
                <a:gd name="T9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66">
                  <a:moveTo>
                    <a:pt x="180" y="82"/>
                  </a:moveTo>
                  <a:lnTo>
                    <a:pt x="70" y="166"/>
                  </a:lnTo>
                  <a:lnTo>
                    <a:pt x="0" y="118"/>
                  </a:lnTo>
                  <a:lnTo>
                    <a:pt x="150" y="0"/>
                  </a:lnTo>
                  <a:lnTo>
                    <a:pt x="180" y="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145"/>
            <p:cNvSpPr>
              <a:spLocks noEditPoints="1"/>
            </p:cNvSpPr>
            <p:nvPr/>
          </p:nvSpPr>
          <p:spPr bwMode="auto">
            <a:xfrm>
              <a:off x="7192963" y="1273175"/>
              <a:ext cx="371475" cy="346075"/>
            </a:xfrm>
            <a:custGeom>
              <a:avLst/>
              <a:gdLst>
                <a:gd name="T0" fmla="*/ 48 w 117"/>
                <a:gd name="T1" fmla="*/ 109 h 109"/>
                <a:gd name="T2" fmla="*/ 41 w 117"/>
                <a:gd name="T3" fmla="*/ 106 h 109"/>
                <a:gd name="T4" fmla="*/ 6 w 117"/>
                <a:gd name="T5" fmla="*/ 82 h 109"/>
                <a:gd name="T6" fmla="*/ 0 w 117"/>
                <a:gd name="T7" fmla="*/ 72 h 109"/>
                <a:gd name="T8" fmla="*/ 5 w 117"/>
                <a:gd name="T9" fmla="*/ 62 h 109"/>
                <a:gd name="T10" fmla="*/ 80 w 117"/>
                <a:gd name="T11" fmla="*/ 3 h 109"/>
                <a:gd name="T12" fmla="*/ 92 w 117"/>
                <a:gd name="T13" fmla="*/ 1 h 109"/>
                <a:gd name="T14" fmla="*/ 100 w 117"/>
                <a:gd name="T15" fmla="*/ 9 h 109"/>
                <a:gd name="T16" fmla="*/ 115 w 117"/>
                <a:gd name="T17" fmla="*/ 49 h 109"/>
                <a:gd name="T18" fmla="*/ 111 w 117"/>
                <a:gd name="T19" fmla="*/ 64 h 109"/>
                <a:gd name="T20" fmla="*/ 56 w 117"/>
                <a:gd name="T21" fmla="*/ 106 h 109"/>
                <a:gd name="T22" fmla="*/ 48 w 117"/>
                <a:gd name="T23" fmla="*/ 109 h 109"/>
                <a:gd name="T24" fmla="*/ 34 w 117"/>
                <a:gd name="T25" fmla="*/ 71 h 109"/>
                <a:gd name="T26" fmla="*/ 48 w 117"/>
                <a:gd name="T27" fmla="*/ 81 h 109"/>
                <a:gd name="T28" fmla="*/ 88 w 117"/>
                <a:gd name="T29" fmla="*/ 49 h 109"/>
                <a:gd name="T30" fmla="*/ 82 w 117"/>
                <a:gd name="T31" fmla="*/ 34 h 109"/>
                <a:gd name="T32" fmla="*/ 34 w 117"/>
                <a:gd name="T33" fmla="*/ 7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09">
                  <a:moveTo>
                    <a:pt x="48" y="109"/>
                  </a:moveTo>
                  <a:cubicBezTo>
                    <a:pt x="46" y="109"/>
                    <a:pt x="43" y="108"/>
                    <a:pt x="41" y="106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3" y="80"/>
                    <a:pt x="1" y="76"/>
                    <a:pt x="0" y="72"/>
                  </a:cubicBezTo>
                  <a:cubicBezTo>
                    <a:pt x="0" y="68"/>
                    <a:pt x="2" y="64"/>
                    <a:pt x="5" y="62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4" y="1"/>
                    <a:pt x="88" y="0"/>
                    <a:pt x="92" y="1"/>
                  </a:cubicBezTo>
                  <a:cubicBezTo>
                    <a:pt x="95" y="2"/>
                    <a:pt x="99" y="5"/>
                    <a:pt x="100" y="9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7" y="55"/>
                    <a:pt x="115" y="60"/>
                    <a:pt x="111" y="64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4" y="108"/>
                    <a:pt x="51" y="109"/>
                    <a:pt x="48" y="109"/>
                  </a:cubicBezTo>
                  <a:close/>
                  <a:moveTo>
                    <a:pt x="34" y="71"/>
                  </a:moveTo>
                  <a:cubicBezTo>
                    <a:pt x="48" y="81"/>
                    <a:pt x="48" y="81"/>
                    <a:pt x="48" y="8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2" y="34"/>
                    <a:pt x="82" y="34"/>
                    <a:pt x="82" y="34"/>
                  </a:cubicBezTo>
                  <a:lnTo>
                    <a:pt x="34" y="7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146"/>
            <p:cNvSpPr>
              <a:spLocks/>
            </p:cNvSpPr>
            <p:nvPr/>
          </p:nvSpPr>
          <p:spPr bwMode="auto">
            <a:xfrm>
              <a:off x="8335963" y="1314450"/>
              <a:ext cx="288925" cy="263525"/>
            </a:xfrm>
            <a:custGeom>
              <a:avLst/>
              <a:gdLst>
                <a:gd name="T0" fmla="*/ 0 w 182"/>
                <a:gd name="T1" fmla="*/ 82 h 166"/>
                <a:gd name="T2" fmla="*/ 110 w 182"/>
                <a:gd name="T3" fmla="*/ 166 h 166"/>
                <a:gd name="T4" fmla="*/ 182 w 182"/>
                <a:gd name="T5" fmla="*/ 118 h 166"/>
                <a:gd name="T6" fmla="*/ 30 w 182"/>
                <a:gd name="T7" fmla="*/ 0 h 166"/>
                <a:gd name="T8" fmla="*/ 0 w 182"/>
                <a:gd name="T9" fmla="*/ 8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66">
                  <a:moveTo>
                    <a:pt x="0" y="82"/>
                  </a:moveTo>
                  <a:lnTo>
                    <a:pt x="110" y="166"/>
                  </a:lnTo>
                  <a:lnTo>
                    <a:pt x="182" y="118"/>
                  </a:lnTo>
                  <a:lnTo>
                    <a:pt x="30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47"/>
            <p:cNvSpPr>
              <a:spLocks noEditPoints="1"/>
            </p:cNvSpPr>
            <p:nvPr/>
          </p:nvSpPr>
          <p:spPr bwMode="auto">
            <a:xfrm>
              <a:off x="8294688" y="1273175"/>
              <a:ext cx="368300" cy="346075"/>
            </a:xfrm>
            <a:custGeom>
              <a:avLst/>
              <a:gdLst>
                <a:gd name="T0" fmla="*/ 68 w 116"/>
                <a:gd name="T1" fmla="*/ 109 h 109"/>
                <a:gd name="T2" fmla="*/ 60 w 116"/>
                <a:gd name="T3" fmla="*/ 106 h 109"/>
                <a:gd name="T4" fmla="*/ 6 w 116"/>
                <a:gd name="T5" fmla="*/ 64 h 109"/>
                <a:gd name="T6" fmla="*/ 2 w 116"/>
                <a:gd name="T7" fmla="*/ 49 h 109"/>
                <a:gd name="T8" fmla="*/ 17 w 116"/>
                <a:gd name="T9" fmla="*/ 9 h 109"/>
                <a:gd name="T10" fmla="*/ 25 w 116"/>
                <a:gd name="T11" fmla="*/ 1 h 109"/>
                <a:gd name="T12" fmla="*/ 36 w 116"/>
                <a:gd name="T13" fmla="*/ 3 h 109"/>
                <a:gd name="T14" fmla="*/ 111 w 116"/>
                <a:gd name="T15" fmla="*/ 62 h 109"/>
                <a:gd name="T16" fmla="*/ 116 w 116"/>
                <a:gd name="T17" fmla="*/ 72 h 109"/>
                <a:gd name="T18" fmla="*/ 111 w 116"/>
                <a:gd name="T19" fmla="*/ 82 h 109"/>
                <a:gd name="T20" fmla="*/ 75 w 116"/>
                <a:gd name="T21" fmla="*/ 106 h 109"/>
                <a:gd name="T22" fmla="*/ 68 w 116"/>
                <a:gd name="T23" fmla="*/ 109 h 109"/>
                <a:gd name="T24" fmla="*/ 28 w 116"/>
                <a:gd name="T25" fmla="*/ 49 h 109"/>
                <a:gd name="T26" fmla="*/ 68 w 116"/>
                <a:gd name="T27" fmla="*/ 81 h 109"/>
                <a:gd name="T28" fmla="*/ 82 w 116"/>
                <a:gd name="T29" fmla="*/ 71 h 109"/>
                <a:gd name="T30" fmla="*/ 34 w 116"/>
                <a:gd name="T31" fmla="*/ 34 h 109"/>
                <a:gd name="T32" fmla="*/ 28 w 116"/>
                <a:gd name="T33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9">
                  <a:moveTo>
                    <a:pt x="68" y="109"/>
                  </a:moveTo>
                  <a:cubicBezTo>
                    <a:pt x="65" y="109"/>
                    <a:pt x="63" y="108"/>
                    <a:pt x="60" y="106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" y="60"/>
                    <a:pt x="0" y="55"/>
                    <a:pt x="2" y="4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5"/>
                    <a:pt x="21" y="2"/>
                    <a:pt x="25" y="1"/>
                  </a:cubicBezTo>
                  <a:cubicBezTo>
                    <a:pt x="29" y="0"/>
                    <a:pt x="33" y="1"/>
                    <a:pt x="36" y="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4" y="64"/>
                    <a:pt x="116" y="68"/>
                    <a:pt x="116" y="72"/>
                  </a:cubicBezTo>
                  <a:cubicBezTo>
                    <a:pt x="116" y="76"/>
                    <a:pt x="114" y="80"/>
                    <a:pt x="111" y="82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8"/>
                    <a:pt x="71" y="109"/>
                    <a:pt x="68" y="109"/>
                  </a:cubicBezTo>
                  <a:close/>
                  <a:moveTo>
                    <a:pt x="28" y="49"/>
                  </a:moveTo>
                  <a:cubicBezTo>
                    <a:pt x="68" y="81"/>
                    <a:pt x="68" y="81"/>
                    <a:pt x="68" y="8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28" y="4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3" name="apple"/>
          <p:cNvGrpSpPr/>
          <p:nvPr/>
        </p:nvGrpSpPr>
        <p:grpSpPr>
          <a:xfrm>
            <a:off x="-361525" y="4694837"/>
            <a:ext cx="1260561" cy="1525448"/>
            <a:chOff x="5819776" y="171450"/>
            <a:chExt cx="1065213" cy="1289050"/>
          </a:xfrm>
        </p:grpSpPr>
        <p:sp>
          <p:nvSpPr>
            <p:cNvPr id="424" name="Freeform 82"/>
            <p:cNvSpPr>
              <a:spLocks/>
            </p:cNvSpPr>
            <p:nvPr/>
          </p:nvSpPr>
          <p:spPr bwMode="auto">
            <a:xfrm>
              <a:off x="6305551" y="171450"/>
              <a:ext cx="95250" cy="406400"/>
            </a:xfrm>
            <a:custGeom>
              <a:avLst/>
              <a:gdLst>
                <a:gd name="T0" fmla="*/ 28 w 30"/>
                <a:gd name="T1" fmla="*/ 2 h 128"/>
                <a:gd name="T2" fmla="*/ 24 w 30"/>
                <a:gd name="T3" fmla="*/ 0 h 128"/>
                <a:gd name="T4" fmla="*/ 6 w 30"/>
                <a:gd name="T5" fmla="*/ 0 h 128"/>
                <a:gd name="T6" fmla="*/ 2 w 30"/>
                <a:gd name="T7" fmla="*/ 2 h 128"/>
                <a:gd name="T8" fmla="*/ 0 w 30"/>
                <a:gd name="T9" fmla="*/ 6 h 128"/>
                <a:gd name="T10" fmla="*/ 6 w 30"/>
                <a:gd name="T11" fmla="*/ 122 h 128"/>
                <a:gd name="T12" fmla="*/ 11 w 30"/>
                <a:gd name="T13" fmla="*/ 128 h 128"/>
                <a:gd name="T14" fmla="*/ 19 w 30"/>
                <a:gd name="T15" fmla="*/ 128 h 128"/>
                <a:gd name="T16" fmla="*/ 24 w 30"/>
                <a:gd name="T17" fmla="*/ 122 h 128"/>
                <a:gd name="T18" fmla="*/ 30 w 30"/>
                <a:gd name="T19" fmla="*/ 6 h 128"/>
                <a:gd name="T20" fmla="*/ 28 w 30"/>
                <a:gd name="T21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28">
                  <a:moveTo>
                    <a:pt x="28" y="2"/>
                  </a:moveTo>
                  <a:cubicBezTo>
                    <a:pt x="27" y="1"/>
                    <a:pt x="25" y="0"/>
                    <a:pt x="2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6" y="125"/>
                    <a:pt x="8" y="128"/>
                    <a:pt x="11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22" y="128"/>
                    <a:pt x="24" y="125"/>
                    <a:pt x="24" y="122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29" y="3"/>
                    <a:pt x="28" y="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Freeform 80"/>
            <p:cNvSpPr>
              <a:spLocks/>
            </p:cNvSpPr>
            <p:nvPr/>
          </p:nvSpPr>
          <p:spPr bwMode="auto">
            <a:xfrm>
              <a:off x="5854701" y="536575"/>
              <a:ext cx="995363" cy="904875"/>
            </a:xfrm>
            <a:custGeom>
              <a:avLst/>
              <a:gdLst>
                <a:gd name="T0" fmla="*/ 310 w 314"/>
                <a:gd name="T1" fmla="*/ 98 h 285"/>
                <a:gd name="T2" fmla="*/ 246 w 314"/>
                <a:gd name="T3" fmla="*/ 6 h 285"/>
                <a:gd name="T4" fmla="*/ 151 w 314"/>
                <a:gd name="T5" fmla="*/ 18 h 285"/>
                <a:gd name="T6" fmla="*/ 68 w 314"/>
                <a:gd name="T7" fmla="*/ 6 h 285"/>
                <a:gd name="T8" fmla="*/ 4 w 314"/>
                <a:gd name="T9" fmla="*/ 98 h 285"/>
                <a:gd name="T10" fmla="*/ 54 w 314"/>
                <a:gd name="T11" fmla="*/ 219 h 285"/>
                <a:gd name="T12" fmla="*/ 99 w 314"/>
                <a:gd name="T13" fmla="*/ 275 h 285"/>
                <a:gd name="T14" fmla="*/ 121 w 314"/>
                <a:gd name="T15" fmla="*/ 280 h 285"/>
                <a:gd name="T16" fmla="*/ 157 w 314"/>
                <a:gd name="T17" fmla="*/ 272 h 285"/>
                <a:gd name="T18" fmla="*/ 193 w 314"/>
                <a:gd name="T19" fmla="*/ 280 h 285"/>
                <a:gd name="T20" fmla="*/ 215 w 314"/>
                <a:gd name="T21" fmla="*/ 275 h 285"/>
                <a:gd name="T22" fmla="*/ 260 w 314"/>
                <a:gd name="T23" fmla="*/ 219 h 285"/>
                <a:gd name="T24" fmla="*/ 310 w 314"/>
                <a:gd name="T25" fmla="*/ 9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4" h="285">
                  <a:moveTo>
                    <a:pt x="310" y="98"/>
                  </a:moveTo>
                  <a:cubicBezTo>
                    <a:pt x="307" y="65"/>
                    <a:pt x="293" y="20"/>
                    <a:pt x="246" y="6"/>
                  </a:cubicBezTo>
                  <a:cubicBezTo>
                    <a:pt x="225" y="0"/>
                    <a:pt x="187" y="18"/>
                    <a:pt x="151" y="18"/>
                  </a:cubicBezTo>
                  <a:cubicBezTo>
                    <a:pt x="119" y="19"/>
                    <a:pt x="87" y="1"/>
                    <a:pt x="68" y="6"/>
                  </a:cubicBezTo>
                  <a:cubicBezTo>
                    <a:pt x="21" y="20"/>
                    <a:pt x="7" y="65"/>
                    <a:pt x="4" y="98"/>
                  </a:cubicBezTo>
                  <a:cubicBezTo>
                    <a:pt x="0" y="143"/>
                    <a:pt x="29" y="184"/>
                    <a:pt x="54" y="219"/>
                  </a:cubicBezTo>
                  <a:cubicBezTo>
                    <a:pt x="68" y="239"/>
                    <a:pt x="83" y="258"/>
                    <a:pt x="99" y="275"/>
                  </a:cubicBezTo>
                  <a:cubicBezTo>
                    <a:pt x="99" y="275"/>
                    <a:pt x="106" y="285"/>
                    <a:pt x="121" y="280"/>
                  </a:cubicBezTo>
                  <a:cubicBezTo>
                    <a:pt x="136" y="274"/>
                    <a:pt x="141" y="272"/>
                    <a:pt x="157" y="272"/>
                  </a:cubicBezTo>
                  <a:cubicBezTo>
                    <a:pt x="173" y="272"/>
                    <a:pt x="178" y="274"/>
                    <a:pt x="193" y="280"/>
                  </a:cubicBezTo>
                  <a:cubicBezTo>
                    <a:pt x="208" y="285"/>
                    <a:pt x="215" y="275"/>
                    <a:pt x="215" y="275"/>
                  </a:cubicBezTo>
                  <a:cubicBezTo>
                    <a:pt x="231" y="258"/>
                    <a:pt x="246" y="239"/>
                    <a:pt x="260" y="219"/>
                  </a:cubicBezTo>
                  <a:cubicBezTo>
                    <a:pt x="285" y="184"/>
                    <a:pt x="314" y="143"/>
                    <a:pt x="310" y="98"/>
                  </a:cubicBezTo>
                  <a:close/>
                </a:path>
              </a:pathLst>
            </a:custGeom>
            <a:gradFill flip="none" rotWithShape="1">
              <a:gsLst>
                <a:gs pos="4000">
                  <a:schemeClr val="accent6">
                    <a:lumMod val="50000"/>
                  </a:schemeClr>
                </a:gs>
                <a:gs pos="69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Freeform 81"/>
            <p:cNvSpPr>
              <a:spLocks noEditPoints="1"/>
            </p:cNvSpPr>
            <p:nvPr/>
          </p:nvSpPr>
          <p:spPr bwMode="auto">
            <a:xfrm>
              <a:off x="5819776" y="520700"/>
              <a:ext cx="1065213" cy="939800"/>
            </a:xfrm>
            <a:custGeom>
              <a:avLst/>
              <a:gdLst>
                <a:gd name="T0" fmla="*/ 212 w 336"/>
                <a:gd name="T1" fmla="*/ 296 h 296"/>
                <a:gd name="T2" fmla="*/ 212 w 336"/>
                <a:gd name="T3" fmla="*/ 296 h 296"/>
                <a:gd name="T4" fmla="*/ 200 w 336"/>
                <a:gd name="T5" fmla="*/ 294 h 296"/>
                <a:gd name="T6" fmla="*/ 196 w 336"/>
                <a:gd name="T7" fmla="*/ 292 h 296"/>
                <a:gd name="T8" fmla="*/ 169 w 336"/>
                <a:gd name="T9" fmla="*/ 287 h 296"/>
                <a:gd name="T10" fmla="*/ 168 w 336"/>
                <a:gd name="T11" fmla="*/ 287 h 296"/>
                <a:gd name="T12" fmla="*/ 167 w 336"/>
                <a:gd name="T13" fmla="*/ 287 h 296"/>
                <a:gd name="T14" fmla="*/ 140 w 336"/>
                <a:gd name="T15" fmla="*/ 292 h 296"/>
                <a:gd name="T16" fmla="*/ 136 w 336"/>
                <a:gd name="T17" fmla="*/ 294 h 296"/>
                <a:gd name="T18" fmla="*/ 124 w 336"/>
                <a:gd name="T19" fmla="*/ 296 h 296"/>
                <a:gd name="T20" fmla="*/ 102 w 336"/>
                <a:gd name="T21" fmla="*/ 287 h 296"/>
                <a:gd name="T22" fmla="*/ 57 w 336"/>
                <a:gd name="T23" fmla="*/ 230 h 296"/>
                <a:gd name="T24" fmla="*/ 55 w 336"/>
                <a:gd name="T25" fmla="*/ 228 h 296"/>
                <a:gd name="T26" fmla="*/ 5 w 336"/>
                <a:gd name="T27" fmla="*/ 102 h 296"/>
                <a:gd name="T28" fmla="*/ 76 w 336"/>
                <a:gd name="T29" fmla="*/ 2 h 296"/>
                <a:gd name="T30" fmla="*/ 87 w 336"/>
                <a:gd name="T31" fmla="*/ 0 h 296"/>
                <a:gd name="T32" fmla="*/ 120 w 336"/>
                <a:gd name="T33" fmla="*/ 6 h 296"/>
                <a:gd name="T34" fmla="*/ 161 w 336"/>
                <a:gd name="T35" fmla="*/ 13 h 296"/>
                <a:gd name="T36" fmla="*/ 162 w 336"/>
                <a:gd name="T37" fmla="*/ 13 h 296"/>
                <a:gd name="T38" fmla="*/ 208 w 336"/>
                <a:gd name="T39" fmla="*/ 6 h 296"/>
                <a:gd name="T40" fmla="*/ 247 w 336"/>
                <a:gd name="T41" fmla="*/ 0 h 296"/>
                <a:gd name="T42" fmla="*/ 260 w 336"/>
                <a:gd name="T43" fmla="*/ 2 h 296"/>
                <a:gd name="T44" fmla="*/ 331 w 336"/>
                <a:gd name="T45" fmla="*/ 102 h 296"/>
                <a:gd name="T46" fmla="*/ 281 w 336"/>
                <a:gd name="T47" fmla="*/ 228 h 296"/>
                <a:gd name="T48" fmla="*/ 279 w 336"/>
                <a:gd name="T49" fmla="*/ 230 h 296"/>
                <a:gd name="T50" fmla="*/ 234 w 336"/>
                <a:gd name="T51" fmla="*/ 287 h 296"/>
                <a:gd name="T52" fmla="*/ 212 w 336"/>
                <a:gd name="T53" fmla="*/ 296 h 296"/>
                <a:gd name="T54" fmla="*/ 169 w 336"/>
                <a:gd name="T55" fmla="*/ 267 h 296"/>
                <a:gd name="T56" fmla="*/ 202 w 336"/>
                <a:gd name="T57" fmla="*/ 274 h 296"/>
                <a:gd name="T58" fmla="*/ 207 w 336"/>
                <a:gd name="T59" fmla="*/ 275 h 296"/>
                <a:gd name="T60" fmla="*/ 212 w 336"/>
                <a:gd name="T61" fmla="*/ 276 h 296"/>
                <a:gd name="T62" fmla="*/ 212 w 336"/>
                <a:gd name="T63" fmla="*/ 276 h 296"/>
                <a:gd name="T64" fmla="*/ 218 w 336"/>
                <a:gd name="T65" fmla="*/ 274 h 296"/>
                <a:gd name="T66" fmla="*/ 219 w 336"/>
                <a:gd name="T67" fmla="*/ 274 h 296"/>
                <a:gd name="T68" fmla="*/ 263 w 336"/>
                <a:gd name="T69" fmla="*/ 218 h 296"/>
                <a:gd name="T70" fmla="*/ 264 w 336"/>
                <a:gd name="T71" fmla="*/ 216 h 296"/>
                <a:gd name="T72" fmla="*/ 311 w 336"/>
                <a:gd name="T73" fmla="*/ 104 h 296"/>
                <a:gd name="T74" fmla="*/ 254 w 336"/>
                <a:gd name="T75" fmla="*/ 21 h 296"/>
                <a:gd name="T76" fmla="*/ 247 w 336"/>
                <a:gd name="T77" fmla="*/ 20 h 296"/>
                <a:gd name="T78" fmla="*/ 213 w 336"/>
                <a:gd name="T79" fmla="*/ 26 h 296"/>
                <a:gd name="T80" fmla="*/ 162 w 336"/>
                <a:gd name="T81" fmla="*/ 33 h 296"/>
                <a:gd name="T82" fmla="*/ 161 w 336"/>
                <a:gd name="T83" fmla="*/ 33 h 296"/>
                <a:gd name="T84" fmla="*/ 115 w 336"/>
                <a:gd name="T85" fmla="*/ 26 h 296"/>
                <a:gd name="T86" fmla="*/ 87 w 336"/>
                <a:gd name="T87" fmla="*/ 20 h 296"/>
                <a:gd name="T88" fmla="*/ 82 w 336"/>
                <a:gd name="T89" fmla="*/ 21 h 296"/>
                <a:gd name="T90" fmla="*/ 25 w 336"/>
                <a:gd name="T91" fmla="*/ 104 h 296"/>
                <a:gd name="T92" fmla="*/ 72 w 336"/>
                <a:gd name="T93" fmla="*/ 216 h 296"/>
                <a:gd name="T94" fmla="*/ 73 w 336"/>
                <a:gd name="T95" fmla="*/ 218 h 296"/>
                <a:gd name="T96" fmla="*/ 117 w 336"/>
                <a:gd name="T97" fmla="*/ 274 h 296"/>
                <a:gd name="T98" fmla="*/ 118 w 336"/>
                <a:gd name="T99" fmla="*/ 274 h 296"/>
                <a:gd name="T100" fmla="*/ 118 w 336"/>
                <a:gd name="T101" fmla="*/ 274 h 296"/>
                <a:gd name="T102" fmla="*/ 124 w 336"/>
                <a:gd name="T103" fmla="*/ 276 h 296"/>
                <a:gd name="T104" fmla="*/ 129 w 336"/>
                <a:gd name="T105" fmla="*/ 275 h 296"/>
                <a:gd name="T106" fmla="*/ 134 w 336"/>
                <a:gd name="T107" fmla="*/ 274 h 296"/>
                <a:gd name="T108" fmla="*/ 167 w 336"/>
                <a:gd name="T109" fmla="*/ 267 h 296"/>
                <a:gd name="T110" fmla="*/ 168 w 336"/>
                <a:gd name="T111" fmla="*/ 267 h 296"/>
                <a:gd name="T112" fmla="*/ 169 w 336"/>
                <a:gd name="T113" fmla="*/ 2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296">
                  <a:moveTo>
                    <a:pt x="212" y="296"/>
                  </a:moveTo>
                  <a:cubicBezTo>
                    <a:pt x="212" y="296"/>
                    <a:pt x="212" y="296"/>
                    <a:pt x="212" y="296"/>
                  </a:cubicBezTo>
                  <a:cubicBezTo>
                    <a:pt x="208" y="296"/>
                    <a:pt x="204" y="296"/>
                    <a:pt x="200" y="294"/>
                  </a:cubicBezTo>
                  <a:cubicBezTo>
                    <a:pt x="196" y="292"/>
                    <a:pt x="196" y="292"/>
                    <a:pt x="196" y="292"/>
                  </a:cubicBezTo>
                  <a:cubicBezTo>
                    <a:pt x="185" y="289"/>
                    <a:pt x="181" y="287"/>
                    <a:pt x="169" y="287"/>
                  </a:cubicBezTo>
                  <a:cubicBezTo>
                    <a:pt x="168" y="287"/>
                    <a:pt x="168" y="287"/>
                    <a:pt x="168" y="287"/>
                  </a:cubicBezTo>
                  <a:cubicBezTo>
                    <a:pt x="167" y="287"/>
                    <a:pt x="167" y="287"/>
                    <a:pt x="167" y="287"/>
                  </a:cubicBezTo>
                  <a:cubicBezTo>
                    <a:pt x="155" y="287"/>
                    <a:pt x="151" y="289"/>
                    <a:pt x="140" y="292"/>
                  </a:cubicBezTo>
                  <a:cubicBezTo>
                    <a:pt x="136" y="294"/>
                    <a:pt x="136" y="294"/>
                    <a:pt x="136" y="294"/>
                  </a:cubicBezTo>
                  <a:cubicBezTo>
                    <a:pt x="132" y="296"/>
                    <a:pt x="128" y="296"/>
                    <a:pt x="124" y="296"/>
                  </a:cubicBezTo>
                  <a:cubicBezTo>
                    <a:pt x="111" y="296"/>
                    <a:pt x="104" y="289"/>
                    <a:pt x="102" y="287"/>
                  </a:cubicBezTo>
                  <a:cubicBezTo>
                    <a:pt x="88" y="272"/>
                    <a:pt x="74" y="253"/>
                    <a:pt x="57" y="230"/>
                  </a:cubicBezTo>
                  <a:cubicBezTo>
                    <a:pt x="55" y="228"/>
                    <a:pt x="55" y="228"/>
                    <a:pt x="55" y="228"/>
                  </a:cubicBezTo>
                  <a:cubicBezTo>
                    <a:pt x="31" y="193"/>
                    <a:pt x="0" y="150"/>
                    <a:pt x="5" y="102"/>
                  </a:cubicBezTo>
                  <a:cubicBezTo>
                    <a:pt x="9" y="50"/>
                    <a:pt x="35" y="14"/>
                    <a:pt x="76" y="2"/>
                  </a:cubicBezTo>
                  <a:cubicBezTo>
                    <a:pt x="79" y="1"/>
                    <a:pt x="83" y="0"/>
                    <a:pt x="87" y="0"/>
                  </a:cubicBezTo>
                  <a:cubicBezTo>
                    <a:pt x="97" y="0"/>
                    <a:pt x="108" y="3"/>
                    <a:pt x="120" y="6"/>
                  </a:cubicBezTo>
                  <a:cubicBezTo>
                    <a:pt x="134" y="10"/>
                    <a:pt x="147" y="13"/>
                    <a:pt x="161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77" y="13"/>
                    <a:pt x="193" y="10"/>
                    <a:pt x="208" y="6"/>
                  </a:cubicBezTo>
                  <a:cubicBezTo>
                    <a:pt x="222" y="3"/>
                    <a:pt x="235" y="0"/>
                    <a:pt x="247" y="0"/>
                  </a:cubicBezTo>
                  <a:cubicBezTo>
                    <a:pt x="252" y="0"/>
                    <a:pt x="256" y="1"/>
                    <a:pt x="260" y="2"/>
                  </a:cubicBezTo>
                  <a:cubicBezTo>
                    <a:pt x="301" y="14"/>
                    <a:pt x="327" y="50"/>
                    <a:pt x="331" y="102"/>
                  </a:cubicBezTo>
                  <a:cubicBezTo>
                    <a:pt x="336" y="150"/>
                    <a:pt x="305" y="193"/>
                    <a:pt x="281" y="228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62" y="253"/>
                    <a:pt x="248" y="272"/>
                    <a:pt x="234" y="287"/>
                  </a:cubicBezTo>
                  <a:cubicBezTo>
                    <a:pt x="232" y="289"/>
                    <a:pt x="225" y="296"/>
                    <a:pt x="212" y="296"/>
                  </a:cubicBezTo>
                  <a:close/>
                  <a:moveTo>
                    <a:pt x="169" y="267"/>
                  </a:moveTo>
                  <a:cubicBezTo>
                    <a:pt x="184" y="267"/>
                    <a:pt x="191" y="270"/>
                    <a:pt x="202" y="274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9" y="276"/>
                    <a:pt x="211" y="276"/>
                    <a:pt x="212" y="276"/>
                  </a:cubicBezTo>
                  <a:cubicBezTo>
                    <a:pt x="212" y="276"/>
                    <a:pt x="212" y="276"/>
                    <a:pt x="212" y="276"/>
                  </a:cubicBezTo>
                  <a:cubicBezTo>
                    <a:pt x="216" y="276"/>
                    <a:pt x="218" y="274"/>
                    <a:pt x="218" y="274"/>
                  </a:cubicBezTo>
                  <a:cubicBezTo>
                    <a:pt x="219" y="274"/>
                    <a:pt x="219" y="274"/>
                    <a:pt x="219" y="274"/>
                  </a:cubicBezTo>
                  <a:cubicBezTo>
                    <a:pt x="232" y="259"/>
                    <a:pt x="246" y="241"/>
                    <a:pt x="263" y="218"/>
                  </a:cubicBezTo>
                  <a:cubicBezTo>
                    <a:pt x="264" y="216"/>
                    <a:pt x="264" y="216"/>
                    <a:pt x="264" y="216"/>
                  </a:cubicBezTo>
                  <a:cubicBezTo>
                    <a:pt x="288" y="183"/>
                    <a:pt x="315" y="145"/>
                    <a:pt x="311" y="104"/>
                  </a:cubicBezTo>
                  <a:cubicBezTo>
                    <a:pt x="309" y="79"/>
                    <a:pt x="299" y="34"/>
                    <a:pt x="254" y="21"/>
                  </a:cubicBezTo>
                  <a:cubicBezTo>
                    <a:pt x="252" y="20"/>
                    <a:pt x="250" y="20"/>
                    <a:pt x="247" y="20"/>
                  </a:cubicBezTo>
                  <a:cubicBezTo>
                    <a:pt x="237" y="20"/>
                    <a:pt x="226" y="23"/>
                    <a:pt x="213" y="26"/>
                  </a:cubicBezTo>
                  <a:cubicBezTo>
                    <a:pt x="197" y="29"/>
                    <a:pt x="180" y="33"/>
                    <a:pt x="162" y="33"/>
                  </a:cubicBezTo>
                  <a:cubicBezTo>
                    <a:pt x="161" y="33"/>
                    <a:pt x="161" y="33"/>
                    <a:pt x="161" y="33"/>
                  </a:cubicBezTo>
                  <a:cubicBezTo>
                    <a:pt x="145" y="33"/>
                    <a:pt x="129" y="29"/>
                    <a:pt x="115" y="26"/>
                  </a:cubicBezTo>
                  <a:cubicBezTo>
                    <a:pt x="105" y="23"/>
                    <a:pt x="95" y="20"/>
                    <a:pt x="87" y="20"/>
                  </a:cubicBezTo>
                  <a:cubicBezTo>
                    <a:pt x="85" y="20"/>
                    <a:pt x="83" y="20"/>
                    <a:pt x="82" y="21"/>
                  </a:cubicBezTo>
                  <a:cubicBezTo>
                    <a:pt x="37" y="34"/>
                    <a:pt x="27" y="79"/>
                    <a:pt x="25" y="104"/>
                  </a:cubicBezTo>
                  <a:cubicBezTo>
                    <a:pt x="21" y="145"/>
                    <a:pt x="48" y="182"/>
                    <a:pt x="72" y="216"/>
                  </a:cubicBezTo>
                  <a:cubicBezTo>
                    <a:pt x="73" y="218"/>
                    <a:pt x="73" y="218"/>
                    <a:pt x="73" y="218"/>
                  </a:cubicBezTo>
                  <a:cubicBezTo>
                    <a:pt x="90" y="241"/>
                    <a:pt x="104" y="259"/>
                    <a:pt x="117" y="274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118" y="274"/>
                    <a:pt x="118" y="274"/>
                    <a:pt x="118" y="274"/>
                  </a:cubicBezTo>
                  <a:cubicBezTo>
                    <a:pt x="118" y="274"/>
                    <a:pt x="120" y="276"/>
                    <a:pt x="124" y="276"/>
                  </a:cubicBezTo>
                  <a:cubicBezTo>
                    <a:pt x="125" y="276"/>
                    <a:pt x="127" y="276"/>
                    <a:pt x="129" y="275"/>
                  </a:cubicBezTo>
                  <a:cubicBezTo>
                    <a:pt x="134" y="274"/>
                    <a:pt x="134" y="274"/>
                    <a:pt x="134" y="274"/>
                  </a:cubicBezTo>
                  <a:cubicBezTo>
                    <a:pt x="145" y="270"/>
                    <a:pt x="152" y="267"/>
                    <a:pt x="167" y="267"/>
                  </a:cubicBezTo>
                  <a:cubicBezTo>
                    <a:pt x="168" y="267"/>
                    <a:pt x="168" y="267"/>
                    <a:pt x="168" y="267"/>
                  </a:cubicBezTo>
                  <a:lnTo>
                    <a:pt x="169" y="26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Freeform 83"/>
            <p:cNvSpPr>
              <a:spLocks/>
            </p:cNvSpPr>
            <p:nvPr/>
          </p:nvSpPr>
          <p:spPr bwMode="auto">
            <a:xfrm>
              <a:off x="6365876" y="203200"/>
              <a:ext cx="374650" cy="339725"/>
            </a:xfrm>
            <a:custGeom>
              <a:avLst/>
              <a:gdLst>
                <a:gd name="T0" fmla="*/ 14 w 118"/>
                <a:gd name="T1" fmla="*/ 107 h 107"/>
                <a:gd name="T2" fmla="*/ 4 w 118"/>
                <a:gd name="T3" fmla="*/ 103 h 107"/>
                <a:gd name="T4" fmla="*/ 1 w 118"/>
                <a:gd name="T5" fmla="*/ 92 h 107"/>
                <a:gd name="T6" fmla="*/ 35 w 118"/>
                <a:gd name="T7" fmla="*/ 27 h 107"/>
                <a:gd name="T8" fmla="*/ 103 w 118"/>
                <a:gd name="T9" fmla="*/ 0 h 107"/>
                <a:gd name="T10" fmla="*/ 104 w 118"/>
                <a:gd name="T11" fmla="*/ 0 h 107"/>
                <a:gd name="T12" fmla="*/ 118 w 118"/>
                <a:gd name="T13" fmla="*/ 14 h 107"/>
                <a:gd name="T14" fmla="*/ 117 w 118"/>
                <a:gd name="T15" fmla="*/ 17 h 107"/>
                <a:gd name="T16" fmla="*/ 83 w 118"/>
                <a:gd name="T17" fmla="*/ 81 h 107"/>
                <a:gd name="T18" fmla="*/ 15 w 118"/>
                <a:gd name="T19" fmla="*/ 107 h 107"/>
                <a:gd name="T20" fmla="*/ 14 w 118"/>
                <a:gd name="T21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07">
                  <a:moveTo>
                    <a:pt x="14" y="107"/>
                  </a:moveTo>
                  <a:cubicBezTo>
                    <a:pt x="10" y="107"/>
                    <a:pt x="7" y="106"/>
                    <a:pt x="4" y="103"/>
                  </a:cubicBezTo>
                  <a:cubicBezTo>
                    <a:pt x="1" y="100"/>
                    <a:pt x="0" y="96"/>
                    <a:pt x="1" y="92"/>
                  </a:cubicBezTo>
                  <a:cubicBezTo>
                    <a:pt x="1" y="90"/>
                    <a:pt x="7" y="52"/>
                    <a:pt x="35" y="27"/>
                  </a:cubicBezTo>
                  <a:cubicBezTo>
                    <a:pt x="63" y="3"/>
                    <a:pt x="99" y="1"/>
                    <a:pt x="10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8" y="7"/>
                    <a:pt x="118" y="14"/>
                  </a:cubicBezTo>
                  <a:cubicBezTo>
                    <a:pt x="118" y="15"/>
                    <a:pt x="117" y="16"/>
                    <a:pt x="117" y="17"/>
                  </a:cubicBezTo>
                  <a:cubicBezTo>
                    <a:pt x="117" y="21"/>
                    <a:pt x="110" y="57"/>
                    <a:pt x="83" y="81"/>
                  </a:cubicBezTo>
                  <a:cubicBezTo>
                    <a:pt x="55" y="105"/>
                    <a:pt x="19" y="107"/>
                    <a:pt x="15" y="107"/>
                  </a:cubicBezTo>
                  <a:lnTo>
                    <a:pt x="14" y="107"/>
                  </a:lnTo>
                  <a:close/>
                </a:path>
              </a:pathLst>
            </a:custGeom>
            <a:gradFill flip="none" rotWithShape="1">
              <a:gsLst>
                <a:gs pos="30000">
                  <a:schemeClr val="accent5"/>
                </a:gs>
                <a:gs pos="86000">
                  <a:schemeClr val="accent5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Freeform 84"/>
            <p:cNvSpPr>
              <a:spLocks noEditPoints="1"/>
            </p:cNvSpPr>
            <p:nvPr/>
          </p:nvSpPr>
          <p:spPr bwMode="auto">
            <a:xfrm>
              <a:off x="6334126" y="171450"/>
              <a:ext cx="438150" cy="403225"/>
            </a:xfrm>
            <a:custGeom>
              <a:avLst/>
              <a:gdLst>
                <a:gd name="T0" fmla="*/ 114 w 138"/>
                <a:gd name="T1" fmla="*/ 20 h 127"/>
                <a:gd name="T2" fmla="*/ 118 w 138"/>
                <a:gd name="T3" fmla="*/ 24 h 127"/>
                <a:gd name="T4" fmla="*/ 117 w 138"/>
                <a:gd name="T5" fmla="*/ 25 h 127"/>
                <a:gd name="T6" fmla="*/ 86 w 138"/>
                <a:gd name="T7" fmla="*/ 83 h 127"/>
                <a:gd name="T8" fmla="*/ 24 w 138"/>
                <a:gd name="T9" fmla="*/ 107 h 127"/>
                <a:gd name="T10" fmla="*/ 24 w 138"/>
                <a:gd name="T11" fmla="*/ 107 h 127"/>
                <a:gd name="T12" fmla="*/ 21 w 138"/>
                <a:gd name="T13" fmla="*/ 106 h 127"/>
                <a:gd name="T14" fmla="*/ 21 w 138"/>
                <a:gd name="T15" fmla="*/ 103 h 127"/>
                <a:gd name="T16" fmla="*/ 52 w 138"/>
                <a:gd name="T17" fmla="*/ 45 h 127"/>
                <a:gd name="T18" fmla="*/ 114 w 138"/>
                <a:gd name="T19" fmla="*/ 20 h 127"/>
                <a:gd name="T20" fmla="*/ 114 w 138"/>
                <a:gd name="T21" fmla="*/ 20 h 127"/>
                <a:gd name="T22" fmla="*/ 114 w 138"/>
                <a:gd name="T23" fmla="*/ 20 h 127"/>
                <a:gd name="T24" fmla="*/ 114 w 138"/>
                <a:gd name="T25" fmla="*/ 20 h 127"/>
                <a:gd name="T26" fmla="*/ 114 w 138"/>
                <a:gd name="T27" fmla="*/ 20 h 127"/>
                <a:gd name="T28" fmla="*/ 114 w 138"/>
                <a:gd name="T29" fmla="*/ 0 h 127"/>
                <a:gd name="T30" fmla="*/ 114 w 138"/>
                <a:gd name="T31" fmla="*/ 0 h 127"/>
                <a:gd name="T32" fmla="*/ 113 w 138"/>
                <a:gd name="T33" fmla="*/ 0 h 127"/>
                <a:gd name="T34" fmla="*/ 113 w 138"/>
                <a:gd name="T35" fmla="*/ 0 h 127"/>
                <a:gd name="T36" fmla="*/ 113 w 138"/>
                <a:gd name="T37" fmla="*/ 0 h 127"/>
                <a:gd name="T38" fmla="*/ 39 w 138"/>
                <a:gd name="T39" fmla="*/ 30 h 127"/>
                <a:gd name="T40" fmla="*/ 1 w 138"/>
                <a:gd name="T41" fmla="*/ 100 h 127"/>
                <a:gd name="T42" fmla="*/ 6 w 138"/>
                <a:gd name="T43" fmla="*/ 119 h 127"/>
                <a:gd name="T44" fmla="*/ 24 w 138"/>
                <a:gd name="T45" fmla="*/ 127 h 127"/>
                <a:gd name="T46" fmla="*/ 24 w 138"/>
                <a:gd name="T47" fmla="*/ 127 h 127"/>
                <a:gd name="T48" fmla="*/ 24 w 138"/>
                <a:gd name="T49" fmla="*/ 127 h 127"/>
                <a:gd name="T50" fmla="*/ 25 w 138"/>
                <a:gd name="T51" fmla="*/ 127 h 127"/>
                <a:gd name="T52" fmla="*/ 25 w 138"/>
                <a:gd name="T53" fmla="*/ 127 h 127"/>
                <a:gd name="T54" fmla="*/ 99 w 138"/>
                <a:gd name="T55" fmla="*/ 98 h 127"/>
                <a:gd name="T56" fmla="*/ 137 w 138"/>
                <a:gd name="T57" fmla="*/ 28 h 127"/>
                <a:gd name="T58" fmla="*/ 138 w 138"/>
                <a:gd name="T59" fmla="*/ 24 h 127"/>
                <a:gd name="T60" fmla="*/ 114 w 138"/>
                <a:gd name="T6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8" h="127">
                  <a:moveTo>
                    <a:pt x="114" y="20"/>
                  </a:moveTo>
                  <a:cubicBezTo>
                    <a:pt x="116" y="20"/>
                    <a:pt x="118" y="22"/>
                    <a:pt x="118" y="24"/>
                  </a:cubicBezTo>
                  <a:cubicBezTo>
                    <a:pt x="118" y="24"/>
                    <a:pt x="118" y="25"/>
                    <a:pt x="117" y="25"/>
                  </a:cubicBezTo>
                  <a:cubicBezTo>
                    <a:pt x="117" y="28"/>
                    <a:pt x="111" y="61"/>
                    <a:pt x="86" y="83"/>
                  </a:cubicBezTo>
                  <a:cubicBezTo>
                    <a:pt x="61" y="106"/>
                    <a:pt x="26" y="107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3" y="107"/>
                    <a:pt x="22" y="107"/>
                    <a:pt x="21" y="106"/>
                  </a:cubicBezTo>
                  <a:cubicBezTo>
                    <a:pt x="21" y="105"/>
                    <a:pt x="20" y="104"/>
                    <a:pt x="21" y="103"/>
                  </a:cubicBezTo>
                  <a:cubicBezTo>
                    <a:pt x="21" y="102"/>
                    <a:pt x="27" y="67"/>
                    <a:pt x="52" y="45"/>
                  </a:cubicBezTo>
                  <a:cubicBezTo>
                    <a:pt x="77" y="22"/>
                    <a:pt x="112" y="21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0"/>
                    <a:pt x="114" y="20"/>
                    <a:pt x="114" y="20"/>
                  </a:cubicBezTo>
                  <a:moveTo>
                    <a:pt x="114" y="0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9" y="1"/>
                    <a:pt x="69" y="3"/>
                    <a:pt x="39" y="30"/>
                  </a:cubicBezTo>
                  <a:cubicBezTo>
                    <a:pt x="8" y="57"/>
                    <a:pt x="2" y="96"/>
                    <a:pt x="1" y="100"/>
                  </a:cubicBezTo>
                  <a:cubicBezTo>
                    <a:pt x="0" y="107"/>
                    <a:pt x="2" y="114"/>
                    <a:pt x="6" y="119"/>
                  </a:cubicBezTo>
                  <a:cubicBezTo>
                    <a:pt x="11" y="124"/>
                    <a:pt x="17" y="127"/>
                    <a:pt x="24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9" y="127"/>
                    <a:pt x="69" y="125"/>
                    <a:pt x="99" y="98"/>
                  </a:cubicBezTo>
                  <a:cubicBezTo>
                    <a:pt x="128" y="73"/>
                    <a:pt x="136" y="36"/>
                    <a:pt x="137" y="28"/>
                  </a:cubicBezTo>
                  <a:cubicBezTo>
                    <a:pt x="137" y="27"/>
                    <a:pt x="138" y="26"/>
                    <a:pt x="138" y="24"/>
                  </a:cubicBezTo>
                  <a:cubicBezTo>
                    <a:pt x="138" y="11"/>
                    <a:pt x="127" y="0"/>
                    <a:pt x="114" y="0"/>
                  </a:cubicBezTo>
                  <a:close/>
                </a:path>
              </a:pathLst>
            </a:custGeom>
            <a:gradFill>
              <a:gsLst>
                <a:gs pos="30000">
                  <a:schemeClr val="accent5"/>
                </a:gs>
                <a:gs pos="86000">
                  <a:schemeClr val="accent5">
                    <a:lumMod val="5000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2" name="paint brush"/>
          <p:cNvGrpSpPr/>
          <p:nvPr/>
        </p:nvGrpSpPr>
        <p:grpSpPr>
          <a:xfrm rot="18362098">
            <a:off x="8769966" y="4189247"/>
            <a:ext cx="380263" cy="1815011"/>
            <a:chOff x="5181601" y="158750"/>
            <a:chExt cx="447675" cy="2136775"/>
          </a:xfrm>
        </p:grpSpPr>
        <p:sp>
          <p:nvSpPr>
            <p:cNvPr id="473" name="Freeform 112"/>
            <p:cNvSpPr>
              <a:spLocks/>
            </p:cNvSpPr>
            <p:nvPr/>
          </p:nvSpPr>
          <p:spPr bwMode="auto">
            <a:xfrm>
              <a:off x="5213351" y="190500"/>
              <a:ext cx="384175" cy="552450"/>
            </a:xfrm>
            <a:custGeom>
              <a:avLst/>
              <a:gdLst>
                <a:gd name="T0" fmla="*/ 59 w 121"/>
                <a:gd name="T1" fmla="*/ 174 h 174"/>
                <a:gd name="T2" fmla="*/ 0 w 121"/>
                <a:gd name="T3" fmla="*/ 113 h 174"/>
                <a:gd name="T4" fmla="*/ 24 w 121"/>
                <a:gd name="T5" fmla="*/ 55 h 174"/>
                <a:gd name="T6" fmla="*/ 78 w 121"/>
                <a:gd name="T7" fmla="*/ 2 h 174"/>
                <a:gd name="T8" fmla="*/ 81 w 121"/>
                <a:gd name="T9" fmla="*/ 0 h 174"/>
                <a:gd name="T10" fmla="*/ 84 w 121"/>
                <a:gd name="T11" fmla="*/ 0 h 174"/>
                <a:gd name="T12" fmla="*/ 95 w 121"/>
                <a:gd name="T13" fmla="*/ 8 h 174"/>
                <a:gd name="T14" fmla="*/ 93 w 121"/>
                <a:gd name="T15" fmla="*/ 19 h 174"/>
                <a:gd name="T16" fmla="*/ 80 w 121"/>
                <a:gd name="T17" fmla="*/ 54 h 174"/>
                <a:gd name="T18" fmla="*/ 98 w 121"/>
                <a:gd name="T19" fmla="*/ 81 h 174"/>
                <a:gd name="T20" fmla="*/ 119 w 121"/>
                <a:gd name="T21" fmla="*/ 115 h 174"/>
                <a:gd name="T22" fmla="*/ 107 w 121"/>
                <a:gd name="T23" fmla="*/ 155 h 174"/>
                <a:gd name="T24" fmla="*/ 61 w 121"/>
                <a:gd name="T25" fmla="*/ 174 h 174"/>
                <a:gd name="T26" fmla="*/ 59 w 121"/>
                <a:gd name="T2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174">
                  <a:moveTo>
                    <a:pt x="59" y="174"/>
                  </a:moveTo>
                  <a:cubicBezTo>
                    <a:pt x="21" y="173"/>
                    <a:pt x="0" y="142"/>
                    <a:pt x="0" y="113"/>
                  </a:cubicBezTo>
                  <a:cubicBezTo>
                    <a:pt x="0" y="95"/>
                    <a:pt x="7" y="78"/>
                    <a:pt x="24" y="55"/>
                  </a:cubicBezTo>
                  <a:cubicBezTo>
                    <a:pt x="42" y="29"/>
                    <a:pt x="78" y="3"/>
                    <a:pt x="78" y="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0" y="0"/>
                    <a:pt x="94" y="4"/>
                    <a:pt x="95" y="8"/>
                  </a:cubicBezTo>
                  <a:cubicBezTo>
                    <a:pt x="97" y="12"/>
                    <a:pt x="96" y="16"/>
                    <a:pt x="93" y="19"/>
                  </a:cubicBezTo>
                  <a:cubicBezTo>
                    <a:pt x="89" y="25"/>
                    <a:pt x="77" y="41"/>
                    <a:pt x="80" y="54"/>
                  </a:cubicBezTo>
                  <a:cubicBezTo>
                    <a:pt x="83" y="67"/>
                    <a:pt x="90" y="74"/>
                    <a:pt x="98" y="81"/>
                  </a:cubicBezTo>
                  <a:cubicBezTo>
                    <a:pt x="107" y="89"/>
                    <a:pt x="117" y="99"/>
                    <a:pt x="119" y="115"/>
                  </a:cubicBezTo>
                  <a:cubicBezTo>
                    <a:pt x="121" y="130"/>
                    <a:pt x="116" y="144"/>
                    <a:pt x="107" y="155"/>
                  </a:cubicBezTo>
                  <a:cubicBezTo>
                    <a:pt x="96" y="167"/>
                    <a:pt x="80" y="174"/>
                    <a:pt x="61" y="174"/>
                  </a:cubicBezTo>
                  <a:lnTo>
                    <a:pt x="59" y="174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13"/>
            <p:cNvSpPr>
              <a:spLocks noEditPoints="1"/>
            </p:cNvSpPr>
            <p:nvPr/>
          </p:nvSpPr>
          <p:spPr bwMode="auto">
            <a:xfrm>
              <a:off x="5181601" y="158750"/>
              <a:ext cx="447675" cy="615950"/>
            </a:xfrm>
            <a:custGeom>
              <a:avLst/>
              <a:gdLst>
                <a:gd name="T0" fmla="*/ 94 w 141"/>
                <a:gd name="T1" fmla="*/ 20 h 194"/>
                <a:gd name="T2" fmla="*/ 96 w 141"/>
                <a:gd name="T3" fmla="*/ 23 h 194"/>
                <a:gd name="T4" fmla="*/ 80 w 141"/>
                <a:gd name="T5" fmla="*/ 67 h 194"/>
                <a:gd name="T6" fmla="*/ 101 w 141"/>
                <a:gd name="T7" fmla="*/ 98 h 194"/>
                <a:gd name="T8" fmla="*/ 119 w 141"/>
                <a:gd name="T9" fmla="*/ 126 h 194"/>
                <a:gd name="T10" fmla="*/ 109 w 141"/>
                <a:gd name="T11" fmla="*/ 159 h 194"/>
                <a:gd name="T12" fmla="*/ 71 w 141"/>
                <a:gd name="T13" fmla="*/ 174 h 194"/>
                <a:gd name="T14" fmla="*/ 71 w 141"/>
                <a:gd name="T15" fmla="*/ 174 h 194"/>
                <a:gd name="T16" fmla="*/ 70 w 141"/>
                <a:gd name="T17" fmla="*/ 174 h 194"/>
                <a:gd name="T18" fmla="*/ 20 w 141"/>
                <a:gd name="T19" fmla="*/ 123 h 194"/>
                <a:gd name="T20" fmla="*/ 42 w 141"/>
                <a:gd name="T21" fmla="*/ 70 h 194"/>
                <a:gd name="T22" fmla="*/ 94 w 141"/>
                <a:gd name="T23" fmla="*/ 20 h 194"/>
                <a:gd name="T24" fmla="*/ 94 w 141"/>
                <a:gd name="T25" fmla="*/ 20 h 194"/>
                <a:gd name="T26" fmla="*/ 94 w 141"/>
                <a:gd name="T27" fmla="*/ 0 h 194"/>
                <a:gd name="T28" fmla="*/ 82 w 141"/>
                <a:gd name="T29" fmla="*/ 4 h 194"/>
                <a:gd name="T30" fmla="*/ 25 w 141"/>
                <a:gd name="T31" fmla="*/ 59 h 194"/>
                <a:gd name="T32" fmla="*/ 0 w 141"/>
                <a:gd name="T33" fmla="*/ 123 h 194"/>
                <a:gd name="T34" fmla="*/ 69 w 141"/>
                <a:gd name="T35" fmla="*/ 194 h 194"/>
                <a:gd name="T36" fmla="*/ 71 w 141"/>
                <a:gd name="T37" fmla="*/ 194 h 194"/>
                <a:gd name="T38" fmla="*/ 124 w 141"/>
                <a:gd name="T39" fmla="*/ 172 h 194"/>
                <a:gd name="T40" fmla="*/ 139 w 141"/>
                <a:gd name="T41" fmla="*/ 124 h 194"/>
                <a:gd name="T42" fmla="*/ 115 w 141"/>
                <a:gd name="T43" fmla="*/ 84 h 194"/>
                <a:gd name="T44" fmla="*/ 100 w 141"/>
                <a:gd name="T45" fmla="*/ 62 h 194"/>
                <a:gd name="T46" fmla="*/ 111 w 141"/>
                <a:gd name="T47" fmla="*/ 36 h 194"/>
                <a:gd name="T48" fmla="*/ 111 w 141"/>
                <a:gd name="T49" fmla="*/ 36 h 194"/>
                <a:gd name="T50" fmla="*/ 114 w 141"/>
                <a:gd name="T51" fmla="*/ 14 h 194"/>
                <a:gd name="T52" fmla="*/ 94 w 141"/>
                <a:gd name="T5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194">
                  <a:moveTo>
                    <a:pt x="94" y="20"/>
                  </a:moveTo>
                  <a:cubicBezTo>
                    <a:pt x="95" y="20"/>
                    <a:pt x="97" y="22"/>
                    <a:pt x="96" y="23"/>
                  </a:cubicBezTo>
                  <a:cubicBezTo>
                    <a:pt x="96" y="23"/>
                    <a:pt x="75" y="46"/>
                    <a:pt x="80" y="67"/>
                  </a:cubicBezTo>
                  <a:cubicBezTo>
                    <a:pt x="84" y="82"/>
                    <a:pt x="93" y="90"/>
                    <a:pt x="101" y="98"/>
                  </a:cubicBezTo>
                  <a:cubicBezTo>
                    <a:pt x="110" y="106"/>
                    <a:pt x="117" y="113"/>
                    <a:pt x="119" y="126"/>
                  </a:cubicBezTo>
                  <a:cubicBezTo>
                    <a:pt x="120" y="138"/>
                    <a:pt x="117" y="150"/>
                    <a:pt x="109" y="159"/>
                  </a:cubicBezTo>
                  <a:cubicBezTo>
                    <a:pt x="101" y="168"/>
                    <a:pt x="87" y="174"/>
                    <a:pt x="71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4"/>
                    <a:pt x="70" y="174"/>
                  </a:cubicBezTo>
                  <a:cubicBezTo>
                    <a:pt x="38" y="173"/>
                    <a:pt x="20" y="147"/>
                    <a:pt x="20" y="123"/>
                  </a:cubicBezTo>
                  <a:cubicBezTo>
                    <a:pt x="20" y="107"/>
                    <a:pt x="27" y="92"/>
                    <a:pt x="42" y="70"/>
                  </a:cubicBezTo>
                  <a:cubicBezTo>
                    <a:pt x="59" y="46"/>
                    <a:pt x="94" y="21"/>
                    <a:pt x="94" y="20"/>
                  </a:cubicBezTo>
                  <a:cubicBezTo>
                    <a:pt x="94" y="20"/>
                    <a:pt x="94" y="20"/>
                    <a:pt x="94" y="20"/>
                  </a:cubicBezTo>
                  <a:moveTo>
                    <a:pt x="94" y="0"/>
                  </a:moveTo>
                  <a:cubicBezTo>
                    <a:pt x="90" y="0"/>
                    <a:pt x="86" y="2"/>
                    <a:pt x="82" y="4"/>
                  </a:cubicBezTo>
                  <a:cubicBezTo>
                    <a:pt x="81" y="5"/>
                    <a:pt x="44" y="32"/>
                    <a:pt x="25" y="59"/>
                  </a:cubicBezTo>
                  <a:cubicBezTo>
                    <a:pt x="8" y="84"/>
                    <a:pt x="0" y="103"/>
                    <a:pt x="0" y="123"/>
                  </a:cubicBezTo>
                  <a:cubicBezTo>
                    <a:pt x="0" y="157"/>
                    <a:pt x="25" y="193"/>
                    <a:pt x="69" y="194"/>
                  </a:cubicBezTo>
                  <a:cubicBezTo>
                    <a:pt x="70" y="194"/>
                    <a:pt x="71" y="194"/>
                    <a:pt x="71" y="194"/>
                  </a:cubicBezTo>
                  <a:cubicBezTo>
                    <a:pt x="93" y="194"/>
                    <a:pt x="112" y="186"/>
                    <a:pt x="124" y="172"/>
                  </a:cubicBezTo>
                  <a:cubicBezTo>
                    <a:pt x="136" y="159"/>
                    <a:pt x="141" y="142"/>
                    <a:pt x="139" y="124"/>
                  </a:cubicBezTo>
                  <a:cubicBezTo>
                    <a:pt x="136" y="104"/>
                    <a:pt x="124" y="92"/>
                    <a:pt x="115" y="84"/>
                  </a:cubicBezTo>
                  <a:cubicBezTo>
                    <a:pt x="108" y="77"/>
                    <a:pt x="102" y="72"/>
                    <a:pt x="100" y="62"/>
                  </a:cubicBezTo>
                  <a:cubicBezTo>
                    <a:pt x="98" y="54"/>
                    <a:pt x="106" y="41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6" y="30"/>
                    <a:pt x="118" y="21"/>
                    <a:pt x="114" y="14"/>
                  </a:cubicBezTo>
                  <a:cubicBezTo>
                    <a:pt x="111" y="7"/>
                    <a:pt x="104" y="0"/>
                    <a:pt x="9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14"/>
            <p:cNvSpPr>
              <a:spLocks/>
            </p:cNvSpPr>
            <p:nvPr/>
          </p:nvSpPr>
          <p:spPr bwMode="auto">
            <a:xfrm>
              <a:off x="5276851" y="596900"/>
              <a:ext cx="254000" cy="1666875"/>
            </a:xfrm>
            <a:custGeom>
              <a:avLst/>
              <a:gdLst>
                <a:gd name="T0" fmla="*/ 40 w 80"/>
                <a:gd name="T1" fmla="*/ 525 h 525"/>
                <a:gd name="T2" fmla="*/ 23 w 80"/>
                <a:gd name="T3" fmla="*/ 513 h 525"/>
                <a:gd name="T4" fmla="*/ 0 w 80"/>
                <a:gd name="T5" fmla="*/ 29 h 525"/>
                <a:gd name="T6" fmla="*/ 0 w 80"/>
                <a:gd name="T7" fmla="*/ 28 h 525"/>
                <a:gd name="T8" fmla="*/ 40 w 80"/>
                <a:gd name="T9" fmla="*/ 0 h 525"/>
                <a:gd name="T10" fmla="*/ 80 w 80"/>
                <a:gd name="T11" fmla="*/ 28 h 525"/>
                <a:gd name="T12" fmla="*/ 80 w 80"/>
                <a:gd name="T13" fmla="*/ 29 h 525"/>
                <a:gd name="T14" fmla="*/ 57 w 80"/>
                <a:gd name="T15" fmla="*/ 513 h 525"/>
                <a:gd name="T16" fmla="*/ 40 w 80"/>
                <a:gd name="T1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525">
                  <a:moveTo>
                    <a:pt x="40" y="525"/>
                  </a:moveTo>
                  <a:cubicBezTo>
                    <a:pt x="27" y="525"/>
                    <a:pt x="23" y="517"/>
                    <a:pt x="23" y="51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8"/>
                    <a:pt x="10" y="0"/>
                    <a:pt x="40" y="0"/>
                  </a:cubicBezTo>
                  <a:cubicBezTo>
                    <a:pt x="70" y="0"/>
                    <a:pt x="79" y="18"/>
                    <a:pt x="80" y="28"/>
                  </a:cubicBezTo>
                  <a:cubicBezTo>
                    <a:pt x="80" y="28"/>
                    <a:pt x="80" y="28"/>
                    <a:pt x="80" y="29"/>
                  </a:cubicBezTo>
                  <a:cubicBezTo>
                    <a:pt x="57" y="513"/>
                    <a:pt x="57" y="513"/>
                    <a:pt x="57" y="513"/>
                  </a:cubicBezTo>
                  <a:cubicBezTo>
                    <a:pt x="56" y="517"/>
                    <a:pt x="53" y="525"/>
                    <a:pt x="40" y="525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95000">
                  <a:schemeClr val="accent3"/>
                </a:gs>
              </a:gsLst>
              <a:lin ang="21594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15"/>
            <p:cNvSpPr>
              <a:spLocks noEditPoints="1"/>
            </p:cNvSpPr>
            <p:nvPr/>
          </p:nvSpPr>
          <p:spPr bwMode="auto">
            <a:xfrm>
              <a:off x="5245101" y="565150"/>
              <a:ext cx="317500" cy="1730375"/>
            </a:xfrm>
            <a:custGeom>
              <a:avLst/>
              <a:gdLst>
                <a:gd name="T0" fmla="*/ 50 w 100"/>
                <a:gd name="T1" fmla="*/ 20 h 545"/>
                <a:gd name="T2" fmla="*/ 80 w 100"/>
                <a:gd name="T3" fmla="*/ 38 h 545"/>
                <a:gd name="T4" fmla="*/ 57 w 100"/>
                <a:gd name="T5" fmla="*/ 522 h 545"/>
                <a:gd name="T6" fmla="*/ 50 w 100"/>
                <a:gd name="T7" fmla="*/ 525 h 545"/>
                <a:gd name="T8" fmla="*/ 43 w 100"/>
                <a:gd name="T9" fmla="*/ 522 h 545"/>
                <a:gd name="T10" fmla="*/ 20 w 100"/>
                <a:gd name="T11" fmla="*/ 38 h 545"/>
                <a:gd name="T12" fmla="*/ 50 w 100"/>
                <a:gd name="T13" fmla="*/ 20 h 545"/>
                <a:gd name="T14" fmla="*/ 50 w 100"/>
                <a:gd name="T15" fmla="*/ 0 h 545"/>
                <a:gd name="T16" fmla="*/ 0 w 100"/>
                <a:gd name="T17" fmla="*/ 37 h 545"/>
                <a:gd name="T18" fmla="*/ 0 w 100"/>
                <a:gd name="T19" fmla="*/ 39 h 545"/>
                <a:gd name="T20" fmla="*/ 23 w 100"/>
                <a:gd name="T21" fmla="*/ 523 h 545"/>
                <a:gd name="T22" fmla="*/ 50 w 100"/>
                <a:gd name="T23" fmla="*/ 545 h 545"/>
                <a:gd name="T24" fmla="*/ 77 w 100"/>
                <a:gd name="T25" fmla="*/ 523 h 545"/>
                <a:gd name="T26" fmla="*/ 100 w 100"/>
                <a:gd name="T27" fmla="*/ 39 h 545"/>
                <a:gd name="T28" fmla="*/ 100 w 100"/>
                <a:gd name="T29" fmla="*/ 37 h 545"/>
                <a:gd name="T30" fmla="*/ 50 w 100"/>
                <a:gd name="T31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545">
                  <a:moveTo>
                    <a:pt x="50" y="20"/>
                  </a:moveTo>
                  <a:cubicBezTo>
                    <a:pt x="79" y="20"/>
                    <a:pt x="80" y="38"/>
                    <a:pt x="80" y="38"/>
                  </a:cubicBezTo>
                  <a:cubicBezTo>
                    <a:pt x="57" y="522"/>
                    <a:pt x="57" y="522"/>
                    <a:pt x="57" y="522"/>
                  </a:cubicBezTo>
                  <a:cubicBezTo>
                    <a:pt x="57" y="522"/>
                    <a:pt x="56" y="525"/>
                    <a:pt x="50" y="525"/>
                  </a:cubicBezTo>
                  <a:cubicBezTo>
                    <a:pt x="43" y="525"/>
                    <a:pt x="43" y="522"/>
                    <a:pt x="43" y="522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20"/>
                    <a:pt x="50" y="20"/>
                  </a:cubicBezTo>
                  <a:moveTo>
                    <a:pt x="50" y="0"/>
                  </a:moveTo>
                  <a:cubicBezTo>
                    <a:pt x="12" y="0"/>
                    <a:pt x="1" y="24"/>
                    <a:pt x="0" y="37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23" y="523"/>
                    <a:pt x="23" y="523"/>
                    <a:pt x="23" y="523"/>
                  </a:cubicBezTo>
                  <a:cubicBezTo>
                    <a:pt x="24" y="534"/>
                    <a:pt x="32" y="545"/>
                    <a:pt x="50" y="545"/>
                  </a:cubicBezTo>
                  <a:cubicBezTo>
                    <a:pt x="68" y="545"/>
                    <a:pt x="76" y="534"/>
                    <a:pt x="77" y="523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8"/>
                    <a:pt x="100" y="38"/>
                    <a:pt x="100" y="37"/>
                  </a:cubicBezTo>
                  <a:cubicBezTo>
                    <a:pt x="99" y="24"/>
                    <a:pt x="87" y="0"/>
                    <a:pt x="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16"/>
            <p:cNvSpPr>
              <a:spLocks/>
            </p:cNvSpPr>
            <p:nvPr/>
          </p:nvSpPr>
          <p:spPr bwMode="auto">
            <a:xfrm>
              <a:off x="5276851" y="730250"/>
              <a:ext cx="254000" cy="85725"/>
            </a:xfrm>
            <a:custGeom>
              <a:avLst/>
              <a:gdLst>
                <a:gd name="T0" fmla="*/ 75 w 80"/>
                <a:gd name="T1" fmla="*/ 27 h 27"/>
                <a:gd name="T2" fmla="*/ 71 w 80"/>
                <a:gd name="T3" fmla="*/ 23 h 27"/>
                <a:gd name="T4" fmla="*/ 40 w 80"/>
                <a:gd name="T5" fmla="*/ 9 h 27"/>
                <a:gd name="T6" fmla="*/ 9 w 80"/>
                <a:gd name="T7" fmla="*/ 23 h 27"/>
                <a:gd name="T8" fmla="*/ 4 w 80"/>
                <a:gd name="T9" fmla="*/ 27 h 27"/>
                <a:gd name="T10" fmla="*/ 0 w 80"/>
                <a:gd name="T11" fmla="*/ 22 h 27"/>
                <a:gd name="T12" fmla="*/ 40 w 80"/>
                <a:gd name="T13" fmla="*/ 0 h 27"/>
                <a:gd name="T14" fmla="*/ 80 w 80"/>
                <a:gd name="T15" fmla="*/ 22 h 27"/>
                <a:gd name="T16" fmla="*/ 76 w 80"/>
                <a:gd name="T17" fmla="*/ 27 h 27"/>
                <a:gd name="T18" fmla="*/ 75 w 80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27">
                  <a:moveTo>
                    <a:pt x="75" y="27"/>
                  </a:moveTo>
                  <a:cubicBezTo>
                    <a:pt x="73" y="27"/>
                    <a:pt x="71" y="26"/>
                    <a:pt x="71" y="23"/>
                  </a:cubicBezTo>
                  <a:cubicBezTo>
                    <a:pt x="71" y="23"/>
                    <a:pt x="68" y="9"/>
                    <a:pt x="40" y="9"/>
                  </a:cubicBezTo>
                  <a:cubicBezTo>
                    <a:pt x="11" y="9"/>
                    <a:pt x="9" y="23"/>
                    <a:pt x="9" y="23"/>
                  </a:cubicBezTo>
                  <a:cubicBezTo>
                    <a:pt x="8" y="26"/>
                    <a:pt x="6" y="27"/>
                    <a:pt x="4" y="27"/>
                  </a:cubicBezTo>
                  <a:cubicBezTo>
                    <a:pt x="1" y="27"/>
                    <a:pt x="0" y="25"/>
                    <a:pt x="0" y="22"/>
                  </a:cubicBezTo>
                  <a:cubicBezTo>
                    <a:pt x="0" y="21"/>
                    <a:pt x="3" y="0"/>
                    <a:pt x="40" y="0"/>
                  </a:cubicBezTo>
                  <a:cubicBezTo>
                    <a:pt x="76" y="0"/>
                    <a:pt x="80" y="21"/>
                    <a:pt x="80" y="22"/>
                  </a:cubicBezTo>
                  <a:cubicBezTo>
                    <a:pt x="80" y="25"/>
                    <a:pt x="78" y="27"/>
                    <a:pt x="76" y="27"/>
                  </a:cubicBezTo>
                  <a:cubicBezTo>
                    <a:pt x="76" y="27"/>
                    <a:pt x="76" y="27"/>
                    <a:pt x="75" y="2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17"/>
            <p:cNvSpPr>
              <a:spLocks/>
            </p:cNvSpPr>
            <p:nvPr/>
          </p:nvSpPr>
          <p:spPr bwMode="auto">
            <a:xfrm>
              <a:off x="5267326" y="222250"/>
              <a:ext cx="231775" cy="288925"/>
            </a:xfrm>
            <a:custGeom>
              <a:avLst/>
              <a:gdLst>
                <a:gd name="T0" fmla="*/ 72 w 73"/>
                <a:gd name="T1" fmla="*/ 76 h 91"/>
                <a:gd name="T2" fmla="*/ 70 w 73"/>
                <a:gd name="T3" fmla="*/ 73 h 91"/>
                <a:gd name="T4" fmla="*/ 54 w 73"/>
                <a:gd name="T5" fmla="*/ 47 h 91"/>
                <a:gd name="T6" fmla="*/ 69 w 73"/>
                <a:gd name="T7" fmla="*/ 3 h 91"/>
                <a:gd name="T8" fmla="*/ 69 w 73"/>
                <a:gd name="T9" fmla="*/ 2 h 91"/>
                <a:gd name="T10" fmla="*/ 67 w 73"/>
                <a:gd name="T11" fmla="*/ 0 h 91"/>
                <a:gd name="T12" fmla="*/ 67 w 73"/>
                <a:gd name="T13" fmla="*/ 0 h 91"/>
                <a:gd name="T14" fmla="*/ 14 w 73"/>
                <a:gd name="T15" fmla="*/ 50 h 91"/>
                <a:gd name="T16" fmla="*/ 4 w 73"/>
                <a:gd name="T17" fmla="*/ 78 h 91"/>
                <a:gd name="T18" fmla="*/ 4 w 73"/>
                <a:gd name="T19" fmla="*/ 80 h 91"/>
                <a:gd name="T20" fmla="*/ 5 w 73"/>
                <a:gd name="T21" fmla="*/ 85 h 91"/>
                <a:gd name="T22" fmla="*/ 10 w 73"/>
                <a:gd name="T23" fmla="*/ 88 h 91"/>
                <a:gd name="T24" fmla="*/ 14 w 73"/>
                <a:gd name="T25" fmla="*/ 87 h 91"/>
                <a:gd name="T26" fmla="*/ 17 w 73"/>
                <a:gd name="T27" fmla="*/ 86 h 91"/>
                <a:gd name="T28" fmla="*/ 19 w 73"/>
                <a:gd name="T29" fmla="*/ 87 h 91"/>
                <a:gd name="T30" fmla="*/ 27 w 73"/>
                <a:gd name="T31" fmla="*/ 90 h 91"/>
                <a:gd name="T32" fmla="*/ 32 w 73"/>
                <a:gd name="T33" fmla="*/ 88 h 91"/>
                <a:gd name="T34" fmla="*/ 35 w 73"/>
                <a:gd name="T35" fmla="*/ 88 h 91"/>
                <a:gd name="T36" fmla="*/ 35 w 73"/>
                <a:gd name="T37" fmla="*/ 88 h 91"/>
                <a:gd name="T38" fmla="*/ 40 w 73"/>
                <a:gd name="T39" fmla="*/ 89 h 91"/>
                <a:gd name="T40" fmla="*/ 45 w 73"/>
                <a:gd name="T41" fmla="*/ 91 h 91"/>
                <a:gd name="T42" fmla="*/ 46 w 73"/>
                <a:gd name="T43" fmla="*/ 91 h 91"/>
                <a:gd name="T44" fmla="*/ 50 w 73"/>
                <a:gd name="T45" fmla="*/ 89 h 91"/>
                <a:gd name="T46" fmla="*/ 54 w 73"/>
                <a:gd name="T47" fmla="*/ 87 h 91"/>
                <a:gd name="T48" fmla="*/ 56 w 73"/>
                <a:gd name="T49" fmla="*/ 86 h 91"/>
                <a:gd name="T50" fmla="*/ 59 w 73"/>
                <a:gd name="T51" fmla="*/ 87 h 91"/>
                <a:gd name="T52" fmla="*/ 62 w 73"/>
                <a:gd name="T53" fmla="*/ 87 h 91"/>
                <a:gd name="T54" fmla="*/ 65 w 73"/>
                <a:gd name="T55" fmla="*/ 86 h 91"/>
                <a:gd name="T56" fmla="*/ 73 w 73"/>
                <a:gd name="T57" fmla="*/ 79 h 91"/>
                <a:gd name="T58" fmla="*/ 72 w 73"/>
                <a:gd name="T5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" h="91">
                  <a:moveTo>
                    <a:pt x="72" y="76"/>
                  </a:moveTo>
                  <a:cubicBezTo>
                    <a:pt x="71" y="75"/>
                    <a:pt x="70" y="74"/>
                    <a:pt x="70" y="73"/>
                  </a:cubicBezTo>
                  <a:cubicBezTo>
                    <a:pt x="62" y="66"/>
                    <a:pt x="57" y="61"/>
                    <a:pt x="54" y="47"/>
                  </a:cubicBezTo>
                  <a:cubicBezTo>
                    <a:pt x="48" y="26"/>
                    <a:pt x="69" y="3"/>
                    <a:pt x="69" y="3"/>
                  </a:cubicBezTo>
                  <a:cubicBezTo>
                    <a:pt x="70" y="3"/>
                    <a:pt x="70" y="2"/>
                    <a:pt x="69" y="2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31" y="26"/>
                    <a:pt x="14" y="50"/>
                  </a:cubicBezTo>
                  <a:cubicBezTo>
                    <a:pt x="3" y="67"/>
                    <a:pt x="0" y="73"/>
                    <a:pt x="4" y="78"/>
                  </a:cubicBezTo>
                  <a:cubicBezTo>
                    <a:pt x="4" y="78"/>
                    <a:pt x="4" y="79"/>
                    <a:pt x="4" y="80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7" y="87"/>
                    <a:pt x="8" y="88"/>
                    <a:pt x="10" y="88"/>
                  </a:cubicBezTo>
                  <a:cubicBezTo>
                    <a:pt x="12" y="88"/>
                    <a:pt x="13" y="87"/>
                    <a:pt x="14" y="87"/>
                  </a:cubicBezTo>
                  <a:cubicBezTo>
                    <a:pt x="15" y="86"/>
                    <a:pt x="16" y="86"/>
                    <a:pt x="17" y="86"/>
                  </a:cubicBezTo>
                  <a:cubicBezTo>
                    <a:pt x="18" y="86"/>
                    <a:pt x="19" y="86"/>
                    <a:pt x="19" y="87"/>
                  </a:cubicBezTo>
                  <a:cubicBezTo>
                    <a:pt x="22" y="89"/>
                    <a:pt x="25" y="90"/>
                    <a:pt x="27" y="90"/>
                  </a:cubicBezTo>
                  <a:cubicBezTo>
                    <a:pt x="30" y="90"/>
                    <a:pt x="31" y="89"/>
                    <a:pt x="32" y="88"/>
                  </a:cubicBezTo>
                  <a:cubicBezTo>
                    <a:pt x="33" y="88"/>
                    <a:pt x="34" y="88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7" y="88"/>
                    <a:pt x="38" y="88"/>
                    <a:pt x="40" y="89"/>
                  </a:cubicBezTo>
                  <a:cubicBezTo>
                    <a:pt x="42" y="90"/>
                    <a:pt x="43" y="91"/>
                    <a:pt x="45" y="91"/>
                  </a:cubicBezTo>
                  <a:cubicBezTo>
                    <a:pt x="45" y="91"/>
                    <a:pt x="45" y="91"/>
                    <a:pt x="46" y="91"/>
                  </a:cubicBezTo>
                  <a:cubicBezTo>
                    <a:pt x="47" y="91"/>
                    <a:pt x="49" y="90"/>
                    <a:pt x="50" y="89"/>
                  </a:cubicBezTo>
                  <a:cubicBezTo>
                    <a:pt x="52" y="88"/>
                    <a:pt x="53" y="87"/>
                    <a:pt x="54" y="87"/>
                  </a:cubicBezTo>
                  <a:cubicBezTo>
                    <a:pt x="55" y="86"/>
                    <a:pt x="56" y="86"/>
                    <a:pt x="56" y="86"/>
                  </a:cubicBezTo>
                  <a:cubicBezTo>
                    <a:pt x="57" y="86"/>
                    <a:pt x="58" y="86"/>
                    <a:pt x="59" y="87"/>
                  </a:cubicBezTo>
                  <a:cubicBezTo>
                    <a:pt x="60" y="87"/>
                    <a:pt x="61" y="87"/>
                    <a:pt x="62" y="87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71" y="84"/>
                    <a:pt x="72" y="80"/>
                    <a:pt x="73" y="79"/>
                  </a:cubicBezTo>
                  <a:cubicBezTo>
                    <a:pt x="73" y="78"/>
                    <a:pt x="73" y="76"/>
                    <a:pt x="72" y="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5" name="atom"/>
          <p:cNvGrpSpPr/>
          <p:nvPr/>
        </p:nvGrpSpPr>
        <p:grpSpPr>
          <a:xfrm>
            <a:off x="6620016" y="4354550"/>
            <a:ext cx="1549931" cy="1584309"/>
            <a:chOff x="1611313" y="4349750"/>
            <a:chExt cx="1646238" cy="1682750"/>
          </a:xfrm>
        </p:grpSpPr>
        <p:sp>
          <p:nvSpPr>
            <p:cNvPr id="626" name="Freeform 206"/>
            <p:cNvSpPr>
              <a:spLocks noEditPoints="1"/>
            </p:cNvSpPr>
            <p:nvPr/>
          </p:nvSpPr>
          <p:spPr bwMode="auto">
            <a:xfrm>
              <a:off x="2144713" y="4349750"/>
              <a:ext cx="582613" cy="1682750"/>
            </a:xfrm>
            <a:custGeom>
              <a:avLst/>
              <a:gdLst>
                <a:gd name="T0" fmla="*/ 92 w 184"/>
                <a:gd name="T1" fmla="*/ 530 h 530"/>
                <a:gd name="T2" fmla="*/ 0 w 184"/>
                <a:gd name="T3" fmla="*/ 265 h 530"/>
                <a:gd name="T4" fmla="*/ 92 w 184"/>
                <a:gd name="T5" fmla="*/ 0 h 530"/>
                <a:gd name="T6" fmla="*/ 184 w 184"/>
                <a:gd name="T7" fmla="*/ 265 h 530"/>
                <a:gd name="T8" fmla="*/ 92 w 184"/>
                <a:gd name="T9" fmla="*/ 530 h 530"/>
                <a:gd name="T10" fmla="*/ 92 w 184"/>
                <a:gd name="T11" fmla="*/ 20 h 530"/>
                <a:gd name="T12" fmla="*/ 20 w 184"/>
                <a:gd name="T13" fmla="*/ 265 h 530"/>
                <a:gd name="T14" fmla="*/ 92 w 184"/>
                <a:gd name="T15" fmla="*/ 510 h 530"/>
                <a:gd name="T16" fmla="*/ 164 w 184"/>
                <a:gd name="T17" fmla="*/ 265 h 530"/>
                <a:gd name="T18" fmla="*/ 92 w 184"/>
                <a:gd name="T19" fmla="*/ 2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530">
                  <a:moveTo>
                    <a:pt x="92" y="530"/>
                  </a:moveTo>
                  <a:cubicBezTo>
                    <a:pt x="32" y="530"/>
                    <a:pt x="0" y="394"/>
                    <a:pt x="0" y="265"/>
                  </a:cubicBezTo>
                  <a:cubicBezTo>
                    <a:pt x="0" y="136"/>
                    <a:pt x="32" y="0"/>
                    <a:pt x="92" y="0"/>
                  </a:cubicBezTo>
                  <a:cubicBezTo>
                    <a:pt x="152" y="0"/>
                    <a:pt x="184" y="136"/>
                    <a:pt x="184" y="265"/>
                  </a:cubicBezTo>
                  <a:cubicBezTo>
                    <a:pt x="184" y="394"/>
                    <a:pt x="152" y="530"/>
                    <a:pt x="92" y="530"/>
                  </a:cubicBezTo>
                  <a:close/>
                  <a:moveTo>
                    <a:pt x="92" y="20"/>
                  </a:moveTo>
                  <a:cubicBezTo>
                    <a:pt x="58" y="20"/>
                    <a:pt x="20" y="120"/>
                    <a:pt x="20" y="265"/>
                  </a:cubicBezTo>
                  <a:cubicBezTo>
                    <a:pt x="20" y="410"/>
                    <a:pt x="58" y="510"/>
                    <a:pt x="92" y="510"/>
                  </a:cubicBezTo>
                  <a:cubicBezTo>
                    <a:pt x="126" y="510"/>
                    <a:pt x="164" y="410"/>
                    <a:pt x="164" y="265"/>
                  </a:cubicBezTo>
                  <a:cubicBezTo>
                    <a:pt x="164" y="120"/>
                    <a:pt x="126" y="20"/>
                    <a:pt x="92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lin ang="180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7" name="Freeform 207"/>
            <p:cNvSpPr>
              <a:spLocks noEditPoints="1"/>
            </p:cNvSpPr>
            <p:nvPr/>
          </p:nvSpPr>
          <p:spPr bwMode="auto">
            <a:xfrm>
              <a:off x="1665288" y="4695825"/>
              <a:ext cx="1592263" cy="990600"/>
            </a:xfrm>
            <a:custGeom>
              <a:avLst/>
              <a:gdLst>
                <a:gd name="T0" fmla="*/ 69 w 502"/>
                <a:gd name="T1" fmla="*/ 312 h 312"/>
                <a:gd name="T2" fmla="*/ 13 w 502"/>
                <a:gd name="T3" fmla="*/ 289 h 312"/>
                <a:gd name="T4" fmla="*/ 50 w 502"/>
                <a:gd name="T5" fmla="*/ 189 h 312"/>
                <a:gd name="T6" fmla="*/ 197 w 502"/>
                <a:gd name="T7" fmla="*/ 76 h 312"/>
                <a:gd name="T8" fmla="*/ 416 w 502"/>
                <a:gd name="T9" fmla="*/ 0 h 312"/>
                <a:gd name="T10" fmla="*/ 473 w 502"/>
                <a:gd name="T11" fmla="*/ 23 h 312"/>
                <a:gd name="T12" fmla="*/ 289 w 502"/>
                <a:gd name="T13" fmla="*/ 236 h 312"/>
                <a:gd name="T14" fmla="*/ 69 w 502"/>
                <a:gd name="T15" fmla="*/ 312 h 312"/>
                <a:gd name="T16" fmla="*/ 416 w 502"/>
                <a:gd name="T17" fmla="*/ 20 h 312"/>
                <a:gd name="T18" fmla="*/ 207 w 502"/>
                <a:gd name="T19" fmla="*/ 94 h 312"/>
                <a:gd name="T20" fmla="*/ 65 w 502"/>
                <a:gd name="T21" fmla="*/ 203 h 312"/>
                <a:gd name="T22" fmla="*/ 30 w 502"/>
                <a:gd name="T23" fmla="*/ 279 h 312"/>
                <a:gd name="T24" fmla="*/ 69 w 502"/>
                <a:gd name="T25" fmla="*/ 292 h 312"/>
                <a:gd name="T26" fmla="*/ 279 w 502"/>
                <a:gd name="T27" fmla="*/ 218 h 312"/>
                <a:gd name="T28" fmla="*/ 455 w 502"/>
                <a:gd name="T29" fmla="*/ 33 h 312"/>
                <a:gd name="T30" fmla="*/ 416 w 502"/>
                <a:gd name="T31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2" h="312">
                  <a:moveTo>
                    <a:pt x="69" y="312"/>
                  </a:moveTo>
                  <a:cubicBezTo>
                    <a:pt x="41" y="312"/>
                    <a:pt x="22" y="304"/>
                    <a:pt x="13" y="289"/>
                  </a:cubicBezTo>
                  <a:cubicBezTo>
                    <a:pt x="0" y="265"/>
                    <a:pt x="12" y="231"/>
                    <a:pt x="50" y="189"/>
                  </a:cubicBezTo>
                  <a:cubicBezTo>
                    <a:pt x="85" y="151"/>
                    <a:pt x="137" y="111"/>
                    <a:pt x="197" y="76"/>
                  </a:cubicBezTo>
                  <a:cubicBezTo>
                    <a:pt x="279" y="29"/>
                    <a:pt x="363" y="0"/>
                    <a:pt x="416" y="0"/>
                  </a:cubicBezTo>
                  <a:cubicBezTo>
                    <a:pt x="445" y="0"/>
                    <a:pt x="464" y="8"/>
                    <a:pt x="473" y="23"/>
                  </a:cubicBezTo>
                  <a:cubicBezTo>
                    <a:pt x="502" y="75"/>
                    <a:pt x="400" y="171"/>
                    <a:pt x="289" y="236"/>
                  </a:cubicBezTo>
                  <a:cubicBezTo>
                    <a:pt x="207" y="283"/>
                    <a:pt x="123" y="312"/>
                    <a:pt x="69" y="312"/>
                  </a:cubicBezTo>
                  <a:close/>
                  <a:moveTo>
                    <a:pt x="416" y="20"/>
                  </a:moveTo>
                  <a:cubicBezTo>
                    <a:pt x="366" y="20"/>
                    <a:pt x="286" y="48"/>
                    <a:pt x="207" y="94"/>
                  </a:cubicBezTo>
                  <a:cubicBezTo>
                    <a:pt x="149" y="127"/>
                    <a:pt x="98" y="166"/>
                    <a:pt x="65" y="203"/>
                  </a:cubicBezTo>
                  <a:cubicBezTo>
                    <a:pt x="35" y="236"/>
                    <a:pt x="22" y="264"/>
                    <a:pt x="30" y="279"/>
                  </a:cubicBezTo>
                  <a:cubicBezTo>
                    <a:pt x="35" y="287"/>
                    <a:pt x="49" y="292"/>
                    <a:pt x="69" y="292"/>
                  </a:cubicBezTo>
                  <a:cubicBezTo>
                    <a:pt x="120" y="292"/>
                    <a:pt x="200" y="264"/>
                    <a:pt x="279" y="218"/>
                  </a:cubicBezTo>
                  <a:cubicBezTo>
                    <a:pt x="404" y="146"/>
                    <a:pt x="472" y="63"/>
                    <a:pt x="455" y="33"/>
                  </a:cubicBezTo>
                  <a:cubicBezTo>
                    <a:pt x="450" y="25"/>
                    <a:pt x="437" y="20"/>
                    <a:pt x="416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lin ang="132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7" name="Freeform 208"/>
            <p:cNvSpPr>
              <a:spLocks noEditPoints="1"/>
            </p:cNvSpPr>
            <p:nvPr/>
          </p:nvSpPr>
          <p:spPr bwMode="auto">
            <a:xfrm>
              <a:off x="1611313" y="4695825"/>
              <a:ext cx="1595438" cy="990600"/>
            </a:xfrm>
            <a:custGeom>
              <a:avLst/>
              <a:gdLst>
                <a:gd name="T0" fmla="*/ 433 w 503"/>
                <a:gd name="T1" fmla="*/ 312 h 312"/>
                <a:gd name="T2" fmla="*/ 214 w 503"/>
                <a:gd name="T3" fmla="*/ 236 h 312"/>
                <a:gd name="T4" fmla="*/ 30 w 503"/>
                <a:gd name="T5" fmla="*/ 23 h 312"/>
                <a:gd name="T6" fmla="*/ 86 w 503"/>
                <a:gd name="T7" fmla="*/ 0 h 312"/>
                <a:gd name="T8" fmla="*/ 306 w 503"/>
                <a:gd name="T9" fmla="*/ 76 h 312"/>
                <a:gd name="T10" fmla="*/ 453 w 503"/>
                <a:gd name="T11" fmla="*/ 189 h 312"/>
                <a:gd name="T12" fmla="*/ 490 w 503"/>
                <a:gd name="T13" fmla="*/ 289 h 312"/>
                <a:gd name="T14" fmla="*/ 433 w 503"/>
                <a:gd name="T15" fmla="*/ 312 h 312"/>
                <a:gd name="T16" fmla="*/ 86 w 503"/>
                <a:gd name="T17" fmla="*/ 20 h 312"/>
                <a:gd name="T18" fmla="*/ 47 w 503"/>
                <a:gd name="T19" fmla="*/ 33 h 312"/>
                <a:gd name="T20" fmla="*/ 224 w 503"/>
                <a:gd name="T21" fmla="*/ 218 h 312"/>
                <a:gd name="T22" fmla="*/ 433 w 503"/>
                <a:gd name="T23" fmla="*/ 292 h 312"/>
                <a:gd name="T24" fmla="*/ 472 w 503"/>
                <a:gd name="T25" fmla="*/ 279 h 312"/>
                <a:gd name="T26" fmla="*/ 438 w 503"/>
                <a:gd name="T27" fmla="*/ 203 h 312"/>
                <a:gd name="T28" fmla="*/ 296 w 503"/>
                <a:gd name="T29" fmla="*/ 94 h 312"/>
                <a:gd name="T30" fmla="*/ 86 w 503"/>
                <a:gd name="T31" fmla="*/ 2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3" h="312">
                  <a:moveTo>
                    <a:pt x="433" y="312"/>
                  </a:moveTo>
                  <a:cubicBezTo>
                    <a:pt x="380" y="312"/>
                    <a:pt x="296" y="283"/>
                    <a:pt x="214" y="236"/>
                  </a:cubicBezTo>
                  <a:cubicBezTo>
                    <a:pt x="102" y="171"/>
                    <a:pt x="0" y="75"/>
                    <a:pt x="30" y="23"/>
                  </a:cubicBezTo>
                  <a:cubicBezTo>
                    <a:pt x="39" y="8"/>
                    <a:pt x="58" y="0"/>
                    <a:pt x="86" y="0"/>
                  </a:cubicBezTo>
                  <a:cubicBezTo>
                    <a:pt x="140" y="0"/>
                    <a:pt x="224" y="29"/>
                    <a:pt x="306" y="76"/>
                  </a:cubicBezTo>
                  <a:cubicBezTo>
                    <a:pt x="366" y="111"/>
                    <a:pt x="418" y="151"/>
                    <a:pt x="453" y="189"/>
                  </a:cubicBezTo>
                  <a:cubicBezTo>
                    <a:pt x="490" y="231"/>
                    <a:pt x="503" y="265"/>
                    <a:pt x="490" y="289"/>
                  </a:cubicBezTo>
                  <a:cubicBezTo>
                    <a:pt x="481" y="304"/>
                    <a:pt x="462" y="312"/>
                    <a:pt x="433" y="312"/>
                  </a:cubicBezTo>
                  <a:close/>
                  <a:moveTo>
                    <a:pt x="86" y="20"/>
                  </a:moveTo>
                  <a:cubicBezTo>
                    <a:pt x="66" y="20"/>
                    <a:pt x="52" y="25"/>
                    <a:pt x="47" y="33"/>
                  </a:cubicBezTo>
                  <a:cubicBezTo>
                    <a:pt x="30" y="63"/>
                    <a:pt x="99" y="146"/>
                    <a:pt x="224" y="218"/>
                  </a:cubicBezTo>
                  <a:cubicBezTo>
                    <a:pt x="303" y="264"/>
                    <a:pt x="383" y="292"/>
                    <a:pt x="433" y="292"/>
                  </a:cubicBezTo>
                  <a:cubicBezTo>
                    <a:pt x="454" y="292"/>
                    <a:pt x="467" y="287"/>
                    <a:pt x="472" y="279"/>
                  </a:cubicBezTo>
                  <a:cubicBezTo>
                    <a:pt x="481" y="264"/>
                    <a:pt x="468" y="236"/>
                    <a:pt x="438" y="203"/>
                  </a:cubicBezTo>
                  <a:cubicBezTo>
                    <a:pt x="404" y="166"/>
                    <a:pt x="354" y="127"/>
                    <a:pt x="296" y="94"/>
                  </a:cubicBezTo>
                  <a:cubicBezTo>
                    <a:pt x="217" y="48"/>
                    <a:pt x="137" y="20"/>
                    <a:pt x="86" y="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lin ang="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8" name="Oval 209"/>
            <p:cNvSpPr>
              <a:spLocks noChangeArrowheads="1"/>
            </p:cNvSpPr>
            <p:nvPr/>
          </p:nvSpPr>
          <p:spPr bwMode="auto">
            <a:xfrm>
              <a:off x="2271713" y="5026025"/>
              <a:ext cx="328613" cy="33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9" name="calculator"/>
          <p:cNvGrpSpPr/>
          <p:nvPr/>
        </p:nvGrpSpPr>
        <p:grpSpPr>
          <a:xfrm rot="20973259">
            <a:off x="4378831" y="4085046"/>
            <a:ext cx="940136" cy="1658887"/>
            <a:chOff x="7978948" y="1999734"/>
            <a:chExt cx="524549" cy="925576"/>
          </a:xfrm>
        </p:grpSpPr>
        <p:sp>
          <p:nvSpPr>
            <p:cNvPr id="484" name="Freeform 33"/>
            <p:cNvSpPr>
              <a:spLocks/>
            </p:cNvSpPr>
            <p:nvPr/>
          </p:nvSpPr>
          <p:spPr bwMode="auto">
            <a:xfrm>
              <a:off x="7995418" y="2016203"/>
              <a:ext cx="491610" cy="892637"/>
            </a:xfrm>
            <a:custGeom>
              <a:avLst/>
              <a:gdLst>
                <a:gd name="T0" fmla="*/ 299 w 299"/>
                <a:gd name="T1" fmla="*/ 504 h 542"/>
                <a:gd name="T2" fmla="*/ 261 w 299"/>
                <a:gd name="T3" fmla="*/ 542 h 542"/>
                <a:gd name="T4" fmla="*/ 38 w 299"/>
                <a:gd name="T5" fmla="*/ 542 h 542"/>
                <a:gd name="T6" fmla="*/ 0 w 299"/>
                <a:gd name="T7" fmla="*/ 504 h 542"/>
                <a:gd name="T8" fmla="*/ 0 w 299"/>
                <a:gd name="T9" fmla="*/ 38 h 542"/>
                <a:gd name="T10" fmla="*/ 38 w 299"/>
                <a:gd name="T11" fmla="*/ 0 h 542"/>
                <a:gd name="T12" fmla="*/ 261 w 299"/>
                <a:gd name="T13" fmla="*/ 0 h 542"/>
                <a:gd name="T14" fmla="*/ 299 w 299"/>
                <a:gd name="T15" fmla="*/ 38 h 542"/>
                <a:gd name="T16" fmla="*/ 299 w 299"/>
                <a:gd name="T17" fmla="*/ 50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9" h="542">
                  <a:moveTo>
                    <a:pt x="299" y="504"/>
                  </a:moveTo>
                  <a:cubicBezTo>
                    <a:pt x="299" y="525"/>
                    <a:pt x="282" y="542"/>
                    <a:pt x="261" y="542"/>
                  </a:cubicBezTo>
                  <a:cubicBezTo>
                    <a:pt x="38" y="542"/>
                    <a:pt x="38" y="542"/>
                    <a:pt x="38" y="542"/>
                  </a:cubicBezTo>
                  <a:cubicBezTo>
                    <a:pt x="17" y="542"/>
                    <a:pt x="0" y="525"/>
                    <a:pt x="0" y="50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82" y="0"/>
                    <a:pt x="299" y="17"/>
                    <a:pt x="299" y="38"/>
                  </a:cubicBezTo>
                  <a:lnTo>
                    <a:pt x="299" y="504"/>
                  </a:lnTo>
                  <a:close/>
                </a:path>
              </a:pathLst>
            </a:custGeom>
            <a:gradFill>
              <a:gsLst>
                <a:gs pos="89000">
                  <a:schemeClr val="accent6">
                    <a:lumMod val="75000"/>
                  </a:schemeClr>
                </a:gs>
                <a:gs pos="0">
                  <a:schemeClr val="accent6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37"/>
            <p:cNvSpPr>
              <a:spLocks noChangeArrowheads="1"/>
            </p:cNvSpPr>
            <p:nvPr/>
          </p:nvSpPr>
          <p:spPr bwMode="auto">
            <a:xfrm>
              <a:off x="8074471" y="2642038"/>
              <a:ext cx="88934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5" name="Rectangle 47"/>
            <p:cNvSpPr>
              <a:spLocks noChangeArrowheads="1"/>
            </p:cNvSpPr>
            <p:nvPr/>
          </p:nvSpPr>
          <p:spPr bwMode="auto">
            <a:xfrm>
              <a:off x="8074471" y="2528400"/>
              <a:ext cx="88934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Rectangle 53"/>
            <p:cNvSpPr>
              <a:spLocks noChangeArrowheads="1"/>
            </p:cNvSpPr>
            <p:nvPr/>
          </p:nvSpPr>
          <p:spPr bwMode="auto">
            <a:xfrm>
              <a:off x="8074471" y="2414762"/>
              <a:ext cx="88934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Rectangle 59"/>
            <p:cNvSpPr>
              <a:spLocks noChangeArrowheads="1"/>
            </p:cNvSpPr>
            <p:nvPr/>
          </p:nvSpPr>
          <p:spPr bwMode="auto">
            <a:xfrm>
              <a:off x="8074471" y="2301123"/>
              <a:ext cx="88934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Freeform 34"/>
            <p:cNvSpPr>
              <a:spLocks noEditPoints="1"/>
            </p:cNvSpPr>
            <p:nvPr/>
          </p:nvSpPr>
          <p:spPr bwMode="auto">
            <a:xfrm>
              <a:off x="7978948" y="1999734"/>
              <a:ext cx="524549" cy="925576"/>
            </a:xfrm>
            <a:custGeom>
              <a:avLst/>
              <a:gdLst>
                <a:gd name="T0" fmla="*/ 271 w 319"/>
                <a:gd name="T1" fmla="*/ 562 h 562"/>
                <a:gd name="T2" fmla="*/ 48 w 319"/>
                <a:gd name="T3" fmla="*/ 562 h 562"/>
                <a:gd name="T4" fmla="*/ 0 w 319"/>
                <a:gd name="T5" fmla="*/ 514 h 562"/>
                <a:gd name="T6" fmla="*/ 0 w 319"/>
                <a:gd name="T7" fmla="*/ 48 h 562"/>
                <a:gd name="T8" fmla="*/ 48 w 319"/>
                <a:gd name="T9" fmla="*/ 0 h 562"/>
                <a:gd name="T10" fmla="*/ 271 w 319"/>
                <a:gd name="T11" fmla="*/ 0 h 562"/>
                <a:gd name="T12" fmla="*/ 319 w 319"/>
                <a:gd name="T13" fmla="*/ 48 h 562"/>
                <a:gd name="T14" fmla="*/ 319 w 319"/>
                <a:gd name="T15" fmla="*/ 514 h 562"/>
                <a:gd name="T16" fmla="*/ 271 w 319"/>
                <a:gd name="T17" fmla="*/ 562 h 562"/>
                <a:gd name="T18" fmla="*/ 48 w 319"/>
                <a:gd name="T19" fmla="*/ 20 h 562"/>
                <a:gd name="T20" fmla="*/ 20 w 319"/>
                <a:gd name="T21" fmla="*/ 48 h 562"/>
                <a:gd name="T22" fmla="*/ 20 w 319"/>
                <a:gd name="T23" fmla="*/ 514 h 562"/>
                <a:gd name="T24" fmla="*/ 48 w 319"/>
                <a:gd name="T25" fmla="*/ 542 h 562"/>
                <a:gd name="T26" fmla="*/ 271 w 319"/>
                <a:gd name="T27" fmla="*/ 542 h 562"/>
                <a:gd name="T28" fmla="*/ 299 w 319"/>
                <a:gd name="T29" fmla="*/ 514 h 562"/>
                <a:gd name="T30" fmla="*/ 299 w 319"/>
                <a:gd name="T31" fmla="*/ 48 h 562"/>
                <a:gd name="T32" fmla="*/ 271 w 319"/>
                <a:gd name="T33" fmla="*/ 20 h 562"/>
                <a:gd name="T34" fmla="*/ 48 w 319"/>
                <a:gd name="T35" fmla="*/ 2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562">
                  <a:moveTo>
                    <a:pt x="271" y="562"/>
                  </a:moveTo>
                  <a:cubicBezTo>
                    <a:pt x="48" y="562"/>
                    <a:pt x="48" y="562"/>
                    <a:pt x="48" y="562"/>
                  </a:cubicBezTo>
                  <a:cubicBezTo>
                    <a:pt x="21" y="562"/>
                    <a:pt x="0" y="540"/>
                    <a:pt x="0" y="51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98" y="0"/>
                    <a:pt x="319" y="21"/>
                    <a:pt x="319" y="48"/>
                  </a:cubicBezTo>
                  <a:cubicBezTo>
                    <a:pt x="319" y="514"/>
                    <a:pt x="319" y="514"/>
                    <a:pt x="319" y="514"/>
                  </a:cubicBezTo>
                  <a:cubicBezTo>
                    <a:pt x="319" y="540"/>
                    <a:pt x="298" y="562"/>
                    <a:pt x="271" y="562"/>
                  </a:cubicBezTo>
                  <a:close/>
                  <a:moveTo>
                    <a:pt x="48" y="20"/>
                  </a:moveTo>
                  <a:cubicBezTo>
                    <a:pt x="32" y="20"/>
                    <a:pt x="20" y="32"/>
                    <a:pt x="20" y="48"/>
                  </a:cubicBezTo>
                  <a:cubicBezTo>
                    <a:pt x="20" y="514"/>
                    <a:pt x="20" y="514"/>
                    <a:pt x="20" y="514"/>
                  </a:cubicBezTo>
                  <a:cubicBezTo>
                    <a:pt x="20" y="529"/>
                    <a:pt x="32" y="542"/>
                    <a:pt x="48" y="542"/>
                  </a:cubicBezTo>
                  <a:cubicBezTo>
                    <a:pt x="271" y="542"/>
                    <a:pt x="271" y="542"/>
                    <a:pt x="271" y="542"/>
                  </a:cubicBezTo>
                  <a:cubicBezTo>
                    <a:pt x="287" y="542"/>
                    <a:pt x="299" y="529"/>
                    <a:pt x="299" y="514"/>
                  </a:cubicBezTo>
                  <a:cubicBezTo>
                    <a:pt x="299" y="48"/>
                    <a:pt x="299" y="48"/>
                    <a:pt x="299" y="48"/>
                  </a:cubicBezTo>
                  <a:cubicBezTo>
                    <a:pt x="299" y="32"/>
                    <a:pt x="287" y="20"/>
                    <a:pt x="271" y="20"/>
                  </a:cubicBezTo>
                  <a:lnTo>
                    <a:pt x="48" y="2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Freeform 35"/>
            <p:cNvSpPr>
              <a:spLocks/>
            </p:cNvSpPr>
            <p:nvPr/>
          </p:nvSpPr>
          <p:spPr bwMode="auto">
            <a:xfrm>
              <a:off x="8041532" y="2090315"/>
              <a:ext cx="399382" cy="139989"/>
            </a:xfrm>
            <a:custGeom>
              <a:avLst/>
              <a:gdLst>
                <a:gd name="T0" fmla="*/ 6 w 243"/>
                <a:gd name="T1" fmla="*/ 85 h 85"/>
                <a:gd name="T2" fmla="*/ 0 w 243"/>
                <a:gd name="T3" fmla="*/ 79 h 85"/>
                <a:gd name="T4" fmla="*/ 0 w 243"/>
                <a:gd name="T5" fmla="*/ 6 h 85"/>
                <a:gd name="T6" fmla="*/ 6 w 243"/>
                <a:gd name="T7" fmla="*/ 0 h 85"/>
                <a:gd name="T8" fmla="*/ 237 w 243"/>
                <a:gd name="T9" fmla="*/ 0 h 85"/>
                <a:gd name="T10" fmla="*/ 243 w 243"/>
                <a:gd name="T11" fmla="*/ 6 h 85"/>
                <a:gd name="T12" fmla="*/ 243 w 243"/>
                <a:gd name="T13" fmla="*/ 79 h 85"/>
                <a:gd name="T14" fmla="*/ 237 w 243"/>
                <a:gd name="T15" fmla="*/ 85 h 85"/>
                <a:gd name="T16" fmla="*/ 6 w 243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" h="85">
                  <a:moveTo>
                    <a:pt x="6" y="85"/>
                  </a:moveTo>
                  <a:cubicBezTo>
                    <a:pt x="2" y="85"/>
                    <a:pt x="0" y="83"/>
                    <a:pt x="0" y="7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0" y="0"/>
                    <a:pt x="243" y="2"/>
                    <a:pt x="243" y="6"/>
                  </a:cubicBezTo>
                  <a:cubicBezTo>
                    <a:pt x="243" y="79"/>
                    <a:pt x="243" y="79"/>
                    <a:pt x="243" y="79"/>
                  </a:cubicBezTo>
                  <a:cubicBezTo>
                    <a:pt x="243" y="83"/>
                    <a:pt x="240" y="85"/>
                    <a:pt x="237" y="85"/>
                  </a:cubicBezTo>
                  <a:lnTo>
                    <a:pt x="6" y="8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Freeform 36"/>
            <p:cNvSpPr>
              <a:spLocks noEditPoints="1"/>
            </p:cNvSpPr>
            <p:nvPr/>
          </p:nvSpPr>
          <p:spPr bwMode="auto">
            <a:xfrm>
              <a:off x="8031650" y="2080434"/>
              <a:ext cx="419145" cy="159752"/>
            </a:xfrm>
            <a:custGeom>
              <a:avLst/>
              <a:gdLst>
                <a:gd name="T0" fmla="*/ 243 w 255"/>
                <a:gd name="T1" fmla="*/ 12 h 97"/>
                <a:gd name="T2" fmla="*/ 243 w 255"/>
                <a:gd name="T3" fmla="*/ 85 h 97"/>
                <a:gd name="T4" fmla="*/ 12 w 255"/>
                <a:gd name="T5" fmla="*/ 85 h 97"/>
                <a:gd name="T6" fmla="*/ 12 w 255"/>
                <a:gd name="T7" fmla="*/ 12 h 97"/>
                <a:gd name="T8" fmla="*/ 243 w 255"/>
                <a:gd name="T9" fmla="*/ 12 h 97"/>
                <a:gd name="T10" fmla="*/ 243 w 255"/>
                <a:gd name="T11" fmla="*/ 0 h 97"/>
                <a:gd name="T12" fmla="*/ 12 w 255"/>
                <a:gd name="T13" fmla="*/ 0 h 97"/>
                <a:gd name="T14" fmla="*/ 0 w 255"/>
                <a:gd name="T15" fmla="*/ 12 h 97"/>
                <a:gd name="T16" fmla="*/ 0 w 255"/>
                <a:gd name="T17" fmla="*/ 85 h 97"/>
                <a:gd name="T18" fmla="*/ 12 w 255"/>
                <a:gd name="T19" fmla="*/ 97 h 97"/>
                <a:gd name="T20" fmla="*/ 243 w 255"/>
                <a:gd name="T21" fmla="*/ 97 h 97"/>
                <a:gd name="T22" fmla="*/ 255 w 255"/>
                <a:gd name="T23" fmla="*/ 85 h 97"/>
                <a:gd name="T24" fmla="*/ 255 w 255"/>
                <a:gd name="T25" fmla="*/ 12 h 97"/>
                <a:gd name="T26" fmla="*/ 243 w 255"/>
                <a:gd name="T2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5" h="97">
                  <a:moveTo>
                    <a:pt x="243" y="12"/>
                  </a:moveTo>
                  <a:cubicBezTo>
                    <a:pt x="243" y="85"/>
                    <a:pt x="243" y="85"/>
                    <a:pt x="243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43" y="12"/>
                    <a:pt x="243" y="12"/>
                    <a:pt x="243" y="12"/>
                  </a:cubicBezTo>
                  <a:moveTo>
                    <a:pt x="24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2"/>
                    <a:pt x="5" y="97"/>
                    <a:pt x="12" y="97"/>
                  </a:cubicBezTo>
                  <a:cubicBezTo>
                    <a:pt x="243" y="97"/>
                    <a:pt x="243" y="97"/>
                    <a:pt x="243" y="97"/>
                  </a:cubicBezTo>
                  <a:cubicBezTo>
                    <a:pt x="250" y="97"/>
                    <a:pt x="255" y="92"/>
                    <a:pt x="255" y="85"/>
                  </a:cubicBezTo>
                  <a:cubicBezTo>
                    <a:pt x="255" y="12"/>
                    <a:pt x="255" y="12"/>
                    <a:pt x="255" y="12"/>
                  </a:cubicBezTo>
                  <a:cubicBezTo>
                    <a:pt x="255" y="5"/>
                    <a:pt x="250" y="0"/>
                    <a:pt x="24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Rectangle 39"/>
            <p:cNvSpPr>
              <a:spLocks noChangeArrowheads="1"/>
            </p:cNvSpPr>
            <p:nvPr/>
          </p:nvSpPr>
          <p:spPr bwMode="auto">
            <a:xfrm>
              <a:off x="8074470" y="2755676"/>
              <a:ext cx="209984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Freeform 40"/>
            <p:cNvSpPr>
              <a:spLocks noEditPoints="1"/>
            </p:cNvSpPr>
            <p:nvPr/>
          </p:nvSpPr>
          <p:spPr bwMode="auto">
            <a:xfrm>
              <a:off x="8064589" y="2745794"/>
              <a:ext cx="229747" cy="97169"/>
            </a:xfrm>
            <a:custGeom>
              <a:avLst/>
              <a:gdLst>
                <a:gd name="T0" fmla="*/ 134 w 140"/>
                <a:gd name="T1" fmla="*/ 59 h 59"/>
                <a:gd name="T2" fmla="*/ 6 w 140"/>
                <a:gd name="T3" fmla="*/ 59 h 59"/>
                <a:gd name="T4" fmla="*/ 0 w 140"/>
                <a:gd name="T5" fmla="*/ 53 h 59"/>
                <a:gd name="T6" fmla="*/ 0 w 140"/>
                <a:gd name="T7" fmla="*/ 6 h 59"/>
                <a:gd name="T8" fmla="*/ 6 w 140"/>
                <a:gd name="T9" fmla="*/ 0 h 59"/>
                <a:gd name="T10" fmla="*/ 134 w 140"/>
                <a:gd name="T11" fmla="*/ 0 h 59"/>
                <a:gd name="T12" fmla="*/ 140 w 140"/>
                <a:gd name="T13" fmla="*/ 6 h 59"/>
                <a:gd name="T14" fmla="*/ 140 w 140"/>
                <a:gd name="T15" fmla="*/ 53 h 59"/>
                <a:gd name="T16" fmla="*/ 134 w 140"/>
                <a:gd name="T17" fmla="*/ 59 h 59"/>
                <a:gd name="T18" fmla="*/ 12 w 140"/>
                <a:gd name="T19" fmla="*/ 47 h 59"/>
                <a:gd name="T20" fmla="*/ 128 w 140"/>
                <a:gd name="T21" fmla="*/ 47 h 59"/>
                <a:gd name="T22" fmla="*/ 128 w 140"/>
                <a:gd name="T23" fmla="*/ 12 h 59"/>
                <a:gd name="T24" fmla="*/ 12 w 140"/>
                <a:gd name="T25" fmla="*/ 12 h 59"/>
                <a:gd name="T26" fmla="*/ 12 w 140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59">
                  <a:moveTo>
                    <a:pt x="134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8" y="0"/>
                    <a:pt x="140" y="3"/>
                    <a:pt x="140" y="6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7"/>
                    <a:pt x="138" y="59"/>
                    <a:pt x="134" y="59"/>
                  </a:cubicBezTo>
                  <a:close/>
                  <a:moveTo>
                    <a:pt x="12" y="47"/>
                  </a:moveTo>
                  <a:cubicBezTo>
                    <a:pt x="128" y="47"/>
                    <a:pt x="128" y="47"/>
                    <a:pt x="128" y="47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41"/>
            <p:cNvSpPr>
              <a:spLocks noChangeArrowheads="1"/>
            </p:cNvSpPr>
            <p:nvPr/>
          </p:nvSpPr>
          <p:spPr bwMode="auto">
            <a:xfrm>
              <a:off x="8197990" y="2642038"/>
              <a:ext cx="86464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" name="Freeform 42"/>
            <p:cNvSpPr>
              <a:spLocks noEditPoints="1"/>
            </p:cNvSpPr>
            <p:nvPr/>
          </p:nvSpPr>
          <p:spPr bwMode="auto">
            <a:xfrm>
              <a:off x="8188109" y="2632156"/>
              <a:ext cx="106227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5" name="Rectangle 43"/>
            <p:cNvSpPr>
              <a:spLocks noChangeArrowheads="1"/>
            </p:cNvSpPr>
            <p:nvPr/>
          </p:nvSpPr>
          <p:spPr bwMode="auto">
            <a:xfrm>
              <a:off x="8319040" y="2642038"/>
              <a:ext cx="87287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6" name="Freeform 44"/>
            <p:cNvSpPr>
              <a:spLocks noEditPoints="1"/>
            </p:cNvSpPr>
            <p:nvPr/>
          </p:nvSpPr>
          <p:spPr bwMode="auto">
            <a:xfrm>
              <a:off x="8309158" y="2632156"/>
              <a:ext cx="107051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7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7" name="Rectangle 45"/>
            <p:cNvSpPr>
              <a:spLocks noChangeArrowheads="1"/>
            </p:cNvSpPr>
            <p:nvPr/>
          </p:nvSpPr>
          <p:spPr bwMode="auto">
            <a:xfrm>
              <a:off x="8319040" y="2755676"/>
              <a:ext cx="87287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8" name="Freeform 46"/>
            <p:cNvSpPr>
              <a:spLocks noEditPoints="1"/>
            </p:cNvSpPr>
            <p:nvPr/>
          </p:nvSpPr>
          <p:spPr bwMode="auto">
            <a:xfrm>
              <a:off x="8309158" y="2745794"/>
              <a:ext cx="107051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7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9" name="Rectangle 49"/>
            <p:cNvSpPr>
              <a:spLocks noChangeArrowheads="1"/>
            </p:cNvSpPr>
            <p:nvPr/>
          </p:nvSpPr>
          <p:spPr bwMode="auto">
            <a:xfrm>
              <a:off x="8197990" y="2528399"/>
              <a:ext cx="86464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0" name="Freeform 50"/>
            <p:cNvSpPr>
              <a:spLocks noEditPoints="1"/>
            </p:cNvSpPr>
            <p:nvPr/>
          </p:nvSpPr>
          <p:spPr bwMode="auto">
            <a:xfrm>
              <a:off x="8188109" y="2518518"/>
              <a:ext cx="106227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1" name="Rectangle 51"/>
            <p:cNvSpPr>
              <a:spLocks noChangeArrowheads="1"/>
            </p:cNvSpPr>
            <p:nvPr/>
          </p:nvSpPr>
          <p:spPr bwMode="auto">
            <a:xfrm>
              <a:off x="8319040" y="2528399"/>
              <a:ext cx="87287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2" name="Freeform 52"/>
            <p:cNvSpPr>
              <a:spLocks noEditPoints="1"/>
            </p:cNvSpPr>
            <p:nvPr/>
          </p:nvSpPr>
          <p:spPr bwMode="auto">
            <a:xfrm>
              <a:off x="8309158" y="2518518"/>
              <a:ext cx="107051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7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3" name="Rectangle 55"/>
            <p:cNvSpPr>
              <a:spLocks noChangeArrowheads="1"/>
            </p:cNvSpPr>
            <p:nvPr/>
          </p:nvSpPr>
          <p:spPr bwMode="auto">
            <a:xfrm>
              <a:off x="8197990" y="2414761"/>
              <a:ext cx="86464" cy="774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4" name="Freeform 56"/>
            <p:cNvSpPr>
              <a:spLocks noEditPoints="1"/>
            </p:cNvSpPr>
            <p:nvPr/>
          </p:nvSpPr>
          <p:spPr bwMode="auto">
            <a:xfrm>
              <a:off x="8188109" y="2404879"/>
              <a:ext cx="106227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" name="Rectangle 57"/>
            <p:cNvSpPr>
              <a:spLocks noChangeArrowheads="1"/>
            </p:cNvSpPr>
            <p:nvPr/>
          </p:nvSpPr>
          <p:spPr bwMode="auto">
            <a:xfrm>
              <a:off x="8319040" y="2414761"/>
              <a:ext cx="87287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" name="Freeform 58"/>
            <p:cNvSpPr>
              <a:spLocks noEditPoints="1"/>
            </p:cNvSpPr>
            <p:nvPr/>
          </p:nvSpPr>
          <p:spPr bwMode="auto">
            <a:xfrm>
              <a:off x="8309158" y="2404879"/>
              <a:ext cx="107051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7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7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" name="Rectangle 61"/>
            <p:cNvSpPr>
              <a:spLocks noChangeArrowheads="1"/>
            </p:cNvSpPr>
            <p:nvPr/>
          </p:nvSpPr>
          <p:spPr bwMode="auto">
            <a:xfrm>
              <a:off x="8197990" y="2301123"/>
              <a:ext cx="86464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" name="Freeform 62"/>
            <p:cNvSpPr>
              <a:spLocks noEditPoints="1"/>
            </p:cNvSpPr>
            <p:nvPr/>
          </p:nvSpPr>
          <p:spPr bwMode="auto">
            <a:xfrm>
              <a:off x="8188109" y="2291241"/>
              <a:ext cx="106227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" name="Rectangle 63"/>
            <p:cNvSpPr>
              <a:spLocks noChangeArrowheads="1"/>
            </p:cNvSpPr>
            <p:nvPr/>
          </p:nvSpPr>
          <p:spPr bwMode="auto">
            <a:xfrm>
              <a:off x="8319040" y="2301123"/>
              <a:ext cx="87287" cy="774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" name="Freeform 64"/>
            <p:cNvSpPr>
              <a:spLocks noEditPoints="1"/>
            </p:cNvSpPr>
            <p:nvPr/>
          </p:nvSpPr>
          <p:spPr bwMode="auto">
            <a:xfrm>
              <a:off x="8309158" y="2291241"/>
              <a:ext cx="107051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3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1" name="Freeform 42"/>
            <p:cNvSpPr>
              <a:spLocks noEditPoints="1"/>
            </p:cNvSpPr>
            <p:nvPr/>
          </p:nvSpPr>
          <p:spPr bwMode="auto">
            <a:xfrm>
              <a:off x="8066236" y="2632156"/>
              <a:ext cx="106227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" name="Freeform 50"/>
            <p:cNvSpPr>
              <a:spLocks noEditPoints="1"/>
            </p:cNvSpPr>
            <p:nvPr/>
          </p:nvSpPr>
          <p:spPr bwMode="auto">
            <a:xfrm>
              <a:off x="8066236" y="2523281"/>
              <a:ext cx="106227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3" name="Freeform 56"/>
            <p:cNvSpPr>
              <a:spLocks noEditPoints="1"/>
            </p:cNvSpPr>
            <p:nvPr/>
          </p:nvSpPr>
          <p:spPr bwMode="auto">
            <a:xfrm>
              <a:off x="8066236" y="2404879"/>
              <a:ext cx="106227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" name="Freeform 62"/>
            <p:cNvSpPr>
              <a:spLocks noEditPoints="1"/>
            </p:cNvSpPr>
            <p:nvPr/>
          </p:nvSpPr>
          <p:spPr bwMode="auto">
            <a:xfrm>
              <a:off x="8066236" y="2291241"/>
              <a:ext cx="106227" cy="97169"/>
            </a:xfrm>
            <a:custGeom>
              <a:avLst/>
              <a:gdLst>
                <a:gd name="T0" fmla="*/ 59 w 65"/>
                <a:gd name="T1" fmla="*/ 59 h 59"/>
                <a:gd name="T2" fmla="*/ 6 w 65"/>
                <a:gd name="T3" fmla="*/ 59 h 59"/>
                <a:gd name="T4" fmla="*/ 0 w 65"/>
                <a:gd name="T5" fmla="*/ 53 h 59"/>
                <a:gd name="T6" fmla="*/ 0 w 65"/>
                <a:gd name="T7" fmla="*/ 6 h 59"/>
                <a:gd name="T8" fmla="*/ 6 w 65"/>
                <a:gd name="T9" fmla="*/ 0 h 59"/>
                <a:gd name="T10" fmla="*/ 59 w 65"/>
                <a:gd name="T11" fmla="*/ 0 h 59"/>
                <a:gd name="T12" fmla="*/ 65 w 65"/>
                <a:gd name="T13" fmla="*/ 6 h 59"/>
                <a:gd name="T14" fmla="*/ 65 w 65"/>
                <a:gd name="T15" fmla="*/ 53 h 59"/>
                <a:gd name="T16" fmla="*/ 59 w 65"/>
                <a:gd name="T17" fmla="*/ 59 h 59"/>
                <a:gd name="T18" fmla="*/ 12 w 65"/>
                <a:gd name="T19" fmla="*/ 47 h 59"/>
                <a:gd name="T20" fmla="*/ 53 w 65"/>
                <a:gd name="T21" fmla="*/ 47 h 59"/>
                <a:gd name="T22" fmla="*/ 53 w 65"/>
                <a:gd name="T23" fmla="*/ 12 h 59"/>
                <a:gd name="T24" fmla="*/ 12 w 65"/>
                <a:gd name="T25" fmla="*/ 12 h 59"/>
                <a:gd name="T26" fmla="*/ 12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9" y="59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5" y="3"/>
                    <a:pt x="65" y="6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6"/>
                    <a:pt x="63" y="59"/>
                    <a:pt x="59" y="59"/>
                  </a:cubicBezTo>
                  <a:close/>
                  <a:moveTo>
                    <a:pt x="12" y="47"/>
                  </a:moveTo>
                  <a:cubicBezTo>
                    <a:pt x="53" y="47"/>
                    <a:pt x="53" y="47"/>
                    <a:pt x="53" y="47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8" name="football"/>
          <p:cNvGrpSpPr/>
          <p:nvPr/>
        </p:nvGrpSpPr>
        <p:grpSpPr>
          <a:xfrm rot="20520835">
            <a:off x="7256844" y="5032591"/>
            <a:ext cx="2036698" cy="1230579"/>
            <a:chOff x="7104063" y="142875"/>
            <a:chExt cx="1812925" cy="1095375"/>
          </a:xfrm>
        </p:grpSpPr>
        <p:sp>
          <p:nvSpPr>
            <p:cNvPr id="649" name="Freeform 167"/>
            <p:cNvSpPr>
              <a:spLocks/>
            </p:cNvSpPr>
            <p:nvPr/>
          </p:nvSpPr>
          <p:spPr bwMode="auto">
            <a:xfrm>
              <a:off x="7135813" y="174625"/>
              <a:ext cx="1749425" cy="1031875"/>
            </a:xfrm>
            <a:custGeom>
              <a:avLst/>
              <a:gdLst>
                <a:gd name="T0" fmla="*/ 551 w 551"/>
                <a:gd name="T1" fmla="*/ 160 h 325"/>
                <a:gd name="T2" fmla="*/ 275 w 551"/>
                <a:gd name="T3" fmla="*/ 0 h 325"/>
                <a:gd name="T4" fmla="*/ 0 w 551"/>
                <a:gd name="T5" fmla="*/ 160 h 325"/>
                <a:gd name="T6" fmla="*/ 0 w 551"/>
                <a:gd name="T7" fmla="*/ 165 h 325"/>
                <a:gd name="T8" fmla="*/ 275 w 551"/>
                <a:gd name="T9" fmla="*/ 325 h 325"/>
                <a:gd name="T10" fmla="*/ 551 w 551"/>
                <a:gd name="T11" fmla="*/ 165 h 325"/>
                <a:gd name="T12" fmla="*/ 551 w 551"/>
                <a:gd name="T13" fmla="*/ 16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325">
                  <a:moveTo>
                    <a:pt x="551" y="160"/>
                  </a:moveTo>
                  <a:cubicBezTo>
                    <a:pt x="537" y="74"/>
                    <a:pt x="400" y="0"/>
                    <a:pt x="275" y="0"/>
                  </a:cubicBezTo>
                  <a:cubicBezTo>
                    <a:pt x="153" y="0"/>
                    <a:pt x="10" y="69"/>
                    <a:pt x="0" y="16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" y="256"/>
                    <a:pt x="153" y="325"/>
                    <a:pt x="275" y="325"/>
                  </a:cubicBezTo>
                  <a:cubicBezTo>
                    <a:pt x="400" y="325"/>
                    <a:pt x="537" y="251"/>
                    <a:pt x="551" y="165"/>
                  </a:cubicBezTo>
                  <a:lnTo>
                    <a:pt x="551" y="160"/>
                  </a:lnTo>
                  <a:close/>
                </a:path>
              </a:pathLst>
            </a:custGeom>
            <a:gradFill>
              <a:gsLst>
                <a:gs pos="53000">
                  <a:schemeClr val="accent3">
                    <a:lumMod val="75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0" name="Freeform 168"/>
            <p:cNvSpPr>
              <a:spLocks noEditPoints="1"/>
            </p:cNvSpPr>
            <p:nvPr/>
          </p:nvSpPr>
          <p:spPr bwMode="auto">
            <a:xfrm>
              <a:off x="7104063" y="142875"/>
              <a:ext cx="1812925" cy="1095375"/>
            </a:xfrm>
            <a:custGeom>
              <a:avLst/>
              <a:gdLst>
                <a:gd name="T0" fmla="*/ 285 w 571"/>
                <a:gd name="T1" fmla="*/ 345 h 345"/>
                <a:gd name="T2" fmla="*/ 0 w 571"/>
                <a:gd name="T3" fmla="*/ 176 h 345"/>
                <a:gd name="T4" fmla="*/ 0 w 571"/>
                <a:gd name="T5" fmla="*/ 175 h 345"/>
                <a:gd name="T6" fmla="*/ 0 w 571"/>
                <a:gd name="T7" fmla="*/ 168 h 345"/>
                <a:gd name="T8" fmla="*/ 285 w 571"/>
                <a:gd name="T9" fmla="*/ 0 h 345"/>
                <a:gd name="T10" fmla="*/ 570 w 571"/>
                <a:gd name="T11" fmla="*/ 168 h 345"/>
                <a:gd name="T12" fmla="*/ 571 w 571"/>
                <a:gd name="T13" fmla="*/ 170 h 345"/>
                <a:gd name="T14" fmla="*/ 570 w 571"/>
                <a:gd name="T15" fmla="*/ 177 h 345"/>
                <a:gd name="T16" fmla="*/ 285 w 571"/>
                <a:gd name="T17" fmla="*/ 345 h 345"/>
                <a:gd name="T18" fmla="*/ 20 w 571"/>
                <a:gd name="T19" fmla="*/ 175 h 345"/>
                <a:gd name="T20" fmla="*/ 285 w 571"/>
                <a:gd name="T21" fmla="*/ 325 h 345"/>
                <a:gd name="T22" fmla="*/ 551 w 571"/>
                <a:gd name="T23" fmla="*/ 174 h 345"/>
                <a:gd name="T24" fmla="*/ 551 w 571"/>
                <a:gd name="T25" fmla="*/ 170 h 345"/>
                <a:gd name="T26" fmla="*/ 285 w 571"/>
                <a:gd name="T27" fmla="*/ 20 h 345"/>
                <a:gd name="T28" fmla="*/ 20 w 571"/>
                <a:gd name="T29" fmla="*/ 170 h 345"/>
                <a:gd name="T30" fmla="*/ 20 w 571"/>
                <a:gd name="T31" fmla="*/ 17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1" h="345">
                  <a:moveTo>
                    <a:pt x="285" y="345"/>
                  </a:moveTo>
                  <a:cubicBezTo>
                    <a:pt x="159" y="345"/>
                    <a:pt x="10" y="273"/>
                    <a:pt x="0" y="17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10" y="72"/>
                    <a:pt x="159" y="0"/>
                    <a:pt x="285" y="0"/>
                  </a:cubicBezTo>
                  <a:cubicBezTo>
                    <a:pt x="408" y="0"/>
                    <a:pt x="556" y="72"/>
                    <a:pt x="570" y="168"/>
                  </a:cubicBezTo>
                  <a:cubicBezTo>
                    <a:pt x="571" y="170"/>
                    <a:pt x="571" y="170"/>
                    <a:pt x="571" y="170"/>
                  </a:cubicBezTo>
                  <a:cubicBezTo>
                    <a:pt x="570" y="177"/>
                    <a:pt x="570" y="177"/>
                    <a:pt x="570" y="177"/>
                  </a:cubicBezTo>
                  <a:cubicBezTo>
                    <a:pt x="556" y="273"/>
                    <a:pt x="408" y="345"/>
                    <a:pt x="285" y="345"/>
                  </a:cubicBezTo>
                  <a:close/>
                  <a:moveTo>
                    <a:pt x="20" y="175"/>
                  </a:moveTo>
                  <a:cubicBezTo>
                    <a:pt x="30" y="259"/>
                    <a:pt x="170" y="325"/>
                    <a:pt x="285" y="325"/>
                  </a:cubicBezTo>
                  <a:cubicBezTo>
                    <a:pt x="409" y="325"/>
                    <a:pt x="538" y="252"/>
                    <a:pt x="551" y="174"/>
                  </a:cubicBezTo>
                  <a:cubicBezTo>
                    <a:pt x="551" y="170"/>
                    <a:pt x="551" y="170"/>
                    <a:pt x="551" y="170"/>
                  </a:cubicBezTo>
                  <a:cubicBezTo>
                    <a:pt x="538" y="93"/>
                    <a:pt x="409" y="20"/>
                    <a:pt x="285" y="20"/>
                  </a:cubicBezTo>
                  <a:cubicBezTo>
                    <a:pt x="170" y="20"/>
                    <a:pt x="30" y="85"/>
                    <a:pt x="20" y="170"/>
                  </a:cubicBezTo>
                  <a:lnTo>
                    <a:pt x="20" y="17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Freeform 169"/>
            <p:cNvSpPr>
              <a:spLocks/>
            </p:cNvSpPr>
            <p:nvPr/>
          </p:nvSpPr>
          <p:spPr bwMode="auto">
            <a:xfrm>
              <a:off x="7662863" y="422275"/>
              <a:ext cx="685800" cy="92075"/>
            </a:xfrm>
            <a:custGeom>
              <a:avLst/>
              <a:gdLst>
                <a:gd name="T0" fmla="*/ 0 w 216"/>
                <a:gd name="T1" fmla="*/ 5 h 29"/>
                <a:gd name="T2" fmla="*/ 108 w 216"/>
                <a:gd name="T3" fmla="*/ 1 h 29"/>
                <a:gd name="T4" fmla="*/ 216 w 216"/>
                <a:gd name="T5" fmla="*/ 4 h 29"/>
                <a:gd name="T6" fmla="*/ 216 w 216"/>
                <a:gd name="T7" fmla="*/ 27 h 29"/>
                <a:gd name="T8" fmla="*/ 106 w 216"/>
                <a:gd name="T9" fmla="*/ 23 h 29"/>
                <a:gd name="T10" fmla="*/ 0 w 216"/>
                <a:gd name="T11" fmla="*/ 29 h 29"/>
                <a:gd name="T12" fmla="*/ 0 w 216"/>
                <a:gd name="T13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9">
                  <a:moveTo>
                    <a:pt x="0" y="5"/>
                  </a:moveTo>
                  <a:cubicBezTo>
                    <a:pt x="0" y="5"/>
                    <a:pt x="23" y="1"/>
                    <a:pt x="108" y="1"/>
                  </a:cubicBezTo>
                  <a:cubicBezTo>
                    <a:pt x="186" y="0"/>
                    <a:pt x="216" y="4"/>
                    <a:pt x="216" y="4"/>
                  </a:cubicBezTo>
                  <a:cubicBezTo>
                    <a:pt x="216" y="27"/>
                    <a:pt x="216" y="27"/>
                    <a:pt x="216" y="27"/>
                  </a:cubicBezTo>
                  <a:cubicBezTo>
                    <a:pt x="216" y="27"/>
                    <a:pt x="178" y="23"/>
                    <a:pt x="106" y="23"/>
                  </a:cubicBezTo>
                  <a:cubicBezTo>
                    <a:pt x="43" y="24"/>
                    <a:pt x="0" y="29"/>
                    <a:pt x="0" y="29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2" name="Freeform 172"/>
            <p:cNvSpPr>
              <a:spLocks/>
            </p:cNvSpPr>
            <p:nvPr/>
          </p:nvSpPr>
          <p:spPr bwMode="auto">
            <a:xfrm>
              <a:off x="7720013" y="396875"/>
              <a:ext cx="60325" cy="171450"/>
            </a:xfrm>
            <a:custGeom>
              <a:avLst/>
              <a:gdLst>
                <a:gd name="T0" fmla="*/ 2 w 19"/>
                <a:gd name="T1" fmla="*/ 54 h 54"/>
                <a:gd name="T2" fmla="*/ 2 w 19"/>
                <a:gd name="T3" fmla="*/ 53 h 54"/>
                <a:gd name="T4" fmla="*/ 0 w 19"/>
                <a:gd name="T5" fmla="*/ 24 h 54"/>
                <a:gd name="T6" fmla="*/ 3 w 19"/>
                <a:gd name="T7" fmla="*/ 1 h 54"/>
                <a:gd name="T8" fmla="*/ 3 w 19"/>
                <a:gd name="T9" fmla="*/ 0 h 54"/>
                <a:gd name="T10" fmla="*/ 18 w 19"/>
                <a:gd name="T11" fmla="*/ 0 h 54"/>
                <a:gd name="T12" fmla="*/ 18 w 19"/>
                <a:gd name="T13" fmla="*/ 0 h 54"/>
                <a:gd name="T14" fmla="*/ 19 w 19"/>
                <a:gd name="T15" fmla="*/ 1 h 54"/>
                <a:gd name="T16" fmla="*/ 16 w 19"/>
                <a:gd name="T17" fmla="*/ 23 h 54"/>
                <a:gd name="T18" fmla="*/ 17 w 19"/>
                <a:gd name="T19" fmla="*/ 53 h 54"/>
                <a:gd name="T20" fmla="*/ 17 w 19"/>
                <a:gd name="T21" fmla="*/ 53 h 54"/>
                <a:gd name="T22" fmla="*/ 16 w 19"/>
                <a:gd name="T23" fmla="*/ 54 h 54"/>
                <a:gd name="T24" fmla="*/ 2 w 19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4">
                  <a:moveTo>
                    <a:pt x="2" y="54"/>
                  </a:moveTo>
                  <a:cubicBezTo>
                    <a:pt x="2" y="54"/>
                    <a:pt x="2" y="53"/>
                    <a:pt x="2" y="53"/>
                  </a:cubicBezTo>
                  <a:cubicBezTo>
                    <a:pt x="2" y="53"/>
                    <a:pt x="0" y="32"/>
                    <a:pt x="0" y="24"/>
                  </a:cubicBezTo>
                  <a:cubicBezTo>
                    <a:pt x="0" y="16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7" y="13"/>
                    <a:pt x="16" y="23"/>
                  </a:cubicBezTo>
                  <a:cubicBezTo>
                    <a:pt x="16" y="32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6" y="54"/>
                  </a:cubicBezTo>
                  <a:lnTo>
                    <a:pt x="2" y="5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3" name="Freeform 174"/>
            <p:cNvSpPr>
              <a:spLocks/>
            </p:cNvSpPr>
            <p:nvPr/>
          </p:nvSpPr>
          <p:spPr bwMode="auto">
            <a:xfrm>
              <a:off x="7818438" y="393700"/>
              <a:ext cx="60325" cy="174625"/>
            </a:xfrm>
            <a:custGeom>
              <a:avLst/>
              <a:gdLst>
                <a:gd name="T0" fmla="*/ 2 w 19"/>
                <a:gd name="T1" fmla="*/ 55 h 55"/>
                <a:gd name="T2" fmla="*/ 2 w 19"/>
                <a:gd name="T3" fmla="*/ 54 h 55"/>
                <a:gd name="T4" fmla="*/ 0 w 19"/>
                <a:gd name="T5" fmla="*/ 24 h 55"/>
                <a:gd name="T6" fmla="*/ 3 w 19"/>
                <a:gd name="T7" fmla="*/ 0 h 55"/>
                <a:gd name="T8" fmla="*/ 3 w 19"/>
                <a:gd name="T9" fmla="*/ 0 h 55"/>
                <a:gd name="T10" fmla="*/ 18 w 19"/>
                <a:gd name="T11" fmla="*/ 0 h 55"/>
                <a:gd name="T12" fmla="*/ 18 w 19"/>
                <a:gd name="T13" fmla="*/ 0 h 55"/>
                <a:gd name="T14" fmla="*/ 19 w 19"/>
                <a:gd name="T15" fmla="*/ 0 h 55"/>
                <a:gd name="T16" fmla="*/ 16 w 19"/>
                <a:gd name="T17" fmla="*/ 23 h 55"/>
                <a:gd name="T18" fmla="*/ 17 w 19"/>
                <a:gd name="T19" fmla="*/ 54 h 55"/>
                <a:gd name="T20" fmla="*/ 17 w 19"/>
                <a:gd name="T21" fmla="*/ 54 h 55"/>
                <a:gd name="T22" fmla="*/ 16 w 19"/>
                <a:gd name="T23" fmla="*/ 55 h 55"/>
                <a:gd name="T24" fmla="*/ 2 w 1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5">
                  <a:moveTo>
                    <a:pt x="2" y="55"/>
                  </a:moveTo>
                  <a:cubicBezTo>
                    <a:pt x="2" y="55"/>
                    <a:pt x="2" y="54"/>
                    <a:pt x="2" y="54"/>
                  </a:cubicBezTo>
                  <a:cubicBezTo>
                    <a:pt x="2" y="54"/>
                    <a:pt x="0" y="33"/>
                    <a:pt x="0" y="24"/>
                  </a:cubicBezTo>
                  <a:cubicBezTo>
                    <a:pt x="0" y="16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7" y="13"/>
                    <a:pt x="16" y="23"/>
                  </a:cubicBezTo>
                  <a:cubicBezTo>
                    <a:pt x="16" y="33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5"/>
                    <a:pt x="16" y="55"/>
                    <a:pt x="16" y="55"/>
                  </a:cubicBezTo>
                  <a:lnTo>
                    <a:pt x="2" y="5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" name="Freeform 176"/>
            <p:cNvSpPr>
              <a:spLocks/>
            </p:cNvSpPr>
            <p:nvPr/>
          </p:nvSpPr>
          <p:spPr bwMode="auto">
            <a:xfrm>
              <a:off x="7920038" y="390525"/>
              <a:ext cx="60325" cy="177800"/>
            </a:xfrm>
            <a:custGeom>
              <a:avLst/>
              <a:gdLst>
                <a:gd name="T0" fmla="*/ 2 w 19"/>
                <a:gd name="T1" fmla="*/ 56 h 56"/>
                <a:gd name="T2" fmla="*/ 2 w 19"/>
                <a:gd name="T3" fmla="*/ 55 h 56"/>
                <a:gd name="T4" fmla="*/ 0 w 19"/>
                <a:gd name="T5" fmla="*/ 25 h 56"/>
                <a:gd name="T6" fmla="*/ 3 w 19"/>
                <a:gd name="T7" fmla="*/ 1 h 56"/>
                <a:gd name="T8" fmla="*/ 3 w 19"/>
                <a:gd name="T9" fmla="*/ 0 h 56"/>
                <a:gd name="T10" fmla="*/ 18 w 19"/>
                <a:gd name="T11" fmla="*/ 0 h 56"/>
                <a:gd name="T12" fmla="*/ 19 w 19"/>
                <a:gd name="T13" fmla="*/ 1 h 56"/>
                <a:gd name="T14" fmla="*/ 19 w 19"/>
                <a:gd name="T15" fmla="*/ 1 h 56"/>
                <a:gd name="T16" fmla="*/ 17 w 19"/>
                <a:gd name="T17" fmla="*/ 24 h 56"/>
                <a:gd name="T18" fmla="*/ 17 w 19"/>
                <a:gd name="T19" fmla="*/ 55 h 56"/>
                <a:gd name="T20" fmla="*/ 17 w 19"/>
                <a:gd name="T21" fmla="*/ 55 h 56"/>
                <a:gd name="T22" fmla="*/ 16 w 19"/>
                <a:gd name="T23" fmla="*/ 56 h 56"/>
                <a:gd name="T24" fmla="*/ 2 w 19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6">
                  <a:moveTo>
                    <a:pt x="2" y="56"/>
                  </a:moveTo>
                  <a:cubicBezTo>
                    <a:pt x="2" y="56"/>
                    <a:pt x="2" y="55"/>
                    <a:pt x="2" y="55"/>
                  </a:cubicBezTo>
                  <a:cubicBezTo>
                    <a:pt x="2" y="55"/>
                    <a:pt x="0" y="33"/>
                    <a:pt x="0" y="25"/>
                  </a:cubicBezTo>
                  <a:cubicBezTo>
                    <a:pt x="0" y="17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7" y="14"/>
                    <a:pt x="17" y="24"/>
                  </a:cubicBezTo>
                  <a:cubicBezTo>
                    <a:pt x="16" y="34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6"/>
                    <a:pt x="17" y="56"/>
                    <a:pt x="16" y="56"/>
                  </a:cubicBezTo>
                  <a:lnTo>
                    <a:pt x="2" y="5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" name="Freeform 178"/>
            <p:cNvSpPr>
              <a:spLocks/>
            </p:cNvSpPr>
            <p:nvPr/>
          </p:nvSpPr>
          <p:spPr bwMode="auto">
            <a:xfrm>
              <a:off x="8024813" y="390525"/>
              <a:ext cx="57150" cy="177800"/>
            </a:xfrm>
            <a:custGeom>
              <a:avLst/>
              <a:gdLst>
                <a:gd name="T0" fmla="*/ 2 w 18"/>
                <a:gd name="T1" fmla="*/ 56 h 56"/>
                <a:gd name="T2" fmla="*/ 1 w 18"/>
                <a:gd name="T3" fmla="*/ 55 h 56"/>
                <a:gd name="T4" fmla="*/ 0 w 18"/>
                <a:gd name="T5" fmla="*/ 25 h 56"/>
                <a:gd name="T6" fmla="*/ 2 w 18"/>
                <a:gd name="T7" fmla="*/ 1 h 56"/>
                <a:gd name="T8" fmla="*/ 3 w 18"/>
                <a:gd name="T9" fmla="*/ 0 h 56"/>
                <a:gd name="T10" fmla="*/ 17 w 18"/>
                <a:gd name="T11" fmla="*/ 0 h 56"/>
                <a:gd name="T12" fmla="*/ 18 w 18"/>
                <a:gd name="T13" fmla="*/ 1 h 56"/>
                <a:gd name="T14" fmla="*/ 18 w 18"/>
                <a:gd name="T15" fmla="*/ 1 h 56"/>
                <a:gd name="T16" fmla="*/ 16 w 18"/>
                <a:gd name="T17" fmla="*/ 24 h 56"/>
                <a:gd name="T18" fmla="*/ 17 w 18"/>
                <a:gd name="T19" fmla="*/ 55 h 56"/>
                <a:gd name="T20" fmla="*/ 16 w 18"/>
                <a:gd name="T21" fmla="*/ 55 h 56"/>
                <a:gd name="T22" fmla="*/ 16 w 18"/>
                <a:gd name="T23" fmla="*/ 56 h 56"/>
                <a:gd name="T24" fmla="*/ 2 w 18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56">
                  <a:moveTo>
                    <a:pt x="2" y="56"/>
                  </a:moveTo>
                  <a:cubicBezTo>
                    <a:pt x="1" y="56"/>
                    <a:pt x="1" y="55"/>
                    <a:pt x="1" y="55"/>
                  </a:cubicBezTo>
                  <a:cubicBezTo>
                    <a:pt x="1" y="55"/>
                    <a:pt x="0" y="33"/>
                    <a:pt x="0" y="25"/>
                  </a:cubicBezTo>
                  <a:cubicBezTo>
                    <a:pt x="0" y="17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6" y="14"/>
                    <a:pt x="16" y="24"/>
                  </a:cubicBezTo>
                  <a:cubicBezTo>
                    <a:pt x="16" y="34"/>
                    <a:pt x="17" y="55"/>
                    <a:pt x="17" y="55"/>
                  </a:cubicBezTo>
                  <a:cubicBezTo>
                    <a:pt x="17" y="55"/>
                    <a:pt x="17" y="55"/>
                    <a:pt x="16" y="55"/>
                  </a:cubicBezTo>
                  <a:cubicBezTo>
                    <a:pt x="16" y="56"/>
                    <a:pt x="16" y="56"/>
                    <a:pt x="16" y="56"/>
                  </a:cubicBezTo>
                  <a:lnTo>
                    <a:pt x="2" y="5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" name="Freeform 180"/>
            <p:cNvSpPr>
              <a:spLocks/>
            </p:cNvSpPr>
            <p:nvPr/>
          </p:nvSpPr>
          <p:spPr bwMode="auto">
            <a:xfrm>
              <a:off x="8132763" y="393700"/>
              <a:ext cx="60325" cy="174625"/>
            </a:xfrm>
            <a:custGeom>
              <a:avLst/>
              <a:gdLst>
                <a:gd name="T0" fmla="*/ 3 w 19"/>
                <a:gd name="T1" fmla="*/ 55 h 55"/>
                <a:gd name="T2" fmla="*/ 2 w 19"/>
                <a:gd name="T3" fmla="*/ 54 h 55"/>
                <a:gd name="T4" fmla="*/ 0 w 19"/>
                <a:gd name="T5" fmla="*/ 24 h 55"/>
                <a:gd name="T6" fmla="*/ 3 w 19"/>
                <a:gd name="T7" fmla="*/ 0 h 55"/>
                <a:gd name="T8" fmla="*/ 4 w 19"/>
                <a:gd name="T9" fmla="*/ 0 h 55"/>
                <a:gd name="T10" fmla="*/ 18 w 19"/>
                <a:gd name="T11" fmla="*/ 0 h 55"/>
                <a:gd name="T12" fmla="*/ 19 w 19"/>
                <a:gd name="T13" fmla="*/ 0 h 55"/>
                <a:gd name="T14" fmla="*/ 19 w 19"/>
                <a:gd name="T15" fmla="*/ 0 h 55"/>
                <a:gd name="T16" fmla="*/ 17 w 19"/>
                <a:gd name="T17" fmla="*/ 23 h 55"/>
                <a:gd name="T18" fmla="*/ 17 w 19"/>
                <a:gd name="T19" fmla="*/ 54 h 55"/>
                <a:gd name="T20" fmla="*/ 17 w 19"/>
                <a:gd name="T21" fmla="*/ 54 h 55"/>
                <a:gd name="T22" fmla="*/ 17 w 19"/>
                <a:gd name="T23" fmla="*/ 55 h 55"/>
                <a:gd name="T24" fmla="*/ 3 w 19"/>
                <a:gd name="T2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5">
                  <a:moveTo>
                    <a:pt x="3" y="55"/>
                  </a:moveTo>
                  <a:cubicBezTo>
                    <a:pt x="2" y="55"/>
                    <a:pt x="2" y="54"/>
                    <a:pt x="2" y="54"/>
                  </a:cubicBezTo>
                  <a:cubicBezTo>
                    <a:pt x="2" y="54"/>
                    <a:pt x="0" y="33"/>
                    <a:pt x="0" y="24"/>
                  </a:cubicBezTo>
                  <a:cubicBezTo>
                    <a:pt x="0" y="16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1"/>
                    <a:pt x="17" y="13"/>
                    <a:pt x="17" y="23"/>
                  </a:cubicBezTo>
                  <a:cubicBezTo>
                    <a:pt x="17" y="33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5"/>
                    <a:pt x="17" y="55"/>
                    <a:pt x="17" y="55"/>
                  </a:cubicBezTo>
                  <a:lnTo>
                    <a:pt x="3" y="5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" name="Freeform 182"/>
            <p:cNvSpPr>
              <a:spLocks/>
            </p:cNvSpPr>
            <p:nvPr/>
          </p:nvSpPr>
          <p:spPr bwMode="auto">
            <a:xfrm>
              <a:off x="8237538" y="396875"/>
              <a:ext cx="60325" cy="171450"/>
            </a:xfrm>
            <a:custGeom>
              <a:avLst/>
              <a:gdLst>
                <a:gd name="T0" fmla="*/ 3 w 19"/>
                <a:gd name="T1" fmla="*/ 54 h 54"/>
                <a:gd name="T2" fmla="*/ 2 w 19"/>
                <a:gd name="T3" fmla="*/ 53 h 54"/>
                <a:gd name="T4" fmla="*/ 0 w 19"/>
                <a:gd name="T5" fmla="*/ 24 h 54"/>
                <a:gd name="T6" fmla="*/ 3 w 19"/>
                <a:gd name="T7" fmla="*/ 1 h 54"/>
                <a:gd name="T8" fmla="*/ 4 w 19"/>
                <a:gd name="T9" fmla="*/ 0 h 54"/>
                <a:gd name="T10" fmla="*/ 18 w 19"/>
                <a:gd name="T11" fmla="*/ 0 h 54"/>
                <a:gd name="T12" fmla="*/ 19 w 19"/>
                <a:gd name="T13" fmla="*/ 0 h 54"/>
                <a:gd name="T14" fmla="*/ 19 w 19"/>
                <a:gd name="T15" fmla="*/ 1 h 54"/>
                <a:gd name="T16" fmla="*/ 17 w 19"/>
                <a:gd name="T17" fmla="*/ 23 h 54"/>
                <a:gd name="T18" fmla="*/ 17 w 19"/>
                <a:gd name="T19" fmla="*/ 53 h 54"/>
                <a:gd name="T20" fmla="*/ 17 w 19"/>
                <a:gd name="T21" fmla="*/ 53 h 54"/>
                <a:gd name="T22" fmla="*/ 17 w 19"/>
                <a:gd name="T23" fmla="*/ 54 h 54"/>
                <a:gd name="T24" fmla="*/ 3 w 19"/>
                <a:gd name="T2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54">
                  <a:moveTo>
                    <a:pt x="3" y="54"/>
                  </a:moveTo>
                  <a:cubicBezTo>
                    <a:pt x="2" y="54"/>
                    <a:pt x="2" y="53"/>
                    <a:pt x="2" y="53"/>
                  </a:cubicBezTo>
                  <a:cubicBezTo>
                    <a:pt x="2" y="53"/>
                    <a:pt x="0" y="32"/>
                    <a:pt x="0" y="24"/>
                  </a:cubicBezTo>
                  <a:cubicBezTo>
                    <a:pt x="0" y="16"/>
                    <a:pt x="3" y="1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7" y="13"/>
                    <a:pt x="17" y="23"/>
                  </a:cubicBezTo>
                  <a:cubicBezTo>
                    <a:pt x="16" y="32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4"/>
                    <a:pt x="17" y="54"/>
                    <a:pt x="17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" name="Freeform 184"/>
            <p:cNvSpPr>
              <a:spLocks/>
            </p:cNvSpPr>
            <p:nvPr/>
          </p:nvSpPr>
          <p:spPr bwMode="auto">
            <a:xfrm>
              <a:off x="7348538" y="279400"/>
              <a:ext cx="177800" cy="806450"/>
            </a:xfrm>
            <a:custGeom>
              <a:avLst/>
              <a:gdLst>
                <a:gd name="T0" fmla="*/ 49 w 56"/>
                <a:gd name="T1" fmla="*/ 254 h 254"/>
                <a:gd name="T2" fmla="*/ 34 w 56"/>
                <a:gd name="T3" fmla="*/ 135 h 254"/>
                <a:gd name="T4" fmla="*/ 56 w 56"/>
                <a:gd name="T5" fmla="*/ 0 h 254"/>
                <a:gd name="T6" fmla="*/ 20 w 56"/>
                <a:gd name="T7" fmla="*/ 18 h 254"/>
                <a:gd name="T8" fmla="*/ 0 w 56"/>
                <a:gd name="T9" fmla="*/ 134 h 254"/>
                <a:gd name="T10" fmla="*/ 15 w 56"/>
                <a:gd name="T11" fmla="*/ 235 h 254"/>
                <a:gd name="T12" fmla="*/ 49 w 56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4">
                  <a:moveTo>
                    <a:pt x="49" y="254"/>
                  </a:moveTo>
                  <a:cubicBezTo>
                    <a:pt x="41" y="227"/>
                    <a:pt x="34" y="173"/>
                    <a:pt x="34" y="135"/>
                  </a:cubicBezTo>
                  <a:cubicBezTo>
                    <a:pt x="34" y="88"/>
                    <a:pt x="44" y="28"/>
                    <a:pt x="56" y="0"/>
                  </a:cubicBezTo>
                  <a:cubicBezTo>
                    <a:pt x="44" y="5"/>
                    <a:pt x="31" y="12"/>
                    <a:pt x="20" y="18"/>
                  </a:cubicBezTo>
                  <a:cubicBezTo>
                    <a:pt x="8" y="46"/>
                    <a:pt x="0" y="88"/>
                    <a:pt x="0" y="134"/>
                  </a:cubicBezTo>
                  <a:cubicBezTo>
                    <a:pt x="0" y="173"/>
                    <a:pt x="6" y="208"/>
                    <a:pt x="15" y="235"/>
                  </a:cubicBezTo>
                  <a:cubicBezTo>
                    <a:pt x="26" y="242"/>
                    <a:pt x="37" y="248"/>
                    <a:pt x="49" y="25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9" name="Freeform 185"/>
            <p:cNvSpPr>
              <a:spLocks/>
            </p:cNvSpPr>
            <p:nvPr/>
          </p:nvSpPr>
          <p:spPr bwMode="auto">
            <a:xfrm>
              <a:off x="8491538" y="279400"/>
              <a:ext cx="177800" cy="806450"/>
            </a:xfrm>
            <a:custGeom>
              <a:avLst/>
              <a:gdLst>
                <a:gd name="T0" fmla="*/ 7 w 56"/>
                <a:gd name="T1" fmla="*/ 254 h 254"/>
                <a:gd name="T2" fmla="*/ 22 w 56"/>
                <a:gd name="T3" fmla="*/ 135 h 254"/>
                <a:gd name="T4" fmla="*/ 0 w 56"/>
                <a:gd name="T5" fmla="*/ 0 h 254"/>
                <a:gd name="T6" fmla="*/ 36 w 56"/>
                <a:gd name="T7" fmla="*/ 18 h 254"/>
                <a:gd name="T8" fmla="*/ 56 w 56"/>
                <a:gd name="T9" fmla="*/ 134 h 254"/>
                <a:gd name="T10" fmla="*/ 41 w 56"/>
                <a:gd name="T11" fmla="*/ 235 h 254"/>
                <a:gd name="T12" fmla="*/ 7 w 56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54">
                  <a:moveTo>
                    <a:pt x="7" y="254"/>
                  </a:moveTo>
                  <a:cubicBezTo>
                    <a:pt x="16" y="227"/>
                    <a:pt x="22" y="173"/>
                    <a:pt x="22" y="135"/>
                  </a:cubicBezTo>
                  <a:cubicBezTo>
                    <a:pt x="22" y="88"/>
                    <a:pt x="12" y="28"/>
                    <a:pt x="0" y="0"/>
                  </a:cubicBezTo>
                  <a:cubicBezTo>
                    <a:pt x="12" y="5"/>
                    <a:pt x="25" y="12"/>
                    <a:pt x="36" y="18"/>
                  </a:cubicBezTo>
                  <a:cubicBezTo>
                    <a:pt x="48" y="46"/>
                    <a:pt x="56" y="88"/>
                    <a:pt x="56" y="134"/>
                  </a:cubicBezTo>
                  <a:cubicBezTo>
                    <a:pt x="56" y="173"/>
                    <a:pt x="50" y="208"/>
                    <a:pt x="41" y="235"/>
                  </a:cubicBezTo>
                  <a:cubicBezTo>
                    <a:pt x="31" y="242"/>
                    <a:pt x="19" y="248"/>
                    <a:pt x="7" y="254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0" name="Freeform 186"/>
            <p:cNvSpPr>
              <a:spLocks/>
            </p:cNvSpPr>
            <p:nvPr/>
          </p:nvSpPr>
          <p:spPr bwMode="auto">
            <a:xfrm>
              <a:off x="7545388" y="327025"/>
              <a:ext cx="923925" cy="152400"/>
            </a:xfrm>
            <a:custGeom>
              <a:avLst/>
              <a:gdLst>
                <a:gd name="T0" fmla="*/ 262 w 291"/>
                <a:gd name="T1" fmla="*/ 48 h 48"/>
                <a:gd name="T2" fmla="*/ 261 w 291"/>
                <a:gd name="T3" fmla="*/ 42 h 48"/>
                <a:gd name="T4" fmla="*/ 285 w 291"/>
                <a:gd name="T5" fmla="*/ 38 h 48"/>
                <a:gd name="T6" fmla="*/ 222 w 291"/>
                <a:gd name="T7" fmla="*/ 16 h 48"/>
                <a:gd name="T8" fmla="*/ 200 w 291"/>
                <a:gd name="T9" fmla="*/ 14 h 48"/>
                <a:gd name="T10" fmla="*/ 191 w 291"/>
                <a:gd name="T11" fmla="*/ 12 h 48"/>
                <a:gd name="T12" fmla="*/ 148 w 291"/>
                <a:gd name="T13" fmla="*/ 6 h 48"/>
                <a:gd name="T14" fmla="*/ 118 w 291"/>
                <a:gd name="T15" fmla="*/ 10 h 48"/>
                <a:gd name="T16" fmla="*/ 96 w 291"/>
                <a:gd name="T17" fmla="*/ 14 h 48"/>
                <a:gd name="T18" fmla="*/ 88 w 291"/>
                <a:gd name="T19" fmla="*/ 15 h 48"/>
                <a:gd name="T20" fmla="*/ 60 w 291"/>
                <a:gd name="T21" fmla="*/ 15 h 48"/>
                <a:gd name="T22" fmla="*/ 54 w 291"/>
                <a:gd name="T23" fmla="*/ 14 h 48"/>
                <a:gd name="T24" fmla="*/ 26 w 291"/>
                <a:gd name="T25" fmla="*/ 21 h 48"/>
                <a:gd name="T26" fmla="*/ 7 w 291"/>
                <a:gd name="T27" fmla="*/ 38 h 48"/>
                <a:gd name="T28" fmla="*/ 30 w 291"/>
                <a:gd name="T29" fmla="*/ 39 h 48"/>
                <a:gd name="T30" fmla="*/ 31 w 291"/>
                <a:gd name="T31" fmla="*/ 45 h 48"/>
                <a:gd name="T32" fmla="*/ 2 w 291"/>
                <a:gd name="T33" fmla="*/ 42 h 48"/>
                <a:gd name="T34" fmla="*/ 1 w 291"/>
                <a:gd name="T35" fmla="*/ 36 h 48"/>
                <a:gd name="T36" fmla="*/ 23 w 291"/>
                <a:gd name="T37" fmla="*/ 16 h 48"/>
                <a:gd name="T38" fmla="*/ 54 w 291"/>
                <a:gd name="T39" fmla="*/ 9 h 48"/>
                <a:gd name="T40" fmla="*/ 61 w 291"/>
                <a:gd name="T41" fmla="*/ 9 h 48"/>
                <a:gd name="T42" fmla="*/ 87 w 291"/>
                <a:gd name="T43" fmla="*/ 9 h 48"/>
                <a:gd name="T44" fmla="*/ 95 w 291"/>
                <a:gd name="T45" fmla="*/ 8 h 48"/>
                <a:gd name="T46" fmla="*/ 117 w 291"/>
                <a:gd name="T47" fmla="*/ 5 h 48"/>
                <a:gd name="T48" fmla="*/ 149 w 291"/>
                <a:gd name="T49" fmla="*/ 1 h 48"/>
                <a:gd name="T50" fmla="*/ 192 w 291"/>
                <a:gd name="T51" fmla="*/ 6 h 48"/>
                <a:gd name="T52" fmla="*/ 202 w 291"/>
                <a:gd name="T53" fmla="*/ 8 h 48"/>
                <a:gd name="T54" fmla="*/ 222 w 291"/>
                <a:gd name="T55" fmla="*/ 10 h 48"/>
                <a:gd name="T56" fmla="*/ 291 w 291"/>
                <a:gd name="T57" fmla="*/ 38 h 48"/>
                <a:gd name="T58" fmla="*/ 291 w 291"/>
                <a:gd name="T59" fmla="*/ 41 h 48"/>
                <a:gd name="T60" fmla="*/ 262 w 291"/>
                <a:gd name="T6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1" h="48">
                  <a:moveTo>
                    <a:pt x="262" y="48"/>
                  </a:moveTo>
                  <a:cubicBezTo>
                    <a:pt x="261" y="42"/>
                    <a:pt x="261" y="42"/>
                    <a:pt x="261" y="42"/>
                  </a:cubicBezTo>
                  <a:cubicBezTo>
                    <a:pt x="272" y="41"/>
                    <a:pt x="282" y="40"/>
                    <a:pt x="285" y="38"/>
                  </a:cubicBezTo>
                  <a:cubicBezTo>
                    <a:pt x="280" y="33"/>
                    <a:pt x="253" y="13"/>
                    <a:pt x="222" y="16"/>
                  </a:cubicBezTo>
                  <a:cubicBezTo>
                    <a:pt x="214" y="17"/>
                    <a:pt x="208" y="15"/>
                    <a:pt x="200" y="14"/>
                  </a:cubicBezTo>
                  <a:cubicBezTo>
                    <a:pt x="198" y="13"/>
                    <a:pt x="195" y="12"/>
                    <a:pt x="191" y="12"/>
                  </a:cubicBezTo>
                  <a:cubicBezTo>
                    <a:pt x="175" y="8"/>
                    <a:pt x="161" y="7"/>
                    <a:pt x="148" y="6"/>
                  </a:cubicBezTo>
                  <a:cubicBezTo>
                    <a:pt x="138" y="6"/>
                    <a:pt x="129" y="8"/>
                    <a:pt x="118" y="10"/>
                  </a:cubicBezTo>
                  <a:cubicBezTo>
                    <a:pt x="111" y="12"/>
                    <a:pt x="103" y="13"/>
                    <a:pt x="96" y="14"/>
                  </a:cubicBezTo>
                  <a:cubicBezTo>
                    <a:pt x="93" y="14"/>
                    <a:pt x="90" y="14"/>
                    <a:pt x="88" y="15"/>
                  </a:cubicBezTo>
                  <a:cubicBezTo>
                    <a:pt x="80" y="16"/>
                    <a:pt x="73" y="16"/>
                    <a:pt x="60" y="15"/>
                  </a:cubicBezTo>
                  <a:cubicBezTo>
                    <a:pt x="58" y="15"/>
                    <a:pt x="56" y="15"/>
                    <a:pt x="54" y="14"/>
                  </a:cubicBezTo>
                  <a:cubicBezTo>
                    <a:pt x="43" y="13"/>
                    <a:pt x="41" y="13"/>
                    <a:pt x="26" y="21"/>
                  </a:cubicBezTo>
                  <a:cubicBezTo>
                    <a:pt x="9" y="30"/>
                    <a:pt x="7" y="37"/>
                    <a:pt x="7" y="38"/>
                  </a:cubicBezTo>
                  <a:cubicBezTo>
                    <a:pt x="9" y="39"/>
                    <a:pt x="21" y="39"/>
                    <a:pt x="30" y="39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5" y="46"/>
                    <a:pt x="3" y="43"/>
                    <a:pt x="2" y="42"/>
                  </a:cubicBezTo>
                  <a:cubicBezTo>
                    <a:pt x="1" y="41"/>
                    <a:pt x="0" y="39"/>
                    <a:pt x="1" y="36"/>
                  </a:cubicBezTo>
                  <a:cubicBezTo>
                    <a:pt x="2" y="30"/>
                    <a:pt x="10" y="23"/>
                    <a:pt x="23" y="16"/>
                  </a:cubicBezTo>
                  <a:cubicBezTo>
                    <a:pt x="39" y="7"/>
                    <a:pt x="43" y="7"/>
                    <a:pt x="54" y="9"/>
                  </a:cubicBezTo>
                  <a:cubicBezTo>
                    <a:pt x="56" y="9"/>
                    <a:pt x="58" y="9"/>
                    <a:pt x="61" y="9"/>
                  </a:cubicBezTo>
                  <a:cubicBezTo>
                    <a:pt x="73" y="11"/>
                    <a:pt x="79" y="10"/>
                    <a:pt x="87" y="9"/>
                  </a:cubicBezTo>
                  <a:cubicBezTo>
                    <a:pt x="90" y="9"/>
                    <a:pt x="92" y="9"/>
                    <a:pt x="95" y="8"/>
                  </a:cubicBezTo>
                  <a:cubicBezTo>
                    <a:pt x="102" y="8"/>
                    <a:pt x="110" y="6"/>
                    <a:pt x="117" y="5"/>
                  </a:cubicBezTo>
                  <a:cubicBezTo>
                    <a:pt x="127" y="2"/>
                    <a:pt x="138" y="0"/>
                    <a:pt x="149" y="1"/>
                  </a:cubicBezTo>
                  <a:cubicBezTo>
                    <a:pt x="161" y="1"/>
                    <a:pt x="176" y="3"/>
                    <a:pt x="192" y="6"/>
                  </a:cubicBezTo>
                  <a:cubicBezTo>
                    <a:pt x="196" y="7"/>
                    <a:pt x="199" y="7"/>
                    <a:pt x="202" y="8"/>
                  </a:cubicBezTo>
                  <a:cubicBezTo>
                    <a:pt x="209" y="10"/>
                    <a:pt x="214" y="11"/>
                    <a:pt x="222" y="10"/>
                  </a:cubicBezTo>
                  <a:cubicBezTo>
                    <a:pt x="257" y="7"/>
                    <a:pt x="289" y="31"/>
                    <a:pt x="291" y="38"/>
                  </a:cubicBezTo>
                  <a:cubicBezTo>
                    <a:pt x="291" y="39"/>
                    <a:pt x="291" y="40"/>
                    <a:pt x="291" y="41"/>
                  </a:cubicBezTo>
                  <a:cubicBezTo>
                    <a:pt x="288" y="46"/>
                    <a:pt x="271" y="47"/>
                    <a:pt x="262" y="4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1" name="Freeform 187"/>
            <p:cNvSpPr>
              <a:spLocks/>
            </p:cNvSpPr>
            <p:nvPr/>
          </p:nvSpPr>
          <p:spPr bwMode="auto">
            <a:xfrm>
              <a:off x="7545388" y="504825"/>
              <a:ext cx="923925" cy="165100"/>
            </a:xfrm>
            <a:custGeom>
              <a:avLst/>
              <a:gdLst>
                <a:gd name="T0" fmla="*/ 144 w 291"/>
                <a:gd name="T1" fmla="*/ 52 h 52"/>
                <a:gd name="T2" fmla="*/ 117 w 291"/>
                <a:gd name="T3" fmla="*/ 47 h 52"/>
                <a:gd name="T4" fmla="*/ 95 w 291"/>
                <a:gd name="T5" fmla="*/ 43 h 52"/>
                <a:gd name="T6" fmla="*/ 87 w 291"/>
                <a:gd name="T7" fmla="*/ 42 h 52"/>
                <a:gd name="T8" fmla="*/ 61 w 291"/>
                <a:gd name="T9" fmla="*/ 42 h 52"/>
                <a:gd name="T10" fmla="*/ 54 w 291"/>
                <a:gd name="T11" fmla="*/ 43 h 52"/>
                <a:gd name="T12" fmla="*/ 23 w 291"/>
                <a:gd name="T13" fmla="*/ 35 h 52"/>
                <a:gd name="T14" fmla="*/ 1 w 291"/>
                <a:gd name="T15" fmla="*/ 12 h 52"/>
                <a:gd name="T16" fmla="*/ 2 w 291"/>
                <a:gd name="T17" fmla="*/ 6 h 52"/>
                <a:gd name="T18" fmla="*/ 31 w 291"/>
                <a:gd name="T19" fmla="*/ 3 h 52"/>
                <a:gd name="T20" fmla="*/ 30 w 291"/>
                <a:gd name="T21" fmla="*/ 9 h 52"/>
                <a:gd name="T22" fmla="*/ 7 w 291"/>
                <a:gd name="T23" fmla="*/ 10 h 52"/>
                <a:gd name="T24" fmla="*/ 7 w 291"/>
                <a:gd name="T25" fmla="*/ 11 h 52"/>
                <a:gd name="T26" fmla="*/ 26 w 291"/>
                <a:gd name="T27" fmla="*/ 30 h 52"/>
                <a:gd name="T28" fmla="*/ 54 w 291"/>
                <a:gd name="T29" fmla="*/ 37 h 52"/>
                <a:gd name="T30" fmla="*/ 60 w 291"/>
                <a:gd name="T31" fmla="*/ 36 h 52"/>
                <a:gd name="T32" fmla="*/ 88 w 291"/>
                <a:gd name="T33" fmla="*/ 36 h 52"/>
                <a:gd name="T34" fmla="*/ 96 w 291"/>
                <a:gd name="T35" fmla="*/ 37 h 52"/>
                <a:gd name="T36" fmla="*/ 118 w 291"/>
                <a:gd name="T37" fmla="*/ 42 h 52"/>
                <a:gd name="T38" fmla="*/ 148 w 291"/>
                <a:gd name="T39" fmla="*/ 46 h 52"/>
                <a:gd name="T40" fmla="*/ 189 w 291"/>
                <a:gd name="T41" fmla="*/ 40 h 52"/>
                <a:gd name="T42" fmla="*/ 197 w 291"/>
                <a:gd name="T43" fmla="*/ 38 h 52"/>
                <a:gd name="T44" fmla="*/ 222 w 291"/>
                <a:gd name="T45" fmla="*/ 35 h 52"/>
                <a:gd name="T46" fmla="*/ 285 w 291"/>
                <a:gd name="T47" fmla="*/ 10 h 52"/>
                <a:gd name="T48" fmla="*/ 261 w 291"/>
                <a:gd name="T49" fmla="*/ 6 h 52"/>
                <a:gd name="T50" fmla="*/ 262 w 291"/>
                <a:gd name="T51" fmla="*/ 0 h 52"/>
                <a:gd name="T52" fmla="*/ 290 w 291"/>
                <a:gd name="T53" fmla="*/ 7 h 52"/>
                <a:gd name="T54" fmla="*/ 291 w 291"/>
                <a:gd name="T55" fmla="*/ 11 h 52"/>
                <a:gd name="T56" fmla="*/ 221 w 291"/>
                <a:gd name="T57" fmla="*/ 41 h 52"/>
                <a:gd name="T58" fmla="*/ 199 w 291"/>
                <a:gd name="T59" fmla="*/ 44 h 52"/>
                <a:gd name="T60" fmla="*/ 190 w 291"/>
                <a:gd name="T61" fmla="*/ 46 h 52"/>
                <a:gd name="T62" fmla="*/ 149 w 291"/>
                <a:gd name="T63" fmla="*/ 52 h 52"/>
                <a:gd name="T64" fmla="*/ 144 w 291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1" h="52">
                  <a:moveTo>
                    <a:pt x="144" y="52"/>
                  </a:moveTo>
                  <a:cubicBezTo>
                    <a:pt x="135" y="52"/>
                    <a:pt x="125" y="49"/>
                    <a:pt x="117" y="47"/>
                  </a:cubicBezTo>
                  <a:cubicBezTo>
                    <a:pt x="110" y="45"/>
                    <a:pt x="102" y="44"/>
                    <a:pt x="95" y="43"/>
                  </a:cubicBezTo>
                  <a:cubicBezTo>
                    <a:pt x="92" y="43"/>
                    <a:pt x="90" y="42"/>
                    <a:pt x="87" y="42"/>
                  </a:cubicBezTo>
                  <a:cubicBezTo>
                    <a:pt x="79" y="41"/>
                    <a:pt x="73" y="40"/>
                    <a:pt x="61" y="42"/>
                  </a:cubicBezTo>
                  <a:cubicBezTo>
                    <a:pt x="58" y="42"/>
                    <a:pt x="56" y="42"/>
                    <a:pt x="54" y="43"/>
                  </a:cubicBezTo>
                  <a:cubicBezTo>
                    <a:pt x="43" y="44"/>
                    <a:pt x="39" y="44"/>
                    <a:pt x="23" y="35"/>
                  </a:cubicBezTo>
                  <a:cubicBezTo>
                    <a:pt x="11" y="27"/>
                    <a:pt x="3" y="19"/>
                    <a:pt x="1" y="12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4" y="3"/>
                    <a:pt x="14" y="2"/>
                    <a:pt x="31" y="3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1" y="8"/>
                    <a:pt x="9" y="8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8" y="15"/>
                    <a:pt x="13" y="22"/>
                    <a:pt x="26" y="30"/>
                  </a:cubicBezTo>
                  <a:cubicBezTo>
                    <a:pt x="41" y="39"/>
                    <a:pt x="43" y="38"/>
                    <a:pt x="54" y="37"/>
                  </a:cubicBezTo>
                  <a:cubicBezTo>
                    <a:pt x="56" y="37"/>
                    <a:pt x="58" y="36"/>
                    <a:pt x="60" y="36"/>
                  </a:cubicBezTo>
                  <a:cubicBezTo>
                    <a:pt x="73" y="35"/>
                    <a:pt x="80" y="36"/>
                    <a:pt x="88" y="36"/>
                  </a:cubicBezTo>
                  <a:cubicBezTo>
                    <a:pt x="90" y="37"/>
                    <a:pt x="93" y="37"/>
                    <a:pt x="96" y="37"/>
                  </a:cubicBezTo>
                  <a:cubicBezTo>
                    <a:pt x="103" y="38"/>
                    <a:pt x="111" y="40"/>
                    <a:pt x="118" y="42"/>
                  </a:cubicBezTo>
                  <a:cubicBezTo>
                    <a:pt x="128" y="44"/>
                    <a:pt x="138" y="47"/>
                    <a:pt x="148" y="46"/>
                  </a:cubicBezTo>
                  <a:cubicBezTo>
                    <a:pt x="163" y="45"/>
                    <a:pt x="176" y="43"/>
                    <a:pt x="189" y="40"/>
                  </a:cubicBezTo>
                  <a:cubicBezTo>
                    <a:pt x="192" y="40"/>
                    <a:pt x="194" y="39"/>
                    <a:pt x="197" y="38"/>
                  </a:cubicBezTo>
                  <a:cubicBezTo>
                    <a:pt x="205" y="36"/>
                    <a:pt x="213" y="34"/>
                    <a:pt x="222" y="35"/>
                  </a:cubicBezTo>
                  <a:cubicBezTo>
                    <a:pt x="253" y="38"/>
                    <a:pt x="281" y="16"/>
                    <a:pt x="285" y="10"/>
                  </a:cubicBezTo>
                  <a:cubicBezTo>
                    <a:pt x="282" y="8"/>
                    <a:pt x="272" y="6"/>
                    <a:pt x="261" y="6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69" y="0"/>
                    <a:pt x="287" y="2"/>
                    <a:pt x="290" y="7"/>
                  </a:cubicBezTo>
                  <a:cubicBezTo>
                    <a:pt x="291" y="8"/>
                    <a:pt x="291" y="9"/>
                    <a:pt x="291" y="11"/>
                  </a:cubicBezTo>
                  <a:cubicBezTo>
                    <a:pt x="289" y="18"/>
                    <a:pt x="257" y="44"/>
                    <a:pt x="221" y="41"/>
                  </a:cubicBezTo>
                  <a:cubicBezTo>
                    <a:pt x="214" y="40"/>
                    <a:pt x="206" y="42"/>
                    <a:pt x="199" y="44"/>
                  </a:cubicBezTo>
                  <a:cubicBezTo>
                    <a:pt x="196" y="45"/>
                    <a:pt x="193" y="45"/>
                    <a:pt x="190" y="46"/>
                  </a:cubicBezTo>
                  <a:cubicBezTo>
                    <a:pt x="177" y="49"/>
                    <a:pt x="164" y="50"/>
                    <a:pt x="149" y="52"/>
                  </a:cubicBezTo>
                  <a:cubicBezTo>
                    <a:pt x="147" y="52"/>
                    <a:pt x="146" y="52"/>
                    <a:pt x="144" y="52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2" name="Freeform 170"/>
            <p:cNvSpPr>
              <a:spLocks/>
            </p:cNvSpPr>
            <p:nvPr/>
          </p:nvSpPr>
          <p:spPr bwMode="auto">
            <a:xfrm>
              <a:off x="7602538" y="396875"/>
              <a:ext cx="82550" cy="174625"/>
            </a:xfrm>
            <a:custGeom>
              <a:avLst/>
              <a:gdLst>
                <a:gd name="T0" fmla="*/ 6 w 26"/>
                <a:gd name="T1" fmla="*/ 10 h 55"/>
                <a:gd name="T2" fmla="*/ 19 w 26"/>
                <a:gd name="T3" fmla="*/ 1 h 55"/>
                <a:gd name="T4" fmla="*/ 20 w 26"/>
                <a:gd name="T5" fmla="*/ 52 h 55"/>
                <a:gd name="T6" fmla="*/ 6 w 26"/>
                <a:gd name="T7" fmla="*/ 44 h 55"/>
                <a:gd name="T8" fmla="*/ 6 w 26"/>
                <a:gd name="T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5">
                  <a:moveTo>
                    <a:pt x="6" y="10"/>
                  </a:moveTo>
                  <a:cubicBezTo>
                    <a:pt x="8" y="7"/>
                    <a:pt x="12" y="2"/>
                    <a:pt x="19" y="1"/>
                  </a:cubicBezTo>
                  <a:cubicBezTo>
                    <a:pt x="26" y="0"/>
                    <a:pt x="24" y="50"/>
                    <a:pt x="20" y="52"/>
                  </a:cubicBezTo>
                  <a:cubicBezTo>
                    <a:pt x="18" y="53"/>
                    <a:pt x="13" y="55"/>
                    <a:pt x="6" y="44"/>
                  </a:cubicBezTo>
                  <a:cubicBezTo>
                    <a:pt x="0" y="35"/>
                    <a:pt x="0" y="18"/>
                    <a:pt x="6" y="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3" name="Freeform 171"/>
            <p:cNvSpPr>
              <a:spLocks/>
            </p:cNvSpPr>
            <p:nvPr/>
          </p:nvSpPr>
          <p:spPr bwMode="auto">
            <a:xfrm>
              <a:off x="8332788" y="403225"/>
              <a:ext cx="82550" cy="174625"/>
            </a:xfrm>
            <a:custGeom>
              <a:avLst/>
              <a:gdLst>
                <a:gd name="T0" fmla="*/ 20 w 26"/>
                <a:gd name="T1" fmla="*/ 10 h 55"/>
                <a:gd name="T2" fmla="*/ 8 w 26"/>
                <a:gd name="T3" fmla="*/ 1 h 55"/>
                <a:gd name="T4" fmla="*/ 6 w 26"/>
                <a:gd name="T5" fmla="*/ 52 h 55"/>
                <a:gd name="T6" fmla="*/ 20 w 26"/>
                <a:gd name="T7" fmla="*/ 45 h 55"/>
                <a:gd name="T8" fmla="*/ 20 w 26"/>
                <a:gd name="T9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5">
                  <a:moveTo>
                    <a:pt x="20" y="10"/>
                  </a:moveTo>
                  <a:cubicBezTo>
                    <a:pt x="18" y="7"/>
                    <a:pt x="14" y="2"/>
                    <a:pt x="8" y="1"/>
                  </a:cubicBezTo>
                  <a:cubicBezTo>
                    <a:pt x="0" y="0"/>
                    <a:pt x="3" y="50"/>
                    <a:pt x="6" y="52"/>
                  </a:cubicBezTo>
                  <a:cubicBezTo>
                    <a:pt x="8" y="53"/>
                    <a:pt x="13" y="55"/>
                    <a:pt x="20" y="45"/>
                  </a:cubicBezTo>
                  <a:cubicBezTo>
                    <a:pt x="26" y="35"/>
                    <a:pt x="26" y="19"/>
                    <a:pt x="20" y="1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05" name="megaphone"/>
          <p:cNvGrpSpPr/>
          <p:nvPr/>
        </p:nvGrpSpPr>
        <p:grpSpPr>
          <a:xfrm rot="733051">
            <a:off x="5750206" y="5258945"/>
            <a:ext cx="1703366" cy="806108"/>
            <a:chOff x="3022601" y="1530350"/>
            <a:chExt cx="1898650" cy="898525"/>
          </a:xfrm>
        </p:grpSpPr>
        <p:sp>
          <p:nvSpPr>
            <p:cNvPr id="706" name="Freeform 107"/>
            <p:cNvSpPr>
              <a:spLocks/>
            </p:cNvSpPr>
            <p:nvPr/>
          </p:nvSpPr>
          <p:spPr bwMode="auto">
            <a:xfrm>
              <a:off x="3051176" y="1558925"/>
              <a:ext cx="1844675" cy="844550"/>
            </a:xfrm>
            <a:custGeom>
              <a:avLst/>
              <a:gdLst>
                <a:gd name="T0" fmla="*/ 514 w 581"/>
                <a:gd name="T1" fmla="*/ 266 h 266"/>
                <a:gd name="T2" fmla="*/ 22 w 581"/>
                <a:gd name="T3" fmla="*/ 170 h 266"/>
                <a:gd name="T4" fmla="*/ 0 w 581"/>
                <a:gd name="T5" fmla="*/ 133 h 266"/>
                <a:gd name="T6" fmla="*/ 22 w 581"/>
                <a:gd name="T7" fmla="*/ 96 h 266"/>
                <a:gd name="T8" fmla="*/ 513 w 581"/>
                <a:gd name="T9" fmla="*/ 0 h 266"/>
                <a:gd name="T10" fmla="*/ 516 w 581"/>
                <a:gd name="T11" fmla="*/ 0 h 266"/>
                <a:gd name="T12" fmla="*/ 581 w 581"/>
                <a:gd name="T13" fmla="*/ 135 h 266"/>
                <a:gd name="T14" fmla="*/ 515 w 581"/>
                <a:gd name="T15" fmla="*/ 266 h 266"/>
                <a:gd name="T16" fmla="*/ 514 w 581"/>
                <a:gd name="T1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1" h="266">
                  <a:moveTo>
                    <a:pt x="514" y="266"/>
                  </a:moveTo>
                  <a:cubicBezTo>
                    <a:pt x="493" y="266"/>
                    <a:pt x="70" y="180"/>
                    <a:pt x="22" y="170"/>
                  </a:cubicBezTo>
                  <a:cubicBezTo>
                    <a:pt x="21" y="170"/>
                    <a:pt x="0" y="165"/>
                    <a:pt x="0" y="133"/>
                  </a:cubicBezTo>
                  <a:cubicBezTo>
                    <a:pt x="0" y="101"/>
                    <a:pt x="21" y="96"/>
                    <a:pt x="22" y="96"/>
                  </a:cubicBezTo>
                  <a:cubicBezTo>
                    <a:pt x="41" y="92"/>
                    <a:pt x="501" y="1"/>
                    <a:pt x="513" y="0"/>
                  </a:cubicBezTo>
                  <a:cubicBezTo>
                    <a:pt x="514" y="0"/>
                    <a:pt x="515" y="0"/>
                    <a:pt x="516" y="0"/>
                  </a:cubicBezTo>
                  <a:cubicBezTo>
                    <a:pt x="538" y="0"/>
                    <a:pt x="581" y="28"/>
                    <a:pt x="581" y="135"/>
                  </a:cubicBezTo>
                  <a:cubicBezTo>
                    <a:pt x="581" y="237"/>
                    <a:pt x="545" y="262"/>
                    <a:pt x="515" y="266"/>
                  </a:cubicBezTo>
                  <a:cubicBezTo>
                    <a:pt x="515" y="266"/>
                    <a:pt x="514" y="266"/>
                    <a:pt x="514" y="26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8000">
                  <a:schemeClr val="accent6"/>
                </a:gs>
              </a:gsLst>
              <a:lin ang="54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" name="Freeform 108"/>
            <p:cNvSpPr>
              <a:spLocks noEditPoints="1"/>
            </p:cNvSpPr>
            <p:nvPr/>
          </p:nvSpPr>
          <p:spPr bwMode="auto">
            <a:xfrm>
              <a:off x="3022601" y="1530350"/>
              <a:ext cx="1898650" cy="898525"/>
            </a:xfrm>
            <a:custGeom>
              <a:avLst/>
              <a:gdLst>
                <a:gd name="T0" fmla="*/ 525 w 598"/>
                <a:gd name="T1" fmla="*/ 17 h 283"/>
                <a:gd name="T2" fmla="*/ 582 w 598"/>
                <a:gd name="T3" fmla="*/ 144 h 283"/>
                <a:gd name="T4" fmla="*/ 523 w 598"/>
                <a:gd name="T5" fmla="*/ 267 h 283"/>
                <a:gd name="T6" fmla="*/ 523 w 598"/>
                <a:gd name="T7" fmla="*/ 267 h 283"/>
                <a:gd name="T8" fmla="*/ 33 w 598"/>
                <a:gd name="T9" fmla="*/ 171 h 283"/>
                <a:gd name="T10" fmla="*/ 17 w 598"/>
                <a:gd name="T11" fmla="*/ 142 h 283"/>
                <a:gd name="T12" fmla="*/ 33 w 598"/>
                <a:gd name="T13" fmla="*/ 113 h 283"/>
                <a:gd name="T14" fmla="*/ 523 w 598"/>
                <a:gd name="T15" fmla="*/ 17 h 283"/>
                <a:gd name="T16" fmla="*/ 525 w 598"/>
                <a:gd name="T17" fmla="*/ 17 h 283"/>
                <a:gd name="T18" fmla="*/ 525 w 598"/>
                <a:gd name="T19" fmla="*/ 0 h 283"/>
                <a:gd name="T20" fmla="*/ 521 w 598"/>
                <a:gd name="T21" fmla="*/ 0 h 283"/>
                <a:gd name="T22" fmla="*/ 29 w 598"/>
                <a:gd name="T23" fmla="*/ 97 h 283"/>
                <a:gd name="T24" fmla="*/ 29 w 598"/>
                <a:gd name="T25" fmla="*/ 97 h 283"/>
                <a:gd name="T26" fmla="*/ 0 w 598"/>
                <a:gd name="T27" fmla="*/ 142 h 283"/>
                <a:gd name="T28" fmla="*/ 29 w 598"/>
                <a:gd name="T29" fmla="*/ 187 h 283"/>
                <a:gd name="T30" fmla="*/ 523 w 598"/>
                <a:gd name="T31" fmla="*/ 283 h 283"/>
                <a:gd name="T32" fmla="*/ 525 w 598"/>
                <a:gd name="T33" fmla="*/ 283 h 283"/>
                <a:gd name="T34" fmla="*/ 598 w 598"/>
                <a:gd name="T35" fmla="*/ 144 h 283"/>
                <a:gd name="T36" fmla="*/ 572 w 598"/>
                <a:gd name="T37" fmla="*/ 31 h 283"/>
                <a:gd name="T38" fmla="*/ 525 w 598"/>
                <a:gd name="T3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8" h="283">
                  <a:moveTo>
                    <a:pt x="525" y="17"/>
                  </a:moveTo>
                  <a:cubicBezTo>
                    <a:pt x="539" y="17"/>
                    <a:pt x="582" y="36"/>
                    <a:pt x="582" y="144"/>
                  </a:cubicBezTo>
                  <a:cubicBezTo>
                    <a:pt x="582" y="257"/>
                    <a:pt x="537" y="265"/>
                    <a:pt x="523" y="267"/>
                  </a:cubicBezTo>
                  <a:cubicBezTo>
                    <a:pt x="523" y="267"/>
                    <a:pt x="523" y="267"/>
                    <a:pt x="523" y="267"/>
                  </a:cubicBezTo>
                  <a:cubicBezTo>
                    <a:pt x="502" y="267"/>
                    <a:pt x="33" y="171"/>
                    <a:pt x="33" y="171"/>
                  </a:cubicBezTo>
                  <a:cubicBezTo>
                    <a:pt x="33" y="171"/>
                    <a:pt x="17" y="167"/>
                    <a:pt x="17" y="142"/>
                  </a:cubicBezTo>
                  <a:cubicBezTo>
                    <a:pt x="17" y="116"/>
                    <a:pt x="33" y="113"/>
                    <a:pt x="33" y="113"/>
                  </a:cubicBezTo>
                  <a:cubicBezTo>
                    <a:pt x="33" y="113"/>
                    <a:pt x="511" y="19"/>
                    <a:pt x="523" y="17"/>
                  </a:cubicBezTo>
                  <a:cubicBezTo>
                    <a:pt x="524" y="17"/>
                    <a:pt x="524" y="17"/>
                    <a:pt x="525" y="17"/>
                  </a:cubicBezTo>
                  <a:moveTo>
                    <a:pt x="525" y="0"/>
                  </a:moveTo>
                  <a:cubicBezTo>
                    <a:pt x="524" y="0"/>
                    <a:pt x="522" y="0"/>
                    <a:pt x="521" y="0"/>
                  </a:cubicBezTo>
                  <a:cubicBezTo>
                    <a:pt x="509" y="2"/>
                    <a:pt x="78" y="8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18" y="99"/>
                    <a:pt x="0" y="111"/>
                    <a:pt x="0" y="142"/>
                  </a:cubicBezTo>
                  <a:cubicBezTo>
                    <a:pt x="0" y="173"/>
                    <a:pt x="18" y="185"/>
                    <a:pt x="29" y="187"/>
                  </a:cubicBezTo>
                  <a:cubicBezTo>
                    <a:pt x="108" y="203"/>
                    <a:pt x="501" y="283"/>
                    <a:pt x="523" y="283"/>
                  </a:cubicBezTo>
                  <a:cubicBezTo>
                    <a:pt x="524" y="283"/>
                    <a:pt x="524" y="283"/>
                    <a:pt x="525" y="283"/>
                  </a:cubicBezTo>
                  <a:cubicBezTo>
                    <a:pt x="559" y="279"/>
                    <a:pt x="598" y="252"/>
                    <a:pt x="598" y="144"/>
                  </a:cubicBezTo>
                  <a:cubicBezTo>
                    <a:pt x="598" y="94"/>
                    <a:pt x="590" y="56"/>
                    <a:pt x="572" y="31"/>
                  </a:cubicBezTo>
                  <a:cubicBezTo>
                    <a:pt x="557" y="8"/>
                    <a:pt x="538" y="0"/>
                    <a:pt x="52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" name="Freeform 109"/>
            <p:cNvSpPr>
              <a:spLocks/>
            </p:cNvSpPr>
            <p:nvPr/>
          </p:nvSpPr>
          <p:spPr bwMode="auto">
            <a:xfrm>
              <a:off x="4533901" y="1552575"/>
              <a:ext cx="260350" cy="866775"/>
            </a:xfrm>
            <a:custGeom>
              <a:avLst/>
              <a:gdLst>
                <a:gd name="T0" fmla="*/ 22 w 82"/>
                <a:gd name="T1" fmla="*/ 273 h 273"/>
                <a:gd name="T2" fmla="*/ 13 w 82"/>
                <a:gd name="T3" fmla="*/ 266 h 273"/>
                <a:gd name="T4" fmla="*/ 21 w 82"/>
                <a:gd name="T5" fmla="*/ 257 h 273"/>
                <a:gd name="T6" fmla="*/ 66 w 82"/>
                <a:gd name="T7" fmla="*/ 128 h 273"/>
                <a:gd name="T8" fmla="*/ 36 w 82"/>
                <a:gd name="T9" fmla="*/ 28 h 273"/>
                <a:gd name="T10" fmla="*/ 10 w 82"/>
                <a:gd name="T11" fmla="*/ 18 h 273"/>
                <a:gd name="T12" fmla="*/ 1 w 82"/>
                <a:gd name="T13" fmla="*/ 11 h 273"/>
                <a:gd name="T14" fmla="*/ 8 w 82"/>
                <a:gd name="T15" fmla="*/ 2 h 273"/>
                <a:gd name="T16" fmla="*/ 47 w 82"/>
                <a:gd name="T17" fmla="*/ 16 h 273"/>
                <a:gd name="T18" fmla="*/ 82 w 82"/>
                <a:gd name="T19" fmla="*/ 128 h 273"/>
                <a:gd name="T20" fmla="*/ 23 w 82"/>
                <a:gd name="T21" fmla="*/ 273 h 273"/>
                <a:gd name="T22" fmla="*/ 22 w 82"/>
                <a:gd name="T23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273">
                  <a:moveTo>
                    <a:pt x="22" y="273"/>
                  </a:moveTo>
                  <a:cubicBezTo>
                    <a:pt x="17" y="273"/>
                    <a:pt x="14" y="270"/>
                    <a:pt x="13" y="266"/>
                  </a:cubicBezTo>
                  <a:cubicBezTo>
                    <a:pt x="13" y="261"/>
                    <a:pt x="16" y="257"/>
                    <a:pt x="21" y="257"/>
                  </a:cubicBezTo>
                  <a:cubicBezTo>
                    <a:pt x="21" y="257"/>
                    <a:pt x="66" y="250"/>
                    <a:pt x="66" y="128"/>
                  </a:cubicBezTo>
                  <a:cubicBezTo>
                    <a:pt x="66" y="67"/>
                    <a:pt x="50" y="40"/>
                    <a:pt x="36" y="28"/>
                  </a:cubicBezTo>
                  <a:cubicBezTo>
                    <a:pt x="26" y="19"/>
                    <a:pt x="15" y="18"/>
                    <a:pt x="10" y="18"/>
                  </a:cubicBezTo>
                  <a:cubicBezTo>
                    <a:pt x="6" y="19"/>
                    <a:pt x="1" y="16"/>
                    <a:pt x="1" y="11"/>
                  </a:cubicBezTo>
                  <a:cubicBezTo>
                    <a:pt x="0" y="7"/>
                    <a:pt x="3" y="2"/>
                    <a:pt x="8" y="2"/>
                  </a:cubicBezTo>
                  <a:cubicBezTo>
                    <a:pt x="17" y="0"/>
                    <a:pt x="33" y="3"/>
                    <a:pt x="47" y="16"/>
                  </a:cubicBezTo>
                  <a:cubicBezTo>
                    <a:pt x="71" y="36"/>
                    <a:pt x="82" y="74"/>
                    <a:pt x="82" y="128"/>
                  </a:cubicBezTo>
                  <a:cubicBezTo>
                    <a:pt x="82" y="262"/>
                    <a:pt x="29" y="273"/>
                    <a:pt x="23" y="273"/>
                  </a:cubicBezTo>
                  <a:cubicBezTo>
                    <a:pt x="22" y="273"/>
                    <a:pt x="22" y="273"/>
                    <a:pt x="22" y="27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9" name="Oval 110"/>
            <p:cNvSpPr>
              <a:spLocks noChangeArrowheads="1"/>
            </p:cNvSpPr>
            <p:nvPr/>
          </p:nvSpPr>
          <p:spPr bwMode="auto">
            <a:xfrm>
              <a:off x="3054351" y="1879600"/>
              <a:ext cx="114300" cy="20320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0" name="Freeform 111"/>
            <p:cNvSpPr>
              <a:spLocks noEditPoints="1"/>
            </p:cNvSpPr>
            <p:nvPr/>
          </p:nvSpPr>
          <p:spPr bwMode="auto">
            <a:xfrm>
              <a:off x="3022601" y="1847850"/>
              <a:ext cx="177800" cy="266700"/>
            </a:xfrm>
            <a:custGeom>
              <a:avLst/>
              <a:gdLst>
                <a:gd name="T0" fmla="*/ 28 w 56"/>
                <a:gd name="T1" fmla="*/ 84 h 84"/>
                <a:gd name="T2" fmla="*/ 0 w 56"/>
                <a:gd name="T3" fmla="*/ 42 h 84"/>
                <a:gd name="T4" fmla="*/ 28 w 56"/>
                <a:gd name="T5" fmla="*/ 0 h 84"/>
                <a:gd name="T6" fmla="*/ 56 w 56"/>
                <a:gd name="T7" fmla="*/ 42 h 84"/>
                <a:gd name="T8" fmla="*/ 28 w 56"/>
                <a:gd name="T9" fmla="*/ 84 h 84"/>
                <a:gd name="T10" fmla="*/ 28 w 56"/>
                <a:gd name="T11" fmla="*/ 20 h 84"/>
                <a:gd name="T12" fmla="*/ 20 w 56"/>
                <a:gd name="T13" fmla="*/ 42 h 84"/>
                <a:gd name="T14" fmla="*/ 28 w 56"/>
                <a:gd name="T15" fmla="*/ 64 h 84"/>
                <a:gd name="T16" fmla="*/ 36 w 56"/>
                <a:gd name="T17" fmla="*/ 42 h 84"/>
                <a:gd name="T18" fmla="*/ 28 w 56"/>
                <a:gd name="T19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4">
                  <a:moveTo>
                    <a:pt x="28" y="84"/>
                  </a:moveTo>
                  <a:cubicBezTo>
                    <a:pt x="12" y="84"/>
                    <a:pt x="0" y="66"/>
                    <a:pt x="0" y="42"/>
                  </a:cubicBezTo>
                  <a:cubicBezTo>
                    <a:pt x="0" y="18"/>
                    <a:pt x="12" y="0"/>
                    <a:pt x="28" y="0"/>
                  </a:cubicBezTo>
                  <a:cubicBezTo>
                    <a:pt x="44" y="0"/>
                    <a:pt x="56" y="18"/>
                    <a:pt x="56" y="42"/>
                  </a:cubicBezTo>
                  <a:cubicBezTo>
                    <a:pt x="56" y="66"/>
                    <a:pt x="44" y="84"/>
                    <a:pt x="28" y="84"/>
                  </a:cubicBezTo>
                  <a:close/>
                  <a:moveTo>
                    <a:pt x="28" y="20"/>
                  </a:moveTo>
                  <a:cubicBezTo>
                    <a:pt x="26" y="20"/>
                    <a:pt x="20" y="27"/>
                    <a:pt x="20" y="42"/>
                  </a:cubicBezTo>
                  <a:cubicBezTo>
                    <a:pt x="20" y="56"/>
                    <a:pt x="26" y="64"/>
                    <a:pt x="28" y="64"/>
                  </a:cubicBezTo>
                  <a:cubicBezTo>
                    <a:pt x="30" y="64"/>
                    <a:pt x="36" y="56"/>
                    <a:pt x="36" y="42"/>
                  </a:cubicBezTo>
                  <a:cubicBezTo>
                    <a:pt x="36" y="27"/>
                    <a:pt x="30" y="20"/>
                    <a:pt x="28" y="2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5" name="great job sticker"/>
          <p:cNvGrpSpPr/>
          <p:nvPr/>
        </p:nvGrpSpPr>
        <p:grpSpPr>
          <a:xfrm>
            <a:off x="1963491" y="4828058"/>
            <a:ext cx="1220070" cy="1220070"/>
            <a:chOff x="271463" y="247650"/>
            <a:chExt cx="1568450" cy="1568450"/>
          </a:xfrm>
          <a:effectLst/>
        </p:grpSpPr>
        <p:sp>
          <p:nvSpPr>
            <p:cNvPr id="816" name="Oval 45"/>
            <p:cNvSpPr>
              <a:spLocks noChangeArrowheads="1"/>
            </p:cNvSpPr>
            <p:nvPr/>
          </p:nvSpPr>
          <p:spPr bwMode="auto">
            <a:xfrm>
              <a:off x="303213" y="279400"/>
              <a:ext cx="1504950" cy="1504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46"/>
            <p:cNvSpPr>
              <a:spLocks noEditPoints="1"/>
            </p:cNvSpPr>
            <p:nvPr/>
          </p:nvSpPr>
          <p:spPr bwMode="auto">
            <a:xfrm>
              <a:off x="407988" y="381000"/>
              <a:ext cx="1298575" cy="1298575"/>
            </a:xfrm>
            <a:custGeom>
              <a:avLst/>
              <a:gdLst>
                <a:gd name="T0" fmla="*/ 181 w 409"/>
                <a:gd name="T1" fmla="*/ 405 h 409"/>
                <a:gd name="T2" fmla="*/ 205 w 409"/>
                <a:gd name="T3" fmla="*/ 409 h 409"/>
                <a:gd name="T4" fmla="*/ 256 w 409"/>
                <a:gd name="T5" fmla="*/ 396 h 409"/>
                <a:gd name="T6" fmla="*/ 237 w 409"/>
                <a:gd name="T7" fmla="*/ 407 h 409"/>
                <a:gd name="T8" fmla="*/ 130 w 409"/>
                <a:gd name="T9" fmla="*/ 392 h 409"/>
                <a:gd name="T10" fmla="*/ 153 w 409"/>
                <a:gd name="T11" fmla="*/ 403 h 409"/>
                <a:gd name="T12" fmla="*/ 304 w 409"/>
                <a:gd name="T13" fmla="*/ 376 h 409"/>
                <a:gd name="T14" fmla="*/ 287 w 409"/>
                <a:gd name="T15" fmla="*/ 392 h 409"/>
                <a:gd name="T16" fmla="*/ 84 w 409"/>
                <a:gd name="T17" fmla="*/ 366 h 409"/>
                <a:gd name="T18" fmla="*/ 104 w 409"/>
                <a:gd name="T19" fmla="*/ 383 h 409"/>
                <a:gd name="T20" fmla="*/ 345 w 409"/>
                <a:gd name="T21" fmla="*/ 345 h 409"/>
                <a:gd name="T22" fmla="*/ 332 w 409"/>
                <a:gd name="T23" fmla="*/ 364 h 409"/>
                <a:gd name="T24" fmla="*/ 46 w 409"/>
                <a:gd name="T25" fmla="*/ 330 h 409"/>
                <a:gd name="T26" fmla="*/ 62 w 409"/>
                <a:gd name="T27" fmla="*/ 351 h 409"/>
                <a:gd name="T28" fmla="*/ 376 w 409"/>
                <a:gd name="T29" fmla="*/ 304 h 409"/>
                <a:gd name="T30" fmla="*/ 368 w 409"/>
                <a:gd name="T31" fmla="*/ 326 h 409"/>
                <a:gd name="T32" fmla="*/ 19 w 409"/>
                <a:gd name="T33" fmla="*/ 285 h 409"/>
                <a:gd name="T34" fmla="*/ 30 w 409"/>
                <a:gd name="T35" fmla="*/ 309 h 409"/>
                <a:gd name="T36" fmla="*/ 396 w 409"/>
                <a:gd name="T37" fmla="*/ 256 h 409"/>
                <a:gd name="T38" fmla="*/ 393 w 409"/>
                <a:gd name="T39" fmla="*/ 279 h 409"/>
                <a:gd name="T40" fmla="*/ 5 w 409"/>
                <a:gd name="T41" fmla="*/ 234 h 409"/>
                <a:gd name="T42" fmla="*/ 10 w 409"/>
                <a:gd name="T43" fmla="*/ 261 h 409"/>
                <a:gd name="T44" fmla="*/ 403 w 409"/>
                <a:gd name="T45" fmla="*/ 205 h 409"/>
                <a:gd name="T46" fmla="*/ 409 w 409"/>
                <a:gd name="T47" fmla="*/ 204 h 409"/>
                <a:gd name="T48" fmla="*/ 3 w 409"/>
                <a:gd name="T49" fmla="*/ 208 h 409"/>
                <a:gd name="T50" fmla="*/ 4 w 409"/>
                <a:gd name="T51" fmla="*/ 181 h 409"/>
                <a:gd name="T52" fmla="*/ 3 w 409"/>
                <a:gd name="T53" fmla="*/ 208 h 409"/>
                <a:gd name="T54" fmla="*/ 398 w 409"/>
                <a:gd name="T55" fmla="*/ 148 h 409"/>
                <a:gd name="T56" fmla="*/ 403 w 409"/>
                <a:gd name="T57" fmla="*/ 175 h 409"/>
                <a:gd name="T58" fmla="*/ 13 w 409"/>
                <a:gd name="T59" fmla="*/ 132 h 409"/>
                <a:gd name="T60" fmla="*/ 10 w 409"/>
                <a:gd name="T61" fmla="*/ 156 h 409"/>
                <a:gd name="T62" fmla="*/ 377 w 409"/>
                <a:gd name="T63" fmla="*/ 100 h 409"/>
                <a:gd name="T64" fmla="*/ 388 w 409"/>
                <a:gd name="T65" fmla="*/ 125 h 409"/>
                <a:gd name="T66" fmla="*/ 38 w 409"/>
                <a:gd name="T67" fmla="*/ 85 h 409"/>
                <a:gd name="T68" fmla="*/ 30 w 409"/>
                <a:gd name="T69" fmla="*/ 108 h 409"/>
                <a:gd name="T70" fmla="*/ 344 w 409"/>
                <a:gd name="T71" fmla="*/ 59 h 409"/>
                <a:gd name="T72" fmla="*/ 360 w 409"/>
                <a:gd name="T73" fmla="*/ 80 h 409"/>
                <a:gd name="T74" fmla="*/ 74 w 409"/>
                <a:gd name="T75" fmla="*/ 46 h 409"/>
                <a:gd name="T76" fmla="*/ 62 w 409"/>
                <a:gd name="T77" fmla="*/ 66 h 409"/>
                <a:gd name="T78" fmla="*/ 302 w 409"/>
                <a:gd name="T79" fmla="*/ 28 h 409"/>
                <a:gd name="T80" fmla="*/ 322 w 409"/>
                <a:gd name="T81" fmla="*/ 44 h 409"/>
                <a:gd name="T82" fmla="*/ 120 w 409"/>
                <a:gd name="T83" fmla="*/ 18 h 409"/>
                <a:gd name="T84" fmla="*/ 103 w 409"/>
                <a:gd name="T85" fmla="*/ 34 h 409"/>
                <a:gd name="T86" fmla="*/ 253 w 409"/>
                <a:gd name="T87" fmla="*/ 9 h 409"/>
                <a:gd name="T88" fmla="*/ 275 w 409"/>
                <a:gd name="T89" fmla="*/ 19 h 409"/>
                <a:gd name="T90" fmla="*/ 171 w 409"/>
                <a:gd name="T91" fmla="*/ 2 h 409"/>
                <a:gd name="T92" fmla="*/ 152 w 409"/>
                <a:gd name="T93" fmla="*/ 14 h 409"/>
                <a:gd name="T94" fmla="*/ 204 w 409"/>
                <a:gd name="T95" fmla="*/ 7 h 409"/>
                <a:gd name="T96" fmla="*/ 224 w 409"/>
                <a:gd name="T97" fmla="*/ 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9" h="409">
                  <a:moveTo>
                    <a:pt x="205" y="409"/>
                  </a:moveTo>
                  <a:cubicBezTo>
                    <a:pt x="204" y="409"/>
                    <a:pt x="204" y="409"/>
                    <a:pt x="204" y="409"/>
                  </a:cubicBezTo>
                  <a:cubicBezTo>
                    <a:pt x="198" y="409"/>
                    <a:pt x="191" y="409"/>
                    <a:pt x="184" y="408"/>
                  </a:cubicBezTo>
                  <a:cubicBezTo>
                    <a:pt x="182" y="408"/>
                    <a:pt x="181" y="407"/>
                    <a:pt x="181" y="405"/>
                  </a:cubicBezTo>
                  <a:cubicBezTo>
                    <a:pt x="181" y="403"/>
                    <a:pt x="183" y="402"/>
                    <a:pt x="185" y="402"/>
                  </a:cubicBezTo>
                  <a:cubicBezTo>
                    <a:pt x="191" y="402"/>
                    <a:pt x="198" y="403"/>
                    <a:pt x="204" y="403"/>
                  </a:cubicBezTo>
                  <a:cubicBezTo>
                    <a:pt x="206" y="403"/>
                    <a:pt x="208" y="404"/>
                    <a:pt x="208" y="406"/>
                  </a:cubicBezTo>
                  <a:cubicBezTo>
                    <a:pt x="208" y="408"/>
                    <a:pt x="207" y="409"/>
                    <a:pt x="205" y="409"/>
                  </a:cubicBezTo>
                  <a:close/>
                  <a:moveTo>
                    <a:pt x="237" y="407"/>
                  </a:moveTo>
                  <a:cubicBezTo>
                    <a:pt x="235" y="407"/>
                    <a:pt x="234" y="406"/>
                    <a:pt x="234" y="404"/>
                  </a:cubicBezTo>
                  <a:cubicBezTo>
                    <a:pt x="233" y="402"/>
                    <a:pt x="235" y="400"/>
                    <a:pt x="236" y="400"/>
                  </a:cubicBezTo>
                  <a:cubicBezTo>
                    <a:pt x="243" y="399"/>
                    <a:pt x="250" y="398"/>
                    <a:pt x="256" y="396"/>
                  </a:cubicBezTo>
                  <a:cubicBezTo>
                    <a:pt x="258" y="395"/>
                    <a:pt x="260" y="397"/>
                    <a:pt x="260" y="398"/>
                  </a:cubicBezTo>
                  <a:cubicBezTo>
                    <a:pt x="261" y="400"/>
                    <a:pt x="259" y="402"/>
                    <a:pt x="258" y="402"/>
                  </a:cubicBezTo>
                  <a:cubicBezTo>
                    <a:pt x="251" y="404"/>
                    <a:pt x="244" y="406"/>
                    <a:pt x="238" y="407"/>
                  </a:cubicBezTo>
                  <a:cubicBezTo>
                    <a:pt x="237" y="407"/>
                    <a:pt x="237" y="407"/>
                    <a:pt x="237" y="407"/>
                  </a:cubicBezTo>
                  <a:close/>
                  <a:moveTo>
                    <a:pt x="153" y="403"/>
                  </a:moveTo>
                  <a:cubicBezTo>
                    <a:pt x="152" y="403"/>
                    <a:pt x="152" y="403"/>
                    <a:pt x="152" y="403"/>
                  </a:cubicBezTo>
                  <a:cubicBezTo>
                    <a:pt x="145" y="401"/>
                    <a:pt x="138" y="399"/>
                    <a:pt x="132" y="396"/>
                  </a:cubicBezTo>
                  <a:cubicBezTo>
                    <a:pt x="130" y="396"/>
                    <a:pt x="129" y="394"/>
                    <a:pt x="130" y="392"/>
                  </a:cubicBezTo>
                  <a:cubicBezTo>
                    <a:pt x="131" y="390"/>
                    <a:pt x="133" y="389"/>
                    <a:pt x="134" y="390"/>
                  </a:cubicBezTo>
                  <a:cubicBezTo>
                    <a:pt x="141" y="392"/>
                    <a:pt x="147" y="394"/>
                    <a:pt x="153" y="396"/>
                  </a:cubicBezTo>
                  <a:cubicBezTo>
                    <a:pt x="155" y="397"/>
                    <a:pt x="156" y="398"/>
                    <a:pt x="156" y="400"/>
                  </a:cubicBezTo>
                  <a:cubicBezTo>
                    <a:pt x="155" y="402"/>
                    <a:pt x="154" y="403"/>
                    <a:pt x="153" y="403"/>
                  </a:cubicBezTo>
                  <a:close/>
                  <a:moveTo>
                    <a:pt x="287" y="392"/>
                  </a:moveTo>
                  <a:cubicBezTo>
                    <a:pt x="286" y="392"/>
                    <a:pt x="285" y="391"/>
                    <a:pt x="284" y="390"/>
                  </a:cubicBezTo>
                  <a:cubicBezTo>
                    <a:pt x="283" y="388"/>
                    <a:pt x="284" y="386"/>
                    <a:pt x="286" y="385"/>
                  </a:cubicBezTo>
                  <a:cubicBezTo>
                    <a:pt x="292" y="382"/>
                    <a:pt x="298" y="379"/>
                    <a:pt x="304" y="376"/>
                  </a:cubicBezTo>
                  <a:cubicBezTo>
                    <a:pt x="305" y="375"/>
                    <a:pt x="307" y="376"/>
                    <a:pt x="308" y="377"/>
                  </a:cubicBezTo>
                  <a:cubicBezTo>
                    <a:pt x="309" y="379"/>
                    <a:pt x="309" y="381"/>
                    <a:pt x="307" y="382"/>
                  </a:cubicBezTo>
                  <a:cubicBezTo>
                    <a:pt x="301" y="385"/>
                    <a:pt x="295" y="389"/>
                    <a:pt x="289" y="391"/>
                  </a:cubicBezTo>
                  <a:cubicBezTo>
                    <a:pt x="288" y="392"/>
                    <a:pt x="288" y="392"/>
                    <a:pt x="287" y="392"/>
                  </a:cubicBezTo>
                  <a:close/>
                  <a:moveTo>
                    <a:pt x="104" y="383"/>
                  </a:moveTo>
                  <a:cubicBezTo>
                    <a:pt x="103" y="383"/>
                    <a:pt x="103" y="383"/>
                    <a:pt x="102" y="382"/>
                  </a:cubicBezTo>
                  <a:cubicBezTo>
                    <a:pt x="96" y="379"/>
                    <a:pt x="91" y="375"/>
                    <a:pt x="85" y="371"/>
                  </a:cubicBezTo>
                  <a:cubicBezTo>
                    <a:pt x="83" y="370"/>
                    <a:pt x="83" y="368"/>
                    <a:pt x="84" y="366"/>
                  </a:cubicBezTo>
                  <a:cubicBezTo>
                    <a:pt x="85" y="365"/>
                    <a:pt x="87" y="364"/>
                    <a:pt x="89" y="365"/>
                  </a:cubicBezTo>
                  <a:cubicBezTo>
                    <a:pt x="94" y="369"/>
                    <a:pt x="100" y="373"/>
                    <a:pt x="106" y="376"/>
                  </a:cubicBezTo>
                  <a:cubicBezTo>
                    <a:pt x="107" y="377"/>
                    <a:pt x="108" y="379"/>
                    <a:pt x="107" y="381"/>
                  </a:cubicBezTo>
                  <a:cubicBezTo>
                    <a:pt x="106" y="382"/>
                    <a:pt x="105" y="383"/>
                    <a:pt x="104" y="383"/>
                  </a:cubicBezTo>
                  <a:close/>
                  <a:moveTo>
                    <a:pt x="332" y="364"/>
                  </a:moveTo>
                  <a:cubicBezTo>
                    <a:pt x="331" y="364"/>
                    <a:pt x="330" y="364"/>
                    <a:pt x="329" y="363"/>
                  </a:cubicBezTo>
                  <a:cubicBezTo>
                    <a:pt x="328" y="361"/>
                    <a:pt x="328" y="359"/>
                    <a:pt x="330" y="358"/>
                  </a:cubicBezTo>
                  <a:cubicBezTo>
                    <a:pt x="335" y="354"/>
                    <a:pt x="340" y="349"/>
                    <a:pt x="345" y="345"/>
                  </a:cubicBezTo>
                  <a:cubicBezTo>
                    <a:pt x="346" y="343"/>
                    <a:pt x="348" y="343"/>
                    <a:pt x="349" y="345"/>
                  </a:cubicBezTo>
                  <a:cubicBezTo>
                    <a:pt x="351" y="346"/>
                    <a:pt x="351" y="348"/>
                    <a:pt x="349" y="349"/>
                  </a:cubicBezTo>
                  <a:cubicBezTo>
                    <a:pt x="345" y="354"/>
                    <a:pt x="339" y="359"/>
                    <a:pt x="334" y="363"/>
                  </a:cubicBezTo>
                  <a:cubicBezTo>
                    <a:pt x="333" y="364"/>
                    <a:pt x="333" y="364"/>
                    <a:pt x="332" y="364"/>
                  </a:cubicBezTo>
                  <a:close/>
                  <a:moveTo>
                    <a:pt x="62" y="351"/>
                  </a:moveTo>
                  <a:cubicBezTo>
                    <a:pt x="61" y="351"/>
                    <a:pt x="60" y="350"/>
                    <a:pt x="60" y="350"/>
                  </a:cubicBezTo>
                  <a:cubicBezTo>
                    <a:pt x="55" y="345"/>
                    <a:pt x="50" y="340"/>
                    <a:pt x="46" y="334"/>
                  </a:cubicBezTo>
                  <a:cubicBezTo>
                    <a:pt x="45" y="333"/>
                    <a:pt x="45" y="331"/>
                    <a:pt x="46" y="330"/>
                  </a:cubicBezTo>
                  <a:cubicBezTo>
                    <a:pt x="48" y="328"/>
                    <a:pt x="50" y="329"/>
                    <a:pt x="51" y="330"/>
                  </a:cubicBezTo>
                  <a:cubicBezTo>
                    <a:pt x="55" y="335"/>
                    <a:pt x="60" y="340"/>
                    <a:pt x="65" y="345"/>
                  </a:cubicBezTo>
                  <a:cubicBezTo>
                    <a:pt x="66" y="346"/>
                    <a:pt x="66" y="348"/>
                    <a:pt x="65" y="350"/>
                  </a:cubicBezTo>
                  <a:cubicBezTo>
                    <a:pt x="64" y="350"/>
                    <a:pt x="63" y="351"/>
                    <a:pt x="62" y="351"/>
                  </a:cubicBezTo>
                  <a:close/>
                  <a:moveTo>
                    <a:pt x="368" y="326"/>
                  </a:moveTo>
                  <a:cubicBezTo>
                    <a:pt x="367" y="326"/>
                    <a:pt x="367" y="326"/>
                    <a:pt x="366" y="325"/>
                  </a:cubicBezTo>
                  <a:cubicBezTo>
                    <a:pt x="364" y="324"/>
                    <a:pt x="364" y="322"/>
                    <a:pt x="365" y="320"/>
                  </a:cubicBezTo>
                  <a:cubicBezTo>
                    <a:pt x="369" y="315"/>
                    <a:pt x="373" y="309"/>
                    <a:pt x="376" y="304"/>
                  </a:cubicBezTo>
                  <a:cubicBezTo>
                    <a:pt x="377" y="302"/>
                    <a:pt x="379" y="301"/>
                    <a:pt x="381" y="302"/>
                  </a:cubicBezTo>
                  <a:cubicBezTo>
                    <a:pt x="382" y="303"/>
                    <a:pt x="383" y="305"/>
                    <a:pt x="382" y="307"/>
                  </a:cubicBezTo>
                  <a:cubicBezTo>
                    <a:pt x="379" y="313"/>
                    <a:pt x="375" y="319"/>
                    <a:pt x="371" y="324"/>
                  </a:cubicBezTo>
                  <a:cubicBezTo>
                    <a:pt x="370" y="325"/>
                    <a:pt x="369" y="326"/>
                    <a:pt x="368" y="326"/>
                  </a:cubicBezTo>
                  <a:close/>
                  <a:moveTo>
                    <a:pt x="30" y="309"/>
                  </a:moveTo>
                  <a:cubicBezTo>
                    <a:pt x="29" y="309"/>
                    <a:pt x="28" y="308"/>
                    <a:pt x="27" y="307"/>
                  </a:cubicBezTo>
                  <a:cubicBezTo>
                    <a:pt x="24" y="301"/>
                    <a:pt x="21" y="295"/>
                    <a:pt x="18" y="289"/>
                  </a:cubicBezTo>
                  <a:cubicBezTo>
                    <a:pt x="17" y="287"/>
                    <a:pt x="18" y="285"/>
                    <a:pt x="19" y="285"/>
                  </a:cubicBezTo>
                  <a:cubicBezTo>
                    <a:pt x="21" y="284"/>
                    <a:pt x="23" y="285"/>
                    <a:pt x="24" y="286"/>
                  </a:cubicBezTo>
                  <a:cubicBezTo>
                    <a:pt x="27" y="292"/>
                    <a:pt x="30" y="298"/>
                    <a:pt x="33" y="304"/>
                  </a:cubicBezTo>
                  <a:cubicBezTo>
                    <a:pt x="34" y="306"/>
                    <a:pt x="33" y="308"/>
                    <a:pt x="32" y="309"/>
                  </a:cubicBezTo>
                  <a:cubicBezTo>
                    <a:pt x="31" y="309"/>
                    <a:pt x="31" y="309"/>
                    <a:pt x="30" y="309"/>
                  </a:cubicBezTo>
                  <a:close/>
                  <a:moveTo>
                    <a:pt x="393" y="279"/>
                  </a:moveTo>
                  <a:cubicBezTo>
                    <a:pt x="392" y="279"/>
                    <a:pt x="392" y="279"/>
                    <a:pt x="392" y="279"/>
                  </a:cubicBezTo>
                  <a:cubicBezTo>
                    <a:pt x="390" y="279"/>
                    <a:pt x="389" y="277"/>
                    <a:pt x="390" y="275"/>
                  </a:cubicBezTo>
                  <a:cubicBezTo>
                    <a:pt x="392" y="269"/>
                    <a:pt x="394" y="262"/>
                    <a:pt x="396" y="256"/>
                  </a:cubicBezTo>
                  <a:cubicBezTo>
                    <a:pt x="396" y="254"/>
                    <a:pt x="398" y="253"/>
                    <a:pt x="400" y="253"/>
                  </a:cubicBezTo>
                  <a:cubicBezTo>
                    <a:pt x="402" y="254"/>
                    <a:pt x="403" y="256"/>
                    <a:pt x="402" y="258"/>
                  </a:cubicBezTo>
                  <a:cubicBezTo>
                    <a:pt x="401" y="264"/>
                    <a:pt x="398" y="271"/>
                    <a:pt x="396" y="277"/>
                  </a:cubicBezTo>
                  <a:cubicBezTo>
                    <a:pt x="396" y="279"/>
                    <a:pt x="394" y="279"/>
                    <a:pt x="393" y="279"/>
                  </a:cubicBezTo>
                  <a:close/>
                  <a:moveTo>
                    <a:pt x="10" y="261"/>
                  </a:moveTo>
                  <a:cubicBezTo>
                    <a:pt x="8" y="261"/>
                    <a:pt x="7" y="260"/>
                    <a:pt x="7" y="258"/>
                  </a:cubicBezTo>
                  <a:cubicBezTo>
                    <a:pt x="5" y="251"/>
                    <a:pt x="3" y="245"/>
                    <a:pt x="2" y="238"/>
                  </a:cubicBezTo>
                  <a:cubicBezTo>
                    <a:pt x="2" y="236"/>
                    <a:pt x="3" y="234"/>
                    <a:pt x="5" y="234"/>
                  </a:cubicBezTo>
                  <a:cubicBezTo>
                    <a:pt x="7" y="234"/>
                    <a:pt x="9" y="235"/>
                    <a:pt x="9" y="237"/>
                  </a:cubicBezTo>
                  <a:cubicBezTo>
                    <a:pt x="10" y="243"/>
                    <a:pt x="11" y="250"/>
                    <a:pt x="13" y="256"/>
                  </a:cubicBezTo>
                  <a:cubicBezTo>
                    <a:pt x="14" y="258"/>
                    <a:pt x="13" y="260"/>
                    <a:pt x="11" y="260"/>
                  </a:cubicBezTo>
                  <a:cubicBezTo>
                    <a:pt x="11" y="260"/>
                    <a:pt x="10" y="261"/>
                    <a:pt x="10" y="261"/>
                  </a:cubicBezTo>
                  <a:close/>
                  <a:moveTo>
                    <a:pt x="405" y="228"/>
                  </a:moveTo>
                  <a:cubicBezTo>
                    <a:pt x="405" y="228"/>
                    <a:pt x="405" y="228"/>
                    <a:pt x="405" y="228"/>
                  </a:cubicBezTo>
                  <a:cubicBezTo>
                    <a:pt x="403" y="228"/>
                    <a:pt x="401" y="226"/>
                    <a:pt x="402" y="225"/>
                  </a:cubicBezTo>
                  <a:cubicBezTo>
                    <a:pt x="402" y="218"/>
                    <a:pt x="403" y="211"/>
                    <a:pt x="403" y="205"/>
                  </a:cubicBezTo>
                  <a:cubicBezTo>
                    <a:pt x="403" y="204"/>
                    <a:pt x="403" y="204"/>
                    <a:pt x="403" y="204"/>
                  </a:cubicBezTo>
                  <a:cubicBezTo>
                    <a:pt x="402" y="202"/>
                    <a:pt x="404" y="200"/>
                    <a:pt x="406" y="200"/>
                  </a:cubicBezTo>
                  <a:cubicBezTo>
                    <a:pt x="406" y="200"/>
                    <a:pt x="406" y="200"/>
                    <a:pt x="406" y="200"/>
                  </a:cubicBezTo>
                  <a:cubicBezTo>
                    <a:pt x="408" y="200"/>
                    <a:pt x="409" y="202"/>
                    <a:pt x="409" y="204"/>
                  </a:cubicBezTo>
                  <a:cubicBezTo>
                    <a:pt x="409" y="205"/>
                    <a:pt x="409" y="205"/>
                    <a:pt x="409" y="205"/>
                  </a:cubicBezTo>
                  <a:cubicBezTo>
                    <a:pt x="409" y="211"/>
                    <a:pt x="409" y="218"/>
                    <a:pt x="408" y="225"/>
                  </a:cubicBezTo>
                  <a:cubicBezTo>
                    <a:pt x="408" y="227"/>
                    <a:pt x="407" y="228"/>
                    <a:pt x="405" y="228"/>
                  </a:cubicBezTo>
                  <a:close/>
                  <a:moveTo>
                    <a:pt x="3" y="208"/>
                  </a:moveTo>
                  <a:cubicBezTo>
                    <a:pt x="1" y="208"/>
                    <a:pt x="0" y="207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198"/>
                    <a:pt x="0" y="191"/>
                    <a:pt x="1" y="184"/>
                  </a:cubicBezTo>
                  <a:cubicBezTo>
                    <a:pt x="1" y="183"/>
                    <a:pt x="2" y="181"/>
                    <a:pt x="4" y="181"/>
                  </a:cubicBezTo>
                  <a:cubicBezTo>
                    <a:pt x="6" y="182"/>
                    <a:pt x="8" y="183"/>
                    <a:pt x="7" y="185"/>
                  </a:cubicBezTo>
                  <a:cubicBezTo>
                    <a:pt x="7" y="192"/>
                    <a:pt x="6" y="198"/>
                    <a:pt x="6" y="205"/>
                  </a:cubicBezTo>
                  <a:cubicBezTo>
                    <a:pt x="6" y="205"/>
                    <a:pt x="6" y="205"/>
                    <a:pt x="6" y="205"/>
                  </a:cubicBezTo>
                  <a:cubicBezTo>
                    <a:pt x="6" y="207"/>
                    <a:pt x="5" y="208"/>
                    <a:pt x="3" y="208"/>
                  </a:cubicBezTo>
                  <a:close/>
                  <a:moveTo>
                    <a:pt x="403" y="175"/>
                  </a:moveTo>
                  <a:cubicBezTo>
                    <a:pt x="402" y="175"/>
                    <a:pt x="400" y="174"/>
                    <a:pt x="400" y="172"/>
                  </a:cubicBezTo>
                  <a:cubicBezTo>
                    <a:pt x="399" y="166"/>
                    <a:pt x="397" y="159"/>
                    <a:pt x="396" y="153"/>
                  </a:cubicBezTo>
                  <a:cubicBezTo>
                    <a:pt x="395" y="151"/>
                    <a:pt x="396" y="149"/>
                    <a:pt x="398" y="148"/>
                  </a:cubicBezTo>
                  <a:cubicBezTo>
                    <a:pt x="400" y="148"/>
                    <a:pt x="402" y="149"/>
                    <a:pt x="402" y="151"/>
                  </a:cubicBezTo>
                  <a:cubicBezTo>
                    <a:pt x="404" y="157"/>
                    <a:pt x="405" y="164"/>
                    <a:pt x="407" y="171"/>
                  </a:cubicBezTo>
                  <a:cubicBezTo>
                    <a:pt x="407" y="173"/>
                    <a:pt x="406" y="175"/>
                    <a:pt x="404" y="175"/>
                  </a:cubicBezTo>
                  <a:cubicBezTo>
                    <a:pt x="404" y="175"/>
                    <a:pt x="403" y="175"/>
                    <a:pt x="403" y="175"/>
                  </a:cubicBezTo>
                  <a:close/>
                  <a:moveTo>
                    <a:pt x="10" y="156"/>
                  </a:moveTo>
                  <a:cubicBezTo>
                    <a:pt x="9" y="156"/>
                    <a:pt x="9" y="156"/>
                    <a:pt x="9" y="156"/>
                  </a:cubicBezTo>
                  <a:cubicBezTo>
                    <a:pt x="7" y="156"/>
                    <a:pt x="6" y="154"/>
                    <a:pt x="6" y="152"/>
                  </a:cubicBezTo>
                  <a:cubicBezTo>
                    <a:pt x="8" y="145"/>
                    <a:pt x="10" y="139"/>
                    <a:pt x="13" y="132"/>
                  </a:cubicBezTo>
                  <a:cubicBezTo>
                    <a:pt x="13" y="131"/>
                    <a:pt x="15" y="130"/>
                    <a:pt x="17" y="130"/>
                  </a:cubicBezTo>
                  <a:cubicBezTo>
                    <a:pt x="19" y="131"/>
                    <a:pt x="20" y="133"/>
                    <a:pt x="19" y="135"/>
                  </a:cubicBezTo>
                  <a:cubicBezTo>
                    <a:pt x="17" y="141"/>
                    <a:pt x="15" y="147"/>
                    <a:pt x="13" y="154"/>
                  </a:cubicBezTo>
                  <a:cubicBezTo>
                    <a:pt x="13" y="155"/>
                    <a:pt x="11" y="156"/>
                    <a:pt x="10" y="156"/>
                  </a:cubicBezTo>
                  <a:close/>
                  <a:moveTo>
                    <a:pt x="388" y="125"/>
                  </a:moveTo>
                  <a:cubicBezTo>
                    <a:pt x="387" y="125"/>
                    <a:pt x="385" y="124"/>
                    <a:pt x="385" y="123"/>
                  </a:cubicBezTo>
                  <a:cubicBezTo>
                    <a:pt x="382" y="117"/>
                    <a:pt x="379" y="111"/>
                    <a:pt x="376" y="105"/>
                  </a:cubicBezTo>
                  <a:cubicBezTo>
                    <a:pt x="375" y="103"/>
                    <a:pt x="375" y="101"/>
                    <a:pt x="377" y="100"/>
                  </a:cubicBezTo>
                  <a:cubicBezTo>
                    <a:pt x="378" y="99"/>
                    <a:pt x="381" y="100"/>
                    <a:pt x="382" y="102"/>
                  </a:cubicBezTo>
                  <a:cubicBezTo>
                    <a:pt x="385" y="107"/>
                    <a:pt x="388" y="114"/>
                    <a:pt x="391" y="120"/>
                  </a:cubicBezTo>
                  <a:cubicBezTo>
                    <a:pt x="392" y="122"/>
                    <a:pt x="391" y="124"/>
                    <a:pt x="389" y="124"/>
                  </a:cubicBezTo>
                  <a:cubicBezTo>
                    <a:pt x="389" y="125"/>
                    <a:pt x="388" y="125"/>
                    <a:pt x="388" y="125"/>
                  </a:cubicBezTo>
                  <a:close/>
                  <a:moveTo>
                    <a:pt x="30" y="108"/>
                  </a:moveTo>
                  <a:cubicBezTo>
                    <a:pt x="29" y="108"/>
                    <a:pt x="29" y="108"/>
                    <a:pt x="28" y="107"/>
                  </a:cubicBezTo>
                  <a:cubicBezTo>
                    <a:pt x="26" y="106"/>
                    <a:pt x="26" y="104"/>
                    <a:pt x="27" y="103"/>
                  </a:cubicBezTo>
                  <a:cubicBezTo>
                    <a:pt x="30" y="97"/>
                    <a:pt x="34" y="91"/>
                    <a:pt x="38" y="85"/>
                  </a:cubicBezTo>
                  <a:cubicBezTo>
                    <a:pt x="39" y="84"/>
                    <a:pt x="41" y="83"/>
                    <a:pt x="43" y="84"/>
                  </a:cubicBezTo>
                  <a:cubicBezTo>
                    <a:pt x="44" y="86"/>
                    <a:pt x="45" y="88"/>
                    <a:pt x="43" y="89"/>
                  </a:cubicBezTo>
                  <a:cubicBezTo>
                    <a:pt x="40" y="95"/>
                    <a:pt x="36" y="100"/>
                    <a:pt x="33" y="106"/>
                  </a:cubicBezTo>
                  <a:cubicBezTo>
                    <a:pt x="32" y="107"/>
                    <a:pt x="31" y="108"/>
                    <a:pt x="30" y="108"/>
                  </a:cubicBezTo>
                  <a:close/>
                  <a:moveTo>
                    <a:pt x="360" y="80"/>
                  </a:moveTo>
                  <a:cubicBezTo>
                    <a:pt x="359" y="80"/>
                    <a:pt x="358" y="80"/>
                    <a:pt x="357" y="79"/>
                  </a:cubicBezTo>
                  <a:cubicBezTo>
                    <a:pt x="353" y="74"/>
                    <a:pt x="349" y="69"/>
                    <a:pt x="344" y="64"/>
                  </a:cubicBezTo>
                  <a:cubicBezTo>
                    <a:pt x="343" y="63"/>
                    <a:pt x="343" y="61"/>
                    <a:pt x="344" y="59"/>
                  </a:cubicBezTo>
                  <a:cubicBezTo>
                    <a:pt x="345" y="58"/>
                    <a:pt x="347" y="58"/>
                    <a:pt x="349" y="59"/>
                  </a:cubicBezTo>
                  <a:cubicBezTo>
                    <a:pt x="354" y="64"/>
                    <a:pt x="358" y="69"/>
                    <a:pt x="363" y="74"/>
                  </a:cubicBezTo>
                  <a:cubicBezTo>
                    <a:pt x="364" y="76"/>
                    <a:pt x="364" y="78"/>
                    <a:pt x="362" y="79"/>
                  </a:cubicBezTo>
                  <a:cubicBezTo>
                    <a:pt x="362" y="80"/>
                    <a:pt x="361" y="80"/>
                    <a:pt x="360" y="80"/>
                  </a:cubicBezTo>
                  <a:close/>
                  <a:moveTo>
                    <a:pt x="62" y="66"/>
                  </a:moveTo>
                  <a:cubicBezTo>
                    <a:pt x="61" y="66"/>
                    <a:pt x="60" y="66"/>
                    <a:pt x="59" y="65"/>
                  </a:cubicBezTo>
                  <a:cubicBezTo>
                    <a:pt x="58" y="64"/>
                    <a:pt x="58" y="61"/>
                    <a:pt x="59" y="60"/>
                  </a:cubicBezTo>
                  <a:cubicBezTo>
                    <a:pt x="64" y="55"/>
                    <a:pt x="69" y="51"/>
                    <a:pt x="74" y="46"/>
                  </a:cubicBezTo>
                  <a:cubicBezTo>
                    <a:pt x="76" y="45"/>
                    <a:pt x="78" y="45"/>
                    <a:pt x="79" y="47"/>
                  </a:cubicBezTo>
                  <a:cubicBezTo>
                    <a:pt x="80" y="48"/>
                    <a:pt x="80" y="50"/>
                    <a:pt x="79" y="52"/>
                  </a:cubicBezTo>
                  <a:cubicBezTo>
                    <a:pt x="74" y="56"/>
                    <a:pt x="69" y="60"/>
                    <a:pt x="64" y="65"/>
                  </a:cubicBezTo>
                  <a:cubicBezTo>
                    <a:pt x="63" y="66"/>
                    <a:pt x="63" y="66"/>
                    <a:pt x="62" y="66"/>
                  </a:cubicBezTo>
                  <a:close/>
                  <a:moveTo>
                    <a:pt x="322" y="44"/>
                  </a:moveTo>
                  <a:cubicBezTo>
                    <a:pt x="321" y="44"/>
                    <a:pt x="320" y="44"/>
                    <a:pt x="320" y="44"/>
                  </a:cubicBezTo>
                  <a:cubicBezTo>
                    <a:pt x="314" y="40"/>
                    <a:pt x="309" y="36"/>
                    <a:pt x="303" y="33"/>
                  </a:cubicBezTo>
                  <a:cubicBezTo>
                    <a:pt x="301" y="32"/>
                    <a:pt x="301" y="30"/>
                    <a:pt x="302" y="28"/>
                  </a:cubicBezTo>
                  <a:cubicBezTo>
                    <a:pt x="303" y="26"/>
                    <a:pt x="305" y="26"/>
                    <a:pt x="306" y="27"/>
                  </a:cubicBezTo>
                  <a:cubicBezTo>
                    <a:pt x="312" y="30"/>
                    <a:pt x="318" y="34"/>
                    <a:pt x="324" y="38"/>
                  </a:cubicBezTo>
                  <a:cubicBezTo>
                    <a:pt x="325" y="39"/>
                    <a:pt x="326" y="41"/>
                    <a:pt x="324" y="43"/>
                  </a:cubicBezTo>
                  <a:cubicBezTo>
                    <a:pt x="324" y="44"/>
                    <a:pt x="323" y="44"/>
                    <a:pt x="322" y="44"/>
                  </a:cubicBezTo>
                  <a:close/>
                  <a:moveTo>
                    <a:pt x="103" y="34"/>
                  </a:moveTo>
                  <a:cubicBezTo>
                    <a:pt x="102" y="34"/>
                    <a:pt x="101" y="33"/>
                    <a:pt x="100" y="32"/>
                  </a:cubicBezTo>
                  <a:cubicBezTo>
                    <a:pt x="99" y="30"/>
                    <a:pt x="100" y="28"/>
                    <a:pt x="102" y="27"/>
                  </a:cubicBezTo>
                  <a:cubicBezTo>
                    <a:pt x="107" y="24"/>
                    <a:pt x="114" y="21"/>
                    <a:pt x="120" y="18"/>
                  </a:cubicBezTo>
                  <a:cubicBezTo>
                    <a:pt x="122" y="17"/>
                    <a:pt x="124" y="18"/>
                    <a:pt x="124" y="20"/>
                  </a:cubicBezTo>
                  <a:cubicBezTo>
                    <a:pt x="125" y="21"/>
                    <a:pt x="124" y="23"/>
                    <a:pt x="123" y="24"/>
                  </a:cubicBezTo>
                  <a:cubicBezTo>
                    <a:pt x="117" y="27"/>
                    <a:pt x="111" y="30"/>
                    <a:pt x="105" y="33"/>
                  </a:cubicBezTo>
                  <a:cubicBezTo>
                    <a:pt x="104" y="34"/>
                    <a:pt x="104" y="34"/>
                    <a:pt x="103" y="34"/>
                  </a:cubicBezTo>
                  <a:close/>
                  <a:moveTo>
                    <a:pt x="275" y="19"/>
                  </a:moveTo>
                  <a:cubicBezTo>
                    <a:pt x="275" y="19"/>
                    <a:pt x="274" y="19"/>
                    <a:pt x="274" y="19"/>
                  </a:cubicBezTo>
                  <a:cubicBezTo>
                    <a:pt x="268" y="17"/>
                    <a:pt x="262" y="15"/>
                    <a:pt x="255" y="13"/>
                  </a:cubicBezTo>
                  <a:cubicBezTo>
                    <a:pt x="253" y="13"/>
                    <a:pt x="252" y="11"/>
                    <a:pt x="253" y="9"/>
                  </a:cubicBezTo>
                  <a:cubicBezTo>
                    <a:pt x="253" y="7"/>
                    <a:pt x="255" y="6"/>
                    <a:pt x="257" y="7"/>
                  </a:cubicBezTo>
                  <a:cubicBezTo>
                    <a:pt x="263" y="8"/>
                    <a:pt x="270" y="10"/>
                    <a:pt x="276" y="13"/>
                  </a:cubicBezTo>
                  <a:cubicBezTo>
                    <a:pt x="278" y="13"/>
                    <a:pt x="279" y="15"/>
                    <a:pt x="278" y="17"/>
                  </a:cubicBezTo>
                  <a:cubicBezTo>
                    <a:pt x="278" y="19"/>
                    <a:pt x="277" y="19"/>
                    <a:pt x="275" y="19"/>
                  </a:cubicBezTo>
                  <a:close/>
                  <a:moveTo>
                    <a:pt x="152" y="14"/>
                  </a:moveTo>
                  <a:cubicBezTo>
                    <a:pt x="150" y="14"/>
                    <a:pt x="149" y="13"/>
                    <a:pt x="148" y="11"/>
                  </a:cubicBezTo>
                  <a:cubicBezTo>
                    <a:pt x="148" y="9"/>
                    <a:pt x="149" y="7"/>
                    <a:pt x="151" y="7"/>
                  </a:cubicBezTo>
                  <a:cubicBezTo>
                    <a:pt x="157" y="5"/>
                    <a:pt x="164" y="4"/>
                    <a:pt x="171" y="2"/>
                  </a:cubicBezTo>
                  <a:cubicBezTo>
                    <a:pt x="173" y="2"/>
                    <a:pt x="175" y="3"/>
                    <a:pt x="175" y="5"/>
                  </a:cubicBezTo>
                  <a:cubicBezTo>
                    <a:pt x="175" y="7"/>
                    <a:pt x="174" y="9"/>
                    <a:pt x="172" y="9"/>
                  </a:cubicBezTo>
                  <a:cubicBezTo>
                    <a:pt x="166" y="10"/>
                    <a:pt x="159" y="12"/>
                    <a:pt x="153" y="13"/>
                  </a:cubicBezTo>
                  <a:cubicBezTo>
                    <a:pt x="152" y="13"/>
                    <a:pt x="152" y="14"/>
                    <a:pt x="152" y="14"/>
                  </a:cubicBezTo>
                  <a:close/>
                  <a:moveTo>
                    <a:pt x="224" y="8"/>
                  </a:moveTo>
                  <a:cubicBezTo>
                    <a:pt x="224" y="8"/>
                    <a:pt x="224" y="8"/>
                    <a:pt x="224" y="7"/>
                  </a:cubicBezTo>
                  <a:cubicBezTo>
                    <a:pt x="217" y="7"/>
                    <a:pt x="211" y="7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2" y="7"/>
                    <a:pt x="200" y="5"/>
                    <a:pt x="200" y="3"/>
                  </a:cubicBezTo>
                  <a:cubicBezTo>
                    <a:pt x="200" y="1"/>
                    <a:pt x="202" y="0"/>
                    <a:pt x="204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1" y="0"/>
                    <a:pt x="218" y="0"/>
                    <a:pt x="224" y="1"/>
                  </a:cubicBezTo>
                  <a:cubicBezTo>
                    <a:pt x="226" y="1"/>
                    <a:pt x="228" y="3"/>
                    <a:pt x="227" y="4"/>
                  </a:cubicBezTo>
                  <a:cubicBezTo>
                    <a:pt x="227" y="6"/>
                    <a:pt x="226" y="8"/>
                    <a:pt x="224" y="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Freeform 47"/>
            <p:cNvSpPr>
              <a:spLocks/>
            </p:cNvSpPr>
            <p:nvPr/>
          </p:nvSpPr>
          <p:spPr bwMode="auto">
            <a:xfrm>
              <a:off x="442913" y="542925"/>
              <a:ext cx="1028700" cy="977900"/>
            </a:xfrm>
            <a:custGeom>
              <a:avLst/>
              <a:gdLst>
                <a:gd name="T0" fmla="*/ 324 w 648"/>
                <a:gd name="T1" fmla="*/ 0 h 616"/>
                <a:gd name="T2" fmla="*/ 424 w 648"/>
                <a:gd name="T3" fmla="*/ 202 h 616"/>
                <a:gd name="T4" fmla="*/ 648 w 648"/>
                <a:gd name="T5" fmla="*/ 234 h 616"/>
                <a:gd name="T6" fmla="*/ 486 w 648"/>
                <a:gd name="T7" fmla="*/ 392 h 616"/>
                <a:gd name="T8" fmla="*/ 524 w 648"/>
                <a:gd name="T9" fmla="*/ 616 h 616"/>
                <a:gd name="T10" fmla="*/ 324 w 648"/>
                <a:gd name="T11" fmla="*/ 510 h 616"/>
                <a:gd name="T12" fmla="*/ 124 w 648"/>
                <a:gd name="T13" fmla="*/ 616 h 616"/>
                <a:gd name="T14" fmla="*/ 162 w 648"/>
                <a:gd name="T15" fmla="*/ 392 h 616"/>
                <a:gd name="T16" fmla="*/ 0 w 648"/>
                <a:gd name="T17" fmla="*/ 234 h 616"/>
                <a:gd name="T18" fmla="*/ 224 w 648"/>
                <a:gd name="T19" fmla="*/ 202 h 616"/>
                <a:gd name="T20" fmla="*/ 324 w 648"/>
                <a:gd name="T2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8" h="616">
                  <a:moveTo>
                    <a:pt x="324" y="0"/>
                  </a:moveTo>
                  <a:lnTo>
                    <a:pt x="424" y="202"/>
                  </a:lnTo>
                  <a:lnTo>
                    <a:pt x="648" y="234"/>
                  </a:lnTo>
                  <a:lnTo>
                    <a:pt x="486" y="392"/>
                  </a:lnTo>
                  <a:lnTo>
                    <a:pt x="524" y="616"/>
                  </a:lnTo>
                  <a:lnTo>
                    <a:pt x="324" y="510"/>
                  </a:lnTo>
                  <a:lnTo>
                    <a:pt x="124" y="616"/>
                  </a:lnTo>
                  <a:lnTo>
                    <a:pt x="162" y="392"/>
                  </a:lnTo>
                  <a:lnTo>
                    <a:pt x="0" y="234"/>
                  </a:lnTo>
                  <a:lnTo>
                    <a:pt x="224" y="20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48"/>
            <p:cNvSpPr>
              <a:spLocks noEditPoints="1"/>
            </p:cNvSpPr>
            <p:nvPr/>
          </p:nvSpPr>
          <p:spPr bwMode="auto">
            <a:xfrm>
              <a:off x="528638" y="685800"/>
              <a:ext cx="269875" cy="409575"/>
            </a:xfrm>
            <a:custGeom>
              <a:avLst/>
              <a:gdLst>
                <a:gd name="T0" fmla="*/ 85 w 85"/>
                <a:gd name="T1" fmla="*/ 80 h 129"/>
                <a:gd name="T2" fmla="*/ 68 w 85"/>
                <a:gd name="T3" fmla="*/ 92 h 129"/>
                <a:gd name="T4" fmla="*/ 56 w 85"/>
                <a:gd name="T5" fmla="*/ 119 h 129"/>
                <a:gd name="T6" fmla="*/ 36 w 85"/>
                <a:gd name="T7" fmla="*/ 129 h 129"/>
                <a:gd name="T8" fmla="*/ 27 w 85"/>
                <a:gd name="T9" fmla="*/ 126 h 129"/>
                <a:gd name="T10" fmla="*/ 24 w 85"/>
                <a:gd name="T11" fmla="*/ 119 h 129"/>
                <a:gd name="T12" fmla="*/ 48 w 85"/>
                <a:gd name="T13" fmla="*/ 95 h 129"/>
                <a:gd name="T14" fmla="*/ 53 w 85"/>
                <a:gd name="T15" fmla="*/ 79 h 129"/>
                <a:gd name="T16" fmla="*/ 41 w 85"/>
                <a:gd name="T17" fmla="*/ 90 h 129"/>
                <a:gd name="T18" fmla="*/ 26 w 85"/>
                <a:gd name="T19" fmla="*/ 95 h 129"/>
                <a:gd name="T20" fmla="*/ 8 w 85"/>
                <a:gd name="T21" fmla="*/ 85 h 129"/>
                <a:gd name="T22" fmla="*/ 0 w 85"/>
                <a:gd name="T23" fmla="*/ 60 h 129"/>
                <a:gd name="T24" fmla="*/ 9 w 85"/>
                <a:gd name="T25" fmla="*/ 31 h 129"/>
                <a:gd name="T26" fmla="*/ 31 w 85"/>
                <a:gd name="T27" fmla="*/ 8 h 129"/>
                <a:gd name="T28" fmla="*/ 57 w 85"/>
                <a:gd name="T29" fmla="*/ 0 h 129"/>
                <a:gd name="T30" fmla="*/ 76 w 85"/>
                <a:gd name="T31" fmla="*/ 6 h 129"/>
                <a:gd name="T32" fmla="*/ 83 w 85"/>
                <a:gd name="T33" fmla="*/ 23 h 129"/>
                <a:gd name="T34" fmla="*/ 75 w 85"/>
                <a:gd name="T35" fmla="*/ 43 h 129"/>
                <a:gd name="T36" fmla="*/ 56 w 85"/>
                <a:gd name="T37" fmla="*/ 52 h 129"/>
                <a:gd name="T38" fmla="*/ 46 w 85"/>
                <a:gd name="T39" fmla="*/ 49 h 129"/>
                <a:gd name="T40" fmla="*/ 42 w 85"/>
                <a:gd name="T41" fmla="*/ 41 h 129"/>
                <a:gd name="T42" fmla="*/ 44 w 85"/>
                <a:gd name="T43" fmla="*/ 36 h 129"/>
                <a:gd name="T44" fmla="*/ 47 w 85"/>
                <a:gd name="T45" fmla="*/ 34 h 129"/>
                <a:gd name="T46" fmla="*/ 49 w 85"/>
                <a:gd name="T47" fmla="*/ 37 h 129"/>
                <a:gd name="T48" fmla="*/ 51 w 85"/>
                <a:gd name="T49" fmla="*/ 40 h 129"/>
                <a:gd name="T50" fmla="*/ 54 w 85"/>
                <a:gd name="T51" fmla="*/ 41 h 129"/>
                <a:gd name="T52" fmla="*/ 64 w 85"/>
                <a:gd name="T53" fmla="*/ 34 h 129"/>
                <a:gd name="T54" fmla="*/ 69 w 85"/>
                <a:gd name="T55" fmla="*/ 18 h 129"/>
                <a:gd name="T56" fmla="*/ 66 w 85"/>
                <a:gd name="T57" fmla="*/ 9 h 129"/>
                <a:gd name="T58" fmla="*/ 56 w 85"/>
                <a:gd name="T59" fmla="*/ 5 h 129"/>
                <a:gd name="T60" fmla="*/ 38 w 85"/>
                <a:gd name="T61" fmla="*/ 13 h 129"/>
                <a:gd name="T62" fmla="*/ 25 w 85"/>
                <a:gd name="T63" fmla="*/ 34 h 129"/>
                <a:gd name="T64" fmla="*/ 19 w 85"/>
                <a:gd name="T65" fmla="*/ 59 h 129"/>
                <a:gd name="T66" fmla="*/ 24 w 85"/>
                <a:gd name="T67" fmla="*/ 76 h 129"/>
                <a:gd name="T68" fmla="*/ 36 w 85"/>
                <a:gd name="T69" fmla="*/ 82 h 129"/>
                <a:gd name="T70" fmla="*/ 61 w 85"/>
                <a:gd name="T71" fmla="*/ 64 h 129"/>
                <a:gd name="T72" fmla="*/ 74 w 85"/>
                <a:gd name="T73" fmla="*/ 62 h 129"/>
                <a:gd name="T74" fmla="*/ 76 w 85"/>
                <a:gd name="T75" fmla="*/ 63 h 129"/>
                <a:gd name="T76" fmla="*/ 74 w 85"/>
                <a:gd name="T77" fmla="*/ 69 h 129"/>
                <a:gd name="T78" fmla="*/ 69 w 85"/>
                <a:gd name="T79" fmla="*/ 86 h 129"/>
                <a:gd name="T80" fmla="*/ 85 w 85"/>
                <a:gd name="T81" fmla="*/ 72 h 129"/>
                <a:gd name="T82" fmla="*/ 85 w 85"/>
                <a:gd name="T83" fmla="*/ 80 h 129"/>
                <a:gd name="T84" fmla="*/ 47 w 85"/>
                <a:gd name="T85" fmla="*/ 102 h 129"/>
                <a:gd name="T86" fmla="*/ 29 w 85"/>
                <a:gd name="T87" fmla="*/ 119 h 129"/>
                <a:gd name="T88" fmla="*/ 34 w 85"/>
                <a:gd name="T89" fmla="*/ 124 h 129"/>
                <a:gd name="T90" fmla="*/ 47 w 85"/>
                <a:gd name="T91" fmla="*/ 10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129">
                  <a:moveTo>
                    <a:pt x="85" y="80"/>
                  </a:moveTo>
                  <a:cubicBezTo>
                    <a:pt x="82" y="84"/>
                    <a:pt x="77" y="88"/>
                    <a:pt x="68" y="92"/>
                  </a:cubicBezTo>
                  <a:cubicBezTo>
                    <a:pt x="66" y="104"/>
                    <a:pt x="62" y="113"/>
                    <a:pt x="56" y="119"/>
                  </a:cubicBezTo>
                  <a:cubicBezTo>
                    <a:pt x="50" y="126"/>
                    <a:pt x="43" y="129"/>
                    <a:pt x="36" y="129"/>
                  </a:cubicBezTo>
                  <a:cubicBezTo>
                    <a:pt x="32" y="129"/>
                    <a:pt x="29" y="128"/>
                    <a:pt x="27" y="126"/>
                  </a:cubicBezTo>
                  <a:cubicBezTo>
                    <a:pt x="25" y="125"/>
                    <a:pt x="24" y="122"/>
                    <a:pt x="24" y="119"/>
                  </a:cubicBezTo>
                  <a:cubicBezTo>
                    <a:pt x="24" y="111"/>
                    <a:pt x="32" y="103"/>
                    <a:pt x="48" y="95"/>
                  </a:cubicBezTo>
                  <a:cubicBezTo>
                    <a:pt x="50" y="89"/>
                    <a:pt x="52" y="84"/>
                    <a:pt x="53" y="79"/>
                  </a:cubicBezTo>
                  <a:cubicBezTo>
                    <a:pt x="50" y="83"/>
                    <a:pt x="46" y="87"/>
                    <a:pt x="41" y="90"/>
                  </a:cubicBezTo>
                  <a:cubicBezTo>
                    <a:pt x="36" y="93"/>
                    <a:pt x="31" y="95"/>
                    <a:pt x="26" y="95"/>
                  </a:cubicBezTo>
                  <a:cubicBezTo>
                    <a:pt x="19" y="95"/>
                    <a:pt x="13" y="91"/>
                    <a:pt x="8" y="85"/>
                  </a:cubicBezTo>
                  <a:cubicBezTo>
                    <a:pt x="3" y="78"/>
                    <a:pt x="0" y="70"/>
                    <a:pt x="0" y="60"/>
                  </a:cubicBezTo>
                  <a:cubicBezTo>
                    <a:pt x="0" y="50"/>
                    <a:pt x="3" y="40"/>
                    <a:pt x="9" y="31"/>
                  </a:cubicBezTo>
                  <a:cubicBezTo>
                    <a:pt x="14" y="21"/>
                    <a:pt x="21" y="14"/>
                    <a:pt x="31" y="8"/>
                  </a:cubicBezTo>
                  <a:cubicBezTo>
                    <a:pt x="40" y="3"/>
                    <a:pt x="48" y="0"/>
                    <a:pt x="57" y="0"/>
                  </a:cubicBezTo>
                  <a:cubicBezTo>
                    <a:pt x="65" y="0"/>
                    <a:pt x="71" y="2"/>
                    <a:pt x="76" y="6"/>
                  </a:cubicBezTo>
                  <a:cubicBezTo>
                    <a:pt x="80" y="11"/>
                    <a:pt x="83" y="16"/>
                    <a:pt x="83" y="23"/>
                  </a:cubicBezTo>
                  <a:cubicBezTo>
                    <a:pt x="83" y="31"/>
                    <a:pt x="80" y="37"/>
                    <a:pt x="75" y="43"/>
                  </a:cubicBezTo>
                  <a:cubicBezTo>
                    <a:pt x="69" y="49"/>
                    <a:pt x="63" y="52"/>
                    <a:pt x="56" y="52"/>
                  </a:cubicBezTo>
                  <a:cubicBezTo>
                    <a:pt x="52" y="52"/>
                    <a:pt x="49" y="51"/>
                    <a:pt x="46" y="49"/>
                  </a:cubicBezTo>
                  <a:cubicBezTo>
                    <a:pt x="43" y="47"/>
                    <a:pt x="42" y="44"/>
                    <a:pt x="42" y="41"/>
                  </a:cubicBezTo>
                  <a:cubicBezTo>
                    <a:pt x="42" y="39"/>
                    <a:pt x="43" y="38"/>
                    <a:pt x="44" y="36"/>
                  </a:cubicBezTo>
                  <a:cubicBezTo>
                    <a:pt x="45" y="35"/>
                    <a:pt x="46" y="34"/>
                    <a:pt x="47" y="34"/>
                  </a:cubicBezTo>
                  <a:cubicBezTo>
                    <a:pt x="49" y="34"/>
                    <a:pt x="49" y="35"/>
                    <a:pt x="49" y="37"/>
                  </a:cubicBezTo>
                  <a:cubicBezTo>
                    <a:pt x="49" y="38"/>
                    <a:pt x="50" y="39"/>
                    <a:pt x="51" y="40"/>
                  </a:cubicBezTo>
                  <a:cubicBezTo>
                    <a:pt x="52" y="41"/>
                    <a:pt x="53" y="41"/>
                    <a:pt x="54" y="41"/>
                  </a:cubicBezTo>
                  <a:cubicBezTo>
                    <a:pt x="58" y="41"/>
                    <a:pt x="61" y="39"/>
                    <a:pt x="64" y="34"/>
                  </a:cubicBezTo>
                  <a:cubicBezTo>
                    <a:pt x="68" y="29"/>
                    <a:pt x="69" y="24"/>
                    <a:pt x="69" y="18"/>
                  </a:cubicBezTo>
                  <a:cubicBezTo>
                    <a:pt x="69" y="14"/>
                    <a:pt x="68" y="11"/>
                    <a:pt x="66" y="9"/>
                  </a:cubicBezTo>
                  <a:cubicBezTo>
                    <a:pt x="63" y="6"/>
                    <a:pt x="60" y="5"/>
                    <a:pt x="56" y="5"/>
                  </a:cubicBezTo>
                  <a:cubicBezTo>
                    <a:pt x="50" y="5"/>
                    <a:pt x="44" y="8"/>
                    <a:pt x="38" y="13"/>
                  </a:cubicBezTo>
                  <a:cubicBezTo>
                    <a:pt x="33" y="18"/>
                    <a:pt x="28" y="25"/>
                    <a:pt x="25" y="34"/>
                  </a:cubicBezTo>
                  <a:cubicBezTo>
                    <a:pt x="21" y="43"/>
                    <a:pt x="19" y="51"/>
                    <a:pt x="19" y="59"/>
                  </a:cubicBezTo>
                  <a:cubicBezTo>
                    <a:pt x="19" y="66"/>
                    <a:pt x="21" y="72"/>
                    <a:pt x="24" y="76"/>
                  </a:cubicBezTo>
                  <a:cubicBezTo>
                    <a:pt x="27" y="80"/>
                    <a:pt x="31" y="82"/>
                    <a:pt x="36" y="82"/>
                  </a:cubicBezTo>
                  <a:cubicBezTo>
                    <a:pt x="45" y="82"/>
                    <a:pt x="53" y="76"/>
                    <a:pt x="61" y="64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5" y="62"/>
                    <a:pt x="76" y="62"/>
                    <a:pt x="76" y="63"/>
                  </a:cubicBezTo>
                  <a:cubicBezTo>
                    <a:pt x="76" y="63"/>
                    <a:pt x="76" y="65"/>
                    <a:pt x="74" y="69"/>
                  </a:cubicBezTo>
                  <a:cubicBezTo>
                    <a:pt x="73" y="72"/>
                    <a:pt x="72" y="78"/>
                    <a:pt x="69" y="86"/>
                  </a:cubicBezTo>
                  <a:cubicBezTo>
                    <a:pt x="76" y="82"/>
                    <a:pt x="82" y="77"/>
                    <a:pt x="85" y="72"/>
                  </a:cubicBezTo>
                  <a:lnTo>
                    <a:pt x="85" y="80"/>
                  </a:lnTo>
                  <a:close/>
                  <a:moveTo>
                    <a:pt x="47" y="102"/>
                  </a:moveTo>
                  <a:cubicBezTo>
                    <a:pt x="35" y="108"/>
                    <a:pt x="29" y="114"/>
                    <a:pt x="29" y="119"/>
                  </a:cubicBezTo>
                  <a:cubicBezTo>
                    <a:pt x="29" y="122"/>
                    <a:pt x="31" y="124"/>
                    <a:pt x="34" y="124"/>
                  </a:cubicBezTo>
                  <a:cubicBezTo>
                    <a:pt x="39" y="124"/>
                    <a:pt x="44" y="116"/>
                    <a:pt x="47" y="10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49"/>
            <p:cNvSpPr>
              <a:spLocks/>
            </p:cNvSpPr>
            <p:nvPr/>
          </p:nvSpPr>
          <p:spPr bwMode="auto">
            <a:xfrm>
              <a:off x="795338" y="806450"/>
              <a:ext cx="161925" cy="184150"/>
            </a:xfrm>
            <a:custGeom>
              <a:avLst/>
              <a:gdLst>
                <a:gd name="T0" fmla="*/ 51 w 51"/>
                <a:gd name="T1" fmla="*/ 42 h 58"/>
                <a:gd name="T2" fmla="*/ 25 w 51"/>
                <a:gd name="T3" fmla="*/ 58 h 58"/>
                <a:gd name="T4" fmla="*/ 19 w 51"/>
                <a:gd name="T5" fmla="*/ 55 h 58"/>
                <a:gd name="T6" fmla="*/ 16 w 51"/>
                <a:gd name="T7" fmla="*/ 47 h 58"/>
                <a:gd name="T8" fmla="*/ 26 w 51"/>
                <a:gd name="T9" fmla="*/ 21 h 58"/>
                <a:gd name="T10" fmla="*/ 15 w 51"/>
                <a:gd name="T11" fmla="*/ 25 h 58"/>
                <a:gd name="T12" fmla="*/ 1 w 51"/>
                <a:gd name="T13" fmla="*/ 42 h 58"/>
                <a:gd name="T14" fmla="*/ 0 w 51"/>
                <a:gd name="T15" fmla="*/ 42 h 58"/>
                <a:gd name="T16" fmla="*/ 0 w 51"/>
                <a:gd name="T17" fmla="*/ 36 h 58"/>
                <a:gd name="T18" fmla="*/ 9 w 51"/>
                <a:gd name="T19" fmla="*/ 24 h 58"/>
                <a:gd name="T20" fmla="*/ 4 w 51"/>
                <a:gd name="T21" fmla="*/ 17 h 58"/>
                <a:gd name="T22" fmla="*/ 7 w 51"/>
                <a:gd name="T23" fmla="*/ 6 h 58"/>
                <a:gd name="T24" fmla="*/ 17 w 51"/>
                <a:gd name="T25" fmla="*/ 0 h 58"/>
                <a:gd name="T26" fmla="*/ 22 w 51"/>
                <a:gd name="T27" fmla="*/ 6 h 58"/>
                <a:gd name="T28" fmla="*/ 19 w 51"/>
                <a:gd name="T29" fmla="*/ 18 h 58"/>
                <a:gd name="T30" fmla="*/ 38 w 51"/>
                <a:gd name="T31" fmla="*/ 1 h 58"/>
                <a:gd name="T32" fmla="*/ 44 w 51"/>
                <a:gd name="T33" fmla="*/ 0 h 58"/>
                <a:gd name="T34" fmla="*/ 38 w 51"/>
                <a:gd name="T35" fmla="*/ 17 h 58"/>
                <a:gd name="T36" fmla="*/ 33 w 51"/>
                <a:gd name="T37" fmla="*/ 32 h 58"/>
                <a:gd name="T38" fmla="*/ 32 w 51"/>
                <a:gd name="T39" fmla="*/ 39 h 58"/>
                <a:gd name="T40" fmla="*/ 33 w 51"/>
                <a:gd name="T41" fmla="*/ 43 h 58"/>
                <a:gd name="T42" fmla="*/ 37 w 51"/>
                <a:gd name="T43" fmla="*/ 45 h 58"/>
                <a:gd name="T44" fmla="*/ 41 w 51"/>
                <a:gd name="T45" fmla="*/ 43 h 58"/>
                <a:gd name="T46" fmla="*/ 51 w 51"/>
                <a:gd name="T47" fmla="*/ 34 h 58"/>
                <a:gd name="T48" fmla="*/ 51 w 51"/>
                <a:gd name="T49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1" h="58">
                  <a:moveTo>
                    <a:pt x="51" y="42"/>
                  </a:moveTo>
                  <a:cubicBezTo>
                    <a:pt x="40" y="53"/>
                    <a:pt x="31" y="58"/>
                    <a:pt x="25" y="58"/>
                  </a:cubicBezTo>
                  <a:cubicBezTo>
                    <a:pt x="23" y="58"/>
                    <a:pt x="20" y="57"/>
                    <a:pt x="19" y="55"/>
                  </a:cubicBezTo>
                  <a:cubicBezTo>
                    <a:pt x="17" y="53"/>
                    <a:pt x="16" y="50"/>
                    <a:pt x="16" y="47"/>
                  </a:cubicBezTo>
                  <a:cubicBezTo>
                    <a:pt x="16" y="40"/>
                    <a:pt x="19" y="32"/>
                    <a:pt x="26" y="21"/>
                  </a:cubicBezTo>
                  <a:cubicBezTo>
                    <a:pt x="23" y="23"/>
                    <a:pt x="19" y="24"/>
                    <a:pt x="15" y="25"/>
                  </a:cubicBezTo>
                  <a:cubicBezTo>
                    <a:pt x="12" y="30"/>
                    <a:pt x="8" y="36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2"/>
                    <a:pt x="7" y="29"/>
                    <a:pt x="9" y="24"/>
                  </a:cubicBezTo>
                  <a:cubicBezTo>
                    <a:pt x="5" y="23"/>
                    <a:pt x="4" y="20"/>
                    <a:pt x="4" y="17"/>
                  </a:cubicBezTo>
                  <a:cubicBezTo>
                    <a:pt x="4" y="14"/>
                    <a:pt x="5" y="10"/>
                    <a:pt x="7" y="6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0" y="0"/>
                    <a:pt x="22" y="2"/>
                    <a:pt x="22" y="6"/>
                  </a:cubicBezTo>
                  <a:cubicBezTo>
                    <a:pt x="22" y="8"/>
                    <a:pt x="21" y="12"/>
                    <a:pt x="19" y="18"/>
                  </a:cubicBezTo>
                  <a:cubicBezTo>
                    <a:pt x="26" y="17"/>
                    <a:pt x="33" y="11"/>
                    <a:pt x="38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5" y="25"/>
                    <a:pt x="34" y="29"/>
                    <a:pt x="33" y="32"/>
                  </a:cubicBezTo>
                  <a:cubicBezTo>
                    <a:pt x="32" y="35"/>
                    <a:pt x="32" y="37"/>
                    <a:pt x="32" y="39"/>
                  </a:cubicBezTo>
                  <a:cubicBezTo>
                    <a:pt x="32" y="41"/>
                    <a:pt x="32" y="42"/>
                    <a:pt x="33" y="43"/>
                  </a:cubicBezTo>
                  <a:cubicBezTo>
                    <a:pt x="34" y="44"/>
                    <a:pt x="35" y="45"/>
                    <a:pt x="37" y="45"/>
                  </a:cubicBezTo>
                  <a:cubicBezTo>
                    <a:pt x="38" y="45"/>
                    <a:pt x="40" y="45"/>
                    <a:pt x="41" y="43"/>
                  </a:cubicBezTo>
                  <a:cubicBezTo>
                    <a:pt x="43" y="42"/>
                    <a:pt x="46" y="39"/>
                    <a:pt x="51" y="34"/>
                  </a:cubicBezTo>
                  <a:lnTo>
                    <a:pt x="51" y="4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Freeform 50"/>
            <p:cNvSpPr>
              <a:spLocks noEditPoints="1"/>
            </p:cNvSpPr>
            <p:nvPr/>
          </p:nvSpPr>
          <p:spPr bwMode="auto">
            <a:xfrm>
              <a:off x="957263" y="806450"/>
              <a:ext cx="158750" cy="184150"/>
            </a:xfrm>
            <a:custGeom>
              <a:avLst/>
              <a:gdLst>
                <a:gd name="T0" fmla="*/ 50 w 50"/>
                <a:gd name="T1" fmla="*/ 42 h 58"/>
                <a:gd name="T2" fmla="*/ 35 w 50"/>
                <a:gd name="T3" fmla="*/ 54 h 58"/>
                <a:gd name="T4" fmla="*/ 20 w 50"/>
                <a:gd name="T5" fmla="*/ 58 h 58"/>
                <a:gd name="T6" fmla="*/ 5 w 50"/>
                <a:gd name="T7" fmla="*/ 52 h 58"/>
                <a:gd name="T8" fmla="*/ 0 w 50"/>
                <a:gd name="T9" fmla="*/ 37 h 58"/>
                <a:gd name="T10" fmla="*/ 10 w 50"/>
                <a:gd name="T11" fmla="*/ 12 h 58"/>
                <a:gd name="T12" fmla="*/ 31 w 50"/>
                <a:gd name="T13" fmla="*/ 0 h 58"/>
                <a:gd name="T14" fmla="*/ 41 w 50"/>
                <a:gd name="T15" fmla="*/ 4 h 58"/>
                <a:gd name="T16" fmla="*/ 45 w 50"/>
                <a:gd name="T17" fmla="*/ 12 h 58"/>
                <a:gd name="T18" fmla="*/ 16 w 50"/>
                <a:gd name="T19" fmla="*/ 34 h 58"/>
                <a:gd name="T20" fmla="*/ 29 w 50"/>
                <a:gd name="T21" fmla="*/ 47 h 58"/>
                <a:gd name="T22" fmla="*/ 38 w 50"/>
                <a:gd name="T23" fmla="*/ 45 h 58"/>
                <a:gd name="T24" fmla="*/ 50 w 50"/>
                <a:gd name="T25" fmla="*/ 34 h 58"/>
                <a:gd name="T26" fmla="*/ 50 w 50"/>
                <a:gd name="T27" fmla="*/ 42 h 58"/>
                <a:gd name="T28" fmla="*/ 15 w 50"/>
                <a:gd name="T29" fmla="*/ 30 h 58"/>
                <a:gd name="T30" fmla="*/ 32 w 50"/>
                <a:gd name="T31" fmla="*/ 12 h 58"/>
                <a:gd name="T32" fmla="*/ 27 w 50"/>
                <a:gd name="T33" fmla="*/ 6 h 58"/>
                <a:gd name="T34" fmla="*/ 19 w 50"/>
                <a:gd name="T35" fmla="*/ 12 h 58"/>
                <a:gd name="T36" fmla="*/ 15 w 50"/>
                <a:gd name="T37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8">
                  <a:moveTo>
                    <a:pt x="50" y="42"/>
                  </a:moveTo>
                  <a:cubicBezTo>
                    <a:pt x="44" y="48"/>
                    <a:pt x="39" y="52"/>
                    <a:pt x="35" y="54"/>
                  </a:cubicBezTo>
                  <a:cubicBezTo>
                    <a:pt x="30" y="57"/>
                    <a:pt x="25" y="58"/>
                    <a:pt x="20" y="58"/>
                  </a:cubicBezTo>
                  <a:cubicBezTo>
                    <a:pt x="14" y="58"/>
                    <a:pt x="9" y="56"/>
                    <a:pt x="5" y="52"/>
                  </a:cubicBezTo>
                  <a:cubicBezTo>
                    <a:pt x="2" y="49"/>
                    <a:pt x="0" y="44"/>
                    <a:pt x="0" y="37"/>
                  </a:cubicBezTo>
                  <a:cubicBezTo>
                    <a:pt x="0" y="28"/>
                    <a:pt x="3" y="19"/>
                    <a:pt x="10" y="12"/>
                  </a:cubicBezTo>
                  <a:cubicBezTo>
                    <a:pt x="16" y="4"/>
                    <a:pt x="23" y="0"/>
                    <a:pt x="31" y="0"/>
                  </a:cubicBezTo>
                  <a:cubicBezTo>
                    <a:pt x="35" y="0"/>
                    <a:pt x="39" y="1"/>
                    <a:pt x="41" y="4"/>
                  </a:cubicBezTo>
                  <a:cubicBezTo>
                    <a:pt x="44" y="6"/>
                    <a:pt x="45" y="8"/>
                    <a:pt x="45" y="12"/>
                  </a:cubicBezTo>
                  <a:cubicBezTo>
                    <a:pt x="45" y="21"/>
                    <a:pt x="35" y="29"/>
                    <a:pt x="16" y="34"/>
                  </a:cubicBezTo>
                  <a:cubicBezTo>
                    <a:pt x="17" y="43"/>
                    <a:pt x="22" y="47"/>
                    <a:pt x="29" y="47"/>
                  </a:cubicBezTo>
                  <a:cubicBezTo>
                    <a:pt x="32" y="47"/>
                    <a:pt x="35" y="46"/>
                    <a:pt x="38" y="45"/>
                  </a:cubicBezTo>
                  <a:cubicBezTo>
                    <a:pt x="41" y="43"/>
                    <a:pt x="45" y="40"/>
                    <a:pt x="50" y="34"/>
                  </a:cubicBezTo>
                  <a:lnTo>
                    <a:pt x="50" y="42"/>
                  </a:lnTo>
                  <a:close/>
                  <a:moveTo>
                    <a:pt x="15" y="30"/>
                  </a:moveTo>
                  <a:cubicBezTo>
                    <a:pt x="26" y="27"/>
                    <a:pt x="32" y="21"/>
                    <a:pt x="32" y="12"/>
                  </a:cubicBezTo>
                  <a:cubicBezTo>
                    <a:pt x="32" y="8"/>
                    <a:pt x="31" y="6"/>
                    <a:pt x="27" y="6"/>
                  </a:cubicBezTo>
                  <a:cubicBezTo>
                    <a:pt x="25" y="6"/>
                    <a:pt x="22" y="8"/>
                    <a:pt x="19" y="12"/>
                  </a:cubicBezTo>
                  <a:cubicBezTo>
                    <a:pt x="16" y="17"/>
                    <a:pt x="15" y="23"/>
                    <a:pt x="15" y="3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51"/>
            <p:cNvSpPr>
              <a:spLocks noEditPoints="1"/>
            </p:cNvSpPr>
            <p:nvPr/>
          </p:nvSpPr>
          <p:spPr bwMode="auto">
            <a:xfrm>
              <a:off x="1112838" y="806450"/>
              <a:ext cx="228600" cy="184150"/>
            </a:xfrm>
            <a:custGeom>
              <a:avLst/>
              <a:gdLst>
                <a:gd name="T0" fmla="*/ 72 w 72"/>
                <a:gd name="T1" fmla="*/ 42 h 58"/>
                <a:gd name="T2" fmla="*/ 57 w 72"/>
                <a:gd name="T3" fmla="*/ 55 h 58"/>
                <a:gd name="T4" fmla="*/ 48 w 72"/>
                <a:gd name="T5" fmla="*/ 58 h 58"/>
                <a:gd name="T6" fmla="*/ 38 w 72"/>
                <a:gd name="T7" fmla="*/ 40 h 58"/>
                <a:gd name="T8" fmla="*/ 26 w 72"/>
                <a:gd name="T9" fmla="*/ 54 h 58"/>
                <a:gd name="T10" fmla="*/ 14 w 72"/>
                <a:gd name="T11" fmla="*/ 58 h 58"/>
                <a:gd name="T12" fmla="*/ 4 w 72"/>
                <a:gd name="T13" fmla="*/ 53 h 58"/>
                <a:gd name="T14" fmla="*/ 0 w 72"/>
                <a:gd name="T15" fmla="*/ 39 h 58"/>
                <a:gd name="T16" fmla="*/ 6 w 72"/>
                <a:gd name="T17" fmla="*/ 20 h 58"/>
                <a:gd name="T18" fmla="*/ 20 w 72"/>
                <a:gd name="T19" fmla="*/ 6 h 58"/>
                <a:gd name="T20" fmla="*/ 35 w 72"/>
                <a:gd name="T21" fmla="*/ 0 h 58"/>
                <a:gd name="T22" fmla="*/ 46 w 72"/>
                <a:gd name="T23" fmla="*/ 8 h 58"/>
                <a:gd name="T24" fmla="*/ 60 w 72"/>
                <a:gd name="T25" fmla="*/ 0 h 58"/>
                <a:gd name="T26" fmla="*/ 64 w 72"/>
                <a:gd name="T27" fmla="*/ 0 h 58"/>
                <a:gd name="T28" fmla="*/ 58 w 72"/>
                <a:gd name="T29" fmla="*/ 20 h 58"/>
                <a:gd name="T30" fmla="*/ 53 w 72"/>
                <a:gd name="T31" fmla="*/ 40 h 58"/>
                <a:gd name="T32" fmla="*/ 57 w 72"/>
                <a:gd name="T33" fmla="*/ 46 h 58"/>
                <a:gd name="T34" fmla="*/ 63 w 72"/>
                <a:gd name="T35" fmla="*/ 43 h 58"/>
                <a:gd name="T36" fmla="*/ 72 w 72"/>
                <a:gd name="T37" fmla="*/ 34 h 58"/>
                <a:gd name="T38" fmla="*/ 72 w 72"/>
                <a:gd name="T39" fmla="*/ 42 h 58"/>
                <a:gd name="T40" fmla="*/ 23 w 72"/>
                <a:gd name="T41" fmla="*/ 46 h 58"/>
                <a:gd name="T42" fmla="*/ 36 w 72"/>
                <a:gd name="T43" fmla="*/ 34 h 58"/>
                <a:gd name="T44" fmla="*/ 42 w 72"/>
                <a:gd name="T45" fmla="*/ 13 h 58"/>
                <a:gd name="T46" fmla="*/ 40 w 72"/>
                <a:gd name="T47" fmla="*/ 8 h 58"/>
                <a:gd name="T48" fmla="*/ 36 w 72"/>
                <a:gd name="T49" fmla="*/ 6 h 58"/>
                <a:gd name="T50" fmla="*/ 23 w 72"/>
                <a:gd name="T51" fmla="*/ 17 h 58"/>
                <a:gd name="T52" fmla="*/ 17 w 72"/>
                <a:gd name="T53" fmla="*/ 38 h 58"/>
                <a:gd name="T54" fmla="*/ 19 w 72"/>
                <a:gd name="T55" fmla="*/ 43 h 58"/>
                <a:gd name="T56" fmla="*/ 23 w 72"/>
                <a:gd name="T57" fmla="*/ 4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58">
                  <a:moveTo>
                    <a:pt x="72" y="42"/>
                  </a:moveTo>
                  <a:cubicBezTo>
                    <a:pt x="65" y="49"/>
                    <a:pt x="60" y="53"/>
                    <a:pt x="57" y="55"/>
                  </a:cubicBezTo>
                  <a:cubicBezTo>
                    <a:pt x="54" y="57"/>
                    <a:pt x="51" y="58"/>
                    <a:pt x="48" y="58"/>
                  </a:cubicBezTo>
                  <a:cubicBezTo>
                    <a:pt x="41" y="58"/>
                    <a:pt x="38" y="52"/>
                    <a:pt x="38" y="40"/>
                  </a:cubicBezTo>
                  <a:cubicBezTo>
                    <a:pt x="34" y="46"/>
                    <a:pt x="30" y="51"/>
                    <a:pt x="26" y="54"/>
                  </a:cubicBezTo>
                  <a:cubicBezTo>
                    <a:pt x="22" y="57"/>
                    <a:pt x="18" y="58"/>
                    <a:pt x="14" y="58"/>
                  </a:cubicBezTo>
                  <a:cubicBezTo>
                    <a:pt x="10" y="58"/>
                    <a:pt x="7" y="56"/>
                    <a:pt x="4" y="53"/>
                  </a:cubicBezTo>
                  <a:cubicBezTo>
                    <a:pt x="1" y="49"/>
                    <a:pt x="0" y="45"/>
                    <a:pt x="0" y="39"/>
                  </a:cubicBezTo>
                  <a:cubicBezTo>
                    <a:pt x="0" y="33"/>
                    <a:pt x="2" y="26"/>
                    <a:pt x="6" y="20"/>
                  </a:cubicBezTo>
                  <a:cubicBezTo>
                    <a:pt x="9" y="14"/>
                    <a:pt x="14" y="9"/>
                    <a:pt x="20" y="6"/>
                  </a:cubicBezTo>
                  <a:cubicBezTo>
                    <a:pt x="25" y="2"/>
                    <a:pt x="30" y="0"/>
                    <a:pt x="35" y="0"/>
                  </a:cubicBezTo>
                  <a:cubicBezTo>
                    <a:pt x="40" y="0"/>
                    <a:pt x="44" y="3"/>
                    <a:pt x="46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5" y="30"/>
                    <a:pt x="53" y="36"/>
                    <a:pt x="53" y="40"/>
                  </a:cubicBezTo>
                  <a:cubicBezTo>
                    <a:pt x="53" y="44"/>
                    <a:pt x="55" y="46"/>
                    <a:pt x="57" y="46"/>
                  </a:cubicBezTo>
                  <a:cubicBezTo>
                    <a:pt x="59" y="46"/>
                    <a:pt x="61" y="45"/>
                    <a:pt x="63" y="43"/>
                  </a:cubicBezTo>
                  <a:cubicBezTo>
                    <a:pt x="65" y="41"/>
                    <a:pt x="68" y="38"/>
                    <a:pt x="72" y="34"/>
                  </a:cubicBezTo>
                  <a:lnTo>
                    <a:pt x="72" y="42"/>
                  </a:lnTo>
                  <a:close/>
                  <a:moveTo>
                    <a:pt x="23" y="46"/>
                  </a:moveTo>
                  <a:cubicBezTo>
                    <a:pt x="28" y="46"/>
                    <a:pt x="32" y="42"/>
                    <a:pt x="36" y="34"/>
                  </a:cubicBezTo>
                  <a:cubicBezTo>
                    <a:pt x="40" y="27"/>
                    <a:pt x="42" y="20"/>
                    <a:pt x="42" y="13"/>
                  </a:cubicBezTo>
                  <a:cubicBezTo>
                    <a:pt x="42" y="11"/>
                    <a:pt x="41" y="9"/>
                    <a:pt x="40" y="8"/>
                  </a:cubicBezTo>
                  <a:cubicBezTo>
                    <a:pt x="39" y="6"/>
                    <a:pt x="37" y="6"/>
                    <a:pt x="36" y="6"/>
                  </a:cubicBezTo>
                  <a:cubicBezTo>
                    <a:pt x="31" y="6"/>
                    <a:pt x="27" y="9"/>
                    <a:pt x="23" y="17"/>
                  </a:cubicBezTo>
                  <a:cubicBezTo>
                    <a:pt x="19" y="24"/>
                    <a:pt x="17" y="31"/>
                    <a:pt x="17" y="38"/>
                  </a:cubicBezTo>
                  <a:cubicBezTo>
                    <a:pt x="17" y="40"/>
                    <a:pt x="18" y="42"/>
                    <a:pt x="19" y="43"/>
                  </a:cubicBezTo>
                  <a:cubicBezTo>
                    <a:pt x="20" y="45"/>
                    <a:pt x="21" y="46"/>
                    <a:pt x="23" y="4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52"/>
            <p:cNvSpPr>
              <a:spLocks/>
            </p:cNvSpPr>
            <p:nvPr/>
          </p:nvSpPr>
          <p:spPr bwMode="auto">
            <a:xfrm>
              <a:off x="1338263" y="736600"/>
              <a:ext cx="123825" cy="254000"/>
            </a:xfrm>
            <a:custGeom>
              <a:avLst/>
              <a:gdLst>
                <a:gd name="T0" fmla="*/ 39 w 39"/>
                <a:gd name="T1" fmla="*/ 64 h 80"/>
                <a:gd name="T2" fmla="*/ 25 w 39"/>
                <a:gd name="T3" fmla="*/ 76 h 80"/>
                <a:gd name="T4" fmla="*/ 13 w 39"/>
                <a:gd name="T5" fmla="*/ 80 h 80"/>
                <a:gd name="T6" fmla="*/ 4 w 39"/>
                <a:gd name="T7" fmla="*/ 75 h 80"/>
                <a:gd name="T8" fmla="*/ 0 w 39"/>
                <a:gd name="T9" fmla="*/ 63 h 80"/>
                <a:gd name="T10" fmla="*/ 4 w 39"/>
                <a:gd name="T11" fmla="*/ 45 h 80"/>
                <a:gd name="T12" fmla="*/ 6 w 39"/>
                <a:gd name="T13" fmla="*/ 34 h 80"/>
                <a:gd name="T14" fmla="*/ 1 w 39"/>
                <a:gd name="T15" fmla="*/ 35 h 80"/>
                <a:gd name="T16" fmla="*/ 4 w 39"/>
                <a:gd name="T17" fmla="*/ 24 h 80"/>
                <a:gd name="T18" fmla="*/ 10 w 39"/>
                <a:gd name="T19" fmla="*/ 24 h 80"/>
                <a:gd name="T20" fmla="*/ 16 w 39"/>
                <a:gd name="T21" fmla="*/ 3 h 80"/>
                <a:gd name="T22" fmla="*/ 34 w 39"/>
                <a:gd name="T23" fmla="*/ 0 h 80"/>
                <a:gd name="T24" fmla="*/ 27 w 39"/>
                <a:gd name="T25" fmla="*/ 23 h 80"/>
                <a:gd name="T26" fmla="*/ 36 w 39"/>
                <a:gd name="T27" fmla="*/ 22 h 80"/>
                <a:gd name="T28" fmla="*/ 34 w 39"/>
                <a:gd name="T29" fmla="*/ 32 h 80"/>
                <a:gd name="T30" fmla="*/ 24 w 39"/>
                <a:gd name="T31" fmla="*/ 33 h 80"/>
                <a:gd name="T32" fmla="*/ 19 w 39"/>
                <a:gd name="T33" fmla="*/ 48 h 80"/>
                <a:gd name="T34" fmla="*/ 17 w 39"/>
                <a:gd name="T35" fmla="*/ 61 h 80"/>
                <a:gd name="T36" fmla="*/ 19 w 39"/>
                <a:gd name="T37" fmla="*/ 66 h 80"/>
                <a:gd name="T38" fmla="*/ 23 w 39"/>
                <a:gd name="T39" fmla="*/ 68 h 80"/>
                <a:gd name="T40" fmla="*/ 29 w 39"/>
                <a:gd name="T41" fmla="*/ 65 h 80"/>
                <a:gd name="T42" fmla="*/ 39 w 39"/>
                <a:gd name="T43" fmla="*/ 56 h 80"/>
                <a:gd name="T44" fmla="*/ 39 w 39"/>
                <a:gd name="T45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80">
                  <a:moveTo>
                    <a:pt x="39" y="64"/>
                  </a:moveTo>
                  <a:cubicBezTo>
                    <a:pt x="34" y="70"/>
                    <a:pt x="29" y="74"/>
                    <a:pt x="25" y="76"/>
                  </a:cubicBezTo>
                  <a:cubicBezTo>
                    <a:pt x="21" y="79"/>
                    <a:pt x="17" y="80"/>
                    <a:pt x="13" y="80"/>
                  </a:cubicBezTo>
                  <a:cubicBezTo>
                    <a:pt x="9" y="80"/>
                    <a:pt x="6" y="79"/>
                    <a:pt x="4" y="75"/>
                  </a:cubicBezTo>
                  <a:cubicBezTo>
                    <a:pt x="1" y="72"/>
                    <a:pt x="0" y="68"/>
                    <a:pt x="0" y="63"/>
                  </a:cubicBezTo>
                  <a:cubicBezTo>
                    <a:pt x="0" y="58"/>
                    <a:pt x="1" y="52"/>
                    <a:pt x="4" y="4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53"/>
                    <a:pt x="17" y="57"/>
                    <a:pt x="17" y="61"/>
                  </a:cubicBezTo>
                  <a:cubicBezTo>
                    <a:pt x="17" y="63"/>
                    <a:pt x="18" y="64"/>
                    <a:pt x="19" y="66"/>
                  </a:cubicBezTo>
                  <a:cubicBezTo>
                    <a:pt x="20" y="67"/>
                    <a:pt x="21" y="68"/>
                    <a:pt x="23" y="68"/>
                  </a:cubicBezTo>
                  <a:cubicBezTo>
                    <a:pt x="25" y="68"/>
                    <a:pt x="27" y="67"/>
                    <a:pt x="29" y="65"/>
                  </a:cubicBezTo>
                  <a:cubicBezTo>
                    <a:pt x="32" y="64"/>
                    <a:pt x="35" y="61"/>
                    <a:pt x="39" y="56"/>
                  </a:cubicBezTo>
                  <a:lnTo>
                    <a:pt x="39" y="6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53"/>
            <p:cNvSpPr>
              <a:spLocks noEditPoints="1"/>
            </p:cNvSpPr>
            <p:nvPr/>
          </p:nvSpPr>
          <p:spPr bwMode="auto">
            <a:xfrm>
              <a:off x="785813" y="1009650"/>
              <a:ext cx="222250" cy="409575"/>
            </a:xfrm>
            <a:custGeom>
              <a:avLst/>
              <a:gdLst>
                <a:gd name="T0" fmla="*/ 70 w 70"/>
                <a:gd name="T1" fmla="*/ 80 h 129"/>
                <a:gd name="T2" fmla="*/ 46 w 70"/>
                <a:gd name="T3" fmla="*/ 94 h 129"/>
                <a:gd name="T4" fmla="*/ 29 w 70"/>
                <a:gd name="T5" fmla="*/ 120 h 129"/>
                <a:gd name="T6" fmla="*/ 10 w 70"/>
                <a:gd name="T7" fmla="*/ 129 h 129"/>
                <a:gd name="T8" fmla="*/ 3 w 70"/>
                <a:gd name="T9" fmla="*/ 126 h 129"/>
                <a:gd name="T10" fmla="*/ 0 w 70"/>
                <a:gd name="T11" fmla="*/ 119 h 129"/>
                <a:gd name="T12" fmla="*/ 29 w 70"/>
                <a:gd name="T13" fmla="*/ 94 h 129"/>
                <a:gd name="T14" fmla="*/ 36 w 70"/>
                <a:gd name="T15" fmla="*/ 53 h 129"/>
                <a:gd name="T16" fmla="*/ 42 w 70"/>
                <a:gd name="T17" fmla="*/ 36 h 129"/>
                <a:gd name="T18" fmla="*/ 51 w 70"/>
                <a:gd name="T19" fmla="*/ 21 h 129"/>
                <a:gd name="T20" fmla="*/ 59 w 70"/>
                <a:gd name="T21" fmla="*/ 10 h 129"/>
                <a:gd name="T22" fmla="*/ 49 w 70"/>
                <a:gd name="T23" fmla="*/ 14 h 129"/>
                <a:gd name="T24" fmla="*/ 42 w 70"/>
                <a:gd name="T25" fmla="*/ 12 h 129"/>
                <a:gd name="T26" fmla="*/ 35 w 70"/>
                <a:gd name="T27" fmla="*/ 11 h 129"/>
                <a:gd name="T28" fmla="*/ 26 w 70"/>
                <a:gd name="T29" fmla="*/ 14 h 129"/>
                <a:gd name="T30" fmla="*/ 23 w 70"/>
                <a:gd name="T31" fmla="*/ 23 h 129"/>
                <a:gd name="T32" fmla="*/ 26 w 70"/>
                <a:gd name="T33" fmla="*/ 30 h 129"/>
                <a:gd name="T34" fmla="*/ 29 w 70"/>
                <a:gd name="T35" fmla="*/ 33 h 129"/>
                <a:gd name="T36" fmla="*/ 26 w 70"/>
                <a:gd name="T37" fmla="*/ 38 h 129"/>
                <a:gd name="T38" fmla="*/ 22 w 70"/>
                <a:gd name="T39" fmla="*/ 41 h 129"/>
                <a:gd name="T40" fmla="*/ 17 w 70"/>
                <a:gd name="T41" fmla="*/ 38 h 129"/>
                <a:gd name="T42" fmla="*/ 15 w 70"/>
                <a:gd name="T43" fmla="*/ 29 h 129"/>
                <a:gd name="T44" fmla="*/ 24 w 70"/>
                <a:gd name="T45" fmla="*/ 9 h 129"/>
                <a:gd name="T46" fmla="*/ 43 w 70"/>
                <a:gd name="T47" fmla="*/ 0 h 129"/>
                <a:gd name="T48" fmla="*/ 50 w 70"/>
                <a:gd name="T49" fmla="*/ 1 h 129"/>
                <a:gd name="T50" fmla="*/ 57 w 70"/>
                <a:gd name="T51" fmla="*/ 3 h 129"/>
                <a:gd name="T52" fmla="*/ 64 w 70"/>
                <a:gd name="T53" fmla="*/ 0 h 129"/>
                <a:gd name="T54" fmla="*/ 69 w 70"/>
                <a:gd name="T55" fmla="*/ 2 h 129"/>
                <a:gd name="T56" fmla="*/ 66 w 70"/>
                <a:gd name="T57" fmla="*/ 7 h 129"/>
                <a:gd name="T58" fmla="*/ 61 w 70"/>
                <a:gd name="T59" fmla="*/ 20 h 129"/>
                <a:gd name="T60" fmla="*/ 57 w 70"/>
                <a:gd name="T61" fmla="*/ 39 h 129"/>
                <a:gd name="T62" fmla="*/ 56 w 70"/>
                <a:gd name="T63" fmla="*/ 46 h 129"/>
                <a:gd name="T64" fmla="*/ 48 w 70"/>
                <a:gd name="T65" fmla="*/ 87 h 129"/>
                <a:gd name="T66" fmla="*/ 70 w 70"/>
                <a:gd name="T67" fmla="*/ 72 h 129"/>
                <a:gd name="T68" fmla="*/ 70 w 70"/>
                <a:gd name="T69" fmla="*/ 80 h 129"/>
                <a:gd name="T70" fmla="*/ 27 w 70"/>
                <a:gd name="T71" fmla="*/ 100 h 129"/>
                <a:gd name="T72" fmla="*/ 5 w 70"/>
                <a:gd name="T73" fmla="*/ 118 h 129"/>
                <a:gd name="T74" fmla="*/ 7 w 70"/>
                <a:gd name="T75" fmla="*/ 122 h 129"/>
                <a:gd name="T76" fmla="*/ 10 w 70"/>
                <a:gd name="T77" fmla="*/ 123 h 129"/>
                <a:gd name="T78" fmla="*/ 19 w 70"/>
                <a:gd name="T79" fmla="*/ 118 h 129"/>
                <a:gd name="T80" fmla="*/ 27 w 70"/>
                <a:gd name="T81" fmla="*/ 10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129">
                  <a:moveTo>
                    <a:pt x="70" y="80"/>
                  </a:moveTo>
                  <a:cubicBezTo>
                    <a:pt x="66" y="84"/>
                    <a:pt x="58" y="89"/>
                    <a:pt x="46" y="94"/>
                  </a:cubicBezTo>
                  <a:cubicBezTo>
                    <a:pt x="42" y="106"/>
                    <a:pt x="36" y="115"/>
                    <a:pt x="29" y="120"/>
                  </a:cubicBezTo>
                  <a:cubicBezTo>
                    <a:pt x="22" y="126"/>
                    <a:pt x="16" y="129"/>
                    <a:pt x="10" y="129"/>
                  </a:cubicBezTo>
                  <a:cubicBezTo>
                    <a:pt x="7" y="129"/>
                    <a:pt x="5" y="128"/>
                    <a:pt x="3" y="126"/>
                  </a:cubicBezTo>
                  <a:cubicBezTo>
                    <a:pt x="1" y="124"/>
                    <a:pt x="0" y="122"/>
                    <a:pt x="0" y="119"/>
                  </a:cubicBezTo>
                  <a:cubicBezTo>
                    <a:pt x="0" y="109"/>
                    <a:pt x="10" y="101"/>
                    <a:pt x="29" y="94"/>
                  </a:cubicBezTo>
                  <a:cubicBezTo>
                    <a:pt x="32" y="74"/>
                    <a:pt x="34" y="61"/>
                    <a:pt x="36" y="53"/>
                  </a:cubicBezTo>
                  <a:cubicBezTo>
                    <a:pt x="38" y="46"/>
                    <a:pt x="40" y="40"/>
                    <a:pt x="42" y="36"/>
                  </a:cubicBezTo>
                  <a:cubicBezTo>
                    <a:pt x="44" y="32"/>
                    <a:pt x="47" y="27"/>
                    <a:pt x="51" y="21"/>
                  </a:cubicBezTo>
                  <a:cubicBezTo>
                    <a:pt x="56" y="16"/>
                    <a:pt x="58" y="12"/>
                    <a:pt x="59" y="10"/>
                  </a:cubicBezTo>
                  <a:cubicBezTo>
                    <a:pt x="55" y="13"/>
                    <a:pt x="51" y="14"/>
                    <a:pt x="49" y="14"/>
                  </a:cubicBezTo>
                  <a:cubicBezTo>
                    <a:pt x="47" y="14"/>
                    <a:pt x="45" y="13"/>
                    <a:pt x="42" y="12"/>
                  </a:cubicBezTo>
                  <a:cubicBezTo>
                    <a:pt x="40" y="11"/>
                    <a:pt x="37" y="11"/>
                    <a:pt x="35" y="11"/>
                  </a:cubicBezTo>
                  <a:cubicBezTo>
                    <a:pt x="32" y="11"/>
                    <a:pt x="29" y="12"/>
                    <a:pt x="26" y="14"/>
                  </a:cubicBezTo>
                  <a:cubicBezTo>
                    <a:pt x="24" y="17"/>
                    <a:pt x="23" y="20"/>
                    <a:pt x="23" y="23"/>
                  </a:cubicBezTo>
                  <a:cubicBezTo>
                    <a:pt x="23" y="26"/>
                    <a:pt x="24" y="28"/>
                    <a:pt x="26" y="30"/>
                  </a:cubicBezTo>
                  <a:cubicBezTo>
                    <a:pt x="28" y="31"/>
                    <a:pt x="29" y="33"/>
                    <a:pt x="29" y="33"/>
                  </a:cubicBezTo>
                  <a:cubicBezTo>
                    <a:pt x="29" y="34"/>
                    <a:pt x="28" y="35"/>
                    <a:pt x="26" y="38"/>
                  </a:cubicBezTo>
                  <a:cubicBezTo>
                    <a:pt x="24" y="40"/>
                    <a:pt x="23" y="41"/>
                    <a:pt x="22" y="41"/>
                  </a:cubicBezTo>
                  <a:cubicBezTo>
                    <a:pt x="20" y="41"/>
                    <a:pt x="19" y="40"/>
                    <a:pt x="17" y="38"/>
                  </a:cubicBezTo>
                  <a:cubicBezTo>
                    <a:pt x="15" y="35"/>
                    <a:pt x="15" y="33"/>
                    <a:pt x="15" y="29"/>
                  </a:cubicBezTo>
                  <a:cubicBezTo>
                    <a:pt x="15" y="23"/>
                    <a:pt x="18" y="16"/>
                    <a:pt x="24" y="9"/>
                  </a:cubicBezTo>
                  <a:cubicBezTo>
                    <a:pt x="30" y="3"/>
                    <a:pt x="37" y="0"/>
                    <a:pt x="43" y="0"/>
                  </a:cubicBezTo>
                  <a:cubicBezTo>
                    <a:pt x="45" y="0"/>
                    <a:pt x="48" y="0"/>
                    <a:pt x="50" y="1"/>
                  </a:cubicBezTo>
                  <a:cubicBezTo>
                    <a:pt x="53" y="3"/>
                    <a:pt x="55" y="3"/>
                    <a:pt x="57" y="3"/>
                  </a:cubicBezTo>
                  <a:cubicBezTo>
                    <a:pt x="59" y="3"/>
                    <a:pt x="62" y="2"/>
                    <a:pt x="64" y="0"/>
                  </a:cubicBezTo>
                  <a:cubicBezTo>
                    <a:pt x="68" y="0"/>
                    <a:pt x="69" y="1"/>
                    <a:pt x="69" y="2"/>
                  </a:cubicBezTo>
                  <a:cubicBezTo>
                    <a:pt x="69" y="2"/>
                    <a:pt x="68" y="4"/>
                    <a:pt x="66" y="7"/>
                  </a:cubicBezTo>
                  <a:cubicBezTo>
                    <a:pt x="64" y="11"/>
                    <a:pt x="63" y="15"/>
                    <a:pt x="61" y="20"/>
                  </a:cubicBezTo>
                  <a:cubicBezTo>
                    <a:pt x="59" y="25"/>
                    <a:pt x="58" y="31"/>
                    <a:pt x="57" y="39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3" y="66"/>
                    <a:pt x="50" y="80"/>
                    <a:pt x="48" y="87"/>
                  </a:cubicBezTo>
                  <a:cubicBezTo>
                    <a:pt x="58" y="84"/>
                    <a:pt x="65" y="79"/>
                    <a:pt x="70" y="72"/>
                  </a:cubicBezTo>
                  <a:lnTo>
                    <a:pt x="70" y="80"/>
                  </a:lnTo>
                  <a:close/>
                  <a:moveTo>
                    <a:pt x="27" y="100"/>
                  </a:moveTo>
                  <a:cubicBezTo>
                    <a:pt x="13" y="105"/>
                    <a:pt x="5" y="111"/>
                    <a:pt x="5" y="118"/>
                  </a:cubicBezTo>
                  <a:cubicBezTo>
                    <a:pt x="5" y="120"/>
                    <a:pt x="6" y="121"/>
                    <a:pt x="7" y="122"/>
                  </a:cubicBezTo>
                  <a:cubicBezTo>
                    <a:pt x="8" y="123"/>
                    <a:pt x="9" y="123"/>
                    <a:pt x="10" y="123"/>
                  </a:cubicBezTo>
                  <a:cubicBezTo>
                    <a:pt x="13" y="123"/>
                    <a:pt x="16" y="121"/>
                    <a:pt x="19" y="118"/>
                  </a:cubicBezTo>
                  <a:cubicBezTo>
                    <a:pt x="22" y="114"/>
                    <a:pt x="25" y="108"/>
                    <a:pt x="27" y="10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54"/>
            <p:cNvSpPr>
              <a:spLocks noEditPoints="1"/>
            </p:cNvSpPr>
            <p:nvPr/>
          </p:nvSpPr>
          <p:spPr bwMode="auto">
            <a:xfrm>
              <a:off x="1008063" y="1130300"/>
              <a:ext cx="190500" cy="184150"/>
            </a:xfrm>
            <a:custGeom>
              <a:avLst/>
              <a:gdLst>
                <a:gd name="T0" fmla="*/ 60 w 60"/>
                <a:gd name="T1" fmla="*/ 42 h 58"/>
                <a:gd name="T2" fmla="*/ 54 w 60"/>
                <a:gd name="T3" fmla="*/ 46 h 58"/>
                <a:gd name="T4" fmla="*/ 49 w 60"/>
                <a:gd name="T5" fmla="*/ 47 h 58"/>
                <a:gd name="T6" fmla="*/ 39 w 60"/>
                <a:gd name="T7" fmla="*/ 44 h 58"/>
                <a:gd name="T8" fmla="*/ 17 w 60"/>
                <a:gd name="T9" fmla="*/ 58 h 58"/>
                <a:gd name="T10" fmla="*/ 5 w 60"/>
                <a:gd name="T11" fmla="*/ 52 h 58"/>
                <a:gd name="T12" fmla="*/ 0 w 60"/>
                <a:gd name="T13" fmla="*/ 37 h 58"/>
                <a:gd name="T14" fmla="*/ 11 w 60"/>
                <a:gd name="T15" fmla="*/ 11 h 58"/>
                <a:gd name="T16" fmla="*/ 36 w 60"/>
                <a:gd name="T17" fmla="*/ 0 h 58"/>
                <a:gd name="T18" fmla="*/ 45 w 60"/>
                <a:gd name="T19" fmla="*/ 1 h 58"/>
                <a:gd name="T20" fmla="*/ 48 w 60"/>
                <a:gd name="T21" fmla="*/ 4 h 58"/>
                <a:gd name="T22" fmla="*/ 48 w 60"/>
                <a:gd name="T23" fmla="*/ 8 h 58"/>
                <a:gd name="T24" fmla="*/ 42 w 60"/>
                <a:gd name="T25" fmla="*/ 39 h 58"/>
                <a:gd name="T26" fmla="*/ 49 w 60"/>
                <a:gd name="T27" fmla="*/ 42 h 58"/>
                <a:gd name="T28" fmla="*/ 60 w 60"/>
                <a:gd name="T29" fmla="*/ 34 h 58"/>
                <a:gd name="T30" fmla="*/ 60 w 60"/>
                <a:gd name="T31" fmla="*/ 42 h 58"/>
                <a:gd name="T32" fmla="*/ 38 w 60"/>
                <a:gd name="T33" fmla="*/ 5 h 58"/>
                <a:gd name="T34" fmla="*/ 35 w 60"/>
                <a:gd name="T35" fmla="*/ 4 h 58"/>
                <a:gd name="T36" fmla="*/ 22 w 60"/>
                <a:gd name="T37" fmla="*/ 13 h 58"/>
                <a:gd name="T38" fmla="*/ 17 w 60"/>
                <a:gd name="T39" fmla="*/ 34 h 58"/>
                <a:gd name="T40" fmla="*/ 19 w 60"/>
                <a:gd name="T41" fmla="*/ 45 h 58"/>
                <a:gd name="T42" fmla="*/ 25 w 60"/>
                <a:gd name="T43" fmla="*/ 49 h 58"/>
                <a:gd name="T44" fmla="*/ 35 w 60"/>
                <a:gd name="T45" fmla="*/ 40 h 58"/>
                <a:gd name="T46" fmla="*/ 29 w 60"/>
                <a:gd name="T47" fmla="*/ 23 h 58"/>
                <a:gd name="T48" fmla="*/ 38 w 60"/>
                <a:gd name="T4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58">
                  <a:moveTo>
                    <a:pt x="60" y="42"/>
                  </a:moveTo>
                  <a:cubicBezTo>
                    <a:pt x="58" y="44"/>
                    <a:pt x="56" y="45"/>
                    <a:pt x="54" y="46"/>
                  </a:cubicBezTo>
                  <a:cubicBezTo>
                    <a:pt x="51" y="47"/>
                    <a:pt x="50" y="47"/>
                    <a:pt x="49" y="47"/>
                  </a:cubicBezTo>
                  <a:cubicBezTo>
                    <a:pt x="45" y="47"/>
                    <a:pt x="42" y="46"/>
                    <a:pt x="39" y="44"/>
                  </a:cubicBezTo>
                  <a:cubicBezTo>
                    <a:pt x="33" y="53"/>
                    <a:pt x="25" y="58"/>
                    <a:pt x="17" y="58"/>
                  </a:cubicBezTo>
                  <a:cubicBezTo>
                    <a:pt x="12" y="58"/>
                    <a:pt x="8" y="56"/>
                    <a:pt x="5" y="52"/>
                  </a:cubicBezTo>
                  <a:cubicBezTo>
                    <a:pt x="1" y="48"/>
                    <a:pt x="0" y="43"/>
                    <a:pt x="0" y="37"/>
                  </a:cubicBezTo>
                  <a:cubicBezTo>
                    <a:pt x="0" y="27"/>
                    <a:pt x="3" y="18"/>
                    <a:pt x="11" y="11"/>
                  </a:cubicBezTo>
                  <a:cubicBezTo>
                    <a:pt x="18" y="4"/>
                    <a:pt x="26" y="0"/>
                    <a:pt x="36" y="0"/>
                  </a:cubicBezTo>
                  <a:cubicBezTo>
                    <a:pt x="40" y="0"/>
                    <a:pt x="43" y="0"/>
                    <a:pt x="45" y="1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8" y="5"/>
                    <a:pt x="48" y="7"/>
                    <a:pt x="48" y="8"/>
                  </a:cubicBezTo>
                  <a:cubicBezTo>
                    <a:pt x="48" y="17"/>
                    <a:pt x="46" y="27"/>
                    <a:pt x="42" y="39"/>
                  </a:cubicBezTo>
                  <a:cubicBezTo>
                    <a:pt x="44" y="41"/>
                    <a:pt x="46" y="42"/>
                    <a:pt x="49" y="42"/>
                  </a:cubicBezTo>
                  <a:cubicBezTo>
                    <a:pt x="52" y="42"/>
                    <a:pt x="56" y="39"/>
                    <a:pt x="60" y="34"/>
                  </a:cubicBezTo>
                  <a:lnTo>
                    <a:pt x="60" y="42"/>
                  </a:lnTo>
                  <a:close/>
                  <a:moveTo>
                    <a:pt x="38" y="5"/>
                  </a:moveTo>
                  <a:cubicBezTo>
                    <a:pt x="38" y="4"/>
                    <a:pt x="37" y="4"/>
                    <a:pt x="35" y="4"/>
                  </a:cubicBezTo>
                  <a:cubicBezTo>
                    <a:pt x="30" y="4"/>
                    <a:pt x="25" y="7"/>
                    <a:pt x="22" y="13"/>
                  </a:cubicBezTo>
                  <a:cubicBezTo>
                    <a:pt x="19" y="19"/>
                    <a:pt x="17" y="26"/>
                    <a:pt x="17" y="34"/>
                  </a:cubicBezTo>
                  <a:cubicBezTo>
                    <a:pt x="17" y="39"/>
                    <a:pt x="18" y="42"/>
                    <a:pt x="19" y="45"/>
                  </a:cubicBezTo>
                  <a:cubicBezTo>
                    <a:pt x="20" y="47"/>
                    <a:pt x="22" y="49"/>
                    <a:pt x="25" y="49"/>
                  </a:cubicBezTo>
                  <a:cubicBezTo>
                    <a:pt x="28" y="49"/>
                    <a:pt x="32" y="46"/>
                    <a:pt x="35" y="40"/>
                  </a:cubicBezTo>
                  <a:cubicBezTo>
                    <a:pt x="31" y="35"/>
                    <a:pt x="29" y="29"/>
                    <a:pt x="29" y="23"/>
                  </a:cubicBezTo>
                  <a:cubicBezTo>
                    <a:pt x="29" y="16"/>
                    <a:pt x="32" y="10"/>
                    <a:pt x="38" y="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55"/>
            <p:cNvSpPr>
              <a:spLocks noEditPoints="1"/>
            </p:cNvSpPr>
            <p:nvPr/>
          </p:nvSpPr>
          <p:spPr bwMode="auto">
            <a:xfrm>
              <a:off x="1195388" y="1009650"/>
              <a:ext cx="193675" cy="304800"/>
            </a:xfrm>
            <a:custGeom>
              <a:avLst/>
              <a:gdLst>
                <a:gd name="T0" fmla="*/ 61 w 61"/>
                <a:gd name="T1" fmla="*/ 80 h 96"/>
                <a:gd name="T2" fmla="*/ 50 w 61"/>
                <a:gd name="T3" fmla="*/ 85 h 96"/>
                <a:gd name="T4" fmla="*/ 39 w 61"/>
                <a:gd name="T5" fmla="*/ 80 h 96"/>
                <a:gd name="T6" fmla="*/ 26 w 61"/>
                <a:gd name="T7" fmla="*/ 92 h 96"/>
                <a:gd name="T8" fmla="*/ 14 w 61"/>
                <a:gd name="T9" fmla="*/ 96 h 96"/>
                <a:gd name="T10" fmla="*/ 4 w 61"/>
                <a:gd name="T11" fmla="*/ 91 h 96"/>
                <a:gd name="T12" fmla="*/ 0 w 61"/>
                <a:gd name="T13" fmla="*/ 79 h 96"/>
                <a:gd name="T14" fmla="*/ 9 w 61"/>
                <a:gd name="T15" fmla="*/ 42 h 96"/>
                <a:gd name="T16" fmla="*/ 24 w 61"/>
                <a:gd name="T17" fmla="*/ 6 h 96"/>
                <a:gd name="T18" fmla="*/ 40 w 61"/>
                <a:gd name="T19" fmla="*/ 1 h 96"/>
                <a:gd name="T20" fmla="*/ 48 w 61"/>
                <a:gd name="T21" fmla="*/ 0 h 96"/>
                <a:gd name="T22" fmla="*/ 51 w 61"/>
                <a:gd name="T23" fmla="*/ 2 h 96"/>
                <a:gd name="T24" fmla="*/ 52 w 61"/>
                <a:gd name="T25" fmla="*/ 8 h 96"/>
                <a:gd name="T26" fmla="*/ 46 w 61"/>
                <a:gd name="T27" fmla="*/ 26 h 96"/>
                <a:gd name="T28" fmla="*/ 30 w 61"/>
                <a:gd name="T29" fmla="*/ 46 h 96"/>
                <a:gd name="T30" fmla="*/ 21 w 61"/>
                <a:gd name="T31" fmla="*/ 54 h 96"/>
                <a:gd name="T32" fmla="*/ 17 w 61"/>
                <a:gd name="T33" fmla="*/ 76 h 96"/>
                <a:gd name="T34" fmla="*/ 19 w 61"/>
                <a:gd name="T35" fmla="*/ 82 h 96"/>
                <a:gd name="T36" fmla="*/ 24 w 61"/>
                <a:gd name="T37" fmla="*/ 84 h 96"/>
                <a:gd name="T38" fmla="*/ 29 w 61"/>
                <a:gd name="T39" fmla="*/ 82 h 96"/>
                <a:gd name="T40" fmla="*/ 35 w 61"/>
                <a:gd name="T41" fmla="*/ 76 h 96"/>
                <a:gd name="T42" fmla="*/ 32 w 61"/>
                <a:gd name="T43" fmla="*/ 64 h 96"/>
                <a:gd name="T44" fmla="*/ 37 w 61"/>
                <a:gd name="T45" fmla="*/ 46 h 96"/>
                <a:gd name="T46" fmla="*/ 48 w 61"/>
                <a:gd name="T47" fmla="*/ 38 h 96"/>
                <a:gd name="T48" fmla="*/ 52 w 61"/>
                <a:gd name="T49" fmla="*/ 40 h 96"/>
                <a:gd name="T50" fmla="*/ 54 w 61"/>
                <a:gd name="T51" fmla="*/ 45 h 96"/>
                <a:gd name="T52" fmla="*/ 41 w 61"/>
                <a:gd name="T53" fmla="*/ 75 h 96"/>
                <a:gd name="T54" fmla="*/ 50 w 61"/>
                <a:gd name="T55" fmla="*/ 80 h 96"/>
                <a:gd name="T56" fmla="*/ 55 w 61"/>
                <a:gd name="T57" fmla="*/ 78 h 96"/>
                <a:gd name="T58" fmla="*/ 61 w 61"/>
                <a:gd name="T59" fmla="*/ 72 h 96"/>
                <a:gd name="T60" fmla="*/ 61 w 61"/>
                <a:gd name="T61" fmla="*/ 80 h 96"/>
                <a:gd name="T62" fmla="*/ 25 w 61"/>
                <a:gd name="T63" fmla="*/ 44 h 96"/>
                <a:gd name="T64" fmla="*/ 41 w 61"/>
                <a:gd name="T65" fmla="*/ 25 h 96"/>
                <a:gd name="T66" fmla="*/ 47 w 61"/>
                <a:gd name="T67" fmla="*/ 11 h 96"/>
                <a:gd name="T68" fmla="*/ 46 w 61"/>
                <a:gd name="T69" fmla="*/ 8 h 96"/>
                <a:gd name="T70" fmla="*/ 44 w 61"/>
                <a:gd name="T71" fmla="*/ 7 h 96"/>
                <a:gd name="T72" fmla="*/ 25 w 61"/>
                <a:gd name="T73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" h="96">
                  <a:moveTo>
                    <a:pt x="61" y="80"/>
                  </a:moveTo>
                  <a:cubicBezTo>
                    <a:pt x="58" y="83"/>
                    <a:pt x="54" y="85"/>
                    <a:pt x="50" y="85"/>
                  </a:cubicBezTo>
                  <a:cubicBezTo>
                    <a:pt x="46" y="85"/>
                    <a:pt x="43" y="83"/>
                    <a:pt x="39" y="80"/>
                  </a:cubicBezTo>
                  <a:cubicBezTo>
                    <a:pt x="34" y="85"/>
                    <a:pt x="30" y="89"/>
                    <a:pt x="26" y="92"/>
                  </a:cubicBezTo>
                  <a:cubicBezTo>
                    <a:pt x="22" y="95"/>
                    <a:pt x="18" y="96"/>
                    <a:pt x="14" y="96"/>
                  </a:cubicBezTo>
                  <a:cubicBezTo>
                    <a:pt x="10" y="96"/>
                    <a:pt x="7" y="94"/>
                    <a:pt x="4" y="91"/>
                  </a:cubicBezTo>
                  <a:cubicBezTo>
                    <a:pt x="2" y="88"/>
                    <a:pt x="0" y="84"/>
                    <a:pt x="0" y="79"/>
                  </a:cubicBezTo>
                  <a:cubicBezTo>
                    <a:pt x="0" y="70"/>
                    <a:pt x="3" y="57"/>
                    <a:pt x="9" y="42"/>
                  </a:cubicBezTo>
                  <a:cubicBezTo>
                    <a:pt x="14" y="26"/>
                    <a:pt x="19" y="14"/>
                    <a:pt x="24" y="6"/>
                  </a:cubicBezTo>
                  <a:cubicBezTo>
                    <a:pt x="30" y="4"/>
                    <a:pt x="35" y="3"/>
                    <a:pt x="40" y="1"/>
                  </a:cubicBezTo>
                  <a:cubicBezTo>
                    <a:pt x="44" y="0"/>
                    <a:pt x="47" y="0"/>
                    <a:pt x="48" y="0"/>
                  </a:cubicBezTo>
                  <a:cubicBezTo>
                    <a:pt x="49" y="0"/>
                    <a:pt x="50" y="1"/>
                    <a:pt x="51" y="2"/>
                  </a:cubicBezTo>
                  <a:cubicBezTo>
                    <a:pt x="52" y="4"/>
                    <a:pt x="52" y="6"/>
                    <a:pt x="52" y="8"/>
                  </a:cubicBezTo>
                  <a:cubicBezTo>
                    <a:pt x="52" y="13"/>
                    <a:pt x="50" y="19"/>
                    <a:pt x="46" y="26"/>
                  </a:cubicBezTo>
                  <a:cubicBezTo>
                    <a:pt x="42" y="33"/>
                    <a:pt x="37" y="39"/>
                    <a:pt x="30" y="46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64"/>
                    <a:pt x="17" y="71"/>
                    <a:pt x="17" y="76"/>
                  </a:cubicBezTo>
                  <a:cubicBezTo>
                    <a:pt x="17" y="78"/>
                    <a:pt x="18" y="80"/>
                    <a:pt x="19" y="82"/>
                  </a:cubicBezTo>
                  <a:cubicBezTo>
                    <a:pt x="20" y="83"/>
                    <a:pt x="22" y="84"/>
                    <a:pt x="24" y="84"/>
                  </a:cubicBezTo>
                  <a:cubicBezTo>
                    <a:pt x="26" y="84"/>
                    <a:pt x="28" y="83"/>
                    <a:pt x="29" y="82"/>
                  </a:cubicBezTo>
                  <a:cubicBezTo>
                    <a:pt x="31" y="81"/>
                    <a:pt x="33" y="79"/>
                    <a:pt x="35" y="76"/>
                  </a:cubicBezTo>
                  <a:cubicBezTo>
                    <a:pt x="33" y="72"/>
                    <a:pt x="32" y="68"/>
                    <a:pt x="32" y="64"/>
                  </a:cubicBezTo>
                  <a:cubicBezTo>
                    <a:pt x="32" y="58"/>
                    <a:pt x="34" y="52"/>
                    <a:pt x="37" y="46"/>
                  </a:cubicBezTo>
                  <a:cubicBezTo>
                    <a:pt x="41" y="41"/>
                    <a:pt x="44" y="38"/>
                    <a:pt x="48" y="38"/>
                  </a:cubicBezTo>
                  <a:cubicBezTo>
                    <a:pt x="50" y="38"/>
                    <a:pt x="51" y="39"/>
                    <a:pt x="52" y="40"/>
                  </a:cubicBezTo>
                  <a:cubicBezTo>
                    <a:pt x="53" y="41"/>
                    <a:pt x="54" y="43"/>
                    <a:pt x="54" y="45"/>
                  </a:cubicBezTo>
                  <a:cubicBezTo>
                    <a:pt x="54" y="53"/>
                    <a:pt x="50" y="63"/>
                    <a:pt x="41" y="75"/>
                  </a:cubicBezTo>
                  <a:cubicBezTo>
                    <a:pt x="44" y="78"/>
                    <a:pt x="47" y="80"/>
                    <a:pt x="50" y="80"/>
                  </a:cubicBezTo>
                  <a:cubicBezTo>
                    <a:pt x="52" y="80"/>
                    <a:pt x="53" y="79"/>
                    <a:pt x="55" y="78"/>
                  </a:cubicBezTo>
                  <a:cubicBezTo>
                    <a:pt x="56" y="78"/>
                    <a:pt x="58" y="75"/>
                    <a:pt x="61" y="72"/>
                  </a:cubicBezTo>
                  <a:lnTo>
                    <a:pt x="61" y="80"/>
                  </a:lnTo>
                  <a:close/>
                  <a:moveTo>
                    <a:pt x="25" y="44"/>
                  </a:moveTo>
                  <a:cubicBezTo>
                    <a:pt x="32" y="37"/>
                    <a:pt x="37" y="31"/>
                    <a:pt x="41" y="25"/>
                  </a:cubicBezTo>
                  <a:cubicBezTo>
                    <a:pt x="45" y="19"/>
                    <a:pt x="47" y="14"/>
                    <a:pt x="47" y="11"/>
                  </a:cubicBezTo>
                  <a:cubicBezTo>
                    <a:pt x="47" y="10"/>
                    <a:pt x="46" y="9"/>
                    <a:pt x="46" y="8"/>
                  </a:cubicBezTo>
                  <a:cubicBezTo>
                    <a:pt x="45" y="7"/>
                    <a:pt x="45" y="7"/>
                    <a:pt x="44" y="7"/>
                  </a:cubicBezTo>
                  <a:cubicBezTo>
                    <a:pt x="39" y="7"/>
                    <a:pt x="32" y="19"/>
                    <a:pt x="25" y="4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56"/>
            <p:cNvSpPr>
              <a:spLocks noEditPoints="1"/>
            </p:cNvSpPr>
            <p:nvPr/>
          </p:nvSpPr>
          <p:spPr bwMode="auto">
            <a:xfrm>
              <a:off x="1395413" y="809625"/>
              <a:ext cx="180975" cy="438150"/>
            </a:xfrm>
            <a:custGeom>
              <a:avLst/>
              <a:gdLst>
                <a:gd name="T0" fmla="*/ 34 w 57"/>
                <a:gd name="T1" fmla="*/ 115 h 138"/>
                <a:gd name="T2" fmla="*/ 35 w 57"/>
                <a:gd name="T3" fmla="*/ 116 h 138"/>
                <a:gd name="T4" fmla="*/ 32 w 57"/>
                <a:gd name="T5" fmla="*/ 125 h 138"/>
                <a:gd name="T6" fmla="*/ 26 w 57"/>
                <a:gd name="T7" fmla="*/ 135 h 138"/>
                <a:gd name="T8" fmla="*/ 17 w 57"/>
                <a:gd name="T9" fmla="*/ 138 h 138"/>
                <a:gd name="T10" fmla="*/ 5 w 57"/>
                <a:gd name="T11" fmla="*/ 135 h 138"/>
                <a:gd name="T12" fmla="*/ 0 w 57"/>
                <a:gd name="T13" fmla="*/ 132 h 138"/>
                <a:gd name="T14" fmla="*/ 1 w 57"/>
                <a:gd name="T15" fmla="*/ 130 h 138"/>
                <a:gd name="T16" fmla="*/ 8 w 57"/>
                <a:gd name="T17" fmla="*/ 112 h 138"/>
                <a:gd name="T18" fmla="*/ 9 w 57"/>
                <a:gd name="T19" fmla="*/ 110 h 138"/>
                <a:gd name="T20" fmla="*/ 12 w 57"/>
                <a:gd name="T21" fmla="*/ 111 h 138"/>
                <a:gd name="T22" fmla="*/ 25 w 57"/>
                <a:gd name="T23" fmla="*/ 117 h 138"/>
                <a:gd name="T24" fmla="*/ 31 w 57"/>
                <a:gd name="T25" fmla="*/ 116 h 138"/>
                <a:gd name="T26" fmla="*/ 34 w 57"/>
                <a:gd name="T27" fmla="*/ 115 h 138"/>
                <a:gd name="T28" fmla="*/ 25 w 57"/>
                <a:gd name="T29" fmla="*/ 99 h 138"/>
                <a:gd name="T30" fmla="*/ 19 w 57"/>
                <a:gd name="T31" fmla="*/ 80 h 138"/>
                <a:gd name="T32" fmla="*/ 25 w 57"/>
                <a:gd name="T33" fmla="*/ 58 h 138"/>
                <a:gd name="T34" fmla="*/ 31 w 57"/>
                <a:gd name="T35" fmla="*/ 38 h 138"/>
                <a:gd name="T36" fmla="*/ 33 w 57"/>
                <a:gd name="T37" fmla="*/ 25 h 138"/>
                <a:gd name="T38" fmla="*/ 32 w 57"/>
                <a:gd name="T39" fmla="*/ 14 h 138"/>
                <a:gd name="T40" fmla="*/ 31 w 57"/>
                <a:gd name="T41" fmla="*/ 10 h 138"/>
                <a:gd name="T42" fmla="*/ 41 w 57"/>
                <a:gd name="T43" fmla="*/ 4 h 138"/>
                <a:gd name="T44" fmla="*/ 52 w 57"/>
                <a:gd name="T45" fmla="*/ 0 h 138"/>
                <a:gd name="T46" fmla="*/ 56 w 57"/>
                <a:gd name="T47" fmla="*/ 5 h 138"/>
                <a:gd name="T48" fmla="*/ 57 w 57"/>
                <a:gd name="T49" fmla="*/ 18 h 138"/>
                <a:gd name="T50" fmla="*/ 54 w 57"/>
                <a:gd name="T51" fmla="*/ 38 h 138"/>
                <a:gd name="T52" fmla="*/ 42 w 57"/>
                <a:gd name="T53" fmla="*/ 60 h 138"/>
                <a:gd name="T54" fmla="*/ 31 w 57"/>
                <a:gd name="T55" fmla="*/ 79 h 138"/>
                <a:gd name="T56" fmla="*/ 28 w 57"/>
                <a:gd name="T57" fmla="*/ 91 h 138"/>
                <a:gd name="T58" fmla="*/ 29 w 57"/>
                <a:gd name="T59" fmla="*/ 94 h 138"/>
                <a:gd name="T60" fmla="*/ 29 w 57"/>
                <a:gd name="T61" fmla="*/ 97 h 138"/>
                <a:gd name="T62" fmla="*/ 25 w 57"/>
                <a:gd name="T63" fmla="*/ 9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138">
                  <a:moveTo>
                    <a:pt x="34" y="115"/>
                  </a:moveTo>
                  <a:cubicBezTo>
                    <a:pt x="35" y="115"/>
                    <a:pt x="35" y="116"/>
                    <a:pt x="35" y="116"/>
                  </a:cubicBezTo>
                  <a:cubicBezTo>
                    <a:pt x="35" y="117"/>
                    <a:pt x="34" y="120"/>
                    <a:pt x="32" y="125"/>
                  </a:cubicBezTo>
                  <a:cubicBezTo>
                    <a:pt x="30" y="130"/>
                    <a:pt x="28" y="133"/>
                    <a:pt x="26" y="135"/>
                  </a:cubicBezTo>
                  <a:cubicBezTo>
                    <a:pt x="24" y="137"/>
                    <a:pt x="21" y="138"/>
                    <a:pt x="17" y="138"/>
                  </a:cubicBezTo>
                  <a:cubicBezTo>
                    <a:pt x="13" y="138"/>
                    <a:pt x="9" y="137"/>
                    <a:pt x="5" y="135"/>
                  </a:cubicBezTo>
                  <a:cubicBezTo>
                    <a:pt x="2" y="133"/>
                    <a:pt x="0" y="132"/>
                    <a:pt x="0" y="132"/>
                  </a:cubicBezTo>
                  <a:cubicBezTo>
                    <a:pt x="0" y="131"/>
                    <a:pt x="0" y="131"/>
                    <a:pt x="1" y="130"/>
                  </a:cubicBezTo>
                  <a:cubicBezTo>
                    <a:pt x="4" y="125"/>
                    <a:pt x="7" y="119"/>
                    <a:pt x="8" y="112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10" y="110"/>
                    <a:pt x="11" y="110"/>
                    <a:pt x="12" y="111"/>
                  </a:cubicBezTo>
                  <a:cubicBezTo>
                    <a:pt x="16" y="115"/>
                    <a:pt x="21" y="117"/>
                    <a:pt x="25" y="117"/>
                  </a:cubicBezTo>
                  <a:cubicBezTo>
                    <a:pt x="27" y="117"/>
                    <a:pt x="29" y="117"/>
                    <a:pt x="31" y="116"/>
                  </a:cubicBezTo>
                  <a:cubicBezTo>
                    <a:pt x="33" y="116"/>
                    <a:pt x="34" y="115"/>
                    <a:pt x="34" y="115"/>
                  </a:cubicBezTo>
                  <a:close/>
                  <a:moveTo>
                    <a:pt x="25" y="99"/>
                  </a:moveTo>
                  <a:cubicBezTo>
                    <a:pt x="21" y="93"/>
                    <a:pt x="19" y="87"/>
                    <a:pt x="19" y="80"/>
                  </a:cubicBezTo>
                  <a:cubicBezTo>
                    <a:pt x="19" y="74"/>
                    <a:pt x="21" y="67"/>
                    <a:pt x="25" y="58"/>
                  </a:cubicBezTo>
                  <a:cubicBezTo>
                    <a:pt x="28" y="49"/>
                    <a:pt x="30" y="43"/>
                    <a:pt x="31" y="38"/>
                  </a:cubicBezTo>
                  <a:cubicBezTo>
                    <a:pt x="32" y="34"/>
                    <a:pt x="33" y="30"/>
                    <a:pt x="33" y="25"/>
                  </a:cubicBezTo>
                  <a:cubicBezTo>
                    <a:pt x="33" y="21"/>
                    <a:pt x="33" y="17"/>
                    <a:pt x="32" y="14"/>
                  </a:cubicBezTo>
                  <a:cubicBezTo>
                    <a:pt x="31" y="12"/>
                    <a:pt x="31" y="10"/>
                    <a:pt x="31" y="10"/>
                  </a:cubicBezTo>
                  <a:cubicBezTo>
                    <a:pt x="31" y="8"/>
                    <a:pt x="34" y="7"/>
                    <a:pt x="41" y="4"/>
                  </a:cubicBezTo>
                  <a:cubicBezTo>
                    <a:pt x="48" y="1"/>
                    <a:pt x="51" y="0"/>
                    <a:pt x="52" y="0"/>
                  </a:cubicBezTo>
                  <a:cubicBezTo>
                    <a:pt x="54" y="0"/>
                    <a:pt x="55" y="2"/>
                    <a:pt x="56" y="5"/>
                  </a:cubicBezTo>
                  <a:cubicBezTo>
                    <a:pt x="57" y="9"/>
                    <a:pt x="57" y="13"/>
                    <a:pt x="57" y="18"/>
                  </a:cubicBezTo>
                  <a:cubicBezTo>
                    <a:pt x="57" y="25"/>
                    <a:pt x="56" y="31"/>
                    <a:pt x="54" y="38"/>
                  </a:cubicBezTo>
                  <a:cubicBezTo>
                    <a:pt x="52" y="44"/>
                    <a:pt x="48" y="52"/>
                    <a:pt x="42" y="60"/>
                  </a:cubicBezTo>
                  <a:cubicBezTo>
                    <a:pt x="37" y="69"/>
                    <a:pt x="33" y="75"/>
                    <a:pt x="31" y="79"/>
                  </a:cubicBezTo>
                  <a:cubicBezTo>
                    <a:pt x="29" y="83"/>
                    <a:pt x="28" y="87"/>
                    <a:pt x="28" y="91"/>
                  </a:cubicBezTo>
                  <a:cubicBezTo>
                    <a:pt x="28" y="91"/>
                    <a:pt x="29" y="92"/>
                    <a:pt x="29" y="94"/>
                  </a:cubicBezTo>
                  <a:cubicBezTo>
                    <a:pt x="29" y="95"/>
                    <a:pt x="29" y="96"/>
                    <a:pt x="29" y="97"/>
                  </a:cubicBezTo>
                  <a:cubicBezTo>
                    <a:pt x="29" y="97"/>
                    <a:pt x="28" y="98"/>
                    <a:pt x="25" y="9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57"/>
            <p:cNvSpPr>
              <a:spLocks noEditPoints="1"/>
            </p:cNvSpPr>
            <p:nvPr/>
          </p:nvSpPr>
          <p:spPr bwMode="auto">
            <a:xfrm>
              <a:off x="271463" y="247650"/>
              <a:ext cx="1568450" cy="1568450"/>
            </a:xfrm>
            <a:custGeom>
              <a:avLst/>
              <a:gdLst>
                <a:gd name="T0" fmla="*/ 247 w 494"/>
                <a:gd name="T1" fmla="*/ 494 h 494"/>
                <a:gd name="T2" fmla="*/ 0 w 494"/>
                <a:gd name="T3" fmla="*/ 247 h 494"/>
                <a:gd name="T4" fmla="*/ 247 w 494"/>
                <a:gd name="T5" fmla="*/ 0 h 494"/>
                <a:gd name="T6" fmla="*/ 494 w 494"/>
                <a:gd name="T7" fmla="*/ 247 h 494"/>
                <a:gd name="T8" fmla="*/ 247 w 494"/>
                <a:gd name="T9" fmla="*/ 494 h 494"/>
                <a:gd name="T10" fmla="*/ 247 w 494"/>
                <a:gd name="T11" fmla="*/ 20 h 494"/>
                <a:gd name="T12" fmla="*/ 20 w 494"/>
                <a:gd name="T13" fmla="*/ 247 h 494"/>
                <a:gd name="T14" fmla="*/ 247 w 494"/>
                <a:gd name="T15" fmla="*/ 474 h 494"/>
                <a:gd name="T16" fmla="*/ 474 w 494"/>
                <a:gd name="T17" fmla="*/ 247 h 494"/>
                <a:gd name="T18" fmla="*/ 247 w 494"/>
                <a:gd name="T19" fmla="*/ 2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4" h="494">
                  <a:moveTo>
                    <a:pt x="247" y="494"/>
                  </a:moveTo>
                  <a:cubicBezTo>
                    <a:pt x="111" y="494"/>
                    <a:pt x="0" y="383"/>
                    <a:pt x="0" y="247"/>
                  </a:cubicBezTo>
                  <a:cubicBezTo>
                    <a:pt x="0" y="110"/>
                    <a:pt x="111" y="0"/>
                    <a:pt x="247" y="0"/>
                  </a:cubicBezTo>
                  <a:cubicBezTo>
                    <a:pt x="384" y="0"/>
                    <a:pt x="494" y="110"/>
                    <a:pt x="494" y="247"/>
                  </a:cubicBezTo>
                  <a:cubicBezTo>
                    <a:pt x="494" y="383"/>
                    <a:pt x="384" y="494"/>
                    <a:pt x="247" y="494"/>
                  </a:cubicBezTo>
                  <a:close/>
                  <a:moveTo>
                    <a:pt x="247" y="20"/>
                  </a:moveTo>
                  <a:cubicBezTo>
                    <a:pt x="122" y="20"/>
                    <a:pt x="20" y="121"/>
                    <a:pt x="20" y="247"/>
                  </a:cubicBezTo>
                  <a:cubicBezTo>
                    <a:pt x="20" y="372"/>
                    <a:pt x="122" y="474"/>
                    <a:pt x="247" y="474"/>
                  </a:cubicBezTo>
                  <a:cubicBezTo>
                    <a:pt x="373" y="474"/>
                    <a:pt x="474" y="372"/>
                    <a:pt x="474" y="247"/>
                  </a:cubicBezTo>
                  <a:cubicBezTo>
                    <a:pt x="474" y="121"/>
                    <a:pt x="373" y="20"/>
                    <a:pt x="247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8" name="tablet"/>
          <p:cNvGrpSpPr/>
          <p:nvPr/>
        </p:nvGrpSpPr>
        <p:grpSpPr>
          <a:xfrm rot="626876">
            <a:off x="11220133" y="4820127"/>
            <a:ext cx="1031851" cy="1358386"/>
            <a:chOff x="5892801" y="184150"/>
            <a:chExt cx="1379538" cy="1816100"/>
          </a:xfrm>
          <a:solidFill>
            <a:schemeClr val="bg1"/>
          </a:solidFill>
        </p:grpSpPr>
        <p:sp>
          <p:nvSpPr>
            <p:cNvPr id="379" name="Freeform 83"/>
            <p:cNvSpPr>
              <a:spLocks/>
            </p:cNvSpPr>
            <p:nvPr/>
          </p:nvSpPr>
          <p:spPr bwMode="auto">
            <a:xfrm>
              <a:off x="5936137" y="218819"/>
              <a:ext cx="1316039" cy="1752601"/>
            </a:xfrm>
            <a:custGeom>
              <a:avLst/>
              <a:gdLst>
                <a:gd name="T0" fmla="*/ 32 w 415"/>
                <a:gd name="T1" fmla="*/ 552 h 552"/>
                <a:gd name="T2" fmla="*/ 0 w 415"/>
                <a:gd name="T3" fmla="*/ 520 h 552"/>
                <a:gd name="T4" fmla="*/ 0 w 415"/>
                <a:gd name="T5" fmla="*/ 32 h 552"/>
                <a:gd name="T6" fmla="*/ 32 w 415"/>
                <a:gd name="T7" fmla="*/ 0 h 552"/>
                <a:gd name="T8" fmla="*/ 384 w 415"/>
                <a:gd name="T9" fmla="*/ 0 h 552"/>
                <a:gd name="T10" fmla="*/ 415 w 415"/>
                <a:gd name="T11" fmla="*/ 32 h 552"/>
                <a:gd name="T12" fmla="*/ 415 w 415"/>
                <a:gd name="T13" fmla="*/ 520 h 552"/>
                <a:gd name="T14" fmla="*/ 384 w 415"/>
                <a:gd name="T15" fmla="*/ 552 h 552"/>
                <a:gd name="T16" fmla="*/ 32 w 415"/>
                <a:gd name="T1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5" h="552">
                  <a:moveTo>
                    <a:pt x="32" y="552"/>
                  </a:moveTo>
                  <a:cubicBezTo>
                    <a:pt x="14" y="552"/>
                    <a:pt x="0" y="537"/>
                    <a:pt x="0" y="5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401" y="0"/>
                    <a:pt x="415" y="14"/>
                    <a:pt x="415" y="32"/>
                  </a:cubicBezTo>
                  <a:cubicBezTo>
                    <a:pt x="415" y="520"/>
                    <a:pt x="415" y="520"/>
                    <a:pt x="415" y="520"/>
                  </a:cubicBezTo>
                  <a:cubicBezTo>
                    <a:pt x="415" y="537"/>
                    <a:pt x="401" y="552"/>
                    <a:pt x="384" y="552"/>
                  </a:cubicBezTo>
                  <a:lnTo>
                    <a:pt x="32" y="552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lumMod val="60000"/>
                    <a:lumOff val="40000"/>
                  </a:schemeClr>
                </a:gs>
                <a:gs pos="0">
                  <a:schemeClr val="tx2">
                    <a:lumMod val="5000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84"/>
            <p:cNvSpPr>
              <a:spLocks noEditPoints="1"/>
            </p:cNvSpPr>
            <p:nvPr/>
          </p:nvSpPr>
          <p:spPr bwMode="auto">
            <a:xfrm>
              <a:off x="5892801" y="184150"/>
              <a:ext cx="1379538" cy="1816100"/>
            </a:xfrm>
            <a:custGeom>
              <a:avLst/>
              <a:gdLst>
                <a:gd name="T0" fmla="*/ 394 w 435"/>
                <a:gd name="T1" fmla="*/ 20 h 572"/>
                <a:gd name="T2" fmla="*/ 415 w 435"/>
                <a:gd name="T3" fmla="*/ 42 h 572"/>
                <a:gd name="T4" fmla="*/ 415 w 435"/>
                <a:gd name="T5" fmla="*/ 530 h 572"/>
                <a:gd name="T6" fmla="*/ 394 w 435"/>
                <a:gd name="T7" fmla="*/ 552 h 572"/>
                <a:gd name="T8" fmla="*/ 42 w 435"/>
                <a:gd name="T9" fmla="*/ 552 h 572"/>
                <a:gd name="T10" fmla="*/ 20 w 435"/>
                <a:gd name="T11" fmla="*/ 530 h 572"/>
                <a:gd name="T12" fmla="*/ 20 w 435"/>
                <a:gd name="T13" fmla="*/ 42 h 572"/>
                <a:gd name="T14" fmla="*/ 42 w 435"/>
                <a:gd name="T15" fmla="*/ 20 h 572"/>
                <a:gd name="T16" fmla="*/ 394 w 435"/>
                <a:gd name="T17" fmla="*/ 20 h 572"/>
                <a:gd name="T18" fmla="*/ 394 w 435"/>
                <a:gd name="T19" fmla="*/ 0 h 572"/>
                <a:gd name="T20" fmla="*/ 42 w 435"/>
                <a:gd name="T21" fmla="*/ 0 h 572"/>
                <a:gd name="T22" fmla="*/ 0 w 435"/>
                <a:gd name="T23" fmla="*/ 42 h 572"/>
                <a:gd name="T24" fmla="*/ 0 w 435"/>
                <a:gd name="T25" fmla="*/ 530 h 572"/>
                <a:gd name="T26" fmla="*/ 42 w 435"/>
                <a:gd name="T27" fmla="*/ 572 h 572"/>
                <a:gd name="T28" fmla="*/ 394 w 435"/>
                <a:gd name="T29" fmla="*/ 572 h 572"/>
                <a:gd name="T30" fmla="*/ 435 w 435"/>
                <a:gd name="T31" fmla="*/ 530 h 572"/>
                <a:gd name="T32" fmla="*/ 435 w 435"/>
                <a:gd name="T33" fmla="*/ 42 h 572"/>
                <a:gd name="T34" fmla="*/ 394 w 435"/>
                <a:gd name="T3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5" h="572">
                  <a:moveTo>
                    <a:pt x="394" y="20"/>
                  </a:moveTo>
                  <a:cubicBezTo>
                    <a:pt x="406" y="20"/>
                    <a:pt x="415" y="30"/>
                    <a:pt x="415" y="42"/>
                  </a:cubicBezTo>
                  <a:cubicBezTo>
                    <a:pt x="415" y="530"/>
                    <a:pt x="415" y="530"/>
                    <a:pt x="415" y="530"/>
                  </a:cubicBezTo>
                  <a:cubicBezTo>
                    <a:pt x="415" y="542"/>
                    <a:pt x="406" y="552"/>
                    <a:pt x="394" y="552"/>
                  </a:cubicBezTo>
                  <a:cubicBezTo>
                    <a:pt x="42" y="552"/>
                    <a:pt x="42" y="552"/>
                    <a:pt x="42" y="552"/>
                  </a:cubicBezTo>
                  <a:cubicBezTo>
                    <a:pt x="30" y="552"/>
                    <a:pt x="20" y="542"/>
                    <a:pt x="20" y="53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0"/>
                    <a:pt x="30" y="20"/>
                    <a:pt x="42" y="20"/>
                  </a:cubicBezTo>
                  <a:cubicBezTo>
                    <a:pt x="394" y="20"/>
                    <a:pt x="394" y="20"/>
                    <a:pt x="394" y="20"/>
                  </a:cubicBezTo>
                  <a:moveTo>
                    <a:pt x="39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30"/>
                    <a:pt x="0" y="530"/>
                    <a:pt x="0" y="530"/>
                  </a:cubicBezTo>
                  <a:cubicBezTo>
                    <a:pt x="0" y="553"/>
                    <a:pt x="19" y="572"/>
                    <a:pt x="42" y="572"/>
                  </a:cubicBezTo>
                  <a:cubicBezTo>
                    <a:pt x="394" y="572"/>
                    <a:pt x="394" y="572"/>
                    <a:pt x="394" y="572"/>
                  </a:cubicBezTo>
                  <a:cubicBezTo>
                    <a:pt x="417" y="572"/>
                    <a:pt x="435" y="553"/>
                    <a:pt x="435" y="530"/>
                  </a:cubicBezTo>
                  <a:cubicBezTo>
                    <a:pt x="435" y="42"/>
                    <a:pt x="435" y="42"/>
                    <a:pt x="435" y="42"/>
                  </a:cubicBezTo>
                  <a:cubicBezTo>
                    <a:pt x="435" y="19"/>
                    <a:pt x="417" y="0"/>
                    <a:pt x="39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Rectangle 85"/>
            <p:cNvSpPr>
              <a:spLocks noChangeArrowheads="1"/>
            </p:cNvSpPr>
            <p:nvPr/>
          </p:nvSpPr>
          <p:spPr bwMode="auto">
            <a:xfrm>
              <a:off x="6089651" y="400050"/>
              <a:ext cx="985838" cy="13081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chemeClr val="bg2">
                    <a:lumMod val="90000"/>
                  </a:schemeClr>
                </a:gs>
              </a:gsLst>
              <a:lin ang="180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86"/>
            <p:cNvSpPr>
              <a:spLocks noEditPoints="1"/>
            </p:cNvSpPr>
            <p:nvPr/>
          </p:nvSpPr>
          <p:spPr bwMode="auto">
            <a:xfrm>
              <a:off x="6070601" y="381000"/>
              <a:ext cx="1023938" cy="1346200"/>
            </a:xfrm>
            <a:custGeom>
              <a:avLst/>
              <a:gdLst>
                <a:gd name="T0" fmla="*/ 317 w 323"/>
                <a:gd name="T1" fmla="*/ 424 h 424"/>
                <a:gd name="T2" fmla="*/ 6 w 323"/>
                <a:gd name="T3" fmla="*/ 424 h 424"/>
                <a:gd name="T4" fmla="*/ 0 w 323"/>
                <a:gd name="T5" fmla="*/ 418 h 424"/>
                <a:gd name="T6" fmla="*/ 0 w 323"/>
                <a:gd name="T7" fmla="*/ 6 h 424"/>
                <a:gd name="T8" fmla="*/ 6 w 323"/>
                <a:gd name="T9" fmla="*/ 0 h 424"/>
                <a:gd name="T10" fmla="*/ 317 w 323"/>
                <a:gd name="T11" fmla="*/ 0 h 424"/>
                <a:gd name="T12" fmla="*/ 323 w 323"/>
                <a:gd name="T13" fmla="*/ 6 h 424"/>
                <a:gd name="T14" fmla="*/ 323 w 323"/>
                <a:gd name="T15" fmla="*/ 418 h 424"/>
                <a:gd name="T16" fmla="*/ 317 w 323"/>
                <a:gd name="T17" fmla="*/ 424 h 424"/>
                <a:gd name="T18" fmla="*/ 12 w 323"/>
                <a:gd name="T19" fmla="*/ 412 h 424"/>
                <a:gd name="T20" fmla="*/ 311 w 323"/>
                <a:gd name="T21" fmla="*/ 412 h 424"/>
                <a:gd name="T22" fmla="*/ 311 w 323"/>
                <a:gd name="T23" fmla="*/ 12 h 424"/>
                <a:gd name="T24" fmla="*/ 12 w 323"/>
                <a:gd name="T25" fmla="*/ 12 h 424"/>
                <a:gd name="T26" fmla="*/ 12 w 323"/>
                <a:gd name="T27" fmla="*/ 4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24">
                  <a:moveTo>
                    <a:pt x="317" y="424"/>
                  </a:moveTo>
                  <a:cubicBezTo>
                    <a:pt x="6" y="424"/>
                    <a:pt x="6" y="424"/>
                    <a:pt x="6" y="424"/>
                  </a:cubicBezTo>
                  <a:cubicBezTo>
                    <a:pt x="3" y="424"/>
                    <a:pt x="0" y="421"/>
                    <a:pt x="0" y="4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20" y="0"/>
                    <a:pt x="323" y="3"/>
                    <a:pt x="323" y="6"/>
                  </a:cubicBezTo>
                  <a:cubicBezTo>
                    <a:pt x="323" y="418"/>
                    <a:pt x="323" y="418"/>
                    <a:pt x="323" y="418"/>
                  </a:cubicBezTo>
                  <a:cubicBezTo>
                    <a:pt x="323" y="421"/>
                    <a:pt x="320" y="424"/>
                    <a:pt x="317" y="424"/>
                  </a:cubicBezTo>
                  <a:close/>
                  <a:moveTo>
                    <a:pt x="12" y="412"/>
                  </a:moveTo>
                  <a:cubicBezTo>
                    <a:pt x="311" y="412"/>
                    <a:pt x="311" y="412"/>
                    <a:pt x="311" y="412"/>
                  </a:cubicBezTo>
                  <a:cubicBezTo>
                    <a:pt x="311" y="12"/>
                    <a:pt x="311" y="12"/>
                    <a:pt x="311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Oval 87"/>
            <p:cNvSpPr>
              <a:spLocks noChangeArrowheads="1"/>
            </p:cNvSpPr>
            <p:nvPr/>
          </p:nvSpPr>
          <p:spPr bwMode="auto">
            <a:xfrm>
              <a:off x="6512387" y="1717869"/>
              <a:ext cx="192236" cy="1922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0" name="book"/>
          <p:cNvGrpSpPr/>
          <p:nvPr/>
        </p:nvGrpSpPr>
        <p:grpSpPr>
          <a:xfrm>
            <a:off x="9946068" y="5248358"/>
            <a:ext cx="1529016" cy="1009220"/>
            <a:chOff x="481013" y="5330825"/>
            <a:chExt cx="2078038" cy="1371600"/>
          </a:xfrm>
        </p:grpSpPr>
        <p:sp>
          <p:nvSpPr>
            <p:cNvPr id="391" name="Freeform 88"/>
            <p:cNvSpPr>
              <a:spLocks/>
            </p:cNvSpPr>
            <p:nvPr/>
          </p:nvSpPr>
          <p:spPr bwMode="auto">
            <a:xfrm>
              <a:off x="512763" y="5641974"/>
              <a:ext cx="2014539" cy="1028701"/>
            </a:xfrm>
            <a:custGeom>
              <a:avLst/>
              <a:gdLst>
                <a:gd name="T0" fmla="*/ 239 w 635"/>
                <a:gd name="T1" fmla="*/ 324 h 324"/>
                <a:gd name="T2" fmla="*/ 234 w 635"/>
                <a:gd name="T3" fmla="*/ 323 h 324"/>
                <a:gd name="T4" fmla="*/ 5 w 635"/>
                <a:gd name="T5" fmla="*/ 198 h 324"/>
                <a:gd name="T6" fmla="*/ 0 w 635"/>
                <a:gd name="T7" fmla="*/ 189 h 324"/>
                <a:gd name="T8" fmla="*/ 6 w 635"/>
                <a:gd name="T9" fmla="*/ 180 h 324"/>
                <a:gd name="T10" fmla="*/ 389 w 635"/>
                <a:gd name="T11" fmla="*/ 1 h 324"/>
                <a:gd name="T12" fmla="*/ 394 w 635"/>
                <a:gd name="T13" fmla="*/ 0 h 324"/>
                <a:gd name="T14" fmla="*/ 397 w 635"/>
                <a:gd name="T15" fmla="*/ 1 h 324"/>
                <a:gd name="T16" fmla="*/ 628 w 635"/>
                <a:gd name="T17" fmla="*/ 85 h 324"/>
                <a:gd name="T18" fmla="*/ 635 w 635"/>
                <a:gd name="T19" fmla="*/ 93 h 324"/>
                <a:gd name="T20" fmla="*/ 630 w 635"/>
                <a:gd name="T21" fmla="*/ 103 h 324"/>
                <a:gd name="T22" fmla="*/ 244 w 635"/>
                <a:gd name="T23" fmla="*/ 323 h 324"/>
                <a:gd name="T24" fmla="*/ 239 w 635"/>
                <a:gd name="T2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5" h="324">
                  <a:moveTo>
                    <a:pt x="239" y="324"/>
                  </a:moveTo>
                  <a:cubicBezTo>
                    <a:pt x="237" y="324"/>
                    <a:pt x="235" y="324"/>
                    <a:pt x="234" y="323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2" y="196"/>
                    <a:pt x="0" y="192"/>
                    <a:pt x="0" y="189"/>
                  </a:cubicBezTo>
                  <a:cubicBezTo>
                    <a:pt x="0" y="185"/>
                    <a:pt x="2" y="181"/>
                    <a:pt x="6" y="180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91" y="1"/>
                    <a:pt x="392" y="0"/>
                    <a:pt x="394" y="0"/>
                  </a:cubicBezTo>
                  <a:cubicBezTo>
                    <a:pt x="395" y="0"/>
                    <a:pt x="396" y="0"/>
                    <a:pt x="397" y="1"/>
                  </a:cubicBezTo>
                  <a:cubicBezTo>
                    <a:pt x="628" y="85"/>
                    <a:pt x="628" y="85"/>
                    <a:pt x="628" y="85"/>
                  </a:cubicBezTo>
                  <a:cubicBezTo>
                    <a:pt x="632" y="86"/>
                    <a:pt x="634" y="89"/>
                    <a:pt x="635" y="93"/>
                  </a:cubicBezTo>
                  <a:cubicBezTo>
                    <a:pt x="635" y="97"/>
                    <a:pt x="633" y="101"/>
                    <a:pt x="630" y="103"/>
                  </a:cubicBezTo>
                  <a:cubicBezTo>
                    <a:pt x="244" y="323"/>
                    <a:pt x="244" y="323"/>
                    <a:pt x="244" y="323"/>
                  </a:cubicBezTo>
                  <a:cubicBezTo>
                    <a:pt x="242" y="324"/>
                    <a:pt x="240" y="324"/>
                    <a:pt x="239" y="324"/>
                  </a:cubicBez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89"/>
            <p:cNvSpPr>
              <a:spLocks noEditPoints="1"/>
            </p:cNvSpPr>
            <p:nvPr/>
          </p:nvSpPr>
          <p:spPr bwMode="auto">
            <a:xfrm>
              <a:off x="481013" y="5610225"/>
              <a:ext cx="2078038" cy="1092200"/>
            </a:xfrm>
            <a:custGeom>
              <a:avLst/>
              <a:gdLst>
                <a:gd name="T0" fmla="*/ 404 w 655"/>
                <a:gd name="T1" fmla="*/ 20 h 344"/>
                <a:gd name="T2" fmla="*/ 635 w 655"/>
                <a:gd name="T3" fmla="*/ 104 h 344"/>
                <a:gd name="T4" fmla="*/ 249 w 655"/>
                <a:gd name="T5" fmla="*/ 324 h 344"/>
                <a:gd name="T6" fmla="*/ 20 w 655"/>
                <a:gd name="T7" fmla="*/ 199 h 344"/>
                <a:gd name="T8" fmla="*/ 404 w 655"/>
                <a:gd name="T9" fmla="*/ 20 h 344"/>
                <a:gd name="T10" fmla="*/ 404 w 655"/>
                <a:gd name="T11" fmla="*/ 0 h 344"/>
                <a:gd name="T12" fmla="*/ 395 w 655"/>
                <a:gd name="T13" fmla="*/ 2 h 344"/>
                <a:gd name="T14" fmla="*/ 11 w 655"/>
                <a:gd name="T15" fmla="*/ 181 h 344"/>
                <a:gd name="T16" fmla="*/ 0 w 655"/>
                <a:gd name="T17" fmla="*/ 198 h 344"/>
                <a:gd name="T18" fmla="*/ 10 w 655"/>
                <a:gd name="T19" fmla="*/ 217 h 344"/>
                <a:gd name="T20" fmla="*/ 239 w 655"/>
                <a:gd name="T21" fmla="*/ 342 h 344"/>
                <a:gd name="T22" fmla="*/ 249 w 655"/>
                <a:gd name="T23" fmla="*/ 344 h 344"/>
                <a:gd name="T24" fmla="*/ 259 w 655"/>
                <a:gd name="T25" fmla="*/ 342 h 344"/>
                <a:gd name="T26" fmla="*/ 644 w 655"/>
                <a:gd name="T27" fmla="*/ 121 h 344"/>
                <a:gd name="T28" fmla="*/ 654 w 655"/>
                <a:gd name="T29" fmla="*/ 102 h 344"/>
                <a:gd name="T30" fmla="*/ 641 w 655"/>
                <a:gd name="T31" fmla="*/ 85 h 344"/>
                <a:gd name="T32" fmla="*/ 410 w 655"/>
                <a:gd name="T33" fmla="*/ 1 h 344"/>
                <a:gd name="T34" fmla="*/ 404 w 655"/>
                <a:gd name="T3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5" h="344">
                  <a:moveTo>
                    <a:pt x="404" y="20"/>
                  </a:moveTo>
                  <a:cubicBezTo>
                    <a:pt x="635" y="104"/>
                    <a:pt x="635" y="104"/>
                    <a:pt x="635" y="104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0" y="199"/>
                    <a:pt x="20" y="199"/>
                    <a:pt x="20" y="199"/>
                  </a:cubicBezTo>
                  <a:cubicBezTo>
                    <a:pt x="404" y="20"/>
                    <a:pt x="404" y="20"/>
                    <a:pt x="404" y="20"/>
                  </a:cubicBezTo>
                  <a:moveTo>
                    <a:pt x="404" y="0"/>
                  </a:moveTo>
                  <a:cubicBezTo>
                    <a:pt x="401" y="0"/>
                    <a:pt x="398" y="1"/>
                    <a:pt x="395" y="2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4" y="184"/>
                    <a:pt x="0" y="191"/>
                    <a:pt x="0" y="198"/>
                  </a:cubicBezTo>
                  <a:cubicBezTo>
                    <a:pt x="0" y="206"/>
                    <a:pt x="4" y="213"/>
                    <a:pt x="10" y="217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2" y="343"/>
                    <a:pt x="245" y="344"/>
                    <a:pt x="249" y="344"/>
                  </a:cubicBezTo>
                  <a:cubicBezTo>
                    <a:pt x="252" y="344"/>
                    <a:pt x="255" y="343"/>
                    <a:pt x="259" y="342"/>
                  </a:cubicBezTo>
                  <a:cubicBezTo>
                    <a:pt x="644" y="121"/>
                    <a:pt x="644" y="121"/>
                    <a:pt x="644" y="121"/>
                  </a:cubicBezTo>
                  <a:cubicBezTo>
                    <a:pt x="651" y="118"/>
                    <a:pt x="655" y="110"/>
                    <a:pt x="654" y="102"/>
                  </a:cubicBezTo>
                  <a:cubicBezTo>
                    <a:pt x="654" y="95"/>
                    <a:pt x="649" y="88"/>
                    <a:pt x="641" y="85"/>
                  </a:cubicBezTo>
                  <a:cubicBezTo>
                    <a:pt x="410" y="1"/>
                    <a:pt x="410" y="1"/>
                    <a:pt x="410" y="1"/>
                  </a:cubicBezTo>
                  <a:cubicBezTo>
                    <a:pt x="408" y="1"/>
                    <a:pt x="406" y="0"/>
                    <a:pt x="40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90"/>
            <p:cNvSpPr>
              <a:spLocks/>
            </p:cNvSpPr>
            <p:nvPr/>
          </p:nvSpPr>
          <p:spPr bwMode="auto">
            <a:xfrm>
              <a:off x="522288" y="5445125"/>
              <a:ext cx="2001838" cy="1152525"/>
            </a:xfrm>
            <a:custGeom>
              <a:avLst/>
              <a:gdLst>
                <a:gd name="T0" fmla="*/ 631 w 631"/>
                <a:gd name="T1" fmla="*/ 119 h 363"/>
                <a:gd name="T2" fmla="*/ 627 w 631"/>
                <a:gd name="T3" fmla="*/ 111 h 363"/>
                <a:gd name="T4" fmla="*/ 631 w 631"/>
                <a:gd name="T5" fmla="*/ 101 h 363"/>
                <a:gd name="T6" fmla="*/ 623 w 631"/>
                <a:gd name="T7" fmla="*/ 91 h 363"/>
                <a:gd name="T8" fmla="*/ 391 w 631"/>
                <a:gd name="T9" fmla="*/ 1 h 363"/>
                <a:gd name="T10" fmla="*/ 387 w 631"/>
                <a:gd name="T11" fmla="*/ 0 h 363"/>
                <a:gd name="T12" fmla="*/ 381 w 631"/>
                <a:gd name="T13" fmla="*/ 2 h 363"/>
                <a:gd name="T14" fmla="*/ 6 w 631"/>
                <a:gd name="T15" fmla="*/ 187 h 363"/>
                <a:gd name="T16" fmla="*/ 0 w 631"/>
                <a:gd name="T17" fmla="*/ 197 h 363"/>
                <a:gd name="T18" fmla="*/ 4 w 631"/>
                <a:gd name="T19" fmla="*/ 206 h 363"/>
                <a:gd name="T20" fmla="*/ 0 w 631"/>
                <a:gd name="T21" fmla="*/ 215 h 363"/>
                <a:gd name="T22" fmla="*/ 3 w 631"/>
                <a:gd name="T23" fmla="*/ 224 h 363"/>
                <a:gd name="T24" fmla="*/ 0 w 631"/>
                <a:gd name="T25" fmla="*/ 231 h 363"/>
                <a:gd name="T26" fmla="*/ 6 w 631"/>
                <a:gd name="T27" fmla="*/ 242 h 363"/>
                <a:gd name="T28" fmla="*/ 231 w 631"/>
                <a:gd name="T29" fmla="*/ 361 h 363"/>
                <a:gd name="T30" fmla="*/ 236 w 631"/>
                <a:gd name="T31" fmla="*/ 363 h 363"/>
                <a:gd name="T32" fmla="*/ 242 w 631"/>
                <a:gd name="T33" fmla="*/ 361 h 363"/>
                <a:gd name="T34" fmla="*/ 625 w 631"/>
                <a:gd name="T35" fmla="*/ 146 h 363"/>
                <a:gd name="T36" fmla="*/ 631 w 631"/>
                <a:gd name="T37" fmla="*/ 135 h 363"/>
                <a:gd name="T38" fmla="*/ 628 w 631"/>
                <a:gd name="T39" fmla="*/ 128 h 363"/>
                <a:gd name="T40" fmla="*/ 631 w 631"/>
                <a:gd name="T41" fmla="*/ 11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1" h="363">
                  <a:moveTo>
                    <a:pt x="631" y="119"/>
                  </a:moveTo>
                  <a:cubicBezTo>
                    <a:pt x="631" y="116"/>
                    <a:pt x="629" y="113"/>
                    <a:pt x="627" y="111"/>
                  </a:cubicBezTo>
                  <a:cubicBezTo>
                    <a:pt x="630" y="108"/>
                    <a:pt x="631" y="105"/>
                    <a:pt x="631" y="101"/>
                  </a:cubicBezTo>
                  <a:cubicBezTo>
                    <a:pt x="631" y="96"/>
                    <a:pt x="628" y="92"/>
                    <a:pt x="623" y="91"/>
                  </a:cubicBezTo>
                  <a:cubicBezTo>
                    <a:pt x="391" y="1"/>
                    <a:pt x="391" y="1"/>
                    <a:pt x="391" y="1"/>
                  </a:cubicBezTo>
                  <a:cubicBezTo>
                    <a:pt x="389" y="1"/>
                    <a:pt x="388" y="0"/>
                    <a:pt x="387" y="0"/>
                  </a:cubicBezTo>
                  <a:cubicBezTo>
                    <a:pt x="385" y="0"/>
                    <a:pt x="383" y="1"/>
                    <a:pt x="381" y="2"/>
                  </a:cubicBezTo>
                  <a:cubicBezTo>
                    <a:pt x="6" y="187"/>
                    <a:pt x="6" y="187"/>
                    <a:pt x="6" y="187"/>
                  </a:cubicBezTo>
                  <a:cubicBezTo>
                    <a:pt x="2" y="188"/>
                    <a:pt x="0" y="193"/>
                    <a:pt x="0" y="197"/>
                  </a:cubicBezTo>
                  <a:cubicBezTo>
                    <a:pt x="0" y="201"/>
                    <a:pt x="1" y="204"/>
                    <a:pt x="4" y="206"/>
                  </a:cubicBezTo>
                  <a:cubicBezTo>
                    <a:pt x="2" y="209"/>
                    <a:pt x="0" y="212"/>
                    <a:pt x="0" y="215"/>
                  </a:cubicBezTo>
                  <a:cubicBezTo>
                    <a:pt x="0" y="219"/>
                    <a:pt x="1" y="221"/>
                    <a:pt x="3" y="224"/>
                  </a:cubicBezTo>
                  <a:cubicBezTo>
                    <a:pt x="1" y="226"/>
                    <a:pt x="0" y="228"/>
                    <a:pt x="0" y="231"/>
                  </a:cubicBezTo>
                  <a:cubicBezTo>
                    <a:pt x="0" y="236"/>
                    <a:pt x="2" y="240"/>
                    <a:pt x="6" y="242"/>
                  </a:cubicBezTo>
                  <a:cubicBezTo>
                    <a:pt x="231" y="361"/>
                    <a:pt x="231" y="361"/>
                    <a:pt x="231" y="361"/>
                  </a:cubicBezTo>
                  <a:cubicBezTo>
                    <a:pt x="232" y="362"/>
                    <a:pt x="234" y="363"/>
                    <a:pt x="236" y="363"/>
                  </a:cubicBezTo>
                  <a:cubicBezTo>
                    <a:pt x="238" y="363"/>
                    <a:pt x="240" y="362"/>
                    <a:pt x="242" y="361"/>
                  </a:cubicBezTo>
                  <a:cubicBezTo>
                    <a:pt x="625" y="146"/>
                    <a:pt x="625" y="146"/>
                    <a:pt x="625" y="146"/>
                  </a:cubicBezTo>
                  <a:cubicBezTo>
                    <a:pt x="629" y="144"/>
                    <a:pt x="631" y="140"/>
                    <a:pt x="631" y="135"/>
                  </a:cubicBezTo>
                  <a:cubicBezTo>
                    <a:pt x="631" y="133"/>
                    <a:pt x="630" y="130"/>
                    <a:pt x="628" y="128"/>
                  </a:cubicBezTo>
                  <a:cubicBezTo>
                    <a:pt x="630" y="126"/>
                    <a:pt x="631" y="123"/>
                    <a:pt x="631" y="11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91"/>
            <p:cNvSpPr>
              <a:spLocks/>
            </p:cNvSpPr>
            <p:nvPr/>
          </p:nvSpPr>
          <p:spPr bwMode="auto">
            <a:xfrm>
              <a:off x="512763" y="5362575"/>
              <a:ext cx="1985963" cy="1012825"/>
            </a:xfrm>
            <a:custGeom>
              <a:avLst/>
              <a:gdLst>
                <a:gd name="T0" fmla="*/ 248 w 626"/>
                <a:gd name="T1" fmla="*/ 319 h 319"/>
                <a:gd name="T2" fmla="*/ 243 w 626"/>
                <a:gd name="T3" fmla="*/ 318 h 319"/>
                <a:gd name="T4" fmla="*/ 5 w 626"/>
                <a:gd name="T5" fmla="*/ 198 h 319"/>
                <a:gd name="T6" fmla="*/ 0 w 626"/>
                <a:gd name="T7" fmla="*/ 189 h 319"/>
                <a:gd name="T8" fmla="*/ 6 w 626"/>
                <a:gd name="T9" fmla="*/ 180 h 319"/>
                <a:gd name="T10" fmla="*/ 389 w 626"/>
                <a:gd name="T11" fmla="*/ 1 h 319"/>
                <a:gd name="T12" fmla="*/ 394 w 626"/>
                <a:gd name="T13" fmla="*/ 0 h 319"/>
                <a:gd name="T14" fmla="*/ 397 w 626"/>
                <a:gd name="T15" fmla="*/ 1 h 319"/>
                <a:gd name="T16" fmla="*/ 620 w 626"/>
                <a:gd name="T17" fmla="*/ 96 h 319"/>
                <a:gd name="T18" fmla="*/ 626 w 626"/>
                <a:gd name="T19" fmla="*/ 105 h 319"/>
                <a:gd name="T20" fmla="*/ 621 w 626"/>
                <a:gd name="T21" fmla="*/ 114 h 319"/>
                <a:gd name="T22" fmla="*/ 252 w 626"/>
                <a:gd name="T23" fmla="*/ 318 h 319"/>
                <a:gd name="T24" fmla="*/ 248 w 626"/>
                <a:gd name="T2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319">
                  <a:moveTo>
                    <a:pt x="248" y="319"/>
                  </a:moveTo>
                  <a:cubicBezTo>
                    <a:pt x="246" y="319"/>
                    <a:pt x="244" y="319"/>
                    <a:pt x="243" y="318"/>
                  </a:cubicBezTo>
                  <a:cubicBezTo>
                    <a:pt x="5" y="198"/>
                    <a:pt x="5" y="198"/>
                    <a:pt x="5" y="198"/>
                  </a:cubicBezTo>
                  <a:cubicBezTo>
                    <a:pt x="2" y="196"/>
                    <a:pt x="0" y="193"/>
                    <a:pt x="0" y="189"/>
                  </a:cubicBezTo>
                  <a:cubicBezTo>
                    <a:pt x="0" y="185"/>
                    <a:pt x="2" y="182"/>
                    <a:pt x="6" y="180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91" y="1"/>
                    <a:pt x="392" y="0"/>
                    <a:pt x="394" y="0"/>
                  </a:cubicBezTo>
                  <a:cubicBezTo>
                    <a:pt x="395" y="0"/>
                    <a:pt x="396" y="1"/>
                    <a:pt x="397" y="1"/>
                  </a:cubicBezTo>
                  <a:cubicBezTo>
                    <a:pt x="620" y="96"/>
                    <a:pt x="620" y="96"/>
                    <a:pt x="620" y="96"/>
                  </a:cubicBezTo>
                  <a:cubicBezTo>
                    <a:pt x="624" y="97"/>
                    <a:pt x="626" y="101"/>
                    <a:pt x="626" y="105"/>
                  </a:cubicBezTo>
                  <a:cubicBezTo>
                    <a:pt x="626" y="108"/>
                    <a:pt x="624" y="112"/>
                    <a:pt x="621" y="114"/>
                  </a:cubicBezTo>
                  <a:cubicBezTo>
                    <a:pt x="252" y="318"/>
                    <a:pt x="252" y="318"/>
                    <a:pt x="252" y="318"/>
                  </a:cubicBezTo>
                  <a:cubicBezTo>
                    <a:pt x="251" y="319"/>
                    <a:pt x="249" y="319"/>
                    <a:pt x="248" y="319"/>
                  </a:cubicBezTo>
                  <a:close/>
                </a:path>
              </a:pathLst>
            </a:custGeom>
            <a:gradFill>
              <a:gsLst>
                <a:gs pos="5000">
                  <a:schemeClr val="accent3"/>
                </a:gs>
                <a:gs pos="58000">
                  <a:schemeClr val="accent4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92"/>
            <p:cNvSpPr>
              <a:spLocks noEditPoints="1"/>
            </p:cNvSpPr>
            <p:nvPr/>
          </p:nvSpPr>
          <p:spPr bwMode="auto">
            <a:xfrm>
              <a:off x="481013" y="5330825"/>
              <a:ext cx="2049463" cy="1076325"/>
            </a:xfrm>
            <a:custGeom>
              <a:avLst/>
              <a:gdLst>
                <a:gd name="T0" fmla="*/ 404 w 646"/>
                <a:gd name="T1" fmla="*/ 20 h 339"/>
                <a:gd name="T2" fmla="*/ 626 w 646"/>
                <a:gd name="T3" fmla="*/ 115 h 339"/>
                <a:gd name="T4" fmla="*/ 258 w 646"/>
                <a:gd name="T5" fmla="*/ 319 h 339"/>
                <a:gd name="T6" fmla="*/ 20 w 646"/>
                <a:gd name="T7" fmla="*/ 199 h 339"/>
                <a:gd name="T8" fmla="*/ 404 w 646"/>
                <a:gd name="T9" fmla="*/ 20 h 339"/>
                <a:gd name="T10" fmla="*/ 404 w 646"/>
                <a:gd name="T11" fmla="*/ 0 h 339"/>
                <a:gd name="T12" fmla="*/ 395 w 646"/>
                <a:gd name="T13" fmla="*/ 2 h 339"/>
                <a:gd name="T14" fmla="*/ 11 w 646"/>
                <a:gd name="T15" fmla="*/ 181 h 339"/>
                <a:gd name="T16" fmla="*/ 0 w 646"/>
                <a:gd name="T17" fmla="*/ 199 h 339"/>
                <a:gd name="T18" fmla="*/ 11 w 646"/>
                <a:gd name="T19" fmla="*/ 217 h 339"/>
                <a:gd name="T20" fmla="*/ 249 w 646"/>
                <a:gd name="T21" fmla="*/ 337 h 339"/>
                <a:gd name="T22" fmla="*/ 258 w 646"/>
                <a:gd name="T23" fmla="*/ 339 h 339"/>
                <a:gd name="T24" fmla="*/ 267 w 646"/>
                <a:gd name="T25" fmla="*/ 337 h 339"/>
                <a:gd name="T26" fmla="*/ 636 w 646"/>
                <a:gd name="T27" fmla="*/ 133 h 339"/>
                <a:gd name="T28" fmla="*/ 646 w 646"/>
                <a:gd name="T29" fmla="*/ 114 h 339"/>
                <a:gd name="T30" fmla="*/ 634 w 646"/>
                <a:gd name="T31" fmla="*/ 97 h 339"/>
                <a:gd name="T32" fmla="*/ 411 w 646"/>
                <a:gd name="T33" fmla="*/ 2 h 339"/>
                <a:gd name="T34" fmla="*/ 404 w 646"/>
                <a:gd name="T3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6" h="339">
                  <a:moveTo>
                    <a:pt x="404" y="20"/>
                  </a:moveTo>
                  <a:cubicBezTo>
                    <a:pt x="626" y="115"/>
                    <a:pt x="626" y="115"/>
                    <a:pt x="626" y="115"/>
                  </a:cubicBezTo>
                  <a:cubicBezTo>
                    <a:pt x="258" y="319"/>
                    <a:pt x="258" y="319"/>
                    <a:pt x="258" y="319"/>
                  </a:cubicBezTo>
                  <a:cubicBezTo>
                    <a:pt x="20" y="199"/>
                    <a:pt x="20" y="199"/>
                    <a:pt x="20" y="199"/>
                  </a:cubicBezTo>
                  <a:cubicBezTo>
                    <a:pt x="404" y="20"/>
                    <a:pt x="404" y="20"/>
                    <a:pt x="404" y="20"/>
                  </a:cubicBezTo>
                  <a:moveTo>
                    <a:pt x="404" y="0"/>
                  </a:moveTo>
                  <a:cubicBezTo>
                    <a:pt x="401" y="0"/>
                    <a:pt x="398" y="1"/>
                    <a:pt x="395" y="2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4" y="184"/>
                    <a:pt x="0" y="191"/>
                    <a:pt x="0" y="199"/>
                  </a:cubicBezTo>
                  <a:cubicBezTo>
                    <a:pt x="0" y="206"/>
                    <a:pt x="4" y="213"/>
                    <a:pt x="11" y="217"/>
                  </a:cubicBezTo>
                  <a:cubicBezTo>
                    <a:pt x="249" y="337"/>
                    <a:pt x="249" y="337"/>
                    <a:pt x="249" y="337"/>
                  </a:cubicBezTo>
                  <a:cubicBezTo>
                    <a:pt x="251" y="338"/>
                    <a:pt x="254" y="339"/>
                    <a:pt x="258" y="339"/>
                  </a:cubicBezTo>
                  <a:cubicBezTo>
                    <a:pt x="261" y="339"/>
                    <a:pt x="264" y="338"/>
                    <a:pt x="267" y="337"/>
                  </a:cubicBezTo>
                  <a:cubicBezTo>
                    <a:pt x="636" y="133"/>
                    <a:pt x="636" y="133"/>
                    <a:pt x="636" y="133"/>
                  </a:cubicBezTo>
                  <a:cubicBezTo>
                    <a:pt x="642" y="129"/>
                    <a:pt x="646" y="122"/>
                    <a:pt x="646" y="114"/>
                  </a:cubicBezTo>
                  <a:cubicBezTo>
                    <a:pt x="646" y="107"/>
                    <a:pt x="641" y="100"/>
                    <a:pt x="634" y="97"/>
                  </a:cubicBezTo>
                  <a:cubicBezTo>
                    <a:pt x="411" y="2"/>
                    <a:pt x="411" y="2"/>
                    <a:pt x="411" y="2"/>
                  </a:cubicBezTo>
                  <a:cubicBezTo>
                    <a:pt x="409" y="1"/>
                    <a:pt x="406" y="0"/>
                    <a:pt x="40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93"/>
            <p:cNvSpPr>
              <a:spLocks/>
            </p:cNvSpPr>
            <p:nvPr/>
          </p:nvSpPr>
          <p:spPr bwMode="auto">
            <a:xfrm>
              <a:off x="481013" y="5956300"/>
              <a:ext cx="79375" cy="285750"/>
            </a:xfrm>
            <a:custGeom>
              <a:avLst/>
              <a:gdLst>
                <a:gd name="T0" fmla="*/ 50 w 50"/>
                <a:gd name="T1" fmla="*/ 164 h 180"/>
                <a:gd name="T2" fmla="*/ 0 w 50"/>
                <a:gd name="T3" fmla="*/ 180 h 180"/>
                <a:gd name="T4" fmla="*/ 0 w 50"/>
                <a:gd name="T5" fmla="*/ 0 h 180"/>
                <a:gd name="T6" fmla="*/ 50 w 50"/>
                <a:gd name="T7" fmla="*/ 16 h 180"/>
                <a:gd name="T8" fmla="*/ 50 w 50"/>
                <a:gd name="T9" fmla="*/ 16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80">
                  <a:moveTo>
                    <a:pt x="50" y="164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50" y="16"/>
                  </a:lnTo>
                  <a:lnTo>
                    <a:pt x="50" y="16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94"/>
            <p:cNvSpPr>
              <a:spLocks/>
            </p:cNvSpPr>
            <p:nvPr/>
          </p:nvSpPr>
          <p:spPr bwMode="auto">
            <a:xfrm>
              <a:off x="1671638" y="5575300"/>
              <a:ext cx="393700" cy="161925"/>
            </a:xfrm>
            <a:custGeom>
              <a:avLst/>
              <a:gdLst>
                <a:gd name="T0" fmla="*/ 0 w 248"/>
                <a:gd name="T1" fmla="*/ 0 h 102"/>
                <a:gd name="T2" fmla="*/ 248 w 248"/>
                <a:gd name="T3" fmla="*/ 102 h 102"/>
                <a:gd name="T4" fmla="*/ 0 w 248"/>
                <a:gd name="T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2">
                  <a:moveTo>
                    <a:pt x="0" y="0"/>
                  </a:moveTo>
                  <a:lnTo>
                    <a:pt x="248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Line 95"/>
            <p:cNvSpPr>
              <a:spLocks noChangeShapeType="1"/>
            </p:cNvSpPr>
            <p:nvPr/>
          </p:nvSpPr>
          <p:spPr bwMode="auto">
            <a:xfrm>
              <a:off x="1671638" y="5575300"/>
              <a:ext cx="393700" cy="1619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96"/>
            <p:cNvSpPr>
              <a:spLocks/>
            </p:cNvSpPr>
            <p:nvPr/>
          </p:nvSpPr>
          <p:spPr bwMode="auto">
            <a:xfrm>
              <a:off x="1652588" y="5553075"/>
              <a:ext cx="431800" cy="203200"/>
            </a:xfrm>
            <a:custGeom>
              <a:avLst/>
              <a:gdLst>
                <a:gd name="T0" fmla="*/ 130 w 136"/>
                <a:gd name="T1" fmla="*/ 64 h 64"/>
                <a:gd name="T2" fmla="*/ 128 w 136"/>
                <a:gd name="T3" fmla="*/ 63 h 64"/>
                <a:gd name="T4" fmla="*/ 4 w 136"/>
                <a:gd name="T5" fmla="*/ 12 h 64"/>
                <a:gd name="T6" fmla="*/ 1 w 136"/>
                <a:gd name="T7" fmla="*/ 4 h 64"/>
                <a:gd name="T8" fmla="*/ 8 w 136"/>
                <a:gd name="T9" fmla="*/ 1 h 64"/>
                <a:gd name="T10" fmla="*/ 132 w 136"/>
                <a:gd name="T11" fmla="*/ 53 h 64"/>
                <a:gd name="T12" fmla="*/ 135 w 136"/>
                <a:gd name="T13" fmla="*/ 60 h 64"/>
                <a:gd name="T14" fmla="*/ 130 w 136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64">
                  <a:moveTo>
                    <a:pt x="130" y="64"/>
                  </a:moveTo>
                  <a:cubicBezTo>
                    <a:pt x="129" y="64"/>
                    <a:pt x="128" y="64"/>
                    <a:pt x="128" y="6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5" y="54"/>
                    <a:pt x="136" y="57"/>
                    <a:pt x="135" y="60"/>
                  </a:cubicBezTo>
                  <a:cubicBezTo>
                    <a:pt x="134" y="63"/>
                    <a:pt x="132" y="64"/>
                    <a:pt x="130" y="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97"/>
            <p:cNvSpPr>
              <a:spLocks/>
            </p:cNvSpPr>
            <p:nvPr/>
          </p:nvSpPr>
          <p:spPr bwMode="auto">
            <a:xfrm>
              <a:off x="1550988" y="5641975"/>
              <a:ext cx="393700" cy="165100"/>
            </a:xfrm>
            <a:custGeom>
              <a:avLst/>
              <a:gdLst>
                <a:gd name="T0" fmla="*/ 0 w 248"/>
                <a:gd name="T1" fmla="*/ 0 h 104"/>
                <a:gd name="T2" fmla="*/ 248 w 248"/>
                <a:gd name="T3" fmla="*/ 104 h 104"/>
                <a:gd name="T4" fmla="*/ 0 w 248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04">
                  <a:moveTo>
                    <a:pt x="0" y="0"/>
                  </a:moveTo>
                  <a:lnTo>
                    <a:pt x="248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Line 98"/>
            <p:cNvSpPr>
              <a:spLocks noChangeShapeType="1"/>
            </p:cNvSpPr>
            <p:nvPr/>
          </p:nvSpPr>
          <p:spPr bwMode="auto">
            <a:xfrm>
              <a:off x="1550988" y="5641975"/>
              <a:ext cx="393700" cy="1651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99"/>
            <p:cNvSpPr>
              <a:spLocks/>
            </p:cNvSpPr>
            <p:nvPr/>
          </p:nvSpPr>
          <p:spPr bwMode="auto">
            <a:xfrm>
              <a:off x="1528763" y="5622925"/>
              <a:ext cx="434975" cy="200025"/>
            </a:xfrm>
            <a:custGeom>
              <a:avLst/>
              <a:gdLst>
                <a:gd name="T0" fmla="*/ 131 w 137"/>
                <a:gd name="T1" fmla="*/ 63 h 63"/>
                <a:gd name="T2" fmla="*/ 128 w 137"/>
                <a:gd name="T3" fmla="*/ 63 h 63"/>
                <a:gd name="T4" fmla="*/ 5 w 137"/>
                <a:gd name="T5" fmla="*/ 11 h 63"/>
                <a:gd name="T6" fmla="*/ 2 w 137"/>
                <a:gd name="T7" fmla="*/ 4 h 63"/>
                <a:gd name="T8" fmla="*/ 9 w 137"/>
                <a:gd name="T9" fmla="*/ 1 h 63"/>
                <a:gd name="T10" fmla="*/ 133 w 137"/>
                <a:gd name="T11" fmla="*/ 52 h 63"/>
                <a:gd name="T12" fmla="*/ 136 w 137"/>
                <a:gd name="T13" fmla="*/ 60 h 63"/>
                <a:gd name="T14" fmla="*/ 131 w 137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63">
                  <a:moveTo>
                    <a:pt x="131" y="63"/>
                  </a:moveTo>
                  <a:cubicBezTo>
                    <a:pt x="130" y="63"/>
                    <a:pt x="129" y="63"/>
                    <a:pt x="128" y="6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0"/>
                    <a:pt x="0" y="7"/>
                    <a:pt x="2" y="4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6" y="54"/>
                    <a:pt x="137" y="57"/>
                    <a:pt x="136" y="60"/>
                  </a:cubicBezTo>
                  <a:cubicBezTo>
                    <a:pt x="135" y="62"/>
                    <a:pt x="133" y="63"/>
                    <a:pt x="13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2" name="school bell"/>
          <p:cNvGrpSpPr/>
          <p:nvPr/>
        </p:nvGrpSpPr>
        <p:grpSpPr>
          <a:xfrm>
            <a:off x="9080054" y="5352161"/>
            <a:ext cx="863074" cy="829708"/>
            <a:chOff x="7605713" y="3454400"/>
            <a:chExt cx="1231900" cy="1184275"/>
          </a:xfrm>
        </p:grpSpPr>
        <p:sp>
          <p:nvSpPr>
            <p:cNvPr id="363" name="Freeform 160"/>
            <p:cNvSpPr>
              <a:spLocks/>
            </p:cNvSpPr>
            <p:nvPr/>
          </p:nvSpPr>
          <p:spPr bwMode="auto">
            <a:xfrm>
              <a:off x="8374063" y="3914775"/>
              <a:ext cx="463550" cy="644525"/>
            </a:xfrm>
            <a:custGeom>
              <a:avLst/>
              <a:gdLst>
                <a:gd name="T0" fmla="*/ 8 w 146"/>
                <a:gd name="T1" fmla="*/ 203 h 203"/>
                <a:gd name="T2" fmla="*/ 1 w 146"/>
                <a:gd name="T3" fmla="*/ 197 h 203"/>
                <a:gd name="T4" fmla="*/ 6 w 146"/>
                <a:gd name="T5" fmla="*/ 188 h 203"/>
                <a:gd name="T6" fmla="*/ 109 w 146"/>
                <a:gd name="T7" fmla="*/ 10 h 203"/>
                <a:gd name="T8" fmla="*/ 114 w 146"/>
                <a:gd name="T9" fmla="*/ 1 h 203"/>
                <a:gd name="T10" fmla="*/ 123 w 146"/>
                <a:gd name="T11" fmla="*/ 6 h 203"/>
                <a:gd name="T12" fmla="*/ 10 w 146"/>
                <a:gd name="T13" fmla="*/ 202 h 203"/>
                <a:gd name="T14" fmla="*/ 8 w 146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203">
                  <a:moveTo>
                    <a:pt x="8" y="203"/>
                  </a:moveTo>
                  <a:cubicBezTo>
                    <a:pt x="5" y="203"/>
                    <a:pt x="2" y="201"/>
                    <a:pt x="1" y="197"/>
                  </a:cubicBezTo>
                  <a:cubicBezTo>
                    <a:pt x="0" y="193"/>
                    <a:pt x="2" y="189"/>
                    <a:pt x="6" y="188"/>
                  </a:cubicBezTo>
                  <a:cubicBezTo>
                    <a:pt x="83" y="167"/>
                    <a:pt x="130" y="87"/>
                    <a:pt x="109" y="10"/>
                  </a:cubicBezTo>
                  <a:cubicBezTo>
                    <a:pt x="108" y="6"/>
                    <a:pt x="110" y="2"/>
                    <a:pt x="114" y="1"/>
                  </a:cubicBezTo>
                  <a:cubicBezTo>
                    <a:pt x="118" y="0"/>
                    <a:pt x="122" y="2"/>
                    <a:pt x="123" y="6"/>
                  </a:cubicBezTo>
                  <a:cubicBezTo>
                    <a:pt x="146" y="91"/>
                    <a:pt x="95" y="180"/>
                    <a:pt x="10" y="202"/>
                  </a:cubicBezTo>
                  <a:cubicBezTo>
                    <a:pt x="9" y="203"/>
                    <a:pt x="9" y="203"/>
                    <a:pt x="8" y="20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161"/>
            <p:cNvSpPr>
              <a:spLocks noChangeArrowheads="1"/>
            </p:cNvSpPr>
            <p:nvPr/>
          </p:nvSpPr>
          <p:spPr bwMode="auto">
            <a:xfrm>
              <a:off x="7850188" y="4333875"/>
              <a:ext cx="558800" cy="27305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62"/>
            <p:cNvSpPr>
              <a:spLocks noEditPoints="1"/>
            </p:cNvSpPr>
            <p:nvPr/>
          </p:nvSpPr>
          <p:spPr bwMode="auto">
            <a:xfrm>
              <a:off x="7818438" y="4302125"/>
              <a:ext cx="622300" cy="336550"/>
            </a:xfrm>
            <a:custGeom>
              <a:avLst/>
              <a:gdLst>
                <a:gd name="T0" fmla="*/ 186 w 196"/>
                <a:gd name="T1" fmla="*/ 106 h 106"/>
                <a:gd name="T2" fmla="*/ 10 w 196"/>
                <a:gd name="T3" fmla="*/ 106 h 106"/>
                <a:gd name="T4" fmla="*/ 0 w 196"/>
                <a:gd name="T5" fmla="*/ 96 h 106"/>
                <a:gd name="T6" fmla="*/ 0 w 196"/>
                <a:gd name="T7" fmla="*/ 10 h 106"/>
                <a:gd name="T8" fmla="*/ 10 w 196"/>
                <a:gd name="T9" fmla="*/ 0 h 106"/>
                <a:gd name="T10" fmla="*/ 186 w 196"/>
                <a:gd name="T11" fmla="*/ 0 h 106"/>
                <a:gd name="T12" fmla="*/ 196 w 196"/>
                <a:gd name="T13" fmla="*/ 10 h 106"/>
                <a:gd name="T14" fmla="*/ 196 w 196"/>
                <a:gd name="T15" fmla="*/ 96 h 106"/>
                <a:gd name="T16" fmla="*/ 186 w 196"/>
                <a:gd name="T17" fmla="*/ 106 h 106"/>
                <a:gd name="T18" fmla="*/ 20 w 196"/>
                <a:gd name="T19" fmla="*/ 86 h 106"/>
                <a:gd name="T20" fmla="*/ 176 w 196"/>
                <a:gd name="T21" fmla="*/ 86 h 106"/>
                <a:gd name="T22" fmla="*/ 176 w 196"/>
                <a:gd name="T23" fmla="*/ 20 h 106"/>
                <a:gd name="T24" fmla="*/ 20 w 196"/>
                <a:gd name="T25" fmla="*/ 20 h 106"/>
                <a:gd name="T26" fmla="*/ 20 w 196"/>
                <a:gd name="T27" fmla="*/ 8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106">
                  <a:moveTo>
                    <a:pt x="186" y="106"/>
                  </a:moveTo>
                  <a:cubicBezTo>
                    <a:pt x="10" y="106"/>
                    <a:pt x="10" y="106"/>
                    <a:pt x="10" y="106"/>
                  </a:cubicBezTo>
                  <a:cubicBezTo>
                    <a:pt x="4" y="106"/>
                    <a:pt x="0" y="102"/>
                    <a:pt x="0" y="9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1" y="0"/>
                    <a:pt x="196" y="4"/>
                    <a:pt x="196" y="10"/>
                  </a:cubicBezTo>
                  <a:cubicBezTo>
                    <a:pt x="196" y="96"/>
                    <a:pt x="196" y="96"/>
                    <a:pt x="196" y="96"/>
                  </a:cubicBezTo>
                  <a:cubicBezTo>
                    <a:pt x="196" y="102"/>
                    <a:pt x="191" y="106"/>
                    <a:pt x="186" y="106"/>
                  </a:cubicBezTo>
                  <a:close/>
                  <a:moveTo>
                    <a:pt x="20" y="86"/>
                  </a:moveTo>
                  <a:cubicBezTo>
                    <a:pt x="176" y="86"/>
                    <a:pt x="176" y="86"/>
                    <a:pt x="176" y="86"/>
                  </a:cubicBezTo>
                  <a:cubicBezTo>
                    <a:pt x="176" y="20"/>
                    <a:pt x="176" y="20"/>
                    <a:pt x="176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8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Oval 163"/>
            <p:cNvSpPr>
              <a:spLocks noChangeArrowheads="1"/>
            </p:cNvSpPr>
            <p:nvPr/>
          </p:nvSpPr>
          <p:spPr bwMode="auto">
            <a:xfrm>
              <a:off x="7637463" y="3486150"/>
              <a:ext cx="981075" cy="981075"/>
            </a:xfrm>
            <a:prstGeom prst="ellipse">
              <a:avLst/>
            </a:prstGeom>
            <a:gradFill flip="none" rotWithShape="1">
              <a:gsLst>
                <a:gs pos="28000">
                  <a:schemeClr val="bg1">
                    <a:lumMod val="85000"/>
                  </a:schemeClr>
                </a:gs>
                <a:gs pos="81000">
                  <a:schemeClr val="bg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64"/>
            <p:cNvSpPr>
              <a:spLocks noEditPoints="1"/>
            </p:cNvSpPr>
            <p:nvPr/>
          </p:nvSpPr>
          <p:spPr bwMode="auto">
            <a:xfrm>
              <a:off x="7605713" y="3454400"/>
              <a:ext cx="1044575" cy="1044575"/>
            </a:xfrm>
            <a:custGeom>
              <a:avLst/>
              <a:gdLst>
                <a:gd name="T0" fmla="*/ 165 w 329"/>
                <a:gd name="T1" fmla="*/ 20 h 329"/>
                <a:gd name="T2" fmla="*/ 309 w 329"/>
                <a:gd name="T3" fmla="*/ 165 h 329"/>
                <a:gd name="T4" fmla="*/ 165 w 329"/>
                <a:gd name="T5" fmla="*/ 309 h 329"/>
                <a:gd name="T6" fmla="*/ 20 w 329"/>
                <a:gd name="T7" fmla="*/ 165 h 329"/>
                <a:gd name="T8" fmla="*/ 165 w 329"/>
                <a:gd name="T9" fmla="*/ 20 h 329"/>
                <a:gd name="T10" fmla="*/ 165 w 329"/>
                <a:gd name="T11" fmla="*/ 0 h 329"/>
                <a:gd name="T12" fmla="*/ 0 w 329"/>
                <a:gd name="T13" fmla="*/ 165 h 329"/>
                <a:gd name="T14" fmla="*/ 165 w 329"/>
                <a:gd name="T15" fmla="*/ 329 h 329"/>
                <a:gd name="T16" fmla="*/ 329 w 329"/>
                <a:gd name="T17" fmla="*/ 165 h 329"/>
                <a:gd name="T18" fmla="*/ 165 w 329"/>
                <a:gd name="T1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29">
                  <a:moveTo>
                    <a:pt x="165" y="20"/>
                  </a:moveTo>
                  <a:cubicBezTo>
                    <a:pt x="244" y="20"/>
                    <a:pt x="309" y="85"/>
                    <a:pt x="309" y="165"/>
                  </a:cubicBezTo>
                  <a:cubicBezTo>
                    <a:pt x="309" y="244"/>
                    <a:pt x="244" y="309"/>
                    <a:pt x="165" y="309"/>
                  </a:cubicBezTo>
                  <a:cubicBezTo>
                    <a:pt x="85" y="309"/>
                    <a:pt x="20" y="244"/>
                    <a:pt x="20" y="165"/>
                  </a:cubicBezTo>
                  <a:cubicBezTo>
                    <a:pt x="20" y="85"/>
                    <a:pt x="85" y="20"/>
                    <a:pt x="165" y="20"/>
                  </a:cubicBezTo>
                  <a:moveTo>
                    <a:pt x="165" y="0"/>
                  </a:moveTo>
                  <a:cubicBezTo>
                    <a:pt x="74" y="0"/>
                    <a:pt x="0" y="74"/>
                    <a:pt x="0" y="165"/>
                  </a:cubicBezTo>
                  <a:cubicBezTo>
                    <a:pt x="0" y="255"/>
                    <a:pt x="74" y="329"/>
                    <a:pt x="165" y="329"/>
                  </a:cubicBezTo>
                  <a:cubicBezTo>
                    <a:pt x="255" y="329"/>
                    <a:pt x="329" y="255"/>
                    <a:pt x="329" y="165"/>
                  </a:cubicBezTo>
                  <a:cubicBezTo>
                    <a:pt x="329" y="74"/>
                    <a:pt x="255" y="0"/>
                    <a:pt x="165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165"/>
            <p:cNvSpPr>
              <a:spLocks noChangeArrowheads="1"/>
            </p:cNvSpPr>
            <p:nvPr/>
          </p:nvSpPr>
          <p:spPr bwMode="auto">
            <a:xfrm>
              <a:off x="8047038" y="3895725"/>
              <a:ext cx="161925" cy="16192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Oval 166"/>
            <p:cNvSpPr>
              <a:spLocks noChangeArrowheads="1"/>
            </p:cNvSpPr>
            <p:nvPr/>
          </p:nvSpPr>
          <p:spPr bwMode="auto">
            <a:xfrm>
              <a:off x="8691563" y="3902075"/>
              <a:ext cx="101600" cy="1016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93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02279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w Cen MT" panose="020B0602020104020603"/>
              </a:rPr>
              <a:t> </a:t>
            </a:r>
            <a:endParaRPr lang="en-US" sz="3600" b="1" dirty="0">
              <a:solidFill>
                <a:srgbClr val="000000">
                  <a:lumMod val="75000"/>
                  <a:lumOff val="25000"/>
                </a:srgbClr>
              </a:solidFill>
              <a:latin typeface="Tw Cen MT" panose="020B0602020104020603"/>
            </a:endParaRPr>
          </a:p>
        </p:txBody>
      </p:sp>
      <p:sp>
        <p:nvSpPr>
          <p:cNvPr id="2" name="yellow rectangle"/>
          <p:cNvSpPr/>
          <p:nvPr/>
        </p:nvSpPr>
        <p:spPr>
          <a:xfrm>
            <a:off x="2102223" y="1733799"/>
            <a:ext cx="7987553" cy="5097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0" name="main point text"/>
          <p:cNvSpPr txBox="1"/>
          <p:nvPr/>
        </p:nvSpPr>
        <p:spPr>
          <a:xfrm>
            <a:off x="2459159" y="2808239"/>
            <a:ext cx="69207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</a:rPr>
              <a:t>Think for a second about a child that you know with good attendance</a:t>
            </a:r>
            <a:r>
              <a:rPr lang="en-US" sz="3200" dirty="0" smtClean="0">
                <a:latin typeface="Calibri Light" panose="020F03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</a:rPr>
              <a:t>What do you think motivates his/her parent to ensure that child attends school every day?</a:t>
            </a:r>
            <a:endParaRPr lang="en-US" sz="2800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Image result for thinking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0" y="322230"/>
            <a:ext cx="2472314" cy="24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02279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0000">
                  <a:lumMod val="75000"/>
                  <a:lumOff val="25000"/>
                </a:srgbClr>
              </a:solidFill>
              <a:latin typeface="Tw Cen MT" panose="020B0602020104020603"/>
            </a:endParaRPr>
          </a:p>
        </p:txBody>
      </p:sp>
      <p:sp>
        <p:nvSpPr>
          <p:cNvPr id="2" name="yellow rectangle"/>
          <p:cNvSpPr/>
          <p:nvPr/>
        </p:nvSpPr>
        <p:spPr>
          <a:xfrm>
            <a:off x="1881801" y="1733797"/>
            <a:ext cx="7987553" cy="5124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4050" y="376625"/>
            <a:ext cx="9563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latin typeface="Calibri Light" panose="020F0302020204030204" pitchFamily="34" charset="0"/>
                <a:ea typeface="Cambria"/>
                <a:cs typeface="Times New Roman"/>
              </a:rPr>
              <a:t>Connection Between Attendance </a:t>
            </a:r>
            <a:r>
              <a:rPr lang="en-US" sz="3200" b="1" dirty="0">
                <a:latin typeface="Calibri Light" panose="020F0302020204030204" pitchFamily="34" charset="0"/>
                <a:ea typeface="Cambria"/>
                <a:cs typeface="Times New Roman"/>
              </a:rPr>
              <a:t>and </a:t>
            </a:r>
            <a:r>
              <a:rPr lang="en-US" sz="3200" b="1" dirty="0" smtClean="0">
                <a:latin typeface="Calibri Light" panose="020F0302020204030204" pitchFamily="34" charset="0"/>
                <a:ea typeface="Cambria"/>
                <a:cs typeface="Times New Roman"/>
              </a:rPr>
              <a:t>Family Engagement</a:t>
            </a:r>
            <a:r>
              <a:rPr lang="en-US" sz="3200" b="1" dirty="0">
                <a:latin typeface="Calibri Light" panose="020F0302020204030204" pitchFamily="34" charset="0"/>
                <a:ea typeface="Cambria"/>
                <a:cs typeface="Times New Roman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9994" y="1910686"/>
            <a:ext cx="71650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 Light" panose="020F0302020204030204" pitchFamily="34" charset="0"/>
              </a:rPr>
              <a:t>Establish </a:t>
            </a:r>
            <a:r>
              <a:rPr lang="en-US" sz="2800" dirty="0">
                <a:latin typeface="Calibri Light" panose="020F0302020204030204" pitchFamily="34" charset="0"/>
              </a:rPr>
              <a:t>a positive relationship with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Communicate clear expectations and </a:t>
            </a:r>
            <a:r>
              <a:rPr lang="en-US" sz="2800" dirty="0" smtClean="0">
                <a:latin typeface="Calibri Light" panose="020F0302020204030204" pitchFamily="34" charset="0"/>
              </a:rPr>
              <a:t>support </a:t>
            </a:r>
            <a:endParaRPr lang="en-US" sz="28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</a:rPr>
              <a:t>Take a strengths-based </a:t>
            </a:r>
            <a:r>
              <a:rPr lang="en-US" sz="2800" dirty="0" smtClean="0">
                <a:latin typeface="Calibri Light" panose="020F0302020204030204" pitchFamily="34" charset="0"/>
              </a:rPr>
              <a:t>approach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 Light" panose="020F0302020204030204" pitchFamily="34" charset="0"/>
              </a:rPr>
              <a:t>Parent Volunteers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Establishing &amp; Administering School/Office Volunteer Program (Bulletin 5678.1)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32" y="1351949"/>
            <a:ext cx="2686720" cy="17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03200" y="267096"/>
            <a:ext cx="8331200" cy="6720681"/>
          </a:xfrm>
          <a:prstGeom prst="flowChartExtra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>
              <a:latin typeface="Calibri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08100" y="5105400"/>
            <a:ext cx="6096000" cy="123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>
                <a:latin typeface="Times New Roman" pitchFamily="18" charset="0"/>
              </a:rPr>
              <a:t>    </a:t>
            </a:r>
            <a:r>
              <a:rPr lang="en-US" altLang="en-US" sz="2800" b="1" u="sng" dirty="0" smtClean="0">
                <a:latin typeface="Calibri" pitchFamily="34" charset="0"/>
              </a:rPr>
              <a:t>Universal</a:t>
            </a:r>
            <a:endParaRPr lang="en-US" altLang="en-US" sz="400" dirty="0">
              <a:latin typeface="Times New Roman" pitchFamily="18" charset="0"/>
            </a:endParaRPr>
          </a:p>
          <a:p>
            <a:pPr algn="ctr"/>
            <a:r>
              <a:rPr lang="en-US" altLang="en-US" sz="1400" b="1" dirty="0" smtClean="0">
                <a:latin typeface="Times New Roman" pitchFamily="18" charset="0"/>
              </a:rPr>
              <a:t>Proficient</a:t>
            </a:r>
            <a:r>
              <a:rPr lang="en-US" altLang="en-US" sz="1400" dirty="0">
                <a:latin typeface="Times New Roman" pitchFamily="18" charset="0"/>
              </a:rPr>
              <a:t>: </a:t>
            </a:r>
            <a:r>
              <a:rPr lang="en-US" altLang="en-US" sz="1400" dirty="0" smtClean="0">
                <a:latin typeface="Times New Roman" pitchFamily="18" charset="0"/>
              </a:rPr>
              <a:t>96-99% </a:t>
            </a:r>
            <a:r>
              <a:rPr lang="en-US" altLang="en-US" sz="1400" dirty="0">
                <a:latin typeface="Times New Roman" pitchFamily="18" charset="0"/>
              </a:rPr>
              <a:t>in-seat attendance </a:t>
            </a:r>
          </a:p>
          <a:p>
            <a:pPr algn="ctr"/>
            <a:r>
              <a:rPr lang="en-US" altLang="en-US" sz="1400" b="1" dirty="0">
                <a:latin typeface="Times New Roman" pitchFamily="18" charset="0"/>
              </a:rPr>
              <a:t>Perfect Attendance</a:t>
            </a:r>
            <a:r>
              <a:rPr lang="en-US" altLang="en-US" sz="1400" dirty="0">
                <a:latin typeface="Times New Roman" pitchFamily="18" charset="0"/>
              </a:rPr>
              <a:t>: 100</a:t>
            </a:r>
            <a:r>
              <a:rPr lang="en-US" altLang="en-US" sz="1400" dirty="0" smtClean="0">
                <a:latin typeface="Times New Roman" pitchFamily="18" charset="0"/>
              </a:rPr>
              <a:t>%</a:t>
            </a:r>
          </a:p>
          <a:p>
            <a:pPr algn="ctr"/>
            <a:r>
              <a:rPr lang="en-US" altLang="en-US" sz="1400" b="1" dirty="0" smtClean="0">
                <a:latin typeface="Times New Roman" pitchFamily="18" charset="0"/>
              </a:rPr>
              <a:t>Missing less than 7 days</a:t>
            </a:r>
            <a:endParaRPr lang="en-US" altLang="en-US" sz="1400" b="1" dirty="0">
              <a:latin typeface="Times New Roman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641600" y="2895600"/>
            <a:ext cx="345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320800" y="4953000"/>
            <a:ext cx="6096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25600" y="3352801"/>
            <a:ext cx="5486400" cy="116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400" b="1" u="sng" dirty="0" smtClean="0">
                <a:latin typeface="Calibri" pitchFamily="34" charset="0"/>
              </a:rPr>
              <a:t>Targeted</a:t>
            </a:r>
            <a:endParaRPr lang="en-US" altLang="en-US" sz="2400" b="1" u="sng" dirty="0">
              <a:latin typeface="Calibri" pitchFamily="34" charset="0"/>
            </a:endParaRPr>
          </a:p>
          <a:p>
            <a:pPr algn="ctr"/>
            <a:r>
              <a:rPr lang="en-US" altLang="en-US" sz="1400" dirty="0">
                <a:latin typeface="Times New Roman" pitchFamily="18" charset="0"/>
              </a:rPr>
              <a:t>(At-risk Students</a:t>
            </a:r>
            <a:r>
              <a:rPr lang="en-US" altLang="en-US" sz="1400" dirty="0" smtClean="0">
                <a:latin typeface="Times New Roman" pitchFamily="18" charset="0"/>
              </a:rPr>
              <a:t>)</a:t>
            </a:r>
          </a:p>
          <a:p>
            <a:pPr algn="ctr"/>
            <a:endParaRPr lang="en-US" altLang="en-US" sz="400" dirty="0">
              <a:latin typeface="Times New Roman" pitchFamily="18" charset="0"/>
            </a:endParaRPr>
          </a:p>
          <a:p>
            <a:pPr algn="ctr"/>
            <a:r>
              <a:rPr lang="en-US" altLang="en-US" sz="1400" b="1" dirty="0" smtClean="0">
                <a:latin typeface="Times New Roman" pitchFamily="18" charset="0"/>
              </a:rPr>
              <a:t>Basic</a:t>
            </a:r>
            <a:r>
              <a:rPr lang="en-US" altLang="en-US" sz="1400" dirty="0">
                <a:latin typeface="Times New Roman" pitchFamily="18" charset="0"/>
              </a:rPr>
              <a:t>: </a:t>
            </a:r>
            <a:r>
              <a:rPr lang="en-US" altLang="en-US" sz="1400" dirty="0" smtClean="0">
                <a:latin typeface="Times New Roman" pitchFamily="18" charset="0"/>
              </a:rPr>
              <a:t>92-95% </a:t>
            </a:r>
            <a:r>
              <a:rPr lang="en-US" altLang="en-US" sz="1400" dirty="0">
                <a:latin typeface="Times New Roman" pitchFamily="18" charset="0"/>
              </a:rPr>
              <a:t>in-seat </a:t>
            </a:r>
            <a:r>
              <a:rPr lang="en-US" altLang="en-US" sz="1400" dirty="0" smtClean="0">
                <a:latin typeface="Times New Roman" pitchFamily="18" charset="0"/>
              </a:rPr>
              <a:t>attendance</a:t>
            </a:r>
          </a:p>
          <a:p>
            <a:pPr algn="ctr"/>
            <a:r>
              <a:rPr lang="en-US" altLang="en-US" sz="1400" b="1" dirty="0" smtClean="0">
                <a:latin typeface="Times New Roman" pitchFamily="18" charset="0"/>
              </a:rPr>
              <a:t>8-14 absences</a:t>
            </a:r>
            <a:endParaRPr lang="en-US" altLang="en-US" sz="1400" b="1" dirty="0">
              <a:latin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774950" y="1096090"/>
            <a:ext cx="3187699" cy="1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0" rIns="91422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en-US" altLang="en-US" sz="2000" b="1" u="sng" dirty="0" smtClean="0">
                <a:latin typeface="Calibri" pitchFamily="34" charset="0"/>
              </a:rPr>
              <a:t>Intensive</a:t>
            </a:r>
            <a:endParaRPr lang="en-US" altLang="en-US" sz="2000" b="1" u="sng" dirty="0">
              <a:latin typeface="Calibri" pitchFamily="34" charset="0"/>
            </a:endParaRPr>
          </a:p>
          <a:p>
            <a:pPr algn="ctr"/>
            <a:endParaRPr lang="en-US" altLang="en-US" sz="400" b="1" u="sng" dirty="0">
              <a:latin typeface="Times New Roman" pitchFamily="18" charset="0"/>
            </a:endParaRPr>
          </a:p>
          <a:p>
            <a:pPr algn="ctr"/>
            <a:r>
              <a:rPr lang="en-US" altLang="en-US" sz="1400" b="1" dirty="0" smtClean="0">
                <a:latin typeface="Times New Roman" pitchFamily="18" charset="0"/>
              </a:rPr>
              <a:t>Far </a:t>
            </a:r>
            <a:r>
              <a:rPr lang="en-US" altLang="en-US" sz="1400" b="1" dirty="0">
                <a:latin typeface="Times New Roman" pitchFamily="18" charset="0"/>
              </a:rPr>
              <a:t>Below Basic</a:t>
            </a:r>
          </a:p>
          <a:p>
            <a:pPr algn="ctr"/>
            <a:r>
              <a:rPr lang="en-US" altLang="en-US" sz="1400" dirty="0" smtClean="0">
                <a:latin typeface="Times New Roman" pitchFamily="18" charset="0"/>
              </a:rPr>
              <a:t>87% </a:t>
            </a:r>
            <a:r>
              <a:rPr lang="en-US" altLang="en-US" sz="1400" dirty="0">
                <a:latin typeface="Times New Roman" pitchFamily="18" charset="0"/>
              </a:rPr>
              <a:t>in-seat </a:t>
            </a:r>
            <a:r>
              <a:rPr lang="en-US" altLang="en-US" sz="1400" dirty="0" smtClean="0">
                <a:latin typeface="Times New Roman" pitchFamily="18" charset="0"/>
              </a:rPr>
              <a:t>attendance</a:t>
            </a:r>
          </a:p>
          <a:p>
            <a:pPr algn="ctr"/>
            <a:r>
              <a:rPr lang="en-US" altLang="en-US" sz="1400" b="1" dirty="0">
                <a:latin typeface="Times New Roman" pitchFamily="18" charset="0"/>
              </a:rPr>
              <a:t>Below Basic</a:t>
            </a:r>
            <a:r>
              <a:rPr lang="en-US" altLang="en-US" sz="1400" dirty="0">
                <a:latin typeface="Times New Roman" pitchFamily="18" charset="0"/>
              </a:rPr>
              <a:t>: </a:t>
            </a:r>
            <a:endParaRPr lang="en-US" altLang="en-US" sz="1400" dirty="0" smtClean="0">
              <a:latin typeface="Times New Roman" pitchFamily="18" charset="0"/>
            </a:endParaRPr>
          </a:p>
          <a:p>
            <a:pPr algn="ctr"/>
            <a:r>
              <a:rPr lang="en-US" altLang="en-US" sz="1400" dirty="0" smtClean="0">
                <a:latin typeface="Times New Roman" pitchFamily="18" charset="0"/>
              </a:rPr>
              <a:t>87-91% in-seat attendance</a:t>
            </a:r>
          </a:p>
          <a:p>
            <a:pPr algn="ctr"/>
            <a:r>
              <a:rPr lang="en-US" altLang="en-US" sz="1400" b="1" dirty="0" smtClean="0">
                <a:latin typeface="Times New Roman" pitchFamily="18" charset="0"/>
              </a:rPr>
              <a:t>15 or </a:t>
            </a:r>
            <a:r>
              <a:rPr lang="en-US" altLang="en-US" sz="1400" b="1" dirty="0" smtClean="0">
                <a:latin typeface="Times New Roman" pitchFamily="18" charset="0"/>
              </a:rPr>
              <a:t>more absences</a:t>
            </a:r>
            <a:endParaRPr lang="en-US" altLang="en-US" sz="1400" b="1" dirty="0">
              <a:latin typeface="Times New Roman" pitchFamily="18" charset="0"/>
            </a:endParaRPr>
          </a:p>
          <a:p>
            <a:pPr marL="285750" indent="-285750" algn="ctr">
              <a:buFont typeface="Wingdings"/>
              <a:buChar char="Ø"/>
            </a:pPr>
            <a:endParaRPr lang="en-US" altLang="en-US" sz="1400" dirty="0">
              <a:latin typeface="Times New Roman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03200" y="381000"/>
            <a:ext cx="3454400" cy="70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0" rIns="91422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000" i="1" dirty="0" smtClean="0">
                <a:latin typeface="Calibri" pitchFamily="34" charset="0"/>
              </a:rPr>
              <a:t>3 </a:t>
            </a:r>
            <a:r>
              <a:rPr lang="en-US" altLang="en-US" sz="2000" i="1" dirty="0">
                <a:latin typeface="Calibri" pitchFamily="34" charset="0"/>
              </a:rPr>
              <a:t>Tiered </a:t>
            </a:r>
            <a:r>
              <a:rPr lang="en-US" altLang="en-US" sz="2000" i="1" dirty="0" smtClean="0">
                <a:latin typeface="Calibri" pitchFamily="34" charset="0"/>
              </a:rPr>
              <a:t>Approach to</a:t>
            </a:r>
            <a:r>
              <a:rPr lang="en-US" altLang="en-US" sz="2000" b="1" i="1" dirty="0" smtClean="0">
                <a:latin typeface="Calibri" pitchFamily="34" charset="0"/>
              </a:rPr>
              <a:t> </a:t>
            </a:r>
            <a:r>
              <a:rPr lang="en-US" altLang="en-US" sz="2000" i="1" dirty="0" smtClean="0">
                <a:latin typeface="Calibri" pitchFamily="34" charset="0"/>
              </a:rPr>
              <a:t>Attendance</a:t>
            </a:r>
            <a:endParaRPr lang="en-US" altLang="en-US" sz="2000" i="1" dirty="0">
              <a:latin typeface="Calibri" pitchFamily="34" charset="0"/>
            </a:endParaRPr>
          </a:p>
        </p:txBody>
      </p: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678085" y="2438400"/>
            <a:ext cx="5513916" cy="2362200"/>
            <a:chOff x="3155" y="1536"/>
            <a:chExt cx="2605" cy="1488"/>
          </a:xfrm>
        </p:grpSpPr>
        <p:sp>
          <p:nvSpPr>
            <p:cNvPr id="10251" name="AutoShape 11"/>
            <p:cNvSpPr>
              <a:spLocks noChangeArrowheads="1"/>
            </p:cNvSpPr>
            <p:nvPr/>
          </p:nvSpPr>
          <p:spPr bwMode="auto">
            <a:xfrm>
              <a:off x="3155" y="1536"/>
              <a:ext cx="2605" cy="1488"/>
            </a:xfrm>
            <a:prstGeom prst="leftArrow">
              <a:avLst>
                <a:gd name="adj1" fmla="val 75926"/>
                <a:gd name="adj2" fmla="val 27581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3264" y="1776"/>
              <a:ext cx="249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0" rIns="91422" bIns="45710">
              <a:spAutoFit/>
            </a:bodyPr>
            <a:lstStyle>
              <a:lvl1pPr defTabSz="207963"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7963"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7963"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7963"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7963"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7963" fontAlgn="base">
                <a:spcBef>
                  <a:spcPct val="0"/>
                </a:spcBef>
                <a:spcAft>
                  <a:spcPct val="0"/>
                </a:spcAft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7963" fontAlgn="base">
                <a:spcBef>
                  <a:spcPct val="0"/>
                </a:spcBef>
                <a:spcAft>
                  <a:spcPct val="0"/>
                </a:spcAft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7963" fontAlgn="base">
                <a:spcBef>
                  <a:spcPct val="0"/>
                </a:spcBef>
                <a:spcAft>
                  <a:spcPct val="0"/>
                </a:spcAft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7963" fontAlgn="base">
                <a:spcBef>
                  <a:spcPct val="0"/>
                </a:spcBef>
                <a:spcAft>
                  <a:spcPct val="0"/>
                </a:spcAft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en-US" sz="2000" b="1" dirty="0">
                  <a:latin typeface="Calibri" pitchFamily="34" charset="0"/>
                </a:rPr>
                <a:t>	  *Re-teach Attendance</a:t>
              </a:r>
            </a:p>
            <a:p>
              <a:pPr eaLnBrk="0" hangingPunct="0"/>
              <a:r>
                <a:rPr lang="en-US" altLang="en-US" sz="2000" b="1" dirty="0">
                  <a:latin typeface="Calibri" pitchFamily="34" charset="0"/>
                </a:rPr>
                <a:t>  * Systems of Identification *Student/family supports</a:t>
              </a:r>
            </a:p>
            <a:p>
              <a:pPr eaLnBrk="0" hangingPunct="0"/>
              <a:r>
                <a:rPr lang="en-US" altLang="en-US" sz="2000" b="1" dirty="0">
                  <a:latin typeface="Calibri" pitchFamily="34" charset="0"/>
                </a:rPr>
                <a:t>  *Documentation &amp; Monitoring 	                                                		* Team Meetings (COST/SST) 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84800" y="0"/>
            <a:ext cx="6807200" cy="3048000"/>
            <a:chOff x="2544" y="0"/>
            <a:chExt cx="3216" cy="1920"/>
          </a:xfrm>
        </p:grpSpPr>
        <p:sp>
          <p:nvSpPr>
            <p:cNvPr id="10254" name="AutoShape 14"/>
            <p:cNvSpPr>
              <a:spLocks noChangeArrowheads="1"/>
            </p:cNvSpPr>
            <p:nvPr/>
          </p:nvSpPr>
          <p:spPr bwMode="auto">
            <a:xfrm>
              <a:off x="2544" y="0"/>
              <a:ext cx="3216" cy="1920"/>
            </a:xfrm>
            <a:prstGeom prst="leftArrow">
              <a:avLst>
                <a:gd name="adj1" fmla="val 53843"/>
                <a:gd name="adj2" fmla="val 2313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>
                <a:latin typeface="Calibri" pitchFamily="34" charset="0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2592" y="432"/>
              <a:ext cx="292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0" rIns="91422" bIns="45710">
              <a:spAutoFit/>
            </a:bodyPr>
            <a:lstStyle>
              <a:lvl1pPr defTabSz="2079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2079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2079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2079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2079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207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207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207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2079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	  *Intensive Interventions</a:t>
              </a:r>
            </a:p>
            <a:p>
              <a:pPr eaLnBrk="0" hangingPunct="0"/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   *SART &amp; SARB Meetings    </a:t>
              </a:r>
              <a:endParaRPr lang="en-US" altLang="en-US" sz="20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eaLnBrk="0" hangingPunct="0"/>
              <a:r>
                <a:rPr lang="en-US" altLang="en-US" sz="2000" b="1" dirty="0" smtClean="0">
                  <a:solidFill>
                    <a:schemeClr val="bg1"/>
                  </a:solidFill>
                  <a:latin typeface="Calibri" pitchFamily="34" charset="0"/>
                </a:rPr>
                <a:t>*</a:t>
              </a:r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Specific and individualized plans</a:t>
              </a:r>
            </a:p>
            <a:p>
              <a:pPr eaLnBrk="0" hangingPunct="0"/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   *Educational alternatives/options</a:t>
              </a:r>
            </a:p>
            <a:p>
              <a:pPr eaLnBrk="0" hangingPunct="0"/>
              <a:r>
                <a:rPr lang="en-US" altLang="en-US" sz="2000" b="1" dirty="0">
                  <a:solidFill>
                    <a:schemeClr val="bg1"/>
                  </a:solidFill>
                  <a:latin typeface="Calibri" pitchFamily="34" charset="0"/>
                </a:rPr>
                <a:t>     *Case Managed support 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7924801" y="4697414"/>
            <a:ext cx="4533900" cy="2160587"/>
            <a:chOff x="3744" y="2959"/>
            <a:chExt cx="2142" cy="1361"/>
          </a:xfrm>
        </p:grpSpPr>
        <p:sp>
          <p:nvSpPr>
            <p:cNvPr id="10257" name="AutoShape 17"/>
            <p:cNvSpPr>
              <a:spLocks noChangeArrowheads="1"/>
            </p:cNvSpPr>
            <p:nvPr/>
          </p:nvSpPr>
          <p:spPr bwMode="auto">
            <a:xfrm>
              <a:off x="3744" y="2959"/>
              <a:ext cx="2016" cy="1361"/>
            </a:xfrm>
            <a:prstGeom prst="leftArrow">
              <a:avLst>
                <a:gd name="adj1" fmla="val 77148"/>
                <a:gd name="adj2" fmla="val 27534"/>
              </a:avLst>
            </a:prstGeom>
            <a:solidFill>
              <a:srgbClr val="008000">
                <a:alpha val="5607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2" tIns="45710" rIns="91422" bIns="4571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Char char="•"/>
              </a:pPr>
              <a:endParaRPr lang="en-US" altLang="en-US" sz="24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3792" y="3120"/>
              <a:ext cx="209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0" rIns="91422" bIns="45710">
              <a:spAutoFit/>
            </a:bodyPr>
            <a:lstStyle>
              <a:lvl1pPr defTabSz="15398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5398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5398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539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5398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53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53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53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539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000" b="1" dirty="0">
                  <a:latin typeface="Calibri" pitchFamily="34" charset="0"/>
                </a:rPr>
                <a:t>    *Teach Attendance </a:t>
              </a:r>
              <a:r>
                <a:rPr lang="en-US" altLang="en-US" sz="2000" b="1" dirty="0" smtClean="0">
                  <a:latin typeface="Calibri" pitchFamily="34" charset="0"/>
                </a:rPr>
                <a:t> *</a:t>
              </a:r>
              <a:r>
                <a:rPr lang="en-US" altLang="en-US" sz="2000" b="1" dirty="0">
                  <a:latin typeface="Calibri" pitchFamily="34" charset="0"/>
                </a:rPr>
                <a:t>Reinforce good habits *Positive School Climate    </a:t>
              </a:r>
              <a:r>
                <a:rPr lang="en-US" altLang="en-US" sz="2000" b="1" dirty="0" smtClean="0">
                  <a:latin typeface="Calibri" pitchFamily="34" charset="0"/>
                </a:rPr>
                <a:t>* </a:t>
              </a:r>
              <a:r>
                <a:rPr lang="en-US" altLang="en-US" sz="2000" b="1" dirty="0">
                  <a:latin typeface="Calibri" pitchFamily="34" charset="0"/>
                </a:rPr>
                <a:t>Communicate goals </a:t>
              </a:r>
              <a:r>
                <a:rPr lang="en-US" altLang="en-US" sz="2000" b="1" dirty="0" smtClean="0">
                  <a:latin typeface="Calibri" pitchFamily="34" charset="0"/>
                </a:rPr>
                <a:t> *Attendance </a:t>
              </a:r>
              <a:r>
                <a:rPr lang="en-US" altLang="en-US" sz="2000" b="1" dirty="0">
                  <a:latin typeface="Calibri" pitchFamily="34" charset="0"/>
                </a:rPr>
                <a:t>plans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29200" y="263495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Tier III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322485" y="4662101"/>
            <a:ext cx="789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Tier II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18400" y="6582678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Tier 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785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02279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Tw Cen MT" panose="020B0602020104020603"/>
              </a:rPr>
              <a:t> Let’s Discuss</a:t>
            </a:r>
            <a:endParaRPr lang="en-US" sz="3600" b="1" dirty="0">
              <a:solidFill>
                <a:srgbClr val="000000">
                  <a:lumMod val="75000"/>
                  <a:lumOff val="25000"/>
                </a:srgbClr>
              </a:solidFill>
              <a:latin typeface="Tw Cen MT" panose="020B0602020104020603"/>
            </a:endParaRPr>
          </a:p>
        </p:txBody>
      </p:sp>
      <p:sp>
        <p:nvSpPr>
          <p:cNvPr id="2" name="yellow rectangle"/>
          <p:cNvSpPr/>
          <p:nvPr/>
        </p:nvSpPr>
        <p:spPr>
          <a:xfrm>
            <a:off x="2102223" y="1733799"/>
            <a:ext cx="7987553" cy="50978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7666" y="2006221"/>
            <a:ext cx="65099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What are you doing to promote a welcoming school climate?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List strategies to promote a welcoming school climate around attendance.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Do you reach out to parents to volunteer?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How can parent volunteers support teachers, classrooms, and office staff?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02279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Ensure Your Campus Feels Safe</a:t>
            </a:r>
            <a:endParaRPr lang="en-US" sz="2400" dirty="0">
              <a:solidFill>
                <a:schemeClr val="tx1"/>
              </a:solidFill>
              <a:latin typeface="Tw Cen MT" panose="020B0602020104020603"/>
            </a:endParaRPr>
          </a:p>
        </p:txBody>
      </p:sp>
      <p:sp>
        <p:nvSpPr>
          <p:cNvPr id="2" name="yellow rectangle"/>
          <p:cNvSpPr/>
          <p:nvPr/>
        </p:nvSpPr>
        <p:spPr>
          <a:xfrm>
            <a:off x="1809014" y="1748166"/>
            <a:ext cx="7987553" cy="51098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21% of students say they miss school because they don’t feel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safe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Community Violence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Creating Partnerships with local businesses or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15.5% of students who are bullied say they miss 1-2 days a week because of safety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concerns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Bully awareness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School wide behavioral support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Clear expectations early and throughout the year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Follow guidelines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Bullying and Hazing Policy (Bulletin 5212.2)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Suicide Prevention (Bulletin 2637.3)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Threat Assessment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(Bulletin </a:t>
            </a:r>
            <a:r>
              <a:rPr lang="en-US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5799.0)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9401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700" b="1" dirty="0">
                <a:latin typeface="Cambria"/>
                <a:ea typeface="Cambria"/>
                <a:cs typeface="Times New Roman"/>
              </a:rPr>
              <a:t>Learn why attendance should not be treated as a separate educational issue</a:t>
            </a:r>
          </a:p>
        </p:txBody>
      </p:sp>
      <p:pic>
        <p:nvPicPr>
          <p:cNvPr id="3074" name="Picture 2" descr="Image result for safe scho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67" y="324104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rectangle"/>
          <p:cNvSpPr/>
          <p:nvPr/>
        </p:nvSpPr>
        <p:spPr>
          <a:xfrm>
            <a:off x="0" y="1016460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Ensure Your Campus is Healthy</a:t>
            </a:r>
            <a:endParaRPr lang="en-US" sz="2400" dirty="0">
              <a:solidFill>
                <a:schemeClr val="tx1"/>
              </a:solidFill>
              <a:latin typeface="Tw Cen MT" panose="020B0602020104020603"/>
            </a:endParaRPr>
          </a:p>
        </p:txBody>
      </p:sp>
      <p:sp>
        <p:nvSpPr>
          <p:cNvPr id="2" name="yellow rectangle"/>
          <p:cNvSpPr/>
          <p:nvPr/>
        </p:nvSpPr>
        <p:spPr>
          <a:xfrm>
            <a:off x="1745326" y="1747980"/>
            <a:ext cx="7987553" cy="51242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304712"/>
            <a:ext cx="12192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700" b="1" dirty="0">
                <a:latin typeface="Cambria"/>
                <a:ea typeface="Cambria"/>
                <a:cs typeface="Times New Roman"/>
              </a:rPr>
              <a:t>Learn why attendance should not be treated as a separate educational issue</a:t>
            </a:r>
          </a:p>
        </p:txBody>
      </p:sp>
      <p:sp>
        <p:nvSpPr>
          <p:cNvPr id="4" name="AutoShape 6" descr="Image result for sick emo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Image result for sick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36" y="2477766"/>
            <a:ext cx="2617764" cy="29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5326" y="1747980"/>
            <a:ext cx="78289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</a:rPr>
              <a:t>Eliminate mold and trash that exacerbate asthma &amp; respiratory </a:t>
            </a:r>
            <a:r>
              <a:rPr lang="en-US" sz="2400" dirty="0" smtClean="0">
                <a:latin typeface="Calibri Light" panose="020F0302020204030204" pitchFamily="34" charset="0"/>
              </a:rPr>
              <a:t>illness</a:t>
            </a:r>
            <a:endParaRPr lang="en-US" sz="2400" dirty="0"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Make </a:t>
            </a:r>
            <a:r>
              <a:rPr lang="en-US" sz="2400" dirty="0">
                <a:latin typeface="Calibri Light" panose="020F0302020204030204" pitchFamily="34" charset="0"/>
              </a:rPr>
              <a:t>sure your school is properly ventilated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Promote </a:t>
            </a:r>
            <a:r>
              <a:rPr lang="en-US" sz="2400" dirty="0">
                <a:latin typeface="Calibri Light" panose="020F0302020204030204" pitchFamily="34" charset="0"/>
              </a:rPr>
              <a:t>health habits such as hand washing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Calibri Light" panose="020F03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 Light" panose="020F0302020204030204" pitchFamily="34" charset="0"/>
              </a:rPr>
              <a:t>Provide </a:t>
            </a:r>
            <a:r>
              <a:rPr lang="en-US" sz="2400" dirty="0">
                <a:latin typeface="Calibri Light" panose="020F0302020204030204" pitchFamily="34" charset="0"/>
              </a:rPr>
              <a:t>access to health care through school nurse or community partners to provide health, dental and counseling services to students at the school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nci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567646"/>
      </a:accent2>
      <a:accent3>
        <a:srgbClr val="F69200"/>
      </a:accent3>
      <a:accent4>
        <a:srgbClr val="FCE610"/>
      </a:accent4>
      <a:accent5>
        <a:srgbClr val="1F9A0E"/>
      </a:accent5>
      <a:accent6>
        <a:srgbClr val="C92521"/>
      </a:accent6>
      <a:hlink>
        <a:srgbClr val="F59E00"/>
      </a:hlink>
      <a:folHlink>
        <a:srgbClr val="B2B2B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hining star">
      <a:dk1>
        <a:sysClr val="windowText" lastClr="000000"/>
      </a:dk1>
      <a:lt1>
        <a:sysClr val="window" lastClr="FFFFFF"/>
      </a:lt1>
      <a:dk2>
        <a:srgbClr val="323232"/>
      </a:dk2>
      <a:lt2>
        <a:srgbClr val="0C579C"/>
      </a:lt2>
      <a:accent1>
        <a:srgbClr val="FAE33C"/>
      </a:accent1>
      <a:accent2>
        <a:srgbClr val="338214"/>
      </a:accent2>
      <a:accent3>
        <a:srgbClr val="F6AC26"/>
      </a:accent3>
      <a:accent4>
        <a:srgbClr val="BF0998"/>
      </a:accent4>
      <a:accent5>
        <a:srgbClr val="361191"/>
      </a:accent5>
      <a:accent6>
        <a:srgbClr val="BF291E"/>
      </a:accent6>
      <a:hlink>
        <a:srgbClr val="4E5B0D"/>
      </a:hlink>
      <a:folHlink>
        <a:srgbClr val="B26B0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penci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567646"/>
      </a:accent2>
      <a:accent3>
        <a:srgbClr val="F69200"/>
      </a:accent3>
      <a:accent4>
        <a:srgbClr val="FCE610"/>
      </a:accent4>
      <a:accent5>
        <a:srgbClr val="1F9A0E"/>
      </a:accent5>
      <a:accent6>
        <a:srgbClr val="C92521"/>
      </a:accent6>
      <a:hlink>
        <a:srgbClr val="F59E00"/>
      </a:hlink>
      <a:folHlink>
        <a:srgbClr val="B2B2B2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5611</TotalTime>
  <Words>2245</Words>
  <Application>Microsoft Office PowerPoint</Application>
  <PresentationFormat>Custom</PresentationFormat>
  <Paragraphs>428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Attendance Achievement by Instructional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Windows User</cp:lastModifiedBy>
  <cp:revision>353</cp:revision>
  <cp:lastPrinted>2016-02-09T22:12:05Z</cp:lastPrinted>
  <dcterms:created xsi:type="dcterms:W3CDTF">2014-07-24T14:51:10Z</dcterms:created>
  <dcterms:modified xsi:type="dcterms:W3CDTF">2018-05-07T19:21:56Z</dcterms:modified>
</cp:coreProperties>
</file>