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Lst>
  <p:sldSz cx="9144000" cy="6858000" type="screen4x3"/>
  <p:notesSz cx="7010400" cy="9296400"/>
  <p:embeddedFontLst>
    <p:embeddedFont>
      <p:font typeface="Roboto Thin" panose="020B0604020202020204" charset="0"/>
      <p:regular r:id="rId41"/>
      <p:bold r:id="rId42"/>
      <p:italic r:id="rId43"/>
      <p:boldItalic r:id="rId44"/>
    </p:embeddedFont>
    <p:embeddedFont>
      <p:font typeface="Roboto Medium"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Batang" panose="02030600000101010101" pitchFamily="18" charset="-127"/>
      <p:regular r:id="rId53"/>
    </p:embeddedFont>
    <p:embeddedFont>
      <p:font typeface="Trebuchet MS" panose="020B0603020202020204" pitchFamily="34" charset="0"/>
      <p:regular r:id="rId54"/>
      <p:bold r:id="rId55"/>
      <p:italic r:id="rId56"/>
      <p:boldItalic r:id="rId57"/>
    </p:embeddedFont>
    <p:embeddedFont>
      <p:font typeface="Georgia" panose="02040502050405020303" pitchFamily="18" charset="0"/>
      <p:regular r:id="rId58"/>
      <p:bold r:id="rId59"/>
      <p:italic r:id="rId60"/>
      <p:boldItalic r:id="rId61"/>
    </p:embeddedFont>
    <p:embeddedFont>
      <p:font typeface="Roboto" panose="020B0604020202020204" charset="0"/>
      <p:regular r:id="rId62"/>
      <p:bold r:id="rId63"/>
      <p:italic r:id="rId64"/>
      <p:boldItalic r:id="rId65"/>
    </p:embeddedFont>
    <p:embeddedFont>
      <p:font typeface="Century Gothic" panose="020B0502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564"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7D5ADF-8BCA-472A-8B3D-79E89AA0DCA5}" type="datetimeFigureOut">
              <a:rPr lang="en-US" smtClean="0"/>
              <a:t>5/11/2018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A895B8E-2C37-4E31-9BDF-DAC271AF86E9}" type="slidenum">
              <a:rPr lang="en-US" smtClean="0"/>
              <a:t>‹#›</a:t>
            </a:fld>
            <a:endParaRPr lang="en-US"/>
          </a:p>
        </p:txBody>
      </p:sp>
    </p:spTree>
    <p:extLst>
      <p:ext uri="{BB962C8B-B14F-4D97-AF65-F5344CB8AC3E}">
        <p14:creationId xmlns:p14="http://schemas.microsoft.com/office/powerpoint/2010/main" val="93992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3162" tIns="93162" rIns="93162" bIns="93162"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spcFirstLastPara="1" wrap="square" lIns="93162" tIns="93162" rIns="93162" bIns="93162"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3162" tIns="93162" rIns="93162" bIns="93162"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4633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zaccess.lausd.net/LAUSD.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zaccess.lausd.net/LAUSD.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280" name="Shape 2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465887" indent="-323533">
              <a:buFont typeface="Arial"/>
              <a:buAutoNum type="arabicPeriod"/>
            </a:pPr>
            <a:r>
              <a:rPr lang="en-US"/>
              <a:t>Log into</a:t>
            </a:r>
            <a:r>
              <a:rPr lang="en-US" u="sng">
                <a:solidFill>
                  <a:schemeClr val="hlink"/>
                </a:solidFill>
                <a:hlinkClick r:id="rId3"/>
              </a:rPr>
              <a:t> https://ezaccess.lausd.net/LAUSD.aspx</a:t>
            </a:r>
            <a:r>
              <a:rPr lang="en-US"/>
              <a:t> and click LAUSD employees.</a:t>
            </a:r>
            <a:endParaRPr/>
          </a:p>
          <a:p>
            <a:pPr marL="465887" indent="-323533">
              <a:buFont typeface="Arial"/>
              <a:buAutoNum type="arabicPeriod"/>
            </a:pPr>
            <a:r>
              <a:rPr lang="en-US"/>
              <a:t> Log into EZ by entering your Single Sign On username and password. Then, click Sign In.</a:t>
            </a:r>
            <a:endParaRPr/>
          </a:p>
        </p:txBody>
      </p:sp>
      <p:sp>
        <p:nvSpPr>
          <p:cNvPr id="291" name="Shape 2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465887" indent="-323533">
              <a:buFont typeface="Arial"/>
              <a:buAutoNum type="arabicPeriod"/>
            </a:pPr>
            <a:r>
              <a:rPr lang="en-US"/>
              <a:t>Log into</a:t>
            </a:r>
            <a:r>
              <a:rPr lang="en-US" u="sng">
                <a:solidFill>
                  <a:schemeClr val="hlink"/>
                </a:solidFill>
                <a:hlinkClick r:id="rId3"/>
              </a:rPr>
              <a:t> https://ezaccess.lausd.net/LAUSD.aspx</a:t>
            </a:r>
            <a:r>
              <a:rPr lang="en-US"/>
              <a:t> and click LAUSD employees.</a:t>
            </a:r>
            <a:endParaRPr/>
          </a:p>
          <a:p>
            <a:pPr marL="465887" indent="-323533">
              <a:buFont typeface="Arial"/>
              <a:buAutoNum type="arabicPeriod"/>
            </a:pPr>
            <a:r>
              <a:rPr lang="en-US"/>
              <a:t> Log into EZ by entering your Single Sign On username and password. Then, click Sign In.</a:t>
            </a:r>
            <a:endParaRPr/>
          </a:p>
          <a:p>
            <a:pPr marL="465887" indent="-323533">
              <a:buFont typeface="Arial"/>
              <a:buAutoNum type="arabicPeriod"/>
            </a:pPr>
            <a:r>
              <a:rPr lang="en-US"/>
              <a:t>Then, click Focus Reporting and Dashboards* to request access using the Focus Reporting and Dashboards applications</a:t>
            </a:r>
            <a:endParaRPr/>
          </a:p>
          <a:p>
            <a:pPr marL="0" indent="0"/>
            <a:endParaRPr/>
          </a:p>
          <a:p>
            <a:pPr marL="0" indent="0"/>
            <a:r>
              <a:rPr lang="en-US"/>
              <a:t>NOTE: Your site administrators must provide approval using the access approval section.</a:t>
            </a:r>
            <a:endParaRPr/>
          </a:p>
        </p:txBody>
      </p:sp>
      <p:sp>
        <p:nvSpPr>
          <p:cNvPr id="303" name="Shape 3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314" name="Shape 3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323" name="Shape 3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332" name="Shape 3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342" name="Shape 3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a:p>
            <a:pPr marL="0" indent="0"/>
            <a:r>
              <a:rPr lang="en-US" b="1"/>
              <a:t>Access</a:t>
            </a:r>
            <a:endParaRPr/>
          </a:p>
          <a:p>
            <a:pPr marL="232943" indent="-232943">
              <a:buFont typeface="Arial"/>
              <a:buAutoNum type="arabicPeriod"/>
            </a:pPr>
            <a:r>
              <a:rPr lang="en-US"/>
              <a:t>To access the dashboard, enter this URL into your browser:</a:t>
            </a:r>
            <a:endParaRPr/>
          </a:p>
          <a:p>
            <a:pPr marL="0" indent="0"/>
            <a:endParaRPr/>
          </a:p>
          <a:p>
            <a:pPr marL="0" indent="0"/>
            <a:r>
              <a:rPr lang="en-US"/>
              <a:t>https://focus.lausd.net</a:t>
            </a:r>
            <a:endParaRPr/>
          </a:p>
          <a:p>
            <a:pPr marL="0" indent="0"/>
            <a:endParaRPr/>
          </a:p>
          <a:p>
            <a:pPr marL="0" indent="0"/>
            <a:r>
              <a:rPr lang="en-US" b="1"/>
              <a:t>Note: </a:t>
            </a:r>
            <a:endParaRPr/>
          </a:p>
          <a:p>
            <a:pPr marL="0" indent="0"/>
            <a:r>
              <a:rPr lang="en-US"/>
              <a:t>1.The preferred browser for Focus is the most recent version of Google Chrome or Mozilla Firefox.</a:t>
            </a:r>
            <a:endParaRPr/>
          </a:p>
          <a:p>
            <a:pPr marL="0" indent="0"/>
            <a:r>
              <a:rPr lang="en-US"/>
              <a:t>2. Log into Focus by entering your Single Sign On username and password. Then, click Sign In.</a:t>
            </a:r>
            <a:endParaRPr/>
          </a:p>
          <a:p>
            <a:pPr marL="0" indent="0"/>
            <a:endParaRPr/>
          </a:p>
        </p:txBody>
      </p:sp>
      <p:sp>
        <p:nvSpPr>
          <p:cNvPr id="353" name="Shape 3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3. After logging in, you will be taken to the Focus Welcome Page. If necessary, (1) click the Operations Analytic</a:t>
            </a:r>
            <a:endParaRPr/>
          </a:p>
          <a:p>
            <a:pPr marL="0" indent="0"/>
            <a:r>
              <a:rPr lang="en-US"/>
              <a:t>Area. Then, (2) click Parent Portal at the bottom of the screen.</a:t>
            </a:r>
            <a:endParaRPr/>
          </a:p>
          <a:p>
            <a:pPr marL="0" indent="0"/>
            <a:endParaRPr/>
          </a:p>
        </p:txBody>
      </p:sp>
      <p:sp>
        <p:nvSpPr>
          <p:cNvPr id="362" name="Shape 3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4. </a:t>
            </a:r>
            <a:r>
              <a:rPr lang="en-US"/>
              <a:t>On the Parent Portal Subject Page, click Parent Portal Campus View at the bottom of the screen to navigate to the dashboard.</a:t>
            </a:r>
            <a:endParaRPr/>
          </a:p>
          <a:p>
            <a:pPr marL="0" indent="0"/>
            <a:endParaRPr/>
          </a:p>
          <a:p>
            <a:pPr marL="0" indent="0"/>
            <a:r>
              <a:rPr lang="en-US"/>
              <a:t>The Parent Portal Campus View Dashboard provides Principals and other school administrative staff with a tool for</a:t>
            </a:r>
            <a:endParaRPr/>
          </a:p>
          <a:p>
            <a:pPr marL="0" indent="0"/>
            <a:r>
              <a:rPr lang="en-US"/>
              <a:t>monitoring parent registration in the Parent Portal. </a:t>
            </a:r>
            <a:endParaRPr/>
          </a:p>
          <a:p>
            <a:pPr marL="0" indent="0"/>
            <a:r>
              <a:rPr lang="en-US"/>
              <a:t>It can be used to:</a:t>
            </a:r>
            <a:endParaRPr/>
          </a:p>
          <a:p>
            <a:pPr marL="0" indent="0"/>
            <a:r>
              <a:rPr lang="en-US"/>
              <a:t>● Monitor teachers’ progress in getting their students’ parents registered</a:t>
            </a:r>
            <a:endParaRPr/>
          </a:p>
          <a:p>
            <a:pPr marL="0" indent="0"/>
            <a:r>
              <a:rPr lang="en-US"/>
              <a:t>● Monitor the total percentage of parents registered at the school</a:t>
            </a:r>
            <a:endParaRPr/>
          </a:p>
          <a:p>
            <a:pPr marL="0" indent="0"/>
            <a:r>
              <a:rPr lang="en-US"/>
              <a:t>● Identify students without parents registered</a:t>
            </a:r>
            <a:endParaRPr/>
          </a:p>
          <a:p>
            <a:pPr marL="0" indent="0"/>
            <a:r>
              <a:rPr lang="en-US"/>
              <a:t>● Identify student PIN numbers</a:t>
            </a:r>
            <a:endParaRPr/>
          </a:p>
          <a:p>
            <a:pPr marL="0" indent="0"/>
            <a:r>
              <a:rPr lang="en-US"/>
              <a:t>● Find parent contact information for registered parents, as well check when their last login was</a:t>
            </a:r>
            <a:endParaRPr/>
          </a:p>
          <a:p>
            <a:pPr marL="0" indent="0"/>
            <a:endParaRPr/>
          </a:p>
          <a:p>
            <a:pPr marL="0" indent="0"/>
            <a:r>
              <a:rPr lang="en-US"/>
              <a:t>Users can select a Teacher Name to see all of his/her students. If a student has parents registered in Parent Portal, the user can select the Student Name to see contact information for the registered parent(s).</a:t>
            </a:r>
            <a:endParaRPr/>
          </a:p>
        </p:txBody>
      </p:sp>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Have  a participant read the objectives aloud. </a:t>
            </a:r>
            <a:endParaRPr/>
          </a:p>
        </p:txBody>
      </p:sp>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200"/>
            </a:pPr>
            <a:endParaRPr>
              <a:solidFill>
                <a:srgbClr val="000000"/>
              </a:solidFill>
            </a:endParaRPr>
          </a:p>
          <a:p>
            <a:pPr marL="0" indent="0">
              <a:buSzPts val="1200"/>
            </a:pPr>
            <a:r>
              <a:rPr lang="en-US">
                <a:solidFill>
                  <a:srgbClr val="000000"/>
                </a:solidFill>
              </a:rPr>
              <a:t>Campus view was designed to be used by Principals and other schools support staff. The Dashboard is made up of a series of components. Each component consists of metrics or reports. </a:t>
            </a:r>
            <a:endParaRPr/>
          </a:p>
          <a:p>
            <a:pPr marL="0" indent="0">
              <a:buSzPts val="1200"/>
            </a:pPr>
            <a:r>
              <a:rPr lang="en-US">
                <a:solidFill>
                  <a:srgbClr val="000000"/>
                </a:solidFill>
              </a:rPr>
              <a:t>Below each metric. the green numbers display the variance or the difference between the count of students.</a:t>
            </a:r>
            <a:endParaRPr/>
          </a:p>
          <a:p>
            <a:pPr marL="0" indent="0"/>
            <a:endParaRPr/>
          </a:p>
          <a:p>
            <a:pPr marL="0" indent="0"/>
            <a:r>
              <a:rPr lang="en-US" b="1"/>
              <a:t>1.</a:t>
            </a:r>
            <a:r>
              <a:rPr lang="en-US"/>
              <a:t> Use the dashboard toolbar to control the whole dashboard. For example, click the Filter icon to display the filter choices.</a:t>
            </a:r>
            <a:endParaRPr/>
          </a:p>
          <a:p>
            <a:pPr marL="0" indent="0"/>
            <a:r>
              <a:rPr lang="en-US" b="1"/>
              <a:t>2.</a:t>
            </a:r>
            <a:r>
              <a:rPr lang="en-US"/>
              <a:t> After clicking the filter icon in the dashboard toolbar, the user has the option to use filters (expanded in the image above) to see a specific teacher or student. For more information, see page 8.</a:t>
            </a:r>
            <a:endParaRPr/>
          </a:p>
          <a:p>
            <a:pPr marL="0" indent="0"/>
            <a:r>
              <a:rPr lang="en-US" b="1"/>
              <a:t>3.</a:t>
            </a:r>
            <a:r>
              <a:rPr lang="en-US"/>
              <a:t> The three performance tiles provide key metrics related to parents registered in the Parent Portal.</a:t>
            </a:r>
            <a:endParaRPr/>
          </a:p>
          <a:p>
            <a:pPr marL="0" indent="0"/>
            <a:r>
              <a:rPr lang="en-US" b="1"/>
              <a:t>4.</a:t>
            </a:r>
            <a:r>
              <a:rPr lang="en-US"/>
              <a:t> Use component toolbars, like this one, to view the report in full screen, export the report, or print it. See page 10 for instructions.</a:t>
            </a:r>
            <a:endParaRPr/>
          </a:p>
          <a:p>
            <a:pPr marL="0" indent="0"/>
            <a:r>
              <a:rPr lang="en-US" b="1"/>
              <a:t>5.</a:t>
            </a:r>
            <a:r>
              <a:rPr lang="en-US"/>
              <a:t> In the Parent Portal Registrations by School component, click a School Name to drill down to that school in the components below (if more than one school is listed).</a:t>
            </a:r>
            <a:endParaRPr/>
          </a:p>
        </p:txBody>
      </p:sp>
      <p:sp>
        <p:nvSpPr>
          <p:cNvPr id="378" name="Shape 3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a:p>
            <a:pPr marL="0" indent="0"/>
            <a:r>
              <a:rPr lang="en-US"/>
              <a:t>The three performance tiles provide a comparison between the school’s percentage of students who have parents registered in the Parent Portal versus the percentage of students in the Local District and LAUSD overall. Below each metric, the green numbers display the variance, or the difference between the count of students this week and last week.</a:t>
            </a:r>
            <a:endParaRPr/>
          </a:p>
          <a:p>
            <a:pPr marL="0" indent="0"/>
            <a:endParaRPr/>
          </a:p>
        </p:txBody>
      </p:sp>
      <p:sp>
        <p:nvSpPr>
          <p:cNvPr id="387" name="Shape 3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Parent Portal Registrations by School</a:t>
            </a:r>
            <a:endParaRPr/>
          </a:p>
          <a:p>
            <a:pPr marL="0" indent="0"/>
            <a:r>
              <a:rPr lang="en-US"/>
              <a:t>This component displays a summary for each school to which you are assigned. Most users will see one school listed. The summary includes identifying information, the total number of students currently enrolled at the school, as well as the number and percentage of enrolled students who have at least one parent registered in the Parent Portal. If more than one school is listed, click a School Name to display that school’s teachers in the Teacher View below.</a:t>
            </a:r>
            <a:endParaRPr/>
          </a:p>
        </p:txBody>
      </p:sp>
      <p:sp>
        <p:nvSpPr>
          <p:cNvPr id="402" name="Shape 4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Parent Portal Registrations by Teacher</a:t>
            </a:r>
            <a:endParaRPr/>
          </a:p>
          <a:p>
            <a:pPr marL="0" indent="0"/>
            <a:r>
              <a:rPr lang="en-US"/>
              <a:t>This component displays a report listing all teachers assigned to classes at the school. For each teacher, the report provides the total number of students assigned to him/her, as well as the number and percentage of students assigned to the teacher who have parents registered in Parent Portal.</a:t>
            </a:r>
            <a:endParaRPr/>
          </a:p>
          <a:p>
            <a:pPr marL="0" indent="0"/>
            <a:endParaRPr/>
          </a:p>
          <a:p>
            <a:pPr marL="0" indent="0"/>
            <a:r>
              <a:rPr lang="en-US" b="1"/>
              <a:t>DESCRIPTION</a:t>
            </a:r>
            <a:endParaRPr/>
          </a:p>
          <a:p>
            <a:pPr marL="0" indent="0"/>
            <a:r>
              <a:rPr lang="en-US" b="1"/>
              <a:t>1.</a:t>
            </a:r>
            <a:r>
              <a:rPr lang="en-US"/>
              <a:t> Use the component toolbar to print, export, or maximize the report to full screen. See page 10.</a:t>
            </a:r>
            <a:endParaRPr/>
          </a:p>
          <a:p>
            <a:pPr marL="0" indent="0"/>
            <a:r>
              <a:rPr lang="en-US" b="1"/>
              <a:t>2.</a:t>
            </a:r>
            <a:r>
              <a:rPr lang="en-US"/>
              <a:t> Click a Teacher Name to see his/her students in the Student View below.</a:t>
            </a:r>
            <a:endParaRPr/>
          </a:p>
          <a:p>
            <a:pPr marL="0" indent="0"/>
            <a:r>
              <a:rPr lang="en-US" b="1"/>
              <a:t>3.</a:t>
            </a:r>
            <a:r>
              <a:rPr lang="en-US"/>
              <a:t> Click the Next and Previous buttons to page through the list.</a:t>
            </a:r>
            <a:endParaRPr/>
          </a:p>
          <a:p>
            <a:pPr marL="0" indent="0"/>
            <a:endParaRPr/>
          </a:p>
        </p:txBody>
      </p:sp>
      <p:sp>
        <p:nvSpPr>
          <p:cNvPr id="411" name="Shape 4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Parent Portal Registrations by Student</a:t>
            </a:r>
            <a:endParaRPr/>
          </a:p>
          <a:p>
            <a:pPr marL="0" indent="0"/>
            <a:r>
              <a:rPr lang="en-US"/>
              <a:t>This component consists of three reports. Each report provides similar information, which includes student identifying</a:t>
            </a:r>
            <a:endParaRPr/>
          </a:p>
          <a:p>
            <a:pPr marL="0" indent="0"/>
            <a:r>
              <a:rPr lang="en-US"/>
              <a:t>information, student PINs, whether at least parent is registered in Parent Portal, and his/her Teacher’s Name. Each report</a:t>
            </a:r>
            <a:endParaRPr/>
          </a:p>
          <a:p>
            <a:pPr marL="0" indent="0"/>
            <a:r>
              <a:rPr lang="en-US"/>
              <a:t>has its own purpose:</a:t>
            </a:r>
            <a:endParaRPr/>
          </a:p>
          <a:p>
            <a:pPr marL="0" indent="0"/>
            <a:endParaRPr/>
          </a:p>
          <a:p>
            <a:pPr marL="0" indent="0"/>
            <a:r>
              <a:rPr lang="en-US" b="1"/>
              <a:t>DESCRIPTION</a:t>
            </a:r>
            <a:endParaRPr/>
          </a:p>
          <a:p>
            <a:pPr marL="0" indent="0"/>
            <a:r>
              <a:rPr lang="en-US" b="1"/>
              <a:t>All Students</a:t>
            </a:r>
            <a:endParaRPr/>
          </a:p>
          <a:p>
            <a:pPr marL="0" indent="0"/>
            <a:r>
              <a:rPr lang="en-US"/>
              <a:t>View a report of all students assigned to the selected teacher. This includes students whose parents have or have not registered in Parent Portal.</a:t>
            </a:r>
            <a:endParaRPr/>
          </a:p>
          <a:p>
            <a:pPr marL="0" indent="0"/>
            <a:endParaRPr/>
          </a:p>
          <a:p>
            <a:pPr marL="0" indent="0"/>
            <a:r>
              <a:rPr lang="en-US" b="1"/>
              <a:t>Students with Parents Registered</a:t>
            </a:r>
            <a:endParaRPr/>
          </a:p>
          <a:p>
            <a:pPr marL="0" indent="0"/>
            <a:r>
              <a:rPr lang="en-US"/>
              <a:t>View a report of students assigned to the selected teacher who have at least one parent registered in the Parent Portal. (The Parent Registered column displays Y for all students.)</a:t>
            </a:r>
            <a:endParaRPr/>
          </a:p>
          <a:p>
            <a:pPr marL="0" indent="0"/>
            <a:endParaRPr/>
          </a:p>
          <a:p>
            <a:pPr marL="0" indent="0"/>
            <a:r>
              <a:rPr lang="en-US" b="1"/>
              <a:t>Students without Parents Registered</a:t>
            </a:r>
            <a:endParaRPr/>
          </a:p>
          <a:p>
            <a:pPr marL="0" indent="0"/>
            <a:r>
              <a:rPr lang="en-US"/>
              <a:t>View a report of students assigned to the selected teacher who do not have at least one parent registered in the Parent Portal. (The Parent Registered column displays N for all students.)</a:t>
            </a:r>
            <a:endParaRPr/>
          </a:p>
          <a:p>
            <a:pPr marL="0" indent="0"/>
            <a:endParaRPr/>
          </a:p>
          <a:p>
            <a:pPr marL="0" indent="0"/>
            <a:r>
              <a:rPr lang="en-US" b="1"/>
              <a:t>DESCRIPTION</a:t>
            </a:r>
            <a:endParaRPr/>
          </a:p>
          <a:p>
            <a:pPr marL="0" indent="0"/>
            <a:r>
              <a:rPr lang="en-US" b="1"/>
              <a:t>1.</a:t>
            </a:r>
            <a:r>
              <a:rPr lang="en-US"/>
              <a:t> Use the component toolbar to print, export, or maximize the report to full screen. See page 10.</a:t>
            </a:r>
            <a:endParaRPr/>
          </a:p>
          <a:p>
            <a:pPr marL="0" indent="0"/>
            <a:r>
              <a:rPr lang="en-US" b="1"/>
              <a:t>2.</a:t>
            </a:r>
            <a:r>
              <a:rPr lang="en-US"/>
              <a:t> To access the different reports, click the buttons below the component toolbar.</a:t>
            </a:r>
            <a:endParaRPr/>
          </a:p>
          <a:p>
            <a:pPr marL="0" indent="0"/>
            <a:r>
              <a:rPr lang="en-US" b="1"/>
              <a:t>3.</a:t>
            </a:r>
            <a:r>
              <a:rPr lang="en-US"/>
              <a:t> Click on the name of a student whose parents are registered to see the parent information in the Parent View.</a:t>
            </a:r>
            <a:endParaRPr/>
          </a:p>
          <a:p>
            <a:pPr marL="0" indent="0"/>
            <a:r>
              <a:rPr lang="en-US" b="1"/>
              <a:t>4.</a:t>
            </a:r>
            <a:r>
              <a:rPr lang="en-US"/>
              <a:t> Click the Next and Previous buttons to page through the list.</a:t>
            </a:r>
            <a:endParaRPr/>
          </a:p>
        </p:txBody>
      </p:sp>
      <p:sp>
        <p:nvSpPr>
          <p:cNvPr id="420" name="Shape 4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Parent Portal - Registered Parents by Student</a:t>
            </a:r>
            <a:endParaRPr/>
          </a:p>
          <a:p>
            <a:pPr marL="0" indent="0"/>
            <a:r>
              <a:rPr lang="en-US"/>
              <a:t>This component provides contact information for parents who have registered in the Parent Portal, including their full name, email address, their student’s name, and when they last logged in. Click Export in the component toolbar to create an Excel spreadsheet or PDF.</a:t>
            </a:r>
            <a:endParaRPr/>
          </a:p>
        </p:txBody>
      </p:sp>
      <p:sp>
        <p:nvSpPr>
          <p:cNvPr id="429" name="Shape 4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a:p>
            <a:pPr marL="0" indent="0"/>
            <a:endParaRPr/>
          </a:p>
          <a:p>
            <a:pPr marL="0" indent="0"/>
            <a:r>
              <a:rPr lang="en-US"/>
              <a:t>Access</a:t>
            </a:r>
            <a:endParaRPr/>
          </a:p>
          <a:p>
            <a:pPr marL="0" indent="0"/>
            <a:r>
              <a:rPr lang="en-US"/>
              <a:t>To access the dashboard, enter this URL into your browser:</a:t>
            </a:r>
            <a:endParaRPr/>
          </a:p>
          <a:p>
            <a:pPr marL="0" indent="0"/>
            <a:endParaRPr/>
          </a:p>
          <a:p>
            <a:pPr marL="0" indent="0"/>
            <a:r>
              <a:rPr lang="en-US"/>
              <a:t>https://focus.lausd.net</a:t>
            </a:r>
            <a:endParaRPr/>
          </a:p>
          <a:p>
            <a:pPr marL="0" indent="0"/>
            <a:endParaRPr/>
          </a:p>
          <a:p>
            <a:pPr marL="0" indent="0"/>
            <a:r>
              <a:rPr lang="en-US"/>
              <a:t>Note: </a:t>
            </a:r>
            <a:endParaRPr/>
          </a:p>
          <a:p>
            <a:pPr marL="0" indent="0"/>
            <a:r>
              <a:rPr lang="en-US"/>
              <a:t>1. The preferred browser for Focus is the most recent version of Google Chrome or Mozilla Firefox.</a:t>
            </a:r>
            <a:endParaRPr/>
          </a:p>
          <a:p>
            <a:pPr marL="0" indent="0"/>
            <a:r>
              <a:rPr lang="en-US"/>
              <a:t>2. Log into Focus by entering your Single Sign On username and password. Then, click Sign In.</a:t>
            </a:r>
            <a:endParaRPr/>
          </a:p>
          <a:p>
            <a:pPr marL="0" indent="0"/>
            <a:endParaRPr/>
          </a:p>
        </p:txBody>
      </p:sp>
      <p:sp>
        <p:nvSpPr>
          <p:cNvPr id="438" name="Shape 4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Export Reports</a:t>
            </a:r>
            <a:endParaRPr/>
          </a:p>
          <a:p>
            <a:pPr marL="0" indent="0"/>
            <a:r>
              <a:rPr lang="en-US"/>
              <a:t>The table views on both the Local District and Board District Summaries can be exported in the format they are displayed on the screen.</a:t>
            </a:r>
            <a:endParaRPr/>
          </a:p>
          <a:p>
            <a:pPr marL="0" indent="0"/>
            <a:r>
              <a:rPr lang="en-US"/>
              <a:t>1. Click the Export icon in the component toolbar to export a report or any other dashboard component.</a:t>
            </a:r>
            <a:endParaRPr/>
          </a:p>
          <a:p>
            <a:pPr marL="0" indent="0"/>
            <a:r>
              <a:rPr lang="en-US"/>
              <a:t>Note: The exported report will include all filters, sorts, and pivots applied.</a:t>
            </a:r>
            <a:endParaRPr/>
          </a:p>
        </p:txBody>
      </p:sp>
      <p:sp>
        <p:nvSpPr>
          <p:cNvPr id="453" name="Shape 4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2. Select the desired export format, such as Excel or CSV, from the drop-down menu.</a:t>
            </a:r>
            <a:endParaRPr/>
          </a:p>
          <a:p>
            <a:pPr marL="0" indent="0"/>
            <a:endParaRPr/>
          </a:p>
          <a:p>
            <a:pPr marL="0" indent="0"/>
            <a:r>
              <a:rPr lang="en-US"/>
              <a:t>3. The exported file will download to your computer’s preferred download location.</a:t>
            </a:r>
            <a:endParaRPr/>
          </a:p>
        </p:txBody>
      </p:sp>
      <p:sp>
        <p:nvSpPr>
          <p:cNvPr id="461" name="Shape 4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Print Report/Component</a:t>
            </a:r>
            <a:endParaRPr/>
          </a:p>
          <a:p>
            <a:pPr marL="0" indent="0"/>
            <a:r>
              <a:rPr lang="en-US"/>
              <a:t>The table views and graph views on both summaries can be printed in the format in which they are displayed on the screen.</a:t>
            </a:r>
            <a:endParaRPr/>
          </a:p>
          <a:p>
            <a:pPr marL="0" indent="0"/>
            <a:r>
              <a:rPr lang="en-US"/>
              <a:t>1. In most components, </a:t>
            </a:r>
            <a:r>
              <a:rPr lang="en-US" b="1"/>
              <a:t>click the More Tools icon </a:t>
            </a:r>
            <a:r>
              <a:rPr lang="en-US"/>
              <a:t>in the component toolbar.</a:t>
            </a:r>
            <a:endParaRPr/>
          </a:p>
        </p:txBody>
      </p:sp>
      <p:sp>
        <p:nvSpPr>
          <p:cNvPr id="470" name="Shape 4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200"/>
            </a:pPr>
            <a:r>
              <a:rPr lang="en-US"/>
              <a:t>Talk about what research says about parent involvement.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b="1"/>
              <a:t>2. </a:t>
            </a:r>
            <a:r>
              <a:rPr lang="en-US"/>
              <a:t>In the drop-down menu, click Print.</a:t>
            </a:r>
            <a:endParaRPr/>
          </a:p>
          <a:p>
            <a:pPr marL="0" indent="0"/>
            <a:endParaRPr/>
          </a:p>
          <a:p>
            <a:pPr marL="0" indent="0"/>
            <a:r>
              <a:rPr lang="en-US" b="1"/>
              <a:t>3. </a:t>
            </a:r>
            <a:r>
              <a:rPr lang="en-US"/>
              <a:t>Your browser’s print dialogue box will appear to complete the procedure.</a:t>
            </a:r>
            <a:endParaRPr/>
          </a:p>
        </p:txBody>
      </p:sp>
      <p:sp>
        <p:nvSpPr>
          <p:cNvPr id="479" name="Shape 4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Sample  Reports in a PDF format</a:t>
            </a:r>
            <a:endParaRPr/>
          </a:p>
        </p:txBody>
      </p:sp>
      <p:sp>
        <p:nvSpPr>
          <p:cNvPr id="487" name="Shape 4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Have participants independently practice creating and saving reports.</a:t>
            </a:r>
            <a:endParaRPr/>
          </a:p>
        </p:txBody>
      </p:sp>
      <p:sp>
        <p:nvSpPr>
          <p:cNvPr id="513" name="Shape 5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Have participants share their best practices.</a:t>
            </a:r>
            <a:endParaRPr/>
          </a:p>
        </p:txBody>
      </p:sp>
      <p:sp>
        <p:nvSpPr>
          <p:cNvPr id="521" name="Shape 5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If some of  participants are from schools that already met the first and/or second milestones, have them share their best practices too.</a:t>
            </a:r>
            <a:endParaRPr/>
          </a:p>
        </p:txBody>
      </p:sp>
      <p:sp>
        <p:nvSpPr>
          <p:cNvPr id="531" name="Shape 5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Strategies schools can use to getting the word out and increase the number of students with parents registered in the Parent Portal.</a:t>
            </a:r>
            <a:endParaRPr/>
          </a:p>
        </p:txBody>
      </p:sp>
      <p:sp>
        <p:nvSpPr>
          <p:cNvPr id="542" name="Shape 5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Have participants talk about the incentives they might be able to offer to students, teachers, and parents to motivate them to support the school in increasing the number of students with parents registered in Parent Portal.</a:t>
            </a:r>
            <a:endParaRPr/>
          </a:p>
        </p:txBody>
      </p:sp>
      <p:sp>
        <p:nvSpPr>
          <p:cNvPr id="560" name="Shape 5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r>
              <a:rPr lang="en-US"/>
              <a:t>Thank you for all your hard work and dedication.</a:t>
            </a:r>
            <a:endParaRPr/>
          </a:p>
        </p:txBody>
      </p:sp>
      <p:sp>
        <p:nvSpPr>
          <p:cNvPr id="582" name="Shape 5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200"/>
            </a:pPr>
            <a:endParaRPr/>
          </a:p>
        </p:txBody>
      </p:sp>
      <p:sp>
        <p:nvSpPr>
          <p:cNvPr id="126" name="Shape 1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174708" indent="-174708">
              <a:buFont typeface="Noto Sans Symbols"/>
              <a:buChar char="▪"/>
            </a:pPr>
            <a:r>
              <a:rPr lang="en-US"/>
              <a:t>Have participants briefly write their hopes and fears about 100% parent participation in the Parent Portal.</a:t>
            </a:r>
            <a:endParaRPr/>
          </a:p>
          <a:p>
            <a:pPr marL="174708" indent="-174708">
              <a:buFont typeface="Noto Sans Symbols"/>
              <a:buChar char="▪"/>
            </a:pPr>
            <a:r>
              <a:rPr lang="en-US"/>
              <a:t>In pairs, have participants share their greatest hope and greatest fear.</a:t>
            </a:r>
            <a:endParaRPr/>
          </a:p>
          <a:p>
            <a:pPr marL="174708" indent="-174708">
              <a:buFont typeface="Noto Sans Symbols"/>
              <a:buChar char="▪"/>
            </a:pPr>
            <a:r>
              <a:rPr lang="en-US"/>
              <a:t>The Facilitator may ask for a few people to share with the whole-group. </a:t>
            </a:r>
            <a:endParaRPr/>
          </a:p>
          <a:p>
            <a:pPr marL="0" indent="0"/>
            <a:endParaRPr/>
          </a:p>
        </p:txBody>
      </p:sp>
      <p:sp>
        <p:nvSpPr>
          <p:cNvPr id="134" name="Shape 1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200"/>
            </a:pPr>
            <a:endParaRPr/>
          </a:p>
        </p:txBody>
      </p:sp>
      <p:sp>
        <p:nvSpPr>
          <p:cNvPr id="142" name="Shape 1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Shape 213"/>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Briefly describe what can be found in each of the icons and explain that the icons are used in the presentation to identify the sections. If using the poster, point out the poster. All key features of the Portal will remain the same when the name changes. </a:t>
            </a:r>
            <a:endParaRPr/>
          </a:p>
          <a:p>
            <a:pPr marL="0" indent="0"/>
            <a:endParaRPr/>
          </a:p>
        </p:txBody>
      </p:sp>
      <p:sp>
        <p:nvSpPr>
          <p:cNvPr id="214" name="Shape 214"/>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Shape 260"/>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Previous name and logo will change next school year. From PASSPort to Parent Portal.</a:t>
            </a:r>
            <a:endParaRPr/>
          </a:p>
          <a:p>
            <a:pPr marL="0" indent="0"/>
            <a:r>
              <a:rPr lang="en-US"/>
              <a:t>Logo has not been finalized yet. We have this great artistic contribution from our very own Max Vasquez!</a:t>
            </a:r>
            <a:endParaRPr/>
          </a:p>
        </p:txBody>
      </p:sp>
      <p:sp>
        <p:nvSpPr>
          <p:cNvPr id="261" name="Shape 261"/>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8</a:t>
            </a:fld>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a:p>
        </p:txBody>
      </p:sp>
      <p:sp>
        <p:nvSpPr>
          <p:cNvPr id="271" name="Shape 2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Shape 20"/>
          <p:cNvSpPr/>
          <p:nvPr/>
        </p:nvSpPr>
        <p:spPr>
          <a:xfrm>
            <a:off x="0" y="3866920"/>
            <a:ext cx="9144000" cy="2991080"/>
          </a:xfrm>
          <a:prstGeom prst="rect">
            <a:avLst/>
          </a:prstGeom>
          <a:gradFill>
            <a:gsLst>
              <a:gs pos="0">
                <a:srgbClr val="FFFFFF">
                  <a:alpha val="91372"/>
                </a:srgbClr>
              </a:gs>
              <a:gs pos="37000">
                <a:srgbClr val="FFFFFF">
                  <a:alpha val="76470"/>
                </a:srgbClr>
              </a:gs>
              <a:gs pos="100000">
                <a:srgbClr val="C9C2D1">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1" name="Shape 21"/>
          <p:cNvSpPr/>
          <p:nvPr/>
        </p:nvSpPr>
        <p:spPr>
          <a:xfrm>
            <a:off x="0" y="0"/>
            <a:ext cx="9144000" cy="3866920"/>
          </a:xfrm>
          <a:prstGeom prst="rect">
            <a:avLst/>
          </a:prstGeom>
          <a:gradFill>
            <a:gsLst>
              <a:gs pos="0">
                <a:srgbClr val="FFFFFF">
                  <a:alpha val="89411"/>
                </a:srgbClr>
              </a:gs>
              <a:gs pos="48000">
                <a:srgbClr val="FFFFFF">
                  <a:alpha val="62352"/>
                </a:srgbClr>
              </a:gs>
              <a:gs pos="100000">
                <a:srgbClr val="C9C2D1">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2" name="Shape 22"/>
          <p:cNvSpPr/>
          <p:nvPr/>
        </p:nvSpPr>
        <p:spPr>
          <a:xfrm>
            <a:off x="0" y="2652311"/>
            <a:ext cx="9144000" cy="2286000"/>
          </a:xfrm>
          <a:prstGeom prst="rect">
            <a:avLst/>
          </a:prstGeom>
          <a:gradFill>
            <a:gsLst>
              <a:gs pos="0">
                <a:srgbClr val="FFFFFF">
                  <a:alpha val="0"/>
                </a:srgbClr>
              </a:gs>
              <a:gs pos="29000">
                <a:srgbClr val="FFFFFF">
                  <a:alpha val="29411"/>
                </a:srgbClr>
              </a:gs>
              <a:gs pos="45000">
                <a:srgbClr val="C9C2D1">
                  <a:alpha val="40000"/>
                </a:srgbClr>
              </a:gs>
              <a:gs pos="55000">
                <a:srgbClr val="FFFFFF">
                  <a:alpha val="25490"/>
                </a:srgbClr>
              </a:gs>
              <a:gs pos="65000">
                <a:srgbClr val="C9C2D1">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3" name="Shape 23"/>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4" name="Shape 24"/>
          <p:cNvSpPr txBox="1">
            <a:spLocks noGrp="1"/>
          </p:cNvSpPr>
          <p:nvPr>
            <p:ph type="title"/>
          </p:nvPr>
        </p:nvSpPr>
        <p:spPr>
          <a:xfrm>
            <a:off x="2033195" y="2172648"/>
            <a:ext cx="5966666" cy="2423346"/>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2022438" y="4607511"/>
            <a:ext cx="5970494" cy="83546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400"/>
              </a:spcBef>
              <a:spcAft>
                <a:spcPts val="0"/>
              </a:spcAft>
              <a:buClr>
                <a:srgbClr val="7D4D99"/>
              </a:buClr>
              <a:buSzPts val="2600"/>
              <a:buFont typeface="Georgia"/>
              <a:buNone/>
              <a:defRPr sz="2000" b="0"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360"/>
              </a:spcBef>
              <a:spcAft>
                <a:spcPts val="0"/>
              </a:spcAft>
              <a:buClr>
                <a:srgbClr val="7D4D99"/>
              </a:buClr>
              <a:buSzPts val="2340"/>
              <a:buFont typeface="Georgia"/>
              <a:buNone/>
              <a:defRPr sz="1800" b="0" i="0" u="none" strike="noStrike" cap="none">
                <a:solidFill>
                  <a:srgbClr val="888888"/>
                </a:solidFill>
                <a:latin typeface="Trebuchet MS"/>
                <a:ea typeface="Trebuchet MS"/>
                <a:cs typeface="Trebuchet MS"/>
                <a:sym typeface="Trebuchet MS"/>
              </a:defRPr>
            </a:lvl2pPr>
            <a:lvl3pPr marL="1371600" marR="0" lvl="2" indent="-228600" algn="l" rtl="0">
              <a:lnSpc>
                <a:spcPct val="100000"/>
              </a:lnSpc>
              <a:spcBef>
                <a:spcPts val="320"/>
              </a:spcBef>
              <a:spcAft>
                <a:spcPts val="0"/>
              </a:spcAft>
              <a:buClr>
                <a:srgbClr val="7D4D99"/>
              </a:buClr>
              <a:buSzPts val="2080"/>
              <a:buFont typeface="Georgia"/>
              <a:buNone/>
              <a:defRPr sz="1600" b="0" i="0" u="none" strike="noStrike" cap="none">
                <a:solidFill>
                  <a:srgbClr val="888888"/>
                </a:solidFill>
                <a:latin typeface="Trebuchet MS"/>
                <a:ea typeface="Trebuchet MS"/>
                <a:cs typeface="Trebuchet MS"/>
                <a:sym typeface="Trebuchet MS"/>
              </a:defRPr>
            </a:lvl3pPr>
            <a:lvl4pPr marL="1828800" marR="0" lvl="3" indent="-228600" algn="l"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4pPr>
            <a:lvl5pPr marL="2286000" marR="0" lvl="4" indent="-228600" algn="l"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5pPr>
            <a:lvl6pPr marL="2743200" marR="0" lvl="5" indent="-228600" algn="l"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6pPr>
            <a:lvl7pPr marL="3200400" marR="0" lvl="6" indent="-228600" algn="l"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7pPr>
            <a:lvl8pPr marL="3657600" marR="0" lvl="7" indent="-228600" algn="l"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8pPr>
            <a:lvl9pPr marL="4114800" marR="0" lvl="8" indent="-228600" algn="l" rtl="0">
              <a:lnSpc>
                <a:spcPct val="100000"/>
              </a:lnSpc>
              <a:spcBef>
                <a:spcPts val="300"/>
              </a:spcBef>
              <a:spcAft>
                <a:spcPts val="30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26" name="Shape 26"/>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7" name="Shape 27"/>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8" name="Shape 2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793289" y="4372168"/>
            <a:ext cx="6512511" cy="11430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0" name="Shape 90"/>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91425" rIns="91425" bIns="91425" anchor="t"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91" name="Shape 91"/>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2" name="Shape 92"/>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Shape 9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5400000">
            <a:off x="-436711" y="1966986"/>
            <a:ext cx="5238339" cy="20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6" name="Shape 96"/>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91425" rIns="91425" bIns="91425" anchor="t"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97" name="Shape 97"/>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8" name="Shape 98"/>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9" name="Shape 9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1" name="Shape 31"/>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Shape 3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33" name="Shape 33"/>
          <p:cNvSpPr txBox="1">
            <a:spLocks noGrp="1"/>
          </p:cNvSpPr>
          <p:nvPr>
            <p:ph type="title"/>
          </p:nvPr>
        </p:nvSpPr>
        <p:spPr>
          <a:xfrm>
            <a:off x="1793289" y="4372168"/>
            <a:ext cx="6512511" cy="11430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a:off x="1143000" y="731520"/>
            <a:ext cx="6400800" cy="3474720"/>
          </a:xfrm>
          <a:prstGeom prst="rect">
            <a:avLst/>
          </a:prstGeom>
          <a:noFill/>
          <a:ln>
            <a:noFill/>
          </a:ln>
        </p:spPr>
        <p:txBody>
          <a:bodyPr spcFirstLastPara="1" wrap="square" lIns="91425" tIns="91425" rIns="91425" bIns="91425" anchor="t"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1143000" y="731520"/>
            <a:ext cx="3346704" cy="639762"/>
          </a:xfrm>
          <a:prstGeom prst="rect">
            <a:avLst/>
          </a:prstGeom>
          <a:noFill/>
          <a:ln>
            <a:noFill/>
          </a:ln>
        </p:spPr>
        <p:txBody>
          <a:bodyPr spcFirstLastPara="1" wrap="square" lIns="91425" tIns="91425" rIns="91425" bIns="91425" anchor="b" anchorCtr="0"/>
          <a:lstStyle>
            <a:lvl1pPr marL="457200" marR="0" lvl="0" indent="-228600" algn="ctr" rtl="0">
              <a:lnSpc>
                <a:spcPct val="100000"/>
              </a:lnSpc>
              <a:spcBef>
                <a:spcPts val="480"/>
              </a:spcBef>
              <a:spcAft>
                <a:spcPts val="0"/>
              </a:spcAft>
              <a:buClr>
                <a:srgbClr val="7D4D99"/>
              </a:buClr>
              <a:buSzPts val="3120"/>
              <a:buFont typeface="Georgia"/>
              <a:buNone/>
              <a:defRPr sz="2400" b="1"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400"/>
              </a:spcBef>
              <a:spcAft>
                <a:spcPts val="0"/>
              </a:spcAft>
              <a:buClr>
                <a:srgbClr val="7D4D99"/>
              </a:buClr>
              <a:buSzPts val="2600"/>
              <a:buFont typeface="Georgia"/>
              <a:buNone/>
              <a:defRPr sz="2000" b="1" i="0" u="none" strike="noStrike" cap="none">
                <a:solidFill>
                  <a:srgbClr val="3F3F3F"/>
                </a:solidFill>
                <a:latin typeface="Trebuchet MS"/>
                <a:ea typeface="Trebuchet MS"/>
                <a:cs typeface="Trebuchet MS"/>
                <a:sym typeface="Trebuchet MS"/>
              </a:defRPr>
            </a:lvl2pPr>
            <a:lvl3pPr marL="1371600" marR="0" lvl="2" indent="-228600" algn="l" rtl="0">
              <a:lnSpc>
                <a:spcPct val="100000"/>
              </a:lnSpc>
              <a:spcBef>
                <a:spcPts val="360"/>
              </a:spcBef>
              <a:spcAft>
                <a:spcPts val="0"/>
              </a:spcAft>
              <a:buClr>
                <a:srgbClr val="7D4D99"/>
              </a:buClr>
              <a:buSzPts val="2340"/>
              <a:buFont typeface="Georgia"/>
              <a:buNone/>
              <a:defRPr sz="1800" b="1" i="0" u="none" strike="noStrike" cap="none">
                <a:solidFill>
                  <a:srgbClr val="3F3F3F"/>
                </a:solidFill>
                <a:latin typeface="Trebuchet MS"/>
                <a:ea typeface="Trebuchet MS"/>
                <a:cs typeface="Trebuchet MS"/>
                <a:sym typeface="Trebuchet MS"/>
              </a:defRPr>
            </a:lvl3pPr>
            <a:lvl4pPr marL="1828800" marR="0" lvl="3"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4pPr>
            <a:lvl5pPr marL="2286000" marR="0" lvl="4"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5pPr>
            <a:lvl6pPr marL="2743200" marR="0" lvl="5"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6pPr>
            <a:lvl7pPr marL="3200400" marR="0" lvl="6"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7pPr>
            <a:lvl8pPr marL="3657600" marR="0" lvl="7"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8pPr>
            <a:lvl9pPr marL="4114800" marR="0" lvl="8" indent="-228600" algn="l" rtl="0">
              <a:lnSpc>
                <a:spcPct val="100000"/>
              </a:lnSpc>
              <a:spcBef>
                <a:spcPts val="320"/>
              </a:spcBef>
              <a:spcAft>
                <a:spcPts val="30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37" name="Shape 37"/>
          <p:cNvSpPr txBox="1">
            <a:spLocks noGrp="1"/>
          </p:cNvSpPr>
          <p:nvPr>
            <p:ph type="body" idx="2"/>
          </p:nvPr>
        </p:nvSpPr>
        <p:spPr>
          <a:xfrm>
            <a:off x="1156447" y="1400327"/>
            <a:ext cx="3346704" cy="2743200"/>
          </a:xfrm>
          <a:prstGeom prst="rect">
            <a:avLst/>
          </a:prstGeom>
          <a:noFill/>
          <a:ln>
            <a:noFill/>
          </a:ln>
        </p:spPr>
        <p:txBody>
          <a:bodyPr spcFirstLastPara="1" wrap="square" lIns="91425" tIns="91425" rIns="91425" bIns="91425" anchor="t" anchorCtr="0"/>
          <a:lstStyle>
            <a:lvl1pPr marL="457200" marR="0" lvl="0" indent="-377190"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1pPr>
            <a:lvl2pPr marL="914400" marR="0" lvl="1" indent="-377190"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2pPr>
            <a:lvl3pPr marL="1371600" marR="0" lvl="2"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5pPr>
            <a:lvl6pPr marL="2743200" marR="0" lvl="5"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6pPr>
            <a:lvl7pPr marL="3200400" marR="0" lvl="6"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7pPr>
            <a:lvl8pPr marL="3657600" marR="0" lvl="7"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8pPr>
            <a:lvl9pPr marL="4114800" marR="0" lvl="8" indent="-360679" algn="l" rtl="0">
              <a:lnSpc>
                <a:spcPct val="100000"/>
              </a:lnSpc>
              <a:spcBef>
                <a:spcPts val="320"/>
              </a:spcBef>
              <a:spcAft>
                <a:spcPts val="30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9pPr>
          </a:lstStyle>
          <a:p>
            <a:endParaRPr/>
          </a:p>
        </p:txBody>
      </p:sp>
      <p:sp>
        <p:nvSpPr>
          <p:cNvPr id="38" name="Shape 38"/>
          <p:cNvSpPr txBox="1">
            <a:spLocks noGrp="1"/>
          </p:cNvSpPr>
          <p:nvPr>
            <p:ph type="body" idx="3"/>
          </p:nvPr>
        </p:nvSpPr>
        <p:spPr>
          <a:xfrm>
            <a:off x="4647302" y="731520"/>
            <a:ext cx="3346704" cy="639762"/>
          </a:xfrm>
          <a:prstGeom prst="rect">
            <a:avLst/>
          </a:prstGeom>
          <a:noFill/>
          <a:ln>
            <a:noFill/>
          </a:ln>
        </p:spPr>
        <p:txBody>
          <a:bodyPr spcFirstLastPara="1" wrap="square" lIns="91425" tIns="91425" rIns="91425" bIns="91425" anchor="b" anchorCtr="0"/>
          <a:lstStyle>
            <a:lvl1pPr marL="457200" marR="0" lvl="0" indent="-228600" algn="ctr" rtl="0">
              <a:lnSpc>
                <a:spcPct val="100000"/>
              </a:lnSpc>
              <a:spcBef>
                <a:spcPts val="480"/>
              </a:spcBef>
              <a:spcAft>
                <a:spcPts val="0"/>
              </a:spcAft>
              <a:buClr>
                <a:srgbClr val="7D4D99"/>
              </a:buClr>
              <a:buSzPts val="3120"/>
              <a:buFont typeface="Georgia"/>
              <a:buNone/>
              <a:defRPr sz="2400" b="1"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400"/>
              </a:spcBef>
              <a:spcAft>
                <a:spcPts val="0"/>
              </a:spcAft>
              <a:buClr>
                <a:srgbClr val="7D4D99"/>
              </a:buClr>
              <a:buSzPts val="2600"/>
              <a:buFont typeface="Georgia"/>
              <a:buNone/>
              <a:defRPr sz="2000" b="1" i="0" u="none" strike="noStrike" cap="none">
                <a:solidFill>
                  <a:srgbClr val="3F3F3F"/>
                </a:solidFill>
                <a:latin typeface="Trebuchet MS"/>
                <a:ea typeface="Trebuchet MS"/>
                <a:cs typeface="Trebuchet MS"/>
                <a:sym typeface="Trebuchet MS"/>
              </a:defRPr>
            </a:lvl2pPr>
            <a:lvl3pPr marL="1371600" marR="0" lvl="2" indent="-228600" algn="l" rtl="0">
              <a:lnSpc>
                <a:spcPct val="100000"/>
              </a:lnSpc>
              <a:spcBef>
                <a:spcPts val="360"/>
              </a:spcBef>
              <a:spcAft>
                <a:spcPts val="0"/>
              </a:spcAft>
              <a:buClr>
                <a:srgbClr val="7D4D99"/>
              </a:buClr>
              <a:buSzPts val="2340"/>
              <a:buFont typeface="Georgia"/>
              <a:buNone/>
              <a:defRPr sz="1800" b="1" i="0" u="none" strike="noStrike" cap="none">
                <a:solidFill>
                  <a:srgbClr val="3F3F3F"/>
                </a:solidFill>
                <a:latin typeface="Trebuchet MS"/>
                <a:ea typeface="Trebuchet MS"/>
                <a:cs typeface="Trebuchet MS"/>
                <a:sym typeface="Trebuchet MS"/>
              </a:defRPr>
            </a:lvl3pPr>
            <a:lvl4pPr marL="1828800" marR="0" lvl="3"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4pPr>
            <a:lvl5pPr marL="2286000" marR="0" lvl="4"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5pPr>
            <a:lvl6pPr marL="2743200" marR="0" lvl="5"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6pPr>
            <a:lvl7pPr marL="3200400" marR="0" lvl="6"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7pPr>
            <a:lvl8pPr marL="3657600" marR="0" lvl="7" indent="-228600" algn="l" rtl="0">
              <a:lnSpc>
                <a:spcPct val="100000"/>
              </a:lnSpc>
              <a:spcBef>
                <a:spcPts val="320"/>
              </a:spcBef>
              <a:spcAft>
                <a:spcPts val="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8pPr>
            <a:lvl9pPr marL="4114800" marR="0" lvl="8" indent="-228600" algn="l" rtl="0">
              <a:lnSpc>
                <a:spcPct val="100000"/>
              </a:lnSpc>
              <a:spcBef>
                <a:spcPts val="320"/>
              </a:spcBef>
              <a:spcAft>
                <a:spcPts val="300"/>
              </a:spcAft>
              <a:buClr>
                <a:srgbClr val="7D4D99"/>
              </a:buClr>
              <a:buSzPts val="2080"/>
              <a:buFont typeface="Georgia"/>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39" name="Shape 39"/>
          <p:cNvSpPr txBox="1">
            <a:spLocks noGrp="1"/>
          </p:cNvSpPr>
          <p:nvPr>
            <p:ph type="body" idx="4"/>
          </p:nvPr>
        </p:nvSpPr>
        <p:spPr>
          <a:xfrm>
            <a:off x="4645025" y="1399032"/>
            <a:ext cx="3346704" cy="2743200"/>
          </a:xfrm>
          <a:prstGeom prst="rect">
            <a:avLst/>
          </a:prstGeom>
          <a:noFill/>
          <a:ln>
            <a:noFill/>
          </a:ln>
        </p:spPr>
        <p:txBody>
          <a:bodyPr spcFirstLastPara="1" wrap="square" lIns="91425" tIns="91425" rIns="91425" bIns="91425" anchor="t" anchorCtr="0"/>
          <a:lstStyle>
            <a:lvl1pPr marL="457200" marR="0" lvl="0" indent="-377190"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1pPr>
            <a:lvl2pPr marL="914400" marR="0" lvl="1" indent="-377190"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2pPr>
            <a:lvl3pPr marL="1371600" marR="0" lvl="2"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5pPr>
            <a:lvl6pPr marL="2743200" marR="0" lvl="5"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6pPr>
            <a:lvl7pPr marL="3200400" marR="0" lvl="6"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7pPr>
            <a:lvl8pPr marL="3657600" marR="0" lvl="7" indent="-360679"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8pPr>
            <a:lvl9pPr marL="4114800" marR="0" lvl="8" indent="-360679" algn="l" rtl="0">
              <a:lnSpc>
                <a:spcPct val="100000"/>
              </a:lnSpc>
              <a:spcBef>
                <a:spcPts val="320"/>
              </a:spcBef>
              <a:spcAft>
                <a:spcPts val="30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43" name="Shape 43"/>
          <p:cNvSpPr txBox="1">
            <a:spLocks noGrp="1"/>
          </p:cNvSpPr>
          <p:nvPr>
            <p:ph type="title"/>
          </p:nvPr>
        </p:nvSpPr>
        <p:spPr>
          <a:xfrm>
            <a:off x="1793289" y="4372168"/>
            <a:ext cx="6512511" cy="11430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793289" y="4372168"/>
            <a:ext cx="6512511" cy="11430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6" name="Shape 46"/>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9"/>
        <p:cNvGrpSpPr/>
        <p:nvPr/>
      </p:nvGrpSpPr>
      <p:grpSpPr>
        <a:xfrm>
          <a:off x="0" y="0"/>
          <a:ext cx="0" cy="0"/>
          <a:chOff x="0" y="0"/>
          <a:chExt cx="0" cy="0"/>
        </a:xfrm>
      </p:grpSpPr>
      <p:sp>
        <p:nvSpPr>
          <p:cNvPr id="50" name="Shape 50"/>
          <p:cNvSpPr/>
          <p:nvPr/>
        </p:nvSpPr>
        <p:spPr>
          <a:xfrm>
            <a:off x="0" y="3866920"/>
            <a:ext cx="9144000" cy="2991080"/>
          </a:xfrm>
          <a:prstGeom prst="rect">
            <a:avLst/>
          </a:prstGeom>
          <a:gradFill>
            <a:gsLst>
              <a:gs pos="0">
                <a:srgbClr val="FFFFFF">
                  <a:alpha val="90588"/>
                </a:srgbClr>
              </a:gs>
              <a:gs pos="37000">
                <a:srgbClr val="FFFFFF">
                  <a:alpha val="75294"/>
                </a:srgbClr>
              </a:gs>
              <a:gs pos="100000">
                <a:srgbClr val="C9C2D1">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51" name="Shape 51"/>
          <p:cNvSpPr/>
          <p:nvPr/>
        </p:nvSpPr>
        <p:spPr>
          <a:xfrm>
            <a:off x="0" y="0"/>
            <a:ext cx="9144000" cy="3866920"/>
          </a:xfrm>
          <a:prstGeom prst="rect">
            <a:avLst/>
          </a:prstGeom>
          <a:gradFill>
            <a:gsLst>
              <a:gs pos="0">
                <a:srgbClr val="FFFFFF">
                  <a:alpha val="88235"/>
                </a:srgbClr>
              </a:gs>
              <a:gs pos="48000">
                <a:srgbClr val="FFFFFF">
                  <a:alpha val="61568"/>
                </a:srgbClr>
              </a:gs>
              <a:gs pos="100000">
                <a:srgbClr val="C9C2D1">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52" name="Shape 52"/>
          <p:cNvSpPr/>
          <p:nvPr/>
        </p:nvSpPr>
        <p:spPr>
          <a:xfrm>
            <a:off x="0" y="2652311"/>
            <a:ext cx="9144000" cy="2286000"/>
          </a:xfrm>
          <a:prstGeom prst="rect">
            <a:avLst/>
          </a:prstGeom>
          <a:gradFill>
            <a:gsLst>
              <a:gs pos="0">
                <a:srgbClr val="FFFFFF">
                  <a:alpha val="0"/>
                </a:srgbClr>
              </a:gs>
              <a:gs pos="29000">
                <a:srgbClr val="FFFFFF">
                  <a:alpha val="29411"/>
                </a:srgbClr>
              </a:gs>
              <a:gs pos="45000">
                <a:srgbClr val="C9C2D1">
                  <a:alpha val="40000"/>
                </a:srgbClr>
              </a:gs>
              <a:gs pos="55000">
                <a:srgbClr val="FFFFFF">
                  <a:alpha val="25490"/>
                </a:srgbClr>
              </a:gs>
              <a:gs pos="65000">
                <a:srgbClr val="C9C2D1">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53" name="Shape 53"/>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54" name="Shape 54"/>
          <p:cNvSpPr txBox="1">
            <a:spLocks noGrp="1"/>
          </p:cNvSpPr>
          <p:nvPr>
            <p:ph type="subTitle" idx="1"/>
          </p:nvPr>
        </p:nvSpPr>
        <p:spPr>
          <a:xfrm>
            <a:off x="1473795" y="5052545"/>
            <a:ext cx="5637010" cy="882119"/>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7D4D99"/>
              </a:buClr>
              <a:buSzPts val="2860"/>
              <a:buFont typeface="Georgia"/>
              <a:buNone/>
              <a:defRPr sz="2200" b="0" i="0" u="none" strike="noStrike" cap="none">
                <a:solidFill>
                  <a:schemeClr val="dk2"/>
                </a:solidFill>
                <a:latin typeface="Trebuchet MS"/>
                <a:ea typeface="Trebuchet MS"/>
                <a:cs typeface="Trebuchet MS"/>
                <a:sym typeface="Trebuchet MS"/>
              </a:defRPr>
            </a:lvl1pPr>
            <a:lvl2pPr marR="0" lvl="1" algn="ctr" rtl="0">
              <a:lnSpc>
                <a:spcPct val="100000"/>
              </a:lnSpc>
              <a:spcBef>
                <a:spcPts val="400"/>
              </a:spcBef>
              <a:spcAft>
                <a:spcPts val="0"/>
              </a:spcAft>
              <a:buClr>
                <a:srgbClr val="7D4D99"/>
              </a:buClr>
              <a:buSzPts val="2600"/>
              <a:buFont typeface="Georgia"/>
              <a:buNone/>
              <a:defRPr sz="20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360"/>
              </a:spcBef>
              <a:spcAft>
                <a:spcPts val="0"/>
              </a:spcAft>
              <a:buClr>
                <a:srgbClr val="7D4D99"/>
              </a:buClr>
              <a:buSzPts val="2340"/>
              <a:buFont typeface="Georgia"/>
              <a:buNone/>
              <a:defRPr sz="18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320"/>
              </a:spcBef>
              <a:spcAft>
                <a:spcPts val="0"/>
              </a:spcAft>
              <a:buClr>
                <a:srgbClr val="7D4D99"/>
              </a:buClr>
              <a:buSzPts val="2080"/>
              <a:buFont typeface="Georgia"/>
              <a:buNone/>
              <a:defRPr sz="16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300"/>
              </a:spcBef>
              <a:spcAft>
                <a:spcPts val="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300"/>
              </a:spcBef>
              <a:spcAft>
                <a:spcPts val="300"/>
              </a:spcAft>
              <a:buClr>
                <a:srgbClr val="7D4D99"/>
              </a:buClr>
              <a:buSzPts val="1820"/>
              <a:buFont typeface="Georgia"/>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55" name="Shape 55"/>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Shape 56"/>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Shape 5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58" name="Shape 58"/>
          <p:cNvSpPr txBox="1">
            <a:spLocks noGrp="1"/>
          </p:cNvSpPr>
          <p:nvPr>
            <p:ph type="ctrTitle"/>
          </p:nvPr>
        </p:nvSpPr>
        <p:spPr>
          <a:xfrm>
            <a:off x="817581" y="3132290"/>
            <a:ext cx="7175351" cy="179316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D4D99"/>
              </a:buClr>
              <a:buSzPts val="6912"/>
              <a:buFont typeface="Georgia"/>
              <a:buChar char="*"/>
              <a:defRPr sz="54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2" name="Shape 6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63" name="Shape 63"/>
          <p:cNvSpPr txBox="1">
            <a:spLocks noGrp="1"/>
          </p:cNvSpPr>
          <p:nvPr>
            <p:ph type="title"/>
          </p:nvPr>
        </p:nvSpPr>
        <p:spPr>
          <a:xfrm>
            <a:off x="1793289" y="4372168"/>
            <a:ext cx="6512511" cy="11430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body" idx="1"/>
          </p:nvPr>
        </p:nvSpPr>
        <p:spPr>
          <a:xfrm>
            <a:off x="1142999" y="731519"/>
            <a:ext cx="3346704" cy="3474720"/>
          </a:xfrm>
          <a:prstGeom prst="rect">
            <a:avLst/>
          </a:prstGeom>
          <a:noFill/>
          <a:ln>
            <a:noFill/>
          </a:ln>
        </p:spPr>
        <p:txBody>
          <a:bodyPr spcFirstLastPara="1" wrap="square" lIns="91425" tIns="91425" rIns="91425" bIns="91425" anchor="t"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65" name="Shape 65"/>
          <p:cNvSpPr txBox="1">
            <a:spLocks noGrp="1"/>
          </p:cNvSpPr>
          <p:nvPr>
            <p:ph type="body" idx="2"/>
          </p:nvPr>
        </p:nvSpPr>
        <p:spPr>
          <a:xfrm>
            <a:off x="4645152" y="731520"/>
            <a:ext cx="3346704" cy="3474720"/>
          </a:xfrm>
          <a:prstGeom prst="rect">
            <a:avLst/>
          </a:prstGeom>
          <a:noFill/>
          <a:ln>
            <a:noFill/>
          </a:ln>
        </p:spPr>
        <p:txBody>
          <a:bodyPr spcFirstLastPara="1" wrap="square" lIns="91425" tIns="91425" rIns="91425" bIns="91425" anchor="t"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p:nvPr/>
        </p:nvSpPr>
        <p:spPr>
          <a:xfrm>
            <a:off x="0" y="3866920"/>
            <a:ext cx="9144000" cy="2991080"/>
          </a:xfrm>
          <a:prstGeom prst="rect">
            <a:avLst/>
          </a:prstGeom>
          <a:gradFill>
            <a:gsLst>
              <a:gs pos="0">
                <a:srgbClr val="FFFFFF">
                  <a:alpha val="91372"/>
                </a:srgbClr>
              </a:gs>
              <a:gs pos="37000">
                <a:srgbClr val="FFFFFF">
                  <a:alpha val="76470"/>
                </a:srgbClr>
              </a:gs>
              <a:gs pos="100000">
                <a:srgbClr val="C9C2D1">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68" name="Shape 68"/>
          <p:cNvSpPr/>
          <p:nvPr/>
        </p:nvSpPr>
        <p:spPr>
          <a:xfrm>
            <a:off x="0" y="0"/>
            <a:ext cx="9144000" cy="3866920"/>
          </a:xfrm>
          <a:prstGeom prst="rect">
            <a:avLst/>
          </a:prstGeom>
          <a:gradFill>
            <a:gsLst>
              <a:gs pos="0">
                <a:srgbClr val="FFFFFF">
                  <a:alpha val="89411"/>
                </a:srgbClr>
              </a:gs>
              <a:gs pos="48000">
                <a:srgbClr val="FFFFFF">
                  <a:alpha val="62352"/>
                </a:srgbClr>
              </a:gs>
              <a:gs pos="100000">
                <a:srgbClr val="C9C2D1">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69" name="Shape 69"/>
          <p:cNvSpPr/>
          <p:nvPr/>
        </p:nvSpPr>
        <p:spPr>
          <a:xfrm>
            <a:off x="0" y="2652311"/>
            <a:ext cx="9144000" cy="2286000"/>
          </a:xfrm>
          <a:prstGeom prst="rect">
            <a:avLst/>
          </a:prstGeom>
          <a:gradFill>
            <a:gsLst>
              <a:gs pos="0">
                <a:srgbClr val="FFFFFF">
                  <a:alpha val="0"/>
                </a:srgbClr>
              </a:gs>
              <a:gs pos="29000">
                <a:srgbClr val="FFFFFF">
                  <a:alpha val="29411"/>
                </a:srgbClr>
              </a:gs>
              <a:gs pos="45000">
                <a:srgbClr val="C9C2D1">
                  <a:alpha val="40000"/>
                </a:srgbClr>
              </a:gs>
              <a:gs pos="55000">
                <a:srgbClr val="FFFFFF">
                  <a:alpha val="25490"/>
                </a:srgbClr>
              </a:gs>
              <a:gs pos="65000">
                <a:srgbClr val="C9C2D1">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0" name="Shape 7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1" name="Shape 71"/>
          <p:cNvSpPr>
            <a:spLocks noGrp="1"/>
          </p:cNvSpPr>
          <p:nvPr>
            <p:ph type="pic" idx="2"/>
          </p:nvPr>
        </p:nvSpPr>
        <p:spPr>
          <a:xfrm>
            <a:off x="4475175" y="1143000"/>
            <a:ext cx="4114800" cy="3127806"/>
          </a:xfrm>
          <a:prstGeom prst="roundRect">
            <a:avLst>
              <a:gd name="adj" fmla="val 4230"/>
            </a:avLst>
          </a:prstGeom>
          <a:solidFill>
            <a:srgbClr val="B4ABBF"/>
          </a:solidFill>
          <a:ln>
            <a:noFill/>
          </a:ln>
          <a:effectLst>
            <a:reflection stA="23000" endA="300" endPos="28000" sy="-100000" algn="bl" rotWithShape="0"/>
          </a:effectLst>
        </p:spPr>
        <p:txBody>
          <a:bodyPr spcFirstLastPara="1" wrap="square" lIns="91425" tIns="91425" rIns="91425" bIns="91425" anchor="t" anchorCtr="0"/>
          <a:lstStyle>
            <a:lvl1pPr marR="0" lvl="0" algn="ctr" rtl="0">
              <a:lnSpc>
                <a:spcPct val="100000"/>
              </a:lnSpc>
              <a:spcBef>
                <a:spcPts val="400"/>
              </a:spcBef>
              <a:spcAft>
                <a:spcPts val="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560"/>
              </a:spcBef>
              <a:spcAft>
                <a:spcPts val="0"/>
              </a:spcAft>
              <a:buClr>
                <a:srgbClr val="7D4D99"/>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480"/>
              </a:spcBef>
              <a:spcAft>
                <a:spcPts val="0"/>
              </a:spcAft>
              <a:buClr>
                <a:srgbClr val="7D4D99"/>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400"/>
              </a:spcBef>
              <a:spcAft>
                <a:spcPts val="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400"/>
              </a:spcBef>
              <a:spcAft>
                <a:spcPts val="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400"/>
              </a:spcBef>
              <a:spcAft>
                <a:spcPts val="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400"/>
              </a:spcBef>
              <a:spcAft>
                <a:spcPts val="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400"/>
              </a:spcBef>
              <a:spcAft>
                <a:spcPts val="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400"/>
              </a:spcBef>
              <a:spcAft>
                <a:spcPts val="300"/>
              </a:spcAft>
              <a:buClr>
                <a:srgbClr val="7D4D99"/>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body" idx="1"/>
          </p:nvPr>
        </p:nvSpPr>
        <p:spPr>
          <a:xfrm>
            <a:off x="877887" y="1010486"/>
            <a:ext cx="3694114" cy="2163020"/>
          </a:xfrm>
          <a:prstGeom prst="rect">
            <a:avLst/>
          </a:prstGeom>
          <a:noFill/>
          <a:ln>
            <a:noFill/>
          </a:ln>
        </p:spPr>
        <p:txBody>
          <a:bodyPr spcFirstLastPara="1" wrap="square" lIns="91425" tIns="91425" rIns="91425" bIns="91425" anchor="b" anchorCtr="0"/>
          <a:lstStyle>
            <a:lvl1pPr marL="457200" marR="0" lvl="0"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1pPr>
            <a:lvl2pPr marL="914400" marR="0" lvl="1" indent="-228600" algn="l" rtl="0">
              <a:lnSpc>
                <a:spcPct val="100000"/>
              </a:lnSpc>
              <a:spcBef>
                <a:spcPts val="300"/>
              </a:spcBef>
              <a:spcAft>
                <a:spcPts val="0"/>
              </a:spcAft>
              <a:buClr>
                <a:srgbClr val="7D4D99"/>
              </a:buClr>
              <a:buSzPts val="1560"/>
              <a:buFont typeface="Georgia"/>
              <a:buNone/>
              <a:defRPr sz="1200" b="0" i="0" u="none" strike="noStrike" cap="none">
                <a:solidFill>
                  <a:srgbClr val="3F3F3F"/>
                </a:solidFill>
                <a:latin typeface="Trebuchet MS"/>
                <a:ea typeface="Trebuchet MS"/>
                <a:cs typeface="Trebuchet MS"/>
                <a:sym typeface="Trebuchet MS"/>
              </a:defRPr>
            </a:lvl2pPr>
            <a:lvl3pPr marL="1371600" marR="0" lvl="2" indent="-228600" algn="l" rtl="0">
              <a:lnSpc>
                <a:spcPct val="100000"/>
              </a:lnSpc>
              <a:spcBef>
                <a:spcPts val="300"/>
              </a:spcBef>
              <a:spcAft>
                <a:spcPts val="0"/>
              </a:spcAft>
              <a:buClr>
                <a:srgbClr val="7D4D99"/>
              </a:buClr>
              <a:buSzPts val="1300"/>
              <a:buFont typeface="Georgia"/>
              <a:buNone/>
              <a:defRPr sz="1000" b="0" i="0" u="none" strike="noStrike" cap="none">
                <a:solidFill>
                  <a:srgbClr val="3F3F3F"/>
                </a:solidFill>
                <a:latin typeface="Trebuchet MS"/>
                <a:ea typeface="Trebuchet MS"/>
                <a:cs typeface="Trebuchet MS"/>
                <a:sym typeface="Trebuchet MS"/>
              </a:defRPr>
            </a:lvl3pPr>
            <a:lvl4pPr marL="1828800" marR="0" lvl="3"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4pPr>
            <a:lvl5pPr marL="2286000" marR="0" lvl="4"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5pPr>
            <a:lvl6pPr marL="2743200" marR="0" lvl="5"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6pPr>
            <a:lvl7pPr marL="3200400" marR="0" lvl="6"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7pPr>
            <a:lvl8pPr marL="3657600" marR="0" lvl="7"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8pPr>
            <a:lvl9pPr marL="4114800" marR="0" lvl="8" indent="-228600" algn="l" rtl="0">
              <a:lnSpc>
                <a:spcPct val="100000"/>
              </a:lnSpc>
              <a:spcBef>
                <a:spcPts val="300"/>
              </a:spcBef>
              <a:spcAft>
                <a:spcPts val="30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73" name="Shape 73"/>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Shape 7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76" name="Shape 76"/>
          <p:cNvSpPr txBox="1">
            <a:spLocks noGrp="1"/>
          </p:cNvSpPr>
          <p:nvPr>
            <p:ph type="title"/>
          </p:nvPr>
        </p:nvSpPr>
        <p:spPr>
          <a:xfrm>
            <a:off x="727268" y="4464421"/>
            <a:ext cx="6383538"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9095" y="2209800"/>
            <a:ext cx="3636085" cy="125849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D4D99"/>
              </a:buClr>
              <a:buSzPts val="3584"/>
              <a:buFont typeface="Georgia"/>
              <a:buChar char="*"/>
              <a:defRPr sz="28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a:off x="4593515" y="731520"/>
            <a:ext cx="4017085" cy="4894730"/>
          </a:xfrm>
          <a:prstGeom prst="rect">
            <a:avLst/>
          </a:prstGeom>
          <a:noFill/>
          <a:ln>
            <a:noFill/>
          </a:ln>
        </p:spPr>
        <p:txBody>
          <a:bodyPr spcFirstLastPara="1" wrap="square" lIns="91425" tIns="91425" rIns="91425" bIns="91425" anchor="ctr"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6pPr>
            <a:lvl7pPr marL="3200400" marR="0" lvl="6"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7pPr>
            <a:lvl8pPr marL="3657600" marR="0" lvl="7"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8pPr>
            <a:lvl9pPr marL="4114800" marR="0" lvl="8" indent="-393700" algn="l" rtl="0">
              <a:lnSpc>
                <a:spcPct val="100000"/>
              </a:lnSpc>
              <a:spcBef>
                <a:spcPts val="400"/>
              </a:spcBef>
              <a:spcAft>
                <a:spcPts val="30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9pPr>
          </a:lstStyle>
          <a:p>
            <a:endParaRPr/>
          </a:p>
        </p:txBody>
      </p:sp>
      <p:sp>
        <p:nvSpPr>
          <p:cNvPr id="80" name="Shape 80"/>
          <p:cNvSpPr txBox="1">
            <a:spLocks noGrp="1"/>
          </p:cNvSpPr>
          <p:nvPr>
            <p:ph type="body" idx="2"/>
          </p:nvPr>
        </p:nvSpPr>
        <p:spPr>
          <a:xfrm>
            <a:off x="1075765" y="3497802"/>
            <a:ext cx="3388660" cy="213951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7D4D99"/>
              </a:buClr>
              <a:buSzPts val="1820"/>
              <a:buFont typeface="Georgia"/>
              <a:buNone/>
              <a:defRPr sz="1400" b="0" i="0" u="none" strike="noStrike" cap="none">
                <a:solidFill>
                  <a:srgbClr val="3F3F3F"/>
                </a:solidFill>
                <a:latin typeface="Trebuchet MS"/>
                <a:ea typeface="Trebuchet MS"/>
                <a:cs typeface="Trebuchet MS"/>
                <a:sym typeface="Trebuchet MS"/>
              </a:defRPr>
            </a:lvl1pPr>
            <a:lvl2pPr marL="914400" marR="0" lvl="1" indent="-228600" algn="l" rtl="0">
              <a:lnSpc>
                <a:spcPct val="100000"/>
              </a:lnSpc>
              <a:spcBef>
                <a:spcPts val="300"/>
              </a:spcBef>
              <a:spcAft>
                <a:spcPts val="0"/>
              </a:spcAft>
              <a:buClr>
                <a:srgbClr val="7D4D99"/>
              </a:buClr>
              <a:buSzPts val="1560"/>
              <a:buFont typeface="Georgia"/>
              <a:buNone/>
              <a:defRPr sz="1200" b="0" i="0" u="none" strike="noStrike" cap="none">
                <a:solidFill>
                  <a:srgbClr val="3F3F3F"/>
                </a:solidFill>
                <a:latin typeface="Trebuchet MS"/>
                <a:ea typeface="Trebuchet MS"/>
                <a:cs typeface="Trebuchet MS"/>
                <a:sym typeface="Trebuchet MS"/>
              </a:defRPr>
            </a:lvl2pPr>
            <a:lvl3pPr marL="1371600" marR="0" lvl="2" indent="-228600" algn="l" rtl="0">
              <a:lnSpc>
                <a:spcPct val="100000"/>
              </a:lnSpc>
              <a:spcBef>
                <a:spcPts val="300"/>
              </a:spcBef>
              <a:spcAft>
                <a:spcPts val="0"/>
              </a:spcAft>
              <a:buClr>
                <a:srgbClr val="7D4D99"/>
              </a:buClr>
              <a:buSzPts val="1300"/>
              <a:buFont typeface="Georgia"/>
              <a:buNone/>
              <a:defRPr sz="1000" b="0" i="0" u="none" strike="noStrike" cap="none">
                <a:solidFill>
                  <a:srgbClr val="3F3F3F"/>
                </a:solidFill>
                <a:latin typeface="Trebuchet MS"/>
                <a:ea typeface="Trebuchet MS"/>
                <a:cs typeface="Trebuchet MS"/>
                <a:sym typeface="Trebuchet MS"/>
              </a:defRPr>
            </a:lvl3pPr>
            <a:lvl4pPr marL="1828800" marR="0" lvl="3"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4pPr>
            <a:lvl5pPr marL="2286000" marR="0" lvl="4"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5pPr>
            <a:lvl6pPr marL="2743200" marR="0" lvl="5"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6pPr>
            <a:lvl7pPr marL="3200400" marR="0" lvl="6"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7pPr>
            <a:lvl8pPr marL="3657600" marR="0" lvl="7" indent="-228600" algn="l" rtl="0">
              <a:lnSpc>
                <a:spcPct val="100000"/>
              </a:lnSpc>
              <a:spcBef>
                <a:spcPts val="300"/>
              </a:spcBef>
              <a:spcAft>
                <a:spcPts val="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8pPr>
            <a:lvl9pPr marL="4114800" marR="0" lvl="8" indent="-228600" algn="l" rtl="0">
              <a:lnSpc>
                <a:spcPct val="100000"/>
              </a:lnSpc>
              <a:spcBef>
                <a:spcPts val="300"/>
              </a:spcBef>
              <a:spcAft>
                <a:spcPts val="300"/>
              </a:spcAft>
              <a:buClr>
                <a:srgbClr val="7D4D99"/>
              </a:buClr>
              <a:buSzPts val="1170"/>
              <a:buFont typeface="Georgia"/>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81" name="Shape 81"/>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Shape 82"/>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3" name="Shape 8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7" name="Shape 8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FB4CC"/>
            </a:gs>
            <a:gs pos="60000">
              <a:srgbClr val="FFFFFF"/>
            </a:gs>
            <a:gs pos="100000">
              <a:srgbClr val="9F8DB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p:nvPr/>
        </p:nvSpPr>
        <p:spPr>
          <a:xfrm>
            <a:off x="0" y="5105400"/>
            <a:ext cx="9144000" cy="1752600"/>
          </a:xfrm>
          <a:prstGeom prst="rect">
            <a:avLst/>
          </a:prstGeom>
          <a:gradFill>
            <a:gsLst>
              <a:gs pos="0">
                <a:srgbClr val="FFFFFF">
                  <a:alpha val="90588"/>
                </a:srgbClr>
              </a:gs>
              <a:gs pos="37000">
                <a:srgbClr val="FFFFFF">
                  <a:alpha val="75294"/>
                </a:srgbClr>
              </a:gs>
              <a:gs pos="100000">
                <a:srgbClr val="C9C2D1">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 name="Shape 11"/>
          <p:cNvSpPr/>
          <p:nvPr/>
        </p:nvSpPr>
        <p:spPr>
          <a:xfrm>
            <a:off x="0" y="0"/>
            <a:ext cx="9144000" cy="5105400"/>
          </a:xfrm>
          <a:prstGeom prst="rect">
            <a:avLst/>
          </a:prstGeom>
          <a:gradFill>
            <a:gsLst>
              <a:gs pos="0">
                <a:srgbClr val="FFFFFF">
                  <a:alpha val="88235"/>
                </a:srgbClr>
              </a:gs>
              <a:gs pos="48000">
                <a:srgbClr val="FFFFFF">
                  <a:alpha val="61568"/>
                </a:srgbClr>
              </a:gs>
              <a:gs pos="100000">
                <a:srgbClr val="C9C2D1">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 name="Shape 12"/>
          <p:cNvSpPr/>
          <p:nvPr/>
        </p:nvSpPr>
        <p:spPr>
          <a:xfrm>
            <a:off x="0" y="3768304"/>
            <a:ext cx="9144000" cy="2286000"/>
          </a:xfrm>
          <a:prstGeom prst="rect">
            <a:avLst/>
          </a:prstGeom>
          <a:gradFill>
            <a:gsLst>
              <a:gs pos="0">
                <a:srgbClr val="FFFFFF">
                  <a:alpha val="0"/>
                </a:srgbClr>
              </a:gs>
              <a:gs pos="29000">
                <a:srgbClr val="FFFFFF">
                  <a:alpha val="29411"/>
                </a:srgbClr>
              </a:gs>
              <a:gs pos="45000">
                <a:srgbClr val="C9C2D1">
                  <a:alpha val="40000"/>
                </a:srgbClr>
              </a:gs>
              <a:gs pos="55000">
                <a:srgbClr val="FFFFFF">
                  <a:alpha val="25490"/>
                </a:srgbClr>
              </a:gs>
              <a:gs pos="65000">
                <a:srgbClr val="C9C2D1">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3" name="Shape 13"/>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4" name="Shape 14"/>
          <p:cNvSpPr txBox="1">
            <a:spLocks noGrp="1"/>
          </p:cNvSpPr>
          <p:nvPr>
            <p:ph type="title"/>
          </p:nvPr>
        </p:nvSpPr>
        <p:spPr>
          <a:xfrm>
            <a:off x="1793289" y="4372168"/>
            <a:ext cx="6512511" cy="11430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7D4D99"/>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body" idx="1"/>
          </p:nvPr>
        </p:nvSpPr>
        <p:spPr>
          <a:xfrm>
            <a:off x="1143000" y="732260"/>
            <a:ext cx="6400800" cy="3474720"/>
          </a:xfrm>
          <a:prstGeom prst="rect">
            <a:avLst/>
          </a:prstGeom>
          <a:noFill/>
          <a:ln>
            <a:noFill/>
          </a:ln>
        </p:spPr>
        <p:txBody>
          <a:bodyPr spcFirstLastPara="1" wrap="square" lIns="91425" tIns="91425" rIns="91425" bIns="91425" anchor="t" anchorCtr="0"/>
          <a:lstStyle>
            <a:lvl1pPr marL="457200" marR="0" lvl="0" indent="-410210" algn="l" rtl="0">
              <a:lnSpc>
                <a:spcPct val="100000"/>
              </a:lnSpc>
              <a:spcBef>
                <a:spcPts val="440"/>
              </a:spcBef>
              <a:spcAft>
                <a:spcPts val="0"/>
              </a:spcAft>
              <a:buClr>
                <a:srgbClr val="7D4D99"/>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7D4D99"/>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7D4D99"/>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7D4D99"/>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7D4D99"/>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6" name="Shape 16"/>
          <p:cNvSpPr txBox="1">
            <a:spLocks noGrp="1"/>
          </p:cNvSpPr>
          <p:nvPr>
            <p:ph type="dt" idx="10"/>
          </p:nvPr>
        </p:nvSpPr>
        <p:spPr>
          <a:xfrm>
            <a:off x="6172200" y="6172200"/>
            <a:ext cx="25146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Shape 17"/>
          <p:cNvSpPr txBox="1">
            <a:spLocks noGrp="1"/>
          </p:cNvSpPr>
          <p:nvPr>
            <p:ph type="ftr" idx="11"/>
          </p:nvPr>
        </p:nvSpPr>
        <p:spPr>
          <a:xfrm>
            <a:off x="457199" y="6172200"/>
            <a:ext cx="335280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8" name="Shape 1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ppt/slides/slide11.xml"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zaccess.lausd.net/LAUSD.aspx" TargetMode="Externa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ezaccess.lausd.net/LAUSD.aspx" TargetMode="Externa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passport.lausd.net/"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focus.lausd.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focus.lausd.net/"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5.png"/><Relationship Id="rId7" Type="http://schemas.openxmlformats.org/officeDocument/2006/relationships/hyperlink" Target="https://focus.lausd.net/"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36.png"/><Relationship Id="rId10"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60.gif"/></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62.jpg"/></Relationships>
</file>

<file path=ppt/slides/_rels/slide35.xml.rels><?xml version="1.0" encoding="UTF-8" standalone="yes"?>
<Relationships xmlns="http://schemas.openxmlformats.org/package/2006/relationships"><Relationship Id="rId8" Type="http://schemas.openxmlformats.org/officeDocument/2006/relationships/image" Target="../media/image69.jpg"/><Relationship Id="rId13" Type="http://schemas.openxmlformats.org/officeDocument/2006/relationships/image" Target="../media/image74.png"/><Relationship Id="rId3" Type="http://schemas.openxmlformats.org/officeDocument/2006/relationships/image" Target="../media/image64.jpg"/><Relationship Id="rId7" Type="http://schemas.openxmlformats.org/officeDocument/2006/relationships/image" Target="../media/image68.jpg"/><Relationship Id="rId12"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72.jp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71.jp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jpg"/><Relationship Id="rId7" Type="http://schemas.openxmlformats.org/officeDocument/2006/relationships/image" Target="../media/image79.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8.jpg"/><Relationship Id="rId11" Type="http://schemas.openxmlformats.org/officeDocument/2006/relationships/image" Target="../media/image24.png"/><Relationship Id="rId5" Type="http://schemas.openxmlformats.org/officeDocument/2006/relationships/image" Target="../media/image77.jpg"/><Relationship Id="rId10" Type="http://schemas.openxmlformats.org/officeDocument/2006/relationships/image" Target="../media/image82.png"/><Relationship Id="rId4" Type="http://schemas.openxmlformats.org/officeDocument/2006/relationships/image" Target="../media/image76.jpg"/><Relationship Id="rId9"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607511"/>
            <a:ext cx="7848599" cy="8354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D4D99"/>
              </a:buClr>
              <a:buSzPts val="3640"/>
              <a:buFont typeface="Georgia"/>
              <a:buNone/>
            </a:pPr>
            <a:r>
              <a:rPr lang="en-US" sz="2800" b="0" i="0" u="none" strike="noStrike" cap="none">
                <a:solidFill>
                  <a:srgbClr val="7D4D99"/>
                </a:solidFill>
                <a:latin typeface="Trebuchet MS"/>
                <a:ea typeface="Trebuchet MS"/>
                <a:cs typeface="Trebuchet MS"/>
                <a:sym typeface="Trebuchet MS"/>
              </a:rPr>
              <a:t> LD WEST Parent and Community Engagement </a:t>
            </a:r>
            <a:endParaRPr sz="2800" b="0" i="0" u="none" strike="noStrike" cap="none">
              <a:solidFill>
                <a:srgbClr val="7D4D99"/>
              </a:solidFill>
              <a:latin typeface="Trebuchet MS"/>
              <a:ea typeface="Trebuchet MS"/>
              <a:cs typeface="Trebuchet MS"/>
              <a:sym typeface="Trebuchet MS"/>
            </a:endParaRPr>
          </a:p>
        </p:txBody>
      </p:sp>
      <p:pic>
        <p:nvPicPr>
          <p:cNvPr id="105" name="Shape 105"/>
          <p:cNvPicPr preferRelativeResize="0"/>
          <p:nvPr/>
        </p:nvPicPr>
        <p:blipFill rotWithShape="1">
          <a:blip r:embed="rId3">
            <a:alphaModFix/>
          </a:blip>
          <a:srcRect/>
          <a:stretch/>
        </p:blipFill>
        <p:spPr>
          <a:xfrm>
            <a:off x="7150100" y="6385305"/>
            <a:ext cx="1993900" cy="671155"/>
          </a:xfrm>
          <a:prstGeom prst="rect">
            <a:avLst/>
          </a:prstGeom>
          <a:noFill/>
          <a:ln>
            <a:noFill/>
          </a:ln>
        </p:spPr>
      </p:pic>
      <p:pic>
        <p:nvPicPr>
          <p:cNvPr id="106" name="Shape 106"/>
          <p:cNvPicPr preferRelativeResize="0"/>
          <p:nvPr/>
        </p:nvPicPr>
        <p:blipFill rotWithShape="1">
          <a:blip r:embed="rId4">
            <a:alphaModFix/>
          </a:blip>
          <a:srcRect/>
          <a:stretch/>
        </p:blipFill>
        <p:spPr>
          <a:xfrm>
            <a:off x="977900" y="2150638"/>
            <a:ext cx="7188200" cy="1927225"/>
          </a:xfrm>
          <a:prstGeom prst="rect">
            <a:avLst/>
          </a:prstGeom>
          <a:noFill/>
          <a:ln>
            <a:noFill/>
          </a:ln>
        </p:spPr>
      </p:pic>
      <p:pic>
        <p:nvPicPr>
          <p:cNvPr id="107" name="Shape 107"/>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4981768"/>
            <a:ext cx="8229599" cy="16476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D4D99"/>
              </a:buClr>
              <a:buSzPts val="5888"/>
              <a:buFont typeface="Georgia"/>
              <a:buNone/>
            </a:pPr>
            <a:r>
              <a:rPr lang="en-US" sz="4600" b="1" i="0" u="none" strike="noStrike" cap="none">
                <a:solidFill>
                  <a:srgbClr val="7D4D99"/>
                </a:solidFill>
                <a:latin typeface="Trebuchet MS"/>
                <a:ea typeface="Trebuchet MS"/>
                <a:cs typeface="Trebuchet MS"/>
                <a:sym typeface="Trebuchet MS"/>
              </a:rPr>
              <a:t>Walk About Debrief</a:t>
            </a:r>
            <a:br>
              <a:rPr lang="en-US" sz="4600" b="1" i="0" u="none" strike="noStrike" cap="none">
                <a:solidFill>
                  <a:srgbClr val="7D4D99"/>
                </a:solidFill>
                <a:latin typeface="Trebuchet MS"/>
                <a:ea typeface="Trebuchet MS"/>
                <a:cs typeface="Trebuchet MS"/>
                <a:sym typeface="Trebuchet MS"/>
              </a:rPr>
            </a:br>
            <a:r>
              <a:rPr lang="en-US" sz="2400" b="1" i="0" u="none" strike="noStrike" cap="none">
                <a:solidFill>
                  <a:srgbClr val="7D4D99"/>
                </a:solidFill>
                <a:latin typeface="Trebuchet MS"/>
                <a:ea typeface="Trebuchet MS"/>
                <a:cs typeface="Trebuchet MS"/>
                <a:sym typeface="Trebuchet MS"/>
              </a:rPr>
              <a:t>What do you know about the Parent Portal Dashboard?</a:t>
            </a:r>
            <a:endParaRPr sz="2400" b="1" i="0" u="none" strike="noStrike" cap="none">
              <a:solidFill>
                <a:srgbClr val="7D4D99"/>
              </a:solidFill>
              <a:latin typeface="Trebuchet MS"/>
              <a:ea typeface="Trebuchet MS"/>
              <a:cs typeface="Trebuchet MS"/>
              <a:sym typeface="Trebuchet MS"/>
            </a:endParaRPr>
          </a:p>
        </p:txBody>
      </p:sp>
      <p:pic>
        <p:nvPicPr>
          <p:cNvPr id="283" name="Shape 283"/>
          <p:cNvPicPr preferRelativeResize="0">
            <a:picLocks noGrp="1"/>
          </p:cNvPicPr>
          <p:nvPr>
            <p:ph type="body" idx="1"/>
          </p:nvPr>
        </p:nvPicPr>
        <p:blipFill/>
        <p:spPr>
          <a:xfrm>
            <a:off x="5181600" y="762000"/>
            <a:ext cx="3657600" cy="38862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pic>
        <p:nvPicPr>
          <p:cNvPr id="284" name="Shape 284"/>
          <p:cNvPicPr preferRelativeResize="0">
            <a:picLocks noGrp="1"/>
          </p:cNvPicPr>
          <p:nvPr>
            <p:ph type="body" idx="2"/>
          </p:nvPr>
        </p:nvPicPr>
        <p:blipFill rotWithShape="1">
          <a:blip r:embed="rId3">
            <a:alphaModFix/>
          </a:blip>
          <a:srcRect/>
          <a:stretch/>
        </p:blipFill>
        <p:spPr>
          <a:xfrm>
            <a:off x="304800" y="762000"/>
            <a:ext cx="4267200" cy="38862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pic>
        <p:nvPicPr>
          <p:cNvPr id="285" name="Shape 285"/>
          <p:cNvPicPr preferRelativeResize="0"/>
          <p:nvPr/>
        </p:nvPicPr>
        <p:blipFill rotWithShape="1">
          <a:blip r:embed="rId4">
            <a:alphaModFix/>
          </a:blip>
          <a:srcRect/>
          <a:stretch/>
        </p:blipFill>
        <p:spPr>
          <a:xfrm>
            <a:off x="7154636" y="6340474"/>
            <a:ext cx="1993900" cy="669925"/>
          </a:xfrm>
          <a:prstGeom prst="rect">
            <a:avLst/>
          </a:prstGeom>
          <a:noFill/>
          <a:ln>
            <a:noFill/>
          </a:ln>
        </p:spPr>
      </p:pic>
      <p:pic>
        <p:nvPicPr>
          <p:cNvPr id="286" name="Shape 286">
            <a:hlinkClick r:id="rId5"/>
          </p:cNvPr>
          <p:cNvPicPr preferRelativeResize="0"/>
          <p:nvPr/>
        </p:nvPicPr>
        <p:blipFill/>
        <p:spPr>
          <a:xfrm>
            <a:off x="-4191000" y="5079093"/>
            <a:ext cx="2286000" cy="1714500"/>
          </a:xfrm>
          <a:prstGeom prst="rect">
            <a:avLst/>
          </a:prstGeom>
          <a:solidFill>
            <a:srgbClr val="FFFFFF"/>
          </a:solidFill>
          <a:ln w="9525" cap="flat" cmpd="sng">
            <a:solidFill>
              <a:srgbClr val="D3D3D3"/>
            </a:solidFill>
            <a:prstDash val="solid"/>
            <a:round/>
            <a:headEnd type="none" w="sm" len="sm"/>
            <a:tailEnd type="none" w="sm" len="sm"/>
          </a:ln>
        </p:spPr>
      </p:pic>
      <p:pic>
        <p:nvPicPr>
          <p:cNvPr id="287" name="Shape 287"/>
          <p:cNvPicPr preferRelativeResize="0"/>
          <p:nvPr/>
        </p:nvPicPr>
        <p:blipFill rotWithShape="1">
          <a:blip r:embed="rId6">
            <a:alphaModFix/>
          </a:blip>
          <a:srcRect/>
          <a:stretch/>
        </p:blipFill>
        <p:spPr>
          <a:xfrm>
            <a:off x="7323368" y="7147"/>
            <a:ext cx="1820632" cy="410674"/>
          </a:xfrm>
          <a:prstGeom prst="rect">
            <a:avLst/>
          </a:prstGeom>
          <a:noFill/>
          <a:ln>
            <a:noFill/>
          </a:ln>
        </p:spPr>
      </p:pic>
      <p:pic>
        <p:nvPicPr>
          <p:cNvPr id="288" name="Shape 288"/>
          <p:cNvPicPr preferRelativeResize="0"/>
          <p:nvPr/>
        </p:nvPicPr>
        <p:blipFill>
          <a:blip r:embed="rId7">
            <a:alphaModFix/>
          </a:blip>
          <a:stretch>
            <a:fillRect/>
          </a:stretch>
        </p:blipFill>
        <p:spPr>
          <a:xfrm>
            <a:off x="4915700" y="565150"/>
            <a:ext cx="4085625" cy="4316999"/>
          </a:xfrm>
          <a:prstGeom prst="rect">
            <a:avLst/>
          </a:prstGeom>
          <a:noFill/>
          <a:ln w="9525" cap="sq"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537375" y="768350"/>
            <a:ext cx="8471700" cy="1827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D4D99"/>
              </a:buClr>
              <a:buSzPts val="3120"/>
              <a:buFont typeface="Georgia"/>
              <a:buNone/>
            </a:pPr>
            <a:r>
              <a:rPr lang="en-US" sz="2400" b="0" i="0" u="sng" strike="noStrike" cap="none">
                <a:solidFill>
                  <a:schemeClr val="hlink"/>
                </a:solidFill>
                <a:latin typeface="Trebuchet MS"/>
                <a:ea typeface="Trebuchet MS"/>
                <a:cs typeface="Trebuchet MS"/>
                <a:sym typeface="Trebuchet MS"/>
                <a:hlinkClick r:id="rId3"/>
              </a:rPr>
              <a:t>https://ezaccess.lausd.net/LAUSD.aspx</a:t>
            </a:r>
            <a:endParaRPr sz="24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780"/>
              </a:spcBef>
              <a:spcAft>
                <a:spcPts val="0"/>
              </a:spcAft>
              <a:buClr>
                <a:srgbClr val="7D4D99"/>
              </a:buClr>
              <a:buSzPts val="3120"/>
              <a:buFont typeface="Georgia"/>
              <a:buNone/>
            </a:pPr>
            <a:endParaRPr sz="24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620"/>
              </a:spcBef>
              <a:spcAft>
                <a:spcPts val="0"/>
              </a:spcAft>
              <a:buClr>
                <a:srgbClr val="7D4D99"/>
              </a:buClr>
              <a:buSzPts val="2080"/>
              <a:buFont typeface="Georgia"/>
              <a:buNone/>
            </a:pPr>
            <a:endParaRPr sz="1600" b="0" i="0" u="none" strike="noStrike" cap="none">
              <a:solidFill>
                <a:srgbClr val="3F3F3F"/>
              </a:solidFill>
              <a:latin typeface="Trebuchet MS"/>
              <a:ea typeface="Trebuchet MS"/>
              <a:cs typeface="Trebuchet MS"/>
              <a:sym typeface="Trebuchet MS"/>
            </a:endParaRPr>
          </a:p>
        </p:txBody>
      </p:sp>
      <p:sp>
        <p:nvSpPr>
          <p:cNvPr id="294" name="Shape 294"/>
          <p:cNvSpPr txBox="1">
            <a:spLocks noGrp="1"/>
          </p:cNvSpPr>
          <p:nvPr>
            <p:ph type="title"/>
          </p:nvPr>
        </p:nvSpPr>
        <p:spPr>
          <a:xfrm>
            <a:off x="457200" y="245900"/>
            <a:ext cx="8076000" cy="1037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D4D99"/>
              </a:buClr>
              <a:buSzPts val="5888"/>
              <a:buFont typeface="Georgia"/>
              <a:buNone/>
            </a:pPr>
            <a:r>
              <a:rPr lang="en-US" sz="3000" b="1" i="0" u="none" strike="noStrike" cap="none">
                <a:solidFill>
                  <a:schemeClr val="dk1"/>
                </a:solidFill>
                <a:latin typeface="Trebuchet MS"/>
                <a:ea typeface="Trebuchet MS"/>
                <a:cs typeface="Trebuchet MS"/>
                <a:sym typeface="Trebuchet MS"/>
              </a:rPr>
              <a:t>How do you request access to focus?</a:t>
            </a:r>
            <a:endParaRPr sz="3000" b="1" i="0" u="none" strike="noStrike" cap="none">
              <a:solidFill>
                <a:schemeClr val="dk1"/>
              </a:solidFill>
              <a:latin typeface="Trebuchet MS"/>
              <a:ea typeface="Trebuchet MS"/>
              <a:cs typeface="Trebuchet MS"/>
              <a:sym typeface="Trebuchet MS"/>
            </a:endParaRPr>
          </a:p>
        </p:txBody>
      </p:sp>
      <p:pic>
        <p:nvPicPr>
          <p:cNvPr id="295" name="Shape 295"/>
          <p:cNvPicPr preferRelativeResize="0"/>
          <p:nvPr/>
        </p:nvPicPr>
        <p:blipFill rotWithShape="1">
          <a:blip r:embed="rId4">
            <a:alphaModFix/>
          </a:blip>
          <a:srcRect/>
          <a:stretch/>
        </p:blipFill>
        <p:spPr>
          <a:xfrm>
            <a:off x="7150100" y="6371513"/>
            <a:ext cx="1993900" cy="665163"/>
          </a:xfrm>
          <a:prstGeom prst="rect">
            <a:avLst/>
          </a:prstGeom>
          <a:noFill/>
          <a:ln>
            <a:noFill/>
          </a:ln>
        </p:spPr>
      </p:pic>
      <p:pic>
        <p:nvPicPr>
          <p:cNvPr id="296" name="Shape 296"/>
          <p:cNvPicPr preferRelativeResize="0"/>
          <p:nvPr/>
        </p:nvPicPr>
        <p:blipFill rotWithShape="1">
          <a:blip r:embed="rId5">
            <a:alphaModFix/>
          </a:blip>
          <a:srcRect/>
          <a:stretch/>
        </p:blipFill>
        <p:spPr>
          <a:xfrm>
            <a:off x="152400" y="1869775"/>
            <a:ext cx="8726499" cy="1509275"/>
          </a:xfrm>
          <a:prstGeom prst="rect">
            <a:avLst/>
          </a:prstGeom>
          <a:noFill/>
          <a:ln>
            <a:noFill/>
          </a:ln>
        </p:spPr>
      </p:pic>
      <p:pic>
        <p:nvPicPr>
          <p:cNvPr id="297" name="Shape 297"/>
          <p:cNvPicPr preferRelativeResize="0"/>
          <p:nvPr/>
        </p:nvPicPr>
        <p:blipFill rotWithShape="1">
          <a:blip r:embed="rId6">
            <a:alphaModFix/>
          </a:blip>
          <a:srcRect/>
          <a:stretch/>
        </p:blipFill>
        <p:spPr>
          <a:xfrm>
            <a:off x="152400" y="3799750"/>
            <a:ext cx="8839200" cy="2393075"/>
          </a:xfrm>
          <a:prstGeom prst="rect">
            <a:avLst/>
          </a:prstGeom>
          <a:noFill/>
          <a:ln>
            <a:noFill/>
          </a:ln>
        </p:spPr>
      </p:pic>
      <p:pic>
        <p:nvPicPr>
          <p:cNvPr id="298" name="Shape 298" descr="Image result for arrow"/>
          <p:cNvPicPr preferRelativeResize="0"/>
          <p:nvPr/>
        </p:nvPicPr>
        <p:blipFill rotWithShape="1">
          <a:blip r:embed="rId7">
            <a:alphaModFix/>
          </a:blip>
          <a:srcRect/>
          <a:stretch/>
        </p:blipFill>
        <p:spPr>
          <a:xfrm>
            <a:off x="1034573" y="2476825"/>
            <a:ext cx="566975" cy="529225"/>
          </a:xfrm>
          <a:prstGeom prst="rect">
            <a:avLst/>
          </a:prstGeom>
          <a:noFill/>
          <a:ln>
            <a:noFill/>
          </a:ln>
        </p:spPr>
      </p:pic>
      <p:pic>
        <p:nvPicPr>
          <p:cNvPr id="299" name="Shape 299" descr="Image result for arrow"/>
          <p:cNvPicPr preferRelativeResize="0"/>
          <p:nvPr/>
        </p:nvPicPr>
        <p:blipFill rotWithShape="1">
          <a:blip r:embed="rId7">
            <a:alphaModFix/>
          </a:blip>
          <a:srcRect/>
          <a:stretch/>
        </p:blipFill>
        <p:spPr>
          <a:xfrm>
            <a:off x="5967175" y="5388076"/>
            <a:ext cx="566975" cy="528974"/>
          </a:xfrm>
          <a:prstGeom prst="rect">
            <a:avLst/>
          </a:prstGeom>
          <a:noFill/>
          <a:ln>
            <a:noFill/>
          </a:ln>
        </p:spPr>
      </p:pic>
      <p:pic>
        <p:nvPicPr>
          <p:cNvPr id="300" name="Shape 300"/>
          <p:cNvPicPr preferRelativeResize="0"/>
          <p:nvPr/>
        </p:nvPicPr>
        <p:blipFill rotWithShape="1">
          <a:blip r:embed="rId8">
            <a:alphaModFix/>
          </a:blip>
          <a:srcRect/>
          <a:stretch/>
        </p:blipFill>
        <p:spPr>
          <a:xfrm>
            <a:off x="7323368" y="7147"/>
            <a:ext cx="1820632" cy="410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537375" y="768350"/>
            <a:ext cx="8471700" cy="1827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D4D99"/>
              </a:buClr>
              <a:buSzPts val="3120"/>
              <a:buFont typeface="Georgia"/>
              <a:buNone/>
            </a:pPr>
            <a:r>
              <a:rPr lang="en-US" sz="2400" b="0" i="0" u="sng" strike="noStrike" cap="none">
                <a:solidFill>
                  <a:schemeClr val="hlink"/>
                </a:solidFill>
                <a:latin typeface="Trebuchet MS"/>
                <a:ea typeface="Trebuchet MS"/>
                <a:cs typeface="Trebuchet MS"/>
                <a:sym typeface="Trebuchet MS"/>
                <a:hlinkClick r:id="rId3"/>
              </a:rPr>
              <a:t>https://ezaccess.lausd.net/LAUSD.aspx</a:t>
            </a:r>
            <a:endParaRPr sz="24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780"/>
              </a:spcBef>
              <a:spcAft>
                <a:spcPts val="0"/>
              </a:spcAft>
              <a:buClr>
                <a:srgbClr val="7D4D99"/>
              </a:buClr>
              <a:buSzPts val="3120"/>
              <a:buFont typeface="Georgia"/>
              <a:buNone/>
            </a:pPr>
            <a:endParaRPr sz="24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620"/>
              </a:spcBef>
              <a:spcAft>
                <a:spcPts val="0"/>
              </a:spcAft>
              <a:buClr>
                <a:srgbClr val="7D4D99"/>
              </a:buClr>
              <a:buSzPts val="2080"/>
              <a:buFont typeface="Georgia"/>
              <a:buNone/>
            </a:pPr>
            <a:endParaRPr sz="1600" b="0" i="0" u="none" strike="noStrike" cap="none">
              <a:solidFill>
                <a:srgbClr val="3F3F3F"/>
              </a:solidFill>
              <a:latin typeface="Trebuchet MS"/>
              <a:ea typeface="Trebuchet MS"/>
              <a:cs typeface="Trebuchet MS"/>
              <a:sym typeface="Trebuchet MS"/>
            </a:endParaRPr>
          </a:p>
        </p:txBody>
      </p:sp>
      <p:sp>
        <p:nvSpPr>
          <p:cNvPr id="306" name="Shape 306"/>
          <p:cNvSpPr txBox="1">
            <a:spLocks noGrp="1"/>
          </p:cNvSpPr>
          <p:nvPr>
            <p:ph type="title"/>
          </p:nvPr>
        </p:nvSpPr>
        <p:spPr>
          <a:xfrm>
            <a:off x="457200" y="245900"/>
            <a:ext cx="8348100" cy="1037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D4D99"/>
              </a:buClr>
              <a:buSzPts val="5888"/>
              <a:buFont typeface="Georgia"/>
              <a:buNone/>
            </a:pPr>
            <a:r>
              <a:rPr lang="en-US" sz="3000" b="1" i="0" u="none" strike="noStrike" cap="none">
                <a:solidFill>
                  <a:schemeClr val="dk1"/>
                </a:solidFill>
                <a:latin typeface="Trebuchet MS"/>
                <a:ea typeface="Trebuchet MS"/>
                <a:cs typeface="Trebuchet MS"/>
                <a:sym typeface="Trebuchet MS"/>
              </a:rPr>
              <a:t>How do you request access to focus?</a:t>
            </a:r>
            <a:endParaRPr sz="3000" b="1" i="0" u="none" strike="noStrike" cap="none">
              <a:solidFill>
                <a:schemeClr val="dk1"/>
              </a:solidFill>
              <a:latin typeface="Trebuchet MS"/>
              <a:ea typeface="Trebuchet MS"/>
              <a:cs typeface="Trebuchet MS"/>
              <a:sym typeface="Trebuchet MS"/>
            </a:endParaRPr>
          </a:p>
        </p:txBody>
      </p:sp>
      <p:pic>
        <p:nvPicPr>
          <p:cNvPr id="307" name="Shape 307"/>
          <p:cNvPicPr preferRelativeResize="0"/>
          <p:nvPr/>
        </p:nvPicPr>
        <p:blipFill rotWithShape="1">
          <a:blip r:embed="rId4">
            <a:alphaModFix/>
          </a:blip>
          <a:srcRect/>
          <a:stretch/>
        </p:blipFill>
        <p:spPr>
          <a:xfrm>
            <a:off x="7162143" y="6392534"/>
            <a:ext cx="1993900" cy="665163"/>
          </a:xfrm>
          <a:prstGeom prst="rect">
            <a:avLst/>
          </a:prstGeom>
          <a:noFill/>
          <a:ln>
            <a:noFill/>
          </a:ln>
        </p:spPr>
      </p:pic>
      <p:pic>
        <p:nvPicPr>
          <p:cNvPr id="308" name="Shape 308" descr="Image result for arrow"/>
          <p:cNvPicPr preferRelativeResize="0"/>
          <p:nvPr/>
        </p:nvPicPr>
        <p:blipFill rotWithShape="1">
          <a:blip r:embed="rId5">
            <a:alphaModFix/>
          </a:blip>
          <a:srcRect/>
          <a:stretch/>
        </p:blipFill>
        <p:spPr>
          <a:xfrm>
            <a:off x="2413798" y="5169450"/>
            <a:ext cx="566975" cy="529225"/>
          </a:xfrm>
          <a:prstGeom prst="rect">
            <a:avLst/>
          </a:prstGeom>
          <a:noFill/>
          <a:ln>
            <a:noFill/>
          </a:ln>
        </p:spPr>
      </p:pic>
      <p:pic>
        <p:nvPicPr>
          <p:cNvPr id="309" name="Shape 309"/>
          <p:cNvPicPr preferRelativeResize="0"/>
          <p:nvPr/>
        </p:nvPicPr>
        <p:blipFill rotWithShape="1">
          <a:blip r:embed="rId6">
            <a:alphaModFix/>
          </a:blip>
          <a:srcRect/>
          <a:stretch/>
        </p:blipFill>
        <p:spPr>
          <a:xfrm>
            <a:off x="548100" y="2102525"/>
            <a:ext cx="8076000" cy="3937899"/>
          </a:xfrm>
          <a:prstGeom prst="rect">
            <a:avLst/>
          </a:prstGeom>
          <a:noFill/>
          <a:ln>
            <a:noFill/>
          </a:ln>
        </p:spPr>
      </p:pic>
      <p:pic>
        <p:nvPicPr>
          <p:cNvPr id="310" name="Shape 310" descr="Image result for arrow"/>
          <p:cNvPicPr preferRelativeResize="0"/>
          <p:nvPr/>
        </p:nvPicPr>
        <p:blipFill rotWithShape="1">
          <a:blip r:embed="rId5">
            <a:alphaModFix/>
          </a:blip>
          <a:srcRect/>
          <a:stretch/>
        </p:blipFill>
        <p:spPr>
          <a:xfrm>
            <a:off x="2413807" y="5033500"/>
            <a:ext cx="712612" cy="665175"/>
          </a:xfrm>
          <a:prstGeom prst="rect">
            <a:avLst/>
          </a:prstGeom>
          <a:noFill/>
          <a:ln>
            <a:noFill/>
          </a:ln>
        </p:spPr>
      </p:pic>
      <p:pic>
        <p:nvPicPr>
          <p:cNvPr id="311" name="Shape 311"/>
          <p:cNvPicPr preferRelativeResize="0"/>
          <p:nvPr/>
        </p:nvPicPr>
        <p:blipFill rotWithShape="1">
          <a:blip r:embed="rId7">
            <a:alphaModFix/>
          </a:blip>
          <a:srcRect/>
          <a:stretch/>
        </p:blipFill>
        <p:spPr>
          <a:xfrm>
            <a:off x="7323368" y="7147"/>
            <a:ext cx="1820632" cy="410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839095" y="2263588"/>
            <a:ext cx="3636085" cy="1258493"/>
          </a:xfrm>
          <a:prstGeom prst="rect">
            <a:avLst/>
          </a:prstGeom>
          <a:noFill/>
          <a:ln>
            <a:noFill/>
          </a:ln>
        </p:spPr>
        <p:txBody>
          <a:bodyPr spcFirstLastPara="1" wrap="square" lIns="91425" tIns="45700" rIns="91425" bIns="45700" anchor="b" anchorCtr="0">
            <a:noAutofit/>
          </a:bodyPr>
          <a:lstStyle/>
          <a:p>
            <a:pPr marL="228600" marR="0" lvl="0" indent="-228600" algn="l" rtl="0">
              <a:lnSpc>
                <a:spcPct val="100000"/>
              </a:lnSpc>
              <a:spcBef>
                <a:spcPts val="0"/>
              </a:spcBef>
              <a:spcAft>
                <a:spcPts val="0"/>
              </a:spcAft>
              <a:buClr>
                <a:srgbClr val="7D4D99"/>
              </a:buClr>
              <a:buSzPts val="3584"/>
              <a:buFont typeface="Georgia"/>
              <a:buChar char="*"/>
            </a:pPr>
            <a:r>
              <a:rPr lang="en-US" sz="2800" b="1" i="0" u="none" strike="noStrike" cap="none">
                <a:solidFill>
                  <a:srgbClr val="7D4D99"/>
                </a:solidFill>
                <a:latin typeface="Trebuchet MS"/>
                <a:ea typeface="Trebuchet MS"/>
                <a:cs typeface="Trebuchet MS"/>
                <a:sym typeface="Trebuchet MS"/>
              </a:rPr>
              <a:t>Support User Manual </a:t>
            </a:r>
            <a:r>
              <a:rPr lang="en-US" sz="2800" b="1" i="0" u="none" strike="noStrike" cap="none">
                <a:solidFill>
                  <a:schemeClr val="dk1"/>
                </a:solidFill>
                <a:latin typeface="Trebuchet MS"/>
                <a:ea typeface="Trebuchet MS"/>
                <a:cs typeface="Trebuchet MS"/>
                <a:sym typeface="Trebuchet MS"/>
              </a:rPr>
              <a:t/>
            </a:r>
            <a:br>
              <a:rPr lang="en-US" sz="2800" b="1" i="0" u="none" strike="noStrike" cap="none">
                <a:solidFill>
                  <a:schemeClr val="dk1"/>
                </a:solidFill>
                <a:latin typeface="Trebuchet MS"/>
                <a:ea typeface="Trebuchet MS"/>
                <a:cs typeface="Trebuchet MS"/>
                <a:sym typeface="Trebuchet MS"/>
              </a:rPr>
            </a:br>
            <a:endParaRPr sz="2800" b="1" i="0" u="none" strike="noStrike" cap="none">
              <a:solidFill>
                <a:schemeClr val="dk1"/>
              </a:solidFill>
              <a:latin typeface="Trebuchet MS"/>
              <a:ea typeface="Trebuchet MS"/>
              <a:cs typeface="Trebuchet MS"/>
              <a:sym typeface="Trebuchet MS"/>
            </a:endParaRPr>
          </a:p>
        </p:txBody>
      </p:sp>
      <p:pic>
        <p:nvPicPr>
          <p:cNvPr id="317" name="Shape 317"/>
          <p:cNvPicPr preferRelativeResize="0">
            <a:picLocks noGrp="1"/>
          </p:cNvPicPr>
          <p:nvPr>
            <p:ph type="body" idx="1"/>
          </p:nvPr>
        </p:nvPicPr>
        <p:blipFill rotWithShape="1">
          <a:blip r:embed="rId3">
            <a:alphaModFix/>
          </a:blip>
          <a:srcRect/>
          <a:stretch/>
        </p:blipFill>
        <p:spPr>
          <a:xfrm>
            <a:off x="4742971" y="941543"/>
            <a:ext cx="3718882" cy="4474852"/>
          </a:xfrm>
          <a:prstGeom prst="rect">
            <a:avLst/>
          </a:prstGeom>
          <a:noFill/>
          <a:ln>
            <a:noFill/>
          </a:ln>
        </p:spPr>
      </p:pic>
      <p:pic>
        <p:nvPicPr>
          <p:cNvPr id="318" name="Shape 318"/>
          <p:cNvPicPr preferRelativeResize="0"/>
          <p:nvPr/>
        </p:nvPicPr>
        <p:blipFill rotWithShape="1">
          <a:blip r:embed="rId4">
            <a:alphaModFix/>
          </a:blip>
          <a:srcRect/>
          <a:stretch/>
        </p:blipFill>
        <p:spPr>
          <a:xfrm>
            <a:off x="7150100" y="6192837"/>
            <a:ext cx="1993900" cy="665163"/>
          </a:xfrm>
          <a:prstGeom prst="rect">
            <a:avLst/>
          </a:prstGeom>
          <a:noFill/>
          <a:ln>
            <a:noFill/>
          </a:ln>
        </p:spPr>
      </p:pic>
      <p:pic>
        <p:nvPicPr>
          <p:cNvPr id="319" name="Shape 319"/>
          <p:cNvPicPr preferRelativeResize="0"/>
          <p:nvPr/>
        </p:nvPicPr>
        <p:blipFill rotWithShape="1">
          <a:blip r:embed="rId5">
            <a:alphaModFix/>
          </a:blip>
          <a:srcRect/>
          <a:stretch/>
        </p:blipFill>
        <p:spPr>
          <a:xfrm>
            <a:off x="125407" y="3160059"/>
            <a:ext cx="4648299" cy="1788459"/>
          </a:xfrm>
          <a:prstGeom prst="rect">
            <a:avLst/>
          </a:prstGeom>
          <a:noFill/>
          <a:ln>
            <a:noFill/>
          </a:ln>
        </p:spPr>
      </p:pic>
      <p:pic>
        <p:nvPicPr>
          <p:cNvPr id="320" name="Shape 320"/>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990600" y="4372168"/>
            <a:ext cx="7315201"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Guided Support</a:t>
            </a:r>
            <a:endParaRPr sz="4600" b="1" i="0" u="none" strike="noStrike" cap="none">
              <a:solidFill>
                <a:srgbClr val="7D4D99"/>
              </a:solidFill>
              <a:latin typeface="Trebuchet MS"/>
              <a:ea typeface="Trebuchet MS"/>
              <a:cs typeface="Trebuchet MS"/>
              <a:sym typeface="Trebuchet MS"/>
            </a:endParaRPr>
          </a:p>
        </p:txBody>
      </p:sp>
      <p:pic>
        <p:nvPicPr>
          <p:cNvPr id="326" name="Shape 326"/>
          <p:cNvPicPr preferRelativeResize="0">
            <a:picLocks noGrp="1"/>
          </p:cNvPicPr>
          <p:nvPr>
            <p:ph type="body" idx="1"/>
          </p:nvPr>
        </p:nvPicPr>
        <p:blipFill rotWithShape="1">
          <a:blip r:embed="rId3">
            <a:alphaModFix/>
          </a:blip>
          <a:srcRect/>
          <a:stretch/>
        </p:blipFill>
        <p:spPr>
          <a:xfrm>
            <a:off x="1143000" y="1066800"/>
            <a:ext cx="3346450" cy="2971800"/>
          </a:xfrm>
          <a:prstGeom prst="rect">
            <a:avLst/>
          </a:prstGeom>
          <a:noFill/>
          <a:ln>
            <a:noFill/>
          </a:ln>
        </p:spPr>
      </p:pic>
      <p:pic>
        <p:nvPicPr>
          <p:cNvPr id="327" name="Shape 327" descr="Image result for Keep calm and lets begin"/>
          <p:cNvPicPr preferRelativeResize="0">
            <a:picLocks noGrp="1"/>
          </p:cNvPicPr>
          <p:nvPr>
            <p:ph type="body" idx="2"/>
          </p:nvPr>
        </p:nvPicPr>
        <p:blipFill rotWithShape="1">
          <a:blip r:embed="rId4">
            <a:alphaModFix/>
          </a:blip>
          <a:srcRect/>
          <a:stretch/>
        </p:blipFill>
        <p:spPr>
          <a:xfrm>
            <a:off x="4645025" y="999706"/>
            <a:ext cx="3346450" cy="3038893"/>
          </a:xfrm>
          <a:prstGeom prst="rect">
            <a:avLst/>
          </a:prstGeom>
          <a:noFill/>
          <a:ln>
            <a:noFill/>
          </a:ln>
        </p:spPr>
      </p:pic>
      <p:pic>
        <p:nvPicPr>
          <p:cNvPr id="328" name="Shape 328"/>
          <p:cNvPicPr preferRelativeResize="0"/>
          <p:nvPr/>
        </p:nvPicPr>
        <p:blipFill rotWithShape="1">
          <a:blip r:embed="rId5">
            <a:alphaModFix/>
          </a:blip>
          <a:srcRect/>
          <a:stretch/>
        </p:blipFill>
        <p:spPr>
          <a:xfrm>
            <a:off x="7236734" y="6380103"/>
            <a:ext cx="1993900" cy="665163"/>
          </a:xfrm>
          <a:prstGeom prst="rect">
            <a:avLst/>
          </a:prstGeom>
          <a:noFill/>
          <a:ln>
            <a:noFill/>
          </a:ln>
        </p:spPr>
      </p:pic>
      <p:pic>
        <p:nvPicPr>
          <p:cNvPr id="329" name="Shape 329"/>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762000" y="4343400"/>
            <a:ext cx="4075113" cy="142090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D4D99"/>
              </a:buClr>
              <a:buSzPts val="3120"/>
              <a:buFont typeface="Georgia"/>
              <a:buNone/>
            </a:pPr>
            <a:r>
              <a:rPr lang="en-US" sz="2400" b="0" i="0" u="sng" strike="noStrike" cap="none">
                <a:solidFill>
                  <a:schemeClr val="hlink"/>
                </a:solidFill>
                <a:latin typeface="Trebuchet MS"/>
                <a:ea typeface="Trebuchet MS"/>
                <a:cs typeface="Trebuchet MS"/>
                <a:sym typeface="Trebuchet MS"/>
                <a:hlinkClick r:id="rId3"/>
              </a:rPr>
              <a:t>www.passport.lausd.net</a:t>
            </a:r>
            <a:endParaRPr sz="24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780"/>
              </a:spcBef>
              <a:spcAft>
                <a:spcPts val="0"/>
              </a:spcAft>
              <a:buClr>
                <a:srgbClr val="7D4D99"/>
              </a:buClr>
              <a:buSzPts val="3120"/>
              <a:buFont typeface="Georgia"/>
              <a:buNone/>
            </a:pPr>
            <a:r>
              <a:rPr lang="en-US" sz="2400" b="0" i="0" u="sng" strike="noStrike" cap="none">
                <a:solidFill>
                  <a:schemeClr val="hlink"/>
                </a:solidFill>
                <a:latin typeface="Trebuchet MS"/>
                <a:ea typeface="Trebuchet MS"/>
                <a:cs typeface="Trebuchet MS"/>
                <a:sym typeface="Trebuchet MS"/>
                <a:hlinkClick r:id="rId4"/>
              </a:rPr>
              <a:t>www.focus.lausd.net</a:t>
            </a:r>
            <a:endParaRPr sz="24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620"/>
              </a:spcBef>
              <a:spcAft>
                <a:spcPts val="0"/>
              </a:spcAft>
              <a:buClr>
                <a:srgbClr val="7D4D99"/>
              </a:buClr>
              <a:buSzPts val="2080"/>
              <a:buFont typeface="Georgia"/>
              <a:buNone/>
            </a:pPr>
            <a:endParaRPr sz="1600" b="0" i="0" u="none" strike="noStrike" cap="none">
              <a:solidFill>
                <a:srgbClr val="3F3F3F"/>
              </a:solidFill>
              <a:latin typeface="Trebuchet MS"/>
              <a:ea typeface="Trebuchet MS"/>
              <a:cs typeface="Trebuchet MS"/>
              <a:sym typeface="Trebuchet MS"/>
            </a:endParaRPr>
          </a:p>
        </p:txBody>
      </p:sp>
      <p:sp>
        <p:nvSpPr>
          <p:cNvPr id="335" name="Shape 335"/>
          <p:cNvSpPr txBox="1">
            <a:spLocks noGrp="1"/>
          </p:cNvSpPr>
          <p:nvPr>
            <p:ph type="title"/>
          </p:nvPr>
        </p:nvSpPr>
        <p:spPr>
          <a:xfrm>
            <a:off x="457200" y="2819400"/>
            <a:ext cx="4495800" cy="838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7D4D99"/>
              </a:buClr>
              <a:buSzPts val="5888"/>
              <a:buFont typeface="Georgia"/>
              <a:buNone/>
            </a:pPr>
            <a:r>
              <a:rPr lang="en-US" sz="4600" b="1" i="0" u="none" strike="noStrike" cap="none">
                <a:solidFill>
                  <a:schemeClr val="dk1"/>
                </a:solidFill>
                <a:latin typeface="Trebuchet MS"/>
                <a:ea typeface="Trebuchet MS"/>
                <a:cs typeface="Trebuchet MS"/>
                <a:sym typeface="Trebuchet MS"/>
              </a:rPr>
              <a:t>How to access…</a:t>
            </a:r>
            <a:endParaRPr sz="4600" b="1" i="0" u="none" strike="noStrike" cap="none">
              <a:solidFill>
                <a:schemeClr val="dk1"/>
              </a:solidFill>
              <a:latin typeface="Trebuchet MS"/>
              <a:ea typeface="Trebuchet MS"/>
              <a:cs typeface="Trebuchet MS"/>
              <a:sym typeface="Trebuchet MS"/>
            </a:endParaRPr>
          </a:p>
        </p:txBody>
      </p:sp>
      <p:pic>
        <p:nvPicPr>
          <p:cNvPr id="336" name="Shape 336"/>
          <p:cNvPicPr preferRelativeResize="0"/>
          <p:nvPr/>
        </p:nvPicPr>
        <p:blipFill rotWithShape="1">
          <a:blip r:embed="rId5">
            <a:alphaModFix/>
          </a:blip>
          <a:srcRect/>
          <a:stretch/>
        </p:blipFill>
        <p:spPr>
          <a:xfrm>
            <a:off x="5257800" y="1905000"/>
            <a:ext cx="3352800" cy="4287837"/>
          </a:xfrm>
          <a:prstGeom prst="rect">
            <a:avLst/>
          </a:prstGeom>
          <a:noFill/>
          <a:ln>
            <a:noFill/>
          </a:ln>
        </p:spPr>
      </p:pic>
      <p:pic>
        <p:nvPicPr>
          <p:cNvPr id="337" name="Shape 337"/>
          <p:cNvPicPr preferRelativeResize="0"/>
          <p:nvPr/>
        </p:nvPicPr>
        <p:blipFill rotWithShape="1">
          <a:blip r:embed="rId6">
            <a:alphaModFix/>
          </a:blip>
          <a:srcRect/>
          <a:stretch/>
        </p:blipFill>
        <p:spPr>
          <a:xfrm>
            <a:off x="304800" y="531091"/>
            <a:ext cx="4822775" cy="2057400"/>
          </a:xfrm>
          <a:prstGeom prst="rect">
            <a:avLst/>
          </a:prstGeom>
          <a:noFill/>
          <a:ln>
            <a:noFill/>
          </a:ln>
        </p:spPr>
      </p:pic>
      <p:pic>
        <p:nvPicPr>
          <p:cNvPr id="338" name="Shape 338"/>
          <p:cNvPicPr preferRelativeResize="0"/>
          <p:nvPr/>
        </p:nvPicPr>
        <p:blipFill rotWithShape="1">
          <a:blip r:embed="rId7">
            <a:alphaModFix/>
          </a:blip>
          <a:srcRect/>
          <a:stretch/>
        </p:blipFill>
        <p:spPr>
          <a:xfrm>
            <a:off x="7172653" y="6403044"/>
            <a:ext cx="1993900" cy="665163"/>
          </a:xfrm>
          <a:prstGeom prst="rect">
            <a:avLst/>
          </a:prstGeom>
          <a:noFill/>
          <a:ln>
            <a:noFill/>
          </a:ln>
        </p:spPr>
      </p:pic>
      <p:pic>
        <p:nvPicPr>
          <p:cNvPr id="339" name="Shape 339"/>
          <p:cNvPicPr preferRelativeResize="0"/>
          <p:nvPr/>
        </p:nvPicPr>
        <p:blipFill rotWithShape="1">
          <a:blip r:embed="rId8">
            <a:alphaModFix/>
          </a:blip>
          <a:srcRect/>
          <a:stretch/>
        </p:blipFill>
        <p:spPr>
          <a:xfrm>
            <a:off x="7323368" y="7147"/>
            <a:ext cx="1820632" cy="4106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143000" y="228600"/>
            <a:ext cx="6512511"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D4D99"/>
              </a:buClr>
              <a:buSzPts val="5888"/>
              <a:buFont typeface="Georgia"/>
              <a:buNone/>
            </a:pPr>
            <a:r>
              <a:rPr lang="en-US" sz="4600" b="1" i="0" u="none" strike="noStrike" cap="none">
                <a:solidFill>
                  <a:schemeClr val="dk1"/>
                </a:solidFill>
                <a:latin typeface="Trebuchet MS"/>
                <a:ea typeface="Trebuchet MS"/>
                <a:cs typeface="Trebuchet MS"/>
                <a:sym typeface="Trebuchet MS"/>
              </a:rPr>
              <a:t>Accessing the data</a:t>
            </a:r>
            <a:endParaRPr sz="4600" b="1" i="0" u="none" strike="noStrike" cap="none">
              <a:solidFill>
                <a:schemeClr val="dk1"/>
              </a:solidFill>
              <a:latin typeface="Trebuchet MS"/>
              <a:ea typeface="Trebuchet MS"/>
              <a:cs typeface="Trebuchet MS"/>
              <a:sym typeface="Trebuchet MS"/>
            </a:endParaRPr>
          </a:p>
        </p:txBody>
      </p:sp>
      <p:sp>
        <p:nvSpPr>
          <p:cNvPr id="345" name="Shape 345"/>
          <p:cNvSpPr txBox="1">
            <a:spLocks noGrp="1"/>
          </p:cNvSpPr>
          <p:nvPr>
            <p:ph type="body" idx="1"/>
          </p:nvPr>
        </p:nvSpPr>
        <p:spPr>
          <a:xfrm>
            <a:off x="1066800" y="1828800"/>
            <a:ext cx="3346704" cy="3474720"/>
          </a:xfrm>
          <a:prstGeom prst="rect">
            <a:avLst/>
          </a:prstGeom>
          <a:noFill/>
          <a:ln>
            <a:noFill/>
          </a:ln>
        </p:spPr>
        <p:txBody>
          <a:bodyPr spcFirstLastPara="1" wrap="square" lIns="91425" tIns="45700" rIns="91425" bIns="45700" anchor="t" anchorCtr="0">
            <a:noAutofit/>
          </a:bodyPr>
          <a:lstStyle/>
          <a:p>
            <a:pPr marL="45720" marR="0" lvl="0" indent="0" algn="l" rtl="0">
              <a:lnSpc>
                <a:spcPct val="100000"/>
              </a:lnSpc>
              <a:spcBef>
                <a:spcPts val="0"/>
              </a:spcBef>
              <a:spcAft>
                <a:spcPts val="0"/>
              </a:spcAft>
              <a:buClr>
                <a:srgbClr val="7D4D99"/>
              </a:buClr>
              <a:buSzPts val="2860"/>
              <a:buFont typeface="Georgia"/>
              <a:buNone/>
            </a:pPr>
            <a:r>
              <a:rPr lang="en-US" sz="2200" b="0" i="0" u="none" strike="noStrike" cap="none">
                <a:solidFill>
                  <a:srgbClr val="3F3F3F"/>
                </a:solidFill>
                <a:latin typeface="Trebuchet MS"/>
                <a:ea typeface="Trebuchet MS"/>
                <a:cs typeface="Trebuchet MS"/>
                <a:sym typeface="Trebuchet MS"/>
              </a:rPr>
              <a:t>Parent Portal Homepage</a:t>
            </a:r>
            <a:endParaRPr sz="2200" b="0" i="0" u="none" strike="noStrike" cap="none">
              <a:solidFill>
                <a:srgbClr val="3F3F3F"/>
              </a:solidFill>
              <a:latin typeface="Trebuchet MS"/>
              <a:ea typeface="Trebuchet MS"/>
              <a:cs typeface="Trebuchet MS"/>
              <a:sym typeface="Trebuchet MS"/>
            </a:endParaRPr>
          </a:p>
          <a:p>
            <a:pPr marL="45720" marR="0" lvl="0" indent="0" algn="l" rtl="0">
              <a:lnSpc>
                <a:spcPct val="100000"/>
              </a:lnSpc>
              <a:spcBef>
                <a:spcPts val="740"/>
              </a:spcBef>
              <a:spcAft>
                <a:spcPts val="0"/>
              </a:spcAft>
              <a:buClr>
                <a:srgbClr val="7D4D99"/>
              </a:buClr>
              <a:buSzPts val="2860"/>
              <a:buFont typeface="Georgia"/>
              <a:buNone/>
            </a:pPr>
            <a:endParaRPr sz="2200" b="0" i="0" u="none" strike="noStrike" cap="none">
              <a:solidFill>
                <a:srgbClr val="3F3F3F"/>
              </a:solidFill>
              <a:latin typeface="Trebuchet MS"/>
              <a:ea typeface="Trebuchet MS"/>
              <a:cs typeface="Trebuchet MS"/>
              <a:sym typeface="Trebuchet MS"/>
            </a:endParaRPr>
          </a:p>
        </p:txBody>
      </p:sp>
      <p:pic>
        <p:nvPicPr>
          <p:cNvPr id="346" name="Shape 346"/>
          <p:cNvPicPr preferRelativeResize="0"/>
          <p:nvPr/>
        </p:nvPicPr>
        <p:blipFill rotWithShape="1">
          <a:blip r:embed="rId3">
            <a:alphaModFix/>
          </a:blip>
          <a:srcRect/>
          <a:stretch/>
        </p:blipFill>
        <p:spPr>
          <a:xfrm>
            <a:off x="235636" y="2493980"/>
            <a:ext cx="8679764" cy="3144820"/>
          </a:xfrm>
          <a:prstGeom prst="rect">
            <a:avLst/>
          </a:prstGeom>
          <a:noFill/>
          <a:ln w="9525" cap="flat" cmpd="sng">
            <a:solidFill>
              <a:schemeClr val="dk1"/>
            </a:solidFill>
            <a:prstDash val="solid"/>
            <a:miter lim="800000"/>
            <a:headEnd type="none" w="sm" len="sm"/>
            <a:tailEnd type="none" w="sm" len="sm"/>
          </a:ln>
        </p:spPr>
      </p:pic>
      <p:pic>
        <p:nvPicPr>
          <p:cNvPr id="347" name="Shape 347" descr="Image result for arrow"/>
          <p:cNvPicPr preferRelativeResize="0"/>
          <p:nvPr/>
        </p:nvPicPr>
        <p:blipFill rotWithShape="1">
          <a:blip r:embed="rId4">
            <a:alphaModFix/>
          </a:blip>
          <a:srcRect/>
          <a:stretch/>
        </p:blipFill>
        <p:spPr>
          <a:xfrm>
            <a:off x="2272675" y="3424125"/>
            <a:ext cx="1551039" cy="1447800"/>
          </a:xfrm>
          <a:prstGeom prst="rect">
            <a:avLst/>
          </a:prstGeom>
          <a:noFill/>
          <a:ln>
            <a:noFill/>
          </a:ln>
        </p:spPr>
      </p:pic>
      <p:pic>
        <p:nvPicPr>
          <p:cNvPr id="348" name="Shape 348" descr="Image result for arrow"/>
          <p:cNvPicPr preferRelativeResize="0"/>
          <p:nvPr/>
        </p:nvPicPr>
        <p:blipFill rotWithShape="1">
          <a:blip r:embed="rId5">
            <a:alphaModFix/>
          </a:blip>
          <a:srcRect/>
          <a:stretch/>
        </p:blipFill>
        <p:spPr>
          <a:xfrm>
            <a:off x="609600" y="5568159"/>
            <a:ext cx="1009650" cy="1213641"/>
          </a:xfrm>
          <a:prstGeom prst="rect">
            <a:avLst/>
          </a:prstGeom>
          <a:noFill/>
          <a:ln>
            <a:noFill/>
          </a:ln>
        </p:spPr>
      </p:pic>
      <p:pic>
        <p:nvPicPr>
          <p:cNvPr id="349" name="Shape 349"/>
          <p:cNvPicPr preferRelativeResize="0"/>
          <p:nvPr/>
        </p:nvPicPr>
        <p:blipFill rotWithShape="1">
          <a:blip r:embed="rId6">
            <a:alphaModFix/>
          </a:blip>
          <a:srcRect/>
          <a:stretch/>
        </p:blipFill>
        <p:spPr>
          <a:xfrm>
            <a:off x="7150100" y="6192837"/>
            <a:ext cx="1993900" cy="665163"/>
          </a:xfrm>
          <a:prstGeom prst="rect">
            <a:avLst/>
          </a:prstGeom>
          <a:noFill/>
          <a:ln>
            <a:noFill/>
          </a:ln>
        </p:spPr>
      </p:pic>
      <p:pic>
        <p:nvPicPr>
          <p:cNvPr id="350" name="Shape 350"/>
          <p:cNvPicPr preferRelativeResize="0"/>
          <p:nvPr/>
        </p:nvPicPr>
        <p:blipFill rotWithShape="1">
          <a:blip r:embed="rId7">
            <a:alphaModFix/>
          </a:blip>
          <a:srcRect/>
          <a:stretch/>
        </p:blipFill>
        <p:spPr>
          <a:xfrm>
            <a:off x="7323368" y="7147"/>
            <a:ext cx="1820632" cy="410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0" y="304800"/>
            <a:ext cx="89916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chemeClr val="dk1"/>
                </a:solidFill>
                <a:latin typeface="Trebuchet MS"/>
                <a:ea typeface="Trebuchet MS"/>
                <a:cs typeface="Trebuchet MS"/>
                <a:sym typeface="Trebuchet MS"/>
              </a:rPr>
              <a:t>Next, Log In…  </a:t>
            </a:r>
            <a:br>
              <a:rPr lang="en-US" sz="4600" b="1" i="0" u="none" strike="noStrike" cap="none">
                <a:solidFill>
                  <a:schemeClr val="dk1"/>
                </a:solidFill>
                <a:latin typeface="Trebuchet MS"/>
                <a:ea typeface="Trebuchet MS"/>
                <a:cs typeface="Trebuchet MS"/>
                <a:sym typeface="Trebuchet MS"/>
              </a:rPr>
            </a:br>
            <a:r>
              <a:rPr lang="en-US" sz="4600" b="1" i="0" u="sng" strike="noStrike" cap="none">
                <a:solidFill>
                  <a:schemeClr val="hlink"/>
                </a:solidFill>
                <a:latin typeface="Trebuchet MS"/>
                <a:ea typeface="Trebuchet MS"/>
                <a:cs typeface="Trebuchet MS"/>
                <a:sym typeface="Trebuchet MS"/>
                <a:hlinkClick r:id="rId3"/>
              </a:rPr>
              <a:t>https://focus.lausd.net/</a:t>
            </a:r>
            <a:endParaRPr sz="4600" b="1" i="0" u="none" strike="noStrike" cap="none">
              <a:solidFill>
                <a:schemeClr val="dk1"/>
              </a:solidFill>
              <a:latin typeface="Trebuchet MS"/>
              <a:ea typeface="Trebuchet MS"/>
              <a:cs typeface="Trebuchet MS"/>
              <a:sym typeface="Trebuchet MS"/>
            </a:endParaRPr>
          </a:p>
        </p:txBody>
      </p:sp>
      <p:pic>
        <p:nvPicPr>
          <p:cNvPr id="356" name="Shape 356"/>
          <p:cNvPicPr preferRelativeResize="0"/>
          <p:nvPr/>
        </p:nvPicPr>
        <p:blipFill rotWithShape="1">
          <a:blip r:embed="rId4">
            <a:alphaModFix/>
          </a:blip>
          <a:srcRect r="3789"/>
          <a:stretch/>
        </p:blipFill>
        <p:spPr>
          <a:xfrm>
            <a:off x="228600" y="1981200"/>
            <a:ext cx="8686800" cy="4724400"/>
          </a:xfrm>
          <a:prstGeom prst="rect">
            <a:avLst/>
          </a:prstGeom>
          <a:noFill/>
          <a:ln>
            <a:noFill/>
          </a:ln>
        </p:spPr>
      </p:pic>
      <p:pic>
        <p:nvPicPr>
          <p:cNvPr id="357" name="Shape 357"/>
          <p:cNvPicPr preferRelativeResize="0"/>
          <p:nvPr/>
        </p:nvPicPr>
        <p:blipFill rotWithShape="1">
          <a:blip r:embed="rId5">
            <a:alphaModFix/>
          </a:blip>
          <a:srcRect/>
          <a:stretch/>
        </p:blipFill>
        <p:spPr>
          <a:xfrm rot="-5641374">
            <a:off x="3126807" y="4557960"/>
            <a:ext cx="987708" cy="925913"/>
          </a:xfrm>
          <a:prstGeom prst="rect">
            <a:avLst/>
          </a:prstGeom>
          <a:noFill/>
          <a:ln>
            <a:noFill/>
          </a:ln>
        </p:spPr>
      </p:pic>
      <p:pic>
        <p:nvPicPr>
          <p:cNvPr id="358" name="Shape 358"/>
          <p:cNvPicPr preferRelativeResize="0"/>
          <p:nvPr/>
        </p:nvPicPr>
        <p:blipFill rotWithShape="1">
          <a:blip r:embed="rId6">
            <a:alphaModFix/>
          </a:blip>
          <a:srcRect/>
          <a:stretch/>
        </p:blipFill>
        <p:spPr>
          <a:xfrm>
            <a:off x="7150100" y="6373018"/>
            <a:ext cx="1993900" cy="665163"/>
          </a:xfrm>
          <a:prstGeom prst="rect">
            <a:avLst/>
          </a:prstGeom>
          <a:noFill/>
          <a:ln>
            <a:noFill/>
          </a:ln>
        </p:spPr>
      </p:pic>
      <p:pic>
        <p:nvPicPr>
          <p:cNvPr id="359" name="Shape 359"/>
          <p:cNvPicPr preferRelativeResize="0"/>
          <p:nvPr/>
        </p:nvPicPr>
        <p:blipFill rotWithShape="1">
          <a:blip r:embed="rId7">
            <a:alphaModFix/>
          </a:blip>
          <a:srcRect/>
          <a:stretch/>
        </p:blipFill>
        <p:spPr>
          <a:xfrm>
            <a:off x="7323368" y="7147"/>
            <a:ext cx="1820632" cy="410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1" y="228600"/>
            <a:ext cx="79248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chemeClr val="dk1"/>
                </a:solidFill>
                <a:latin typeface="Trebuchet MS"/>
                <a:ea typeface="Trebuchet MS"/>
                <a:cs typeface="Trebuchet MS"/>
                <a:sym typeface="Trebuchet MS"/>
              </a:rPr>
              <a:t>Now…</a:t>
            </a:r>
            <a:endParaRPr sz="4600" b="1" i="0" u="none" strike="noStrike" cap="none">
              <a:solidFill>
                <a:schemeClr val="dk1"/>
              </a:solidFill>
              <a:latin typeface="Trebuchet MS"/>
              <a:ea typeface="Trebuchet MS"/>
              <a:cs typeface="Trebuchet MS"/>
              <a:sym typeface="Trebuchet MS"/>
            </a:endParaRPr>
          </a:p>
        </p:txBody>
      </p:sp>
      <p:pic>
        <p:nvPicPr>
          <p:cNvPr id="365" name="Shape 365"/>
          <p:cNvPicPr preferRelativeResize="0"/>
          <p:nvPr/>
        </p:nvPicPr>
        <p:blipFill rotWithShape="1">
          <a:blip r:embed="rId3">
            <a:alphaModFix/>
          </a:blip>
          <a:srcRect/>
          <a:stretch/>
        </p:blipFill>
        <p:spPr>
          <a:xfrm>
            <a:off x="380999" y="1422009"/>
            <a:ext cx="8404225" cy="5029200"/>
          </a:xfrm>
          <a:prstGeom prst="rect">
            <a:avLst/>
          </a:prstGeom>
          <a:noFill/>
          <a:ln>
            <a:noFill/>
          </a:ln>
        </p:spPr>
      </p:pic>
      <p:pic>
        <p:nvPicPr>
          <p:cNvPr id="366" name="Shape 366"/>
          <p:cNvPicPr preferRelativeResize="0"/>
          <p:nvPr/>
        </p:nvPicPr>
        <p:blipFill rotWithShape="1">
          <a:blip r:embed="rId4">
            <a:alphaModFix/>
          </a:blip>
          <a:srcRect/>
          <a:stretch/>
        </p:blipFill>
        <p:spPr>
          <a:xfrm>
            <a:off x="7150100" y="6438556"/>
            <a:ext cx="1993900" cy="665163"/>
          </a:xfrm>
          <a:prstGeom prst="rect">
            <a:avLst/>
          </a:prstGeom>
          <a:noFill/>
          <a:ln>
            <a:noFill/>
          </a:ln>
        </p:spPr>
      </p:pic>
      <p:pic>
        <p:nvPicPr>
          <p:cNvPr id="367" name="Shape 367"/>
          <p:cNvPicPr preferRelativeResize="0"/>
          <p:nvPr/>
        </p:nvPicPr>
        <p:blipFill rotWithShape="1">
          <a:blip r:embed="rId5">
            <a:alphaModFix/>
          </a:blip>
          <a:srcRect/>
          <a:stretch/>
        </p:blipFill>
        <p:spPr>
          <a:xfrm>
            <a:off x="6548719" y="-109916"/>
            <a:ext cx="2474258" cy="7685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609601" y="457200"/>
            <a:ext cx="76962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chemeClr val="dk1"/>
                </a:solidFill>
                <a:latin typeface="Trebuchet MS"/>
                <a:ea typeface="Trebuchet MS"/>
                <a:cs typeface="Trebuchet MS"/>
                <a:sym typeface="Trebuchet MS"/>
              </a:rPr>
              <a:t>Click on…</a:t>
            </a:r>
            <a:endParaRPr sz="4600" b="1" i="0" u="none" strike="noStrike" cap="none">
              <a:solidFill>
                <a:schemeClr val="dk1"/>
              </a:solidFill>
              <a:latin typeface="Trebuchet MS"/>
              <a:ea typeface="Trebuchet MS"/>
              <a:cs typeface="Trebuchet MS"/>
              <a:sym typeface="Trebuchet MS"/>
            </a:endParaRPr>
          </a:p>
        </p:txBody>
      </p:sp>
      <p:pic>
        <p:nvPicPr>
          <p:cNvPr id="373" name="Shape 373"/>
          <p:cNvPicPr preferRelativeResize="0"/>
          <p:nvPr/>
        </p:nvPicPr>
        <p:blipFill rotWithShape="1">
          <a:blip r:embed="rId3">
            <a:alphaModFix/>
          </a:blip>
          <a:srcRect/>
          <a:stretch/>
        </p:blipFill>
        <p:spPr>
          <a:xfrm>
            <a:off x="609600" y="1295400"/>
            <a:ext cx="8077200" cy="4419601"/>
          </a:xfrm>
          <a:prstGeom prst="rect">
            <a:avLst/>
          </a:prstGeom>
          <a:noFill/>
          <a:ln>
            <a:noFill/>
          </a:ln>
        </p:spPr>
      </p:pic>
      <p:pic>
        <p:nvPicPr>
          <p:cNvPr id="374" name="Shape 374"/>
          <p:cNvPicPr preferRelativeResize="0"/>
          <p:nvPr/>
        </p:nvPicPr>
        <p:blipFill rotWithShape="1">
          <a:blip r:embed="rId4">
            <a:alphaModFix/>
          </a:blip>
          <a:srcRect/>
          <a:stretch/>
        </p:blipFill>
        <p:spPr>
          <a:xfrm>
            <a:off x="7150100" y="6345237"/>
            <a:ext cx="1993900" cy="665163"/>
          </a:xfrm>
          <a:prstGeom prst="rect">
            <a:avLst/>
          </a:prstGeom>
          <a:noFill/>
          <a:ln>
            <a:noFill/>
          </a:ln>
        </p:spPr>
      </p:pic>
      <p:pic>
        <p:nvPicPr>
          <p:cNvPr id="375" name="Shape 375"/>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76200"/>
            <a:ext cx="7618861" cy="1295400"/>
          </a:xfrm>
          <a:prstGeom prst="rect">
            <a:avLst/>
          </a:prstGeom>
          <a:noFill/>
          <a:ln>
            <a:noFill/>
          </a:ln>
        </p:spPr>
        <p:txBody>
          <a:bodyPr spcFirstLastPara="1" wrap="square" lIns="91425" tIns="45700" rIns="91425" bIns="45700" anchor="b"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Learning Objectives</a:t>
            </a:r>
            <a:endParaRPr sz="4600" b="1" i="0" u="none" strike="noStrike" cap="none">
              <a:solidFill>
                <a:srgbClr val="7D4D99"/>
              </a:solidFill>
              <a:latin typeface="Trebuchet MS"/>
              <a:ea typeface="Trebuchet MS"/>
              <a:cs typeface="Trebuchet MS"/>
              <a:sym typeface="Trebuchet MS"/>
            </a:endParaRPr>
          </a:p>
        </p:txBody>
      </p:sp>
      <p:sp>
        <p:nvSpPr>
          <p:cNvPr id="113" name="Shape 113"/>
          <p:cNvSpPr txBox="1">
            <a:spLocks noGrp="1"/>
          </p:cNvSpPr>
          <p:nvPr>
            <p:ph type="body" idx="1"/>
          </p:nvPr>
        </p:nvSpPr>
        <p:spPr>
          <a:xfrm>
            <a:off x="609600" y="839825"/>
            <a:ext cx="7856700" cy="5256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7D4D99"/>
              </a:buClr>
              <a:buSzPts val="3978"/>
              <a:buFont typeface="Arial"/>
              <a:buNone/>
            </a:pPr>
            <a:endParaRPr lang="en-US" sz="3060" b="0" i="0" u="none" strike="noStrike" cap="none" dirty="0" smtClean="0">
              <a:solidFill>
                <a:schemeClr val="dk2"/>
              </a:solidFill>
              <a:latin typeface="Trebuchet MS"/>
              <a:ea typeface="Trebuchet MS"/>
              <a:cs typeface="Trebuchet MS"/>
              <a:sym typeface="Trebuchet MS"/>
            </a:endParaRPr>
          </a:p>
          <a:p>
            <a:pPr marL="0" marR="0" lvl="0" indent="0" algn="l" rtl="0">
              <a:lnSpc>
                <a:spcPct val="80000"/>
              </a:lnSpc>
              <a:spcBef>
                <a:spcPts val="0"/>
              </a:spcBef>
              <a:spcAft>
                <a:spcPts val="0"/>
              </a:spcAft>
              <a:buClr>
                <a:srgbClr val="7D4D99"/>
              </a:buClr>
              <a:buSzPts val="3978"/>
              <a:buFont typeface="Arial"/>
              <a:buNone/>
            </a:pPr>
            <a:endParaRPr sz="3060" b="0" i="0" u="none" strike="noStrike" cap="none" dirty="0">
              <a:solidFill>
                <a:schemeClr val="dk2"/>
              </a:solidFill>
              <a:latin typeface="Trebuchet MS"/>
              <a:ea typeface="Trebuchet MS"/>
              <a:cs typeface="Trebuchet MS"/>
              <a:sym typeface="Trebuchet MS"/>
            </a:endParaRPr>
          </a:p>
          <a:p>
            <a:pPr marL="342900" marR="0" lvl="0" indent="-342900" algn="l" rtl="0">
              <a:lnSpc>
                <a:spcPct val="80000"/>
              </a:lnSpc>
              <a:spcBef>
                <a:spcPts val="0"/>
              </a:spcBef>
              <a:spcAft>
                <a:spcPts val="0"/>
              </a:spcAft>
              <a:buClr>
                <a:srgbClr val="7D4D99"/>
              </a:buClr>
              <a:buSzPts val="3978"/>
              <a:buFont typeface="Arial"/>
              <a:buChar char="•"/>
            </a:pPr>
            <a:r>
              <a:rPr lang="en-US" sz="3060" b="0" i="0" u="none" strike="noStrike" cap="none" dirty="0">
                <a:solidFill>
                  <a:schemeClr val="dk2"/>
                </a:solidFill>
                <a:latin typeface="Trebuchet MS"/>
                <a:ea typeface="Trebuchet MS"/>
                <a:cs typeface="Trebuchet MS"/>
                <a:sym typeface="Trebuchet MS"/>
              </a:rPr>
              <a:t>Review milestones</a:t>
            </a:r>
            <a:endParaRPr sz="2000" b="0" i="0" u="none" strike="noStrike" cap="none" dirty="0">
              <a:solidFill>
                <a:schemeClr val="dk2"/>
              </a:solidFill>
              <a:latin typeface="Trebuchet MS"/>
              <a:ea typeface="Trebuchet MS"/>
              <a:cs typeface="Trebuchet MS"/>
              <a:sym typeface="Trebuchet MS"/>
            </a:endParaRPr>
          </a:p>
          <a:p>
            <a:pPr marL="342900" marR="0" lvl="0" indent="-342900" algn="l" rtl="0">
              <a:lnSpc>
                <a:spcPct val="80000"/>
              </a:lnSpc>
              <a:spcBef>
                <a:spcPts val="912"/>
              </a:spcBef>
              <a:spcAft>
                <a:spcPts val="0"/>
              </a:spcAft>
              <a:buClr>
                <a:srgbClr val="7D4D99"/>
              </a:buClr>
              <a:buSzPts val="3978"/>
              <a:buFont typeface="Arial"/>
              <a:buChar char="•"/>
            </a:pPr>
            <a:r>
              <a:rPr lang="en-US" sz="3060" b="0" i="0" u="none" strike="noStrike" cap="none" dirty="0">
                <a:solidFill>
                  <a:schemeClr val="dk2"/>
                </a:solidFill>
                <a:latin typeface="Trebuchet MS"/>
                <a:ea typeface="Trebuchet MS"/>
                <a:cs typeface="Trebuchet MS"/>
                <a:sym typeface="Trebuchet MS"/>
              </a:rPr>
              <a:t>Build Knowledge through Dashboard Overview</a:t>
            </a:r>
            <a:endParaRPr sz="2000" b="0" i="0" u="none" strike="noStrike" cap="none" dirty="0">
              <a:solidFill>
                <a:schemeClr val="dk2"/>
              </a:solidFill>
              <a:latin typeface="Trebuchet MS"/>
              <a:ea typeface="Trebuchet MS"/>
              <a:cs typeface="Trebuchet MS"/>
              <a:sym typeface="Trebuchet MS"/>
            </a:endParaRPr>
          </a:p>
          <a:p>
            <a:pPr marL="342900" marR="0" lvl="0" indent="-342900" algn="l" rtl="0">
              <a:lnSpc>
                <a:spcPct val="80000"/>
              </a:lnSpc>
              <a:spcBef>
                <a:spcPts val="912"/>
              </a:spcBef>
              <a:spcAft>
                <a:spcPts val="0"/>
              </a:spcAft>
              <a:buClr>
                <a:srgbClr val="7D4D99"/>
              </a:buClr>
              <a:buSzPts val="3978"/>
              <a:buFont typeface="Arial"/>
              <a:buChar char="•"/>
            </a:pPr>
            <a:r>
              <a:rPr lang="en-US" sz="3060" b="0" i="0" u="none" strike="noStrike" cap="none" dirty="0">
                <a:solidFill>
                  <a:schemeClr val="dk2"/>
                </a:solidFill>
                <a:latin typeface="Trebuchet MS"/>
                <a:ea typeface="Trebuchet MS"/>
                <a:cs typeface="Trebuchet MS"/>
                <a:sym typeface="Trebuchet MS"/>
              </a:rPr>
              <a:t>Explore Dashboard with guided support </a:t>
            </a:r>
            <a:endParaRPr sz="2000" b="0" i="0" u="none" strike="noStrike" cap="none" dirty="0">
              <a:solidFill>
                <a:schemeClr val="dk2"/>
              </a:solidFill>
              <a:latin typeface="Trebuchet MS"/>
              <a:ea typeface="Trebuchet MS"/>
              <a:cs typeface="Trebuchet MS"/>
              <a:sym typeface="Trebuchet MS"/>
            </a:endParaRPr>
          </a:p>
          <a:p>
            <a:pPr marL="342900" marR="0" lvl="0" indent="-342900" algn="l" rtl="0">
              <a:lnSpc>
                <a:spcPct val="80000"/>
              </a:lnSpc>
              <a:spcBef>
                <a:spcPts val="912"/>
              </a:spcBef>
              <a:spcAft>
                <a:spcPts val="0"/>
              </a:spcAft>
              <a:buClr>
                <a:srgbClr val="7D4D99"/>
              </a:buClr>
              <a:buSzPts val="3978"/>
              <a:buFont typeface="Arial"/>
              <a:buChar char="•"/>
            </a:pPr>
            <a:r>
              <a:rPr lang="en-US" sz="3060" b="0" i="0" u="none" strike="noStrike" cap="none" dirty="0">
                <a:solidFill>
                  <a:schemeClr val="dk2"/>
                </a:solidFill>
                <a:latin typeface="Trebuchet MS"/>
                <a:ea typeface="Trebuchet MS"/>
                <a:cs typeface="Trebuchet MS"/>
                <a:sym typeface="Trebuchet MS"/>
              </a:rPr>
              <a:t>Use the key features and tools to monitor registration</a:t>
            </a:r>
            <a:endParaRPr sz="2000" b="0" i="0" u="none" strike="noStrike" cap="none" dirty="0">
              <a:solidFill>
                <a:schemeClr val="dk2"/>
              </a:solidFill>
              <a:latin typeface="Trebuchet MS"/>
              <a:ea typeface="Trebuchet MS"/>
              <a:cs typeface="Trebuchet MS"/>
              <a:sym typeface="Trebuchet MS"/>
            </a:endParaRPr>
          </a:p>
          <a:p>
            <a:pPr marL="342900" marR="0" lvl="0" indent="-342900" algn="l" rtl="0">
              <a:lnSpc>
                <a:spcPct val="80000"/>
              </a:lnSpc>
              <a:spcBef>
                <a:spcPts val="912"/>
              </a:spcBef>
              <a:spcAft>
                <a:spcPts val="0"/>
              </a:spcAft>
              <a:buClr>
                <a:srgbClr val="7D4D99"/>
              </a:buClr>
              <a:buSzPts val="3978"/>
              <a:buFont typeface="Arial"/>
              <a:buChar char="•"/>
            </a:pPr>
            <a:r>
              <a:rPr lang="en-US" sz="3060" b="0" i="0" u="none" strike="noStrike" cap="none" dirty="0">
                <a:solidFill>
                  <a:schemeClr val="dk2"/>
                </a:solidFill>
                <a:latin typeface="Trebuchet MS"/>
                <a:ea typeface="Trebuchet MS"/>
                <a:cs typeface="Trebuchet MS"/>
                <a:sym typeface="Trebuchet MS"/>
              </a:rPr>
              <a:t>Share best practices to increase the percentage of students with registered parents in your school</a:t>
            </a:r>
            <a:endParaRPr sz="2000" b="0" i="0" u="none" strike="noStrike" cap="none" dirty="0">
              <a:solidFill>
                <a:schemeClr val="dk2"/>
              </a:solidFill>
              <a:latin typeface="Trebuchet MS"/>
              <a:ea typeface="Trebuchet MS"/>
              <a:cs typeface="Trebuchet MS"/>
              <a:sym typeface="Trebuchet MS"/>
            </a:endParaRPr>
          </a:p>
          <a:p>
            <a:pPr marL="0" marR="0" lvl="0" indent="0" algn="l" rtl="0">
              <a:lnSpc>
                <a:spcPct val="80000"/>
              </a:lnSpc>
              <a:spcBef>
                <a:spcPts val="640"/>
              </a:spcBef>
              <a:spcAft>
                <a:spcPts val="0"/>
              </a:spcAft>
              <a:buClr>
                <a:srgbClr val="7D4D99"/>
              </a:buClr>
              <a:buSzPts val="2210"/>
              <a:buFont typeface="Georgia"/>
              <a:buNone/>
            </a:pPr>
            <a:endParaRPr sz="1700" b="0" i="0" u="none" strike="noStrike" cap="none" dirty="0">
              <a:solidFill>
                <a:schemeClr val="dk2"/>
              </a:solidFill>
              <a:latin typeface="Trebuchet MS"/>
              <a:ea typeface="Trebuchet MS"/>
              <a:cs typeface="Trebuchet MS"/>
              <a:sym typeface="Trebuchet MS"/>
            </a:endParaRPr>
          </a:p>
          <a:p>
            <a:pPr marL="0" marR="0" lvl="0" indent="0" algn="l" rtl="0">
              <a:lnSpc>
                <a:spcPct val="80000"/>
              </a:lnSpc>
              <a:spcBef>
                <a:spcPts val="640"/>
              </a:spcBef>
              <a:spcAft>
                <a:spcPts val="0"/>
              </a:spcAft>
              <a:buClr>
                <a:srgbClr val="7D4D99"/>
              </a:buClr>
              <a:buSzPts val="2210"/>
              <a:buFont typeface="Georgia"/>
              <a:buNone/>
            </a:pPr>
            <a:endParaRPr sz="1700" b="0" i="0" u="none" strike="noStrike" cap="none" dirty="0">
              <a:solidFill>
                <a:schemeClr val="dk2"/>
              </a:solidFill>
              <a:latin typeface="Trebuchet MS"/>
              <a:ea typeface="Trebuchet MS"/>
              <a:cs typeface="Trebuchet MS"/>
              <a:sym typeface="Trebuchet MS"/>
            </a:endParaRPr>
          </a:p>
        </p:txBody>
      </p:sp>
      <p:pic>
        <p:nvPicPr>
          <p:cNvPr id="114" name="Shape 114"/>
          <p:cNvPicPr preferRelativeResize="0"/>
          <p:nvPr/>
        </p:nvPicPr>
        <p:blipFill rotWithShape="1">
          <a:blip r:embed="rId3">
            <a:alphaModFix/>
          </a:blip>
          <a:srcRect/>
          <a:stretch/>
        </p:blipFill>
        <p:spPr>
          <a:xfrm>
            <a:off x="7150100" y="6318031"/>
            <a:ext cx="1993900" cy="671155"/>
          </a:xfrm>
          <a:prstGeom prst="rect">
            <a:avLst/>
          </a:prstGeom>
          <a:noFill/>
          <a:ln>
            <a:noFill/>
          </a:ln>
        </p:spPr>
      </p:pic>
      <p:pic>
        <p:nvPicPr>
          <p:cNvPr id="115" name="Shape 115"/>
          <p:cNvPicPr preferRelativeResize="0"/>
          <p:nvPr/>
        </p:nvPicPr>
        <p:blipFill rotWithShape="1">
          <a:blip r:embed="rId4">
            <a:alphaModFix/>
          </a:blip>
          <a:srcRect/>
          <a:stretch/>
        </p:blipFill>
        <p:spPr>
          <a:xfrm>
            <a:off x="7321550" y="0"/>
            <a:ext cx="1822450" cy="4143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838201" y="5791200"/>
            <a:ext cx="74676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chemeClr val="dk1"/>
                </a:solidFill>
                <a:latin typeface="Trebuchet MS"/>
                <a:ea typeface="Trebuchet MS"/>
                <a:cs typeface="Trebuchet MS"/>
                <a:sym typeface="Trebuchet MS"/>
              </a:rPr>
              <a:t>Dashboard Toolbar</a:t>
            </a:r>
            <a:endParaRPr sz="4600" b="1" i="0" u="none" strike="noStrike" cap="none">
              <a:solidFill>
                <a:schemeClr val="dk1"/>
              </a:solidFill>
              <a:latin typeface="Trebuchet MS"/>
              <a:ea typeface="Trebuchet MS"/>
              <a:cs typeface="Trebuchet MS"/>
              <a:sym typeface="Trebuchet MS"/>
            </a:endParaRPr>
          </a:p>
        </p:txBody>
      </p:sp>
      <p:pic>
        <p:nvPicPr>
          <p:cNvPr id="381" name="Shape 381"/>
          <p:cNvPicPr preferRelativeResize="0"/>
          <p:nvPr/>
        </p:nvPicPr>
        <p:blipFill rotWithShape="1">
          <a:blip r:embed="rId3">
            <a:alphaModFix/>
          </a:blip>
          <a:srcRect/>
          <a:stretch/>
        </p:blipFill>
        <p:spPr>
          <a:xfrm>
            <a:off x="457200" y="990600"/>
            <a:ext cx="8229600" cy="4724400"/>
          </a:xfrm>
          <a:prstGeom prst="rect">
            <a:avLst/>
          </a:prstGeom>
          <a:noFill/>
          <a:ln>
            <a:noFill/>
          </a:ln>
        </p:spPr>
      </p:pic>
      <p:pic>
        <p:nvPicPr>
          <p:cNvPr id="382" name="Shape 382"/>
          <p:cNvPicPr preferRelativeResize="0"/>
          <p:nvPr/>
        </p:nvPicPr>
        <p:blipFill rotWithShape="1">
          <a:blip r:embed="rId4">
            <a:alphaModFix/>
          </a:blip>
          <a:srcRect/>
          <a:stretch/>
        </p:blipFill>
        <p:spPr>
          <a:xfrm>
            <a:off x="2057400" y="-304800"/>
            <a:ext cx="4749800" cy="1493837"/>
          </a:xfrm>
          <a:prstGeom prst="rect">
            <a:avLst/>
          </a:prstGeom>
          <a:noFill/>
          <a:ln>
            <a:noFill/>
          </a:ln>
        </p:spPr>
      </p:pic>
      <p:pic>
        <p:nvPicPr>
          <p:cNvPr id="383" name="Shape 383"/>
          <p:cNvPicPr preferRelativeResize="0"/>
          <p:nvPr/>
        </p:nvPicPr>
        <p:blipFill rotWithShape="1">
          <a:blip r:embed="rId5">
            <a:alphaModFix/>
          </a:blip>
          <a:srcRect/>
          <a:stretch/>
        </p:blipFill>
        <p:spPr>
          <a:xfrm>
            <a:off x="7671875" y="6524555"/>
            <a:ext cx="1472125" cy="491100"/>
          </a:xfrm>
          <a:prstGeom prst="rect">
            <a:avLst/>
          </a:prstGeom>
          <a:noFill/>
          <a:ln>
            <a:noFill/>
          </a:ln>
        </p:spPr>
      </p:pic>
      <p:pic>
        <p:nvPicPr>
          <p:cNvPr id="384" name="Shape 384"/>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228600" y="1066800"/>
            <a:ext cx="84582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Dashboard Data</a:t>
            </a:r>
            <a:endParaRPr sz="4600" b="1" i="0" u="none" strike="noStrike" cap="none">
              <a:solidFill>
                <a:srgbClr val="7D4D99"/>
              </a:solidFill>
              <a:latin typeface="Trebuchet MS"/>
              <a:ea typeface="Trebuchet MS"/>
              <a:cs typeface="Trebuchet MS"/>
              <a:sym typeface="Trebuchet MS"/>
            </a:endParaRPr>
          </a:p>
        </p:txBody>
      </p:sp>
      <p:pic>
        <p:nvPicPr>
          <p:cNvPr id="390" name="Shape 390"/>
          <p:cNvPicPr preferRelativeResize="0">
            <a:picLocks noGrp="1"/>
          </p:cNvPicPr>
          <p:nvPr>
            <p:ph type="body" idx="1"/>
          </p:nvPr>
        </p:nvPicPr>
        <p:blipFill rotWithShape="1">
          <a:blip r:embed="rId3">
            <a:alphaModFix/>
          </a:blip>
          <a:srcRect/>
          <a:stretch/>
        </p:blipFill>
        <p:spPr>
          <a:xfrm>
            <a:off x="228601" y="2590800"/>
            <a:ext cx="8676022" cy="1584635"/>
          </a:xfrm>
          <a:prstGeom prst="rect">
            <a:avLst/>
          </a:prstGeom>
          <a:noFill/>
          <a:ln>
            <a:noFill/>
          </a:ln>
        </p:spPr>
      </p:pic>
      <p:sp>
        <p:nvSpPr>
          <p:cNvPr id="391" name="Shape 391"/>
          <p:cNvSpPr/>
          <p:nvPr/>
        </p:nvSpPr>
        <p:spPr>
          <a:xfrm>
            <a:off x="304800" y="5562600"/>
            <a:ext cx="8458200" cy="685800"/>
          </a:xfrm>
          <a:prstGeom prst="leftRightArrow">
            <a:avLst>
              <a:gd name="adj1" fmla="val 50000"/>
              <a:gd name="adj2" fmla="val 50000"/>
            </a:avLst>
          </a:prstGeom>
          <a:solidFill>
            <a:srgbClr val="D6DFCD"/>
          </a:solidFill>
          <a:ln w="15875" cap="flat" cmpd="sng">
            <a:solidFill>
              <a:srgbClr val="685C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D4D99"/>
                </a:solidFill>
                <a:latin typeface="Trebuchet MS"/>
                <a:ea typeface="Trebuchet MS"/>
                <a:cs typeface="Trebuchet MS"/>
                <a:sym typeface="Trebuchet MS"/>
              </a:rPr>
              <a:t>THREE PERFORMANCE TILES</a:t>
            </a:r>
            <a:endParaRPr sz="1800" b="1" i="0" u="none" strike="noStrike" cap="none">
              <a:solidFill>
                <a:srgbClr val="7D4D99"/>
              </a:solidFill>
              <a:latin typeface="Trebuchet MS"/>
              <a:ea typeface="Trebuchet MS"/>
              <a:cs typeface="Trebuchet MS"/>
              <a:sym typeface="Trebuchet MS"/>
            </a:endParaRPr>
          </a:p>
        </p:txBody>
      </p:sp>
      <p:sp>
        <p:nvSpPr>
          <p:cNvPr id="392" name="Shape 392"/>
          <p:cNvSpPr/>
          <p:nvPr/>
        </p:nvSpPr>
        <p:spPr>
          <a:xfrm rot="10800000">
            <a:off x="1344167" y="4343400"/>
            <a:ext cx="484632" cy="1324239"/>
          </a:xfrm>
          <a:prstGeom prst="downArrow">
            <a:avLst>
              <a:gd name="adj1" fmla="val 50000"/>
              <a:gd name="adj2" fmla="val 50000"/>
            </a:avLst>
          </a:prstGeom>
          <a:solidFill>
            <a:srgbClr val="D6DFCD"/>
          </a:solidFill>
          <a:ln w="15875" cap="flat" cmpd="sng">
            <a:solidFill>
              <a:srgbClr val="685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Shape 393"/>
          <p:cNvSpPr txBox="1"/>
          <p:nvPr/>
        </p:nvSpPr>
        <p:spPr>
          <a:xfrm rot="-5400000">
            <a:off x="984926" y="4944941"/>
            <a:ext cx="1203081" cy="2423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D4D99"/>
                </a:solidFill>
                <a:latin typeface="Trebuchet MS"/>
                <a:ea typeface="Trebuchet MS"/>
                <a:cs typeface="Trebuchet MS"/>
                <a:sym typeface="Trebuchet MS"/>
              </a:rPr>
              <a:t>SCHOOL</a:t>
            </a:r>
            <a:endParaRPr sz="1800" b="1" i="0" u="none" strike="noStrike" cap="none">
              <a:solidFill>
                <a:srgbClr val="7D4D99"/>
              </a:solidFill>
              <a:latin typeface="Trebuchet MS"/>
              <a:ea typeface="Trebuchet MS"/>
              <a:cs typeface="Trebuchet MS"/>
              <a:sym typeface="Trebuchet MS"/>
            </a:endParaRPr>
          </a:p>
        </p:txBody>
      </p:sp>
      <p:sp>
        <p:nvSpPr>
          <p:cNvPr id="394" name="Shape 394"/>
          <p:cNvSpPr/>
          <p:nvPr/>
        </p:nvSpPr>
        <p:spPr>
          <a:xfrm rot="10800000">
            <a:off x="4419600" y="4267200"/>
            <a:ext cx="484632" cy="1318519"/>
          </a:xfrm>
          <a:prstGeom prst="downArrow">
            <a:avLst>
              <a:gd name="adj1" fmla="val 50000"/>
              <a:gd name="adj2" fmla="val 50000"/>
            </a:avLst>
          </a:prstGeom>
          <a:solidFill>
            <a:srgbClr val="D6DFCD"/>
          </a:solidFill>
          <a:ln w="15875" cap="flat" cmpd="sng">
            <a:solidFill>
              <a:srgbClr val="685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Shape 395"/>
          <p:cNvSpPr txBox="1"/>
          <p:nvPr/>
        </p:nvSpPr>
        <p:spPr>
          <a:xfrm rot="-5400000">
            <a:off x="4063235" y="4865881"/>
            <a:ext cx="1197361" cy="2423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D4D99"/>
                </a:solidFill>
                <a:latin typeface="Trebuchet MS"/>
                <a:ea typeface="Trebuchet MS"/>
                <a:cs typeface="Trebuchet MS"/>
                <a:sym typeface="Trebuchet MS"/>
              </a:rPr>
              <a:t>LD WEST</a:t>
            </a:r>
            <a:endParaRPr sz="1800" b="1" i="0" u="none" strike="noStrike" cap="none">
              <a:solidFill>
                <a:srgbClr val="7D4D99"/>
              </a:solidFill>
              <a:latin typeface="Trebuchet MS"/>
              <a:ea typeface="Trebuchet MS"/>
              <a:cs typeface="Trebuchet MS"/>
              <a:sym typeface="Trebuchet MS"/>
            </a:endParaRPr>
          </a:p>
        </p:txBody>
      </p:sp>
      <p:sp>
        <p:nvSpPr>
          <p:cNvPr id="396" name="Shape 396"/>
          <p:cNvSpPr/>
          <p:nvPr/>
        </p:nvSpPr>
        <p:spPr>
          <a:xfrm rot="10800000">
            <a:off x="7208643" y="4343400"/>
            <a:ext cx="484632" cy="1283209"/>
          </a:xfrm>
          <a:prstGeom prst="downArrow">
            <a:avLst>
              <a:gd name="adj1" fmla="val 50000"/>
              <a:gd name="adj2" fmla="val 50000"/>
            </a:avLst>
          </a:prstGeom>
          <a:solidFill>
            <a:srgbClr val="D6DFCD"/>
          </a:solidFill>
          <a:ln w="15875" cap="flat" cmpd="sng">
            <a:solidFill>
              <a:srgbClr val="685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Shape 397"/>
          <p:cNvSpPr txBox="1"/>
          <p:nvPr/>
        </p:nvSpPr>
        <p:spPr>
          <a:xfrm rot="-5400000">
            <a:off x="6869915" y="4924426"/>
            <a:ext cx="1162051" cy="2423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D4D99"/>
                </a:solidFill>
                <a:latin typeface="Trebuchet MS"/>
                <a:ea typeface="Trebuchet MS"/>
                <a:cs typeface="Trebuchet MS"/>
                <a:sym typeface="Trebuchet MS"/>
              </a:rPr>
              <a:t>LAUSD</a:t>
            </a:r>
            <a:endParaRPr sz="1800" b="1" i="0" u="none" strike="noStrike" cap="none">
              <a:solidFill>
                <a:srgbClr val="7D4D99"/>
              </a:solidFill>
              <a:latin typeface="Trebuchet MS"/>
              <a:ea typeface="Trebuchet MS"/>
              <a:cs typeface="Trebuchet MS"/>
              <a:sym typeface="Trebuchet MS"/>
            </a:endParaRPr>
          </a:p>
        </p:txBody>
      </p:sp>
      <p:pic>
        <p:nvPicPr>
          <p:cNvPr id="398" name="Shape 398"/>
          <p:cNvPicPr preferRelativeResize="0"/>
          <p:nvPr/>
        </p:nvPicPr>
        <p:blipFill rotWithShape="1">
          <a:blip r:embed="rId4">
            <a:alphaModFix/>
          </a:blip>
          <a:srcRect/>
          <a:stretch/>
        </p:blipFill>
        <p:spPr>
          <a:xfrm>
            <a:off x="7150100" y="6399292"/>
            <a:ext cx="1993900" cy="665163"/>
          </a:xfrm>
          <a:prstGeom prst="rect">
            <a:avLst/>
          </a:prstGeom>
          <a:noFill/>
          <a:ln>
            <a:noFill/>
          </a:ln>
        </p:spPr>
      </p:pic>
      <p:pic>
        <p:nvPicPr>
          <p:cNvPr id="399" name="Shape 399"/>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09600" y="5486400"/>
            <a:ext cx="79248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Registration by School</a:t>
            </a:r>
            <a:endParaRPr sz="4600" b="1" i="0" u="none" strike="noStrike" cap="none">
              <a:solidFill>
                <a:srgbClr val="7D4D99"/>
              </a:solidFill>
              <a:latin typeface="Trebuchet MS"/>
              <a:ea typeface="Trebuchet MS"/>
              <a:cs typeface="Trebuchet MS"/>
              <a:sym typeface="Trebuchet MS"/>
            </a:endParaRPr>
          </a:p>
        </p:txBody>
      </p:sp>
      <p:pic>
        <p:nvPicPr>
          <p:cNvPr id="405" name="Shape 405"/>
          <p:cNvPicPr preferRelativeResize="0"/>
          <p:nvPr/>
        </p:nvPicPr>
        <p:blipFill rotWithShape="1">
          <a:blip r:embed="rId3">
            <a:alphaModFix/>
          </a:blip>
          <a:srcRect/>
          <a:stretch/>
        </p:blipFill>
        <p:spPr>
          <a:xfrm>
            <a:off x="2197100" y="-76200"/>
            <a:ext cx="4749800" cy="1493837"/>
          </a:xfrm>
          <a:prstGeom prst="rect">
            <a:avLst/>
          </a:prstGeom>
          <a:noFill/>
          <a:ln>
            <a:noFill/>
          </a:ln>
        </p:spPr>
      </p:pic>
      <p:pic>
        <p:nvPicPr>
          <p:cNvPr id="406" name="Shape 406"/>
          <p:cNvPicPr preferRelativeResize="0">
            <a:picLocks noGrp="1"/>
          </p:cNvPicPr>
          <p:nvPr>
            <p:ph type="body" idx="1"/>
          </p:nvPr>
        </p:nvPicPr>
        <p:blipFill rotWithShape="1">
          <a:blip r:embed="rId4">
            <a:alphaModFix/>
          </a:blip>
          <a:srcRect/>
          <a:stretch/>
        </p:blipFill>
        <p:spPr>
          <a:xfrm>
            <a:off x="266699" y="2286000"/>
            <a:ext cx="8610601" cy="3124200"/>
          </a:xfrm>
          <a:prstGeom prst="rect">
            <a:avLst/>
          </a:prstGeom>
          <a:noFill/>
          <a:ln>
            <a:noFill/>
          </a:ln>
        </p:spPr>
      </p:pic>
      <p:pic>
        <p:nvPicPr>
          <p:cNvPr id="407" name="Shape 407"/>
          <p:cNvPicPr preferRelativeResize="0"/>
          <p:nvPr/>
        </p:nvPicPr>
        <p:blipFill rotWithShape="1">
          <a:blip r:embed="rId5">
            <a:alphaModFix/>
          </a:blip>
          <a:srcRect/>
          <a:stretch/>
        </p:blipFill>
        <p:spPr>
          <a:xfrm>
            <a:off x="7150100" y="6269037"/>
            <a:ext cx="1993900" cy="665163"/>
          </a:xfrm>
          <a:prstGeom prst="rect">
            <a:avLst/>
          </a:prstGeom>
          <a:noFill/>
          <a:ln>
            <a:noFill/>
          </a:ln>
        </p:spPr>
      </p:pic>
      <p:pic>
        <p:nvPicPr>
          <p:cNvPr id="408" name="Shape 408"/>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914400" y="5287975"/>
            <a:ext cx="7010400" cy="12204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Registration by Teacher</a:t>
            </a:r>
            <a:endParaRPr sz="4600" b="1" i="0" u="none" strike="noStrike" cap="none">
              <a:solidFill>
                <a:srgbClr val="7D4D99"/>
              </a:solidFill>
              <a:latin typeface="Trebuchet MS"/>
              <a:ea typeface="Trebuchet MS"/>
              <a:cs typeface="Trebuchet MS"/>
              <a:sym typeface="Trebuchet MS"/>
            </a:endParaRPr>
          </a:p>
        </p:txBody>
      </p:sp>
      <p:pic>
        <p:nvPicPr>
          <p:cNvPr id="414" name="Shape 414"/>
          <p:cNvPicPr preferRelativeResize="0"/>
          <p:nvPr/>
        </p:nvPicPr>
        <p:blipFill rotWithShape="1">
          <a:blip r:embed="rId3">
            <a:alphaModFix/>
          </a:blip>
          <a:srcRect/>
          <a:stretch/>
        </p:blipFill>
        <p:spPr>
          <a:xfrm>
            <a:off x="2197100" y="76200"/>
            <a:ext cx="4749800" cy="1493837"/>
          </a:xfrm>
          <a:prstGeom prst="rect">
            <a:avLst/>
          </a:prstGeom>
          <a:noFill/>
          <a:ln>
            <a:noFill/>
          </a:ln>
        </p:spPr>
      </p:pic>
      <p:pic>
        <p:nvPicPr>
          <p:cNvPr id="415" name="Shape 415"/>
          <p:cNvPicPr preferRelativeResize="0">
            <a:picLocks noGrp="1"/>
          </p:cNvPicPr>
          <p:nvPr>
            <p:ph type="body" idx="1"/>
          </p:nvPr>
        </p:nvPicPr>
        <p:blipFill rotWithShape="1">
          <a:blip r:embed="rId4">
            <a:alphaModFix/>
          </a:blip>
          <a:srcRect/>
          <a:stretch/>
        </p:blipFill>
        <p:spPr>
          <a:xfrm>
            <a:off x="304800" y="1371600"/>
            <a:ext cx="8305800" cy="36384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pic>
        <p:nvPicPr>
          <p:cNvPr id="416" name="Shape 416"/>
          <p:cNvPicPr preferRelativeResize="0"/>
          <p:nvPr/>
        </p:nvPicPr>
        <p:blipFill rotWithShape="1">
          <a:blip r:embed="rId5">
            <a:alphaModFix/>
          </a:blip>
          <a:srcRect/>
          <a:stretch/>
        </p:blipFill>
        <p:spPr>
          <a:xfrm>
            <a:off x="7543800" y="6324174"/>
            <a:ext cx="1600200" cy="533825"/>
          </a:xfrm>
          <a:prstGeom prst="rect">
            <a:avLst/>
          </a:prstGeom>
          <a:noFill/>
          <a:ln>
            <a:noFill/>
          </a:ln>
        </p:spPr>
      </p:pic>
      <p:pic>
        <p:nvPicPr>
          <p:cNvPr id="417" name="Shape 417"/>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838201" y="5791200"/>
            <a:ext cx="7467600" cy="9906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4608"/>
              <a:buFont typeface="Georgia"/>
              <a:buChar char="*"/>
            </a:pPr>
            <a:r>
              <a:rPr lang="en-US" sz="3600" b="1" i="0" u="none" strike="noStrike" cap="none">
                <a:solidFill>
                  <a:srgbClr val="7D4D99"/>
                </a:solidFill>
                <a:latin typeface="Trebuchet MS"/>
                <a:ea typeface="Trebuchet MS"/>
                <a:cs typeface="Trebuchet MS"/>
                <a:sym typeface="Trebuchet MS"/>
              </a:rPr>
              <a:t>Registrations by Student</a:t>
            </a:r>
            <a:endParaRPr sz="3600" b="1" i="0" u="none" strike="noStrike" cap="none">
              <a:solidFill>
                <a:srgbClr val="7D4D99"/>
              </a:solidFill>
              <a:latin typeface="Trebuchet MS"/>
              <a:ea typeface="Trebuchet MS"/>
              <a:cs typeface="Trebuchet MS"/>
              <a:sym typeface="Trebuchet MS"/>
            </a:endParaRPr>
          </a:p>
        </p:txBody>
      </p:sp>
      <p:pic>
        <p:nvPicPr>
          <p:cNvPr id="423" name="Shape 423"/>
          <p:cNvPicPr preferRelativeResize="0"/>
          <p:nvPr/>
        </p:nvPicPr>
        <p:blipFill rotWithShape="1">
          <a:blip r:embed="rId3">
            <a:alphaModFix/>
          </a:blip>
          <a:srcRect/>
          <a:stretch/>
        </p:blipFill>
        <p:spPr>
          <a:xfrm>
            <a:off x="1981200" y="0"/>
            <a:ext cx="4749800" cy="1493837"/>
          </a:xfrm>
          <a:prstGeom prst="rect">
            <a:avLst/>
          </a:prstGeom>
          <a:noFill/>
          <a:ln>
            <a:noFill/>
          </a:ln>
        </p:spPr>
      </p:pic>
      <p:pic>
        <p:nvPicPr>
          <p:cNvPr id="424" name="Shape 424"/>
          <p:cNvPicPr preferRelativeResize="0">
            <a:picLocks noGrp="1"/>
          </p:cNvPicPr>
          <p:nvPr>
            <p:ph type="body" idx="1"/>
          </p:nvPr>
        </p:nvPicPr>
        <p:blipFill rotWithShape="1">
          <a:blip r:embed="rId4">
            <a:alphaModFix/>
          </a:blip>
          <a:srcRect/>
          <a:stretch/>
        </p:blipFill>
        <p:spPr>
          <a:xfrm>
            <a:off x="228600" y="1219200"/>
            <a:ext cx="8686800" cy="4495800"/>
          </a:xfrm>
          <a:prstGeom prst="rect">
            <a:avLst/>
          </a:prstGeom>
          <a:noFill/>
          <a:ln>
            <a:noFill/>
          </a:ln>
        </p:spPr>
      </p:pic>
      <p:pic>
        <p:nvPicPr>
          <p:cNvPr id="425" name="Shape 425"/>
          <p:cNvPicPr preferRelativeResize="0"/>
          <p:nvPr/>
        </p:nvPicPr>
        <p:blipFill rotWithShape="1">
          <a:blip r:embed="rId5">
            <a:alphaModFix/>
          </a:blip>
          <a:srcRect/>
          <a:stretch/>
        </p:blipFill>
        <p:spPr>
          <a:xfrm>
            <a:off x="7391400" y="6388948"/>
            <a:ext cx="1752600" cy="584666"/>
          </a:xfrm>
          <a:prstGeom prst="rect">
            <a:avLst/>
          </a:prstGeom>
          <a:noFill/>
          <a:ln>
            <a:noFill/>
          </a:ln>
        </p:spPr>
      </p:pic>
      <p:pic>
        <p:nvPicPr>
          <p:cNvPr id="426" name="Shape 426"/>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838201" y="5791200"/>
            <a:ext cx="7467600" cy="9906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4608"/>
              <a:buFont typeface="Georgia"/>
              <a:buChar char="*"/>
            </a:pPr>
            <a:r>
              <a:rPr lang="en-US" sz="3600" b="1" i="0" u="none" strike="noStrike" cap="none">
                <a:solidFill>
                  <a:srgbClr val="7D4D99"/>
                </a:solidFill>
                <a:latin typeface="Trebuchet MS"/>
                <a:ea typeface="Trebuchet MS"/>
                <a:cs typeface="Trebuchet MS"/>
                <a:sym typeface="Trebuchet MS"/>
              </a:rPr>
              <a:t>Registered Parents by Student</a:t>
            </a:r>
            <a:endParaRPr sz="3600" b="1" i="0" u="none" strike="noStrike" cap="none">
              <a:solidFill>
                <a:srgbClr val="7D4D99"/>
              </a:solidFill>
              <a:latin typeface="Trebuchet MS"/>
              <a:ea typeface="Trebuchet MS"/>
              <a:cs typeface="Trebuchet MS"/>
              <a:sym typeface="Trebuchet MS"/>
            </a:endParaRPr>
          </a:p>
        </p:txBody>
      </p:sp>
      <p:pic>
        <p:nvPicPr>
          <p:cNvPr id="432" name="Shape 432"/>
          <p:cNvPicPr preferRelativeResize="0"/>
          <p:nvPr/>
        </p:nvPicPr>
        <p:blipFill rotWithShape="1">
          <a:blip r:embed="rId3">
            <a:alphaModFix/>
          </a:blip>
          <a:srcRect/>
          <a:stretch/>
        </p:blipFill>
        <p:spPr>
          <a:xfrm>
            <a:off x="1981200" y="-188258"/>
            <a:ext cx="4749800" cy="1613646"/>
          </a:xfrm>
          <a:prstGeom prst="rect">
            <a:avLst/>
          </a:prstGeom>
          <a:noFill/>
          <a:ln>
            <a:noFill/>
          </a:ln>
        </p:spPr>
      </p:pic>
      <p:pic>
        <p:nvPicPr>
          <p:cNvPr id="433" name="Shape 433"/>
          <p:cNvPicPr preferRelativeResize="0"/>
          <p:nvPr/>
        </p:nvPicPr>
        <p:blipFill rotWithShape="1">
          <a:blip r:embed="rId4">
            <a:alphaModFix/>
          </a:blip>
          <a:srcRect/>
          <a:stretch/>
        </p:blipFill>
        <p:spPr>
          <a:xfrm>
            <a:off x="7545074" y="6492765"/>
            <a:ext cx="1598926" cy="533400"/>
          </a:xfrm>
          <a:prstGeom prst="rect">
            <a:avLst/>
          </a:prstGeom>
          <a:noFill/>
          <a:ln>
            <a:noFill/>
          </a:ln>
        </p:spPr>
      </p:pic>
      <p:pic>
        <p:nvPicPr>
          <p:cNvPr id="434" name="Shape 434"/>
          <p:cNvPicPr preferRelativeResize="0"/>
          <p:nvPr/>
        </p:nvPicPr>
        <p:blipFill rotWithShape="1">
          <a:blip r:embed="rId5">
            <a:alphaModFix/>
          </a:blip>
          <a:srcRect/>
          <a:stretch/>
        </p:blipFill>
        <p:spPr>
          <a:xfrm>
            <a:off x="134470" y="1628307"/>
            <a:ext cx="8848163" cy="3131951"/>
          </a:xfrm>
          <a:prstGeom prst="rect">
            <a:avLst/>
          </a:prstGeom>
          <a:noFill/>
          <a:ln>
            <a:noFill/>
          </a:ln>
        </p:spPr>
      </p:pic>
      <p:pic>
        <p:nvPicPr>
          <p:cNvPr id="435" name="Shape 435"/>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143000" y="381000"/>
            <a:ext cx="6512511"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D4D99"/>
              </a:buClr>
              <a:buSzPts val="6144"/>
              <a:buFont typeface="Georgia"/>
              <a:buNone/>
            </a:pPr>
            <a:r>
              <a:rPr lang="en-US" sz="4800" b="1" i="0" u="none" strike="noStrike" cap="none">
                <a:solidFill>
                  <a:schemeClr val="dk1"/>
                </a:solidFill>
                <a:latin typeface="Trebuchet MS"/>
                <a:ea typeface="Trebuchet MS"/>
                <a:cs typeface="Trebuchet MS"/>
                <a:sym typeface="Trebuchet MS"/>
              </a:rPr>
              <a:t>Online Demonstration</a:t>
            </a:r>
            <a:endParaRPr sz="4800" b="1" i="0" u="none" strike="noStrike" cap="none">
              <a:solidFill>
                <a:schemeClr val="dk1"/>
              </a:solidFill>
              <a:latin typeface="Trebuchet MS"/>
              <a:ea typeface="Trebuchet MS"/>
              <a:cs typeface="Trebuchet MS"/>
              <a:sym typeface="Trebuchet MS"/>
            </a:endParaRPr>
          </a:p>
        </p:txBody>
      </p:sp>
      <p:sp>
        <p:nvSpPr>
          <p:cNvPr id="441" name="Shape 441"/>
          <p:cNvSpPr txBox="1">
            <a:spLocks noGrp="1"/>
          </p:cNvSpPr>
          <p:nvPr>
            <p:ph type="body" idx="1"/>
          </p:nvPr>
        </p:nvSpPr>
        <p:spPr>
          <a:xfrm>
            <a:off x="1066800" y="1828800"/>
            <a:ext cx="3346704" cy="3474720"/>
          </a:xfrm>
          <a:prstGeom prst="rect">
            <a:avLst/>
          </a:prstGeom>
          <a:noFill/>
          <a:ln>
            <a:noFill/>
          </a:ln>
        </p:spPr>
        <p:txBody>
          <a:bodyPr spcFirstLastPara="1" wrap="square" lIns="91425" tIns="45700" rIns="91425" bIns="45700" anchor="t" anchorCtr="0">
            <a:noAutofit/>
          </a:bodyPr>
          <a:lstStyle/>
          <a:p>
            <a:pPr marL="45720" marR="0" lvl="0" indent="0" algn="l" rtl="0">
              <a:lnSpc>
                <a:spcPct val="100000"/>
              </a:lnSpc>
              <a:spcBef>
                <a:spcPts val="0"/>
              </a:spcBef>
              <a:spcAft>
                <a:spcPts val="0"/>
              </a:spcAft>
              <a:buClr>
                <a:srgbClr val="7D4D99"/>
              </a:buClr>
              <a:buSzPts val="2860"/>
              <a:buFont typeface="Georgia"/>
              <a:buNone/>
            </a:pPr>
            <a:r>
              <a:rPr lang="en-US" sz="2200" b="0" i="0" u="none" strike="noStrike" cap="none">
                <a:solidFill>
                  <a:srgbClr val="3F3F3F"/>
                </a:solidFill>
                <a:latin typeface="Trebuchet MS"/>
                <a:ea typeface="Trebuchet MS"/>
                <a:cs typeface="Trebuchet MS"/>
                <a:sym typeface="Trebuchet MS"/>
              </a:rPr>
              <a:t>Parent Portal Homepage</a:t>
            </a:r>
            <a:endParaRPr sz="2200" b="0" i="0" u="none" strike="noStrike" cap="none">
              <a:solidFill>
                <a:srgbClr val="3F3F3F"/>
              </a:solidFill>
              <a:latin typeface="Trebuchet MS"/>
              <a:ea typeface="Trebuchet MS"/>
              <a:cs typeface="Trebuchet MS"/>
              <a:sym typeface="Trebuchet MS"/>
            </a:endParaRPr>
          </a:p>
          <a:p>
            <a:pPr marL="45720" marR="0" lvl="0" indent="0" algn="l" rtl="0">
              <a:lnSpc>
                <a:spcPct val="100000"/>
              </a:lnSpc>
              <a:spcBef>
                <a:spcPts val="740"/>
              </a:spcBef>
              <a:spcAft>
                <a:spcPts val="0"/>
              </a:spcAft>
              <a:buClr>
                <a:srgbClr val="7D4D99"/>
              </a:buClr>
              <a:buSzPts val="2860"/>
              <a:buFont typeface="Georgia"/>
              <a:buNone/>
            </a:pPr>
            <a:endParaRPr sz="2200" b="0" i="0" u="none" strike="noStrike" cap="none">
              <a:solidFill>
                <a:srgbClr val="3F3F3F"/>
              </a:solidFill>
              <a:latin typeface="Trebuchet MS"/>
              <a:ea typeface="Trebuchet MS"/>
              <a:cs typeface="Trebuchet MS"/>
              <a:sym typeface="Trebuchet MS"/>
            </a:endParaRPr>
          </a:p>
        </p:txBody>
      </p:sp>
      <p:sp>
        <p:nvSpPr>
          <p:cNvPr id="442" name="Shape 442"/>
          <p:cNvSpPr txBox="1">
            <a:spLocks noGrp="1"/>
          </p:cNvSpPr>
          <p:nvPr>
            <p:ph type="body" idx="2"/>
          </p:nvPr>
        </p:nvSpPr>
        <p:spPr>
          <a:xfrm>
            <a:off x="4724400" y="1828800"/>
            <a:ext cx="3346704" cy="3474720"/>
          </a:xfrm>
          <a:prstGeom prst="rect">
            <a:avLst/>
          </a:prstGeom>
          <a:noFill/>
          <a:ln>
            <a:noFill/>
          </a:ln>
        </p:spPr>
        <p:txBody>
          <a:bodyPr spcFirstLastPara="1" wrap="square" lIns="91425" tIns="45700" rIns="91425" bIns="45700" anchor="t" anchorCtr="0">
            <a:noAutofit/>
          </a:bodyPr>
          <a:lstStyle/>
          <a:p>
            <a:pPr marL="45720" marR="0" lvl="0" indent="0" algn="r" rtl="0">
              <a:lnSpc>
                <a:spcPct val="100000"/>
              </a:lnSpc>
              <a:spcBef>
                <a:spcPts val="0"/>
              </a:spcBef>
              <a:spcAft>
                <a:spcPts val="0"/>
              </a:spcAft>
              <a:buClr>
                <a:srgbClr val="7D4D99"/>
              </a:buClr>
              <a:buSzPts val="2860"/>
              <a:buFont typeface="Georgia"/>
              <a:buNone/>
            </a:pPr>
            <a:r>
              <a:rPr lang="en-US" sz="2200" b="0" i="0" u="none" strike="noStrike" cap="none">
                <a:solidFill>
                  <a:srgbClr val="3F3F3F"/>
                </a:solidFill>
                <a:latin typeface="Trebuchet MS"/>
                <a:ea typeface="Trebuchet MS"/>
                <a:cs typeface="Trebuchet MS"/>
                <a:sym typeface="Trebuchet MS"/>
              </a:rPr>
              <a:t>Focus Homepage</a:t>
            </a:r>
            <a:endParaRPr sz="2200" b="0" i="0" u="none" strike="noStrike" cap="none">
              <a:solidFill>
                <a:srgbClr val="3F3F3F"/>
              </a:solidFill>
              <a:latin typeface="Trebuchet MS"/>
              <a:ea typeface="Trebuchet MS"/>
              <a:cs typeface="Trebuchet MS"/>
              <a:sym typeface="Trebuchet MS"/>
            </a:endParaRPr>
          </a:p>
        </p:txBody>
      </p:sp>
      <p:pic>
        <p:nvPicPr>
          <p:cNvPr id="443" name="Shape 443"/>
          <p:cNvPicPr preferRelativeResize="0"/>
          <p:nvPr/>
        </p:nvPicPr>
        <p:blipFill rotWithShape="1">
          <a:blip r:embed="rId3">
            <a:alphaModFix/>
          </a:blip>
          <a:srcRect/>
          <a:stretch/>
        </p:blipFill>
        <p:spPr>
          <a:xfrm>
            <a:off x="235636" y="2493980"/>
            <a:ext cx="4922330" cy="2200275"/>
          </a:xfrm>
          <a:prstGeom prst="rect">
            <a:avLst/>
          </a:prstGeom>
          <a:noFill/>
          <a:ln w="9525" cap="flat" cmpd="sng">
            <a:solidFill>
              <a:schemeClr val="dk1"/>
            </a:solidFill>
            <a:prstDash val="solid"/>
            <a:miter lim="800000"/>
            <a:headEnd type="none" w="sm" len="sm"/>
            <a:tailEnd type="none" w="sm" len="sm"/>
          </a:ln>
        </p:spPr>
      </p:pic>
      <p:pic>
        <p:nvPicPr>
          <p:cNvPr id="444" name="Shape 444" descr="Image result for arrow"/>
          <p:cNvPicPr preferRelativeResize="0"/>
          <p:nvPr/>
        </p:nvPicPr>
        <p:blipFill rotWithShape="1">
          <a:blip r:embed="rId4">
            <a:alphaModFix/>
          </a:blip>
          <a:srcRect/>
          <a:stretch/>
        </p:blipFill>
        <p:spPr>
          <a:xfrm>
            <a:off x="1358225" y="3594117"/>
            <a:ext cx="775520" cy="589600"/>
          </a:xfrm>
          <a:prstGeom prst="rect">
            <a:avLst/>
          </a:prstGeom>
          <a:noFill/>
          <a:ln>
            <a:noFill/>
          </a:ln>
        </p:spPr>
      </p:pic>
      <p:pic>
        <p:nvPicPr>
          <p:cNvPr id="445" name="Shape 445" descr="Image result for arrow"/>
          <p:cNvPicPr preferRelativeResize="0"/>
          <p:nvPr/>
        </p:nvPicPr>
        <p:blipFill rotWithShape="1">
          <a:blip r:embed="rId5">
            <a:alphaModFix/>
          </a:blip>
          <a:srcRect/>
          <a:stretch/>
        </p:blipFill>
        <p:spPr>
          <a:xfrm>
            <a:off x="609600" y="4694255"/>
            <a:ext cx="1009650" cy="1213641"/>
          </a:xfrm>
          <a:prstGeom prst="rect">
            <a:avLst/>
          </a:prstGeom>
          <a:noFill/>
          <a:ln>
            <a:noFill/>
          </a:ln>
        </p:spPr>
      </p:pic>
      <p:pic>
        <p:nvPicPr>
          <p:cNvPr id="446" name="Shape 446"/>
          <p:cNvPicPr preferRelativeResize="0"/>
          <p:nvPr/>
        </p:nvPicPr>
        <p:blipFill rotWithShape="1">
          <a:blip r:embed="rId6">
            <a:alphaModFix/>
          </a:blip>
          <a:srcRect/>
          <a:stretch/>
        </p:blipFill>
        <p:spPr>
          <a:xfrm>
            <a:off x="5715000" y="2447925"/>
            <a:ext cx="2609850" cy="3486150"/>
          </a:xfrm>
          <a:prstGeom prst="rect">
            <a:avLst/>
          </a:prstGeom>
          <a:noFill/>
          <a:ln>
            <a:noFill/>
          </a:ln>
        </p:spPr>
      </p:pic>
      <p:sp>
        <p:nvSpPr>
          <p:cNvPr id="447" name="Shape 447"/>
          <p:cNvSpPr/>
          <p:nvPr/>
        </p:nvSpPr>
        <p:spPr>
          <a:xfrm>
            <a:off x="235636" y="6059269"/>
            <a:ext cx="8089214"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sng" strike="noStrike" cap="none">
                <a:solidFill>
                  <a:schemeClr val="hlink"/>
                </a:solidFill>
                <a:latin typeface="Trebuchet MS"/>
                <a:ea typeface="Trebuchet MS"/>
                <a:cs typeface="Trebuchet MS"/>
                <a:sym typeface="Trebuchet MS"/>
                <a:hlinkClick r:id="rId7"/>
              </a:rPr>
              <a:t>https://focus.lausd.net/</a:t>
            </a:r>
            <a:endParaRPr sz="3600" b="0" i="0" u="none" strike="noStrike" cap="none">
              <a:solidFill>
                <a:srgbClr val="000000"/>
              </a:solidFill>
              <a:latin typeface="Trebuchet MS"/>
              <a:ea typeface="Trebuchet MS"/>
              <a:cs typeface="Trebuchet MS"/>
              <a:sym typeface="Trebuchet MS"/>
            </a:endParaRPr>
          </a:p>
        </p:txBody>
      </p:sp>
      <p:pic>
        <p:nvPicPr>
          <p:cNvPr id="448" name="Shape 448"/>
          <p:cNvPicPr preferRelativeResize="0"/>
          <p:nvPr/>
        </p:nvPicPr>
        <p:blipFill rotWithShape="1">
          <a:blip r:embed="rId8">
            <a:alphaModFix/>
          </a:blip>
          <a:srcRect/>
          <a:stretch/>
        </p:blipFill>
        <p:spPr>
          <a:xfrm>
            <a:off x="7150100" y="6373018"/>
            <a:ext cx="1993900" cy="665163"/>
          </a:xfrm>
          <a:prstGeom prst="rect">
            <a:avLst/>
          </a:prstGeom>
          <a:noFill/>
          <a:ln>
            <a:noFill/>
          </a:ln>
        </p:spPr>
      </p:pic>
      <p:pic>
        <p:nvPicPr>
          <p:cNvPr id="449" name="Shape 449"/>
          <p:cNvPicPr preferRelativeResize="0"/>
          <p:nvPr/>
        </p:nvPicPr>
        <p:blipFill rotWithShape="1">
          <a:blip r:embed="rId9">
            <a:alphaModFix/>
          </a:blip>
          <a:srcRect/>
          <a:stretch/>
        </p:blipFill>
        <p:spPr>
          <a:xfrm>
            <a:off x="7636252" y="2874003"/>
            <a:ext cx="925439" cy="867540"/>
          </a:xfrm>
          <a:prstGeom prst="rect">
            <a:avLst/>
          </a:prstGeom>
          <a:noFill/>
          <a:ln>
            <a:noFill/>
          </a:ln>
        </p:spPr>
      </p:pic>
      <p:pic>
        <p:nvPicPr>
          <p:cNvPr id="450" name="Shape 450"/>
          <p:cNvPicPr preferRelativeResize="0"/>
          <p:nvPr/>
        </p:nvPicPr>
        <p:blipFill rotWithShape="1">
          <a:blip r:embed="rId10">
            <a:alphaModFix/>
          </a:blip>
          <a:srcRect/>
          <a:stretch/>
        </p:blipFill>
        <p:spPr>
          <a:xfrm>
            <a:off x="7323368" y="7147"/>
            <a:ext cx="1820632" cy="4106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793289" y="5410200"/>
            <a:ext cx="6512511"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Export Reports</a:t>
            </a:r>
            <a:endParaRPr sz="4600" b="1" i="0" u="none" strike="noStrike" cap="none">
              <a:solidFill>
                <a:srgbClr val="7D4D99"/>
              </a:solidFill>
              <a:latin typeface="Trebuchet MS"/>
              <a:ea typeface="Trebuchet MS"/>
              <a:cs typeface="Trebuchet MS"/>
              <a:sym typeface="Trebuchet MS"/>
            </a:endParaRPr>
          </a:p>
        </p:txBody>
      </p:sp>
      <p:pic>
        <p:nvPicPr>
          <p:cNvPr id="456" name="Shape 456"/>
          <p:cNvPicPr preferRelativeResize="0">
            <a:picLocks noGrp="1"/>
          </p:cNvPicPr>
          <p:nvPr>
            <p:ph type="body" idx="1"/>
          </p:nvPr>
        </p:nvPicPr>
        <p:blipFill rotWithShape="1">
          <a:blip r:embed="rId3">
            <a:alphaModFix/>
          </a:blip>
          <a:srcRect/>
          <a:stretch/>
        </p:blipFill>
        <p:spPr>
          <a:xfrm>
            <a:off x="228600" y="1828800"/>
            <a:ext cx="8686800" cy="3657600"/>
          </a:xfrm>
          <a:prstGeom prst="rect">
            <a:avLst/>
          </a:prstGeom>
          <a:noFill/>
          <a:ln>
            <a:noFill/>
          </a:ln>
        </p:spPr>
      </p:pic>
      <p:pic>
        <p:nvPicPr>
          <p:cNvPr id="457" name="Shape 457"/>
          <p:cNvPicPr preferRelativeResize="0"/>
          <p:nvPr/>
        </p:nvPicPr>
        <p:blipFill rotWithShape="1">
          <a:blip r:embed="rId4">
            <a:alphaModFix/>
          </a:blip>
          <a:srcRect/>
          <a:stretch/>
        </p:blipFill>
        <p:spPr>
          <a:xfrm>
            <a:off x="7150100" y="6192837"/>
            <a:ext cx="1993900" cy="665163"/>
          </a:xfrm>
          <a:prstGeom prst="rect">
            <a:avLst/>
          </a:prstGeom>
          <a:noFill/>
          <a:ln>
            <a:noFill/>
          </a:ln>
        </p:spPr>
      </p:pic>
      <p:pic>
        <p:nvPicPr>
          <p:cNvPr id="458" name="Shape 458"/>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609600" y="4372168"/>
            <a:ext cx="8153399" cy="1800032"/>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Select Export Format</a:t>
            </a:r>
            <a:endParaRPr sz="4600" b="1" i="0" u="none" strike="noStrike" cap="none">
              <a:solidFill>
                <a:srgbClr val="7D4D99"/>
              </a:solidFill>
              <a:latin typeface="Trebuchet MS"/>
              <a:ea typeface="Trebuchet MS"/>
              <a:cs typeface="Trebuchet MS"/>
              <a:sym typeface="Trebuchet MS"/>
            </a:endParaRPr>
          </a:p>
        </p:txBody>
      </p:sp>
      <p:pic>
        <p:nvPicPr>
          <p:cNvPr id="464" name="Shape 464"/>
          <p:cNvPicPr preferRelativeResize="0">
            <a:picLocks noGrp="1"/>
          </p:cNvPicPr>
          <p:nvPr>
            <p:ph type="body" idx="1"/>
          </p:nvPr>
        </p:nvPicPr>
        <p:blipFill/>
        <p:spPr>
          <a:xfrm>
            <a:off x="533400" y="1201644"/>
            <a:ext cx="8382000" cy="2913156"/>
          </a:xfrm>
          <a:prstGeom prst="rect">
            <a:avLst/>
          </a:prstGeom>
          <a:solidFill>
            <a:srgbClr val="FFFFFF"/>
          </a:solidFill>
          <a:ln>
            <a:noFill/>
          </a:ln>
        </p:spPr>
      </p:pic>
      <p:pic>
        <p:nvPicPr>
          <p:cNvPr id="465" name="Shape 465"/>
          <p:cNvPicPr preferRelativeResize="0"/>
          <p:nvPr/>
        </p:nvPicPr>
        <p:blipFill rotWithShape="1">
          <a:blip r:embed="rId3">
            <a:alphaModFix/>
          </a:blip>
          <a:srcRect/>
          <a:stretch/>
        </p:blipFill>
        <p:spPr>
          <a:xfrm>
            <a:off x="7150100" y="6413554"/>
            <a:ext cx="1993900" cy="665163"/>
          </a:xfrm>
          <a:prstGeom prst="rect">
            <a:avLst/>
          </a:prstGeom>
          <a:noFill/>
          <a:ln>
            <a:noFill/>
          </a:ln>
        </p:spPr>
      </p:pic>
      <p:pic>
        <p:nvPicPr>
          <p:cNvPr id="466" name="Shape 466"/>
          <p:cNvPicPr preferRelativeResize="0"/>
          <p:nvPr/>
        </p:nvPicPr>
        <p:blipFill rotWithShape="1">
          <a:blip r:embed="rId4">
            <a:alphaModFix/>
          </a:blip>
          <a:srcRect/>
          <a:stretch/>
        </p:blipFill>
        <p:spPr>
          <a:xfrm>
            <a:off x="7323368" y="7147"/>
            <a:ext cx="1820632" cy="410674"/>
          </a:xfrm>
          <a:prstGeom prst="rect">
            <a:avLst/>
          </a:prstGeom>
          <a:noFill/>
          <a:ln>
            <a:noFill/>
          </a:ln>
        </p:spPr>
      </p:pic>
      <p:pic>
        <p:nvPicPr>
          <p:cNvPr id="467" name="Shape 467"/>
          <p:cNvPicPr preferRelativeResize="0"/>
          <p:nvPr/>
        </p:nvPicPr>
        <p:blipFill>
          <a:blip r:embed="rId5">
            <a:alphaModFix/>
          </a:blip>
          <a:stretch>
            <a:fillRect/>
          </a:stretch>
        </p:blipFill>
        <p:spPr>
          <a:xfrm>
            <a:off x="495300" y="1201650"/>
            <a:ext cx="8420101" cy="3320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5638800"/>
            <a:ext cx="8153400" cy="14478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Print Report/Component</a:t>
            </a:r>
            <a:endParaRPr sz="4600" b="1" i="0" u="none" strike="noStrike" cap="none">
              <a:solidFill>
                <a:srgbClr val="7D4D99"/>
              </a:solidFill>
              <a:latin typeface="Trebuchet MS"/>
              <a:ea typeface="Trebuchet MS"/>
              <a:cs typeface="Trebuchet MS"/>
              <a:sym typeface="Trebuchet MS"/>
            </a:endParaRPr>
          </a:p>
        </p:txBody>
      </p:sp>
      <p:pic>
        <p:nvPicPr>
          <p:cNvPr id="473" name="Shape 473"/>
          <p:cNvPicPr preferRelativeResize="0">
            <a:picLocks noGrp="1"/>
          </p:cNvPicPr>
          <p:nvPr>
            <p:ph type="body" idx="1"/>
          </p:nvPr>
        </p:nvPicPr>
        <p:blipFill rotWithShape="1">
          <a:blip r:embed="rId3">
            <a:alphaModFix/>
          </a:blip>
          <a:srcRect/>
          <a:stretch/>
        </p:blipFill>
        <p:spPr>
          <a:xfrm>
            <a:off x="457200" y="1600200"/>
            <a:ext cx="8153400" cy="3810000"/>
          </a:xfrm>
          <a:prstGeom prst="rect">
            <a:avLst/>
          </a:prstGeom>
          <a:noFill/>
          <a:ln>
            <a:noFill/>
          </a:ln>
        </p:spPr>
      </p:pic>
      <p:sp>
        <p:nvSpPr>
          <p:cNvPr id="474" name="Shape 474"/>
          <p:cNvSpPr/>
          <p:nvPr/>
        </p:nvSpPr>
        <p:spPr>
          <a:xfrm>
            <a:off x="2936039" y="304800"/>
            <a:ext cx="3271921" cy="8002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0000"/>
                </a:solidFill>
                <a:latin typeface="Trebuchet MS"/>
                <a:ea typeface="Trebuchet MS"/>
                <a:cs typeface="Trebuchet MS"/>
                <a:sym typeface="Trebuchet MS"/>
              </a:rPr>
              <a:t>More Tools </a:t>
            </a:r>
            <a:endParaRPr sz="1800" b="0" i="0" u="none" strike="noStrike" cap="none">
              <a:solidFill>
                <a:srgbClr val="000000"/>
              </a:solidFill>
              <a:latin typeface="Trebuchet MS"/>
              <a:ea typeface="Trebuchet MS"/>
              <a:cs typeface="Trebuchet MS"/>
              <a:sym typeface="Trebuchet MS"/>
            </a:endParaRPr>
          </a:p>
        </p:txBody>
      </p:sp>
      <p:pic>
        <p:nvPicPr>
          <p:cNvPr id="475" name="Shape 475"/>
          <p:cNvPicPr preferRelativeResize="0"/>
          <p:nvPr/>
        </p:nvPicPr>
        <p:blipFill rotWithShape="1">
          <a:blip r:embed="rId4">
            <a:alphaModFix/>
          </a:blip>
          <a:srcRect/>
          <a:stretch/>
        </p:blipFill>
        <p:spPr>
          <a:xfrm>
            <a:off x="7696200" y="6433556"/>
            <a:ext cx="1447800" cy="482985"/>
          </a:xfrm>
          <a:prstGeom prst="rect">
            <a:avLst/>
          </a:prstGeom>
          <a:noFill/>
          <a:ln>
            <a:noFill/>
          </a:ln>
        </p:spPr>
      </p:pic>
      <p:pic>
        <p:nvPicPr>
          <p:cNvPr id="476" name="Shape 476"/>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98250" y="-47425"/>
            <a:ext cx="74076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D4D99"/>
              </a:buClr>
              <a:buSzPts val="5888"/>
              <a:buFont typeface="Georgia"/>
              <a:buNone/>
            </a:pPr>
            <a:r>
              <a:rPr lang="en-US" sz="4600" b="1" i="0" u="none" strike="noStrike" cap="none">
                <a:solidFill>
                  <a:srgbClr val="761E86"/>
                </a:solidFill>
                <a:latin typeface="Trebuchet MS"/>
                <a:ea typeface="Trebuchet MS"/>
                <a:cs typeface="Trebuchet MS"/>
                <a:sym typeface="Trebuchet MS"/>
              </a:rPr>
              <a:t>What Research Says</a:t>
            </a:r>
            <a:endParaRPr sz="4600" b="1" i="0" u="none" strike="noStrike" cap="none">
              <a:solidFill>
                <a:srgbClr val="761E86"/>
              </a:solidFill>
              <a:latin typeface="Trebuchet MS"/>
              <a:ea typeface="Trebuchet MS"/>
              <a:cs typeface="Trebuchet MS"/>
              <a:sym typeface="Trebuchet MS"/>
            </a:endParaRPr>
          </a:p>
        </p:txBody>
      </p:sp>
      <p:sp>
        <p:nvSpPr>
          <p:cNvPr id="121" name="Shape 121"/>
          <p:cNvSpPr txBox="1">
            <a:spLocks noGrp="1"/>
          </p:cNvSpPr>
          <p:nvPr>
            <p:ph type="body" idx="1"/>
          </p:nvPr>
        </p:nvSpPr>
        <p:spPr>
          <a:xfrm>
            <a:off x="78275" y="1066800"/>
            <a:ext cx="9065700" cy="5489224"/>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7D4D99"/>
              </a:buClr>
              <a:buSzPts val="3900"/>
              <a:buFont typeface="Georgia"/>
              <a:buNone/>
            </a:pPr>
            <a:r>
              <a:rPr lang="en-US" sz="3000" b="1" i="0" u="none" strike="noStrike" cap="none">
                <a:solidFill>
                  <a:srgbClr val="7D4D99"/>
                </a:solidFill>
                <a:latin typeface="Arial"/>
                <a:ea typeface="Arial"/>
                <a:cs typeface="Arial"/>
                <a:sym typeface="Arial"/>
              </a:rPr>
              <a:t>Students with involved parents, no matter what their income or background, are more likely to: </a:t>
            </a:r>
            <a:endParaRPr sz="3000" b="1"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800" b="0" i="0" u="none" strike="noStrike" cap="none">
                <a:solidFill>
                  <a:schemeClr val="dk1"/>
                </a:solidFill>
                <a:latin typeface="Arial"/>
                <a:ea typeface="Arial"/>
                <a:cs typeface="Arial"/>
                <a:sym typeface="Arial"/>
              </a:rPr>
              <a:t>earn higher grades and test scores, and enroll in higher-level programs</a:t>
            </a:r>
            <a:endParaRPr sz="28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800" b="0" i="0" u="none" strike="noStrike" cap="none">
                <a:solidFill>
                  <a:schemeClr val="dk1"/>
                </a:solidFill>
                <a:latin typeface="Arial"/>
                <a:ea typeface="Arial"/>
                <a:cs typeface="Arial"/>
                <a:sym typeface="Arial"/>
              </a:rPr>
              <a:t>be promoted, pass their classes, and earn credits</a:t>
            </a:r>
            <a:endParaRPr sz="28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800" b="0" i="0" u="none" strike="noStrike" cap="none">
                <a:solidFill>
                  <a:schemeClr val="dk1"/>
                </a:solidFill>
                <a:latin typeface="Arial"/>
                <a:ea typeface="Arial"/>
                <a:cs typeface="Arial"/>
                <a:sym typeface="Arial"/>
              </a:rPr>
              <a:t>attend school regularly</a:t>
            </a:r>
            <a:endParaRPr sz="28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800" b="0" i="0" u="none" strike="noStrike" cap="none">
                <a:solidFill>
                  <a:schemeClr val="dk1"/>
                </a:solidFill>
                <a:latin typeface="Arial"/>
                <a:ea typeface="Arial"/>
                <a:cs typeface="Arial"/>
                <a:sym typeface="Arial"/>
              </a:rPr>
              <a:t>have better social skills, show improved behavior, and adapt well to school</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440"/>
              </a:spcBef>
              <a:spcAft>
                <a:spcPts val="300"/>
              </a:spcAft>
              <a:buClr>
                <a:srgbClr val="7D4D99"/>
              </a:buClr>
              <a:buSzPts val="2860"/>
              <a:buFont typeface="Georgia"/>
              <a:buNone/>
            </a:pPr>
            <a:endParaRPr sz="2200" b="0" i="0" u="none" strike="noStrike" cap="none">
              <a:solidFill>
                <a:srgbClr val="3F3F3F"/>
              </a:solidFill>
              <a:latin typeface="Trebuchet MS"/>
              <a:ea typeface="Trebuchet MS"/>
              <a:cs typeface="Trebuchet MS"/>
              <a:sym typeface="Trebuchet MS"/>
            </a:endParaRPr>
          </a:p>
        </p:txBody>
      </p:sp>
      <p:pic>
        <p:nvPicPr>
          <p:cNvPr id="122" name="Shape 122"/>
          <p:cNvPicPr preferRelativeResize="0"/>
          <p:nvPr/>
        </p:nvPicPr>
        <p:blipFill rotWithShape="1">
          <a:blip r:embed="rId3">
            <a:alphaModFix/>
          </a:blip>
          <a:srcRect/>
          <a:stretch/>
        </p:blipFill>
        <p:spPr>
          <a:xfrm>
            <a:off x="7048500" y="6339245"/>
            <a:ext cx="1993900" cy="671155"/>
          </a:xfrm>
          <a:prstGeom prst="rect">
            <a:avLst/>
          </a:prstGeom>
          <a:noFill/>
          <a:ln>
            <a:noFill/>
          </a:ln>
        </p:spPr>
      </p:pic>
      <p:pic>
        <p:nvPicPr>
          <p:cNvPr id="123" name="Shape 123"/>
          <p:cNvPicPr preferRelativeResize="0"/>
          <p:nvPr/>
        </p:nvPicPr>
        <p:blipFill rotWithShape="1">
          <a:blip r:embed="rId4">
            <a:alphaModFix/>
          </a:blip>
          <a:srcRect/>
          <a:stretch/>
        </p:blipFill>
        <p:spPr>
          <a:xfrm>
            <a:off x="7323368" y="7147"/>
            <a:ext cx="1820632" cy="4106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81001" y="5105400"/>
            <a:ext cx="7924800"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Click Print</a:t>
            </a:r>
            <a:endParaRPr sz="4600" b="1" i="0" u="none" strike="noStrike" cap="none">
              <a:solidFill>
                <a:srgbClr val="7D4D99"/>
              </a:solidFill>
              <a:latin typeface="Trebuchet MS"/>
              <a:ea typeface="Trebuchet MS"/>
              <a:cs typeface="Trebuchet MS"/>
              <a:sym typeface="Trebuchet MS"/>
            </a:endParaRPr>
          </a:p>
        </p:txBody>
      </p:sp>
      <p:pic>
        <p:nvPicPr>
          <p:cNvPr id="482" name="Shape 482"/>
          <p:cNvPicPr preferRelativeResize="0">
            <a:picLocks noGrp="1"/>
          </p:cNvPicPr>
          <p:nvPr>
            <p:ph type="body" idx="1"/>
          </p:nvPr>
        </p:nvPicPr>
        <p:blipFill rotWithShape="1">
          <a:blip r:embed="rId3">
            <a:alphaModFix/>
          </a:blip>
          <a:srcRect/>
          <a:stretch/>
        </p:blipFill>
        <p:spPr>
          <a:xfrm>
            <a:off x="457200" y="1751157"/>
            <a:ext cx="7772400" cy="2897043"/>
          </a:xfrm>
          <a:prstGeom prst="rect">
            <a:avLst/>
          </a:prstGeom>
          <a:noFill/>
          <a:ln>
            <a:noFill/>
          </a:ln>
        </p:spPr>
      </p:pic>
      <p:pic>
        <p:nvPicPr>
          <p:cNvPr id="483" name="Shape 483"/>
          <p:cNvPicPr preferRelativeResize="0"/>
          <p:nvPr/>
        </p:nvPicPr>
        <p:blipFill rotWithShape="1">
          <a:blip r:embed="rId4">
            <a:alphaModFix/>
          </a:blip>
          <a:srcRect/>
          <a:stretch/>
        </p:blipFill>
        <p:spPr>
          <a:xfrm>
            <a:off x="7150100" y="6413555"/>
            <a:ext cx="1993900" cy="665163"/>
          </a:xfrm>
          <a:prstGeom prst="rect">
            <a:avLst/>
          </a:prstGeom>
          <a:noFill/>
          <a:ln>
            <a:noFill/>
          </a:ln>
        </p:spPr>
      </p:pic>
      <p:pic>
        <p:nvPicPr>
          <p:cNvPr id="484" name="Shape 484"/>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5562600"/>
            <a:ext cx="8153399" cy="12192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Sample Reports</a:t>
            </a:r>
            <a:endParaRPr sz="4600" b="1" i="0" u="none" strike="noStrike" cap="none">
              <a:solidFill>
                <a:srgbClr val="7D4D99"/>
              </a:solidFill>
              <a:latin typeface="Trebuchet MS"/>
              <a:ea typeface="Trebuchet MS"/>
              <a:cs typeface="Trebuchet MS"/>
              <a:sym typeface="Trebuchet MS"/>
            </a:endParaRPr>
          </a:p>
        </p:txBody>
      </p:sp>
      <p:grpSp>
        <p:nvGrpSpPr>
          <p:cNvPr id="490" name="Shape 490"/>
          <p:cNvGrpSpPr/>
          <p:nvPr/>
        </p:nvGrpSpPr>
        <p:grpSpPr>
          <a:xfrm>
            <a:off x="236212" y="1218902"/>
            <a:ext cx="8747775" cy="3048595"/>
            <a:chOff x="7612" y="1218902"/>
            <a:chExt cx="8747775" cy="3048595"/>
          </a:xfrm>
        </p:grpSpPr>
        <p:sp>
          <p:nvSpPr>
            <p:cNvPr id="491" name="Shape 491"/>
            <p:cNvSpPr/>
            <p:nvPr/>
          </p:nvSpPr>
          <p:spPr>
            <a:xfrm>
              <a:off x="7612" y="1218902"/>
              <a:ext cx="2591306" cy="3048595"/>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Shape 492"/>
            <p:cNvSpPr/>
            <p:nvPr/>
          </p:nvSpPr>
          <p:spPr>
            <a:xfrm>
              <a:off x="137177" y="1340846"/>
              <a:ext cx="2332175" cy="1981586"/>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Shape 493"/>
            <p:cNvSpPr/>
            <p:nvPr/>
          </p:nvSpPr>
          <p:spPr>
            <a:xfrm>
              <a:off x="137177" y="3610117"/>
              <a:ext cx="2332175" cy="518236"/>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Shape 494"/>
            <p:cNvSpPr txBox="1"/>
            <p:nvPr/>
          </p:nvSpPr>
          <p:spPr>
            <a:xfrm>
              <a:off x="137177" y="3610117"/>
              <a:ext cx="2332175" cy="51823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Trebuchet MS"/>
                  <a:ea typeface="Trebuchet MS"/>
                  <a:cs typeface="Trebuchet MS"/>
                  <a:sym typeface="Trebuchet MS"/>
                </a:rPr>
                <a:t>Sample Report by Teacher</a:t>
              </a:r>
              <a:endParaRPr sz="1100" b="0" i="0" u="none" strike="noStrike" cap="none">
                <a:solidFill>
                  <a:schemeClr val="lt1"/>
                </a:solidFill>
                <a:latin typeface="Trebuchet MS"/>
                <a:ea typeface="Trebuchet MS"/>
                <a:cs typeface="Trebuchet MS"/>
                <a:sym typeface="Trebuchet MS"/>
              </a:endParaRPr>
            </a:p>
          </p:txBody>
        </p:sp>
        <p:sp>
          <p:nvSpPr>
            <p:cNvPr id="495" name="Shape 495"/>
            <p:cNvSpPr/>
            <p:nvPr/>
          </p:nvSpPr>
          <p:spPr>
            <a:xfrm>
              <a:off x="757000" y="3339633"/>
              <a:ext cx="1092530" cy="2360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Shape 496"/>
            <p:cNvSpPr txBox="1"/>
            <p:nvPr/>
          </p:nvSpPr>
          <p:spPr>
            <a:xfrm>
              <a:off x="757000" y="3339633"/>
              <a:ext cx="1092530" cy="23608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dk1"/>
                  </a:solidFill>
                  <a:latin typeface="Trebuchet MS"/>
                  <a:ea typeface="Trebuchet MS"/>
                  <a:cs typeface="Trebuchet MS"/>
                  <a:sym typeface="Trebuchet MS"/>
                </a:rPr>
                <a:t>PDF</a:t>
              </a:r>
              <a:endParaRPr sz="1100" b="0" i="0" u="none" strike="noStrike" cap="none">
                <a:solidFill>
                  <a:schemeClr val="dk1"/>
                </a:solidFill>
                <a:latin typeface="Trebuchet MS"/>
                <a:ea typeface="Trebuchet MS"/>
                <a:cs typeface="Trebuchet MS"/>
                <a:sym typeface="Trebuchet MS"/>
              </a:endParaRPr>
            </a:p>
          </p:txBody>
        </p:sp>
        <p:sp>
          <p:nvSpPr>
            <p:cNvPr id="497" name="Shape 497"/>
            <p:cNvSpPr/>
            <p:nvPr/>
          </p:nvSpPr>
          <p:spPr>
            <a:xfrm>
              <a:off x="3085846" y="1218902"/>
              <a:ext cx="2591306" cy="3048595"/>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Shape 498"/>
            <p:cNvSpPr/>
            <p:nvPr/>
          </p:nvSpPr>
          <p:spPr>
            <a:xfrm>
              <a:off x="3215412" y="1340846"/>
              <a:ext cx="2332175" cy="1981586"/>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Shape 499"/>
            <p:cNvSpPr/>
            <p:nvPr/>
          </p:nvSpPr>
          <p:spPr>
            <a:xfrm>
              <a:off x="3215412" y="3627317"/>
              <a:ext cx="2332175" cy="518236"/>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Shape 500"/>
            <p:cNvSpPr txBox="1"/>
            <p:nvPr/>
          </p:nvSpPr>
          <p:spPr>
            <a:xfrm>
              <a:off x="3215412" y="3627317"/>
              <a:ext cx="2332175" cy="51823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Trebuchet MS"/>
                  <a:ea typeface="Trebuchet MS"/>
                  <a:cs typeface="Trebuchet MS"/>
                  <a:sym typeface="Trebuchet MS"/>
                </a:rPr>
                <a:t>Sample Report by  Student</a:t>
              </a:r>
              <a:endParaRPr sz="1100" b="0" i="0" u="none" strike="noStrike" cap="none">
                <a:solidFill>
                  <a:schemeClr val="lt1"/>
                </a:solidFill>
                <a:latin typeface="Trebuchet MS"/>
                <a:ea typeface="Trebuchet MS"/>
                <a:cs typeface="Trebuchet MS"/>
                <a:sym typeface="Trebuchet MS"/>
              </a:endParaRPr>
            </a:p>
          </p:txBody>
        </p:sp>
        <p:sp>
          <p:nvSpPr>
            <p:cNvPr id="501" name="Shape 501"/>
            <p:cNvSpPr/>
            <p:nvPr/>
          </p:nvSpPr>
          <p:spPr>
            <a:xfrm>
              <a:off x="3215412" y="3322433"/>
              <a:ext cx="2332175" cy="304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Shape 502"/>
            <p:cNvSpPr txBox="1"/>
            <p:nvPr/>
          </p:nvSpPr>
          <p:spPr>
            <a:xfrm>
              <a:off x="3215412" y="3322433"/>
              <a:ext cx="2332175" cy="30488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dk1"/>
                  </a:solidFill>
                  <a:latin typeface="Trebuchet MS"/>
                  <a:ea typeface="Trebuchet MS"/>
                  <a:cs typeface="Trebuchet MS"/>
                  <a:sym typeface="Trebuchet MS"/>
                </a:rPr>
                <a:t>PDF</a:t>
              </a:r>
              <a:endParaRPr sz="1100" b="0" i="0" u="none" strike="noStrike" cap="none">
                <a:solidFill>
                  <a:schemeClr val="dk1"/>
                </a:solidFill>
                <a:latin typeface="Trebuchet MS"/>
                <a:ea typeface="Trebuchet MS"/>
                <a:cs typeface="Trebuchet MS"/>
                <a:sym typeface="Trebuchet MS"/>
              </a:endParaRPr>
            </a:p>
          </p:txBody>
        </p:sp>
        <p:sp>
          <p:nvSpPr>
            <p:cNvPr id="503" name="Shape 503"/>
            <p:cNvSpPr/>
            <p:nvPr/>
          </p:nvSpPr>
          <p:spPr>
            <a:xfrm>
              <a:off x="6164081" y="1218902"/>
              <a:ext cx="2591306" cy="3048595"/>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Shape 504"/>
            <p:cNvSpPr/>
            <p:nvPr/>
          </p:nvSpPr>
          <p:spPr>
            <a:xfrm>
              <a:off x="6293646" y="1340846"/>
              <a:ext cx="2332175" cy="1981586"/>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Shape 505"/>
            <p:cNvSpPr/>
            <p:nvPr/>
          </p:nvSpPr>
          <p:spPr>
            <a:xfrm>
              <a:off x="6293646" y="3627317"/>
              <a:ext cx="2332175" cy="518236"/>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Shape 506"/>
            <p:cNvSpPr txBox="1"/>
            <p:nvPr/>
          </p:nvSpPr>
          <p:spPr>
            <a:xfrm>
              <a:off x="6293646" y="3627317"/>
              <a:ext cx="2332175" cy="51823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Trebuchet MS"/>
                  <a:ea typeface="Trebuchet MS"/>
                  <a:cs typeface="Trebuchet MS"/>
                  <a:sym typeface="Trebuchet MS"/>
                </a:rPr>
                <a:t>Sample Report of Registered Parents </a:t>
              </a:r>
              <a:endParaRPr sz="1100" b="0" i="0" u="none" strike="noStrike" cap="none">
                <a:solidFill>
                  <a:schemeClr val="lt1"/>
                </a:solidFill>
                <a:latin typeface="Trebuchet MS"/>
                <a:ea typeface="Trebuchet MS"/>
                <a:cs typeface="Trebuchet MS"/>
                <a:sym typeface="Trebuchet MS"/>
              </a:endParaRPr>
            </a:p>
          </p:txBody>
        </p:sp>
        <p:sp>
          <p:nvSpPr>
            <p:cNvPr id="507" name="Shape 507"/>
            <p:cNvSpPr/>
            <p:nvPr/>
          </p:nvSpPr>
          <p:spPr>
            <a:xfrm>
              <a:off x="6293646" y="3322433"/>
              <a:ext cx="2332175" cy="304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Shape 508"/>
            <p:cNvSpPr txBox="1"/>
            <p:nvPr/>
          </p:nvSpPr>
          <p:spPr>
            <a:xfrm>
              <a:off x="6293646" y="3322433"/>
              <a:ext cx="2332175" cy="30488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dk1"/>
                  </a:solidFill>
                  <a:latin typeface="Trebuchet MS"/>
                  <a:ea typeface="Trebuchet MS"/>
                  <a:cs typeface="Trebuchet MS"/>
                  <a:sym typeface="Trebuchet MS"/>
                </a:rPr>
                <a:t>PDF</a:t>
              </a:r>
              <a:endParaRPr sz="1100" b="0" i="0" u="none" strike="noStrike" cap="none">
                <a:solidFill>
                  <a:schemeClr val="dk1"/>
                </a:solidFill>
                <a:latin typeface="Trebuchet MS"/>
                <a:ea typeface="Trebuchet MS"/>
                <a:cs typeface="Trebuchet MS"/>
                <a:sym typeface="Trebuchet MS"/>
              </a:endParaRPr>
            </a:p>
          </p:txBody>
        </p:sp>
      </p:grpSp>
      <p:pic>
        <p:nvPicPr>
          <p:cNvPr id="509" name="Shape 509"/>
          <p:cNvPicPr preferRelativeResize="0"/>
          <p:nvPr/>
        </p:nvPicPr>
        <p:blipFill rotWithShape="1">
          <a:blip r:embed="rId6">
            <a:alphaModFix/>
          </a:blip>
          <a:srcRect/>
          <a:stretch/>
        </p:blipFill>
        <p:spPr>
          <a:xfrm>
            <a:off x="7150100" y="6359495"/>
            <a:ext cx="1993900" cy="665163"/>
          </a:xfrm>
          <a:prstGeom prst="rect">
            <a:avLst/>
          </a:prstGeom>
          <a:noFill/>
          <a:ln>
            <a:noFill/>
          </a:ln>
        </p:spPr>
      </p:pic>
      <p:pic>
        <p:nvPicPr>
          <p:cNvPr id="510" name="Shape 510"/>
          <p:cNvPicPr preferRelativeResize="0"/>
          <p:nvPr/>
        </p:nvPicPr>
        <p:blipFill rotWithShape="1">
          <a:blip r:embed="rId7">
            <a:alphaModFix/>
          </a:blip>
          <a:srcRect/>
          <a:stretch/>
        </p:blipFill>
        <p:spPr>
          <a:xfrm>
            <a:off x="7323368" y="7147"/>
            <a:ext cx="1820632" cy="4106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81000" y="228600"/>
            <a:ext cx="8305799" cy="11430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Practice</a:t>
            </a:r>
            <a:br>
              <a:rPr lang="en-US" sz="4600" b="1" i="0" u="none" strike="noStrike" cap="none">
                <a:solidFill>
                  <a:srgbClr val="7D4D99"/>
                </a:solidFill>
                <a:latin typeface="Trebuchet MS"/>
                <a:ea typeface="Trebuchet MS"/>
                <a:cs typeface="Trebuchet MS"/>
                <a:sym typeface="Trebuchet MS"/>
              </a:rPr>
            </a:br>
            <a:r>
              <a:rPr lang="en-US" sz="4600" b="1" i="0" u="none" strike="noStrike" cap="none">
                <a:solidFill>
                  <a:srgbClr val="7D4D99"/>
                </a:solidFill>
                <a:latin typeface="Trebuchet MS"/>
                <a:ea typeface="Trebuchet MS"/>
                <a:cs typeface="Trebuchet MS"/>
                <a:sym typeface="Trebuchet MS"/>
              </a:rPr>
              <a:t>Creating Reports</a:t>
            </a:r>
            <a:r>
              <a:rPr lang="en-US" sz="4600" b="1" i="0" u="none" strike="noStrike" cap="none">
                <a:solidFill>
                  <a:schemeClr val="dk1"/>
                </a:solidFill>
                <a:latin typeface="Trebuchet MS"/>
                <a:ea typeface="Trebuchet MS"/>
                <a:cs typeface="Trebuchet MS"/>
                <a:sym typeface="Trebuchet MS"/>
              </a:rPr>
              <a:t/>
            </a:r>
            <a:br>
              <a:rPr lang="en-US" sz="4600" b="1" i="0" u="none" strike="noStrike" cap="none">
                <a:solidFill>
                  <a:schemeClr val="dk1"/>
                </a:solidFill>
                <a:latin typeface="Trebuchet MS"/>
                <a:ea typeface="Trebuchet MS"/>
                <a:cs typeface="Trebuchet MS"/>
                <a:sym typeface="Trebuchet MS"/>
              </a:rPr>
            </a:br>
            <a:endParaRPr sz="4600" b="1" i="0" u="none" strike="noStrike" cap="none">
              <a:solidFill>
                <a:schemeClr val="dk1"/>
              </a:solidFill>
              <a:latin typeface="Trebuchet MS"/>
              <a:ea typeface="Trebuchet MS"/>
              <a:cs typeface="Trebuchet MS"/>
              <a:sym typeface="Trebuchet MS"/>
            </a:endParaRPr>
          </a:p>
        </p:txBody>
      </p:sp>
      <p:pic>
        <p:nvPicPr>
          <p:cNvPr id="516" name="Shape 516"/>
          <p:cNvPicPr preferRelativeResize="0"/>
          <p:nvPr/>
        </p:nvPicPr>
        <p:blipFill rotWithShape="1">
          <a:blip r:embed="rId3">
            <a:alphaModFix/>
          </a:blip>
          <a:srcRect/>
          <a:stretch/>
        </p:blipFill>
        <p:spPr>
          <a:xfrm>
            <a:off x="2895600" y="2133600"/>
            <a:ext cx="3097213" cy="3816350"/>
          </a:xfrm>
          <a:prstGeom prst="rect">
            <a:avLst/>
          </a:prstGeom>
          <a:noFill/>
          <a:ln>
            <a:noFill/>
          </a:ln>
        </p:spPr>
      </p:pic>
      <p:pic>
        <p:nvPicPr>
          <p:cNvPr id="517" name="Shape 517"/>
          <p:cNvPicPr preferRelativeResize="0"/>
          <p:nvPr/>
        </p:nvPicPr>
        <p:blipFill rotWithShape="1">
          <a:blip r:embed="rId4">
            <a:alphaModFix/>
          </a:blip>
          <a:srcRect/>
          <a:stretch/>
        </p:blipFill>
        <p:spPr>
          <a:xfrm>
            <a:off x="7150100" y="6350492"/>
            <a:ext cx="1993900" cy="665163"/>
          </a:xfrm>
          <a:prstGeom prst="rect">
            <a:avLst/>
          </a:prstGeom>
          <a:noFill/>
          <a:ln>
            <a:noFill/>
          </a:ln>
        </p:spPr>
      </p:pic>
      <p:pic>
        <p:nvPicPr>
          <p:cNvPr id="518" name="Shape 518"/>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7D4D99"/>
              </a:buClr>
              <a:buSzPts val="2080"/>
              <a:buFont typeface="Georgia"/>
              <a:buNone/>
            </a:pPr>
            <a:endParaRPr sz="1600" b="0" i="0" u="none" strike="noStrike" cap="none">
              <a:solidFill>
                <a:srgbClr val="3F3F3F"/>
              </a:solidFill>
              <a:latin typeface="Trebuchet MS"/>
              <a:ea typeface="Trebuchet MS"/>
              <a:cs typeface="Trebuchet MS"/>
              <a:sym typeface="Trebuchet MS"/>
            </a:endParaRPr>
          </a:p>
        </p:txBody>
      </p:sp>
      <p:sp>
        <p:nvSpPr>
          <p:cNvPr id="524" name="Shape 524"/>
          <p:cNvSpPr txBox="1">
            <a:spLocks noGrp="1"/>
          </p:cNvSpPr>
          <p:nvPr>
            <p:ph type="title"/>
          </p:nvPr>
        </p:nvSpPr>
        <p:spPr>
          <a:xfrm>
            <a:off x="727268" y="4464421"/>
            <a:ext cx="7807132" cy="1143000"/>
          </a:xfrm>
          <a:prstGeom prst="rect">
            <a:avLst/>
          </a:prstGeom>
          <a:noFill/>
          <a:ln>
            <a:noFill/>
          </a:ln>
        </p:spPr>
        <p:txBody>
          <a:bodyPr spcFirstLastPara="1" wrap="square" lIns="91425" tIns="45700" rIns="91425" bIns="45700" anchor="b"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Trebuchet MS"/>
                <a:ea typeface="Trebuchet MS"/>
                <a:cs typeface="Trebuchet MS"/>
                <a:sym typeface="Trebuchet MS"/>
              </a:rPr>
              <a:t>Sharing Best Practices</a:t>
            </a:r>
            <a:endParaRPr sz="4600" b="1" i="0" u="none" strike="noStrike" cap="none">
              <a:solidFill>
                <a:srgbClr val="7D4D99"/>
              </a:solidFill>
              <a:latin typeface="Trebuchet MS"/>
              <a:ea typeface="Trebuchet MS"/>
              <a:cs typeface="Trebuchet MS"/>
              <a:sym typeface="Trebuchet MS"/>
            </a:endParaRPr>
          </a:p>
        </p:txBody>
      </p:sp>
      <p:pic>
        <p:nvPicPr>
          <p:cNvPr id="525" name="Shape 525"/>
          <p:cNvPicPr preferRelativeResize="0">
            <a:picLocks noGrp="1"/>
          </p:cNvPicPr>
          <p:nvPr>
            <p:ph type="pic" idx="2"/>
          </p:nvPr>
        </p:nvPicPr>
        <p:blipFill rotWithShape="1">
          <a:blip r:embed="rId3">
            <a:alphaModFix/>
          </a:blip>
          <a:srcRect l="244" r="244"/>
          <a:stretch/>
        </p:blipFill>
        <p:spPr>
          <a:xfrm>
            <a:off x="4475175" y="1143000"/>
            <a:ext cx="4114800" cy="3127806"/>
          </a:xfrm>
          <a:prstGeom prst="roundRect">
            <a:avLst>
              <a:gd name="adj" fmla="val 4230"/>
            </a:avLst>
          </a:prstGeom>
          <a:solidFill>
            <a:srgbClr val="B4ABBF"/>
          </a:solidFill>
          <a:ln>
            <a:noFill/>
          </a:ln>
          <a:effectLst>
            <a:reflection stA="23000" endA="300" endPos="28000" sy="-100000" algn="bl" rotWithShape="0"/>
          </a:effectLst>
        </p:spPr>
      </p:pic>
      <p:pic>
        <p:nvPicPr>
          <p:cNvPr id="526" name="Shape 526"/>
          <p:cNvPicPr preferRelativeResize="0"/>
          <p:nvPr/>
        </p:nvPicPr>
        <p:blipFill rotWithShape="1">
          <a:blip r:embed="rId4">
            <a:alphaModFix/>
          </a:blip>
          <a:srcRect/>
          <a:stretch/>
        </p:blipFill>
        <p:spPr>
          <a:xfrm>
            <a:off x="838200" y="838200"/>
            <a:ext cx="3886200" cy="2514600"/>
          </a:xfrm>
          <a:prstGeom prst="rect">
            <a:avLst/>
          </a:prstGeom>
          <a:noFill/>
          <a:ln>
            <a:noFill/>
          </a:ln>
        </p:spPr>
      </p:pic>
      <p:pic>
        <p:nvPicPr>
          <p:cNvPr id="527" name="Shape 527"/>
          <p:cNvPicPr preferRelativeResize="0"/>
          <p:nvPr/>
        </p:nvPicPr>
        <p:blipFill rotWithShape="1">
          <a:blip r:embed="rId5">
            <a:alphaModFix/>
          </a:blip>
          <a:srcRect/>
          <a:stretch/>
        </p:blipFill>
        <p:spPr>
          <a:xfrm>
            <a:off x="7102022" y="25444"/>
            <a:ext cx="1993900" cy="541958"/>
          </a:xfrm>
          <a:prstGeom prst="rect">
            <a:avLst/>
          </a:prstGeom>
          <a:noFill/>
          <a:ln>
            <a:noFill/>
          </a:ln>
        </p:spPr>
      </p:pic>
      <p:pic>
        <p:nvPicPr>
          <p:cNvPr id="528" name="Shape 528"/>
          <p:cNvPicPr preferRelativeResize="0"/>
          <p:nvPr/>
        </p:nvPicPr>
        <p:blipFill rotWithShape="1">
          <a:blip r:embed="rId6">
            <a:alphaModFix/>
          </a:blip>
          <a:srcRect/>
          <a:stretch/>
        </p:blipFill>
        <p:spPr>
          <a:xfrm>
            <a:off x="7150100" y="6339982"/>
            <a:ext cx="1993900" cy="6651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228600" y="2209800"/>
            <a:ext cx="2971800" cy="1258493"/>
          </a:xfrm>
          <a:prstGeom prst="rect">
            <a:avLst/>
          </a:prstGeom>
          <a:noFill/>
          <a:ln>
            <a:noFill/>
          </a:ln>
        </p:spPr>
        <p:txBody>
          <a:bodyPr spcFirstLastPara="1" wrap="square" lIns="91425" tIns="45700" rIns="91425" bIns="45700" anchor="b" anchorCtr="0">
            <a:noAutofit/>
          </a:bodyPr>
          <a:lstStyle/>
          <a:p>
            <a:pPr marL="228600" marR="0" lvl="0" indent="-1015" algn="l" rtl="0">
              <a:lnSpc>
                <a:spcPct val="100000"/>
              </a:lnSpc>
              <a:spcBef>
                <a:spcPts val="0"/>
              </a:spcBef>
              <a:spcAft>
                <a:spcPts val="0"/>
              </a:spcAft>
              <a:buClr>
                <a:srgbClr val="7D4D99"/>
              </a:buClr>
              <a:buSzPts val="3584"/>
              <a:buFont typeface="Georgia"/>
              <a:buNone/>
            </a:pPr>
            <a:endParaRPr sz="2800" b="1" i="0" u="none" strike="noStrike" cap="none">
              <a:solidFill>
                <a:schemeClr val="dk1"/>
              </a:solidFill>
              <a:latin typeface="Trebuchet MS"/>
              <a:ea typeface="Trebuchet MS"/>
              <a:cs typeface="Trebuchet MS"/>
              <a:sym typeface="Trebuchet MS"/>
            </a:endParaRPr>
          </a:p>
        </p:txBody>
      </p:sp>
      <p:sp>
        <p:nvSpPr>
          <p:cNvPr id="534" name="Shape 534"/>
          <p:cNvSpPr txBox="1">
            <a:spLocks noGrp="1"/>
          </p:cNvSpPr>
          <p:nvPr>
            <p:ph type="body" idx="2"/>
          </p:nvPr>
        </p:nvSpPr>
        <p:spPr>
          <a:xfrm>
            <a:off x="228600" y="3497802"/>
            <a:ext cx="2971800" cy="2139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D4D99"/>
              </a:buClr>
              <a:buSzPts val="1820"/>
              <a:buFont typeface="Georgia"/>
              <a:buNone/>
            </a:pPr>
            <a:endParaRPr sz="1400" b="0" i="0" u="none" strike="noStrike" cap="none">
              <a:solidFill>
                <a:srgbClr val="3F3F3F"/>
              </a:solidFill>
              <a:latin typeface="Trebuchet MS"/>
              <a:ea typeface="Trebuchet MS"/>
              <a:cs typeface="Trebuchet MS"/>
              <a:sym typeface="Trebuchet MS"/>
            </a:endParaRPr>
          </a:p>
        </p:txBody>
      </p:sp>
      <p:pic>
        <p:nvPicPr>
          <p:cNvPr id="535" name="Shape 535"/>
          <p:cNvPicPr preferRelativeResize="0"/>
          <p:nvPr/>
        </p:nvPicPr>
        <p:blipFill rotWithShape="1">
          <a:blip r:embed="rId3">
            <a:alphaModFix/>
          </a:blip>
          <a:srcRect/>
          <a:stretch/>
        </p:blipFill>
        <p:spPr>
          <a:xfrm>
            <a:off x="223157" y="1905001"/>
            <a:ext cx="3048000" cy="4190999"/>
          </a:xfrm>
          <a:prstGeom prst="rect">
            <a:avLst/>
          </a:prstGeom>
          <a:noFill/>
          <a:ln>
            <a:noFill/>
          </a:ln>
        </p:spPr>
      </p:pic>
      <p:pic>
        <p:nvPicPr>
          <p:cNvPr id="536" name="Shape 536"/>
          <p:cNvPicPr preferRelativeResize="0"/>
          <p:nvPr/>
        </p:nvPicPr>
        <p:blipFill rotWithShape="1">
          <a:blip r:embed="rId4">
            <a:alphaModFix/>
          </a:blip>
          <a:srcRect/>
          <a:stretch/>
        </p:blipFill>
        <p:spPr>
          <a:xfrm>
            <a:off x="223157" y="567402"/>
            <a:ext cx="3048000" cy="1337598"/>
          </a:xfrm>
          <a:prstGeom prst="rect">
            <a:avLst/>
          </a:prstGeom>
          <a:noFill/>
          <a:ln>
            <a:noFill/>
          </a:ln>
        </p:spPr>
      </p:pic>
      <p:pic>
        <p:nvPicPr>
          <p:cNvPr id="537" name="Shape 537"/>
          <p:cNvPicPr preferRelativeResize="0"/>
          <p:nvPr/>
        </p:nvPicPr>
        <p:blipFill rotWithShape="1">
          <a:blip r:embed="rId5">
            <a:alphaModFix/>
          </a:blip>
          <a:srcRect/>
          <a:stretch/>
        </p:blipFill>
        <p:spPr>
          <a:xfrm>
            <a:off x="7102022" y="25444"/>
            <a:ext cx="1993900" cy="541958"/>
          </a:xfrm>
          <a:prstGeom prst="rect">
            <a:avLst/>
          </a:prstGeom>
          <a:noFill/>
          <a:ln>
            <a:noFill/>
          </a:ln>
        </p:spPr>
      </p:pic>
      <p:pic>
        <p:nvPicPr>
          <p:cNvPr id="538" name="Shape 538"/>
          <p:cNvPicPr preferRelativeResize="0"/>
          <p:nvPr/>
        </p:nvPicPr>
        <p:blipFill rotWithShape="1">
          <a:blip r:embed="rId6">
            <a:alphaModFix/>
          </a:blip>
          <a:srcRect/>
          <a:stretch/>
        </p:blipFill>
        <p:spPr>
          <a:xfrm>
            <a:off x="7102022" y="6345424"/>
            <a:ext cx="1993900" cy="665163"/>
          </a:xfrm>
          <a:prstGeom prst="rect">
            <a:avLst/>
          </a:prstGeom>
          <a:noFill/>
          <a:ln>
            <a:noFill/>
          </a:ln>
        </p:spPr>
      </p:pic>
      <p:pic>
        <p:nvPicPr>
          <p:cNvPr id="539" name="Shape 539"/>
          <p:cNvPicPr preferRelativeResize="0"/>
          <p:nvPr/>
        </p:nvPicPr>
        <p:blipFill>
          <a:blip r:embed="rId7">
            <a:alphaModFix/>
          </a:blip>
          <a:stretch>
            <a:fillRect/>
          </a:stretch>
        </p:blipFill>
        <p:spPr>
          <a:xfrm>
            <a:off x="3271150" y="719800"/>
            <a:ext cx="5720451" cy="5376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152400" y="0"/>
            <a:ext cx="8973607" cy="13716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chemeClr val="dk1"/>
                </a:solidFill>
                <a:latin typeface="Trebuchet MS"/>
                <a:ea typeface="Trebuchet MS"/>
                <a:cs typeface="Trebuchet MS"/>
                <a:sym typeface="Trebuchet MS"/>
              </a:rPr>
              <a:t> </a:t>
            </a:r>
            <a:r>
              <a:rPr lang="en-US" sz="3600" b="1" i="0" u="none" strike="noStrike" cap="none">
                <a:solidFill>
                  <a:schemeClr val="dk1"/>
                </a:solidFill>
                <a:latin typeface="Trebuchet MS"/>
                <a:ea typeface="Trebuchet MS"/>
                <a:cs typeface="Trebuchet MS"/>
                <a:sym typeface="Trebuchet MS"/>
              </a:rPr>
              <a:t>Getting the Word Out</a:t>
            </a:r>
            <a:endParaRPr sz="3600" b="1" i="0" u="none" strike="noStrike" cap="none">
              <a:solidFill>
                <a:schemeClr val="dk1"/>
              </a:solidFill>
              <a:latin typeface="Trebuchet MS"/>
              <a:ea typeface="Trebuchet MS"/>
              <a:cs typeface="Trebuchet MS"/>
              <a:sym typeface="Trebuchet MS"/>
            </a:endParaRPr>
          </a:p>
        </p:txBody>
      </p:sp>
      <p:pic>
        <p:nvPicPr>
          <p:cNvPr id="545" name="Shape 545"/>
          <p:cNvPicPr preferRelativeResize="0">
            <a:picLocks noGrp="1"/>
          </p:cNvPicPr>
          <p:nvPr>
            <p:ph type="body" idx="1"/>
          </p:nvPr>
        </p:nvPicPr>
        <p:blipFill rotWithShape="1">
          <a:blip r:embed="rId3">
            <a:alphaModFix/>
          </a:blip>
          <a:srcRect/>
          <a:stretch/>
        </p:blipFill>
        <p:spPr>
          <a:xfrm>
            <a:off x="186720" y="2329093"/>
            <a:ext cx="2534255" cy="3157307"/>
          </a:xfrm>
          <a:prstGeom prst="rect">
            <a:avLst/>
          </a:prstGeom>
          <a:noFill/>
          <a:ln>
            <a:noFill/>
          </a:ln>
        </p:spPr>
      </p:pic>
      <p:pic>
        <p:nvPicPr>
          <p:cNvPr id="546" name="Shape 546"/>
          <p:cNvPicPr preferRelativeResize="0"/>
          <p:nvPr/>
        </p:nvPicPr>
        <p:blipFill rotWithShape="1">
          <a:blip r:embed="rId4">
            <a:alphaModFix/>
          </a:blip>
          <a:srcRect/>
          <a:stretch/>
        </p:blipFill>
        <p:spPr>
          <a:xfrm>
            <a:off x="170393" y="944312"/>
            <a:ext cx="2550584" cy="1385450"/>
          </a:xfrm>
          <a:prstGeom prst="rect">
            <a:avLst/>
          </a:prstGeom>
          <a:noFill/>
          <a:ln>
            <a:noFill/>
          </a:ln>
        </p:spPr>
      </p:pic>
      <p:pic>
        <p:nvPicPr>
          <p:cNvPr id="547" name="Shape 547"/>
          <p:cNvPicPr preferRelativeResize="0"/>
          <p:nvPr/>
        </p:nvPicPr>
        <p:blipFill rotWithShape="1">
          <a:blip r:embed="rId5">
            <a:alphaModFix/>
          </a:blip>
          <a:srcRect/>
          <a:stretch/>
        </p:blipFill>
        <p:spPr>
          <a:xfrm>
            <a:off x="170392" y="5500715"/>
            <a:ext cx="2550584" cy="1074229"/>
          </a:xfrm>
          <a:prstGeom prst="rect">
            <a:avLst/>
          </a:prstGeom>
          <a:noFill/>
          <a:ln>
            <a:noFill/>
          </a:ln>
        </p:spPr>
      </p:pic>
      <p:pic>
        <p:nvPicPr>
          <p:cNvPr id="548" name="Shape 548"/>
          <p:cNvPicPr preferRelativeResize="0"/>
          <p:nvPr/>
        </p:nvPicPr>
        <p:blipFill rotWithShape="1">
          <a:blip r:embed="rId6">
            <a:alphaModFix/>
          </a:blip>
          <a:srcRect/>
          <a:stretch/>
        </p:blipFill>
        <p:spPr>
          <a:xfrm>
            <a:off x="6889996" y="3935422"/>
            <a:ext cx="1828800" cy="1123851"/>
          </a:xfrm>
          <a:prstGeom prst="rect">
            <a:avLst/>
          </a:prstGeom>
          <a:noFill/>
          <a:ln>
            <a:noFill/>
          </a:ln>
        </p:spPr>
      </p:pic>
      <p:pic>
        <p:nvPicPr>
          <p:cNvPr id="549" name="Shape 549"/>
          <p:cNvPicPr preferRelativeResize="0"/>
          <p:nvPr/>
        </p:nvPicPr>
        <p:blipFill rotWithShape="1">
          <a:blip r:embed="rId7">
            <a:alphaModFix/>
          </a:blip>
          <a:srcRect/>
          <a:stretch/>
        </p:blipFill>
        <p:spPr>
          <a:xfrm>
            <a:off x="6867894" y="5137173"/>
            <a:ext cx="1873004" cy="1325767"/>
          </a:xfrm>
          <a:prstGeom prst="rect">
            <a:avLst/>
          </a:prstGeom>
          <a:noFill/>
          <a:ln>
            <a:noFill/>
          </a:ln>
        </p:spPr>
      </p:pic>
      <p:pic>
        <p:nvPicPr>
          <p:cNvPr id="550" name="Shape 550"/>
          <p:cNvPicPr preferRelativeResize="0"/>
          <p:nvPr/>
        </p:nvPicPr>
        <p:blipFill rotWithShape="1">
          <a:blip r:embed="rId8">
            <a:alphaModFix/>
          </a:blip>
          <a:srcRect/>
          <a:stretch/>
        </p:blipFill>
        <p:spPr>
          <a:xfrm>
            <a:off x="6775696" y="2673854"/>
            <a:ext cx="2057400" cy="1190901"/>
          </a:xfrm>
          <a:prstGeom prst="rect">
            <a:avLst/>
          </a:prstGeom>
          <a:noFill/>
          <a:ln>
            <a:noFill/>
          </a:ln>
        </p:spPr>
      </p:pic>
      <p:pic>
        <p:nvPicPr>
          <p:cNvPr id="551" name="Shape 551"/>
          <p:cNvPicPr preferRelativeResize="0"/>
          <p:nvPr/>
        </p:nvPicPr>
        <p:blipFill rotWithShape="1">
          <a:blip r:embed="rId9">
            <a:alphaModFix/>
          </a:blip>
          <a:srcRect/>
          <a:stretch/>
        </p:blipFill>
        <p:spPr>
          <a:xfrm>
            <a:off x="3120794" y="3668802"/>
            <a:ext cx="3145536" cy="1202301"/>
          </a:xfrm>
          <a:prstGeom prst="rect">
            <a:avLst/>
          </a:prstGeom>
          <a:noFill/>
          <a:ln>
            <a:noFill/>
          </a:ln>
        </p:spPr>
      </p:pic>
      <p:pic>
        <p:nvPicPr>
          <p:cNvPr id="552" name="Shape 552"/>
          <p:cNvPicPr preferRelativeResize="0"/>
          <p:nvPr/>
        </p:nvPicPr>
        <p:blipFill rotWithShape="1">
          <a:blip r:embed="rId10">
            <a:alphaModFix/>
          </a:blip>
          <a:srcRect/>
          <a:stretch/>
        </p:blipFill>
        <p:spPr>
          <a:xfrm>
            <a:off x="2819400" y="5012301"/>
            <a:ext cx="1725168" cy="1462658"/>
          </a:xfrm>
          <a:prstGeom prst="rect">
            <a:avLst/>
          </a:prstGeom>
          <a:noFill/>
          <a:ln>
            <a:noFill/>
          </a:ln>
        </p:spPr>
      </p:pic>
      <p:pic>
        <p:nvPicPr>
          <p:cNvPr id="553" name="Shape 553"/>
          <p:cNvPicPr preferRelativeResize="0"/>
          <p:nvPr/>
        </p:nvPicPr>
        <p:blipFill rotWithShape="1">
          <a:blip r:embed="rId11">
            <a:alphaModFix/>
          </a:blip>
          <a:srcRect/>
          <a:stretch/>
        </p:blipFill>
        <p:spPr>
          <a:xfrm>
            <a:off x="2971800" y="1068159"/>
            <a:ext cx="3443524" cy="2523205"/>
          </a:xfrm>
          <a:prstGeom prst="rect">
            <a:avLst/>
          </a:prstGeom>
          <a:noFill/>
          <a:ln>
            <a:noFill/>
          </a:ln>
        </p:spPr>
      </p:pic>
      <p:pic>
        <p:nvPicPr>
          <p:cNvPr id="554" name="Shape 554"/>
          <p:cNvPicPr preferRelativeResize="0"/>
          <p:nvPr/>
        </p:nvPicPr>
        <p:blipFill rotWithShape="1">
          <a:blip r:embed="rId12">
            <a:alphaModFix/>
          </a:blip>
          <a:srcRect/>
          <a:stretch/>
        </p:blipFill>
        <p:spPr>
          <a:xfrm>
            <a:off x="6775696" y="1068159"/>
            <a:ext cx="1758705" cy="1488843"/>
          </a:xfrm>
          <a:prstGeom prst="rect">
            <a:avLst/>
          </a:prstGeom>
          <a:noFill/>
          <a:ln>
            <a:noFill/>
          </a:ln>
        </p:spPr>
      </p:pic>
      <p:pic>
        <p:nvPicPr>
          <p:cNvPr id="555" name="Shape 555"/>
          <p:cNvPicPr preferRelativeResize="0"/>
          <p:nvPr/>
        </p:nvPicPr>
        <p:blipFill rotWithShape="1">
          <a:blip r:embed="rId13">
            <a:alphaModFix/>
          </a:blip>
          <a:srcRect/>
          <a:stretch/>
        </p:blipFill>
        <p:spPr>
          <a:xfrm>
            <a:off x="4550011" y="5075602"/>
            <a:ext cx="1865313" cy="1438889"/>
          </a:xfrm>
          <a:prstGeom prst="rect">
            <a:avLst/>
          </a:prstGeom>
          <a:noFill/>
          <a:ln>
            <a:noFill/>
          </a:ln>
        </p:spPr>
      </p:pic>
      <p:pic>
        <p:nvPicPr>
          <p:cNvPr id="556" name="Shape 556"/>
          <p:cNvPicPr preferRelativeResize="0"/>
          <p:nvPr/>
        </p:nvPicPr>
        <p:blipFill rotWithShape="1">
          <a:blip r:embed="rId14">
            <a:alphaModFix/>
          </a:blip>
          <a:srcRect/>
          <a:stretch/>
        </p:blipFill>
        <p:spPr>
          <a:xfrm>
            <a:off x="7655048" y="6514491"/>
            <a:ext cx="1488952" cy="496713"/>
          </a:xfrm>
          <a:prstGeom prst="rect">
            <a:avLst/>
          </a:prstGeom>
          <a:noFill/>
          <a:ln>
            <a:noFill/>
          </a:ln>
        </p:spPr>
      </p:pic>
      <p:pic>
        <p:nvPicPr>
          <p:cNvPr id="557" name="Shape 557"/>
          <p:cNvPicPr preferRelativeResize="0"/>
          <p:nvPr/>
        </p:nvPicPr>
        <p:blipFill rotWithShape="1">
          <a:blip r:embed="rId15">
            <a:alphaModFix/>
          </a:blip>
          <a:srcRect/>
          <a:stretch/>
        </p:blipFill>
        <p:spPr>
          <a:xfrm>
            <a:off x="7323368" y="7147"/>
            <a:ext cx="1820632" cy="4106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533400" y="0"/>
            <a:ext cx="7772401"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D4D99"/>
              </a:buClr>
              <a:buSzPts val="5888"/>
              <a:buFont typeface="Georgia"/>
              <a:buNone/>
            </a:pPr>
            <a:r>
              <a:rPr lang="en-US" sz="4600" b="1" i="0" u="none" strike="noStrike" cap="none">
                <a:solidFill>
                  <a:srgbClr val="7D4D99"/>
                </a:solidFill>
                <a:latin typeface="Trebuchet MS"/>
                <a:ea typeface="Trebuchet MS"/>
                <a:cs typeface="Trebuchet MS"/>
                <a:sym typeface="Trebuchet MS"/>
              </a:rPr>
              <a:t>Incentives</a:t>
            </a:r>
            <a:endParaRPr sz="4600" b="1" i="0" u="none" strike="noStrike" cap="none">
              <a:solidFill>
                <a:srgbClr val="7D4D99"/>
              </a:solidFill>
              <a:latin typeface="Trebuchet MS"/>
              <a:ea typeface="Trebuchet MS"/>
              <a:cs typeface="Trebuchet MS"/>
              <a:sym typeface="Trebuchet MS"/>
            </a:endParaRPr>
          </a:p>
        </p:txBody>
      </p:sp>
      <p:pic>
        <p:nvPicPr>
          <p:cNvPr id="563" name="Shape 563"/>
          <p:cNvPicPr preferRelativeResize="0"/>
          <p:nvPr/>
        </p:nvPicPr>
        <p:blipFill rotWithShape="1">
          <a:blip r:embed="rId3">
            <a:alphaModFix/>
          </a:blip>
          <a:srcRect/>
          <a:stretch/>
        </p:blipFill>
        <p:spPr>
          <a:xfrm>
            <a:off x="653143" y="1066800"/>
            <a:ext cx="4755967" cy="1654556"/>
          </a:xfrm>
          <a:prstGeom prst="rect">
            <a:avLst/>
          </a:prstGeom>
          <a:noFill/>
          <a:ln>
            <a:noFill/>
          </a:ln>
        </p:spPr>
      </p:pic>
      <p:pic>
        <p:nvPicPr>
          <p:cNvPr id="564" name="Shape 564"/>
          <p:cNvPicPr preferRelativeResize="0">
            <a:picLocks noGrp="1"/>
          </p:cNvPicPr>
          <p:nvPr>
            <p:ph type="body" idx="1"/>
          </p:nvPr>
        </p:nvPicPr>
        <p:blipFill rotWithShape="1">
          <a:blip r:embed="rId4">
            <a:alphaModFix/>
          </a:blip>
          <a:srcRect/>
          <a:stretch/>
        </p:blipFill>
        <p:spPr>
          <a:xfrm>
            <a:off x="5943600" y="1066800"/>
            <a:ext cx="2514600" cy="3617481"/>
          </a:xfrm>
          <a:prstGeom prst="rect">
            <a:avLst/>
          </a:prstGeom>
          <a:noFill/>
          <a:ln>
            <a:noFill/>
          </a:ln>
        </p:spPr>
      </p:pic>
      <p:pic>
        <p:nvPicPr>
          <p:cNvPr id="565" name="Shape 565"/>
          <p:cNvPicPr preferRelativeResize="0"/>
          <p:nvPr/>
        </p:nvPicPr>
        <p:blipFill rotWithShape="1">
          <a:blip r:embed="rId5">
            <a:alphaModFix/>
          </a:blip>
          <a:srcRect/>
          <a:stretch/>
        </p:blipFill>
        <p:spPr>
          <a:xfrm>
            <a:off x="653143" y="2946763"/>
            <a:ext cx="2080260" cy="1402080"/>
          </a:xfrm>
          <a:prstGeom prst="rect">
            <a:avLst/>
          </a:prstGeom>
          <a:noFill/>
          <a:ln>
            <a:noFill/>
          </a:ln>
        </p:spPr>
      </p:pic>
      <p:pic>
        <p:nvPicPr>
          <p:cNvPr id="566" name="Shape 566"/>
          <p:cNvPicPr preferRelativeResize="0"/>
          <p:nvPr/>
        </p:nvPicPr>
        <p:blipFill rotWithShape="1">
          <a:blip r:embed="rId6">
            <a:alphaModFix/>
          </a:blip>
          <a:srcRect/>
          <a:stretch/>
        </p:blipFill>
        <p:spPr>
          <a:xfrm>
            <a:off x="3336471" y="2895600"/>
            <a:ext cx="2072640" cy="1409700"/>
          </a:xfrm>
          <a:prstGeom prst="rect">
            <a:avLst/>
          </a:prstGeom>
          <a:noFill/>
          <a:ln>
            <a:noFill/>
          </a:ln>
        </p:spPr>
      </p:pic>
      <p:pic>
        <p:nvPicPr>
          <p:cNvPr id="567" name="Shape 567"/>
          <p:cNvPicPr preferRelativeResize="0"/>
          <p:nvPr/>
        </p:nvPicPr>
        <p:blipFill rotWithShape="1">
          <a:blip r:embed="rId7">
            <a:alphaModFix/>
          </a:blip>
          <a:srcRect/>
          <a:stretch/>
        </p:blipFill>
        <p:spPr>
          <a:xfrm>
            <a:off x="653143" y="4495800"/>
            <a:ext cx="2060121" cy="2060121"/>
          </a:xfrm>
          <a:prstGeom prst="rect">
            <a:avLst/>
          </a:prstGeom>
          <a:noFill/>
          <a:ln>
            <a:noFill/>
          </a:ln>
        </p:spPr>
      </p:pic>
      <p:pic>
        <p:nvPicPr>
          <p:cNvPr id="568" name="Shape 568"/>
          <p:cNvPicPr preferRelativeResize="0"/>
          <p:nvPr/>
        </p:nvPicPr>
        <p:blipFill rotWithShape="1">
          <a:blip r:embed="rId8">
            <a:alphaModFix/>
          </a:blip>
          <a:srcRect/>
          <a:stretch/>
        </p:blipFill>
        <p:spPr>
          <a:xfrm>
            <a:off x="3336471" y="4797469"/>
            <a:ext cx="1910443" cy="1758451"/>
          </a:xfrm>
          <a:prstGeom prst="rect">
            <a:avLst/>
          </a:prstGeom>
          <a:noFill/>
          <a:ln>
            <a:noFill/>
          </a:ln>
        </p:spPr>
      </p:pic>
      <p:pic>
        <p:nvPicPr>
          <p:cNvPr id="569" name="Shape 569"/>
          <p:cNvPicPr preferRelativeResize="0"/>
          <p:nvPr/>
        </p:nvPicPr>
        <p:blipFill rotWithShape="1">
          <a:blip r:embed="rId9">
            <a:alphaModFix/>
          </a:blip>
          <a:srcRect/>
          <a:stretch/>
        </p:blipFill>
        <p:spPr>
          <a:xfrm>
            <a:off x="6421755" y="0"/>
            <a:ext cx="2689588" cy="730854"/>
          </a:xfrm>
          <a:prstGeom prst="rect">
            <a:avLst/>
          </a:prstGeom>
          <a:noFill/>
          <a:ln>
            <a:noFill/>
          </a:ln>
        </p:spPr>
      </p:pic>
      <p:pic>
        <p:nvPicPr>
          <p:cNvPr id="570" name="Shape 570"/>
          <p:cNvPicPr preferRelativeResize="0"/>
          <p:nvPr/>
        </p:nvPicPr>
        <p:blipFill rotWithShape="1">
          <a:blip r:embed="rId10">
            <a:alphaModFix/>
          </a:blip>
          <a:srcRect/>
          <a:stretch/>
        </p:blipFill>
        <p:spPr>
          <a:xfrm>
            <a:off x="5562600" y="4876800"/>
            <a:ext cx="2895600" cy="1524000"/>
          </a:xfrm>
          <a:prstGeom prst="rect">
            <a:avLst/>
          </a:prstGeom>
          <a:noFill/>
          <a:ln>
            <a:noFill/>
          </a:ln>
        </p:spPr>
      </p:pic>
      <p:pic>
        <p:nvPicPr>
          <p:cNvPr id="571" name="Shape 571"/>
          <p:cNvPicPr preferRelativeResize="0"/>
          <p:nvPr/>
        </p:nvPicPr>
        <p:blipFill rotWithShape="1">
          <a:blip r:embed="rId11">
            <a:alphaModFix/>
          </a:blip>
          <a:srcRect/>
          <a:stretch/>
        </p:blipFill>
        <p:spPr>
          <a:xfrm>
            <a:off x="7163707" y="6366734"/>
            <a:ext cx="1993900" cy="66516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990601" y="4724400"/>
            <a:ext cx="7315200" cy="1371600"/>
          </a:xfrm>
          <a:prstGeom prst="rect">
            <a:avLst/>
          </a:prstGeom>
          <a:noFill/>
          <a:ln>
            <a:noFill/>
          </a:ln>
        </p:spPr>
        <p:txBody>
          <a:bodyPr spcFirstLastPara="1" wrap="square" lIns="91425" tIns="45700" rIns="91425" bIns="45700" anchor="t" anchorCtr="0">
            <a:noAutofit/>
          </a:bodyPr>
          <a:lstStyle/>
          <a:p>
            <a:pPr marL="320040" marR="0" lvl="0" indent="-320040" algn="r" rtl="0">
              <a:lnSpc>
                <a:spcPct val="100000"/>
              </a:lnSpc>
              <a:spcBef>
                <a:spcPts val="0"/>
              </a:spcBef>
              <a:spcAft>
                <a:spcPts val="0"/>
              </a:spcAft>
              <a:buClr>
                <a:srgbClr val="7D4D99"/>
              </a:buClr>
              <a:buSzPts val="3584"/>
              <a:buFont typeface="Georgia"/>
              <a:buChar char="*"/>
            </a:pPr>
            <a:r>
              <a:rPr lang="en-US" sz="2800" b="1" i="0" u="none" strike="noStrike" cap="none">
                <a:solidFill>
                  <a:srgbClr val="7D4D99"/>
                </a:solidFill>
                <a:latin typeface="Trebuchet MS"/>
                <a:ea typeface="Trebuchet MS"/>
                <a:cs typeface="Trebuchet MS"/>
                <a:sym typeface="Trebuchet MS"/>
              </a:rPr>
              <a:t>For all your hard work and commitment</a:t>
            </a:r>
            <a:endParaRPr sz="2800" b="1" i="0" u="none" strike="noStrike" cap="none">
              <a:solidFill>
                <a:srgbClr val="7D4D99"/>
              </a:solidFill>
              <a:latin typeface="Trebuchet MS"/>
              <a:ea typeface="Trebuchet MS"/>
              <a:cs typeface="Trebuchet MS"/>
              <a:sym typeface="Trebuchet MS"/>
            </a:endParaRPr>
          </a:p>
        </p:txBody>
      </p:sp>
      <p:pic>
        <p:nvPicPr>
          <p:cNvPr id="585" name="Shape 585"/>
          <p:cNvPicPr preferRelativeResize="0">
            <a:picLocks noGrp="1"/>
          </p:cNvPicPr>
          <p:nvPr>
            <p:ph type="body" idx="1"/>
          </p:nvPr>
        </p:nvPicPr>
        <p:blipFill rotWithShape="1">
          <a:blip r:embed="rId3">
            <a:alphaModFix/>
          </a:blip>
          <a:srcRect l="13623"/>
          <a:stretch/>
        </p:blipFill>
        <p:spPr>
          <a:xfrm>
            <a:off x="1371600" y="731838"/>
            <a:ext cx="6060721" cy="3916362"/>
          </a:xfrm>
          <a:prstGeom prst="rect">
            <a:avLst/>
          </a:prstGeom>
          <a:noFill/>
          <a:ln>
            <a:noFill/>
          </a:ln>
        </p:spPr>
      </p:pic>
      <p:pic>
        <p:nvPicPr>
          <p:cNvPr id="586" name="Shape 586"/>
          <p:cNvPicPr preferRelativeResize="0"/>
          <p:nvPr/>
        </p:nvPicPr>
        <p:blipFill rotWithShape="1">
          <a:blip r:embed="rId4">
            <a:alphaModFix/>
          </a:blip>
          <a:srcRect/>
          <a:stretch/>
        </p:blipFill>
        <p:spPr>
          <a:xfrm>
            <a:off x="7150100" y="6403044"/>
            <a:ext cx="1993900" cy="665163"/>
          </a:xfrm>
          <a:prstGeom prst="rect">
            <a:avLst/>
          </a:prstGeom>
          <a:noFill/>
          <a:ln>
            <a:noFill/>
          </a:ln>
        </p:spPr>
      </p:pic>
      <p:pic>
        <p:nvPicPr>
          <p:cNvPr id="587" name="Shape 587"/>
          <p:cNvPicPr preferRelativeResize="0"/>
          <p:nvPr/>
        </p:nvPicPr>
        <p:blipFill rotWithShape="1">
          <a:blip r:embed="rId5">
            <a:alphaModFix/>
          </a:blip>
          <a:srcRect/>
          <a:stretch/>
        </p:blipFill>
        <p:spPr>
          <a:xfrm>
            <a:off x="7323368" y="7147"/>
            <a:ext cx="1820632" cy="410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143000" y="1143000"/>
            <a:ext cx="6629400" cy="533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D4D99"/>
              </a:buClr>
              <a:buSzPts val="3072"/>
              <a:buFont typeface="Georgia"/>
              <a:buNone/>
            </a:pPr>
            <a:r>
              <a:rPr lang="en-US" sz="2400" b="1" i="0" u="none" strike="noStrike" cap="none">
                <a:solidFill>
                  <a:schemeClr val="dk1"/>
                </a:solidFill>
                <a:latin typeface="Trebuchet MS"/>
                <a:ea typeface="Trebuchet MS"/>
                <a:cs typeface="Trebuchet MS"/>
                <a:sym typeface="Trebuchet MS"/>
              </a:rPr>
              <a:t>LAUSD STRATEGIC PLAN</a:t>
            </a:r>
            <a:endParaRPr sz="2400" b="1" i="0" u="none" strike="noStrike" cap="none">
              <a:solidFill>
                <a:schemeClr val="dk1"/>
              </a:solidFill>
              <a:latin typeface="Trebuchet MS"/>
              <a:ea typeface="Trebuchet MS"/>
              <a:cs typeface="Trebuchet MS"/>
              <a:sym typeface="Trebuchet MS"/>
            </a:endParaRPr>
          </a:p>
        </p:txBody>
      </p:sp>
      <p:pic>
        <p:nvPicPr>
          <p:cNvPr id="129" name="Shape 129"/>
          <p:cNvPicPr preferRelativeResize="0">
            <a:picLocks noGrp="1"/>
          </p:cNvPicPr>
          <p:nvPr>
            <p:ph type="body" idx="4"/>
          </p:nvPr>
        </p:nvPicPr>
        <p:blipFill rotWithShape="1">
          <a:blip r:embed="rId3">
            <a:alphaModFix/>
          </a:blip>
          <a:srcRect t="-6070" b="-6070"/>
          <a:stretch/>
        </p:blipFill>
        <p:spPr>
          <a:xfrm>
            <a:off x="990600" y="1676400"/>
            <a:ext cx="7010400" cy="4724400"/>
          </a:xfrm>
          <a:prstGeom prst="rect">
            <a:avLst/>
          </a:prstGeom>
          <a:noFill/>
          <a:ln>
            <a:noFill/>
          </a:ln>
        </p:spPr>
      </p:pic>
      <p:pic>
        <p:nvPicPr>
          <p:cNvPr id="130" name="Shape 130"/>
          <p:cNvPicPr preferRelativeResize="0"/>
          <p:nvPr/>
        </p:nvPicPr>
        <p:blipFill rotWithShape="1">
          <a:blip r:embed="rId4">
            <a:alphaModFix/>
          </a:blip>
          <a:srcRect/>
          <a:stretch/>
        </p:blipFill>
        <p:spPr>
          <a:xfrm>
            <a:off x="7048500" y="6407079"/>
            <a:ext cx="1993900" cy="671155"/>
          </a:xfrm>
          <a:prstGeom prst="rect">
            <a:avLst/>
          </a:prstGeom>
          <a:noFill/>
          <a:ln>
            <a:noFill/>
          </a:ln>
        </p:spPr>
      </p:pic>
      <p:pic>
        <p:nvPicPr>
          <p:cNvPr id="131" name="Shape 131"/>
          <p:cNvPicPr preferRelativeResize="0"/>
          <p:nvPr/>
        </p:nvPicPr>
        <p:blipFill rotWithShape="1">
          <a:blip r:embed="rId5">
            <a:alphaModFix/>
          </a:blip>
          <a:srcRect/>
          <a:stretch/>
        </p:blipFill>
        <p:spPr>
          <a:xfrm>
            <a:off x="1643606" y="0"/>
            <a:ext cx="5741043" cy="12153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81000" y="1371600"/>
            <a:ext cx="8153400" cy="2423346"/>
          </a:xfrm>
          <a:prstGeom prst="rect">
            <a:avLst/>
          </a:prstGeom>
          <a:noFill/>
          <a:ln>
            <a:noFill/>
          </a:ln>
        </p:spPr>
        <p:txBody>
          <a:bodyPr spcFirstLastPara="1" wrap="square" lIns="91425" tIns="45700" rIns="91425" bIns="45700" anchor="b" anchorCtr="0">
            <a:noAutofit/>
          </a:bodyPr>
          <a:lstStyle/>
          <a:p>
            <a:pPr marL="320040" marR="0" lvl="0" indent="-320040" algn="r" rtl="0">
              <a:lnSpc>
                <a:spcPct val="100000"/>
              </a:lnSpc>
              <a:spcBef>
                <a:spcPts val="0"/>
              </a:spcBef>
              <a:spcAft>
                <a:spcPts val="0"/>
              </a:spcAft>
              <a:buClr>
                <a:srgbClr val="7D4D99"/>
              </a:buClr>
              <a:buSzPts val="9216"/>
              <a:buFont typeface="Georgia"/>
              <a:buChar char="*"/>
            </a:pPr>
            <a:r>
              <a:rPr lang="en-US" sz="7200" b="1" i="0" u="none" strike="noStrike" cap="none">
                <a:solidFill>
                  <a:srgbClr val="7D4D99"/>
                </a:solidFill>
                <a:latin typeface="Trebuchet MS"/>
                <a:ea typeface="Trebuchet MS"/>
                <a:cs typeface="Trebuchet MS"/>
                <a:sym typeface="Trebuchet MS"/>
              </a:rPr>
              <a:t>Inclusion Activity</a:t>
            </a:r>
            <a:endParaRPr sz="7200" b="1" i="0" u="none" strike="noStrike" cap="none">
              <a:solidFill>
                <a:srgbClr val="7D4D99"/>
              </a:solidFill>
              <a:latin typeface="Trebuchet MS"/>
              <a:ea typeface="Trebuchet MS"/>
              <a:cs typeface="Trebuchet MS"/>
              <a:sym typeface="Trebuchet MS"/>
            </a:endParaRPr>
          </a:p>
        </p:txBody>
      </p:sp>
      <p:sp>
        <p:nvSpPr>
          <p:cNvPr id="137" name="Shape 137"/>
          <p:cNvSpPr txBox="1">
            <a:spLocks noGrp="1"/>
          </p:cNvSpPr>
          <p:nvPr>
            <p:ph type="body" idx="1"/>
          </p:nvPr>
        </p:nvSpPr>
        <p:spPr>
          <a:xfrm>
            <a:off x="457200" y="4343400"/>
            <a:ext cx="8229600" cy="164088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7D4D99"/>
              </a:buClr>
              <a:buSzPts val="3640"/>
              <a:buFont typeface="Georgia"/>
              <a:buNone/>
            </a:pPr>
            <a:r>
              <a:rPr lang="en-US" sz="2800" b="0" i="0" u="none" strike="noStrike" cap="none">
                <a:solidFill>
                  <a:schemeClr val="dk2"/>
                </a:solidFill>
                <a:latin typeface="Trebuchet MS"/>
                <a:ea typeface="Trebuchet MS"/>
                <a:cs typeface="Trebuchet MS"/>
                <a:sym typeface="Trebuchet MS"/>
              </a:rPr>
              <a:t>WHAT ARE SOME HOPES AND FEARS AS YOU WORK</a:t>
            </a:r>
            <a:endParaRPr sz="2000" b="0" i="0" u="none" strike="noStrike" cap="none">
              <a:solidFill>
                <a:schemeClr val="dk2"/>
              </a:solidFill>
              <a:latin typeface="Trebuchet MS"/>
              <a:ea typeface="Trebuchet MS"/>
              <a:cs typeface="Trebuchet MS"/>
              <a:sym typeface="Trebuchet MS"/>
            </a:endParaRPr>
          </a:p>
          <a:p>
            <a:pPr marL="0" marR="0" lvl="0" indent="0" algn="r" rtl="0">
              <a:lnSpc>
                <a:spcPct val="100000"/>
              </a:lnSpc>
              <a:spcBef>
                <a:spcPts val="860"/>
              </a:spcBef>
              <a:spcAft>
                <a:spcPts val="0"/>
              </a:spcAft>
              <a:buClr>
                <a:srgbClr val="7D4D99"/>
              </a:buClr>
              <a:buSzPts val="3640"/>
              <a:buFont typeface="Georgia"/>
              <a:buNone/>
            </a:pPr>
            <a:r>
              <a:rPr lang="en-US" sz="2800" b="0" i="0" u="none" strike="noStrike" cap="none">
                <a:solidFill>
                  <a:schemeClr val="dk2"/>
                </a:solidFill>
                <a:latin typeface="Trebuchet MS"/>
                <a:ea typeface="Trebuchet MS"/>
                <a:cs typeface="Trebuchet MS"/>
                <a:sym typeface="Trebuchet MS"/>
              </a:rPr>
              <a:t>TO MEET 100% PARENT PORTAL REGISTRATION?</a:t>
            </a:r>
            <a:endParaRPr sz="2800" b="0" i="0" u="none" strike="noStrike" cap="none">
              <a:solidFill>
                <a:schemeClr val="dk2"/>
              </a:solidFill>
              <a:latin typeface="Trebuchet MS"/>
              <a:ea typeface="Trebuchet MS"/>
              <a:cs typeface="Trebuchet MS"/>
              <a:sym typeface="Trebuchet MS"/>
            </a:endParaRPr>
          </a:p>
        </p:txBody>
      </p:sp>
      <p:pic>
        <p:nvPicPr>
          <p:cNvPr id="138" name="Shape 138"/>
          <p:cNvPicPr preferRelativeResize="0"/>
          <p:nvPr/>
        </p:nvPicPr>
        <p:blipFill rotWithShape="1">
          <a:blip r:embed="rId3">
            <a:alphaModFix/>
          </a:blip>
          <a:srcRect/>
          <a:stretch/>
        </p:blipFill>
        <p:spPr>
          <a:xfrm>
            <a:off x="6962136" y="6216367"/>
            <a:ext cx="2155265" cy="872861"/>
          </a:xfrm>
          <a:prstGeom prst="rect">
            <a:avLst/>
          </a:prstGeom>
          <a:noFill/>
          <a:ln>
            <a:noFill/>
          </a:ln>
        </p:spPr>
      </p:pic>
      <p:pic>
        <p:nvPicPr>
          <p:cNvPr id="139" name="Shape 139"/>
          <p:cNvPicPr preferRelativeResize="0"/>
          <p:nvPr/>
        </p:nvPicPr>
        <p:blipFill rotWithShape="1">
          <a:blip r:embed="rId4">
            <a:alphaModFix/>
          </a:blip>
          <a:srcRect/>
          <a:stretch/>
        </p:blipFill>
        <p:spPr>
          <a:xfrm>
            <a:off x="1356147" y="747411"/>
            <a:ext cx="6236845" cy="14286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901675" y="609600"/>
            <a:ext cx="7404000" cy="1143000"/>
          </a:xfrm>
          <a:prstGeom prst="rect">
            <a:avLst/>
          </a:prstGeom>
          <a:noFill/>
          <a:ln>
            <a:noFill/>
          </a:ln>
        </p:spPr>
        <p:txBody>
          <a:bodyPr spcFirstLastPara="1" wrap="square" lIns="91425" tIns="45700" rIns="91425" bIns="45700" anchor="t" anchorCtr="0">
            <a:noAutofit/>
          </a:bodyPr>
          <a:lstStyle/>
          <a:p>
            <a:pPr marL="320040" marR="0" lvl="0" indent="53845" algn="l" rtl="0">
              <a:lnSpc>
                <a:spcPct val="100000"/>
              </a:lnSpc>
              <a:spcBef>
                <a:spcPts val="0"/>
              </a:spcBef>
              <a:spcAft>
                <a:spcPts val="0"/>
              </a:spcAft>
              <a:buClr>
                <a:srgbClr val="7D4D99"/>
              </a:buClr>
              <a:buSzPts val="5888"/>
              <a:buFont typeface="Georgia"/>
              <a:buNone/>
            </a:pPr>
            <a:r>
              <a:rPr lang="en-US" sz="4600" b="1" i="0" u="none" strike="noStrike" cap="none">
                <a:solidFill>
                  <a:srgbClr val="9900FF"/>
                </a:solidFill>
                <a:latin typeface="Trebuchet MS"/>
                <a:ea typeface="Trebuchet MS"/>
                <a:cs typeface="Trebuchet MS"/>
                <a:sym typeface="Trebuchet MS"/>
              </a:rPr>
              <a:t>The District Commits to:</a:t>
            </a:r>
            <a:endParaRPr sz="4600" b="1" i="0" u="none" strike="noStrike" cap="none">
              <a:solidFill>
                <a:srgbClr val="9900FF"/>
              </a:solidFill>
              <a:latin typeface="Trebuchet MS"/>
              <a:ea typeface="Trebuchet MS"/>
              <a:cs typeface="Trebuchet MS"/>
              <a:sym typeface="Trebuchet MS"/>
            </a:endParaRPr>
          </a:p>
        </p:txBody>
      </p:sp>
      <p:sp>
        <p:nvSpPr>
          <p:cNvPr id="145" name="Shape 145"/>
          <p:cNvSpPr txBox="1">
            <a:spLocks noGrp="1"/>
          </p:cNvSpPr>
          <p:nvPr>
            <p:ph type="body" idx="1"/>
          </p:nvPr>
        </p:nvSpPr>
        <p:spPr>
          <a:xfrm>
            <a:off x="1143000" y="2316480"/>
            <a:ext cx="6400800" cy="3474600"/>
          </a:xfrm>
          <a:prstGeom prst="rect">
            <a:avLst/>
          </a:prstGeom>
          <a:noFill/>
          <a:ln>
            <a:noFill/>
          </a:ln>
        </p:spPr>
        <p:txBody>
          <a:bodyPr spcFirstLastPara="1" wrap="square" lIns="91425" tIns="45700" rIns="91425" bIns="45700" anchor="t" anchorCtr="0">
            <a:noAutofit/>
          </a:bodyPr>
          <a:lstStyle/>
          <a:p>
            <a:pPr marL="228600" marR="0" lvl="0" indent="-1270" algn="l" rtl="0">
              <a:lnSpc>
                <a:spcPct val="100000"/>
              </a:lnSpc>
              <a:spcBef>
                <a:spcPts val="0"/>
              </a:spcBef>
              <a:spcAft>
                <a:spcPts val="0"/>
              </a:spcAft>
              <a:buClr>
                <a:srgbClr val="7D4D99"/>
              </a:buClr>
              <a:buSzPts val="2860"/>
              <a:buFont typeface="Georgia"/>
              <a:buNone/>
            </a:pPr>
            <a:endParaRPr sz="2200" b="0" i="0" u="none" strike="noStrike" cap="none">
              <a:solidFill>
                <a:srgbClr val="3F3F3F"/>
              </a:solidFill>
              <a:latin typeface="Trebuchet MS"/>
              <a:ea typeface="Trebuchet MS"/>
              <a:cs typeface="Trebuchet MS"/>
              <a:sym typeface="Trebuchet MS"/>
            </a:endParaRPr>
          </a:p>
        </p:txBody>
      </p:sp>
      <p:grpSp>
        <p:nvGrpSpPr>
          <p:cNvPr id="146" name="Shape 146"/>
          <p:cNvGrpSpPr/>
          <p:nvPr/>
        </p:nvGrpSpPr>
        <p:grpSpPr>
          <a:xfrm>
            <a:off x="779365" y="3373676"/>
            <a:ext cx="2486829" cy="3378520"/>
            <a:chOff x="1118224" y="283725"/>
            <a:chExt cx="2090826" cy="4076400"/>
          </a:xfrm>
        </p:grpSpPr>
        <p:sp>
          <p:nvSpPr>
            <p:cNvPr id="147" name="Shape 147"/>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48" name="Shape 148"/>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49" name="Shape 149"/>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D7E74"/>
                </a:buClr>
                <a:buSzPts val="1200"/>
                <a:buFont typeface="Roboto Medium"/>
                <a:buNone/>
              </a:pPr>
              <a:r>
                <a:rPr lang="en-US" sz="1200" b="0" i="0" u="none" strike="noStrike" cap="none">
                  <a:solidFill>
                    <a:srgbClr val="1D7E74"/>
                  </a:solidFill>
                  <a:latin typeface="Roboto Medium"/>
                  <a:ea typeface="Roboto Medium"/>
                  <a:cs typeface="Roboto Medium"/>
                  <a:sym typeface="Roboto Medium"/>
                </a:rPr>
                <a:t>Lorem ipsum porta dolor sit amet nec</a:t>
              </a:r>
              <a:endParaRPr sz="1200" b="0" i="0" u="none" strike="noStrike" cap="none">
                <a:solidFill>
                  <a:srgbClr val="1D7E74"/>
                </a:solidFill>
                <a:latin typeface="Roboto Medium"/>
                <a:ea typeface="Roboto Medium"/>
                <a:cs typeface="Roboto Medium"/>
                <a:sym typeface="Roboto Medium"/>
              </a:endParaRPr>
            </a:p>
          </p:txBody>
        </p:sp>
        <p:sp>
          <p:nvSpPr>
            <p:cNvPr id="150" name="Shape 150"/>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1D7E74"/>
                </a:buClr>
                <a:buSzPts val="800"/>
                <a:buFont typeface="Roboto"/>
                <a:buNone/>
              </a:pPr>
              <a:r>
                <a:rPr lang="en-US" sz="800" b="0" i="0" u="none" strike="noStrike" cap="none">
                  <a:solidFill>
                    <a:srgbClr val="1D7E74"/>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800" b="0" i="0" u="none" strike="noStrike" cap="none">
                <a:solidFill>
                  <a:srgbClr val="1D7E74"/>
                </a:solidFill>
                <a:latin typeface="Roboto"/>
                <a:ea typeface="Roboto"/>
                <a:cs typeface="Roboto"/>
                <a:sym typeface="Roboto"/>
              </a:endParaRPr>
            </a:p>
          </p:txBody>
        </p:sp>
        <p:sp>
          <p:nvSpPr>
            <p:cNvPr id="151" name="Shape 1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D7E74"/>
                </a:buClr>
                <a:buSzPts val="4000"/>
                <a:buFont typeface="Roboto"/>
                <a:buNone/>
              </a:pPr>
              <a:r>
                <a:rPr lang="en-US" sz="4000" b="1" i="0" u="none" strike="noStrike" cap="none">
                  <a:solidFill>
                    <a:srgbClr val="1D7E74"/>
                  </a:solidFill>
                  <a:latin typeface="Roboto"/>
                  <a:ea typeface="Roboto"/>
                  <a:cs typeface="Roboto"/>
                  <a:sym typeface="Roboto"/>
                </a:rPr>
                <a:t>45</a:t>
              </a:r>
              <a:r>
                <a:rPr lang="en-US" sz="4000" b="0" i="0" u="none" strike="noStrike" cap="none">
                  <a:solidFill>
                    <a:srgbClr val="1D7E74"/>
                  </a:solidFill>
                  <a:latin typeface="Roboto Thin"/>
                  <a:ea typeface="Roboto Thin"/>
                  <a:cs typeface="Roboto Thin"/>
                  <a:sym typeface="Roboto Thin"/>
                </a:rPr>
                <a:t>%</a:t>
              </a:r>
              <a:endParaRPr sz="4000" b="0" i="0" u="none" strike="noStrike" cap="none">
                <a:solidFill>
                  <a:srgbClr val="1D7E74"/>
                </a:solidFill>
                <a:latin typeface="Roboto Thin"/>
                <a:ea typeface="Roboto Thin"/>
                <a:cs typeface="Roboto Thin"/>
                <a:sym typeface="Roboto Thin"/>
              </a:endParaRPr>
            </a:p>
          </p:txBody>
        </p:sp>
        <p:sp>
          <p:nvSpPr>
            <p:cNvPr id="152" name="Shape 15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53" name="Shape 153"/>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Donec risus dolor porta venenatis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Pharetra luctus felis</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Proin vel tellus in felis volutpat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Molestie nec amet cum sociis</a:t>
              </a:r>
              <a:endParaRPr sz="800" b="0" i="0" u="none" strike="noStrike" cap="none">
                <a:solidFill>
                  <a:srgbClr val="FFFFFF"/>
                </a:solidFill>
                <a:latin typeface="Roboto"/>
                <a:ea typeface="Roboto"/>
                <a:cs typeface="Roboto"/>
                <a:sym typeface="Roboto"/>
              </a:endParaRPr>
            </a:p>
          </p:txBody>
        </p:sp>
      </p:grpSp>
      <p:grpSp>
        <p:nvGrpSpPr>
          <p:cNvPr id="154" name="Shape 154"/>
          <p:cNvGrpSpPr/>
          <p:nvPr/>
        </p:nvGrpSpPr>
        <p:grpSpPr>
          <a:xfrm>
            <a:off x="3328581" y="3429000"/>
            <a:ext cx="2486826" cy="3385350"/>
            <a:chOff x="1118224" y="283725"/>
            <a:chExt cx="2090824" cy="3718530"/>
          </a:xfrm>
        </p:grpSpPr>
        <p:sp>
          <p:nvSpPr>
            <p:cNvPr id="155" name="Shape 155"/>
            <p:cNvSpPr/>
            <p:nvPr/>
          </p:nvSpPr>
          <p:spPr>
            <a:xfrm>
              <a:off x="1178648" y="283725"/>
              <a:ext cx="2030400" cy="36783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56" name="Shape 15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57" name="Shape 157"/>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D7E74"/>
                </a:buClr>
                <a:buSzPts val="1200"/>
                <a:buFont typeface="Roboto Medium"/>
                <a:buNone/>
              </a:pPr>
              <a:r>
                <a:rPr lang="en-US" sz="1200" b="0" i="0" u="none" strike="noStrike" cap="none">
                  <a:solidFill>
                    <a:srgbClr val="1D7E74"/>
                  </a:solidFill>
                  <a:latin typeface="Roboto Medium"/>
                  <a:ea typeface="Roboto Medium"/>
                  <a:cs typeface="Roboto Medium"/>
                  <a:sym typeface="Roboto Medium"/>
                </a:rPr>
                <a:t>Lorem ipsum porta dolor sit amet nec</a:t>
              </a:r>
              <a:endParaRPr sz="1200" b="0" i="0" u="none" strike="noStrike" cap="none">
                <a:solidFill>
                  <a:srgbClr val="1D7E74"/>
                </a:solidFill>
                <a:latin typeface="Roboto Medium"/>
                <a:ea typeface="Roboto Medium"/>
                <a:cs typeface="Roboto Medium"/>
                <a:sym typeface="Roboto Medium"/>
              </a:endParaRPr>
            </a:p>
          </p:txBody>
        </p:sp>
        <p:sp>
          <p:nvSpPr>
            <p:cNvPr id="158" name="Shape 158"/>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1D7E74"/>
                </a:buClr>
                <a:buSzPts val="800"/>
                <a:buFont typeface="Roboto"/>
                <a:buNone/>
              </a:pPr>
              <a:r>
                <a:rPr lang="en-US" sz="800" b="0" i="0" u="none" strike="noStrike" cap="none">
                  <a:solidFill>
                    <a:srgbClr val="1D7E74"/>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700" b="0" i="0" u="none" strike="noStrike" cap="none">
                <a:solidFill>
                  <a:srgbClr val="1D7E74"/>
                </a:solidFill>
                <a:latin typeface="Roboto"/>
                <a:ea typeface="Roboto"/>
                <a:cs typeface="Roboto"/>
                <a:sym typeface="Roboto"/>
              </a:endParaRPr>
            </a:p>
          </p:txBody>
        </p:sp>
        <p:sp>
          <p:nvSpPr>
            <p:cNvPr id="159" name="Shape 15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D7E74"/>
                </a:buClr>
                <a:buSzPts val="4000"/>
                <a:buFont typeface="Roboto"/>
                <a:buNone/>
              </a:pPr>
              <a:r>
                <a:rPr lang="en-US" sz="4000" b="1" i="0" u="none" strike="noStrike" cap="none">
                  <a:solidFill>
                    <a:srgbClr val="1D7E74"/>
                  </a:solidFill>
                  <a:latin typeface="Roboto"/>
                  <a:ea typeface="Roboto"/>
                  <a:cs typeface="Roboto"/>
                  <a:sym typeface="Roboto"/>
                </a:rPr>
                <a:t>28</a:t>
              </a:r>
              <a:r>
                <a:rPr lang="en-US" sz="4000" b="0" i="0" u="none" strike="noStrike" cap="none">
                  <a:solidFill>
                    <a:srgbClr val="1D7E74"/>
                  </a:solidFill>
                  <a:latin typeface="Roboto Thin"/>
                  <a:ea typeface="Roboto Thin"/>
                  <a:cs typeface="Roboto Thin"/>
                  <a:sym typeface="Roboto Thin"/>
                </a:rPr>
                <a:t>%</a:t>
              </a:r>
              <a:endParaRPr sz="4000" b="0" i="0" u="none" strike="noStrike" cap="none">
                <a:solidFill>
                  <a:srgbClr val="1D7E74"/>
                </a:solidFill>
                <a:latin typeface="Roboto Thin"/>
                <a:ea typeface="Roboto Thin"/>
                <a:cs typeface="Roboto Thin"/>
                <a:sym typeface="Roboto Thin"/>
              </a:endParaRPr>
            </a:p>
          </p:txBody>
        </p:sp>
        <p:sp>
          <p:nvSpPr>
            <p:cNvPr id="160" name="Shape 160"/>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61" name="Shape 161"/>
            <p:cNvSpPr/>
            <p:nvPr/>
          </p:nvSpPr>
          <p:spPr>
            <a:xfrm>
              <a:off x="1118302" y="3172455"/>
              <a:ext cx="2030400" cy="8298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Donec risus dolor porta venenatis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Pharetra luctus felis</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Proin vel tellus in felis volutpat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Molestie nec amet cum sociis</a:t>
              </a:r>
              <a:endParaRPr sz="700" b="0" i="0" u="none" strike="noStrike" cap="none">
                <a:solidFill>
                  <a:srgbClr val="FFFFFF"/>
                </a:solidFill>
                <a:latin typeface="Roboto"/>
                <a:ea typeface="Roboto"/>
                <a:cs typeface="Roboto"/>
                <a:sym typeface="Roboto"/>
              </a:endParaRPr>
            </a:p>
          </p:txBody>
        </p:sp>
      </p:grpSp>
      <p:grpSp>
        <p:nvGrpSpPr>
          <p:cNvPr id="162" name="Shape 162"/>
          <p:cNvGrpSpPr/>
          <p:nvPr/>
        </p:nvGrpSpPr>
        <p:grpSpPr>
          <a:xfrm>
            <a:off x="5877799" y="3429007"/>
            <a:ext cx="2486829" cy="3350801"/>
            <a:chOff x="1118224" y="283725"/>
            <a:chExt cx="2090826" cy="4076400"/>
          </a:xfrm>
        </p:grpSpPr>
        <p:sp>
          <p:nvSpPr>
            <p:cNvPr id="163" name="Shape 163"/>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64" name="Shape 164"/>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65" name="Shape 16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D7E74"/>
                </a:buClr>
                <a:buSzPts val="1200"/>
                <a:buFont typeface="Roboto Medium"/>
                <a:buNone/>
              </a:pPr>
              <a:r>
                <a:rPr lang="en-US" sz="1200" b="0" i="0" u="none" strike="noStrike" cap="none">
                  <a:solidFill>
                    <a:srgbClr val="1D7E74"/>
                  </a:solidFill>
                  <a:latin typeface="Roboto Medium"/>
                  <a:ea typeface="Roboto Medium"/>
                  <a:cs typeface="Roboto Medium"/>
                  <a:sym typeface="Roboto Medium"/>
                </a:rPr>
                <a:t>Lorem ipsum porta dolor sit amet nec</a:t>
              </a:r>
              <a:endParaRPr sz="1200" b="0" i="0" u="none" strike="noStrike" cap="none">
                <a:solidFill>
                  <a:srgbClr val="1D7E74"/>
                </a:solidFill>
                <a:latin typeface="Roboto Medium"/>
                <a:ea typeface="Roboto Medium"/>
                <a:cs typeface="Roboto Medium"/>
                <a:sym typeface="Roboto Medium"/>
              </a:endParaRPr>
            </a:p>
          </p:txBody>
        </p:sp>
        <p:sp>
          <p:nvSpPr>
            <p:cNvPr id="166" name="Shape 166"/>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1D7E74"/>
                </a:buClr>
                <a:buSzPts val="800"/>
                <a:buFont typeface="Roboto"/>
                <a:buNone/>
              </a:pPr>
              <a:r>
                <a:rPr lang="en-US" sz="800" b="0" i="0" u="none" strike="noStrike" cap="none">
                  <a:solidFill>
                    <a:srgbClr val="1D7E74"/>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700" b="0" i="0" u="none" strike="noStrike" cap="none">
                <a:solidFill>
                  <a:srgbClr val="1D7E74"/>
                </a:solidFill>
                <a:latin typeface="Roboto"/>
                <a:ea typeface="Roboto"/>
                <a:cs typeface="Roboto"/>
                <a:sym typeface="Roboto"/>
              </a:endParaRPr>
            </a:p>
          </p:txBody>
        </p:sp>
        <p:sp>
          <p:nvSpPr>
            <p:cNvPr id="167" name="Shape 167"/>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D7E74"/>
                </a:buClr>
                <a:buSzPts val="4000"/>
                <a:buFont typeface="Roboto"/>
                <a:buNone/>
              </a:pPr>
              <a:r>
                <a:rPr lang="en-US" sz="4000" b="1" i="0" u="none" strike="noStrike" cap="none">
                  <a:solidFill>
                    <a:srgbClr val="1D7E74"/>
                  </a:solidFill>
                  <a:latin typeface="Roboto"/>
                  <a:ea typeface="Roboto"/>
                  <a:cs typeface="Roboto"/>
                  <a:sym typeface="Roboto"/>
                </a:rPr>
                <a:t>36</a:t>
              </a:r>
              <a:r>
                <a:rPr lang="en-US" sz="4000" b="0" i="0" u="none" strike="noStrike" cap="none">
                  <a:solidFill>
                    <a:srgbClr val="1D7E74"/>
                  </a:solidFill>
                  <a:latin typeface="Roboto Thin"/>
                  <a:ea typeface="Roboto Thin"/>
                  <a:cs typeface="Roboto Thin"/>
                  <a:sym typeface="Roboto Thin"/>
                </a:rPr>
                <a:t>%</a:t>
              </a:r>
              <a:endParaRPr sz="4000" b="0" i="0" u="none" strike="noStrike" cap="none">
                <a:solidFill>
                  <a:srgbClr val="1D7E74"/>
                </a:solidFill>
                <a:latin typeface="Roboto Thin"/>
                <a:ea typeface="Roboto Thin"/>
                <a:cs typeface="Roboto Thin"/>
                <a:sym typeface="Roboto Thin"/>
              </a:endParaRPr>
            </a:p>
          </p:txBody>
        </p:sp>
        <p:sp>
          <p:nvSpPr>
            <p:cNvPr id="168" name="Shape 16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69" name="Shape 169"/>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Donec risus dolor porta venenatis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Pharetra luctus felis</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Proin vel tellus in felis volutpat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Molestie nec amet cum sociis</a:t>
              </a:r>
              <a:endParaRPr sz="700" b="0" i="0" u="none" strike="noStrike" cap="none">
                <a:solidFill>
                  <a:srgbClr val="FFFFFF"/>
                </a:solidFill>
                <a:latin typeface="Roboto"/>
                <a:ea typeface="Roboto"/>
                <a:cs typeface="Roboto"/>
                <a:sym typeface="Roboto"/>
              </a:endParaRPr>
            </a:p>
          </p:txBody>
        </p:sp>
      </p:grpSp>
      <p:grpSp>
        <p:nvGrpSpPr>
          <p:cNvPr id="170" name="Shape 170"/>
          <p:cNvGrpSpPr/>
          <p:nvPr/>
        </p:nvGrpSpPr>
        <p:grpSpPr>
          <a:xfrm>
            <a:off x="779365" y="3373676"/>
            <a:ext cx="2486829" cy="3378520"/>
            <a:chOff x="1118224" y="283725"/>
            <a:chExt cx="2090826" cy="4076400"/>
          </a:xfrm>
        </p:grpSpPr>
        <p:sp>
          <p:nvSpPr>
            <p:cNvPr id="171" name="Shape 171"/>
            <p:cNvSpPr/>
            <p:nvPr/>
          </p:nvSpPr>
          <p:spPr>
            <a:xfrm>
              <a:off x="1178650" y="283725"/>
              <a:ext cx="2030400" cy="40764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72" name="Shape 172"/>
            <p:cNvSpPr/>
            <p:nvPr/>
          </p:nvSpPr>
          <p:spPr>
            <a:xfrm>
              <a:off x="1118224" y="341749"/>
              <a:ext cx="2048100" cy="24906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73" name="Shape 173"/>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200"/>
                <a:buFont typeface="Roboto Medium"/>
                <a:buNone/>
              </a:pPr>
              <a:r>
                <a:rPr lang="en-US" sz="1200" b="0" i="0" u="none" strike="noStrike" cap="none">
                  <a:solidFill>
                    <a:srgbClr val="761E86"/>
                  </a:solidFill>
                  <a:latin typeface="Roboto Medium"/>
                  <a:ea typeface="Roboto Medium"/>
                  <a:cs typeface="Roboto Medium"/>
                  <a:sym typeface="Roboto Medium"/>
                </a:rPr>
                <a:t>Lorem ipsum porta dolor sit amet nec</a:t>
              </a:r>
              <a:endParaRPr sz="1200" b="0" i="0" u="none" strike="noStrike" cap="none">
                <a:solidFill>
                  <a:srgbClr val="761E86"/>
                </a:solidFill>
                <a:latin typeface="Roboto Medium"/>
                <a:ea typeface="Roboto Medium"/>
                <a:cs typeface="Roboto Medium"/>
                <a:sym typeface="Roboto Medium"/>
              </a:endParaRPr>
            </a:p>
          </p:txBody>
        </p:sp>
        <p:sp>
          <p:nvSpPr>
            <p:cNvPr id="174" name="Shape 174"/>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761E86"/>
                </a:buClr>
                <a:buSzPts val="800"/>
                <a:buFont typeface="Roboto"/>
                <a:buNone/>
              </a:pPr>
              <a:r>
                <a:rPr lang="en-US" sz="800" b="0" i="0" u="none" strike="noStrike" cap="none">
                  <a:solidFill>
                    <a:srgbClr val="761E86"/>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800" b="0" i="0" u="none" strike="noStrike" cap="none">
                <a:solidFill>
                  <a:srgbClr val="761E86"/>
                </a:solidFill>
                <a:latin typeface="Roboto"/>
                <a:ea typeface="Roboto"/>
                <a:cs typeface="Roboto"/>
                <a:sym typeface="Roboto"/>
              </a:endParaRPr>
            </a:p>
          </p:txBody>
        </p:sp>
        <p:sp>
          <p:nvSpPr>
            <p:cNvPr id="175" name="Shape 175"/>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4000"/>
                <a:buFont typeface="Roboto"/>
                <a:buNone/>
              </a:pPr>
              <a:r>
                <a:rPr lang="en-US" sz="4000" b="1" i="0" u="none" strike="noStrike" cap="none">
                  <a:solidFill>
                    <a:srgbClr val="761E86"/>
                  </a:solidFill>
                  <a:latin typeface="Roboto"/>
                  <a:ea typeface="Roboto"/>
                  <a:cs typeface="Roboto"/>
                  <a:sym typeface="Roboto"/>
                </a:rPr>
                <a:t>45</a:t>
              </a:r>
              <a:r>
                <a:rPr lang="en-US" sz="4000" b="0" i="0" u="none" strike="noStrike" cap="none">
                  <a:solidFill>
                    <a:srgbClr val="761E86"/>
                  </a:solidFill>
                  <a:latin typeface="Roboto Thin"/>
                  <a:ea typeface="Roboto Thin"/>
                  <a:cs typeface="Roboto Thin"/>
                  <a:sym typeface="Roboto Thin"/>
                </a:rPr>
                <a:t>%</a:t>
              </a:r>
              <a:endParaRPr sz="4000" b="0" i="0" u="none" strike="noStrike" cap="none">
                <a:solidFill>
                  <a:srgbClr val="761E86"/>
                </a:solidFill>
                <a:latin typeface="Roboto Thin"/>
                <a:ea typeface="Roboto Thin"/>
                <a:cs typeface="Roboto Thin"/>
                <a:sym typeface="Roboto Thin"/>
              </a:endParaRPr>
            </a:p>
          </p:txBody>
        </p:sp>
        <p:sp>
          <p:nvSpPr>
            <p:cNvPr id="176" name="Shape 17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77" name="Shape 177"/>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Donec risus dolor porta venenatis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Pharetra luctus felis</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Proin vel tellus in felis volutpat </a:t>
              </a:r>
              <a:endParaRPr sz="8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US" sz="800" b="0" i="0" u="none" strike="noStrike" cap="none">
                  <a:solidFill>
                    <a:srgbClr val="FFFFFF"/>
                  </a:solidFill>
                  <a:latin typeface="Roboto"/>
                  <a:ea typeface="Roboto"/>
                  <a:cs typeface="Roboto"/>
                  <a:sym typeface="Roboto"/>
                </a:rPr>
                <a:t>Molestie nec amet cum sociis</a:t>
              </a:r>
              <a:endParaRPr sz="800" b="0" i="0" u="none" strike="noStrike" cap="none">
                <a:solidFill>
                  <a:srgbClr val="FFFFFF"/>
                </a:solidFill>
                <a:latin typeface="Roboto"/>
                <a:ea typeface="Roboto"/>
                <a:cs typeface="Roboto"/>
                <a:sym typeface="Roboto"/>
              </a:endParaRPr>
            </a:p>
          </p:txBody>
        </p:sp>
      </p:grpSp>
      <p:grpSp>
        <p:nvGrpSpPr>
          <p:cNvPr id="178" name="Shape 178"/>
          <p:cNvGrpSpPr/>
          <p:nvPr/>
        </p:nvGrpSpPr>
        <p:grpSpPr>
          <a:xfrm>
            <a:off x="3328582" y="2215420"/>
            <a:ext cx="2450920" cy="4642580"/>
            <a:chOff x="1118197" y="191911"/>
            <a:chExt cx="2060635" cy="4157100"/>
          </a:xfrm>
        </p:grpSpPr>
        <p:sp>
          <p:nvSpPr>
            <p:cNvPr id="179" name="Shape 179"/>
            <p:cNvSpPr/>
            <p:nvPr/>
          </p:nvSpPr>
          <p:spPr>
            <a:xfrm>
              <a:off x="1118197" y="191911"/>
              <a:ext cx="2060635" cy="41571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80" name="Shape 180"/>
            <p:cNvSpPr/>
            <p:nvPr/>
          </p:nvSpPr>
          <p:spPr>
            <a:xfrm>
              <a:off x="1118216" y="225377"/>
              <a:ext cx="2060616" cy="26070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81" name="Shape 181"/>
            <p:cNvSpPr/>
            <p:nvPr/>
          </p:nvSpPr>
          <p:spPr>
            <a:xfrm>
              <a:off x="1233927" y="1217199"/>
              <a:ext cx="1815000" cy="145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800"/>
                <a:buFont typeface="Roboto Medium"/>
                <a:buNone/>
              </a:pPr>
              <a:r>
                <a:rPr lang="en-US" sz="1800" b="0" i="0" u="none" strike="noStrike" cap="none">
                  <a:solidFill>
                    <a:srgbClr val="761E86"/>
                  </a:solidFill>
                  <a:latin typeface="Roboto Medium"/>
                  <a:ea typeface="Roboto Medium"/>
                  <a:cs typeface="Roboto Medium"/>
                  <a:sym typeface="Roboto Medium"/>
                </a:rPr>
                <a:t>of LAUSD Parents are registered and ready to use the Parent Portal</a:t>
              </a:r>
              <a:endParaRPr sz="700" b="0" i="0" u="none" strike="noStrike" cap="none">
                <a:solidFill>
                  <a:srgbClr val="761E86"/>
                </a:solidFill>
                <a:latin typeface="Roboto"/>
                <a:ea typeface="Roboto"/>
                <a:cs typeface="Roboto"/>
                <a:sym typeface="Roboto"/>
              </a:endParaRPr>
            </a:p>
          </p:txBody>
        </p:sp>
        <p:sp>
          <p:nvSpPr>
            <p:cNvPr id="182" name="Shape 182"/>
            <p:cNvSpPr/>
            <p:nvPr/>
          </p:nvSpPr>
          <p:spPr>
            <a:xfrm>
              <a:off x="1233843" y="311236"/>
              <a:ext cx="1815000" cy="103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800"/>
                <a:buFont typeface="Roboto"/>
                <a:buNone/>
              </a:pPr>
              <a:r>
                <a:rPr lang="en-US" sz="1800" b="1" i="0" u="none" strike="noStrike" cap="none">
                  <a:solidFill>
                    <a:srgbClr val="761E86"/>
                  </a:solidFill>
                  <a:latin typeface="Roboto"/>
                  <a:ea typeface="Roboto"/>
                  <a:cs typeface="Roboto"/>
                  <a:sym typeface="Roboto"/>
                </a:rPr>
                <a:t>Ensuring that </a:t>
              </a:r>
              <a:endParaRPr sz="4000" b="1" i="0" u="none" strike="noStrike" cap="none">
                <a:solidFill>
                  <a:srgbClr val="761E86"/>
                </a:solidFill>
                <a:latin typeface="Roboto"/>
                <a:ea typeface="Roboto"/>
                <a:cs typeface="Roboto"/>
                <a:sym typeface="Roboto"/>
              </a:endParaRPr>
            </a:p>
            <a:p>
              <a:pPr marL="0" marR="0" lvl="0" indent="0" algn="l" rtl="0">
                <a:lnSpc>
                  <a:spcPct val="100000"/>
                </a:lnSpc>
                <a:spcBef>
                  <a:spcPts val="0"/>
                </a:spcBef>
                <a:spcAft>
                  <a:spcPts val="0"/>
                </a:spcAft>
                <a:buClr>
                  <a:srgbClr val="761E86"/>
                </a:buClr>
                <a:buSzPts val="4000"/>
                <a:buFont typeface="Roboto"/>
                <a:buNone/>
              </a:pPr>
              <a:r>
                <a:rPr lang="en-US" sz="4000" b="1" i="0" u="none" strike="noStrike" cap="none">
                  <a:solidFill>
                    <a:srgbClr val="761E86"/>
                  </a:solidFill>
                  <a:latin typeface="Roboto"/>
                  <a:ea typeface="Roboto"/>
                  <a:cs typeface="Roboto"/>
                  <a:sym typeface="Roboto"/>
                </a:rPr>
                <a:t>50</a:t>
              </a:r>
              <a:r>
                <a:rPr lang="en-US" sz="4000" b="0" i="0" u="none" strike="noStrike" cap="none">
                  <a:solidFill>
                    <a:srgbClr val="761E86"/>
                  </a:solidFill>
                  <a:latin typeface="Roboto Thin"/>
                  <a:ea typeface="Roboto Thin"/>
                  <a:cs typeface="Roboto Thin"/>
                  <a:sym typeface="Roboto Thin"/>
                </a:rPr>
                <a:t>%</a:t>
              </a:r>
              <a:endParaRPr sz="4000" b="0" i="0" u="none" strike="noStrike" cap="none">
                <a:solidFill>
                  <a:srgbClr val="761E86"/>
                </a:solidFill>
                <a:latin typeface="Roboto Thin"/>
                <a:ea typeface="Roboto Thin"/>
                <a:cs typeface="Roboto Thin"/>
                <a:sym typeface="Roboto Thin"/>
              </a:endParaRPr>
            </a:p>
          </p:txBody>
        </p:sp>
        <p:sp>
          <p:nvSpPr>
            <p:cNvPr id="183" name="Shape 183"/>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84" name="Shape 184"/>
            <p:cNvSpPr/>
            <p:nvPr/>
          </p:nvSpPr>
          <p:spPr>
            <a:xfrm>
              <a:off x="1118300" y="2729890"/>
              <a:ext cx="2060532" cy="152797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2400"/>
                <a:buFont typeface="Trebuchet MS"/>
                <a:buNone/>
              </a:pPr>
              <a:endParaRPr sz="2400" b="0" i="0" u="none" strike="noStrike" cap="none" dirty="0">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FFFFFF"/>
                </a:buClr>
                <a:buSzPts val="2400"/>
                <a:buFont typeface="Roboto"/>
                <a:buNone/>
              </a:pPr>
              <a:r>
                <a:rPr lang="en-US" sz="2400" b="0" i="0" u="none" strike="noStrike" cap="none" dirty="0">
                  <a:solidFill>
                    <a:srgbClr val="FFFFFF"/>
                  </a:solidFill>
                  <a:latin typeface="Roboto"/>
                  <a:ea typeface="Roboto"/>
                  <a:cs typeface="Roboto"/>
                  <a:sym typeface="Roboto"/>
                </a:rPr>
                <a:t>June 2018</a:t>
              </a:r>
              <a:endParaRPr sz="2400" b="0" i="0" u="none" strike="noStrike" cap="none" dirty="0">
                <a:solidFill>
                  <a:srgbClr val="FFFFFF"/>
                </a:solidFill>
                <a:latin typeface="Roboto"/>
                <a:ea typeface="Roboto"/>
                <a:cs typeface="Roboto"/>
                <a:sym typeface="Roboto"/>
              </a:endParaRPr>
            </a:p>
          </p:txBody>
        </p:sp>
      </p:grpSp>
      <p:grpSp>
        <p:nvGrpSpPr>
          <p:cNvPr id="185" name="Shape 185"/>
          <p:cNvGrpSpPr/>
          <p:nvPr/>
        </p:nvGrpSpPr>
        <p:grpSpPr>
          <a:xfrm>
            <a:off x="5773642" y="2215419"/>
            <a:ext cx="2590986" cy="4639351"/>
            <a:chOff x="1118224" y="283725"/>
            <a:chExt cx="2124108" cy="4076400"/>
          </a:xfrm>
        </p:grpSpPr>
        <p:sp>
          <p:nvSpPr>
            <p:cNvPr id="186" name="Shape 186"/>
            <p:cNvSpPr/>
            <p:nvPr/>
          </p:nvSpPr>
          <p:spPr>
            <a:xfrm>
              <a:off x="1178650" y="283725"/>
              <a:ext cx="2030400" cy="40764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87" name="Shape 187"/>
            <p:cNvSpPr/>
            <p:nvPr/>
          </p:nvSpPr>
          <p:spPr>
            <a:xfrm>
              <a:off x="1118224" y="341749"/>
              <a:ext cx="2048100" cy="19878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88" name="Shape 188"/>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200"/>
                <a:buFont typeface="Roboto Medium"/>
                <a:buNone/>
              </a:pPr>
              <a:r>
                <a:rPr lang="en-US" sz="1200" b="0" i="0" u="none" strike="noStrike" cap="none">
                  <a:solidFill>
                    <a:srgbClr val="761E86"/>
                  </a:solidFill>
                  <a:latin typeface="Roboto Medium"/>
                  <a:ea typeface="Roboto Medium"/>
                  <a:cs typeface="Roboto Medium"/>
                  <a:sym typeface="Roboto Medium"/>
                </a:rPr>
                <a:t>Lorem ipsum porta dolor sit amet nec</a:t>
              </a:r>
              <a:endParaRPr sz="1200" b="0" i="0" u="none" strike="noStrike" cap="none">
                <a:solidFill>
                  <a:srgbClr val="761E86"/>
                </a:solidFill>
                <a:latin typeface="Roboto Medium"/>
                <a:ea typeface="Roboto Medium"/>
                <a:cs typeface="Roboto Medium"/>
                <a:sym typeface="Roboto Medium"/>
              </a:endParaRPr>
            </a:p>
          </p:txBody>
        </p:sp>
        <p:sp>
          <p:nvSpPr>
            <p:cNvPr id="189" name="Shape 18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4000"/>
                <a:buFont typeface="Roboto"/>
                <a:buNone/>
              </a:pPr>
              <a:r>
                <a:rPr lang="en-US" sz="4000" b="1" i="0" u="none" strike="noStrike" cap="none">
                  <a:solidFill>
                    <a:srgbClr val="761E86"/>
                  </a:solidFill>
                  <a:latin typeface="Roboto"/>
                  <a:ea typeface="Roboto"/>
                  <a:cs typeface="Roboto"/>
                  <a:sym typeface="Roboto"/>
                </a:rPr>
                <a:t>36</a:t>
              </a:r>
              <a:r>
                <a:rPr lang="en-US" sz="4000" b="0" i="0" u="none" strike="noStrike" cap="none">
                  <a:solidFill>
                    <a:srgbClr val="761E86"/>
                  </a:solidFill>
                  <a:latin typeface="Roboto Thin"/>
                  <a:ea typeface="Roboto Thin"/>
                  <a:cs typeface="Roboto Thin"/>
                  <a:sym typeface="Roboto Thin"/>
                </a:rPr>
                <a:t>%</a:t>
              </a:r>
              <a:endParaRPr sz="4000" b="0" i="0" u="none" strike="noStrike" cap="none">
                <a:solidFill>
                  <a:srgbClr val="761E86"/>
                </a:solidFill>
                <a:latin typeface="Roboto Thin"/>
                <a:ea typeface="Roboto Thin"/>
                <a:cs typeface="Roboto Thin"/>
                <a:sym typeface="Roboto Thin"/>
              </a:endParaRPr>
            </a:p>
          </p:txBody>
        </p:sp>
        <p:sp>
          <p:nvSpPr>
            <p:cNvPr id="190" name="Shape 190"/>
            <p:cNvSpPr/>
            <p:nvPr/>
          </p:nvSpPr>
          <p:spPr>
            <a:xfrm rot="5400000">
              <a:off x="1975697" y="2941339"/>
              <a:ext cx="3156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91" name="Shape 191"/>
            <p:cNvSpPr/>
            <p:nvPr/>
          </p:nvSpPr>
          <p:spPr>
            <a:xfrm>
              <a:off x="1121947" y="3102147"/>
              <a:ext cx="2120385" cy="1155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2400"/>
                <a:buFont typeface="Trebuchet MS"/>
                <a:buNone/>
              </a:pPr>
              <a:endParaRPr sz="2400" b="0" i="0" u="none" strike="noStrike" cap="none" dirty="0">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FFFFFF"/>
                </a:buClr>
                <a:buSzPts val="2400"/>
                <a:buFont typeface="Roboto"/>
                <a:buNone/>
              </a:pPr>
              <a:r>
                <a:rPr lang="en-US" sz="2400" b="0" i="0" u="none" strike="noStrike" cap="none" dirty="0">
                  <a:solidFill>
                    <a:srgbClr val="FFFFFF"/>
                  </a:solidFill>
                  <a:latin typeface="Roboto"/>
                  <a:ea typeface="Roboto"/>
                  <a:cs typeface="Roboto"/>
                  <a:sym typeface="Roboto"/>
                </a:rPr>
                <a:t>2018-19 </a:t>
              </a:r>
              <a:endParaRPr sz="2400" b="0" i="0" u="none" strike="noStrike" cap="none" dirty="0">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FFFFFF"/>
                </a:buClr>
                <a:buSzPts val="2400"/>
                <a:buFont typeface="Roboto"/>
                <a:buNone/>
              </a:pPr>
              <a:endParaRPr sz="2400" b="0" i="0" u="none" strike="noStrike" cap="none" dirty="0">
                <a:solidFill>
                  <a:srgbClr val="FFFFFF"/>
                </a:solidFill>
                <a:latin typeface="Roboto"/>
                <a:ea typeface="Roboto"/>
                <a:cs typeface="Roboto"/>
                <a:sym typeface="Roboto"/>
              </a:endParaRPr>
            </a:p>
          </p:txBody>
        </p:sp>
      </p:grpSp>
      <p:grpSp>
        <p:nvGrpSpPr>
          <p:cNvPr id="192" name="Shape 192"/>
          <p:cNvGrpSpPr/>
          <p:nvPr/>
        </p:nvGrpSpPr>
        <p:grpSpPr>
          <a:xfrm>
            <a:off x="5826328" y="2296167"/>
            <a:ext cx="2538299" cy="2961633"/>
            <a:chOff x="1075294" y="341749"/>
            <a:chExt cx="2117720" cy="3163800"/>
          </a:xfrm>
        </p:grpSpPr>
        <p:sp>
          <p:nvSpPr>
            <p:cNvPr id="193" name="Shape 193"/>
            <p:cNvSpPr/>
            <p:nvPr/>
          </p:nvSpPr>
          <p:spPr>
            <a:xfrm>
              <a:off x="1075294" y="341749"/>
              <a:ext cx="2117720" cy="31638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94" name="Shape 194"/>
            <p:cNvSpPr/>
            <p:nvPr/>
          </p:nvSpPr>
          <p:spPr>
            <a:xfrm>
              <a:off x="1233933" y="1717769"/>
              <a:ext cx="1815000" cy="162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800"/>
                <a:buFont typeface="Roboto Medium"/>
                <a:buNone/>
              </a:pPr>
              <a:r>
                <a:rPr lang="en-US" sz="1800" b="0" i="0" u="none" strike="noStrike" cap="none">
                  <a:solidFill>
                    <a:srgbClr val="761E86"/>
                  </a:solidFill>
                  <a:latin typeface="Roboto Medium"/>
                  <a:ea typeface="Roboto Medium"/>
                  <a:cs typeface="Roboto Medium"/>
                  <a:sym typeface="Roboto Medium"/>
                </a:rPr>
                <a:t>of LAUSD Parents are registered and ready to use the Parent Portal</a:t>
              </a:r>
              <a:endParaRPr sz="1200" b="0" i="0" u="none" strike="noStrike" cap="none">
                <a:solidFill>
                  <a:srgbClr val="761E86"/>
                </a:solidFill>
                <a:latin typeface="Roboto Medium"/>
                <a:ea typeface="Roboto Medium"/>
                <a:cs typeface="Roboto Medium"/>
                <a:sym typeface="Roboto Medium"/>
              </a:endParaRPr>
            </a:p>
          </p:txBody>
        </p:sp>
        <p:sp>
          <p:nvSpPr>
            <p:cNvPr id="195" name="Shape 195"/>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800"/>
                <a:buFont typeface="Roboto"/>
                <a:buNone/>
              </a:pPr>
              <a:r>
                <a:rPr lang="en-US" sz="1800" b="1" i="0" u="none" strike="noStrike" cap="none">
                  <a:solidFill>
                    <a:srgbClr val="761E86"/>
                  </a:solidFill>
                  <a:latin typeface="Roboto"/>
                  <a:ea typeface="Roboto"/>
                  <a:cs typeface="Roboto"/>
                  <a:sym typeface="Roboto"/>
                </a:rPr>
                <a:t>Ensuring that </a:t>
              </a:r>
              <a:r>
                <a:rPr lang="en-US" sz="4000" b="1" i="0" u="none" strike="noStrike" cap="none">
                  <a:solidFill>
                    <a:srgbClr val="761E86"/>
                  </a:solidFill>
                  <a:latin typeface="Roboto"/>
                  <a:ea typeface="Roboto"/>
                  <a:cs typeface="Roboto"/>
                  <a:sym typeface="Roboto"/>
                </a:rPr>
                <a:t>100</a:t>
              </a:r>
              <a:r>
                <a:rPr lang="en-US" sz="4000" b="0" i="0" u="none" strike="noStrike" cap="none">
                  <a:solidFill>
                    <a:srgbClr val="761E86"/>
                  </a:solidFill>
                  <a:latin typeface="Roboto Thin"/>
                  <a:ea typeface="Roboto Thin"/>
                  <a:cs typeface="Roboto Thin"/>
                  <a:sym typeface="Roboto Thin"/>
                </a:rPr>
                <a:t>%</a:t>
              </a:r>
              <a:endParaRPr sz="4000" b="0" i="0" u="none" strike="noStrike" cap="none">
                <a:solidFill>
                  <a:srgbClr val="761E86"/>
                </a:solidFill>
                <a:latin typeface="Roboto Thin"/>
                <a:ea typeface="Roboto Thin"/>
                <a:cs typeface="Roboto Thin"/>
                <a:sym typeface="Roboto Thin"/>
              </a:endParaRPr>
            </a:p>
          </p:txBody>
        </p:sp>
        <p:sp>
          <p:nvSpPr>
            <p:cNvPr id="196" name="Shape 19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grpSp>
      <p:grpSp>
        <p:nvGrpSpPr>
          <p:cNvPr id="197" name="Shape 197"/>
          <p:cNvGrpSpPr/>
          <p:nvPr/>
        </p:nvGrpSpPr>
        <p:grpSpPr>
          <a:xfrm>
            <a:off x="851200" y="2345900"/>
            <a:ext cx="2414958" cy="4511990"/>
            <a:chOff x="1178640" y="283727"/>
            <a:chExt cx="2030400" cy="3836400"/>
          </a:xfrm>
        </p:grpSpPr>
        <p:sp>
          <p:nvSpPr>
            <p:cNvPr id="198" name="Shape 198"/>
            <p:cNvSpPr/>
            <p:nvPr/>
          </p:nvSpPr>
          <p:spPr>
            <a:xfrm>
              <a:off x="1178640" y="283727"/>
              <a:ext cx="2030400" cy="38364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199" name="Shape 199"/>
            <p:cNvSpPr/>
            <p:nvPr/>
          </p:nvSpPr>
          <p:spPr>
            <a:xfrm>
              <a:off x="1286344" y="596543"/>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Trebuchet MS"/>
                <a:buNone/>
              </a:pPr>
              <a:endParaRPr sz="1200" b="0" i="0" u="none" strike="noStrike" cap="none">
                <a:solidFill>
                  <a:srgbClr val="761E86"/>
                </a:solidFill>
                <a:latin typeface="Roboto Medium"/>
                <a:ea typeface="Roboto Medium"/>
                <a:cs typeface="Roboto Medium"/>
                <a:sym typeface="Roboto Medium"/>
              </a:endParaRPr>
            </a:p>
          </p:txBody>
        </p:sp>
        <p:sp>
          <p:nvSpPr>
            <p:cNvPr id="200" name="Shape 200"/>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761E86"/>
                </a:buClr>
                <a:buSzPts val="800"/>
                <a:buFont typeface="Roboto"/>
                <a:buNone/>
              </a:pPr>
              <a:r>
                <a:rPr lang="en-US" sz="800" b="0" i="0" u="none" strike="noStrike" cap="none">
                  <a:solidFill>
                    <a:srgbClr val="761E86"/>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sz="800" b="0" i="0" u="none" strike="noStrike" cap="none">
                <a:solidFill>
                  <a:srgbClr val="761E86"/>
                </a:solidFill>
                <a:latin typeface="Roboto"/>
                <a:ea typeface="Roboto"/>
                <a:cs typeface="Roboto"/>
                <a:sym typeface="Roboto"/>
              </a:endParaRPr>
            </a:p>
          </p:txBody>
        </p:sp>
        <p:sp>
          <p:nvSpPr>
            <p:cNvPr id="201" name="Shape 20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4000"/>
                <a:buFont typeface="Roboto"/>
                <a:buNone/>
              </a:pPr>
              <a:r>
                <a:rPr lang="en-US" sz="4000" b="1" i="0" u="none" strike="noStrike" cap="none">
                  <a:solidFill>
                    <a:srgbClr val="761E86"/>
                  </a:solidFill>
                  <a:latin typeface="Roboto"/>
                  <a:ea typeface="Roboto"/>
                  <a:cs typeface="Roboto"/>
                  <a:sym typeface="Roboto"/>
                </a:rPr>
                <a:t>25</a:t>
              </a:r>
              <a:r>
                <a:rPr lang="en-US" sz="4000" b="0" i="0" u="none" strike="noStrike" cap="none">
                  <a:solidFill>
                    <a:srgbClr val="761E86"/>
                  </a:solidFill>
                  <a:latin typeface="Roboto Thin"/>
                  <a:ea typeface="Roboto Thin"/>
                  <a:cs typeface="Roboto Thin"/>
                  <a:sym typeface="Roboto Thin"/>
                </a:rPr>
                <a:t>%</a:t>
              </a:r>
              <a:endParaRPr sz="4000" b="0" i="0" u="none" strike="noStrike" cap="none">
                <a:solidFill>
                  <a:srgbClr val="761E86"/>
                </a:solidFill>
                <a:latin typeface="Roboto Thin"/>
                <a:ea typeface="Roboto Thin"/>
                <a:cs typeface="Roboto Thin"/>
                <a:sym typeface="Roboto Thin"/>
              </a:endParaRPr>
            </a:p>
          </p:txBody>
        </p:sp>
      </p:grpSp>
      <p:grpSp>
        <p:nvGrpSpPr>
          <p:cNvPr id="202" name="Shape 202"/>
          <p:cNvGrpSpPr/>
          <p:nvPr/>
        </p:nvGrpSpPr>
        <p:grpSpPr>
          <a:xfrm>
            <a:off x="599090" y="2231253"/>
            <a:ext cx="2689226" cy="4585950"/>
            <a:chOff x="1118309" y="283725"/>
            <a:chExt cx="2108075" cy="4076400"/>
          </a:xfrm>
        </p:grpSpPr>
        <p:sp>
          <p:nvSpPr>
            <p:cNvPr id="203" name="Shape 203"/>
            <p:cNvSpPr/>
            <p:nvPr/>
          </p:nvSpPr>
          <p:spPr>
            <a:xfrm>
              <a:off x="1178650" y="283725"/>
              <a:ext cx="2030400" cy="40764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204" name="Shape 204"/>
            <p:cNvSpPr/>
            <p:nvPr/>
          </p:nvSpPr>
          <p:spPr>
            <a:xfrm>
              <a:off x="1178284" y="341749"/>
              <a:ext cx="2048100" cy="2582692"/>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205" name="Shape 205"/>
            <p:cNvSpPr/>
            <p:nvPr/>
          </p:nvSpPr>
          <p:spPr>
            <a:xfrm>
              <a:off x="1233918" y="1225044"/>
              <a:ext cx="1815000" cy="140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800"/>
                <a:buFont typeface="Roboto Medium"/>
                <a:buNone/>
              </a:pPr>
              <a:r>
                <a:rPr lang="en-US" sz="1800" b="0" i="0" u="none" strike="noStrike" cap="none" dirty="0">
                  <a:solidFill>
                    <a:srgbClr val="761E86"/>
                  </a:solidFill>
                  <a:latin typeface="Roboto Medium"/>
                  <a:ea typeface="Roboto Medium"/>
                  <a:cs typeface="Roboto Medium"/>
                  <a:sym typeface="Roboto Medium"/>
                </a:rPr>
                <a:t>of LAUSD Parents are registered and ready to use the Parent Portal</a:t>
              </a:r>
              <a:endParaRPr sz="1800" b="0" i="0" u="none" strike="noStrike" cap="none" dirty="0">
                <a:solidFill>
                  <a:srgbClr val="761E86"/>
                </a:solidFill>
                <a:latin typeface="Roboto Medium"/>
                <a:ea typeface="Roboto Medium"/>
                <a:cs typeface="Roboto Medium"/>
                <a:sym typeface="Roboto Medium"/>
              </a:endParaRPr>
            </a:p>
          </p:txBody>
        </p:sp>
        <p:sp>
          <p:nvSpPr>
            <p:cNvPr id="206" name="Shape 20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761E86"/>
                </a:buClr>
                <a:buSzPts val="1800"/>
                <a:buFont typeface="Roboto"/>
                <a:buNone/>
              </a:pPr>
              <a:r>
                <a:rPr lang="en-US" sz="1800" b="1" i="0" u="none" strike="noStrike" cap="none">
                  <a:solidFill>
                    <a:srgbClr val="761E86"/>
                  </a:solidFill>
                  <a:latin typeface="Roboto"/>
                  <a:ea typeface="Roboto"/>
                  <a:cs typeface="Roboto"/>
                  <a:sym typeface="Roboto"/>
                </a:rPr>
                <a:t>Ensuring that </a:t>
              </a:r>
              <a:r>
                <a:rPr lang="en-US" sz="4000" b="1" i="0" u="none" strike="noStrike" cap="none">
                  <a:solidFill>
                    <a:srgbClr val="761E86"/>
                  </a:solidFill>
                  <a:latin typeface="Roboto"/>
                  <a:ea typeface="Roboto"/>
                  <a:cs typeface="Roboto"/>
                  <a:sym typeface="Roboto"/>
                </a:rPr>
                <a:t>25</a:t>
              </a:r>
              <a:r>
                <a:rPr lang="en-US" sz="4000" b="0" i="0" u="none" strike="noStrike" cap="none">
                  <a:solidFill>
                    <a:srgbClr val="761E86"/>
                  </a:solidFill>
                  <a:latin typeface="Roboto Thin"/>
                  <a:ea typeface="Roboto Thin"/>
                  <a:cs typeface="Roboto Thin"/>
                  <a:sym typeface="Roboto Thin"/>
                </a:rPr>
                <a:t>%</a:t>
              </a:r>
              <a:endParaRPr sz="4000" b="0" i="0" u="none" strike="noStrike" cap="none">
                <a:solidFill>
                  <a:srgbClr val="761E86"/>
                </a:solidFill>
                <a:latin typeface="Roboto Thin"/>
                <a:ea typeface="Roboto Thin"/>
                <a:cs typeface="Roboto Thin"/>
                <a:sym typeface="Roboto Thin"/>
              </a:endParaRPr>
            </a:p>
          </p:txBody>
        </p:sp>
        <p:sp>
          <p:nvSpPr>
            <p:cNvPr id="207" name="Shape 207"/>
            <p:cNvSpPr/>
            <p:nvPr/>
          </p:nvSpPr>
          <p:spPr>
            <a:xfrm rot="5400000">
              <a:off x="1938871" y="290684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208" name="Shape 208"/>
            <p:cNvSpPr/>
            <p:nvPr/>
          </p:nvSpPr>
          <p:spPr>
            <a:xfrm>
              <a:off x="1118309" y="3119003"/>
              <a:ext cx="2030400" cy="114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2400"/>
                <a:buFont typeface="Trebuchet MS"/>
                <a:buNone/>
              </a:pPr>
              <a:endParaRPr sz="2400" b="0"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FFFFFF"/>
                </a:buClr>
                <a:buSzPts val="2400"/>
                <a:buFont typeface="Roboto"/>
                <a:buNone/>
              </a:pPr>
              <a:r>
                <a:rPr lang="en-US" sz="2400" b="0" i="0" u="none" strike="noStrike" cap="none">
                  <a:solidFill>
                    <a:srgbClr val="FFFFFF"/>
                  </a:solidFill>
                  <a:latin typeface="Roboto"/>
                  <a:ea typeface="Roboto"/>
                  <a:cs typeface="Roboto"/>
                  <a:sym typeface="Roboto"/>
                </a:rPr>
                <a:t>March 2018</a:t>
              </a:r>
              <a:endParaRPr sz="2400" b="0" i="0" u="none" strike="noStrike" cap="none">
                <a:solidFill>
                  <a:srgbClr val="FFFFFF"/>
                </a:solidFill>
                <a:latin typeface="Roboto"/>
                <a:ea typeface="Roboto"/>
                <a:cs typeface="Roboto"/>
                <a:sym typeface="Roboto"/>
              </a:endParaRPr>
            </a:p>
          </p:txBody>
        </p:sp>
      </p:grpSp>
      <p:pic>
        <p:nvPicPr>
          <p:cNvPr id="210" name="Shape 210"/>
          <p:cNvPicPr preferRelativeResize="0"/>
          <p:nvPr/>
        </p:nvPicPr>
        <p:blipFill rotWithShape="1">
          <a:blip r:embed="rId3">
            <a:alphaModFix/>
          </a:blip>
          <a:srcRect/>
          <a:stretch/>
        </p:blipFill>
        <p:spPr>
          <a:xfrm>
            <a:off x="7323368" y="7147"/>
            <a:ext cx="1820632" cy="410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299804" y="228600"/>
            <a:ext cx="7005996" cy="990600"/>
          </a:xfrm>
          <a:prstGeom prst="rect">
            <a:avLst/>
          </a:prstGeom>
          <a:noFill/>
          <a:ln>
            <a:noFill/>
          </a:ln>
        </p:spPr>
        <p:txBody>
          <a:bodyPr spcFirstLastPara="1" wrap="square" lIns="91425" tIns="45700" rIns="91425" bIns="45700" anchor="t" anchorCtr="0">
            <a:noAutofit/>
          </a:bodyPr>
          <a:lstStyle/>
          <a:p>
            <a:pPr marL="320040" marR="0" lvl="0" indent="-320040" algn="ctr" rtl="0">
              <a:lnSpc>
                <a:spcPct val="100000"/>
              </a:lnSpc>
              <a:spcBef>
                <a:spcPts val="0"/>
              </a:spcBef>
              <a:spcAft>
                <a:spcPts val="0"/>
              </a:spcAft>
              <a:buClr>
                <a:srgbClr val="7D4D99"/>
              </a:buClr>
              <a:buSzPts val="5888"/>
              <a:buFont typeface="Georgia"/>
              <a:buChar char="*"/>
            </a:pPr>
            <a:r>
              <a:rPr lang="en-US" sz="4600" b="1" i="0" u="none" strike="noStrike" cap="none">
                <a:solidFill>
                  <a:srgbClr val="7D4D99"/>
                </a:solidFill>
                <a:latin typeface="Century Gothic"/>
                <a:ea typeface="Century Gothic"/>
                <a:cs typeface="Century Gothic"/>
                <a:sym typeface="Century Gothic"/>
              </a:rPr>
              <a:t>Key Features</a:t>
            </a:r>
            <a:endParaRPr sz="4600" b="1" i="0" u="none" strike="noStrike" cap="none">
              <a:solidFill>
                <a:schemeClr val="dk1"/>
              </a:solidFill>
              <a:latin typeface="Trebuchet MS"/>
              <a:ea typeface="Trebuchet MS"/>
              <a:cs typeface="Trebuchet MS"/>
              <a:sym typeface="Trebuchet MS"/>
            </a:endParaRPr>
          </a:p>
        </p:txBody>
      </p:sp>
      <p:sp>
        <p:nvSpPr>
          <p:cNvPr id="217" name="Shape 217"/>
          <p:cNvSpPr txBox="1">
            <a:spLocks noGrp="1"/>
          </p:cNvSpPr>
          <p:nvPr>
            <p:ph type="body" idx="1"/>
          </p:nvPr>
        </p:nvSpPr>
        <p:spPr>
          <a:xfrm>
            <a:off x="685800" y="1524000"/>
            <a:ext cx="8156448" cy="449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D4D99"/>
              </a:buClr>
              <a:buSzPts val="4420"/>
              <a:buFont typeface="Georgia"/>
              <a:buNone/>
            </a:pPr>
            <a:r>
              <a:rPr lang="en-US" sz="3400" b="0" i="0" u="none" strike="noStrike" cap="none">
                <a:solidFill>
                  <a:srgbClr val="3F3F3F"/>
                </a:solidFill>
                <a:latin typeface="Trebuchet MS"/>
                <a:ea typeface="Trebuchet MS"/>
                <a:cs typeface="Trebuchet MS"/>
                <a:sym typeface="Trebuchet MS"/>
              </a:rPr>
              <a:t>The LAUSD PASSport provides student data to parents/guardians in a user-friendly format:</a:t>
            </a:r>
            <a:endParaRPr sz="2200" b="0" i="0" u="none" strike="noStrike" cap="none">
              <a:solidFill>
                <a:srgbClr val="3F3F3F"/>
              </a:solidFill>
              <a:latin typeface="Trebuchet MS"/>
              <a:ea typeface="Trebuchet MS"/>
              <a:cs typeface="Trebuchet MS"/>
              <a:sym typeface="Trebuchet MS"/>
            </a:endParaRPr>
          </a:p>
          <a:p>
            <a:pPr marL="0" marR="0" lvl="0" indent="0" algn="ctr" rtl="0">
              <a:lnSpc>
                <a:spcPct val="100000"/>
              </a:lnSpc>
              <a:spcBef>
                <a:spcPts val="510"/>
              </a:spcBef>
              <a:spcAft>
                <a:spcPts val="0"/>
              </a:spcAft>
              <a:buClr>
                <a:srgbClr val="7D4D99"/>
              </a:buClr>
              <a:buSzPts val="1365"/>
              <a:buFont typeface="Georgia"/>
              <a:buNone/>
            </a:pPr>
            <a:endParaRPr sz="1050" b="0" i="0" u="none" strike="noStrike" cap="none">
              <a:solidFill>
                <a:srgbClr val="3F3F3F"/>
              </a:solidFill>
              <a:latin typeface="Trebuchet MS"/>
              <a:ea typeface="Trebuchet MS"/>
              <a:cs typeface="Trebuchet MS"/>
              <a:sym typeface="Trebuchet MS"/>
            </a:endParaRPr>
          </a:p>
        </p:txBody>
      </p:sp>
      <p:sp>
        <p:nvSpPr>
          <p:cNvPr id="218" name="Shape 21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7F7F7F"/>
                </a:solidFill>
                <a:latin typeface="Trebuchet MS"/>
                <a:ea typeface="Trebuchet MS"/>
                <a:cs typeface="Trebuchet MS"/>
                <a:sym typeface="Trebuchet MS"/>
              </a:rPr>
              <a:t>7</a:t>
            </a:fld>
            <a:endParaRPr sz="1200" b="1" i="0" u="none" strike="noStrike" cap="none">
              <a:solidFill>
                <a:srgbClr val="FFFFFF"/>
              </a:solidFill>
              <a:latin typeface="Trebuchet MS"/>
              <a:ea typeface="Trebuchet MS"/>
              <a:cs typeface="Trebuchet MS"/>
              <a:sym typeface="Trebuchet MS"/>
            </a:endParaRPr>
          </a:p>
        </p:txBody>
      </p:sp>
      <p:sp>
        <p:nvSpPr>
          <p:cNvPr id="219" name="Shape 219"/>
          <p:cNvSpPr txBox="1"/>
          <p:nvPr/>
        </p:nvSpPr>
        <p:spPr>
          <a:xfrm>
            <a:off x="381000" y="3956826"/>
            <a:ext cx="18288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Attendance</a:t>
            </a:r>
            <a:endParaRPr sz="1400" b="0" i="0" u="none" strike="noStrike" cap="none">
              <a:solidFill>
                <a:srgbClr val="000000"/>
              </a:solidFill>
              <a:latin typeface="Arial"/>
              <a:ea typeface="Arial"/>
              <a:cs typeface="Arial"/>
              <a:sym typeface="Arial"/>
            </a:endParaRPr>
          </a:p>
        </p:txBody>
      </p:sp>
      <p:sp>
        <p:nvSpPr>
          <p:cNvPr id="220" name="Shape 220"/>
          <p:cNvSpPr txBox="1"/>
          <p:nvPr/>
        </p:nvSpPr>
        <p:spPr>
          <a:xfrm>
            <a:off x="2019300" y="3956826"/>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Grades &amp; Assignments</a:t>
            </a:r>
            <a:endParaRPr sz="1400" b="0" i="0" u="none" strike="noStrike" cap="none">
              <a:solidFill>
                <a:srgbClr val="000000"/>
              </a:solidFill>
              <a:latin typeface="Arial"/>
              <a:ea typeface="Arial"/>
              <a:cs typeface="Arial"/>
              <a:sym typeface="Arial"/>
            </a:endParaRPr>
          </a:p>
        </p:txBody>
      </p:sp>
      <p:pic>
        <p:nvPicPr>
          <p:cNvPr id="221" name="Shape 221"/>
          <p:cNvPicPr preferRelativeResize="0"/>
          <p:nvPr/>
        </p:nvPicPr>
        <p:blipFill rotWithShape="1">
          <a:blip r:embed="rId3">
            <a:alphaModFix/>
          </a:blip>
          <a:srcRect/>
          <a:stretch/>
        </p:blipFill>
        <p:spPr>
          <a:xfrm>
            <a:off x="2489319" y="3042426"/>
            <a:ext cx="888763" cy="914400"/>
          </a:xfrm>
          <a:prstGeom prst="rect">
            <a:avLst/>
          </a:prstGeom>
          <a:noFill/>
          <a:ln>
            <a:noFill/>
          </a:ln>
        </p:spPr>
      </p:pic>
      <p:sp>
        <p:nvSpPr>
          <p:cNvPr id="222" name="Shape 222"/>
          <p:cNvSpPr txBox="1"/>
          <p:nvPr/>
        </p:nvSpPr>
        <p:spPr>
          <a:xfrm>
            <a:off x="3657600" y="3956826"/>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English Learner Progress</a:t>
            </a:r>
            <a:endParaRPr sz="1400" b="0" i="0" u="none" strike="noStrike" cap="none">
              <a:solidFill>
                <a:srgbClr val="000000"/>
              </a:solidFill>
              <a:latin typeface="Arial"/>
              <a:ea typeface="Arial"/>
              <a:cs typeface="Arial"/>
              <a:sym typeface="Arial"/>
            </a:endParaRPr>
          </a:p>
        </p:txBody>
      </p:sp>
      <p:pic>
        <p:nvPicPr>
          <p:cNvPr id="223" name="Shape 223"/>
          <p:cNvPicPr preferRelativeResize="0"/>
          <p:nvPr/>
        </p:nvPicPr>
        <p:blipFill rotWithShape="1">
          <a:blip r:embed="rId4">
            <a:alphaModFix/>
          </a:blip>
          <a:srcRect/>
          <a:stretch/>
        </p:blipFill>
        <p:spPr>
          <a:xfrm>
            <a:off x="4132556" y="3042426"/>
            <a:ext cx="878889" cy="914400"/>
          </a:xfrm>
          <a:prstGeom prst="rect">
            <a:avLst/>
          </a:prstGeom>
          <a:noFill/>
          <a:ln>
            <a:noFill/>
          </a:ln>
        </p:spPr>
      </p:pic>
      <p:sp>
        <p:nvSpPr>
          <p:cNvPr id="224" name="Shape 224"/>
          <p:cNvSpPr txBox="1"/>
          <p:nvPr/>
        </p:nvSpPr>
        <p:spPr>
          <a:xfrm>
            <a:off x="5295900" y="3987224"/>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Health and Wellness</a:t>
            </a:r>
            <a:endParaRPr sz="1400" b="0" i="0" u="none" strike="noStrike" cap="none">
              <a:solidFill>
                <a:srgbClr val="000000"/>
              </a:solidFill>
              <a:latin typeface="Arial"/>
              <a:ea typeface="Arial"/>
              <a:cs typeface="Arial"/>
              <a:sym typeface="Arial"/>
            </a:endParaRPr>
          </a:p>
        </p:txBody>
      </p:sp>
      <p:pic>
        <p:nvPicPr>
          <p:cNvPr id="225" name="Shape 225"/>
          <p:cNvPicPr preferRelativeResize="0"/>
          <p:nvPr/>
        </p:nvPicPr>
        <p:blipFill rotWithShape="1">
          <a:blip r:embed="rId5">
            <a:alphaModFix/>
          </a:blip>
          <a:srcRect/>
          <a:stretch/>
        </p:blipFill>
        <p:spPr>
          <a:xfrm>
            <a:off x="5775081" y="3042426"/>
            <a:ext cx="870438" cy="914400"/>
          </a:xfrm>
          <a:prstGeom prst="rect">
            <a:avLst/>
          </a:prstGeom>
          <a:noFill/>
          <a:ln>
            <a:noFill/>
          </a:ln>
        </p:spPr>
      </p:pic>
      <p:sp>
        <p:nvSpPr>
          <p:cNvPr id="226" name="Shape 226"/>
          <p:cNvSpPr txBox="1"/>
          <p:nvPr/>
        </p:nvSpPr>
        <p:spPr>
          <a:xfrm>
            <a:off x="6934200" y="3990201"/>
            <a:ext cx="18288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Student Discipline</a:t>
            </a:r>
            <a:endParaRPr sz="1400" b="0" i="0" u="none" strike="noStrike" cap="none">
              <a:solidFill>
                <a:srgbClr val="000000"/>
              </a:solidFill>
              <a:latin typeface="Arial"/>
              <a:ea typeface="Arial"/>
              <a:cs typeface="Arial"/>
              <a:sym typeface="Arial"/>
            </a:endParaRPr>
          </a:p>
        </p:txBody>
      </p:sp>
      <p:pic>
        <p:nvPicPr>
          <p:cNvPr id="227" name="Shape 227"/>
          <p:cNvPicPr preferRelativeResize="0"/>
          <p:nvPr/>
        </p:nvPicPr>
        <p:blipFill rotWithShape="1">
          <a:blip r:embed="rId6">
            <a:alphaModFix/>
          </a:blip>
          <a:srcRect/>
          <a:stretch/>
        </p:blipFill>
        <p:spPr>
          <a:xfrm>
            <a:off x="7404981" y="3042426"/>
            <a:ext cx="887239" cy="914400"/>
          </a:xfrm>
          <a:prstGeom prst="rect">
            <a:avLst/>
          </a:prstGeom>
          <a:noFill/>
          <a:ln>
            <a:noFill/>
          </a:ln>
        </p:spPr>
      </p:pic>
      <p:sp>
        <p:nvSpPr>
          <p:cNvPr id="228" name="Shape 228"/>
          <p:cNvSpPr txBox="1"/>
          <p:nvPr/>
        </p:nvSpPr>
        <p:spPr>
          <a:xfrm>
            <a:off x="-304800" y="5602069"/>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Standardized Testing</a:t>
            </a:r>
            <a:endParaRPr sz="1400" b="0" i="0" u="none" strike="noStrike" cap="none">
              <a:solidFill>
                <a:srgbClr val="000000"/>
              </a:solidFill>
              <a:latin typeface="Arial"/>
              <a:ea typeface="Arial"/>
              <a:cs typeface="Arial"/>
              <a:sym typeface="Arial"/>
            </a:endParaRPr>
          </a:p>
        </p:txBody>
      </p:sp>
      <p:pic>
        <p:nvPicPr>
          <p:cNvPr id="229" name="Shape 229"/>
          <p:cNvPicPr preferRelativeResize="0"/>
          <p:nvPr/>
        </p:nvPicPr>
        <p:blipFill rotWithShape="1">
          <a:blip r:embed="rId7">
            <a:alphaModFix/>
          </a:blip>
          <a:srcRect/>
          <a:stretch/>
        </p:blipFill>
        <p:spPr>
          <a:xfrm>
            <a:off x="170156" y="4648200"/>
            <a:ext cx="878889" cy="914400"/>
          </a:xfrm>
          <a:prstGeom prst="rect">
            <a:avLst/>
          </a:prstGeom>
          <a:noFill/>
          <a:ln>
            <a:noFill/>
          </a:ln>
        </p:spPr>
      </p:pic>
      <p:sp>
        <p:nvSpPr>
          <p:cNvPr id="230" name="Shape 230"/>
          <p:cNvSpPr txBox="1"/>
          <p:nvPr/>
        </p:nvSpPr>
        <p:spPr>
          <a:xfrm>
            <a:off x="2773680" y="5602069"/>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Online Forms &amp; Applications</a:t>
            </a:r>
            <a:endParaRPr sz="1400" b="0" i="0" u="none" strike="noStrike" cap="none">
              <a:solidFill>
                <a:srgbClr val="000000"/>
              </a:solidFill>
              <a:latin typeface="Arial"/>
              <a:ea typeface="Arial"/>
              <a:cs typeface="Arial"/>
              <a:sym typeface="Arial"/>
            </a:endParaRPr>
          </a:p>
        </p:txBody>
      </p:sp>
      <p:pic>
        <p:nvPicPr>
          <p:cNvPr id="231" name="Shape 231"/>
          <p:cNvPicPr preferRelativeResize="0"/>
          <p:nvPr/>
        </p:nvPicPr>
        <p:blipFill rotWithShape="1">
          <a:blip r:embed="rId8">
            <a:alphaModFix/>
          </a:blip>
          <a:srcRect/>
          <a:stretch/>
        </p:blipFill>
        <p:spPr>
          <a:xfrm>
            <a:off x="3252652" y="4648200"/>
            <a:ext cx="870857" cy="914400"/>
          </a:xfrm>
          <a:prstGeom prst="rect">
            <a:avLst/>
          </a:prstGeom>
          <a:noFill/>
          <a:ln>
            <a:noFill/>
          </a:ln>
        </p:spPr>
      </p:pic>
      <p:sp>
        <p:nvSpPr>
          <p:cNvPr id="232" name="Shape 232"/>
          <p:cNvSpPr txBox="1"/>
          <p:nvPr/>
        </p:nvSpPr>
        <p:spPr>
          <a:xfrm>
            <a:off x="1234440" y="5602069"/>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Special Education Services</a:t>
            </a:r>
            <a:endParaRPr sz="1400" b="0" i="0" u="none" strike="noStrike" cap="none">
              <a:solidFill>
                <a:srgbClr val="000000"/>
              </a:solidFill>
              <a:latin typeface="Arial"/>
              <a:ea typeface="Arial"/>
              <a:cs typeface="Arial"/>
              <a:sym typeface="Arial"/>
            </a:endParaRPr>
          </a:p>
        </p:txBody>
      </p:sp>
      <p:sp>
        <p:nvSpPr>
          <p:cNvPr id="233" name="Shape 233"/>
          <p:cNvSpPr txBox="1"/>
          <p:nvPr/>
        </p:nvSpPr>
        <p:spPr>
          <a:xfrm>
            <a:off x="4312920" y="5602069"/>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Progress Toward Graduation</a:t>
            </a:r>
            <a:endParaRPr sz="1400" b="0" i="0" u="none" strike="noStrike" cap="none">
              <a:solidFill>
                <a:srgbClr val="000000"/>
              </a:solidFill>
              <a:latin typeface="Arial"/>
              <a:ea typeface="Arial"/>
              <a:cs typeface="Arial"/>
              <a:sym typeface="Arial"/>
            </a:endParaRPr>
          </a:p>
        </p:txBody>
      </p:sp>
      <p:pic>
        <p:nvPicPr>
          <p:cNvPr id="234" name="Shape 234"/>
          <p:cNvPicPr preferRelativeResize="0"/>
          <p:nvPr/>
        </p:nvPicPr>
        <p:blipFill rotWithShape="1">
          <a:blip r:embed="rId9">
            <a:alphaModFix/>
          </a:blip>
          <a:srcRect/>
          <a:stretch/>
        </p:blipFill>
        <p:spPr>
          <a:xfrm>
            <a:off x="4791892" y="4648200"/>
            <a:ext cx="870857" cy="914400"/>
          </a:xfrm>
          <a:prstGeom prst="rect">
            <a:avLst/>
          </a:prstGeom>
          <a:noFill/>
          <a:ln>
            <a:noFill/>
          </a:ln>
        </p:spPr>
      </p:pic>
      <p:sp>
        <p:nvSpPr>
          <p:cNvPr id="235" name="Shape 235"/>
          <p:cNvSpPr txBox="1"/>
          <p:nvPr/>
        </p:nvSpPr>
        <p:spPr>
          <a:xfrm>
            <a:off x="5852160" y="5587424"/>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Emergency Card Information</a:t>
            </a:r>
            <a:endParaRPr sz="1400" b="0" i="0" u="none" strike="noStrike" cap="none">
              <a:solidFill>
                <a:srgbClr val="000000"/>
              </a:solidFill>
              <a:latin typeface="Arial"/>
              <a:ea typeface="Arial"/>
              <a:cs typeface="Arial"/>
              <a:sym typeface="Arial"/>
            </a:endParaRPr>
          </a:p>
        </p:txBody>
      </p:sp>
      <p:pic>
        <p:nvPicPr>
          <p:cNvPr id="236" name="Shape 236"/>
          <p:cNvPicPr preferRelativeResize="0"/>
          <p:nvPr/>
        </p:nvPicPr>
        <p:blipFill rotWithShape="1">
          <a:blip r:embed="rId10">
            <a:alphaModFix/>
          </a:blip>
          <a:srcRect/>
          <a:stretch/>
        </p:blipFill>
        <p:spPr>
          <a:xfrm>
            <a:off x="6322060" y="4648200"/>
            <a:ext cx="889000" cy="876300"/>
          </a:xfrm>
          <a:prstGeom prst="rect">
            <a:avLst/>
          </a:prstGeom>
          <a:noFill/>
          <a:ln>
            <a:noFill/>
          </a:ln>
        </p:spPr>
      </p:pic>
      <p:sp>
        <p:nvSpPr>
          <p:cNvPr id="237" name="Shape 237"/>
          <p:cNvSpPr txBox="1"/>
          <p:nvPr/>
        </p:nvSpPr>
        <p:spPr>
          <a:xfrm>
            <a:off x="7391400" y="5602069"/>
            <a:ext cx="18288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Transportation and Bus Routes</a:t>
            </a:r>
            <a:endParaRPr sz="1400" b="0" i="0" u="none" strike="noStrike" cap="none">
              <a:solidFill>
                <a:srgbClr val="000000"/>
              </a:solidFill>
              <a:latin typeface="Arial"/>
              <a:ea typeface="Arial"/>
              <a:cs typeface="Arial"/>
              <a:sym typeface="Arial"/>
            </a:endParaRPr>
          </a:p>
        </p:txBody>
      </p:sp>
      <p:pic>
        <p:nvPicPr>
          <p:cNvPr id="238" name="Shape 238"/>
          <p:cNvPicPr preferRelativeResize="0"/>
          <p:nvPr/>
        </p:nvPicPr>
        <p:blipFill rotWithShape="1">
          <a:blip r:embed="rId11">
            <a:alphaModFix/>
          </a:blip>
          <a:srcRect/>
          <a:stretch/>
        </p:blipFill>
        <p:spPr>
          <a:xfrm>
            <a:off x="7858972" y="4648200"/>
            <a:ext cx="893657" cy="914400"/>
          </a:xfrm>
          <a:prstGeom prst="rect">
            <a:avLst/>
          </a:prstGeom>
          <a:noFill/>
          <a:ln>
            <a:noFill/>
          </a:ln>
        </p:spPr>
      </p:pic>
      <p:pic>
        <p:nvPicPr>
          <p:cNvPr id="239" name="Shape 239"/>
          <p:cNvPicPr preferRelativeResize="0"/>
          <p:nvPr/>
        </p:nvPicPr>
        <p:blipFill rotWithShape="1">
          <a:blip r:embed="rId12">
            <a:alphaModFix/>
          </a:blip>
          <a:srcRect/>
          <a:stretch/>
        </p:blipFill>
        <p:spPr>
          <a:xfrm>
            <a:off x="1600200" y="4648200"/>
            <a:ext cx="914400" cy="910943"/>
          </a:xfrm>
          <a:prstGeom prst="rect">
            <a:avLst/>
          </a:prstGeom>
          <a:noFill/>
          <a:ln>
            <a:noFill/>
          </a:ln>
        </p:spPr>
      </p:pic>
      <p:pic>
        <p:nvPicPr>
          <p:cNvPr id="240" name="Shape 240"/>
          <p:cNvPicPr preferRelativeResize="0"/>
          <p:nvPr/>
        </p:nvPicPr>
        <p:blipFill rotWithShape="1">
          <a:blip r:embed="rId12">
            <a:alphaModFix/>
          </a:blip>
          <a:srcRect/>
          <a:stretch/>
        </p:blipFill>
        <p:spPr>
          <a:xfrm>
            <a:off x="1600200" y="4648200"/>
            <a:ext cx="914400" cy="910943"/>
          </a:xfrm>
          <a:prstGeom prst="rect">
            <a:avLst/>
          </a:prstGeom>
          <a:noFill/>
          <a:ln>
            <a:noFill/>
          </a:ln>
        </p:spPr>
      </p:pic>
      <p:pic>
        <p:nvPicPr>
          <p:cNvPr id="241" name="Shape 241"/>
          <p:cNvPicPr preferRelativeResize="0"/>
          <p:nvPr/>
        </p:nvPicPr>
        <p:blipFill rotWithShape="1">
          <a:blip r:embed="rId13">
            <a:alphaModFix/>
          </a:blip>
          <a:srcRect/>
          <a:stretch/>
        </p:blipFill>
        <p:spPr>
          <a:xfrm>
            <a:off x="7124700" y="6341872"/>
            <a:ext cx="1993900" cy="671155"/>
          </a:xfrm>
          <a:prstGeom prst="rect">
            <a:avLst/>
          </a:prstGeom>
          <a:noFill/>
          <a:ln>
            <a:noFill/>
          </a:ln>
        </p:spPr>
      </p:pic>
      <p:pic>
        <p:nvPicPr>
          <p:cNvPr id="242" name="Shape 242"/>
          <p:cNvPicPr preferRelativeResize="0"/>
          <p:nvPr/>
        </p:nvPicPr>
        <p:blipFill rotWithShape="1">
          <a:blip r:embed="rId14">
            <a:alphaModFix/>
          </a:blip>
          <a:srcRect/>
          <a:stretch/>
        </p:blipFill>
        <p:spPr>
          <a:xfrm>
            <a:off x="7323368" y="7147"/>
            <a:ext cx="1820632" cy="410674"/>
          </a:xfrm>
          <a:prstGeom prst="rect">
            <a:avLst/>
          </a:prstGeom>
          <a:noFill/>
          <a:ln>
            <a:noFill/>
          </a:ln>
        </p:spPr>
      </p:pic>
      <p:pic>
        <p:nvPicPr>
          <p:cNvPr id="243" name="Shape 243"/>
          <p:cNvPicPr preferRelativeResize="0"/>
          <p:nvPr/>
        </p:nvPicPr>
        <p:blipFill>
          <a:blip r:embed="rId15">
            <a:alphaModFix/>
          </a:blip>
          <a:stretch>
            <a:fillRect/>
          </a:stretch>
        </p:blipFill>
        <p:spPr>
          <a:xfrm>
            <a:off x="810925" y="3042425"/>
            <a:ext cx="923925"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a:stretch/>
        </p:blipFill>
        <p:spPr>
          <a:xfrm>
            <a:off x="4719970" y="512909"/>
            <a:ext cx="3633163" cy="2569790"/>
          </a:xfrm>
          <a:prstGeom prst="rect">
            <a:avLst/>
          </a:prstGeom>
          <a:noFill/>
          <a:ln>
            <a:noFill/>
          </a:ln>
        </p:spPr>
      </p:pic>
      <p:sp>
        <p:nvSpPr>
          <p:cNvPr id="264" name="Shape 264"/>
          <p:cNvSpPr txBox="1">
            <a:spLocks noGrp="1"/>
          </p:cNvSpPr>
          <p:nvPr>
            <p:ph type="ctrTitle"/>
          </p:nvPr>
        </p:nvSpPr>
        <p:spPr>
          <a:xfrm>
            <a:off x="1524000" y="4867271"/>
            <a:ext cx="5943600" cy="1186515"/>
          </a:xfrm>
          <a:prstGeom prst="rect">
            <a:avLst/>
          </a:prstGeom>
          <a:noFill/>
          <a:ln>
            <a:noFill/>
          </a:ln>
        </p:spPr>
        <p:txBody>
          <a:bodyPr spcFirstLastPara="1" wrap="square" lIns="91425" tIns="45700" rIns="91425" bIns="45700" anchor="t" anchorCtr="0">
            <a:noAutofit/>
          </a:bodyPr>
          <a:lstStyle/>
          <a:p>
            <a:pPr marL="640080" marR="0" lvl="0" indent="-457200" algn="ctr" rtl="0">
              <a:lnSpc>
                <a:spcPct val="100000"/>
              </a:lnSpc>
              <a:spcBef>
                <a:spcPts val="0"/>
              </a:spcBef>
              <a:spcAft>
                <a:spcPts val="0"/>
              </a:spcAft>
              <a:buClr>
                <a:srgbClr val="7D4D99"/>
              </a:buClr>
              <a:buSzPts val="6912"/>
              <a:buFont typeface="Georgia"/>
              <a:buChar char="*"/>
            </a:pPr>
            <a:r>
              <a:rPr lang="en-US" sz="5400" b="1" i="0" u="none" strike="noStrike" cap="none">
                <a:solidFill>
                  <a:srgbClr val="7D4D99"/>
                </a:solidFill>
                <a:latin typeface="Trebuchet MS"/>
                <a:ea typeface="Trebuchet MS"/>
                <a:cs typeface="Trebuchet MS"/>
                <a:sym typeface="Trebuchet MS"/>
              </a:rPr>
              <a:t>New Name</a:t>
            </a:r>
            <a:endParaRPr sz="5400" b="1" i="0" u="none" strike="noStrike" cap="none">
              <a:solidFill>
                <a:schemeClr val="dk1"/>
              </a:solidFill>
              <a:latin typeface="Trebuchet MS"/>
              <a:ea typeface="Trebuchet MS"/>
              <a:cs typeface="Trebuchet MS"/>
              <a:sym typeface="Trebuchet MS"/>
            </a:endParaRPr>
          </a:p>
        </p:txBody>
      </p:sp>
      <p:pic>
        <p:nvPicPr>
          <p:cNvPr id="265" name="Shape 265"/>
          <p:cNvPicPr preferRelativeResize="0"/>
          <p:nvPr/>
        </p:nvPicPr>
        <p:blipFill rotWithShape="1">
          <a:blip r:embed="rId4">
            <a:alphaModFix/>
          </a:blip>
          <a:srcRect/>
          <a:stretch/>
        </p:blipFill>
        <p:spPr>
          <a:xfrm>
            <a:off x="7150100" y="6311678"/>
            <a:ext cx="1993900" cy="669925"/>
          </a:xfrm>
          <a:prstGeom prst="rect">
            <a:avLst/>
          </a:prstGeom>
          <a:noFill/>
          <a:ln>
            <a:noFill/>
          </a:ln>
        </p:spPr>
      </p:pic>
      <p:pic>
        <p:nvPicPr>
          <p:cNvPr id="266" name="Shape 266"/>
          <p:cNvPicPr preferRelativeResize="0"/>
          <p:nvPr/>
        </p:nvPicPr>
        <p:blipFill rotWithShape="1">
          <a:blip r:embed="rId5">
            <a:alphaModFix/>
          </a:blip>
          <a:srcRect/>
          <a:stretch/>
        </p:blipFill>
        <p:spPr>
          <a:xfrm>
            <a:off x="7323368" y="7147"/>
            <a:ext cx="1820632" cy="410674"/>
          </a:xfrm>
          <a:prstGeom prst="rect">
            <a:avLst/>
          </a:prstGeom>
          <a:noFill/>
          <a:ln>
            <a:noFill/>
          </a:ln>
        </p:spPr>
      </p:pic>
      <p:pic>
        <p:nvPicPr>
          <p:cNvPr id="267" name="Shape 267"/>
          <p:cNvPicPr preferRelativeResize="0"/>
          <p:nvPr/>
        </p:nvPicPr>
        <p:blipFill>
          <a:blip r:embed="rId6">
            <a:alphaModFix/>
          </a:blip>
          <a:stretch>
            <a:fillRect/>
          </a:stretch>
        </p:blipFill>
        <p:spPr>
          <a:xfrm>
            <a:off x="382157" y="990975"/>
            <a:ext cx="2624467" cy="669925"/>
          </a:xfrm>
          <a:prstGeom prst="rect">
            <a:avLst/>
          </a:prstGeom>
          <a:noFill/>
          <a:ln>
            <a:noFill/>
          </a:ln>
        </p:spPr>
      </p:pic>
      <p:sp>
        <p:nvSpPr>
          <p:cNvPr id="268" name="Shape 268"/>
          <p:cNvSpPr/>
          <p:nvPr/>
        </p:nvSpPr>
        <p:spPr>
          <a:xfrm>
            <a:off x="571850" y="254348"/>
            <a:ext cx="2082900" cy="2143200"/>
          </a:xfrm>
          <a:prstGeom prst="noSmoking">
            <a:avLst>
              <a:gd name="adj" fmla="val 5665"/>
            </a:avLst>
          </a:prstGeom>
          <a:solidFill>
            <a:srgbClr val="C00000"/>
          </a:solidFill>
          <a:ln w="15875" cap="flat" cmpd="sng">
            <a:solidFill>
              <a:srgbClr val="D6DFC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fade">
                                      <p:cBhvr>
                                        <p:cTn id="12"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447800" y="1981200"/>
            <a:ext cx="5966666" cy="3048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7D4D99"/>
              </a:buClr>
              <a:buSzPts val="5888"/>
              <a:buFont typeface="Georgia"/>
              <a:buNone/>
            </a:pPr>
            <a:r>
              <a:rPr lang="en-US" sz="4600" b="1" i="0" u="none" strike="noStrike" cap="none">
                <a:solidFill>
                  <a:schemeClr val="dk1"/>
                </a:solidFill>
                <a:latin typeface="Batang"/>
                <a:ea typeface="Batang"/>
                <a:cs typeface="Batang"/>
                <a:sym typeface="Batang"/>
              </a:rPr>
              <a:t>The location where you may now access data relating to parent enrollment for the Parent Portal</a:t>
            </a:r>
            <a:endParaRPr sz="4600" b="1" i="0" u="none" strike="noStrike" cap="none">
              <a:solidFill>
                <a:schemeClr val="dk1"/>
              </a:solidFill>
              <a:latin typeface="Batang"/>
              <a:ea typeface="Batang"/>
              <a:cs typeface="Batang"/>
              <a:sym typeface="Batang"/>
            </a:endParaRPr>
          </a:p>
        </p:txBody>
      </p:sp>
      <p:pic>
        <p:nvPicPr>
          <p:cNvPr id="274" name="Shape 274"/>
          <p:cNvPicPr preferRelativeResize="0"/>
          <p:nvPr/>
        </p:nvPicPr>
        <p:blipFill rotWithShape="1">
          <a:blip r:embed="rId3">
            <a:alphaModFix/>
          </a:blip>
          <a:srcRect/>
          <a:stretch/>
        </p:blipFill>
        <p:spPr>
          <a:xfrm>
            <a:off x="1524000" y="668125"/>
            <a:ext cx="5578022" cy="779675"/>
          </a:xfrm>
          <a:prstGeom prst="rect">
            <a:avLst/>
          </a:prstGeom>
          <a:noFill/>
          <a:ln>
            <a:noFill/>
          </a:ln>
        </p:spPr>
      </p:pic>
      <p:pic>
        <p:nvPicPr>
          <p:cNvPr id="275" name="Shape 275"/>
          <p:cNvPicPr preferRelativeResize="0"/>
          <p:nvPr/>
        </p:nvPicPr>
        <p:blipFill rotWithShape="1">
          <a:blip r:embed="rId4">
            <a:alphaModFix/>
          </a:blip>
          <a:srcRect/>
          <a:stretch/>
        </p:blipFill>
        <p:spPr>
          <a:xfrm>
            <a:off x="7102022" y="6385618"/>
            <a:ext cx="1993900" cy="669925"/>
          </a:xfrm>
          <a:prstGeom prst="rect">
            <a:avLst/>
          </a:prstGeom>
          <a:noFill/>
          <a:ln>
            <a:noFill/>
          </a:ln>
        </p:spPr>
      </p:pic>
      <p:pic>
        <p:nvPicPr>
          <p:cNvPr id="276" name="Shape 276"/>
          <p:cNvPicPr preferRelativeResize="0"/>
          <p:nvPr/>
        </p:nvPicPr>
        <p:blipFill rotWithShape="1">
          <a:blip r:embed="rId5">
            <a:alphaModFix/>
          </a:blip>
          <a:srcRect/>
          <a:stretch/>
        </p:blipFill>
        <p:spPr>
          <a:xfrm>
            <a:off x="0" y="6316042"/>
            <a:ext cx="1993900" cy="541958"/>
          </a:xfrm>
          <a:prstGeom prst="rect">
            <a:avLst/>
          </a:prstGeom>
          <a:noFill/>
          <a:ln>
            <a:noFill/>
          </a:ln>
        </p:spPr>
      </p:pic>
      <p:pic>
        <p:nvPicPr>
          <p:cNvPr id="277" name="Shape 277"/>
          <p:cNvPicPr preferRelativeResize="0"/>
          <p:nvPr/>
        </p:nvPicPr>
        <p:blipFill rotWithShape="1">
          <a:blip r:embed="rId6">
            <a:alphaModFix/>
          </a:blip>
          <a:srcRect/>
          <a:stretch/>
        </p:blipFill>
        <p:spPr>
          <a:xfrm>
            <a:off x="7323368" y="7147"/>
            <a:ext cx="1820632" cy="410674"/>
          </a:xfrm>
          <a:prstGeom prst="rect">
            <a:avLst/>
          </a:prstGeom>
          <a:noFill/>
          <a:ln>
            <a:noFill/>
          </a:ln>
        </p:spPr>
      </p:pic>
    </p:spTree>
  </p:cSld>
  <p:clrMapOvr>
    <a:masterClrMapping/>
  </p:clrMapOvr>
</p:sld>
</file>

<file path=ppt/theme/theme1.xml><?xml version="1.0" encoding="utf-8"?>
<a:theme xmlns:a="http://schemas.openxmlformats.org/drawingml/2006/main" name="Slipstream">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5713</TotalTime>
  <Words>2233</Words>
  <Application>Microsoft Office PowerPoint</Application>
  <PresentationFormat>On-screen Show (4:3)</PresentationFormat>
  <Paragraphs>239</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Roboto Thin</vt:lpstr>
      <vt:lpstr>Roboto Medium</vt:lpstr>
      <vt:lpstr>Calibri</vt:lpstr>
      <vt:lpstr>Batang</vt:lpstr>
      <vt:lpstr>Trebuchet MS</vt:lpstr>
      <vt:lpstr>Noto Sans Symbols</vt:lpstr>
      <vt:lpstr>Georgia</vt:lpstr>
      <vt:lpstr>Roboto</vt:lpstr>
      <vt:lpstr>Century Gothic</vt:lpstr>
      <vt:lpstr>Slipstream</vt:lpstr>
      <vt:lpstr>PowerPoint Presentation</vt:lpstr>
      <vt:lpstr>Learning Objectives</vt:lpstr>
      <vt:lpstr>What Research Says</vt:lpstr>
      <vt:lpstr>LAUSD STRATEGIC PLAN</vt:lpstr>
      <vt:lpstr>Inclusion Activity</vt:lpstr>
      <vt:lpstr>The District Commits to:</vt:lpstr>
      <vt:lpstr>Key Features</vt:lpstr>
      <vt:lpstr>New Name</vt:lpstr>
      <vt:lpstr>The location where you may now access data relating to parent enrollment for the Parent Portal</vt:lpstr>
      <vt:lpstr>Walk About Debrief What do you know about the Parent Portal Dashboard?</vt:lpstr>
      <vt:lpstr>How do you request access to focus?</vt:lpstr>
      <vt:lpstr>How do you request access to focus?</vt:lpstr>
      <vt:lpstr>Support User Manual  </vt:lpstr>
      <vt:lpstr>Guided Support</vt:lpstr>
      <vt:lpstr>How to access…</vt:lpstr>
      <vt:lpstr>Accessing the data</vt:lpstr>
      <vt:lpstr>Next, Log In…   https://focus.lausd.net/</vt:lpstr>
      <vt:lpstr>Now…</vt:lpstr>
      <vt:lpstr>Click on…</vt:lpstr>
      <vt:lpstr>Dashboard Toolbar</vt:lpstr>
      <vt:lpstr>Dashboard Data</vt:lpstr>
      <vt:lpstr>Registration by School</vt:lpstr>
      <vt:lpstr>Registration by Teacher</vt:lpstr>
      <vt:lpstr>Registrations by Student</vt:lpstr>
      <vt:lpstr>Registered Parents by Student</vt:lpstr>
      <vt:lpstr>Online Demonstration</vt:lpstr>
      <vt:lpstr>Export Reports</vt:lpstr>
      <vt:lpstr>Select Export Format</vt:lpstr>
      <vt:lpstr>Print Report/Component</vt:lpstr>
      <vt:lpstr>Click Print</vt:lpstr>
      <vt:lpstr>Sample Reports</vt:lpstr>
      <vt:lpstr>Practice Creating Reports </vt:lpstr>
      <vt:lpstr>Sharing Best Practices</vt:lpstr>
      <vt:lpstr>PowerPoint Presentation</vt:lpstr>
      <vt:lpstr> Getting the Word Out</vt:lpstr>
      <vt:lpstr>Incentives</vt:lpstr>
      <vt:lpstr>For all your hard work and commitment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lausd_user</dc:creator>
  <cp:lastModifiedBy>lausd_user</cp:lastModifiedBy>
  <cp:revision>5</cp:revision>
  <cp:lastPrinted>2018-05-11T17:04:29Z</cp:lastPrinted>
  <dcterms:modified xsi:type="dcterms:W3CDTF">2018-05-15T16:00:48Z</dcterms:modified>
</cp:coreProperties>
</file>