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1"/>
  </p:notesMasterIdLst>
  <p:sldIdLst>
    <p:sldId id="304" r:id="rId2"/>
    <p:sldId id="333" r:id="rId3"/>
    <p:sldId id="335" r:id="rId4"/>
    <p:sldId id="336" r:id="rId5"/>
    <p:sldId id="338" r:id="rId6"/>
    <p:sldId id="339" r:id="rId7"/>
    <p:sldId id="344" r:id="rId8"/>
    <p:sldId id="343" r:id="rId9"/>
    <p:sldId id="34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USD" initials="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8745" autoAdjust="0"/>
  </p:normalViewPr>
  <p:slideViewPr>
    <p:cSldViewPr snapToGrid="0">
      <p:cViewPr varScale="1">
        <p:scale>
          <a:sx n="98" d="100"/>
          <a:sy n="98" d="100"/>
        </p:scale>
        <p:origin x="107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DABEB5-1975-4A97-8BDB-AA8ACC81C176}" type="datetimeFigureOut">
              <a:rPr lang="en-US" smtClean="0"/>
              <a:t>11/14/2022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3B6458-CA97-440C-9DE2-FC192FDD083A}" type="slidenum">
              <a:rPr lang="en-US" smtClean="0"/>
              <a:t>‹#›</a:t>
            </a:fld>
            <a:endParaRPr lang="en-US"/>
          </a:p>
        </p:txBody>
      </p:sp>
    </p:spTree>
    <p:extLst>
      <p:ext uri="{BB962C8B-B14F-4D97-AF65-F5344CB8AC3E}">
        <p14:creationId xmlns:p14="http://schemas.microsoft.com/office/powerpoint/2010/main" val="2413637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2</a:t>
            </a:fld>
            <a:endParaRPr lang="en-US"/>
          </a:p>
        </p:txBody>
      </p:sp>
    </p:spTree>
    <p:extLst>
      <p:ext uri="{BB962C8B-B14F-4D97-AF65-F5344CB8AC3E}">
        <p14:creationId xmlns:p14="http://schemas.microsoft.com/office/powerpoint/2010/main" val="2510454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3</a:t>
            </a:fld>
            <a:endParaRPr lang="en-US"/>
          </a:p>
        </p:txBody>
      </p:sp>
    </p:spTree>
    <p:extLst>
      <p:ext uri="{BB962C8B-B14F-4D97-AF65-F5344CB8AC3E}">
        <p14:creationId xmlns:p14="http://schemas.microsoft.com/office/powerpoint/2010/main" val="1166650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4</a:t>
            </a:fld>
            <a:endParaRPr lang="en-US"/>
          </a:p>
        </p:txBody>
      </p:sp>
    </p:spTree>
    <p:extLst>
      <p:ext uri="{BB962C8B-B14F-4D97-AF65-F5344CB8AC3E}">
        <p14:creationId xmlns:p14="http://schemas.microsoft.com/office/powerpoint/2010/main" val="1374854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5</a:t>
            </a:fld>
            <a:endParaRPr lang="en-US"/>
          </a:p>
        </p:txBody>
      </p:sp>
    </p:spTree>
    <p:extLst>
      <p:ext uri="{BB962C8B-B14F-4D97-AF65-F5344CB8AC3E}">
        <p14:creationId xmlns:p14="http://schemas.microsoft.com/office/powerpoint/2010/main" val="3381511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6</a:t>
            </a:fld>
            <a:endParaRPr lang="en-US"/>
          </a:p>
        </p:txBody>
      </p:sp>
    </p:spTree>
    <p:extLst>
      <p:ext uri="{BB962C8B-B14F-4D97-AF65-F5344CB8AC3E}">
        <p14:creationId xmlns:p14="http://schemas.microsoft.com/office/powerpoint/2010/main" val="756742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7</a:t>
            </a:fld>
            <a:endParaRPr lang="en-US"/>
          </a:p>
        </p:txBody>
      </p:sp>
    </p:spTree>
    <p:extLst>
      <p:ext uri="{BB962C8B-B14F-4D97-AF65-F5344CB8AC3E}">
        <p14:creationId xmlns:p14="http://schemas.microsoft.com/office/powerpoint/2010/main" val="2486457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8</a:t>
            </a:fld>
            <a:endParaRPr lang="en-US"/>
          </a:p>
        </p:txBody>
      </p:sp>
    </p:spTree>
    <p:extLst>
      <p:ext uri="{BB962C8B-B14F-4D97-AF65-F5344CB8AC3E}">
        <p14:creationId xmlns:p14="http://schemas.microsoft.com/office/powerpoint/2010/main" val="3576643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9</a:t>
            </a:fld>
            <a:endParaRPr lang="en-US"/>
          </a:p>
        </p:txBody>
      </p:sp>
    </p:spTree>
    <p:extLst>
      <p:ext uri="{BB962C8B-B14F-4D97-AF65-F5344CB8AC3E}">
        <p14:creationId xmlns:p14="http://schemas.microsoft.com/office/powerpoint/2010/main" val="9776572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8A87A34-81AB-432B-8DAE-1953F412C126}" type="datetimeFigureOut">
              <a:rPr lang="en-US" smtClean="0"/>
              <a:t>11/14/2022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D22F896-40B5-4ADD-8801-0D06FADFA09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48A87A34-81AB-432B-8DAE-1953F412C126}" type="datetimeFigureOut">
              <a:rPr lang="en-US" smtClean="0"/>
              <a:t>11/14/2022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8A87A34-81AB-432B-8DAE-1953F412C126}" type="datetimeFigureOut">
              <a:rPr lang="en-US" smtClean="0"/>
              <a:t>11/14/2022</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D22F896-40B5-4ADD-8801-0D06FADFA095}" type="slidenum">
              <a:rPr lang="en-US" smtClean="0"/>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48A87A34-81AB-432B-8DAE-1953F412C126}" type="datetimeFigureOut">
              <a:rPr lang="en-US" smtClean="0"/>
              <a:pPr/>
              <a:t>11/14/2022</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168" y="84221"/>
            <a:ext cx="10363200" cy="818147"/>
          </a:xfrm>
        </p:spPr>
        <p:txBody>
          <a:bodyPr>
            <a:normAutofit fontScale="90000"/>
          </a:bodyPr>
          <a:lstStyle/>
          <a:p>
            <a:r>
              <a:rPr lang="en-US" dirty="0"/>
              <a:t>SPSA</a:t>
            </a:r>
          </a:p>
        </p:txBody>
      </p:sp>
      <p:sp>
        <p:nvSpPr>
          <p:cNvPr id="3" name="Text Placeholder 2"/>
          <p:cNvSpPr>
            <a:spLocks noGrp="1"/>
          </p:cNvSpPr>
          <p:nvPr>
            <p:ph type="body" idx="1"/>
          </p:nvPr>
        </p:nvSpPr>
        <p:spPr>
          <a:xfrm>
            <a:off x="360947" y="2401824"/>
            <a:ext cx="10965337" cy="1475232"/>
          </a:xfrm>
        </p:spPr>
        <p:txBody>
          <a:bodyPr>
            <a:normAutofit/>
          </a:bodyPr>
          <a:lstStyle/>
          <a:p>
            <a:pPr algn="ctr"/>
            <a:r>
              <a:rPr lang="en-US" sz="4000" dirty="0"/>
              <a:t>How to Add or Delete a Designee</a:t>
            </a:r>
          </a:p>
        </p:txBody>
      </p:sp>
    </p:spTree>
    <p:extLst>
      <p:ext uri="{BB962C8B-B14F-4D97-AF65-F5344CB8AC3E}">
        <p14:creationId xmlns:p14="http://schemas.microsoft.com/office/powerpoint/2010/main" val="1012163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A40C7F-9212-41A1-8A1F-D6B9B5CB6653}"/>
              </a:ext>
            </a:extLst>
          </p:cNvPr>
          <p:cNvSpPr/>
          <p:nvPr/>
        </p:nvSpPr>
        <p:spPr>
          <a:xfrm>
            <a:off x="633052" y="4935271"/>
            <a:ext cx="11137692" cy="1200329"/>
          </a:xfrm>
          <a:prstGeom prst="rect">
            <a:avLst/>
          </a:prstGeom>
        </p:spPr>
        <p:txBody>
          <a:bodyPr wrap="square">
            <a:spAutoFit/>
          </a:bodyPr>
          <a:lstStyle/>
          <a:p>
            <a:r>
              <a:rPr lang="en-US" dirty="0"/>
              <a:t>The Principal and his/her Assistant Principal are the only people who can add or delete a designee. After logging into the SPSA, to add a new designee or to remove an existing designee, navigate to the School Identification page and click on the List of Designees located at the bottom of the page.</a:t>
            </a:r>
          </a:p>
        </p:txBody>
      </p:sp>
      <p:pic>
        <p:nvPicPr>
          <p:cNvPr id="4" name="Picture 3" descr="Graphical user interface, text, application, email&#10;&#10;Description automatically generated">
            <a:extLst>
              <a:ext uri="{FF2B5EF4-FFF2-40B4-BE49-F238E27FC236}">
                <a16:creationId xmlns:a16="http://schemas.microsoft.com/office/drawing/2014/main" id="{59EFD116-BA2F-294E-7C91-80B425039A6C}"/>
              </a:ext>
            </a:extLst>
          </p:cNvPr>
          <p:cNvPicPr>
            <a:picLocks noChangeAspect="1"/>
          </p:cNvPicPr>
          <p:nvPr/>
        </p:nvPicPr>
        <p:blipFill>
          <a:blip r:embed="rId3"/>
          <a:stretch>
            <a:fillRect/>
          </a:stretch>
        </p:blipFill>
        <p:spPr>
          <a:xfrm>
            <a:off x="956545" y="156706"/>
            <a:ext cx="10814199" cy="4439678"/>
          </a:xfrm>
          <a:prstGeom prst="rect">
            <a:avLst/>
          </a:prstGeom>
        </p:spPr>
      </p:pic>
      <p:sp>
        <p:nvSpPr>
          <p:cNvPr id="7" name="Arrow: Down 6">
            <a:extLst>
              <a:ext uri="{FF2B5EF4-FFF2-40B4-BE49-F238E27FC236}">
                <a16:creationId xmlns:a16="http://schemas.microsoft.com/office/drawing/2014/main" id="{D2AC0DCA-5158-80B1-B715-9F1F0E92EF74}"/>
              </a:ext>
            </a:extLst>
          </p:cNvPr>
          <p:cNvSpPr/>
          <p:nvPr/>
        </p:nvSpPr>
        <p:spPr>
          <a:xfrm>
            <a:off x="10253472" y="3230880"/>
            <a:ext cx="268224" cy="950976"/>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932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A40C7F-9212-41A1-8A1F-D6B9B5CB6653}"/>
              </a:ext>
            </a:extLst>
          </p:cNvPr>
          <p:cNvSpPr/>
          <p:nvPr/>
        </p:nvSpPr>
        <p:spPr>
          <a:xfrm>
            <a:off x="633052" y="4935271"/>
            <a:ext cx="11137692" cy="369332"/>
          </a:xfrm>
          <a:prstGeom prst="rect">
            <a:avLst/>
          </a:prstGeom>
        </p:spPr>
        <p:txBody>
          <a:bodyPr wrap="square">
            <a:spAutoFit/>
          </a:bodyPr>
          <a:lstStyle/>
          <a:p>
            <a:r>
              <a:rPr lang="en-US" dirty="0"/>
              <a:t>To add a new designee, click the Find button as shown.</a:t>
            </a:r>
          </a:p>
        </p:txBody>
      </p:sp>
      <p:pic>
        <p:nvPicPr>
          <p:cNvPr id="5" name="Picture 4" descr="Graphical user interface, text, application, email&#10;&#10;Description automatically generated">
            <a:extLst>
              <a:ext uri="{FF2B5EF4-FFF2-40B4-BE49-F238E27FC236}">
                <a16:creationId xmlns:a16="http://schemas.microsoft.com/office/drawing/2014/main" id="{3DB7651B-4915-351E-3120-F728F9C1EC92}"/>
              </a:ext>
            </a:extLst>
          </p:cNvPr>
          <p:cNvPicPr>
            <a:picLocks noChangeAspect="1"/>
          </p:cNvPicPr>
          <p:nvPr/>
        </p:nvPicPr>
        <p:blipFill>
          <a:blip r:embed="rId3"/>
          <a:stretch>
            <a:fillRect/>
          </a:stretch>
        </p:blipFill>
        <p:spPr>
          <a:xfrm>
            <a:off x="633052" y="341503"/>
            <a:ext cx="10412278" cy="3694049"/>
          </a:xfrm>
          <a:prstGeom prst="rect">
            <a:avLst/>
          </a:prstGeom>
        </p:spPr>
      </p:pic>
      <p:sp>
        <p:nvSpPr>
          <p:cNvPr id="6" name="Arrow: Left 5">
            <a:extLst>
              <a:ext uri="{FF2B5EF4-FFF2-40B4-BE49-F238E27FC236}">
                <a16:creationId xmlns:a16="http://schemas.microsoft.com/office/drawing/2014/main" id="{9CB02C39-F2E2-4FA3-904C-49D828D062C4}"/>
              </a:ext>
            </a:extLst>
          </p:cNvPr>
          <p:cNvSpPr/>
          <p:nvPr/>
        </p:nvSpPr>
        <p:spPr>
          <a:xfrm>
            <a:off x="1706880" y="3596116"/>
            <a:ext cx="755904" cy="362712"/>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6024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A40C7F-9212-41A1-8A1F-D6B9B5CB6653}"/>
              </a:ext>
            </a:extLst>
          </p:cNvPr>
          <p:cNvSpPr/>
          <p:nvPr/>
        </p:nvSpPr>
        <p:spPr>
          <a:xfrm>
            <a:off x="633052" y="4935271"/>
            <a:ext cx="11137692" cy="646331"/>
          </a:xfrm>
          <a:prstGeom prst="rect">
            <a:avLst/>
          </a:prstGeom>
        </p:spPr>
        <p:txBody>
          <a:bodyPr wrap="square">
            <a:spAutoFit/>
          </a:bodyPr>
          <a:lstStyle/>
          <a:p>
            <a:r>
              <a:rPr lang="en-US" dirty="0"/>
              <a:t>Enter the person’s first name in the First Name text box, or you can add their last name in the Last Name text box. You can enter both their first and last name also, to narrow the search.</a:t>
            </a:r>
          </a:p>
        </p:txBody>
      </p:sp>
      <p:pic>
        <p:nvPicPr>
          <p:cNvPr id="4" name="Picture 3" descr="Graphical user interface, application&#10;&#10;Description automatically generated">
            <a:extLst>
              <a:ext uri="{FF2B5EF4-FFF2-40B4-BE49-F238E27FC236}">
                <a16:creationId xmlns:a16="http://schemas.microsoft.com/office/drawing/2014/main" id="{43AAA154-F9D3-D388-D249-C2EA83CDACCF}"/>
              </a:ext>
            </a:extLst>
          </p:cNvPr>
          <p:cNvPicPr>
            <a:picLocks noChangeAspect="1"/>
          </p:cNvPicPr>
          <p:nvPr/>
        </p:nvPicPr>
        <p:blipFill>
          <a:blip r:embed="rId3"/>
          <a:stretch>
            <a:fillRect/>
          </a:stretch>
        </p:blipFill>
        <p:spPr>
          <a:xfrm>
            <a:off x="778991" y="383192"/>
            <a:ext cx="7659169" cy="4067743"/>
          </a:xfrm>
          <a:prstGeom prst="rect">
            <a:avLst/>
          </a:prstGeom>
        </p:spPr>
      </p:pic>
    </p:spTree>
    <p:extLst>
      <p:ext uri="{BB962C8B-B14F-4D97-AF65-F5344CB8AC3E}">
        <p14:creationId xmlns:p14="http://schemas.microsoft.com/office/powerpoint/2010/main" val="2853245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A40C7F-9212-41A1-8A1F-D6B9B5CB6653}"/>
              </a:ext>
            </a:extLst>
          </p:cNvPr>
          <p:cNvSpPr/>
          <p:nvPr/>
        </p:nvSpPr>
        <p:spPr>
          <a:xfrm>
            <a:off x="527155" y="5280064"/>
            <a:ext cx="11137692" cy="646331"/>
          </a:xfrm>
          <a:prstGeom prst="rect">
            <a:avLst/>
          </a:prstGeom>
        </p:spPr>
        <p:txBody>
          <a:bodyPr wrap="square">
            <a:spAutoFit/>
          </a:bodyPr>
          <a:lstStyle/>
          <a:p>
            <a:r>
              <a:rPr lang="en-US" dirty="0"/>
              <a:t>Click Search to see all the matches. Additional pages are located at the bottom of the search results.</a:t>
            </a:r>
          </a:p>
        </p:txBody>
      </p:sp>
      <p:pic>
        <p:nvPicPr>
          <p:cNvPr id="7" name="Picture 6" descr="Graphical user interface&#10;&#10;Description automatically generated">
            <a:extLst>
              <a:ext uri="{FF2B5EF4-FFF2-40B4-BE49-F238E27FC236}">
                <a16:creationId xmlns:a16="http://schemas.microsoft.com/office/drawing/2014/main" id="{1FA79A85-A78D-04D2-541E-9A32154D9EE7}"/>
              </a:ext>
            </a:extLst>
          </p:cNvPr>
          <p:cNvPicPr>
            <a:picLocks noChangeAspect="1"/>
          </p:cNvPicPr>
          <p:nvPr/>
        </p:nvPicPr>
        <p:blipFill>
          <a:blip r:embed="rId3"/>
          <a:stretch>
            <a:fillRect/>
          </a:stretch>
        </p:blipFill>
        <p:spPr>
          <a:xfrm>
            <a:off x="527154" y="590154"/>
            <a:ext cx="10213998" cy="4323222"/>
          </a:xfrm>
          <a:prstGeom prst="rect">
            <a:avLst/>
          </a:prstGeom>
        </p:spPr>
      </p:pic>
      <p:sp>
        <p:nvSpPr>
          <p:cNvPr id="5" name="Arrow: Left 4">
            <a:extLst>
              <a:ext uri="{FF2B5EF4-FFF2-40B4-BE49-F238E27FC236}">
                <a16:creationId xmlns:a16="http://schemas.microsoft.com/office/drawing/2014/main" id="{CCC09BF3-0296-4484-9FFF-6F665D587EF3}"/>
              </a:ext>
            </a:extLst>
          </p:cNvPr>
          <p:cNvSpPr/>
          <p:nvPr/>
        </p:nvSpPr>
        <p:spPr>
          <a:xfrm>
            <a:off x="1816608" y="2150805"/>
            <a:ext cx="987552" cy="433899"/>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9260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A40C7F-9212-41A1-8A1F-D6B9B5CB6653}"/>
              </a:ext>
            </a:extLst>
          </p:cNvPr>
          <p:cNvSpPr/>
          <p:nvPr/>
        </p:nvSpPr>
        <p:spPr>
          <a:xfrm>
            <a:off x="527155" y="5280064"/>
            <a:ext cx="11137692" cy="369332"/>
          </a:xfrm>
          <a:prstGeom prst="rect">
            <a:avLst/>
          </a:prstGeom>
        </p:spPr>
        <p:txBody>
          <a:bodyPr wrap="square">
            <a:spAutoFit/>
          </a:bodyPr>
          <a:lstStyle/>
          <a:p>
            <a:r>
              <a:rPr lang="en-US" dirty="0"/>
              <a:t>When the person searched for has been located, click the word ‘Select’ link as shown.</a:t>
            </a:r>
          </a:p>
        </p:txBody>
      </p:sp>
      <p:pic>
        <p:nvPicPr>
          <p:cNvPr id="4" name="Picture 3" descr="Graphical user interface, text, application, email, website&#10;&#10;Description automatically generated">
            <a:extLst>
              <a:ext uri="{FF2B5EF4-FFF2-40B4-BE49-F238E27FC236}">
                <a16:creationId xmlns:a16="http://schemas.microsoft.com/office/drawing/2014/main" id="{67C4C2D1-AA7C-2B1E-248F-79B1CB430B08}"/>
              </a:ext>
            </a:extLst>
          </p:cNvPr>
          <p:cNvPicPr>
            <a:picLocks noChangeAspect="1"/>
          </p:cNvPicPr>
          <p:nvPr/>
        </p:nvPicPr>
        <p:blipFill>
          <a:blip r:embed="rId3"/>
          <a:stretch>
            <a:fillRect/>
          </a:stretch>
        </p:blipFill>
        <p:spPr>
          <a:xfrm>
            <a:off x="789086" y="401105"/>
            <a:ext cx="7687748" cy="3953427"/>
          </a:xfrm>
          <a:prstGeom prst="rect">
            <a:avLst/>
          </a:prstGeom>
        </p:spPr>
      </p:pic>
      <p:sp>
        <p:nvSpPr>
          <p:cNvPr id="10" name="Arrow: Up 9">
            <a:extLst>
              <a:ext uri="{FF2B5EF4-FFF2-40B4-BE49-F238E27FC236}">
                <a16:creationId xmlns:a16="http://schemas.microsoft.com/office/drawing/2014/main" id="{08190D98-C8D5-4D98-8CA1-81C7ED576973}"/>
              </a:ext>
            </a:extLst>
          </p:cNvPr>
          <p:cNvSpPr/>
          <p:nvPr/>
        </p:nvSpPr>
        <p:spPr>
          <a:xfrm>
            <a:off x="987552" y="4277802"/>
            <a:ext cx="365760" cy="344424"/>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410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A40C7F-9212-41A1-8A1F-D6B9B5CB6653}"/>
              </a:ext>
            </a:extLst>
          </p:cNvPr>
          <p:cNvSpPr/>
          <p:nvPr/>
        </p:nvSpPr>
        <p:spPr>
          <a:xfrm>
            <a:off x="527154" y="4865536"/>
            <a:ext cx="11137692" cy="1200329"/>
          </a:xfrm>
          <a:prstGeom prst="rect">
            <a:avLst/>
          </a:prstGeom>
        </p:spPr>
        <p:txBody>
          <a:bodyPr wrap="square">
            <a:spAutoFit/>
          </a:bodyPr>
          <a:lstStyle/>
          <a:p>
            <a:pPr marL="342900" indent="-342900">
              <a:buAutoNum type="arabicPeriod"/>
            </a:pPr>
            <a:r>
              <a:rPr lang="en-US" dirty="0"/>
              <a:t>Click the Add User button.</a:t>
            </a:r>
          </a:p>
          <a:p>
            <a:pPr marL="342900" indent="-342900">
              <a:buAutoNum type="arabicPeriod"/>
            </a:pPr>
            <a:r>
              <a:rPr lang="en-US" dirty="0"/>
              <a:t>See the new designee listed.</a:t>
            </a:r>
          </a:p>
          <a:p>
            <a:pPr marL="342900" indent="-342900">
              <a:buAutoNum type="arabicPeriod"/>
            </a:pPr>
            <a:r>
              <a:rPr lang="en-US" dirty="0"/>
              <a:t>See the </a:t>
            </a:r>
            <a:r>
              <a:rPr lang="en-US" dirty="0" err="1"/>
              <a:t>datestamp</a:t>
            </a:r>
            <a:r>
              <a:rPr lang="en-US" dirty="0"/>
              <a:t> details. Note that the new designee has been auto-saved when the Add User button is clicked.</a:t>
            </a:r>
          </a:p>
        </p:txBody>
      </p:sp>
      <p:pic>
        <p:nvPicPr>
          <p:cNvPr id="7" name="Picture 6" descr="Graphical user interface, application&#10;&#10;Description automatically generated">
            <a:extLst>
              <a:ext uri="{FF2B5EF4-FFF2-40B4-BE49-F238E27FC236}">
                <a16:creationId xmlns:a16="http://schemas.microsoft.com/office/drawing/2014/main" id="{F06B8FF0-5444-9711-1E35-91388E7E82AD}"/>
              </a:ext>
            </a:extLst>
          </p:cNvPr>
          <p:cNvPicPr>
            <a:picLocks noChangeAspect="1"/>
          </p:cNvPicPr>
          <p:nvPr/>
        </p:nvPicPr>
        <p:blipFill>
          <a:blip r:embed="rId3"/>
          <a:stretch>
            <a:fillRect/>
          </a:stretch>
        </p:blipFill>
        <p:spPr>
          <a:xfrm>
            <a:off x="527155" y="304801"/>
            <a:ext cx="10388467" cy="4230623"/>
          </a:xfrm>
          <a:prstGeom prst="rect">
            <a:avLst/>
          </a:prstGeom>
        </p:spPr>
      </p:pic>
    </p:spTree>
    <p:extLst>
      <p:ext uri="{BB962C8B-B14F-4D97-AF65-F5344CB8AC3E}">
        <p14:creationId xmlns:p14="http://schemas.microsoft.com/office/powerpoint/2010/main" val="340217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A40C7F-9212-41A1-8A1F-D6B9B5CB6653}"/>
              </a:ext>
            </a:extLst>
          </p:cNvPr>
          <p:cNvSpPr/>
          <p:nvPr/>
        </p:nvSpPr>
        <p:spPr>
          <a:xfrm>
            <a:off x="81790" y="4895053"/>
            <a:ext cx="11137692" cy="923330"/>
          </a:xfrm>
          <a:prstGeom prst="rect">
            <a:avLst/>
          </a:prstGeom>
        </p:spPr>
        <p:txBody>
          <a:bodyPr wrap="square">
            <a:spAutoFit/>
          </a:bodyPr>
          <a:lstStyle/>
          <a:p>
            <a:r>
              <a:rPr lang="en-US" dirty="0"/>
              <a:t>Note that you cannot select an Assistant Principal as a designee because the Assistant Principal has the same privilege as the Principal and already has the same read-write role. The word ‘Select’ will not appear for Assistant Principals and they cannot be selected, as shown.</a:t>
            </a:r>
          </a:p>
        </p:txBody>
      </p:sp>
      <p:pic>
        <p:nvPicPr>
          <p:cNvPr id="4" name="Picture 3" descr="Table&#10;&#10;Description automatically generated">
            <a:extLst>
              <a:ext uri="{FF2B5EF4-FFF2-40B4-BE49-F238E27FC236}">
                <a16:creationId xmlns:a16="http://schemas.microsoft.com/office/drawing/2014/main" id="{43526048-7704-48AC-AE42-5E88938A78A1}"/>
              </a:ext>
            </a:extLst>
          </p:cNvPr>
          <p:cNvPicPr>
            <a:picLocks noChangeAspect="1"/>
          </p:cNvPicPr>
          <p:nvPr/>
        </p:nvPicPr>
        <p:blipFill>
          <a:blip r:embed="rId3"/>
          <a:stretch>
            <a:fillRect/>
          </a:stretch>
        </p:blipFill>
        <p:spPr>
          <a:xfrm>
            <a:off x="248389" y="256674"/>
            <a:ext cx="10692327" cy="4427621"/>
          </a:xfrm>
          <a:prstGeom prst="rect">
            <a:avLst/>
          </a:prstGeom>
        </p:spPr>
      </p:pic>
    </p:spTree>
    <p:extLst>
      <p:ext uri="{BB962C8B-B14F-4D97-AF65-F5344CB8AC3E}">
        <p14:creationId xmlns:p14="http://schemas.microsoft.com/office/powerpoint/2010/main" val="992774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A40C7F-9212-41A1-8A1F-D6B9B5CB6653}"/>
              </a:ext>
            </a:extLst>
          </p:cNvPr>
          <p:cNvSpPr/>
          <p:nvPr/>
        </p:nvSpPr>
        <p:spPr>
          <a:xfrm>
            <a:off x="421256" y="5249526"/>
            <a:ext cx="11137692" cy="646331"/>
          </a:xfrm>
          <a:prstGeom prst="rect">
            <a:avLst/>
          </a:prstGeom>
        </p:spPr>
        <p:txBody>
          <a:bodyPr wrap="square">
            <a:spAutoFit/>
          </a:bodyPr>
          <a:lstStyle/>
          <a:p>
            <a:r>
              <a:rPr lang="en-US" dirty="0"/>
              <a:t>To delete a designee, click the trash can as shown. The system will prompt you to verify you want to delete before deleting the designee.</a:t>
            </a:r>
          </a:p>
        </p:txBody>
      </p:sp>
      <p:pic>
        <p:nvPicPr>
          <p:cNvPr id="4" name="Picture 3" descr="Graphical user interface, text, application, email&#10;&#10;Description automatically generated">
            <a:extLst>
              <a:ext uri="{FF2B5EF4-FFF2-40B4-BE49-F238E27FC236}">
                <a16:creationId xmlns:a16="http://schemas.microsoft.com/office/drawing/2014/main" id="{9CE0A95B-D548-6012-C4D0-FDBC22315894}"/>
              </a:ext>
            </a:extLst>
          </p:cNvPr>
          <p:cNvPicPr>
            <a:picLocks noChangeAspect="1"/>
          </p:cNvPicPr>
          <p:nvPr/>
        </p:nvPicPr>
        <p:blipFill>
          <a:blip r:embed="rId3"/>
          <a:stretch>
            <a:fillRect/>
          </a:stretch>
        </p:blipFill>
        <p:spPr>
          <a:xfrm>
            <a:off x="421256" y="439389"/>
            <a:ext cx="10440857" cy="4077269"/>
          </a:xfrm>
          <a:prstGeom prst="rect">
            <a:avLst/>
          </a:prstGeom>
        </p:spPr>
      </p:pic>
    </p:spTree>
    <p:extLst>
      <p:ext uri="{BB962C8B-B14F-4D97-AF65-F5344CB8AC3E}">
        <p14:creationId xmlns:p14="http://schemas.microsoft.com/office/powerpoint/2010/main" val="30131544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5578</TotalTime>
  <Words>280</Words>
  <Application>Microsoft Office PowerPoint</Application>
  <PresentationFormat>Widescreen</PresentationFormat>
  <Paragraphs>20</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Lucida Sans Unicode</vt:lpstr>
      <vt:lpstr>Verdana</vt:lpstr>
      <vt:lpstr>Wingdings 2</vt:lpstr>
      <vt:lpstr>Wingdings 3</vt:lpstr>
      <vt:lpstr>Concourse</vt:lpstr>
      <vt:lpstr>SPSA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Single plan Student Achievement On-line Application</dc:title>
  <dc:creator>Clarisse Raju</dc:creator>
  <cp:lastModifiedBy>Tantawi, Mohamed</cp:lastModifiedBy>
  <cp:revision>852</cp:revision>
  <cp:lastPrinted>2016-10-27T23:26:50Z</cp:lastPrinted>
  <dcterms:created xsi:type="dcterms:W3CDTF">2016-08-16T19:49:42Z</dcterms:created>
  <dcterms:modified xsi:type="dcterms:W3CDTF">2022-11-14T23:22:52Z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0819fa7-4367-4500-ba88-dd630d977609_Enabled">
    <vt:lpwstr>true</vt:lpwstr>
  </property>
  <property fmtid="{D5CDD505-2E9C-101B-9397-08002B2CF9AE}" pid="3" name="MSIP_Label_a0819fa7-4367-4500-ba88-dd630d977609_SetDate">
    <vt:lpwstr>2022-08-16T17:24:54Z</vt:lpwstr>
  </property>
  <property fmtid="{D5CDD505-2E9C-101B-9397-08002B2CF9AE}" pid="4" name="MSIP_Label_a0819fa7-4367-4500-ba88-dd630d977609_Method">
    <vt:lpwstr>Standard</vt:lpwstr>
  </property>
  <property fmtid="{D5CDD505-2E9C-101B-9397-08002B2CF9AE}" pid="5" name="MSIP_Label_a0819fa7-4367-4500-ba88-dd630d977609_Name">
    <vt:lpwstr>a0819fa7-4367-4500-ba88-dd630d977609</vt:lpwstr>
  </property>
  <property fmtid="{D5CDD505-2E9C-101B-9397-08002B2CF9AE}" pid="6" name="MSIP_Label_a0819fa7-4367-4500-ba88-dd630d977609_SiteId">
    <vt:lpwstr>63ce7d59-2f3e-42cd-a8cc-be764cff5eb6</vt:lpwstr>
  </property>
  <property fmtid="{D5CDD505-2E9C-101B-9397-08002B2CF9AE}" pid="7" name="MSIP_Label_a0819fa7-4367-4500-ba88-dd630d977609_ActionId">
    <vt:lpwstr>098dced5-3251-4204-b147-74a3f5b73dab</vt:lpwstr>
  </property>
  <property fmtid="{D5CDD505-2E9C-101B-9397-08002B2CF9AE}" pid="8" name="MSIP_Label_a0819fa7-4367-4500-ba88-dd630d977609_ContentBits">
    <vt:lpwstr>0</vt:lpwstr>
  </property>
</Properties>
</file>