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9"/>
    <p:restoredTop sz="94208"/>
  </p:normalViewPr>
  <p:slideViewPr>
    <p:cSldViewPr snapToGrid="0" snapToObjects="1">
      <p:cViewPr>
        <p:scale>
          <a:sx n="95" d="100"/>
          <a:sy n="95" d="100"/>
        </p:scale>
        <p:origin x="-536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4671-8630-AD43-978A-55509EAC50EE}" type="datetimeFigureOut">
              <a:rPr lang="en-US" smtClean="0"/>
              <a:t>11/16/16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FCF72-AED5-444F-A23F-617D0B9C4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48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FCF72-AED5-444F-A23F-617D0B9C43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82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FCF72-AED5-444F-A23F-617D0B9C43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82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FCF72-AED5-444F-A23F-617D0B9C43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82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FCF72-AED5-444F-A23F-617D0B9C43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05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FCF72-AED5-444F-A23F-617D0B9C43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50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FCF72-AED5-444F-A23F-617D0B9C43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48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2FCF72-AED5-444F-A23F-617D0B9C43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82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7A0C-11F5-CE45-A187-D29281EB74DE}" type="datetimeFigureOut">
              <a:rPr lang="en-US" smtClean="0"/>
              <a:t>11/16/16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61AB7-EA03-5C4E-B88A-7432A4CD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3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7A0C-11F5-CE45-A187-D29281EB74DE}" type="datetimeFigureOut">
              <a:rPr lang="en-US" smtClean="0"/>
              <a:t>11/16/16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61AB7-EA03-5C4E-B88A-7432A4CD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85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7A0C-11F5-CE45-A187-D29281EB74DE}" type="datetimeFigureOut">
              <a:rPr lang="en-US" smtClean="0"/>
              <a:t>11/16/16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61AB7-EA03-5C4E-B88A-7432A4CD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7A0C-11F5-CE45-A187-D29281EB74DE}" type="datetimeFigureOut">
              <a:rPr lang="en-US" smtClean="0"/>
              <a:t>11/16/16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61AB7-EA03-5C4E-B88A-7432A4CD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64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7A0C-11F5-CE45-A187-D29281EB74DE}" type="datetimeFigureOut">
              <a:rPr lang="en-US" smtClean="0"/>
              <a:t>11/16/16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61AB7-EA03-5C4E-B88A-7432A4CD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10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7A0C-11F5-CE45-A187-D29281EB74DE}" type="datetimeFigureOut">
              <a:rPr lang="en-US" smtClean="0"/>
              <a:t>11/16/16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61AB7-EA03-5C4E-B88A-7432A4CD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6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7A0C-11F5-CE45-A187-D29281EB74DE}" type="datetimeFigureOut">
              <a:rPr lang="en-US" smtClean="0"/>
              <a:t>11/16/16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61AB7-EA03-5C4E-B88A-7432A4CD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5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7A0C-11F5-CE45-A187-D29281EB74DE}" type="datetimeFigureOut">
              <a:rPr lang="en-US" smtClean="0"/>
              <a:t>11/16/16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61AB7-EA03-5C4E-B88A-7432A4CD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3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7A0C-11F5-CE45-A187-D29281EB74DE}" type="datetimeFigureOut">
              <a:rPr lang="en-US" smtClean="0"/>
              <a:t>11/16/16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61AB7-EA03-5C4E-B88A-7432A4CD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3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7A0C-11F5-CE45-A187-D29281EB74DE}" type="datetimeFigureOut">
              <a:rPr lang="en-US" smtClean="0"/>
              <a:t>11/16/16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61AB7-EA03-5C4E-B88A-7432A4CD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31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77A0C-11F5-CE45-A187-D29281EB74DE}" type="datetimeFigureOut">
              <a:rPr lang="en-US" smtClean="0"/>
              <a:t>11/16/16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61AB7-EA03-5C4E-B88A-7432A4CD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07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77A0C-11F5-CE45-A187-D29281EB74DE}" type="datetimeFigureOut">
              <a:rPr lang="en-US" smtClean="0"/>
              <a:t>11/16/16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61AB7-EA03-5C4E-B88A-7432A4CDC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Point Tutorials: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Dear Teacher, </a:t>
            </a:r>
          </a:p>
          <a:p>
            <a:pPr marL="0" indent="0">
              <a:buNone/>
            </a:pPr>
            <a:r>
              <a:rPr lang="en-US" dirty="0"/>
              <a:t>T</a:t>
            </a:r>
            <a:r>
              <a:rPr lang="en-US" dirty="0" smtClean="0"/>
              <a:t>he following short Power Points have been created as resources to aid in your support for your students in creating Multimedia.  They are: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Create a Power Point (Lesson 22)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Insert </a:t>
            </a:r>
            <a:r>
              <a:rPr lang="en-US" dirty="0"/>
              <a:t>Images from the Internet into a PowerPoint </a:t>
            </a:r>
            <a:r>
              <a:rPr lang="en-US" dirty="0" smtClean="0"/>
              <a:t>Slide (Lesson 22)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Insert </a:t>
            </a:r>
            <a:r>
              <a:rPr lang="en-US" dirty="0"/>
              <a:t>a Web Link into a PowerPoint </a:t>
            </a:r>
            <a:r>
              <a:rPr lang="en-US" dirty="0" smtClean="0"/>
              <a:t>Slide (Lesson 23)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Adding a Voiceover to PowerPoint </a:t>
            </a:r>
            <a:r>
              <a:rPr lang="en-US" dirty="0" smtClean="0"/>
              <a:t>Slides (Lesson 25 Celebration)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376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 Image into a PowerPoint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76" y="1835897"/>
            <a:ext cx="3478306" cy="4351338"/>
          </a:xfrm>
        </p:spPr>
        <p:txBody>
          <a:bodyPr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Position PowerPoint and web browser side by side.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Click, hold, and drag the image with your mouse </a:t>
            </a:r>
            <a:r>
              <a:rPr lang="en-US" smtClean="0"/>
              <a:t>into PowerPoint slide.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597" y="1825625"/>
            <a:ext cx="8010122" cy="46344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ight Arrow 4"/>
          <p:cNvSpPr/>
          <p:nvPr/>
        </p:nvSpPr>
        <p:spPr>
          <a:xfrm flipH="1">
            <a:off x="7300587" y="4197816"/>
            <a:ext cx="1426554" cy="102023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5664527" y="3887660"/>
            <a:ext cx="1640542" cy="1640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181" y="176338"/>
            <a:ext cx="1126601" cy="114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00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3483069"/>
            <a:ext cx="12191999" cy="15461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Point Tutorial 3:</a:t>
            </a:r>
            <a:br>
              <a:rPr lang="en-US" dirty="0" smtClean="0"/>
            </a:br>
            <a:r>
              <a:rPr lang="en-US" dirty="0" smtClean="0"/>
              <a:t>Insert </a:t>
            </a:r>
            <a:r>
              <a:rPr lang="en-US" dirty="0" smtClean="0"/>
              <a:t>a Web Link into a PowerPoint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Multilingual and Multicultural Education Department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Division of Instruction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LAUSD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" y="3151488"/>
            <a:ext cx="2077570" cy="210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05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597" y="1507312"/>
            <a:ext cx="6386615" cy="4936636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Topics on the Internet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4792237" y="2117068"/>
            <a:ext cx="1283732" cy="79546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273" y="1763090"/>
            <a:ext cx="37693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 smtClean="0"/>
              <a:t>Type in a search word then click on the magnify glass.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 smtClean="0"/>
              <a:t>Click on the link that you want to view.</a:t>
            </a:r>
          </a:p>
        </p:txBody>
      </p:sp>
      <p:sp>
        <p:nvSpPr>
          <p:cNvPr id="9" name="Right Arrow 8"/>
          <p:cNvSpPr/>
          <p:nvPr/>
        </p:nvSpPr>
        <p:spPr>
          <a:xfrm flipH="1">
            <a:off x="7641187" y="3382937"/>
            <a:ext cx="1283732" cy="79546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5400000" flipH="1">
            <a:off x="10423405" y="3151344"/>
            <a:ext cx="1691012" cy="79546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agnify glass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181" y="176338"/>
            <a:ext cx="1126601" cy="114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9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553" y="1835897"/>
            <a:ext cx="7214621" cy="377738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 and Copy URL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76" y="1835897"/>
            <a:ext cx="4191000" cy="4351338"/>
          </a:xfrm>
        </p:spPr>
        <p:txBody>
          <a:bodyPr>
            <a:normAutofit/>
          </a:bodyPr>
          <a:lstStyle/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200" dirty="0" smtClean="0"/>
              <a:t>Click on the URL with your mouse twice to highlight URL.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200" dirty="0" smtClean="0"/>
              <a:t>From the Chrome menu click Edit.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200" dirty="0" smtClean="0"/>
              <a:t>Move your cursor to highlight Copy.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200" dirty="0" smtClean="0"/>
              <a:t>Click Copy.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2200" dirty="0"/>
          </a:p>
        </p:txBody>
      </p:sp>
      <p:sp>
        <p:nvSpPr>
          <p:cNvPr id="5" name="Right Arrow 4"/>
          <p:cNvSpPr/>
          <p:nvPr/>
        </p:nvSpPr>
        <p:spPr>
          <a:xfrm flipH="1">
            <a:off x="9086961" y="1835897"/>
            <a:ext cx="1426554" cy="102023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181" y="176338"/>
            <a:ext cx="1126601" cy="1142187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7166224" flipH="1" flipV="1">
            <a:off x="4532355" y="2640208"/>
            <a:ext cx="1426554" cy="102023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11346458" flipH="1" flipV="1">
            <a:off x="3349909" y="1253177"/>
            <a:ext cx="1426554" cy="102023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Chrome menu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15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562" y="1690688"/>
            <a:ext cx="7246220" cy="4506101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Paste URL into a PowerPoint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76" y="1835897"/>
            <a:ext cx="4191000" cy="4351338"/>
          </a:xfrm>
        </p:spPr>
        <p:txBody>
          <a:bodyPr>
            <a:normAutofit lnSpcReduction="10000"/>
          </a:bodyPr>
          <a:lstStyle/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200" dirty="0" smtClean="0"/>
              <a:t>Open PowerPoint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200" dirty="0" smtClean="0"/>
              <a:t>Double click on the text box.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200" dirty="0" smtClean="0"/>
              <a:t>Click Edit on the PowerPoint menu.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200" dirty="0" smtClean="0"/>
              <a:t>Move your cursor to highlight Paste.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200" dirty="0" smtClean="0"/>
              <a:t>Click Paste.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200" dirty="0" smtClean="0"/>
              <a:t>You can also click the Paste icon located on the toolbar.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2200" dirty="0"/>
          </a:p>
        </p:txBody>
      </p:sp>
      <p:sp>
        <p:nvSpPr>
          <p:cNvPr id="5" name="Right Arrow 4"/>
          <p:cNvSpPr/>
          <p:nvPr/>
        </p:nvSpPr>
        <p:spPr>
          <a:xfrm flipH="1">
            <a:off x="10841585" y="3091687"/>
            <a:ext cx="1226983" cy="102023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181" y="176338"/>
            <a:ext cx="1126601" cy="1142187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9477081" flipH="1" flipV="1">
            <a:off x="4413465" y="2293303"/>
            <a:ext cx="1426554" cy="102023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11346458" flipH="1" flipV="1">
            <a:off x="3400481" y="1120769"/>
            <a:ext cx="1598509" cy="102023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PowerPointmenu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 rot="7570226" flipV="1">
            <a:off x="7940883" y="985780"/>
            <a:ext cx="1426554" cy="102023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3.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591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080" y="1690688"/>
            <a:ext cx="7090564" cy="4369964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Embedding Link in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76" y="1835897"/>
            <a:ext cx="4191000" cy="4351338"/>
          </a:xfrm>
        </p:spPr>
        <p:txBody>
          <a:bodyPr>
            <a:normAutofit lnSpcReduction="10000"/>
          </a:bodyPr>
          <a:lstStyle/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200" dirty="0" smtClean="0"/>
              <a:t>Click on a textbox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200" dirty="0" smtClean="0"/>
              <a:t>Type your text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200" dirty="0" smtClean="0"/>
              <a:t>Highlight text by double click on text.</a:t>
            </a:r>
            <a:endParaRPr lang="en-US" sz="2200" dirty="0"/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200" dirty="0" smtClean="0"/>
              <a:t>Click Insert on the PowerPoint menu.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200" dirty="0" smtClean="0"/>
              <a:t>Move your cursor to highlight Hyperlink</a:t>
            </a:r>
            <a:r>
              <a:rPr lang="is-IS" sz="2200" dirty="0" smtClean="0"/>
              <a:t>…</a:t>
            </a:r>
            <a:r>
              <a:rPr lang="en-US" sz="2200" dirty="0" smtClean="0"/>
              <a:t>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200" dirty="0" smtClean="0"/>
              <a:t>Click on Hyperlink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2200" dirty="0"/>
          </a:p>
        </p:txBody>
      </p:sp>
      <p:sp>
        <p:nvSpPr>
          <p:cNvPr id="5" name="Right Arrow 4"/>
          <p:cNvSpPr/>
          <p:nvPr/>
        </p:nvSpPr>
        <p:spPr>
          <a:xfrm flipH="1">
            <a:off x="9470700" y="2991335"/>
            <a:ext cx="1226983" cy="102023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181" y="176338"/>
            <a:ext cx="1126601" cy="1142187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9477081" flipH="1" flipV="1">
            <a:off x="4857409" y="4106123"/>
            <a:ext cx="1426554" cy="102023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11346458" flipH="1" flipV="1">
            <a:off x="3315589" y="1107968"/>
            <a:ext cx="1598509" cy="102023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FF0000"/>
                </a:solidFill>
              </a:rPr>
              <a:t>PowerPointmenu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677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966" y="1387887"/>
            <a:ext cx="6884590" cy="5247358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Embedding Link into </a:t>
            </a:r>
            <a:r>
              <a:rPr lang="en-US" dirty="0" smtClean="0"/>
              <a:t>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76" y="1835897"/>
            <a:ext cx="4191000" cy="4351338"/>
          </a:xfrm>
        </p:spPr>
        <p:txBody>
          <a:bodyPr>
            <a:normAutofit/>
          </a:bodyPr>
          <a:lstStyle/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200" dirty="0" smtClean="0"/>
              <a:t>Click on the Link to: field.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200" dirty="0" smtClean="0"/>
              <a:t>On your keyboard push down command and V together.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200" dirty="0" smtClean="0"/>
              <a:t>Click OK to insert link.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defRPr/>
            </a:pPr>
            <a:endParaRPr lang="en-US" sz="2600" dirty="0"/>
          </a:p>
        </p:txBody>
      </p:sp>
      <p:sp>
        <p:nvSpPr>
          <p:cNvPr id="5" name="Right Arrow 4"/>
          <p:cNvSpPr/>
          <p:nvPr/>
        </p:nvSpPr>
        <p:spPr>
          <a:xfrm flipH="1">
            <a:off x="9828052" y="3501450"/>
            <a:ext cx="1226983" cy="102023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181" y="176338"/>
            <a:ext cx="1126601" cy="1142187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11445322" flipH="1" flipV="1">
            <a:off x="9728266" y="5761137"/>
            <a:ext cx="1426554" cy="102023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2.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677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3483069"/>
            <a:ext cx="12191999" cy="15461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3938" y="763888"/>
            <a:ext cx="10363201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Power Point Tutorial 4:</a:t>
            </a:r>
            <a:br>
              <a:rPr lang="en-US" dirty="0" smtClean="0"/>
            </a:br>
            <a:r>
              <a:rPr lang="en-US" dirty="0" smtClean="0"/>
              <a:t>Adding a Voiceover </a:t>
            </a:r>
            <a:r>
              <a:rPr lang="en-US" dirty="0" smtClean="0"/>
              <a:t>to PowerPoint </a:t>
            </a:r>
            <a:r>
              <a:rPr lang="en-US" dirty="0" smtClean="0"/>
              <a:t>Slides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Multilingual and Multicultural Education Department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Division of Instruction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LAUSD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" y="3151488"/>
            <a:ext cx="2077570" cy="210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0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909" y="1424090"/>
            <a:ext cx="7401319" cy="5143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voice to PowerPoint Slide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5714568" y="2551037"/>
            <a:ext cx="1283732" cy="79546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flipH="1">
            <a:off x="7382986" y="1784418"/>
            <a:ext cx="1283732" cy="79546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181" y="176338"/>
            <a:ext cx="1126601" cy="11421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669889" y="1858982"/>
            <a:ext cx="226005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Click  Media drop down 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94461" y="2764101"/>
            <a:ext cx="20677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Click Record Audio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743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711" y="1318525"/>
            <a:ext cx="7052577" cy="529182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recording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10216865" flipH="1">
            <a:off x="3471536" y="2133972"/>
            <a:ext cx="1426554" cy="102023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181" y="176338"/>
            <a:ext cx="1126601" cy="11421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2911" y="2320921"/>
            <a:ext cx="2067707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Click Record Audio and Start Speaking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Click stop or pause recording</a:t>
            </a:r>
          </a:p>
        </p:txBody>
      </p:sp>
    </p:spTree>
    <p:extLst>
      <p:ext uri="{BB962C8B-B14F-4D97-AF65-F5344CB8AC3E}">
        <p14:creationId xmlns:p14="http://schemas.microsoft.com/office/powerpoint/2010/main" val="1520212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3483069"/>
            <a:ext cx="12191999" cy="15461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Power Point Tutorial 1:</a:t>
            </a:r>
            <a:br>
              <a:rPr lang="en-US" dirty="0" smtClean="0"/>
            </a:br>
            <a:r>
              <a:rPr lang="en-US" dirty="0" smtClean="0"/>
              <a:t>Create </a:t>
            </a:r>
            <a:r>
              <a:rPr lang="en-US" dirty="0" smtClean="0"/>
              <a:t>a PowerPoint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Multilingual and Multicultural Education Department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Division of Instruction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LAUSD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" y="3151488"/>
            <a:ext cx="2077570" cy="210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27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380" y="1318525"/>
            <a:ext cx="7392992" cy="519210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Replay recording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20563114" flipH="1">
            <a:off x="8244964" y="4405480"/>
            <a:ext cx="1426554" cy="102023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181" y="176338"/>
            <a:ext cx="1126601" cy="11421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97864" y="5614574"/>
            <a:ext cx="33718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Click play to replay recording</a:t>
            </a:r>
          </a:p>
        </p:txBody>
      </p:sp>
      <p:sp>
        <p:nvSpPr>
          <p:cNvPr id="11" name="Right Arrow 10"/>
          <p:cNvSpPr/>
          <p:nvPr/>
        </p:nvSpPr>
        <p:spPr>
          <a:xfrm rot="10800000" flipH="1">
            <a:off x="5272599" y="5289124"/>
            <a:ext cx="1426554" cy="102023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57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107" y="1507312"/>
            <a:ext cx="7188675" cy="5205177"/>
          </a:xfrm>
          <a:prstGeom prst="rect">
            <a:avLst/>
          </a:prstGeom>
          <a:ln w="15240">
            <a:solidFill>
              <a:schemeClr val="bg2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a </a:t>
            </a:r>
            <a:r>
              <a:rPr lang="en-US" dirty="0"/>
              <a:t>t</a:t>
            </a:r>
            <a:r>
              <a:rPr lang="en-US" dirty="0" smtClean="0"/>
              <a:t>heme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4397199" y="1601315"/>
            <a:ext cx="2953661" cy="236846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273" y="1763090"/>
            <a:ext cx="37693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 smtClean="0"/>
              <a:t>Choose a theme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 smtClean="0"/>
              <a:t>Double click on the theme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377743" y="2452215"/>
            <a:ext cx="775291" cy="666664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181" y="176338"/>
            <a:ext cx="1126601" cy="114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662" y="1690688"/>
            <a:ext cx="7912394" cy="467992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text to slide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976" y="1835897"/>
            <a:ext cx="3478306" cy="4351338"/>
          </a:xfrm>
        </p:spPr>
        <p:txBody>
          <a:bodyPr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Double click the rectangular box to add text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181" y="176338"/>
            <a:ext cx="1126601" cy="1142187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flipH="1">
            <a:off x="9749117" y="3016251"/>
            <a:ext cx="1949563" cy="150495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01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 text font, size, and color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59976" y="1835897"/>
            <a:ext cx="3478306" cy="4351338"/>
          </a:xfrm>
        </p:spPr>
        <p:txBody>
          <a:bodyPr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/>
              <a:t>Double click to highlight text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755" y="1835897"/>
            <a:ext cx="7771257" cy="459962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0" name="Right Arrow 9"/>
          <p:cNvSpPr/>
          <p:nvPr/>
        </p:nvSpPr>
        <p:spPr>
          <a:xfrm flipH="1">
            <a:off x="9507069" y="3259088"/>
            <a:ext cx="1949563" cy="150495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181" y="176338"/>
            <a:ext cx="1126601" cy="114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20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 text font, size, and color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69206" b="83198"/>
          <a:stretch/>
        </p:blipFill>
        <p:spPr>
          <a:xfrm>
            <a:off x="576206" y="1713117"/>
            <a:ext cx="11172041" cy="3607852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5" name="Right Arrow 4"/>
          <p:cNvSpPr/>
          <p:nvPr/>
        </p:nvSpPr>
        <p:spPr>
          <a:xfrm rot="18962177" flipH="1">
            <a:off x="3596866" y="1944971"/>
            <a:ext cx="1525561" cy="103967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16200000" flipV="1">
            <a:off x="4495698" y="5516723"/>
            <a:ext cx="1038385" cy="9131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2815" y="5377058"/>
            <a:ext cx="1395518" cy="120032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Click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B: Bold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I: Italicize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U: Underline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181" y="176338"/>
            <a:ext cx="1126601" cy="1142187"/>
          </a:xfrm>
          <a:prstGeom prst="rect">
            <a:avLst/>
          </a:prstGeom>
        </p:spPr>
      </p:pic>
      <p:sp>
        <p:nvSpPr>
          <p:cNvPr id="4" name="Left Brace 3"/>
          <p:cNvSpPr/>
          <p:nvPr/>
        </p:nvSpPr>
        <p:spPr>
          <a:xfrm rot="16200000">
            <a:off x="4794560" y="4276891"/>
            <a:ext cx="415491" cy="1909482"/>
          </a:xfrm>
          <a:prstGeom prst="leftBrace">
            <a:avLst>
              <a:gd name="adj1" fmla="val 63352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6200000" flipV="1">
            <a:off x="10127884" y="5086521"/>
            <a:ext cx="1038385" cy="9131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5.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07991" y="6094792"/>
            <a:ext cx="16794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Click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Change color</a:t>
            </a:r>
          </a:p>
        </p:txBody>
      </p:sp>
      <p:sp>
        <p:nvSpPr>
          <p:cNvPr id="12" name="Right Arrow 11"/>
          <p:cNvSpPr/>
          <p:nvPr/>
        </p:nvSpPr>
        <p:spPr>
          <a:xfrm rot="16200000" flipV="1">
            <a:off x="7616630" y="4360376"/>
            <a:ext cx="1038385" cy="9131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19465" y="5494628"/>
            <a:ext cx="1395518" cy="92333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Click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arrow</a:t>
            </a:r>
            <a:r>
              <a:rPr lang="en-US" dirty="0" smtClean="0">
                <a:solidFill>
                  <a:srgbClr val="FF0000"/>
                </a:solidFill>
              </a:rPr>
              <a:t> to select font style</a:t>
            </a:r>
          </a:p>
        </p:txBody>
      </p:sp>
      <p:sp>
        <p:nvSpPr>
          <p:cNvPr id="17" name="Right Arrow 16"/>
          <p:cNvSpPr/>
          <p:nvPr/>
        </p:nvSpPr>
        <p:spPr>
          <a:xfrm rot="5400000" flipV="1">
            <a:off x="8719921" y="2925676"/>
            <a:ext cx="1038385" cy="9131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4.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28765" y="1852881"/>
            <a:ext cx="139551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Click arrow </a:t>
            </a:r>
            <a:r>
              <a:rPr lang="en-US" dirty="0" smtClean="0">
                <a:solidFill>
                  <a:srgbClr val="FF0000"/>
                </a:solidFill>
              </a:rPr>
              <a:t>to select font size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52333" y="1325400"/>
            <a:ext cx="226005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Click Format to access font style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13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new slide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472" y="1455593"/>
            <a:ext cx="8641976" cy="5317684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005419" y="1584121"/>
            <a:ext cx="1525561" cy="103967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9329" y="1866589"/>
            <a:ext cx="16300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Click New Slide</a:t>
            </a:r>
          </a:p>
        </p:txBody>
      </p:sp>
      <p:sp>
        <p:nvSpPr>
          <p:cNvPr id="7" name="Right Arrow 6"/>
          <p:cNvSpPr/>
          <p:nvPr/>
        </p:nvSpPr>
        <p:spPr>
          <a:xfrm rot="20070507">
            <a:off x="2093170" y="3058832"/>
            <a:ext cx="1525561" cy="103967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686" y="3578669"/>
            <a:ext cx="163001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Click on a template for your new slide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181" y="176338"/>
            <a:ext cx="1126601" cy="114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42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3483069"/>
            <a:ext cx="12191999" cy="15461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Point Tutorial 2:</a:t>
            </a:r>
            <a:br>
              <a:rPr lang="en-US" dirty="0" smtClean="0"/>
            </a:br>
            <a:r>
              <a:rPr lang="en-US" dirty="0" smtClean="0"/>
              <a:t>Insert Images </a:t>
            </a:r>
            <a:r>
              <a:rPr lang="en-US" dirty="0" smtClean="0"/>
              <a:t>from </a:t>
            </a:r>
            <a:r>
              <a:rPr lang="en-US" dirty="0" smtClean="0"/>
              <a:t>the Internet into </a:t>
            </a:r>
            <a:r>
              <a:rPr lang="en-US" dirty="0" smtClean="0"/>
              <a:t>a PowerPoint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Multilingual and Multicultural Education Department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Division of Instruction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LAUSD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" y="3151488"/>
            <a:ext cx="2077570" cy="210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55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Images on the Internet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74776" y="1400254"/>
            <a:ext cx="7367540" cy="51673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ight Arrow 4"/>
          <p:cNvSpPr/>
          <p:nvPr/>
        </p:nvSpPr>
        <p:spPr>
          <a:xfrm>
            <a:off x="3951656" y="1860861"/>
            <a:ext cx="1283732" cy="79546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273" y="1763090"/>
            <a:ext cx="376938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 smtClean="0"/>
              <a:t>Type in a search word then click the magnify glass.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 smtClean="0"/>
              <a:t>Click on Search tools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 smtClean="0"/>
              <a:t>Select Image Size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 smtClean="0"/>
              <a:t>Click on the desired image</a:t>
            </a:r>
            <a:endParaRPr lang="en-US" sz="2200" dirty="0"/>
          </a:p>
        </p:txBody>
      </p:sp>
      <p:sp>
        <p:nvSpPr>
          <p:cNvPr id="9" name="Right Arrow 8"/>
          <p:cNvSpPr/>
          <p:nvPr/>
        </p:nvSpPr>
        <p:spPr>
          <a:xfrm flipH="1">
            <a:off x="8362905" y="2328087"/>
            <a:ext cx="1283732" cy="79546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2.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951656" y="2826494"/>
            <a:ext cx="1283732" cy="79546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3.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flipH="1">
            <a:off x="9743470" y="1879475"/>
            <a:ext cx="1691012" cy="79546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m</a:t>
            </a:r>
            <a:r>
              <a:rPr lang="en-US" smtClean="0">
                <a:solidFill>
                  <a:srgbClr val="FF0000"/>
                </a:solidFill>
              </a:rPr>
              <a:t>agnify </a:t>
            </a:r>
            <a:r>
              <a:rPr lang="en-US" dirty="0" smtClean="0">
                <a:solidFill>
                  <a:srgbClr val="FF0000"/>
                </a:solidFill>
              </a:rPr>
              <a:t>glass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127810" y="5377202"/>
            <a:ext cx="1283732" cy="79546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65330" y="5002306"/>
            <a:ext cx="1540115" cy="1565260"/>
          </a:xfrm>
          <a:prstGeom prst="roundRect">
            <a:avLst/>
          </a:prstGeom>
          <a:noFill/>
          <a:ln w="508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181" y="176338"/>
            <a:ext cx="1126601" cy="114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31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551</Words>
  <Application>Microsoft Macintosh PowerPoint</Application>
  <PresentationFormat>Custom</PresentationFormat>
  <Paragraphs>125</Paragraphs>
  <Slides>20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 Point Tutorials:</vt:lpstr>
      <vt:lpstr> Power Point Tutorial 1: Create a PowerPoint</vt:lpstr>
      <vt:lpstr>Select a theme</vt:lpstr>
      <vt:lpstr>Add text to slide</vt:lpstr>
      <vt:lpstr>Format text font, size, and color</vt:lpstr>
      <vt:lpstr>Format text font, size, and color</vt:lpstr>
      <vt:lpstr>Add new slide</vt:lpstr>
      <vt:lpstr>Power Point Tutorial 2: Insert Images from the Internet into a PowerPoint Slide</vt:lpstr>
      <vt:lpstr>Search for Images on the Internet</vt:lpstr>
      <vt:lpstr>Insert Image into a PowerPoint Slide</vt:lpstr>
      <vt:lpstr>Power Point Tutorial 3: Insert a Web Link into a PowerPoint Slide</vt:lpstr>
      <vt:lpstr>Search for Topics on the Internet</vt:lpstr>
      <vt:lpstr>Highlight and Copy URL</vt:lpstr>
      <vt:lpstr>Paste URL into a PowerPoint Slide</vt:lpstr>
      <vt:lpstr>Embedding Link in Text</vt:lpstr>
      <vt:lpstr>Embedding Link into Text</vt:lpstr>
      <vt:lpstr>Power Point Tutorial 4: Adding a Voiceover to PowerPoint Slides</vt:lpstr>
      <vt:lpstr>Add voice to PowerPoint Slide</vt:lpstr>
      <vt:lpstr>Start recording</vt:lpstr>
      <vt:lpstr>Replay recording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create a PowerPoint </dc:title>
  <dc:creator>Microsoft Office User</dc:creator>
  <cp:lastModifiedBy>LAUSD user</cp:lastModifiedBy>
  <cp:revision>35</cp:revision>
  <dcterms:created xsi:type="dcterms:W3CDTF">2016-11-08T23:36:23Z</dcterms:created>
  <dcterms:modified xsi:type="dcterms:W3CDTF">2016-11-16T21:39:48Z</dcterms:modified>
</cp:coreProperties>
</file>