
<file path=[Content_Types].xml><?xml version="1.0" encoding="utf-8"?>
<Types xmlns="http://schemas.openxmlformats.org/package/2006/content-types">
  <Default Extension="png" ContentType="image/png"/>
  <Default Extension="mp3" ContentType="audio/mpeg"/>
  <Default Extension="jpeg" ContentType="image/jpeg"/>
  <Default Extension="emf" ContentType="image/x-emf"/>
  <Default Extension="rels" ContentType="application/vnd.openxmlformats-package.relationships+xml"/>
  <Default Extension="xml" ContentType="application/xml"/>
  <Default Extension="(null)" ContentType="image/x-emf"/>
  <Default Extension="wdp" ContentType="image/vnd.ms-photo"/>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45.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46.xml" ContentType="application/vnd.openxmlformats-officedocument.presentationml.notesSlide+xml"/>
  <Override PartName="/ppt/notesSlides/notesSlide4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49"/>
  </p:notesMasterIdLst>
  <p:handoutMasterIdLst>
    <p:handoutMasterId r:id="rId50"/>
  </p:handoutMasterIdLst>
  <p:sldIdLst>
    <p:sldId id="257" r:id="rId2"/>
    <p:sldId id="1028" r:id="rId3"/>
    <p:sldId id="823" r:id="rId4"/>
    <p:sldId id="412" r:id="rId5"/>
    <p:sldId id="989" r:id="rId6"/>
    <p:sldId id="857" r:id="rId7"/>
    <p:sldId id="274" r:id="rId8"/>
    <p:sldId id="1034" r:id="rId9"/>
    <p:sldId id="992" r:id="rId10"/>
    <p:sldId id="939" r:id="rId11"/>
    <p:sldId id="260" r:id="rId12"/>
    <p:sldId id="1011" r:id="rId13"/>
    <p:sldId id="993" r:id="rId14"/>
    <p:sldId id="261" r:id="rId15"/>
    <p:sldId id="1006" r:id="rId16"/>
    <p:sldId id="283" r:id="rId17"/>
    <p:sldId id="1012" r:id="rId18"/>
    <p:sldId id="1000" r:id="rId19"/>
    <p:sldId id="1001" r:id="rId20"/>
    <p:sldId id="1027" r:id="rId21"/>
    <p:sldId id="1007" r:id="rId22"/>
    <p:sldId id="1008" r:id="rId23"/>
    <p:sldId id="1032" r:id="rId24"/>
    <p:sldId id="288" r:id="rId25"/>
    <p:sldId id="1016" r:id="rId26"/>
    <p:sldId id="1015" r:id="rId27"/>
    <p:sldId id="266" r:id="rId28"/>
    <p:sldId id="997" r:id="rId29"/>
    <p:sldId id="1021" r:id="rId30"/>
    <p:sldId id="370" r:id="rId31"/>
    <p:sldId id="885" r:id="rId32"/>
    <p:sldId id="346" r:id="rId33"/>
    <p:sldId id="1017" r:id="rId34"/>
    <p:sldId id="657" r:id="rId35"/>
    <p:sldId id="975" r:id="rId36"/>
    <p:sldId id="1029" r:id="rId37"/>
    <p:sldId id="1022" r:id="rId38"/>
    <p:sldId id="1030" r:id="rId39"/>
    <p:sldId id="1031" r:id="rId40"/>
    <p:sldId id="265" r:id="rId41"/>
    <p:sldId id="1033" r:id="rId42"/>
    <p:sldId id="1024" r:id="rId43"/>
    <p:sldId id="1025" r:id="rId44"/>
    <p:sldId id="994" r:id="rId45"/>
    <p:sldId id="758" r:id="rId46"/>
    <p:sldId id="872" r:id="rId47"/>
    <p:sldId id="318" r:id="rId4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modifyVerifier cryptProviderType="rsaAES" cryptAlgorithmClass="hash" cryptAlgorithmType="typeAny" cryptAlgorithmSid="14" spinCount="100000" saltData="+657ZuVEqx2C5ykPMlG51A==" hashData="WWrxhVnSEmsblxh6uObMiqol2QQnHnMIrmAD7SmLaDUhpdWYhumNo5z2r+A0pju9cc3k5AJIB/yd3UnbIZIoPA=="/>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9300"/>
    <a:srgbClr val="42B593"/>
    <a:srgbClr val="009051"/>
    <a:srgbClr val="000000"/>
    <a:srgbClr val="FFF4BD"/>
    <a:srgbClr val="896F56"/>
    <a:srgbClr val="F2D29E"/>
    <a:srgbClr val="945200"/>
    <a:srgbClr val="EE7D31"/>
    <a:srgbClr val="9437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125E5076-3810-47DD-B79F-674D7AD40C01}" styleName="Dark Style 1 - Accent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059"/>
    <p:restoredTop sz="56651"/>
  </p:normalViewPr>
  <p:slideViewPr>
    <p:cSldViewPr snapToGrid="0" snapToObjects="1">
      <p:cViewPr varScale="1">
        <p:scale>
          <a:sx n="57" d="100"/>
          <a:sy n="57" d="100"/>
        </p:scale>
        <p:origin x="2040" y="176"/>
      </p:cViewPr>
      <p:guideLst/>
    </p:cSldViewPr>
  </p:slideViewPr>
  <p:notesTextViewPr>
    <p:cViewPr>
      <p:scale>
        <a:sx n="140" d="100"/>
        <a:sy n="140" d="100"/>
      </p:scale>
      <p:origin x="0" y="0"/>
    </p:cViewPr>
  </p:notesTextViewPr>
  <p:sorterViewPr>
    <p:cViewPr>
      <p:scale>
        <a:sx n="130" d="100"/>
        <a:sy n="13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handoutMaster" Target="handoutMasters/handoutMaster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notesMaster" Target="notesMasters/notesMaster1.xml"/></Relationships>
</file>

<file path=ppt/diagrams/colors1.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FB42ADE-6F32-4D1D-B42E-0FC6CBAFA804}" type="doc">
      <dgm:prSet loTypeId="urn:microsoft.com/office/officeart/2005/8/layout/vList2" loCatId="list" qsTypeId="urn:microsoft.com/office/officeart/2005/8/quickstyle/simple1" qsCatId="simple" csTypeId="urn:microsoft.com/office/officeart/2005/8/colors/accent2_2" csCatId="accent2" phldr="1"/>
      <dgm:spPr/>
      <dgm:t>
        <a:bodyPr/>
        <a:lstStyle/>
        <a:p>
          <a:endParaRPr lang="en-US"/>
        </a:p>
      </dgm:t>
    </dgm:pt>
    <dgm:pt modelId="{A77E4705-180A-4A99-A2C4-8DF85F4B9DD4}">
      <dgm:prSet custT="1"/>
      <dgm:spPr/>
      <dgm:t>
        <a:bodyPr/>
        <a:lstStyle/>
        <a:p>
          <a:pPr algn="l"/>
          <a:r>
            <a:rPr lang="en-US" sz="2000" b="1" dirty="0">
              <a:latin typeface="Century Gothic" panose="020B0502020202020204" pitchFamily="34" charset="0"/>
            </a:rPr>
            <a:t>Understand who our ELs are by reviewing the Typologies of English Learners </a:t>
          </a:r>
        </a:p>
      </dgm:t>
    </dgm:pt>
    <dgm:pt modelId="{B2F87F25-306B-49F7-B8B7-DB1005342B46}" type="parTrans" cxnId="{DF9293CD-FEBD-453D-85A3-9AE37E0E4807}">
      <dgm:prSet/>
      <dgm:spPr/>
      <dgm:t>
        <a:bodyPr/>
        <a:lstStyle/>
        <a:p>
          <a:endParaRPr lang="en-US" sz="2000"/>
        </a:p>
      </dgm:t>
    </dgm:pt>
    <dgm:pt modelId="{935D6B76-C603-498F-AB45-8327767B0DB1}" type="sibTrans" cxnId="{DF9293CD-FEBD-453D-85A3-9AE37E0E4807}">
      <dgm:prSet phldrT="1"/>
      <dgm:spPr/>
      <dgm:t>
        <a:bodyPr/>
        <a:lstStyle/>
        <a:p>
          <a:endParaRPr lang="en-US" sz="2000"/>
        </a:p>
      </dgm:t>
    </dgm:pt>
    <dgm:pt modelId="{98206A17-EC49-4BA1-BEFD-3D4AFC27E756}">
      <dgm:prSet custT="1"/>
      <dgm:spPr/>
      <dgm:t>
        <a:bodyPr/>
        <a:lstStyle/>
        <a:p>
          <a:pPr algn="l"/>
          <a:r>
            <a:rPr lang="en-US" sz="2000" b="1" dirty="0">
              <a:latin typeface="Century Gothic" panose="020B0502020202020204" pitchFamily="34" charset="0"/>
            </a:rPr>
            <a:t>Understand how to determine classroom composition for your school site </a:t>
          </a:r>
        </a:p>
      </dgm:t>
    </dgm:pt>
    <dgm:pt modelId="{09EC059A-7198-483A-B7C7-4F8B803D4EAB}" type="parTrans" cxnId="{3693C3D9-D69C-4910-ABAD-A3009668FDDD}">
      <dgm:prSet/>
      <dgm:spPr/>
      <dgm:t>
        <a:bodyPr/>
        <a:lstStyle/>
        <a:p>
          <a:endParaRPr lang="en-US" sz="2000"/>
        </a:p>
      </dgm:t>
    </dgm:pt>
    <dgm:pt modelId="{37977BD1-8F21-4F96-AC48-8DD708A630A0}" type="sibTrans" cxnId="{3693C3D9-D69C-4910-ABAD-A3009668FDDD}">
      <dgm:prSet phldrT="3"/>
      <dgm:spPr/>
      <dgm:t>
        <a:bodyPr/>
        <a:lstStyle/>
        <a:p>
          <a:endParaRPr lang="en-US" sz="2000"/>
        </a:p>
      </dgm:t>
    </dgm:pt>
    <dgm:pt modelId="{97594953-D61A-9B46-8844-B95681DFE713}">
      <dgm:prSet custT="1"/>
      <dgm:spPr/>
      <dgm:t>
        <a:bodyPr/>
        <a:lstStyle/>
        <a:p>
          <a:pPr algn="l"/>
          <a:r>
            <a:rPr lang="en-US" sz="2000" b="1" dirty="0">
              <a:latin typeface="Century Gothic" panose="020B0502020202020204" pitchFamily="34" charset="0"/>
            </a:rPr>
            <a:t>Learn how teachers will flexibly group  ELs and SELs for instruction  </a:t>
          </a:r>
        </a:p>
      </dgm:t>
    </dgm:pt>
    <dgm:pt modelId="{E5F067AE-86B7-9E4C-8C23-AFF005D74878}" type="parTrans" cxnId="{94596BA1-2438-1443-9230-46CC5D0AEE9B}">
      <dgm:prSet/>
      <dgm:spPr/>
      <dgm:t>
        <a:bodyPr/>
        <a:lstStyle/>
        <a:p>
          <a:endParaRPr lang="en-US" sz="2000"/>
        </a:p>
      </dgm:t>
    </dgm:pt>
    <dgm:pt modelId="{DC0BD7F9-9C9B-FA41-95E8-47A32E8DBEAA}" type="sibTrans" cxnId="{94596BA1-2438-1443-9230-46CC5D0AEE9B}">
      <dgm:prSet/>
      <dgm:spPr/>
      <dgm:t>
        <a:bodyPr/>
        <a:lstStyle/>
        <a:p>
          <a:endParaRPr lang="en-US" sz="2000"/>
        </a:p>
      </dgm:t>
    </dgm:pt>
    <dgm:pt modelId="{0A4CDA25-AA08-CA4E-AEA9-78AF0CAB5918}">
      <dgm:prSet custT="1"/>
      <dgm:spPr/>
      <dgm:t>
        <a:bodyPr/>
        <a:lstStyle/>
        <a:p>
          <a:pPr algn="l"/>
          <a:r>
            <a:rPr lang="en-US" sz="2000" b="1" dirty="0">
              <a:latin typeface="Century Gothic" panose="020B0502020202020204" pitchFamily="34" charset="0"/>
            </a:rPr>
            <a:t>Learn about instructional programs offered to English Learners </a:t>
          </a:r>
        </a:p>
      </dgm:t>
    </dgm:pt>
    <dgm:pt modelId="{C762357E-4FC4-E447-9268-85E264A22ADD}" type="parTrans" cxnId="{54D3EE43-0DEC-8346-BBA7-AF1703051882}">
      <dgm:prSet/>
      <dgm:spPr/>
      <dgm:t>
        <a:bodyPr/>
        <a:lstStyle/>
        <a:p>
          <a:endParaRPr lang="en-US" sz="2000"/>
        </a:p>
      </dgm:t>
    </dgm:pt>
    <dgm:pt modelId="{31E02BB4-2410-8649-8342-6582A81F7788}" type="sibTrans" cxnId="{54D3EE43-0DEC-8346-BBA7-AF1703051882}">
      <dgm:prSet/>
      <dgm:spPr/>
      <dgm:t>
        <a:bodyPr/>
        <a:lstStyle/>
        <a:p>
          <a:endParaRPr lang="en-US" sz="2000"/>
        </a:p>
      </dgm:t>
    </dgm:pt>
    <dgm:pt modelId="{A17708EE-2547-B34C-ADAD-B07025B3F0E2}">
      <dgm:prSet custT="1"/>
      <dgm:spPr/>
      <dgm:t>
        <a:bodyPr/>
        <a:lstStyle/>
        <a:p>
          <a:pPr algn="l"/>
          <a:r>
            <a:rPr lang="en-US" sz="2000" b="1" dirty="0">
              <a:latin typeface="Century Gothic" panose="020B0502020202020204" pitchFamily="34" charset="0"/>
            </a:rPr>
            <a:t>Learn about how teachers will differentiate instruction to meet students’ instructional needs</a:t>
          </a:r>
          <a:endParaRPr lang="en-US" sz="2000" dirty="0"/>
        </a:p>
      </dgm:t>
    </dgm:pt>
    <dgm:pt modelId="{99A13EF3-8B3A-5C4A-85EB-E7E7157938F0}" type="parTrans" cxnId="{FF6F57F1-38DD-794A-BBB2-15739C489DF7}">
      <dgm:prSet/>
      <dgm:spPr/>
      <dgm:t>
        <a:bodyPr/>
        <a:lstStyle/>
        <a:p>
          <a:endParaRPr lang="en-US" sz="2000"/>
        </a:p>
      </dgm:t>
    </dgm:pt>
    <dgm:pt modelId="{21795717-EF95-E54A-A779-9C69518804BA}" type="sibTrans" cxnId="{FF6F57F1-38DD-794A-BBB2-15739C489DF7}">
      <dgm:prSet/>
      <dgm:spPr/>
      <dgm:t>
        <a:bodyPr/>
        <a:lstStyle/>
        <a:p>
          <a:endParaRPr lang="en-US" sz="2000"/>
        </a:p>
      </dgm:t>
    </dgm:pt>
    <dgm:pt modelId="{AD609530-0DB6-5749-AC12-5542646C66DF}" type="pres">
      <dgm:prSet presAssocID="{4FB42ADE-6F32-4D1D-B42E-0FC6CBAFA804}" presName="linear" presStyleCnt="0">
        <dgm:presLayoutVars>
          <dgm:animLvl val="lvl"/>
          <dgm:resizeHandles val="exact"/>
        </dgm:presLayoutVars>
      </dgm:prSet>
      <dgm:spPr/>
    </dgm:pt>
    <dgm:pt modelId="{3E5A5D6C-CFD5-7E46-B1F8-387FB65200E3}" type="pres">
      <dgm:prSet presAssocID="{A77E4705-180A-4A99-A2C4-8DF85F4B9DD4}" presName="parentText" presStyleLbl="node1" presStyleIdx="0" presStyleCnt="5" custLinFactY="12601" custLinFactNeighborX="-16656" custLinFactNeighborY="100000">
        <dgm:presLayoutVars>
          <dgm:chMax val="0"/>
          <dgm:bulletEnabled val="1"/>
        </dgm:presLayoutVars>
      </dgm:prSet>
      <dgm:spPr/>
    </dgm:pt>
    <dgm:pt modelId="{CC61B540-42C3-D147-9E36-9A4A886B8F89}" type="pres">
      <dgm:prSet presAssocID="{935D6B76-C603-498F-AB45-8327767B0DB1}" presName="spacer" presStyleCnt="0"/>
      <dgm:spPr/>
    </dgm:pt>
    <dgm:pt modelId="{CB4DBEBD-A2BF-AC4D-91F2-3EEACB1E6E3D}" type="pres">
      <dgm:prSet presAssocID="{0A4CDA25-AA08-CA4E-AEA9-78AF0CAB5918}" presName="parentText" presStyleLbl="node1" presStyleIdx="1" presStyleCnt="5" custLinFactY="2926" custLinFactNeighborY="100000">
        <dgm:presLayoutVars>
          <dgm:chMax val="0"/>
          <dgm:bulletEnabled val="1"/>
        </dgm:presLayoutVars>
      </dgm:prSet>
      <dgm:spPr/>
    </dgm:pt>
    <dgm:pt modelId="{6635F833-BDD9-9F40-9D8F-19DDC002ED26}" type="pres">
      <dgm:prSet presAssocID="{31E02BB4-2410-8649-8342-6582A81F7788}" presName="spacer" presStyleCnt="0"/>
      <dgm:spPr/>
    </dgm:pt>
    <dgm:pt modelId="{23ACB927-25B4-764F-B22F-31E8B8D86D8F}" type="pres">
      <dgm:prSet presAssocID="{98206A17-EC49-4BA1-BEFD-3D4AFC27E756}" presName="parentText" presStyleLbl="node1" presStyleIdx="2" presStyleCnt="5" custLinFactNeighborY="61199">
        <dgm:presLayoutVars>
          <dgm:chMax val="0"/>
          <dgm:bulletEnabled val="1"/>
        </dgm:presLayoutVars>
      </dgm:prSet>
      <dgm:spPr/>
    </dgm:pt>
    <dgm:pt modelId="{53C50D5A-EEE7-8443-BFBE-A221273E8014}" type="pres">
      <dgm:prSet presAssocID="{37977BD1-8F21-4F96-AC48-8DD708A630A0}" presName="spacer" presStyleCnt="0"/>
      <dgm:spPr/>
    </dgm:pt>
    <dgm:pt modelId="{553DD077-0640-4549-A9C8-B7D396F8B877}" type="pres">
      <dgm:prSet presAssocID="{97594953-D61A-9B46-8844-B95681DFE713}" presName="parentText" presStyleLbl="node1" presStyleIdx="3" presStyleCnt="5" custLinFactNeighborY="-6102">
        <dgm:presLayoutVars>
          <dgm:chMax val="0"/>
          <dgm:bulletEnabled val="1"/>
        </dgm:presLayoutVars>
      </dgm:prSet>
      <dgm:spPr/>
    </dgm:pt>
    <dgm:pt modelId="{2DD4726F-71F2-D146-A991-C58652D7F694}" type="pres">
      <dgm:prSet presAssocID="{DC0BD7F9-9C9B-FA41-95E8-47A32E8DBEAA}" presName="spacer" presStyleCnt="0"/>
      <dgm:spPr/>
    </dgm:pt>
    <dgm:pt modelId="{A56F6CD9-E03F-F943-864B-93B6CA5F7F7D}" type="pres">
      <dgm:prSet presAssocID="{A17708EE-2547-B34C-ADAD-B07025B3F0E2}" presName="parentText" presStyleLbl="node1" presStyleIdx="4" presStyleCnt="5" custLinFactNeighborY="-70896">
        <dgm:presLayoutVars>
          <dgm:chMax val="0"/>
          <dgm:bulletEnabled val="1"/>
        </dgm:presLayoutVars>
      </dgm:prSet>
      <dgm:spPr/>
    </dgm:pt>
  </dgm:ptLst>
  <dgm:cxnLst>
    <dgm:cxn modelId="{AD851F15-54F2-F845-83CA-BE830CF56927}" type="presOf" srcId="{97594953-D61A-9B46-8844-B95681DFE713}" destId="{553DD077-0640-4549-A9C8-B7D396F8B877}" srcOrd="0" destOrd="0" presId="urn:microsoft.com/office/officeart/2005/8/layout/vList2"/>
    <dgm:cxn modelId="{CB4D1C3F-F06F-184B-A972-B4BD3AAF1480}" type="presOf" srcId="{A77E4705-180A-4A99-A2C4-8DF85F4B9DD4}" destId="{3E5A5D6C-CFD5-7E46-B1F8-387FB65200E3}" srcOrd="0" destOrd="0" presId="urn:microsoft.com/office/officeart/2005/8/layout/vList2"/>
    <dgm:cxn modelId="{54D3EE43-0DEC-8346-BBA7-AF1703051882}" srcId="{4FB42ADE-6F32-4D1D-B42E-0FC6CBAFA804}" destId="{0A4CDA25-AA08-CA4E-AEA9-78AF0CAB5918}" srcOrd="1" destOrd="0" parTransId="{C762357E-4FC4-E447-9268-85E264A22ADD}" sibTransId="{31E02BB4-2410-8649-8342-6582A81F7788}"/>
    <dgm:cxn modelId="{8AC40B47-C141-4648-B6EA-C65EB568E99C}" type="presOf" srcId="{4FB42ADE-6F32-4D1D-B42E-0FC6CBAFA804}" destId="{AD609530-0DB6-5749-AC12-5542646C66DF}" srcOrd="0" destOrd="0" presId="urn:microsoft.com/office/officeart/2005/8/layout/vList2"/>
    <dgm:cxn modelId="{46C2B07C-C028-294C-87D9-1E581D49C90D}" type="presOf" srcId="{A17708EE-2547-B34C-ADAD-B07025B3F0E2}" destId="{A56F6CD9-E03F-F943-864B-93B6CA5F7F7D}" srcOrd="0" destOrd="0" presId="urn:microsoft.com/office/officeart/2005/8/layout/vList2"/>
    <dgm:cxn modelId="{94596BA1-2438-1443-9230-46CC5D0AEE9B}" srcId="{4FB42ADE-6F32-4D1D-B42E-0FC6CBAFA804}" destId="{97594953-D61A-9B46-8844-B95681DFE713}" srcOrd="3" destOrd="0" parTransId="{E5F067AE-86B7-9E4C-8C23-AFF005D74878}" sibTransId="{DC0BD7F9-9C9B-FA41-95E8-47A32E8DBEAA}"/>
    <dgm:cxn modelId="{DF9293CD-FEBD-453D-85A3-9AE37E0E4807}" srcId="{4FB42ADE-6F32-4D1D-B42E-0FC6CBAFA804}" destId="{A77E4705-180A-4A99-A2C4-8DF85F4B9DD4}" srcOrd="0" destOrd="0" parTransId="{B2F87F25-306B-49F7-B8B7-DB1005342B46}" sibTransId="{935D6B76-C603-498F-AB45-8327767B0DB1}"/>
    <dgm:cxn modelId="{858424D1-13AF-BF40-94DE-A65B2E73F39A}" type="presOf" srcId="{98206A17-EC49-4BA1-BEFD-3D4AFC27E756}" destId="{23ACB927-25B4-764F-B22F-31E8B8D86D8F}" srcOrd="0" destOrd="0" presId="urn:microsoft.com/office/officeart/2005/8/layout/vList2"/>
    <dgm:cxn modelId="{3693C3D9-D69C-4910-ABAD-A3009668FDDD}" srcId="{4FB42ADE-6F32-4D1D-B42E-0FC6CBAFA804}" destId="{98206A17-EC49-4BA1-BEFD-3D4AFC27E756}" srcOrd="2" destOrd="0" parTransId="{09EC059A-7198-483A-B7C7-4F8B803D4EAB}" sibTransId="{37977BD1-8F21-4F96-AC48-8DD708A630A0}"/>
    <dgm:cxn modelId="{FF6F57F1-38DD-794A-BBB2-15739C489DF7}" srcId="{4FB42ADE-6F32-4D1D-B42E-0FC6CBAFA804}" destId="{A17708EE-2547-B34C-ADAD-B07025B3F0E2}" srcOrd="4" destOrd="0" parTransId="{99A13EF3-8B3A-5C4A-85EB-E7E7157938F0}" sibTransId="{21795717-EF95-E54A-A779-9C69518804BA}"/>
    <dgm:cxn modelId="{EAB1B5F5-E28C-274E-ABAB-E2D68CA56E44}" type="presOf" srcId="{0A4CDA25-AA08-CA4E-AEA9-78AF0CAB5918}" destId="{CB4DBEBD-A2BF-AC4D-91F2-3EEACB1E6E3D}" srcOrd="0" destOrd="0" presId="urn:microsoft.com/office/officeart/2005/8/layout/vList2"/>
    <dgm:cxn modelId="{7E609A29-C549-D84B-9005-5FD38A83112B}" type="presParOf" srcId="{AD609530-0DB6-5749-AC12-5542646C66DF}" destId="{3E5A5D6C-CFD5-7E46-B1F8-387FB65200E3}" srcOrd="0" destOrd="0" presId="urn:microsoft.com/office/officeart/2005/8/layout/vList2"/>
    <dgm:cxn modelId="{20415CF5-D5B1-184D-B32E-C0D9F5A2B9E2}" type="presParOf" srcId="{AD609530-0DB6-5749-AC12-5542646C66DF}" destId="{CC61B540-42C3-D147-9E36-9A4A886B8F89}" srcOrd="1" destOrd="0" presId="urn:microsoft.com/office/officeart/2005/8/layout/vList2"/>
    <dgm:cxn modelId="{6D7B869D-8ED3-5C40-A281-31970653C208}" type="presParOf" srcId="{AD609530-0DB6-5749-AC12-5542646C66DF}" destId="{CB4DBEBD-A2BF-AC4D-91F2-3EEACB1E6E3D}" srcOrd="2" destOrd="0" presId="urn:microsoft.com/office/officeart/2005/8/layout/vList2"/>
    <dgm:cxn modelId="{532626CC-019B-E142-BC20-C0C8EBC027C2}" type="presParOf" srcId="{AD609530-0DB6-5749-AC12-5542646C66DF}" destId="{6635F833-BDD9-9F40-9D8F-19DDC002ED26}" srcOrd="3" destOrd="0" presId="urn:microsoft.com/office/officeart/2005/8/layout/vList2"/>
    <dgm:cxn modelId="{2E71C750-ADFA-C244-B017-E6C0C4B673BA}" type="presParOf" srcId="{AD609530-0DB6-5749-AC12-5542646C66DF}" destId="{23ACB927-25B4-764F-B22F-31E8B8D86D8F}" srcOrd="4" destOrd="0" presId="urn:microsoft.com/office/officeart/2005/8/layout/vList2"/>
    <dgm:cxn modelId="{0F966AAE-39F8-2943-A5E9-409060ABCEF0}" type="presParOf" srcId="{AD609530-0DB6-5749-AC12-5542646C66DF}" destId="{53C50D5A-EEE7-8443-BFBE-A221273E8014}" srcOrd="5" destOrd="0" presId="urn:microsoft.com/office/officeart/2005/8/layout/vList2"/>
    <dgm:cxn modelId="{132AD8B1-D1F9-CA42-ACD9-74C72DD2C361}" type="presParOf" srcId="{AD609530-0DB6-5749-AC12-5542646C66DF}" destId="{553DD077-0640-4549-A9C8-B7D396F8B877}" srcOrd="6" destOrd="0" presId="urn:microsoft.com/office/officeart/2005/8/layout/vList2"/>
    <dgm:cxn modelId="{5F263789-A90E-1E47-835A-AB8E9FCA1DBE}" type="presParOf" srcId="{AD609530-0DB6-5749-AC12-5542646C66DF}" destId="{2DD4726F-71F2-D146-A991-C58652D7F694}" srcOrd="7" destOrd="0" presId="urn:microsoft.com/office/officeart/2005/8/layout/vList2"/>
    <dgm:cxn modelId="{13D0EC05-3DF6-6443-821C-FE401BB0C17E}" type="presParOf" srcId="{AD609530-0DB6-5749-AC12-5542646C66DF}" destId="{A56F6CD9-E03F-F943-864B-93B6CA5F7F7D}" srcOrd="8"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a:ext uri="{C62137D5-CB1D-491B-B009-E17868A290BF}">
      <dgm14:recolorImg xmlns:dgm14="http://schemas.microsoft.com/office/drawing/2010/diagram" val="1"/>
    </a:ext>
  </dgm:extLst>
</dgm:dataModel>
</file>

<file path=ppt/diagrams/data2.xml><?xml version="1.0" encoding="utf-8"?>
<dgm:dataModel xmlns:dgm="http://schemas.openxmlformats.org/drawingml/2006/diagram" xmlns:a="http://schemas.openxmlformats.org/drawingml/2006/main">
  <dgm:ptLst>
    <dgm:pt modelId="{AF28ED65-70A6-4548-92C5-A555E216B347}" type="doc">
      <dgm:prSet loTypeId="urn:microsoft.com/office/officeart/2005/8/layout/vProcess5" loCatId="" qsTypeId="urn:microsoft.com/office/officeart/2005/8/quickstyle/simple1" qsCatId="simple" csTypeId="urn:microsoft.com/office/officeart/2005/8/colors/accent1_2" csCatId="accent1" phldr="1"/>
      <dgm:spPr/>
      <dgm:t>
        <a:bodyPr/>
        <a:lstStyle/>
        <a:p>
          <a:endParaRPr lang="en-US"/>
        </a:p>
      </dgm:t>
    </dgm:pt>
    <dgm:pt modelId="{8CAE1CBC-964E-0642-B6D6-F05A6613B9A7}">
      <dgm:prSet phldrT="[Text]" custT="1"/>
      <dgm:spPr>
        <a:solidFill>
          <a:srgbClr val="FF9300"/>
        </a:solidFill>
      </dgm:spPr>
      <dgm:t>
        <a:bodyPr/>
        <a:lstStyle/>
        <a:p>
          <a:r>
            <a:rPr lang="en-US" sz="1800" b="1" dirty="0">
              <a:solidFill>
                <a:schemeClr val="tx1"/>
              </a:solidFill>
            </a:rPr>
            <a:t>1. Who are our English Learners?</a:t>
          </a:r>
        </a:p>
        <a:p>
          <a:r>
            <a:rPr lang="en-US" sz="1500" dirty="0">
              <a:solidFill>
                <a:schemeClr val="tx1"/>
              </a:solidFill>
            </a:rPr>
            <a:t>Consider: English Learner (EL) Typologies, ages, proficiency levels, size of population</a:t>
          </a:r>
        </a:p>
      </dgm:t>
    </dgm:pt>
    <dgm:pt modelId="{26456890-F09B-4E42-A310-1E6AC7968AE0}" type="parTrans" cxnId="{244364E6-A92E-A44C-8A5D-07C22B3C3DC9}">
      <dgm:prSet/>
      <dgm:spPr/>
      <dgm:t>
        <a:bodyPr/>
        <a:lstStyle/>
        <a:p>
          <a:endParaRPr lang="en-US"/>
        </a:p>
      </dgm:t>
    </dgm:pt>
    <dgm:pt modelId="{E8FCDF7C-7677-0E4A-B5AC-E4A13C8EA60B}" type="sibTrans" cxnId="{244364E6-A92E-A44C-8A5D-07C22B3C3DC9}">
      <dgm:prSet/>
      <dgm:spPr>
        <a:solidFill>
          <a:schemeClr val="bg1">
            <a:alpha val="90000"/>
          </a:schemeClr>
        </a:solidFill>
        <a:ln>
          <a:solidFill>
            <a:schemeClr val="bg1">
              <a:lumMod val="85000"/>
              <a:alpha val="90000"/>
            </a:schemeClr>
          </a:solidFill>
        </a:ln>
      </dgm:spPr>
      <dgm:t>
        <a:bodyPr/>
        <a:lstStyle/>
        <a:p>
          <a:endParaRPr lang="en-US"/>
        </a:p>
      </dgm:t>
    </dgm:pt>
    <dgm:pt modelId="{52EF2F18-43BE-3748-9390-A43007E58A12}">
      <dgm:prSet phldrT="[Text]" custT="1"/>
      <dgm:spPr>
        <a:solidFill>
          <a:srgbClr val="A6A6A6"/>
        </a:solidFill>
      </dgm:spPr>
      <dgm:t>
        <a:bodyPr/>
        <a:lstStyle/>
        <a:p>
          <a:r>
            <a:rPr lang="en-US" sz="1800" b="1" dirty="0">
              <a:solidFill>
                <a:schemeClr val="tx1"/>
              </a:solidFill>
            </a:rPr>
            <a:t>2. What are our instructional program options?</a:t>
          </a:r>
        </a:p>
        <a:p>
          <a:r>
            <a:rPr lang="en-US" sz="1500" dirty="0">
              <a:solidFill>
                <a:schemeClr val="tx1"/>
              </a:solidFill>
            </a:rPr>
            <a:t>Consider: Programming and placement based on EL Typologies, parent requests, and available instructional program options</a:t>
          </a:r>
        </a:p>
      </dgm:t>
    </dgm:pt>
    <dgm:pt modelId="{9329191D-1424-1E46-942C-1CC0CF584960}" type="parTrans" cxnId="{3AEBC174-96CE-E840-8788-086B3E6B4ED5}">
      <dgm:prSet/>
      <dgm:spPr/>
      <dgm:t>
        <a:bodyPr/>
        <a:lstStyle/>
        <a:p>
          <a:endParaRPr lang="en-US"/>
        </a:p>
      </dgm:t>
    </dgm:pt>
    <dgm:pt modelId="{14A815FA-1925-8542-8FFA-CD0F0A61642E}" type="sibTrans" cxnId="{3AEBC174-96CE-E840-8788-086B3E6B4ED5}">
      <dgm:prSet/>
      <dgm:spPr>
        <a:solidFill>
          <a:schemeClr val="bg1">
            <a:alpha val="90000"/>
          </a:schemeClr>
        </a:solidFill>
        <a:ln>
          <a:solidFill>
            <a:schemeClr val="bg1">
              <a:lumMod val="85000"/>
              <a:alpha val="90000"/>
            </a:schemeClr>
          </a:solidFill>
        </a:ln>
      </dgm:spPr>
      <dgm:t>
        <a:bodyPr/>
        <a:lstStyle/>
        <a:p>
          <a:endParaRPr lang="en-US"/>
        </a:p>
      </dgm:t>
    </dgm:pt>
    <dgm:pt modelId="{569E4F12-ACCC-EC4D-AA8E-A87389D6FD6D}">
      <dgm:prSet phldrT="[Text]" custT="1"/>
      <dgm:spPr>
        <a:solidFill>
          <a:srgbClr val="CD9B00"/>
        </a:solidFill>
      </dgm:spPr>
      <dgm:t>
        <a:bodyPr/>
        <a:lstStyle/>
        <a:p>
          <a:r>
            <a:rPr lang="en-US" sz="1800" b="1" dirty="0">
              <a:solidFill>
                <a:schemeClr val="tx1"/>
              </a:solidFill>
            </a:rPr>
            <a:t>3. How do we determine classroom composition?</a:t>
          </a:r>
        </a:p>
        <a:p>
          <a:r>
            <a:rPr lang="en-US" sz="1500" dirty="0">
              <a:solidFill>
                <a:schemeClr val="tx1"/>
              </a:solidFill>
            </a:rPr>
            <a:t>Consider: Student population, both homogeneous and heterogeneous grouping, staffing and available program models</a:t>
          </a:r>
        </a:p>
      </dgm:t>
    </dgm:pt>
    <dgm:pt modelId="{3C646CD2-BD8A-944A-B155-9993656AC1A5}" type="parTrans" cxnId="{3C6831DC-A60E-BC46-BD43-FDB483F0A609}">
      <dgm:prSet/>
      <dgm:spPr/>
      <dgm:t>
        <a:bodyPr/>
        <a:lstStyle/>
        <a:p>
          <a:endParaRPr lang="en-US"/>
        </a:p>
      </dgm:t>
    </dgm:pt>
    <dgm:pt modelId="{9E80DB61-89B8-9C42-AF73-4208167EC98D}" type="sibTrans" cxnId="{3C6831DC-A60E-BC46-BD43-FDB483F0A609}">
      <dgm:prSet/>
      <dgm:spPr>
        <a:solidFill>
          <a:schemeClr val="bg1">
            <a:alpha val="90000"/>
          </a:schemeClr>
        </a:solidFill>
        <a:ln>
          <a:solidFill>
            <a:schemeClr val="bg1">
              <a:lumMod val="85000"/>
              <a:alpha val="90000"/>
            </a:schemeClr>
          </a:solidFill>
        </a:ln>
      </dgm:spPr>
      <dgm:t>
        <a:bodyPr/>
        <a:lstStyle/>
        <a:p>
          <a:endParaRPr lang="en-US"/>
        </a:p>
      </dgm:t>
    </dgm:pt>
    <dgm:pt modelId="{BF2F005A-6187-6146-9524-49A195B65AC7}">
      <dgm:prSet custT="1"/>
      <dgm:spPr>
        <a:solidFill>
          <a:srgbClr val="4372C4"/>
        </a:solidFill>
      </dgm:spPr>
      <dgm:t>
        <a:bodyPr/>
        <a:lstStyle/>
        <a:p>
          <a:r>
            <a:rPr lang="en-US" sz="1800" b="1" dirty="0">
              <a:solidFill>
                <a:schemeClr val="tx1"/>
              </a:solidFill>
            </a:rPr>
            <a:t>4. How do we flexibly group students for instruction? </a:t>
          </a:r>
        </a:p>
        <a:p>
          <a:r>
            <a:rPr lang="en-US" sz="1500" dirty="0">
              <a:solidFill>
                <a:schemeClr val="tx1"/>
              </a:solidFill>
            </a:rPr>
            <a:t>Consider: Comprehensive ELD instruction, individual needs for iELD (homogeneous and heterogeneous), and dELD (homogeneous)</a:t>
          </a:r>
        </a:p>
      </dgm:t>
    </dgm:pt>
    <dgm:pt modelId="{601F802F-7D35-ED4D-AD7F-60BB34E1C9C6}" type="parTrans" cxnId="{E6B504DC-FCF5-1C4A-BCC8-558B93E8191E}">
      <dgm:prSet/>
      <dgm:spPr/>
      <dgm:t>
        <a:bodyPr/>
        <a:lstStyle/>
        <a:p>
          <a:endParaRPr lang="en-US"/>
        </a:p>
      </dgm:t>
    </dgm:pt>
    <dgm:pt modelId="{8525B42E-1B02-AE45-A72A-7E20492A7016}" type="sibTrans" cxnId="{E6B504DC-FCF5-1C4A-BCC8-558B93E8191E}">
      <dgm:prSet/>
      <dgm:spPr>
        <a:solidFill>
          <a:schemeClr val="bg1">
            <a:alpha val="90000"/>
          </a:schemeClr>
        </a:solidFill>
        <a:ln>
          <a:solidFill>
            <a:schemeClr val="bg1">
              <a:lumMod val="85000"/>
              <a:alpha val="90000"/>
            </a:schemeClr>
          </a:solidFill>
        </a:ln>
      </dgm:spPr>
      <dgm:t>
        <a:bodyPr/>
        <a:lstStyle/>
        <a:p>
          <a:endParaRPr lang="en-US"/>
        </a:p>
      </dgm:t>
    </dgm:pt>
    <dgm:pt modelId="{E0CCA8BA-54FB-714C-B101-3881F2D9FED3}">
      <dgm:prSet custT="1"/>
      <dgm:spPr>
        <a:solidFill>
          <a:srgbClr val="70AE47"/>
        </a:solidFill>
      </dgm:spPr>
      <dgm:t>
        <a:bodyPr/>
        <a:lstStyle/>
        <a:p>
          <a:r>
            <a:rPr lang="en-US" sz="1900" b="1" dirty="0">
              <a:solidFill>
                <a:schemeClr val="tx1"/>
              </a:solidFill>
            </a:rPr>
            <a:t>5. How do we differentiate instruction to meet students’ needs?</a:t>
          </a:r>
        </a:p>
        <a:p>
          <a:r>
            <a:rPr lang="en-US" sz="1500" dirty="0">
              <a:solidFill>
                <a:schemeClr val="tx1"/>
              </a:solidFill>
            </a:rPr>
            <a:t>Consider: Formative assessments, ELD levels and progress</a:t>
          </a:r>
        </a:p>
      </dgm:t>
    </dgm:pt>
    <dgm:pt modelId="{7AACD30E-0D80-DB4E-B57C-A93B1AC1FC3C}" type="parTrans" cxnId="{8AA9C6D7-2CB1-B74D-BF6B-5492EDA280AE}">
      <dgm:prSet/>
      <dgm:spPr/>
      <dgm:t>
        <a:bodyPr/>
        <a:lstStyle/>
        <a:p>
          <a:endParaRPr lang="en-US"/>
        </a:p>
      </dgm:t>
    </dgm:pt>
    <dgm:pt modelId="{954510A5-2CC4-1640-9231-CBF8D34829D8}" type="sibTrans" cxnId="{8AA9C6D7-2CB1-B74D-BF6B-5492EDA280AE}">
      <dgm:prSet/>
      <dgm:spPr/>
      <dgm:t>
        <a:bodyPr/>
        <a:lstStyle/>
        <a:p>
          <a:endParaRPr lang="en-US"/>
        </a:p>
      </dgm:t>
    </dgm:pt>
    <dgm:pt modelId="{A10D87C3-25AF-A148-9492-4878EA5005AB}" type="pres">
      <dgm:prSet presAssocID="{AF28ED65-70A6-4548-92C5-A555E216B347}" presName="outerComposite" presStyleCnt="0">
        <dgm:presLayoutVars>
          <dgm:chMax val="5"/>
          <dgm:dir/>
          <dgm:resizeHandles val="exact"/>
        </dgm:presLayoutVars>
      </dgm:prSet>
      <dgm:spPr/>
    </dgm:pt>
    <dgm:pt modelId="{A96F7F6E-BE35-7F44-A6F1-357A3FD06650}" type="pres">
      <dgm:prSet presAssocID="{AF28ED65-70A6-4548-92C5-A555E216B347}" presName="dummyMaxCanvas" presStyleCnt="0">
        <dgm:presLayoutVars/>
      </dgm:prSet>
      <dgm:spPr/>
    </dgm:pt>
    <dgm:pt modelId="{909668AE-4213-C74C-9C04-462EFB57EF64}" type="pres">
      <dgm:prSet presAssocID="{AF28ED65-70A6-4548-92C5-A555E216B347}" presName="FiveNodes_1" presStyleLbl="node1" presStyleIdx="0" presStyleCnt="5">
        <dgm:presLayoutVars>
          <dgm:bulletEnabled val="1"/>
        </dgm:presLayoutVars>
      </dgm:prSet>
      <dgm:spPr/>
    </dgm:pt>
    <dgm:pt modelId="{53E9A588-920B-F942-ABFB-E5965A86A18D}" type="pres">
      <dgm:prSet presAssocID="{AF28ED65-70A6-4548-92C5-A555E216B347}" presName="FiveNodes_2" presStyleLbl="node1" presStyleIdx="1" presStyleCnt="5">
        <dgm:presLayoutVars>
          <dgm:bulletEnabled val="1"/>
        </dgm:presLayoutVars>
      </dgm:prSet>
      <dgm:spPr/>
    </dgm:pt>
    <dgm:pt modelId="{FD19AD9D-B5CC-E248-9062-E080ED7026A6}" type="pres">
      <dgm:prSet presAssocID="{AF28ED65-70A6-4548-92C5-A555E216B347}" presName="FiveNodes_3" presStyleLbl="node1" presStyleIdx="2" presStyleCnt="5">
        <dgm:presLayoutVars>
          <dgm:bulletEnabled val="1"/>
        </dgm:presLayoutVars>
      </dgm:prSet>
      <dgm:spPr/>
    </dgm:pt>
    <dgm:pt modelId="{EFA4A22E-7687-B64B-8B06-DBABE2C55807}" type="pres">
      <dgm:prSet presAssocID="{AF28ED65-70A6-4548-92C5-A555E216B347}" presName="FiveNodes_4" presStyleLbl="node1" presStyleIdx="3" presStyleCnt="5">
        <dgm:presLayoutVars>
          <dgm:bulletEnabled val="1"/>
        </dgm:presLayoutVars>
      </dgm:prSet>
      <dgm:spPr/>
    </dgm:pt>
    <dgm:pt modelId="{A300D1BA-9CFF-8E48-AC70-56F551D2DDB6}" type="pres">
      <dgm:prSet presAssocID="{AF28ED65-70A6-4548-92C5-A555E216B347}" presName="FiveNodes_5" presStyleLbl="node1" presStyleIdx="4" presStyleCnt="5" custScaleX="104399">
        <dgm:presLayoutVars>
          <dgm:bulletEnabled val="1"/>
        </dgm:presLayoutVars>
      </dgm:prSet>
      <dgm:spPr/>
    </dgm:pt>
    <dgm:pt modelId="{9E7C5D5F-BC76-6744-AE80-7AF5508194F9}" type="pres">
      <dgm:prSet presAssocID="{AF28ED65-70A6-4548-92C5-A555E216B347}" presName="FiveConn_1-2" presStyleLbl="fgAccFollowNode1" presStyleIdx="0" presStyleCnt="4">
        <dgm:presLayoutVars>
          <dgm:bulletEnabled val="1"/>
        </dgm:presLayoutVars>
      </dgm:prSet>
      <dgm:spPr/>
    </dgm:pt>
    <dgm:pt modelId="{3E33CA81-EF9A-EB46-98A0-D9F609ED96D9}" type="pres">
      <dgm:prSet presAssocID="{AF28ED65-70A6-4548-92C5-A555E216B347}" presName="FiveConn_2-3" presStyleLbl="fgAccFollowNode1" presStyleIdx="1" presStyleCnt="4">
        <dgm:presLayoutVars>
          <dgm:bulletEnabled val="1"/>
        </dgm:presLayoutVars>
      </dgm:prSet>
      <dgm:spPr/>
    </dgm:pt>
    <dgm:pt modelId="{5C56250D-30C4-3740-BAA2-72E1408CDB9C}" type="pres">
      <dgm:prSet presAssocID="{AF28ED65-70A6-4548-92C5-A555E216B347}" presName="FiveConn_3-4" presStyleLbl="fgAccFollowNode1" presStyleIdx="2" presStyleCnt="4">
        <dgm:presLayoutVars>
          <dgm:bulletEnabled val="1"/>
        </dgm:presLayoutVars>
      </dgm:prSet>
      <dgm:spPr/>
    </dgm:pt>
    <dgm:pt modelId="{797EF32B-4083-224E-9090-494338CF8400}" type="pres">
      <dgm:prSet presAssocID="{AF28ED65-70A6-4548-92C5-A555E216B347}" presName="FiveConn_4-5" presStyleLbl="fgAccFollowNode1" presStyleIdx="3" presStyleCnt="4">
        <dgm:presLayoutVars>
          <dgm:bulletEnabled val="1"/>
        </dgm:presLayoutVars>
      </dgm:prSet>
      <dgm:spPr/>
    </dgm:pt>
    <dgm:pt modelId="{4608DE2A-69C1-894C-91DF-95DA07BC54A8}" type="pres">
      <dgm:prSet presAssocID="{AF28ED65-70A6-4548-92C5-A555E216B347}" presName="FiveNodes_1_text" presStyleLbl="node1" presStyleIdx="4" presStyleCnt="5">
        <dgm:presLayoutVars>
          <dgm:bulletEnabled val="1"/>
        </dgm:presLayoutVars>
      </dgm:prSet>
      <dgm:spPr/>
    </dgm:pt>
    <dgm:pt modelId="{41A1047D-1F85-4C41-B826-2619AA447977}" type="pres">
      <dgm:prSet presAssocID="{AF28ED65-70A6-4548-92C5-A555E216B347}" presName="FiveNodes_2_text" presStyleLbl="node1" presStyleIdx="4" presStyleCnt="5">
        <dgm:presLayoutVars>
          <dgm:bulletEnabled val="1"/>
        </dgm:presLayoutVars>
      </dgm:prSet>
      <dgm:spPr/>
    </dgm:pt>
    <dgm:pt modelId="{AA185A72-478C-B447-AA68-E0BE8FB2D711}" type="pres">
      <dgm:prSet presAssocID="{AF28ED65-70A6-4548-92C5-A555E216B347}" presName="FiveNodes_3_text" presStyleLbl="node1" presStyleIdx="4" presStyleCnt="5">
        <dgm:presLayoutVars>
          <dgm:bulletEnabled val="1"/>
        </dgm:presLayoutVars>
      </dgm:prSet>
      <dgm:spPr/>
    </dgm:pt>
    <dgm:pt modelId="{284C876B-F351-A54C-B028-035C07BF9E1A}" type="pres">
      <dgm:prSet presAssocID="{AF28ED65-70A6-4548-92C5-A555E216B347}" presName="FiveNodes_4_text" presStyleLbl="node1" presStyleIdx="4" presStyleCnt="5">
        <dgm:presLayoutVars>
          <dgm:bulletEnabled val="1"/>
        </dgm:presLayoutVars>
      </dgm:prSet>
      <dgm:spPr/>
    </dgm:pt>
    <dgm:pt modelId="{045A7089-88AE-F249-B17C-4D2F8ADA1949}" type="pres">
      <dgm:prSet presAssocID="{AF28ED65-70A6-4548-92C5-A555E216B347}" presName="FiveNodes_5_text" presStyleLbl="node1" presStyleIdx="4" presStyleCnt="5">
        <dgm:presLayoutVars>
          <dgm:bulletEnabled val="1"/>
        </dgm:presLayoutVars>
      </dgm:prSet>
      <dgm:spPr/>
    </dgm:pt>
  </dgm:ptLst>
  <dgm:cxnLst>
    <dgm:cxn modelId="{314FE701-8C8B-9F47-A934-FB7F2B7BB86E}" type="presOf" srcId="{52EF2F18-43BE-3748-9390-A43007E58A12}" destId="{41A1047D-1F85-4C41-B826-2619AA447977}" srcOrd="1" destOrd="0" presId="urn:microsoft.com/office/officeart/2005/8/layout/vProcess5"/>
    <dgm:cxn modelId="{3D335A08-F3FE-CA4A-AA3A-E31759174AFD}" type="presOf" srcId="{AF28ED65-70A6-4548-92C5-A555E216B347}" destId="{A10D87C3-25AF-A148-9492-4878EA5005AB}" srcOrd="0" destOrd="0" presId="urn:microsoft.com/office/officeart/2005/8/layout/vProcess5"/>
    <dgm:cxn modelId="{C57D2911-7234-5048-88D9-BF07A3FA9A1E}" type="presOf" srcId="{E0CCA8BA-54FB-714C-B101-3881F2D9FED3}" destId="{045A7089-88AE-F249-B17C-4D2F8ADA1949}" srcOrd="1" destOrd="0" presId="urn:microsoft.com/office/officeart/2005/8/layout/vProcess5"/>
    <dgm:cxn modelId="{9B681E13-5F14-6B49-9AC4-4822A0C4A2E6}" type="presOf" srcId="{BF2F005A-6187-6146-9524-49A195B65AC7}" destId="{284C876B-F351-A54C-B028-035C07BF9E1A}" srcOrd="1" destOrd="0" presId="urn:microsoft.com/office/officeart/2005/8/layout/vProcess5"/>
    <dgm:cxn modelId="{FC95FB3F-7346-6A44-97DA-1EB0C0C73F74}" type="presOf" srcId="{8525B42E-1B02-AE45-A72A-7E20492A7016}" destId="{797EF32B-4083-224E-9090-494338CF8400}" srcOrd="0" destOrd="0" presId="urn:microsoft.com/office/officeart/2005/8/layout/vProcess5"/>
    <dgm:cxn modelId="{02D0AF40-99C6-6D4C-862D-6B1B771967A2}" type="presOf" srcId="{8CAE1CBC-964E-0642-B6D6-F05A6613B9A7}" destId="{4608DE2A-69C1-894C-91DF-95DA07BC54A8}" srcOrd="1" destOrd="0" presId="urn:microsoft.com/office/officeart/2005/8/layout/vProcess5"/>
    <dgm:cxn modelId="{3AEBC174-96CE-E840-8788-086B3E6B4ED5}" srcId="{AF28ED65-70A6-4548-92C5-A555E216B347}" destId="{52EF2F18-43BE-3748-9390-A43007E58A12}" srcOrd="1" destOrd="0" parTransId="{9329191D-1424-1E46-942C-1CC0CF584960}" sibTransId="{14A815FA-1925-8542-8FFA-CD0F0A61642E}"/>
    <dgm:cxn modelId="{99BE1A7A-472E-684D-A70C-E12647F1DBF8}" type="presOf" srcId="{E8FCDF7C-7677-0E4A-B5AC-E4A13C8EA60B}" destId="{9E7C5D5F-BC76-6744-AE80-7AF5508194F9}" srcOrd="0" destOrd="0" presId="urn:microsoft.com/office/officeart/2005/8/layout/vProcess5"/>
    <dgm:cxn modelId="{A9DD597B-EC1A-F140-87E7-E6B49CF64CA0}" type="presOf" srcId="{52EF2F18-43BE-3748-9390-A43007E58A12}" destId="{53E9A588-920B-F942-ABFB-E5965A86A18D}" srcOrd="0" destOrd="0" presId="urn:microsoft.com/office/officeart/2005/8/layout/vProcess5"/>
    <dgm:cxn modelId="{A1B1769B-0558-674A-B60D-54A8314776C7}" type="presOf" srcId="{14A815FA-1925-8542-8FFA-CD0F0A61642E}" destId="{3E33CA81-EF9A-EB46-98A0-D9F609ED96D9}" srcOrd="0" destOrd="0" presId="urn:microsoft.com/office/officeart/2005/8/layout/vProcess5"/>
    <dgm:cxn modelId="{531486AD-C77D-2E49-9BED-FBD7739E31E7}" type="presOf" srcId="{569E4F12-ACCC-EC4D-AA8E-A87389D6FD6D}" destId="{FD19AD9D-B5CC-E248-9062-E080ED7026A6}" srcOrd="0" destOrd="0" presId="urn:microsoft.com/office/officeart/2005/8/layout/vProcess5"/>
    <dgm:cxn modelId="{3EC3D4B3-302B-BF46-8981-D38973D88896}" type="presOf" srcId="{E0CCA8BA-54FB-714C-B101-3881F2D9FED3}" destId="{A300D1BA-9CFF-8E48-AC70-56F551D2DDB6}" srcOrd="0" destOrd="0" presId="urn:microsoft.com/office/officeart/2005/8/layout/vProcess5"/>
    <dgm:cxn modelId="{8AA9C6D7-2CB1-B74D-BF6B-5492EDA280AE}" srcId="{AF28ED65-70A6-4548-92C5-A555E216B347}" destId="{E0CCA8BA-54FB-714C-B101-3881F2D9FED3}" srcOrd="4" destOrd="0" parTransId="{7AACD30E-0D80-DB4E-B57C-A93B1AC1FC3C}" sibTransId="{954510A5-2CC4-1640-9231-CBF8D34829D8}"/>
    <dgm:cxn modelId="{E6B504DC-FCF5-1C4A-BCC8-558B93E8191E}" srcId="{AF28ED65-70A6-4548-92C5-A555E216B347}" destId="{BF2F005A-6187-6146-9524-49A195B65AC7}" srcOrd="3" destOrd="0" parTransId="{601F802F-7D35-ED4D-AD7F-60BB34E1C9C6}" sibTransId="{8525B42E-1B02-AE45-A72A-7E20492A7016}"/>
    <dgm:cxn modelId="{3C6831DC-A60E-BC46-BD43-FDB483F0A609}" srcId="{AF28ED65-70A6-4548-92C5-A555E216B347}" destId="{569E4F12-ACCC-EC4D-AA8E-A87389D6FD6D}" srcOrd="2" destOrd="0" parTransId="{3C646CD2-BD8A-944A-B155-9993656AC1A5}" sibTransId="{9E80DB61-89B8-9C42-AF73-4208167EC98D}"/>
    <dgm:cxn modelId="{4C3D45DD-08D1-8141-8941-59B9A2E1DD2C}" type="presOf" srcId="{9E80DB61-89B8-9C42-AF73-4208167EC98D}" destId="{5C56250D-30C4-3740-BAA2-72E1408CDB9C}" srcOrd="0" destOrd="0" presId="urn:microsoft.com/office/officeart/2005/8/layout/vProcess5"/>
    <dgm:cxn modelId="{04763CE5-3945-4642-80A1-4FD9D9E47143}" type="presOf" srcId="{8CAE1CBC-964E-0642-B6D6-F05A6613B9A7}" destId="{909668AE-4213-C74C-9C04-462EFB57EF64}" srcOrd="0" destOrd="0" presId="urn:microsoft.com/office/officeart/2005/8/layout/vProcess5"/>
    <dgm:cxn modelId="{244364E6-A92E-A44C-8A5D-07C22B3C3DC9}" srcId="{AF28ED65-70A6-4548-92C5-A555E216B347}" destId="{8CAE1CBC-964E-0642-B6D6-F05A6613B9A7}" srcOrd="0" destOrd="0" parTransId="{26456890-F09B-4E42-A310-1E6AC7968AE0}" sibTransId="{E8FCDF7C-7677-0E4A-B5AC-E4A13C8EA60B}"/>
    <dgm:cxn modelId="{173A85E7-FC1F-B846-A582-1E2E38A6CD1E}" type="presOf" srcId="{BF2F005A-6187-6146-9524-49A195B65AC7}" destId="{EFA4A22E-7687-B64B-8B06-DBABE2C55807}" srcOrd="0" destOrd="0" presId="urn:microsoft.com/office/officeart/2005/8/layout/vProcess5"/>
    <dgm:cxn modelId="{438C43E8-3945-FA46-A7DA-A9F248FD7259}" type="presOf" srcId="{569E4F12-ACCC-EC4D-AA8E-A87389D6FD6D}" destId="{AA185A72-478C-B447-AA68-E0BE8FB2D711}" srcOrd="1" destOrd="0" presId="urn:microsoft.com/office/officeart/2005/8/layout/vProcess5"/>
    <dgm:cxn modelId="{08EF2DD2-E22F-C547-B278-42D32DB04D96}" type="presParOf" srcId="{A10D87C3-25AF-A148-9492-4878EA5005AB}" destId="{A96F7F6E-BE35-7F44-A6F1-357A3FD06650}" srcOrd="0" destOrd="0" presId="urn:microsoft.com/office/officeart/2005/8/layout/vProcess5"/>
    <dgm:cxn modelId="{655DFF6C-DF36-1740-BC52-E4F2F18BC45F}" type="presParOf" srcId="{A10D87C3-25AF-A148-9492-4878EA5005AB}" destId="{909668AE-4213-C74C-9C04-462EFB57EF64}" srcOrd="1" destOrd="0" presId="urn:microsoft.com/office/officeart/2005/8/layout/vProcess5"/>
    <dgm:cxn modelId="{1AE6FC38-EBB3-7D41-8DA1-3EB4748278FA}" type="presParOf" srcId="{A10D87C3-25AF-A148-9492-4878EA5005AB}" destId="{53E9A588-920B-F942-ABFB-E5965A86A18D}" srcOrd="2" destOrd="0" presId="urn:microsoft.com/office/officeart/2005/8/layout/vProcess5"/>
    <dgm:cxn modelId="{B0BE1A61-1DD2-FF4A-9F6B-1978C4DFFDF8}" type="presParOf" srcId="{A10D87C3-25AF-A148-9492-4878EA5005AB}" destId="{FD19AD9D-B5CC-E248-9062-E080ED7026A6}" srcOrd="3" destOrd="0" presId="urn:microsoft.com/office/officeart/2005/8/layout/vProcess5"/>
    <dgm:cxn modelId="{0EB8D9CC-A73D-1C43-AE16-3678C9DFA9D9}" type="presParOf" srcId="{A10D87C3-25AF-A148-9492-4878EA5005AB}" destId="{EFA4A22E-7687-B64B-8B06-DBABE2C55807}" srcOrd="4" destOrd="0" presId="urn:microsoft.com/office/officeart/2005/8/layout/vProcess5"/>
    <dgm:cxn modelId="{A2DFD7F7-55F9-AE45-A4A7-2908117F6C63}" type="presParOf" srcId="{A10D87C3-25AF-A148-9492-4878EA5005AB}" destId="{A300D1BA-9CFF-8E48-AC70-56F551D2DDB6}" srcOrd="5" destOrd="0" presId="urn:microsoft.com/office/officeart/2005/8/layout/vProcess5"/>
    <dgm:cxn modelId="{8EE420AB-E641-4B4C-80B4-EFD5CD81AB5B}" type="presParOf" srcId="{A10D87C3-25AF-A148-9492-4878EA5005AB}" destId="{9E7C5D5F-BC76-6744-AE80-7AF5508194F9}" srcOrd="6" destOrd="0" presId="urn:microsoft.com/office/officeart/2005/8/layout/vProcess5"/>
    <dgm:cxn modelId="{C5193349-BC4D-FD43-BFEC-48CB1348358A}" type="presParOf" srcId="{A10D87C3-25AF-A148-9492-4878EA5005AB}" destId="{3E33CA81-EF9A-EB46-98A0-D9F609ED96D9}" srcOrd="7" destOrd="0" presId="urn:microsoft.com/office/officeart/2005/8/layout/vProcess5"/>
    <dgm:cxn modelId="{AD68C263-7650-EC4B-B860-8D9E63546CEC}" type="presParOf" srcId="{A10D87C3-25AF-A148-9492-4878EA5005AB}" destId="{5C56250D-30C4-3740-BAA2-72E1408CDB9C}" srcOrd="8" destOrd="0" presId="urn:microsoft.com/office/officeart/2005/8/layout/vProcess5"/>
    <dgm:cxn modelId="{5E20DDB4-46D8-C446-8E68-94C3B14AE19C}" type="presParOf" srcId="{A10D87C3-25AF-A148-9492-4878EA5005AB}" destId="{797EF32B-4083-224E-9090-494338CF8400}" srcOrd="9" destOrd="0" presId="urn:microsoft.com/office/officeart/2005/8/layout/vProcess5"/>
    <dgm:cxn modelId="{5EDB49C5-8499-A746-9F82-C170E142C971}" type="presParOf" srcId="{A10D87C3-25AF-A148-9492-4878EA5005AB}" destId="{4608DE2A-69C1-894C-91DF-95DA07BC54A8}" srcOrd="10" destOrd="0" presId="urn:microsoft.com/office/officeart/2005/8/layout/vProcess5"/>
    <dgm:cxn modelId="{8626D2D9-BC01-614F-89CE-8DEC53FF86B1}" type="presParOf" srcId="{A10D87C3-25AF-A148-9492-4878EA5005AB}" destId="{41A1047D-1F85-4C41-B826-2619AA447977}" srcOrd="11" destOrd="0" presId="urn:microsoft.com/office/officeart/2005/8/layout/vProcess5"/>
    <dgm:cxn modelId="{5E82F3C7-B500-0345-A796-BA162796BE6B}" type="presParOf" srcId="{A10D87C3-25AF-A148-9492-4878EA5005AB}" destId="{AA185A72-478C-B447-AA68-E0BE8FB2D711}" srcOrd="12" destOrd="0" presId="urn:microsoft.com/office/officeart/2005/8/layout/vProcess5"/>
    <dgm:cxn modelId="{1BF18137-2CA9-8B40-9354-2059D61E5883}" type="presParOf" srcId="{A10D87C3-25AF-A148-9492-4878EA5005AB}" destId="{284C876B-F351-A54C-B028-035C07BF9E1A}" srcOrd="13" destOrd="0" presId="urn:microsoft.com/office/officeart/2005/8/layout/vProcess5"/>
    <dgm:cxn modelId="{ED180142-E645-154B-8E40-52C8CDBBF328}" type="presParOf" srcId="{A10D87C3-25AF-A148-9492-4878EA5005AB}" destId="{045A7089-88AE-F249-B17C-4D2F8ADA1949}" srcOrd="14" destOrd="0" presId="urn:microsoft.com/office/officeart/2005/8/layout/vProcess5"/>
  </dgm:cxnLst>
  <dgm:bg/>
  <dgm:whole/>
  <dgm:extLst>
    <a:ext uri="http://schemas.microsoft.com/office/drawing/2008/diagram">
      <dsp:dataModelExt xmlns:dsp="http://schemas.microsoft.com/office/drawing/2008/diagram" relId="rId7" minVer="http://schemas.openxmlformats.org/drawingml/2006/diagram"/>
    </a:ext>
    <a:ext uri="{C62137D5-CB1D-491B-B009-E17868A290BF}">
      <dgm14:recolorImg xmlns:dgm14="http://schemas.microsoft.com/office/drawing/2010/diagram" val="1"/>
    </a:ext>
  </dgm:extLst>
</dgm:dataModel>
</file>

<file path=ppt/diagrams/data3.xml><?xml version="1.0" encoding="utf-8"?>
<dgm:dataModel xmlns:dgm="http://schemas.openxmlformats.org/drawingml/2006/diagram" xmlns:a="http://schemas.openxmlformats.org/drawingml/2006/main">
  <dgm:ptLst>
    <dgm:pt modelId="{AF28ED65-70A6-4548-92C5-A555E216B347}" type="doc">
      <dgm:prSet loTypeId="urn:microsoft.com/office/officeart/2005/8/layout/vProcess5" loCatId="" qsTypeId="urn:microsoft.com/office/officeart/2005/8/quickstyle/simple1" qsCatId="simple" csTypeId="urn:microsoft.com/office/officeart/2005/8/colors/accent1_2" csCatId="accent1" phldr="1"/>
      <dgm:spPr/>
      <dgm:t>
        <a:bodyPr/>
        <a:lstStyle/>
        <a:p>
          <a:endParaRPr lang="en-US"/>
        </a:p>
      </dgm:t>
    </dgm:pt>
    <dgm:pt modelId="{8CAE1CBC-964E-0642-B6D6-F05A6613B9A7}">
      <dgm:prSet phldrT="[Text]" custT="1"/>
      <dgm:spPr>
        <a:solidFill>
          <a:srgbClr val="FF9300"/>
        </a:solidFill>
      </dgm:spPr>
      <dgm:t>
        <a:bodyPr/>
        <a:lstStyle/>
        <a:p>
          <a:r>
            <a:rPr lang="en-US" sz="1800" b="1" dirty="0">
              <a:solidFill>
                <a:schemeClr val="tx1"/>
              </a:solidFill>
            </a:rPr>
            <a:t>1. Who are our English Learners?</a:t>
          </a:r>
        </a:p>
        <a:p>
          <a:r>
            <a:rPr lang="en-US" sz="1500" dirty="0">
              <a:solidFill>
                <a:schemeClr val="tx1"/>
              </a:solidFill>
            </a:rPr>
            <a:t>Consider: English Learner (EL) Typologies, ages, proficiency levels, size of population</a:t>
          </a:r>
        </a:p>
      </dgm:t>
    </dgm:pt>
    <dgm:pt modelId="{26456890-F09B-4E42-A310-1E6AC7968AE0}" type="parTrans" cxnId="{244364E6-A92E-A44C-8A5D-07C22B3C3DC9}">
      <dgm:prSet/>
      <dgm:spPr/>
      <dgm:t>
        <a:bodyPr/>
        <a:lstStyle/>
        <a:p>
          <a:endParaRPr lang="en-US"/>
        </a:p>
      </dgm:t>
    </dgm:pt>
    <dgm:pt modelId="{E8FCDF7C-7677-0E4A-B5AC-E4A13C8EA60B}" type="sibTrans" cxnId="{244364E6-A92E-A44C-8A5D-07C22B3C3DC9}">
      <dgm:prSet/>
      <dgm:spPr>
        <a:solidFill>
          <a:schemeClr val="bg1">
            <a:alpha val="90000"/>
          </a:schemeClr>
        </a:solidFill>
        <a:ln>
          <a:solidFill>
            <a:schemeClr val="bg1">
              <a:lumMod val="85000"/>
              <a:alpha val="90000"/>
            </a:schemeClr>
          </a:solidFill>
        </a:ln>
      </dgm:spPr>
      <dgm:t>
        <a:bodyPr/>
        <a:lstStyle/>
        <a:p>
          <a:endParaRPr lang="en-US"/>
        </a:p>
      </dgm:t>
    </dgm:pt>
    <dgm:pt modelId="{52EF2F18-43BE-3748-9390-A43007E58A12}">
      <dgm:prSet phldrT="[Text]" custT="1"/>
      <dgm:spPr>
        <a:solidFill>
          <a:srgbClr val="A6A6A6"/>
        </a:solidFill>
      </dgm:spPr>
      <dgm:t>
        <a:bodyPr/>
        <a:lstStyle/>
        <a:p>
          <a:r>
            <a:rPr lang="en-US" sz="1800" b="1">
              <a:solidFill>
                <a:schemeClr val="tx1"/>
              </a:solidFill>
            </a:rPr>
            <a:t>2. What are our instructional program options?</a:t>
          </a:r>
        </a:p>
        <a:p>
          <a:r>
            <a:rPr lang="en-US" sz="1500">
              <a:solidFill>
                <a:schemeClr val="tx1"/>
              </a:solidFill>
            </a:rPr>
            <a:t>Consider: Programming and placement based on EL Typologies, parent requests, and available instructional program options</a:t>
          </a:r>
        </a:p>
      </dgm:t>
    </dgm:pt>
    <dgm:pt modelId="{9329191D-1424-1E46-942C-1CC0CF584960}" type="parTrans" cxnId="{3AEBC174-96CE-E840-8788-086B3E6B4ED5}">
      <dgm:prSet/>
      <dgm:spPr/>
      <dgm:t>
        <a:bodyPr/>
        <a:lstStyle/>
        <a:p>
          <a:endParaRPr lang="en-US"/>
        </a:p>
      </dgm:t>
    </dgm:pt>
    <dgm:pt modelId="{14A815FA-1925-8542-8FFA-CD0F0A61642E}" type="sibTrans" cxnId="{3AEBC174-96CE-E840-8788-086B3E6B4ED5}">
      <dgm:prSet/>
      <dgm:spPr>
        <a:solidFill>
          <a:schemeClr val="bg1">
            <a:alpha val="90000"/>
          </a:schemeClr>
        </a:solidFill>
        <a:ln>
          <a:solidFill>
            <a:schemeClr val="bg1">
              <a:lumMod val="85000"/>
              <a:alpha val="90000"/>
            </a:schemeClr>
          </a:solidFill>
        </a:ln>
      </dgm:spPr>
      <dgm:t>
        <a:bodyPr/>
        <a:lstStyle/>
        <a:p>
          <a:endParaRPr lang="en-US"/>
        </a:p>
      </dgm:t>
    </dgm:pt>
    <dgm:pt modelId="{569E4F12-ACCC-EC4D-AA8E-A87389D6FD6D}">
      <dgm:prSet phldrT="[Text]" custT="1"/>
      <dgm:spPr>
        <a:solidFill>
          <a:srgbClr val="CD9B00"/>
        </a:solidFill>
      </dgm:spPr>
      <dgm:t>
        <a:bodyPr/>
        <a:lstStyle/>
        <a:p>
          <a:r>
            <a:rPr lang="en-US" sz="1800" b="1">
              <a:solidFill>
                <a:schemeClr val="tx1"/>
              </a:solidFill>
            </a:rPr>
            <a:t>3. How do we determine classroom composition?</a:t>
          </a:r>
        </a:p>
        <a:p>
          <a:r>
            <a:rPr lang="en-US" sz="1500">
              <a:solidFill>
                <a:schemeClr val="tx1"/>
              </a:solidFill>
            </a:rPr>
            <a:t>Consider: Student population, both homogeneous and heterogeneous grouping, staffing and available program models</a:t>
          </a:r>
        </a:p>
      </dgm:t>
    </dgm:pt>
    <dgm:pt modelId="{3C646CD2-BD8A-944A-B155-9993656AC1A5}" type="parTrans" cxnId="{3C6831DC-A60E-BC46-BD43-FDB483F0A609}">
      <dgm:prSet/>
      <dgm:spPr/>
      <dgm:t>
        <a:bodyPr/>
        <a:lstStyle/>
        <a:p>
          <a:endParaRPr lang="en-US"/>
        </a:p>
      </dgm:t>
    </dgm:pt>
    <dgm:pt modelId="{9E80DB61-89B8-9C42-AF73-4208167EC98D}" type="sibTrans" cxnId="{3C6831DC-A60E-BC46-BD43-FDB483F0A609}">
      <dgm:prSet/>
      <dgm:spPr>
        <a:solidFill>
          <a:schemeClr val="bg1">
            <a:alpha val="90000"/>
          </a:schemeClr>
        </a:solidFill>
        <a:ln>
          <a:solidFill>
            <a:schemeClr val="bg1">
              <a:lumMod val="85000"/>
              <a:alpha val="90000"/>
            </a:schemeClr>
          </a:solidFill>
        </a:ln>
      </dgm:spPr>
      <dgm:t>
        <a:bodyPr/>
        <a:lstStyle/>
        <a:p>
          <a:endParaRPr lang="en-US"/>
        </a:p>
      </dgm:t>
    </dgm:pt>
    <dgm:pt modelId="{BF2F005A-6187-6146-9524-49A195B65AC7}">
      <dgm:prSet custT="1"/>
      <dgm:spPr>
        <a:solidFill>
          <a:srgbClr val="4372C4"/>
        </a:solidFill>
      </dgm:spPr>
      <dgm:t>
        <a:bodyPr/>
        <a:lstStyle/>
        <a:p>
          <a:r>
            <a:rPr lang="en-US" sz="1800" b="1" dirty="0">
              <a:solidFill>
                <a:schemeClr val="tx1"/>
              </a:solidFill>
            </a:rPr>
            <a:t>4. How do we flexibly group students for instruction? </a:t>
          </a:r>
        </a:p>
        <a:p>
          <a:r>
            <a:rPr lang="en-US" sz="1500" dirty="0">
              <a:solidFill>
                <a:schemeClr val="tx1"/>
              </a:solidFill>
            </a:rPr>
            <a:t>Consider: Comprehensive ELD instruction, individual needs for iELD (homogeneous and heterogeneous), and dELD (homogeneous)</a:t>
          </a:r>
        </a:p>
      </dgm:t>
    </dgm:pt>
    <dgm:pt modelId="{601F802F-7D35-ED4D-AD7F-60BB34E1C9C6}" type="parTrans" cxnId="{E6B504DC-FCF5-1C4A-BCC8-558B93E8191E}">
      <dgm:prSet/>
      <dgm:spPr/>
      <dgm:t>
        <a:bodyPr/>
        <a:lstStyle/>
        <a:p>
          <a:endParaRPr lang="en-US"/>
        </a:p>
      </dgm:t>
    </dgm:pt>
    <dgm:pt modelId="{8525B42E-1B02-AE45-A72A-7E20492A7016}" type="sibTrans" cxnId="{E6B504DC-FCF5-1C4A-BCC8-558B93E8191E}">
      <dgm:prSet/>
      <dgm:spPr>
        <a:solidFill>
          <a:schemeClr val="bg1">
            <a:alpha val="90000"/>
          </a:schemeClr>
        </a:solidFill>
        <a:ln>
          <a:solidFill>
            <a:schemeClr val="bg1">
              <a:lumMod val="85000"/>
              <a:alpha val="90000"/>
            </a:schemeClr>
          </a:solidFill>
        </a:ln>
      </dgm:spPr>
      <dgm:t>
        <a:bodyPr/>
        <a:lstStyle/>
        <a:p>
          <a:endParaRPr lang="en-US"/>
        </a:p>
      </dgm:t>
    </dgm:pt>
    <dgm:pt modelId="{E0CCA8BA-54FB-714C-B101-3881F2D9FED3}">
      <dgm:prSet custT="1"/>
      <dgm:spPr>
        <a:solidFill>
          <a:srgbClr val="70AE47"/>
        </a:solidFill>
      </dgm:spPr>
      <dgm:t>
        <a:bodyPr/>
        <a:lstStyle/>
        <a:p>
          <a:r>
            <a:rPr lang="en-US" sz="1900" b="1" dirty="0">
              <a:solidFill>
                <a:schemeClr val="tx1"/>
              </a:solidFill>
            </a:rPr>
            <a:t>5. How do we differentiate instruction to meet students’ needs?</a:t>
          </a:r>
        </a:p>
        <a:p>
          <a:r>
            <a:rPr lang="en-US" sz="1500" dirty="0">
              <a:solidFill>
                <a:schemeClr val="tx1"/>
              </a:solidFill>
            </a:rPr>
            <a:t>Consider: Formative assessments, ELD levels and progress</a:t>
          </a:r>
        </a:p>
      </dgm:t>
    </dgm:pt>
    <dgm:pt modelId="{7AACD30E-0D80-DB4E-B57C-A93B1AC1FC3C}" type="parTrans" cxnId="{8AA9C6D7-2CB1-B74D-BF6B-5492EDA280AE}">
      <dgm:prSet/>
      <dgm:spPr/>
      <dgm:t>
        <a:bodyPr/>
        <a:lstStyle/>
        <a:p>
          <a:endParaRPr lang="en-US"/>
        </a:p>
      </dgm:t>
    </dgm:pt>
    <dgm:pt modelId="{954510A5-2CC4-1640-9231-CBF8D34829D8}" type="sibTrans" cxnId="{8AA9C6D7-2CB1-B74D-BF6B-5492EDA280AE}">
      <dgm:prSet/>
      <dgm:spPr/>
      <dgm:t>
        <a:bodyPr/>
        <a:lstStyle/>
        <a:p>
          <a:endParaRPr lang="en-US"/>
        </a:p>
      </dgm:t>
    </dgm:pt>
    <dgm:pt modelId="{A10D87C3-25AF-A148-9492-4878EA5005AB}" type="pres">
      <dgm:prSet presAssocID="{AF28ED65-70A6-4548-92C5-A555E216B347}" presName="outerComposite" presStyleCnt="0">
        <dgm:presLayoutVars>
          <dgm:chMax val="5"/>
          <dgm:dir/>
          <dgm:resizeHandles val="exact"/>
        </dgm:presLayoutVars>
      </dgm:prSet>
      <dgm:spPr/>
    </dgm:pt>
    <dgm:pt modelId="{A96F7F6E-BE35-7F44-A6F1-357A3FD06650}" type="pres">
      <dgm:prSet presAssocID="{AF28ED65-70A6-4548-92C5-A555E216B347}" presName="dummyMaxCanvas" presStyleCnt="0">
        <dgm:presLayoutVars/>
      </dgm:prSet>
      <dgm:spPr/>
    </dgm:pt>
    <dgm:pt modelId="{909668AE-4213-C74C-9C04-462EFB57EF64}" type="pres">
      <dgm:prSet presAssocID="{AF28ED65-70A6-4548-92C5-A555E216B347}" presName="FiveNodes_1" presStyleLbl="node1" presStyleIdx="0" presStyleCnt="5">
        <dgm:presLayoutVars>
          <dgm:bulletEnabled val="1"/>
        </dgm:presLayoutVars>
      </dgm:prSet>
      <dgm:spPr/>
    </dgm:pt>
    <dgm:pt modelId="{53E9A588-920B-F942-ABFB-E5965A86A18D}" type="pres">
      <dgm:prSet presAssocID="{AF28ED65-70A6-4548-92C5-A555E216B347}" presName="FiveNodes_2" presStyleLbl="node1" presStyleIdx="1" presStyleCnt="5">
        <dgm:presLayoutVars>
          <dgm:bulletEnabled val="1"/>
        </dgm:presLayoutVars>
      </dgm:prSet>
      <dgm:spPr/>
    </dgm:pt>
    <dgm:pt modelId="{FD19AD9D-B5CC-E248-9062-E080ED7026A6}" type="pres">
      <dgm:prSet presAssocID="{AF28ED65-70A6-4548-92C5-A555E216B347}" presName="FiveNodes_3" presStyleLbl="node1" presStyleIdx="2" presStyleCnt="5">
        <dgm:presLayoutVars>
          <dgm:bulletEnabled val="1"/>
        </dgm:presLayoutVars>
      </dgm:prSet>
      <dgm:spPr/>
    </dgm:pt>
    <dgm:pt modelId="{EFA4A22E-7687-B64B-8B06-DBABE2C55807}" type="pres">
      <dgm:prSet presAssocID="{AF28ED65-70A6-4548-92C5-A555E216B347}" presName="FiveNodes_4" presStyleLbl="node1" presStyleIdx="3" presStyleCnt="5">
        <dgm:presLayoutVars>
          <dgm:bulletEnabled val="1"/>
        </dgm:presLayoutVars>
      </dgm:prSet>
      <dgm:spPr/>
    </dgm:pt>
    <dgm:pt modelId="{A300D1BA-9CFF-8E48-AC70-56F551D2DDB6}" type="pres">
      <dgm:prSet presAssocID="{AF28ED65-70A6-4548-92C5-A555E216B347}" presName="FiveNodes_5" presStyleLbl="node1" presStyleIdx="4" presStyleCnt="5">
        <dgm:presLayoutVars>
          <dgm:bulletEnabled val="1"/>
        </dgm:presLayoutVars>
      </dgm:prSet>
      <dgm:spPr/>
    </dgm:pt>
    <dgm:pt modelId="{9E7C5D5F-BC76-6744-AE80-7AF5508194F9}" type="pres">
      <dgm:prSet presAssocID="{AF28ED65-70A6-4548-92C5-A555E216B347}" presName="FiveConn_1-2" presStyleLbl="fgAccFollowNode1" presStyleIdx="0" presStyleCnt="4">
        <dgm:presLayoutVars>
          <dgm:bulletEnabled val="1"/>
        </dgm:presLayoutVars>
      </dgm:prSet>
      <dgm:spPr/>
    </dgm:pt>
    <dgm:pt modelId="{3E33CA81-EF9A-EB46-98A0-D9F609ED96D9}" type="pres">
      <dgm:prSet presAssocID="{AF28ED65-70A6-4548-92C5-A555E216B347}" presName="FiveConn_2-3" presStyleLbl="fgAccFollowNode1" presStyleIdx="1" presStyleCnt="4">
        <dgm:presLayoutVars>
          <dgm:bulletEnabled val="1"/>
        </dgm:presLayoutVars>
      </dgm:prSet>
      <dgm:spPr/>
    </dgm:pt>
    <dgm:pt modelId="{5C56250D-30C4-3740-BAA2-72E1408CDB9C}" type="pres">
      <dgm:prSet presAssocID="{AF28ED65-70A6-4548-92C5-A555E216B347}" presName="FiveConn_3-4" presStyleLbl="fgAccFollowNode1" presStyleIdx="2" presStyleCnt="4">
        <dgm:presLayoutVars>
          <dgm:bulletEnabled val="1"/>
        </dgm:presLayoutVars>
      </dgm:prSet>
      <dgm:spPr/>
    </dgm:pt>
    <dgm:pt modelId="{797EF32B-4083-224E-9090-494338CF8400}" type="pres">
      <dgm:prSet presAssocID="{AF28ED65-70A6-4548-92C5-A555E216B347}" presName="FiveConn_4-5" presStyleLbl="fgAccFollowNode1" presStyleIdx="3" presStyleCnt="4">
        <dgm:presLayoutVars>
          <dgm:bulletEnabled val="1"/>
        </dgm:presLayoutVars>
      </dgm:prSet>
      <dgm:spPr/>
    </dgm:pt>
    <dgm:pt modelId="{4608DE2A-69C1-894C-91DF-95DA07BC54A8}" type="pres">
      <dgm:prSet presAssocID="{AF28ED65-70A6-4548-92C5-A555E216B347}" presName="FiveNodes_1_text" presStyleLbl="node1" presStyleIdx="4" presStyleCnt="5">
        <dgm:presLayoutVars>
          <dgm:bulletEnabled val="1"/>
        </dgm:presLayoutVars>
      </dgm:prSet>
      <dgm:spPr/>
    </dgm:pt>
    <dgm:pt modelId="{41A1047D-1F85-4C41-B826-2619AA447977}" type="pres">
      <dgm:prSet presAssocID="{AF28ED65-70A6-4548-92C5-A555E216B347}" presName="FiveNodes_2_text" presStyleLbl="node1" presStyleIdx="4" presStyleCnt="5">
        <dgm:presLayoutVars>
          <dgm:bulletEnabled val="1"/>
        </dgm:presLayoutVars>
      </dgm:prSet>
      <dgm:spPr/>
    </dgm:pt>
    <dgm:pt modelId="{AA185A72-478C-B447-AA68-E0BE8FB2D711}" type="pres">
      <dgm:prSet presAssocID="{AF28ED65-70A6-4548-92C5-A555E216B347}" presName="FiveNodes_3_text" presStyleLbl="node1" presStyleIdx="4" presStyleCnt="5">
        <dgm:presLayoutVars>
          <dgm:bulletEnabled val="1"/>
        </dgm:presLayoutVars>
      </dgm:prSet>
      <dgm:spPr/>
    </dgm:pt>
    <dgm:pt modelId="{284C876B-F351-A54C-B028-035C07BF9E1A}" type="pres">
      <dgm:prSet presAssocID="{AF28ED65-70A6-4548-92C5-A555E216B347}" presName="FiveNodes_4_text" presStyleLbl="node1" presStyleIdx="4" presStyleCnt="5">
        <dgm:presLayoutVars>
          <dgm:bulletEnabled val="1"/>
        </dgm:presLayoutVars>
      </dgm:prSet>
      <dgm:spPr/>
    </dgm:pt>
    <dgm:pt modelId="{045A7089-88AE-F249-B17C-4D2F8ADA1949}" type="pres">
      <dgm:prSet presAssocID="{AF28ED65-70A6-4548-92C5-A555E216B347}" presName="FiveNodes_5_text" presStyleLbl="node1" presStyleIdx="4" presStyleCnt="5">
        <dgm:presLayoutVars>
          <dgm:bulletEnabled val="1"/>
        </dgm:presLayoutVars>
      </dgm:prSet>
      <dgm:spPr/>
    </dgm:pt>
  </dgm:ptLst>
  <dgm:cxnLst>
    <dgm:cxn modelId="{314FE701-8C8B-9F47-A934-FB7F2B7BB86E}" type="presOf" srcId="{52EF2F18-43BE-3748-9390-A43007E58A12}" destId="{41A1047D-1F85-4C41-B826-2619AA447977}" srcOrd="1" destOrd="0" presId="urn:microsoft.com/office/officeart/2005/8/layout/vProcess5"/>
    <dgm:cxn modelId="{3D335A08-F3FE-CA4A-AA3A-E31759174AFD}" type="presOf" srcId="{AF28ED65-70A6-4548-92C5-A555E216B347}" destId="{A10D87C3-25AF-A148-9492-4878EA5005AB}" srcOrd="0" destOrd="0" presId="urn:microsoft.com/office/officeart/2005/8/layout/vProcess5"/>
    <dgm:cxn modelId="{C57D2911-7234-5048-88D9-BF07A3FA9A1E}" type="presOf" srcId="{E0CCA8BA-54FB-714C-B101-3881F2D9FED3}" destId="{045A7089-88AE-F249-B17C-4D2F8ADA1949}" srcOrd="1" destOrd="0" presId="urn:microsoft.com/office/officeart/2005/8/layout/vProcess5"/>
    <dgm:cxn modelId="{9B681E13-5F14-6B49-9AC4-4822A0C4A2E6}" type="presOf" srcId="{BF2F005A-6187-6146-9524-49A195B65AC7}" destId="{284C876B-F351-A54C-B028-035C07BF9E1A}" srcOrd="1" destOrd="0" presId="urn:microsoft.com/office/officeart/2005/8/layout/vProcess5"/>
    <dgm:cxn modelId="{FC95FB3F-7346-6A44-97DA-1EB0C0C73F74}" type="presOf" srcId="{8525B42E-1B02-AE45-A72A-7E20492A7016}" destId="{797EF32B-4083-224E-9090-494338CF8400}" srcOrd="0" destOrd="0" presId="urn:microsoft.com/office/officeart/2005/8/layout/vProcess5"/>
    <dgm:cxn modelId="{02D0AF40-99C6-6D4C-862D-6B1B771967A2}" type="presOf" srcId="{8CAE1CBC-964E-0642-B6D6-F05A6613B9A7}" destId="{4608DE2A-69C1-894C-91DF-95DA07BC54A8}" srcOrd="1" destOrd="0" presId="urn:microsoft.com/office/officeart/2005/8/layout/vProcess5"/>
    <dgm:cxn modelId="{3AEBC174-96CE-E840-8788-086B3E6B4ED5}" srcId="{AF28ED65-70A6-4548-92C5-A555E216B347}" destId="{52EF2F18-43BE-3748-9390-A43007E58A12}" srcOrd="1" destOrd="0" parTransId="{9329191D-1424-1E46-942C-1CC0CF584960}" sibTransId="{14A815FA-1925-8542-8FFA-CD0F0A61642E}"/>
    <dgm:cxn modelId="{99BE1A7A-472E-684D-A70C-E12647F1DBF8}" type="presOf" srcId="{E8FCDF7C-7677-0E4A-B5AC-E4A13C8EA60B}" destId="{9E7C5D5F-BC76-6744-AE80-7AF5508194F9}" srcOrd="0" destOrd="0" presId="urn:microsoft.com/office/officeart/2005/8/layout/vProcess5"/>
    <dgm:cxn modelId="{A9DD597B-EC1A-F140-87E7-E6B49CF64CA0}" type="presOf" srcId="{52EF2F18-43BE-3748-9390-A43007E58A12}" destId="{53E9A588-920B-F942-ABFB-E5965A86A18D}" srcOrd="0" destOrd="0" presId="urn:microsoft.com/office/officeart/2005/8/layout/vProcess5"/>
    <dgm:cxn modelId="{A1B1769B-0558-674A-B60D-54A8314776C7}" type="presOf" srcId="{14A815FA-1925-8542-8FFA-CD0F0A61642E}" destId="{3E33CA81-EF9A-EB46-98A0-D9F609ED96D9}" srcOrd="0" destOrd="0" presId="urn:microsoft.com/office/officeart/2005/8/layout/vProcess5"/>
    <dgm:cxn modelId="{531486AD-C77D-2E49-9BED-FBD7739E31E7}" type="presOf" srcId="{569E4F12-ACCC-EC4D-AA8E-A87389D6FD6D}" destId="{FD19AD9D-B5CC-E248-9062-E080ED7026A6}" srcOrd="0" destOrd="0" presId="urn:microsoft.com/office/officeart/2005/8/layout/vProcess5"/>
    <dgm:cxn modelId="{3EC3D4B3-302B-BF46-8981-D38973D88896}" type="presOf" srcId="{E0CCA8BA-54FB-714C-B101-3881F2D9FED3}" destId="{A300D1BA-9CFF-8E48-AC70-56F551D2DDB6}" srcOrd="0" destOrd="0" presId="urn:microsoft.com/office/officeart/2005/8/layout/vProcess5"/>
    <dgm:cxn modelId="{8AA9C6D7-2CB1-B74D-BF6B-5492EDA280AE}" srcId="{AF28ED65-70A6-4548-92C5-A555E216B347}" destId="{E0CCA8BA-54FB-714C-B101-3881F2D9FED3}" srcOrd="4" destOrd="0" parTransId="{7AACD30E-0D80-DB4E-B57C-A93B1AC1FC3C}" sibTransId="{954510A5-2CC4-1640-9231-CBF8D34829D8}"/>
    <dgm:cxn modelId="{E6B504DC-FCF5-1C4A-BCC8-558B93E8191E}" srcId="{AF28ED65-70A6-4548-92C5-A555E216B347}" destId="{BF2F005A-6187-6146-9524-49A195B65AC7}" srcOrd="3" destOrd="0" parTransId="{601F802F-7D35-ED4D-AD7F-60BB34E1C9C6}" sibTransId="{8525B42E-1B02-AE45-A72A-7E20492A7016}"/>
    <dgm:cxn modelId="{3C6831DC-A60E-BC46-BD43-FDB483F0A609}" srcId="{AF28ED65-70A6-4548-92C5-A555E216B347}" destId="{569E4F12-ACCC-EC4D-AA8E-A87389D6FD6D}" srcOrd="2" destOrd="0" parTransId="{3C646CD2-BD8A-944A-B155-9993656AC1A5}" sibTransId="{9E80DB61-89B8-9C42-AF73-4208167EC98D}"/>
    <dgm:cxn modelId="{4C3D45DD-08D1-8141-8941-59B9A2E1DD2C}" type="presOf" srcId="{9E80DB61-89B8-9C42-AF73-4208167EC98D}" destId="{5C56250D-30C4-3740-BAA2-72E1408CDB9C}" srcOrd="0" destOrd="0" presId="urn:microsoft.com/office/officeart/2005/8/layout/vProcess5"/>
    <dgm:cxn modelId="{04763CE5-3945-4642-80A1-4FD9D9E47143}" type="presOf" srcId="{8CAE1CBC-964E-0642-B6D6-F05A6613B9A7}" destId="{909668AE-4213-C74C-9C04-462EFB57EF64}" srcOrd="0" destOrd="0" presId="urn:microsoft.com/office/officeart/2005/8/layout/vProcess5"/>
    <dgm:cxn modelId="{244364E6-A92E-A44C-8A5D-07C22B3C3DC9}" srcId="{AF28ED65-70A6-4548-92C5-A555E216B347}" destId="{8CAE1CBC-964E-0642-B6D6-F05A6613B9A7}" srcOrd="0" destOrd="0" parTransId="{26456890-F09B-4E42-A310-1E6AC7968AE0}" sibTransId="{E8FCDF7C-7677-0E4A-B5AC-E4A13C8EA60B}"/>
    <dgm:cxn modelId="{173A85E7-FC1F-B846-A582-1E2E38A6CD1E}" type="presOf" srcId="{BF2F005A-6187-6146-9524-49A195B65AC7}" destId="{EFA4A22E-7687-B64B-8B06-DBABE2C55807}" srcOrd="0" destOrd="0" presId="urn:microsoft.com/office/officeart/2005/8/layout/vProcess5"/>
    <dgm:cxn modelId="{438C43E8-3945-FA46-A7DA-A9F248FD7259}" type="presOf" srcId="{569E4F12-ACCC-EC4D-AA8E-A87389D6FD6D}" destId="{AA185A72-478C-B447-AA68-E0BE8FB2D711}" srcOrd="1" destOrd="0" presId="urn:microsoft.com/office/officeart/2005/8/layout/vProcess5"/>
    <dgm:cxn modelId="{08EF2DD2-E22F-C547-B278-42D32DB04D96}" type="presParOf" srcId="{A10D87C3-25AF-A148-9492-4878EA5005AB}" destId="{A96F7F6E-BE35-7F44-A6F1-357A3FD06650}" srcOrd="0" destOrd="0" presId="urn:microsoft.com/office/officeart/2005/8/layout/vProcess5"/>
    <dgm:cxn modelId="{655DFF6C-DF36-1740-BC52-E4F2F18BC45F}" type="presParOf" srcId="{A10D87C3-25AF-A148-9492-4878EA5005AB}" destId="{909668AE-4213-C74C-9C04-462EFB57EF64}" srcOrd="1" destOrd="0" presId="urn:microsoft.com/office/officeart/2005/8/layout/vProcess5"/>
    <dgm:cxn modelId="{1AE6FC38-EBB3-7D41-8DA1-3EB4748278FA}" type="presParOf" srcId="{A10D87C3-25AF-A148-9492-4878EA5005AB}" destId="{53E9A588-920B-F942-ABFB-E5965A86A18D}" srcOrd="2" destOrd="0" presId="urn:microsoft.com/office/officeart/2005/8/layout/vProcess5"/>
    <dgm:cxn modelId="{B0BE1A61-1DD2-FF4A-9F6B-1978C4DFFDF8}" type="presParOf" srcId="{A10D87C3-25AF-A148-9492-4878EA5005AB}" destId="{FD19AD9D-B5CC-E248-9062-E080ED7026A6}" srcOrd="3" destOrd="0" presId="urn:microsoft.com/office/officeart/2005/8/layout/vProcess5"/>
    <dgm:cxn modelId="{0EB8D9CC-A73D-1C43-AE16-3678C9DFA9D9}" type="presParOf" srcId="{A10D87C3-25AF-A148-9492-4878EA5005AB}" destId="{EFA4A22E-7687-B64B-8B06-DBABE2C55807}" srcOrd="4" destOrd="0" presId="urn:microsoft.com/office/officeart/2005/8/layout/vProcess5"/>
    <dgm:cxn modelId="{A2DFD7F7-55F9-AE45-A4A7-2908117F6C63}" type="presParOf" srcId="{A10D87C3-25AF-A148-9492-4878EA5005AB}" destId="{A300D1BA-9CFF-8E48-AC70-56F551D2DDB6}" srcOrd="5" destOrd="0" presId="urn:microsoft.com/office/officeart/2005/8/layout/vProcess5"/>
    <dgm:cxn modelId="{8EE420AB-E641-4B4C-80B4-EFD5CD81AB5B}" type="presParOf" srcId="{A10D87C3-25AF-A148-9492-4878EA5005AB}" destId="{9E7C5D5F-BC76-6744-AE80-7AF5508194F9}" srcOrd="6" destOrd="0" presId="urn:microsoft.com/office/officeart/2005/8/layout/vProcess5"/>
    <dgm:cxn modelId="{C5193349-BC4D-FD43-BFEC-48CB1348358A}" type="presParOf" srcId="{A10D87C3-25AF-A148-9492-4878EA5005AB}" destId="{3E33CA81-EF9A-EB46-98A0-D9F609ED96D9}" srcOrd="7" destOrd="0" presId="urn:microsoft.com/office/officeart/2005/8/layout/vProcess5"/>
    <dgm:cxn modelId="{AD68C263-7650-EC4B-B860-8D9E63546CEC}" type="presParOf" srcId="{A10D87C3-25AF-A148-9492-4878EA5005AB}" destId="{5C56250D-30C4-3740-BAA2-72E1408CDB9C}" srcOrd="8" destOrd="0" presId="urn:microsoft.com/office/officeart/2005/8/layout/vProcess5"/>
    <dgm:cxn modelId="{5E20DDB4-46D8-C446-8E68-94C3B14AE19C}" type="presParOf" srcId="{A10D87C3-25AF-A148-9492-4878EA5005AB}" destId="{797EF32B-4083-224E-9090-494338CF8400}" srcOrd="9" destOrd="0" presId="urn:microsoft.com/office/officeart/2005/8/layout/vProcess5"/>
    <dgm:cxn modelId="{5EDB49C5-8499-A746-9F82-C170E142C971}" type="presParOf" srcId="{A10D87C3-25AF-A148-9492-4878EA5005AB}" destId="{4608DE2A-69C1-894C-91DF-95DA07BC54A8}" srcOrd="10" destOrd="0" presId="urn:microsoft.com/office/officeart/2005/8/layout/vProcess5"/>
    <dgm:cxn modelId="{8626D2D9-BC01-614F-89CE-8DEC53FF86B1}" type="presParOf" srcId="{A10D87C3-25AF-A148-9492-4878EA5005AB}" destId="{41A1047D-1F85-4C41-B826-2619AA447977}" srcOrd="11" destOrd="0" presId="urn:microsoft.com/office/officeart/2005/8/layout/vProcess5"/>
    <dgm:cxn modelId="{5E82F3C7-B500-0345-A796-BA162796BE6B}" type="presParOf" srcId="{A10D87C3-25AF-A148-9492-4878EA5005AB}" destId="{AA185A72-478C-B447-AA68-E0BE8FB2D711}" srcOrd="12" destOrd="0" presId="urn:microsoft.com/office/officeart/2005/8/layout/vProcess5"/>
    <dgm:cxn modelId="{1BF18137-2CA9-8B40-9354-2059D61E5883}" type="presParOf" srcId="{A10D87C3-25AF-A148-9492-4878EA5005AB}" destId="{284C876B-F351-A54C-B028-035C07BF9E1A}" srcOrd="13" destOrd="0" presId="urn:microsoft.com/office/officeart/2005/8/layout/vProcess5"/>
    <dgm:cxn modelId="{ED180142-E645-154B-8E40-52C8CDBBF328}" type="presParOf" srcId="{A10D87C3-25AF-A148-9492-4878EA5005AB}" destId="{045A7089-88AE-F249-B17C-4D2F8ADA1949}" srcOrd="14" destOrd="0" presId="urn:microsoft.com/office/officeart/2005/8/layout/vProcess5"/>
  </dgm:cxnLst>
  <dgm:bg/>
  <dgm:whole/>
  <dgm:extLst>
    <a:ext uri="http://schemas.microsoft.com/office/drawing/2008/diagram">
      <dsp:dataModelExt xmlns:dsp="http://schemas.microsoft.com/office/drawing/2008/diagram" relId="rId7" minVer="http://schemas.openxmlformats.org/drawingml/2006/diagram"/>
    </a:ext>
    <a:ext uri="{C62137D5-CB1D-491B-B009-E17868A290BF}">
      <dgm14:recolorImg xmlns:dgm14="http://schemas.microsoft.com/office/drawing/2010/diagram" val="1"/>
    </a:ext>
  </dgm:extLst>
</dgm:dataModel>
</file>

<file path=ppt/diagrams/data4.xml><?xml version="1.0" encoding="utf-8"?>
<dgm:dataModel xmlns:dgm="http://schemas.openxmlformats.org/drawingml/2006/diagram" xmlns:a="http://schemas.openxmlformats.org/drawingml/2006/main">
  <dgm:ptLst>
    <dgm:pt modelId="{AF28ED65-70A6-4548-92C5-A555E216B347}" type="doc">
      <dgm:prSet loTypeId="urn:microsoft.com/office/officeart/2005/8/layout/vProcess5" loCatId="" qsTypeId="urn:microsoft.com/office/officeart/2005/8/quickstyle/simple1" qsCatId="simple" csTypeId="urn:microsoft.com/office/officeart/2005/8/colors/accent1_2" csCatId="accent1" phldr="1"/>
      <dgm:spPr/>
      <dgm:t>
        <a:bodyPr/>
        <a:lstStyle/>
        <a:p>
          <a:endParaRPr lang="en-US"/>
        </a:p>
      </dgm:t>
    </dgm:pt>
    <dgm:pt modelId="{8CAE1CBC-964E-0642-B6D6-F05A6613B9A7}">
      <dgm:prSet phldrT="[Text]" custT="1"/>
      <dgm:spPr>
        <a:solidFill>
          <a:srgbClr val="FF9300"/>
        </a:solidFill>
      </dgm:spPr>
      <dgm:t>
        <a:bodyPr/>
        <a:lstStyle/>
        <a:p>
          <a:r>
            <a:rPr lang="en-US" sz="1800" b="1">
              <a:solidFill>
                <a:schemeClr val="tx1"/>
              </a:solidFill>
            </a:rPr>
            <a:t>1. Who are our English Learners?</a:t>
          </a:r>
        </a:p>
        <a:p>
          <a:r>
            <a:rPr lang="en-US" sz="1500">
              <a:solidFill>
                <a:schemeClr val="tx1"/>
              </a:solidFill>
            </a:rPr>
            <a:t>Consider: English Learner (EL) Typologies, ages, proficiency levels, size of population</a:t>
          </a:r>
        </a:p>
      </dgm:t>
    </dgm:pt>
    <dgm:pt modelId="{26456890-F09B-4E42-A310-1E6AC7968AE0}" type="parTrans" cxnId="{244364E6-A92E-A44C-8A5D-07C22B3C3DC9}">
      <dgm:prSet/>
      <dgm:spPr/>
      <dgm:t>
        <a:bodyPr/>
        <a:lstStyle/>
        <a:p>
          <a:endParaRPr lang="en-US"/>
        </a:p>
      </dgm:t>
    </dgm:pt>
    <dgm:pt modelId="{E8FCDF7C-7677-0E4A-B5AC-E4A13C8EA60B}" type="sibTrans" cxnId="{244364E6-A92E-A44C-8A5D-07C22B3C3DC9}">
      <dgm:prSet/>
      <dgm:spPr>
        <a:solidFill>
          <a:schemeClr val="bg1">
            <a:alpha val="90000"/>
          </a:schemeClr>
        </a:solidFill>
        <a:ln>
          <a:solidFill>
            <a:schemeClr val="bg1">
              <a:lumMod val="85000"/>
              <a:alpha val="90000"/>
            </a:schemeClr>
          </a:solidFill>
        </a:ln>
      </dgm:spPr>
      <dgm:t>
        <a:bodyPr/>
        <a:lstStyle/>
        <a:p>
          <a:endParaRPr lang="en-US"/>
        </a:p>
      </dgm:t>
    </dgm:pt>
    <dgm:pt modelId="{52EF2F18-43BE-3748-9390-A43007E58A12}">
      <dgm:prSet phldrT="[Text]" custT="1"/>
      <dgm:spPr>
        <a:solidFill>
          <a:srgbClr val="A6A6A6"/>
        </a:solidFill>
      </dgm:spPr>
      <dgm:t>
        <a:bodyPr/>
        <a:lstStyle/>
        <a:p>
          <a:r>
            <a:rPr lang="en-US" sz="1800" b="1">
              <a:solidFill>
                <a:schemeClr val="tx1"/>
              </a:solidFill>
            </a:rPr>
            <a:t>2. What are our instructional program options?</a:t>
          </a:r>
        </a:p>
        <a:p>
          <a:r>
            <a:rPr lang="en-US" sz="1500">
              <a:solidFill>
                <a:schemeClr val="tx1"/>
              </a:solidFill>
            </a:rPr>
            <a:t>Consider: Programming and placement based on EL Typologies, parent requests, and available instructional program options</a:t>
          </a:r>
        </a:p>
      </dgm:t>
    </dgm:pt>
    <dgm:pt modelId="{9329191D-1424-1E46-942C-1CC0CF584960}" type="parTrans" cxnId="{3AEBC174-96CE-E840-8788-086B3E6B4ED5}">
      <dgm:prSet/>
      <dgm:spPr/>
      <dgm:t>
        <a:bodyPr/>
        <a:lstStyle/>
        <a:p>
          <a:endParaRPr lang="en-US"/>
        </a:p>
      </dgm:t>
    </dgm:pt>
    <dgm:pt modelId="{14A815FA-1925-8542-8FFA-CD0F0A61642E}" type="sibTrans" cxnId="{3AEBC174-96CE-E840-8788-086B3E6B4ED5}">
      <dgm:prSet/>
      <dgm:spPr>
        <a:solidFill>
          <a:schemeClr val="bg1">
            <a:alpha val="90000"/>
          </a:schemeClr>
        </a:solidFill>
        <a:ln>
          <a:solidFill>
            <a:schemeClr val="bg1">
              <a:lumMod val="85000"/>
              <a:alpha val="90000"/>
            </a:schemeClr>
          </a:solidFill>
        </a:ln>
      </dgm:spPr>
      <dgm:t>
        <a:bodyPr/>
        <a:lstStyle/>
        <a:p>
          <a:endParaRPr lang="en-US"/>
        </a:p>
      </dgm:t>
    </dgm:pt>
    <dgm:pt modelId="{569E4F12-ACCC-EC4D-AA8E-A87389D6FD6D}">
      <dgm:prSet phldrT="[Text]" custT="1"/>
      <dgm:spPr>
        <a:solidFill>
          <a:srgbClr val="CD9B00"/>
        </a:solidFill>
      </dgm:spPr>
      <dgm:t>
        <a:bodyPr/>
        <a:lstStyle/>
        <a:p>
          <a:r>
            <a:rPr lang="en-US" sz="1800" b="1">
              <a:solidFill>
                <a:schemeClr val="tx1"/>
              </a:solidFill>
            </a:rPr>
            <a:t>3. How do we determine classroom composition?</a:t>
          </a:r>
        </a:p>
        <a:p>
          <a:r>
            <a:rPr lang="en-US" sz="1500">
              <a:solidFill>
                <a:schemeClr val="tx1"/>
              </a:solidFill>
            </a:rPr>
            <a:t>Consider: Student population, both homogeneous and heterogeneous grouping, staffing and available program models</a:t>
          </a:r>
        </a:p>
      </dgm:t>
    </dgm:pt>
    <dgm:pt modelId="{3C646CD2-BD8A-944A-B155-9993656AC1A5}" type="parTrans" cxnId="{3C6831DC-A60E-BC46-BD43-FDB483F0A609}">
      <dgm:prSet/>
      <dgm:spPr/>
      <dgm:t>
        <a:bodyPr/>
        <a:lstStyle/>
        <a:p>
          <a:endParaRPr lang="en-US"/>
        </a:p>
      </dgm:t>
    </dgm:pt>
    <dgm:pt modelId="{9E80DB61-89B8-9C42-AF73-4208167EC98D}" type="sibTrans" cxnId="{3C6831DC-A60E-BC46-BD43-FDB483F0A609}">
      <dgm:prSet/>
      <dgm:spPr>
        <a:solidFill>
          <a:schemeClr val="bg1">
            <a:alpha val="90000"/>
          </a:schemeClr>
        </a:solidFill>
        <a:ln>
          <a:solidFill>
            <a:schemeClr val="bg1">
              <a:lumMod val="85000"/>
              <a:alpha val="90000"/>
            </a:schemeClr>
          </a:solidFill>
        </a:ln>
      </dgm:spPr>
      <dgm:t>
        <a:bodyPr/>
        <a:lstStyle/>
        <a:p>
          <a:endParaRPr lang="en-US"/>
        </a:p>
      </dgm:t>
    </dgm:pt>
    <dgm:pt modelId="{BF2F005A-6187-6146-9524-49A195B65AC7}">
      <dgm:prSet custT="1"/>
      <dgm:spPr>
        <a:solidFill>
          <a:srgbClr val="4372C4"/>
        </a:solidFill>
      </dgm:spPr>
      <dgm:t>
        <a:bodyPr/>
        <a:lstStyle/>
        <a:p>
          <a:r>
            <a:rPr lang="en-US" sz="1800" b="1" dirty="0">
              <a:solidFill>
                <a:schemeClr val="tx1"/>
              </a:solidFill>
            </a:rPr>
            <a:t>4. How do we flexibly group students for instruction? </a:t>
          </a:r>
        </a:p>
        <a:p>
          <a:r>
            <a:rPr lang="en-US" sz="1500" dirty="0">
              <a:solidFill>
                <a:schemeClr val="tx1"/>
              </a:solidFill>
            </a:rPr>
            <a:t>Consider: Comprehensive ELD instruction, individual needs for iELD (homogeneous and heterogeneous), and dELD (homogeneous)</a:t>
          </a:r>
        </a:p>
      </dgm:t>
    </dgm:pt>
    <dgm:pt modelId="{601F802F-7D35-ED4D-AD7F-60BB34E1C9C6}" type="parTrans" cxnId="{E6B504DC-FCF5-1C4A-BCC8-558B93E8191E}">
      <dgm:prSet/>
      <dgm:spPr/>
      <dgm:t>
        <a:bodyPr/>
        <a:lstStyle/>
        <a:p>
          <a:endParaRPr lang="en-US"/>
        </a:p>
      </dgm:t>
    </dgm:pt>
    <dgm:pt modelId="{8525B42E-1B02-AE45-A72A-7E20492A7016}" type="sibTrans" cxnId="{E6B504DC-FCF5-1C4A-BCC8-558B93E8191E}">
      <dgm:prSet/>
      <dgm:spPr>
        <a:solidFill>
          <a:schemeClr val="bg1">
            <a:alpha val="90000"/>
          </a:schemeClr>
        </a:solidFill>
        <a:ln>
          <a:solidFill>
            <a:schemeClr val="bg1">
              <a:lumMod val="85000"/>
              <a:alpha val="90000"/>
            </a:schemeClr>
          </a:solidFill>
        </a:ln>
      </dgm:spPr>
      <dgm:t>
        <a:bodyPr/>
        <a:lstStyle/>
        <a:p>
          <a:endParaRPr lang="en-US"/>
        </a:p>
      </dgm:t>
    </dgm:pt>
    <dgm:pt modelId="{E0CCA8BA-54FB-714C-B101-3881F2D9FED3}">
      <dgm:prSet custT="1"/>
      <dgm:spPr>
        <a:solidFill>
          <a:srgbClr val="70AE47"/>
        </a:solidFill>
      </dgm:spPr>
      <dgm:t>
        <a:bodyPr/>
        <a:lstStyle/>
        <a:p>
          <a:r>
            <a:rPr lang="en-US" sz="1900" b="1" dirty="0">
              <a:solidFill>
                <a:schemeClr val="tx1"/>
              </a:solidFill>
            </a:rPr>
            <a:t>5. How do we differentiate instruction to meet students’ needs?</a:t>
          </a:r>
        </a:p>
        <a:p>
          <a:r>
            <a:rPr lang="en-US" sz="1500" dirty="0">
              <a:solidFill>
                <a:schemeClr val="tx1"/>
              </a:solidFill>
            </a:rPr>
            <a:t>Consider: Formative assessments, ELD levels and progress</a:t>
          </a:r>
        </a:p>
      </dgm:t>
    </dgm:pt>
    <dgm:pt modelId="{7AACD30E-0D80-DB4E-B57C-A93B1AC1FC3C}" type="parTrans" cxnId="{8AA9C6D7-2CB1-B74D-BF6B-5492EDA280AE}">
      <dgm:prSet/>
      <dgm:spPr/>
      <dgm:t>
        <a:bodyPr/>
        <a:lstStyle/>
        <a:p>
          <a:endParaRPr lang="en-US"/>
        </a:p>
      </dgm:t>
    </dgm:pt>
    <dgm:pt modelId="{954510A5-2CC4-1640-9231-CBF8D34829D8}" type="sibTrans" cxnId="{8AA9C6D7-2CB1-B74D-BF6B-5492EDA280AE}">
      <dgm:prSet/>
      <dgm:spPr/>
      <dgm:t>
        <a:bodyPr/>
        <a:lstStyle/>
        <a:p>
          <a:endParaRPr lang="en-US"/>
        </a:p>
      </dgm:t>
    </dgm:pt>
    <dgm:pt modelId="{A10D87C3-25AF-A148-9492-4878EA5005AB}" type="pres">
      <dgm:prSet presAssocID="{AF28ED65-70A6-4548-92C5-A555E216B347}" presName="outerComposite" presStyleCnt="0">
        <dgm:presLayoutVars>
          <dgm:chMax val="5"/>
          <dgm:dir/>
          <dgm:resizeHandles val="exact"/>
        </dgm:presLayoutVars>
      </dgm:prSet>
      <dgm:spPr/>
    </dgm:pt>
    <dgm:pt modelId="{A96F7F6E-BE35-7F44-A6F1-357A3FD06650}" type="pres">
      <dgm:prSet presAssocID="{AF28ED65-70A6-4548-92C5-A555E216B347}" presName="dummyMaxCanvas" presStyleCnt="0">
        <dgm:presLayoutVars/>
      </dgm:prSet>
      <dgm:spPr/>
    </dgm:pt>
    <dgm:pt modelId="{909668AE-4213-C74C-9C04-462EFB57EF64}" type="pres">
      <dgm:prSet presAssocID="{AF28ED65-70A6-4548-92C5-A555E216B347}" presName="FiveNodes_1" presStyleLbl="node1" presStyleIdx="0" presStyleCnt="5">
        <dgm:presLayoutVars>
          <dgm:bulletEnabled val="1"/>
        </dgm:presLayoutVars>
      </dgm:prSet>
      <dgm:spPr/>
    </dgm:pt>
    <dgm:pt modelId="{53E9A588-920B-F942-ABFB-E5965A86A18D}" type="pres">
      <dgm:prSet presAssocID="{AF28ED65-70A6-4548-92C5-A555E216B347}" presName="FiveNodes_2" presStyleLbl="node1" presStyleIdx="1" presStyleCnt="5">
        <dgm:presLayoutVars>
          <dgm:bulletEnabled val="1"/>
        </dgm:presLayoutVars>
      </dgm:prSet>
      <dgm:spPr/>
    </dgm:pt>
    <dgm:pt modelId="{FD19AD9D-B5CC-E248-9062-E080ED7026A6}" type="pres">
      <dgm:prSet presAssocID="{AF28ED65-70A6-4548-92C5-A555E216B347}" presName="FiveNodes_3" presStyleLbl="node1" presStyleIdx="2" presStyleCnt="5">
        <dgm:presLayoutVars>
          <dgm:bulletEnabled val="1"/>
        </dgm:presLayoutVars>
      </dgm:prSet>
      <dgm:spPr/>
    </dgm:pt>
    <dgm:pt modelId="{EFA4A22E-7687-B64B-8B06-DBABE2C55807}" type="pres">
      <dgm:prSet presAssocID="{AF28ED65-70A6-4548-92C5-A555E216B347}" presName="FiveNodes_4" presStyleLbl="node1" presStyleIdx="3" presStyleCnt="5">
        <dgm:presLayoutVars>
          <dgm:bulletEnabled val="1"/>
        </dgm:presLayoutVars>
      </dgm:prSet>
      <dgm:spPr/>
    </dgm:pt>
    <dgm:pt modelId="{A300D1BA-9CFF-8E48-AC70-56F551D2DDB6}" type="pres">
      <dgm:prSet presAssocID="{AF28ED65-70A6-4548-92C5-A555E216B347}" presName="FiveNodes_5" presStyleLbl="node1" presStyleIdx="4" presStyleCnt="5">
        <dgm:presLayoutVars>
          <dgm:bulletEnabled val="1"/>
        </dgm:presLayoutVars>
      </dgm:prSet>
      <dgm:spPr/>
    </dgm:pt>
    <dgm:pt modelId="{9E7C5D5F-BC76-6744-AE80-7AF5508194F9}" type="pres">
      <dgm:prSet presAssocID="{AF28ED65-70A6-4548-92C5-A555E216B347}" presName="FiveConn_1-2" presStyleLbl="fgAccFollowNode1" presStyleIdx="0" presStyleCnt="4">
        <dgm:presLayoutVars>
          <dgm:bulletEnabled val="1"/>
        </dgm:presLayoutVars>
      </dgm:prSet>
      <dgm:spPr/>
    </dgm:pt>
    <dgm:pt modelId="{3E33CA81-EF9A-EB46-98A0-D9F609ED96D9}" type="pres">
      <dgm:prSet presAssocID="{AF28ED65-70A6-4548-92C5-A555E216B347}" presName="FiveConn_2-3" presStyleLbl="fgAccFollowNode1" presStyleIdx="1" presStyleCnt="4">
        <dgm:presLayoutVars>
          <dgm:bulletEnabled val="1"/>
        </dgm:presLayoutVars>
      </dgm:prSet>
      <dgm:spPr/>
    </dgm:pt>
    <dgm:pt modelId="{5C56250D-30C4-3740-BAA2-72E1408CDB9C}" type="pres">
      <dgm:prSet presAssocID="{AF28ED65-70A6-4548-92C5-A555E216B347}" presName="FiveConn_3-4" presStyleLbl="fgAccFollowNode1" presStyleIdx="2" presStyleCnt="4">
        <dgm:presLayoutVars>
          <dgm:bulletEnabled val="1"/>
        </dgm:presLayoutVars>
      </dgm:prSet>
      <dgm:spPr/>
    </dgm:pt>
    <dgm:pt modelId="{797EF32B-4083-224E-9090-494338CF8400}" type="pres">
      <dgm:prSet presAssocID="{AF28ED65-70A6-4548-92C5-A555E216B347}" presName="FiveConn_4-5" presStyleLbl="fgAccFollowNode1" presStyleIdx="3" presStyleCnt="4">
        <dgm:presLayoutVars>
          <dgm:bulletEnabled val="1"/>
        </dgm:presLayoutVars>
      </dgm:prSet>
      <dgm:spPr/>
    </dgm:pt>
    <dgm:pt modelId="{4608DE2A-69C1-894C-91DF-95DA07BC54A8}" type="pres">
      <dgm:prSet presAssocID="{AF28ED65-70A6-4548-92C5-A555E216B347}" presName="FiveNodes_1_text" presStyleLbl="node1" presStyleIdx="4" presStyleCnt="5">
        <dgm:presLayoutVars>
          <dgm:bulletEnabled val="1"/>
        </dgm:presLayoutVars>
      </dgm:prSet>
      <dgm:spPr/>
    </dgm:pt>
    <dgm:pt modelId="{41A1047D-1F85-4C41-B826-2619AA447977}" type="pres">
      <dgm:prSet presAssocID="{AF28ED65-70A6-4548-92C5-A555E216B347}" presName="FiveNodes_2_text" presStyleLbl="node1" presStyleIdx="4" presStyleCnt="5">
        <dgm:presLayoutVars>
          <dgm:bulletEnabled val="1"/>
        </dgm:presLayoutVars>
      </dgm:prSet>
      <dgm:spPr/>
    </dgm:pt>
    <dgm:pt modelId="{AA185A72-478C-B447-AA68-E0BE8FB2D711}" type="pres">
      <dgm:prSet presAssocID="{AF28ED65-70A6-4548-92C5-A555E216B347}" presName="FiveNodes_3_text" presStyleLbl="node1" presStyleIdx="4" presStyleCnt="5">
        <dgm:presLayoutVars>
          <dgm:bulletEnabled val="1"/>
        </dgm:presLayoutVars>
      </dgm:prSet>
      <dgm:spPr/>
    </dgm:pt>
    <dgm:pt modelId="{284C876B-F351-A54C-B028-035C07BF9E1A}" type="pres">
      <dgm:prSet presAssocID="{AF28ED65-70A6-4548-92C5-A555E216B347}" presName="FiveNodes_4_text" presStyleLbl="node1" presStyleIdx="4" presStyleCnt="5">
        <dgm:presLayoutVars>
          <dgm:bulletEnabled val="1"/>
        </dgm:presLayoutVars>
      </dgm:prSet>
      <dgm:spPr/>
    </dgm:pt>
    <dgm:pt modelId="{045A7089-88AE-F249-B17C-4D2F8ADA1949}" type="pres">
      <dgm:prSet presAssocID="{AF28ED65-70A6-4548-92C5-A555E216B347}" presName="FiveNodes_5_text" presStyleLbl="node1" presStyleIdx="4" presStyleCnt="5">
        <dgm:presLayoutVars>
          <dgm:bulletEnabled val="1"/>
        </dgm:presLayoutVars>
      </dgm:prSet>
      <dgm:spPr/>
    </dgm:pt>
  </dgm:ptLst>
  <dgm:cxnLst>
    <dgm:cxn modelId="{314FE701-8C8B-9F47-A934-FB7F2B7BB86E}" type="presOf" srcId="{52EF2F18-43BE-3748-9390-A43007E58A12}" destId="{41A1047D-1F85-4C41-B826-2619AA447977}" srcOrd="1" destOrd="0" presId="urn:microsoft.com/office/officeart/2005/8/layout/vProcess5"/>
    <dgm:cxn modelId="{3D335A08-F3FE-CA4A-AA3A-E31759174AFD}" type="presOf" srcId="{AF28ED65-70A6-4548-92C5-A555E216B347}" destId="{A10D87C3-25AF-A148-9492-4878EA5005AB}" srcOrd="0" destOrd="0" presId="urn:microsoft.com/office/officeart/2005/8/layout/vProcess5"/>
    <dgm:cxn modelId="{C57D2911-7234-5048-88D9-BF07A3FA9A1E}" type="presOf" srcId="{E0CCA8BA-54FB-714C-B101-3881F2D9FED3}" destId="{045A7089-88AE-F249-B17C-4D2F8ADA1949}" srcOrd="1" destOrd="0" presId="urn:microsoft.com/office/officeart/2005/8/layout/vProcess5"/>
    <dgm:cxn modelId="{9B681E13-5F14-6B49-9AC4-4822A0C4A2E6}" type="presOf" srcId="{BF2F005A-6187-6146-9524-49A195B65AC7}" destId="{284C876B-F351-A54C-B028-035C07BF9E1A}" srcOrd="1" destOrd="0" presId="urn:microsoft.com/office/officeart/2005/8/layout/vProcess5"/>
    <dgm:cxn modelId="{FC95FB3F-7346-6A44-97DA-1EB0C0C73F74}" type="presOf" srcId="{8525B42E-1B02-AE45-A72A-7E20492A7016}" destId="{797EF32B-4083-224E-9090-494338CF8400}" srcOrd="0" destOrd="0" presId="urn:microsoft.com/office/officeart/2005/8/layout/vProcess5"/>
    <dgm:cxn modelId="{02D0AF40-99C6-6D4C-862D-6B1B771967A2}" type="presOf" srcId="{8CAE1CBC-964E-0642-B6D6-F05A6613B9A7}" destId="{4608DE2A-69C1-894C-91DF-95DA07BC54A8}" srcOrd="1" destOrd="0" presId="urn:microsoft.com/office/officeart/2005/8/layout/vProcess5"/>
    <dgm:cxn modelId="{3AEBC174-96CE-E840-8788-086B3E6B4ED5}" srcId="{AF28ED65-70A6-4548-92C5-A555E216B347}" destId="{52EF2F18-43BE-3748-9390-A43007E58A12}" srcOrd="1" destOrd="0" parTransId="{9329191D-1424-1E46-942C-1CC0CF584960}" sibTransId="{14A815FA-1925-8542-8FFA-CD0F0A61642E}"/>
    <dgm:cxn modelId="{99BE1A7A-472E-684D-A70C-E12647F1DBF8}" type="presOf" srcId="{E8FCDF7C-7677-0E4A-B5AC-E4A13C8EA60B}" destId="{9E7C5D5F-BC76-6744-AE80-7AF5508194F9}" srcOrd="0" destOrd="0" presId="urn:microsoft.com/office/officeart/2005/8/layout/vProcess5"/>
    <dgm:cxn modelId="{A9DD597B-EC1A-F140-87E7-E6B49CF64CA0}" type="presOf" srcId="{52EF2F18-43BE-3748-9390-A43007E58A12}" destId="{53E9A588-920B-F942-ABFB-E5965A86A18D}" srcOrd="0" destOrd="0" presId="urn:microsoft.com/office/officeart/2005/8/layout/vProcess5"/>
    <dgm:cxn modelId="{A1B1769B-0558-674A-B60D-54A8314776C7}" type="presOf" srcId="{14A815FA-1925-8542-8FFA-CD0F0A61642E}" destId="{3E33CA81-EF9A-EB46-98A0-D9F609ED96D9}" srcOrd="0" destOrd="0" presId="urn:microsoft.com/office/officeart/2005/8/layout/vProcess5"/>
    <dgm:cxn modelId="{531486AD-C77D-2E49-9BED-FBD7739E31E7}" type="presOf" srcId="{569E4F12-ACCC-EC4D-AA8E-A87389D6FD6D}" destId="{FD19AD9D-B5CC-E248-9062-E080ED7026A6}" srcOrd="0" destOrd="0" presId="urn:microsoft.com/office/officeart/2005/8/layout/vProcess5"/>
    <dgm:cxn modelId="{3EC3D4B3-302B-BF46-8981-D38973D88896}" type="presOf" srcId="{E0CCA8BA-54FB-714C-B101-3881F2D9FED3}" destId="{A300D1BA-9CFF-8E48-AC70-56F551D2DDB6}" srcOrd="0" destOrd="0" presId="urn:microsoft.com/office/officeart/2005/8/layout/vProcess5"/>
    <dgm:cxn modelId="{8AA9C6D7-2CB1-B74D-BF6B-5492EDA280AE}" srcId="{AF28ED65-70A6-4548-92C5-A555E216B347}" destId="{E0CCA8BA-54FB-714C-B101-3881F2D9FED3}" srcOrd="4" destOrd="0" parTransId="{7AACD30E-0D80-DB4E-B57C-A93B1AC1FC3C}" sibTransId="{954510A5-2CC4-1640-9231-CBF8D34829D8}"/>
    <dgm:cxn modelId="{E6B504DC-FCF5-1C4A-BCC8-558B93E8191E}" srcId="{AF28ED65-70A6-4548-92C5-A555E216B347}" destId="{BF2F005A-6187-6146-9524-49A195B65AC7}" srcOrd="3" destOrd="0" parTransId="{601F802F-7D35-ED4D-AD7F-60BB34E1C9C6}" sibTransId="{8525B42E-1B02-AE45-A72A-7E20492A7016}"/>
    <dgm:cxn modelId="{3C6831DC-A60E-BC46-BD43-FDB483F0A609}" srcId="{AF28ED65-70A6-4548-92C5-A555E216B347}" destId="{569E4F12-ACCC-EC4D-AA8E-A87389D6FD6D}" srcOrd="2" destOrd="0" parTransId="{3C646CD2-BD8A-944A-B155-9993656AC1A5}" sibTransId="{9E80DB61-89B8-9C42-AF73-4208167EC98D}"/>
    <dgm:cxn modelId="{4C3D45DD-08D1-8141-8941-59B9A2E1DD2C}" type="presOf" srcId="{9E80DB61-89B8-9C42-AF73-4208167EC98D}" destId="{5C56250D-30C4-3740-BAA2-72E1408CDB9C}" srcOrd="0" destOrd="0" presId="urn:microsoft.com/office/officeart/2005/8/layout/vProcess5"/>
    <dgm:cxn modelId="{04763CE5-3945-4642-80A1-4FD9D9E47143}" type="presOf" srcId="{8CAE1CBC-964E-0642-B6D6-F05A6613B9A7}" destId="{909668AE-4213-C74C-9C04-462EFB57EF64}" srcOrd="0" destOrd="0" presId="urn:microsoft.com/office/officeart/2005/8/layout/vProcess5"/>
    <dgm:cxn modelId="{244364E6-A92E-A44C-8A5D-07C22B3C3DC9}" srcId="{AF28ED65-70A6-4548-92C5-A555E216B347}" destId="{8CAE1CBC-964E-0642-B6D6-F05A6613B9A7}" srcOrd="0" destOrd="0" parTransId="{26456890-F09B-4E42-A310-1E6AC7968AE0}" sibTransId="{E8FCDF7C-7677-0E4A-B5AC-E4A13C8EA60B}"/>
    <dgm:cxn modelId="{173A85E7-FC1F-B846-A582-1E2E38A6CD1E}" type="presOf" srcId="{BF2F005A-6187-6146-9524-49A195B65AC7}" destId="{EFA4A22E-7687-B64B-8B06-DBABE2C55807}" srcOrd="0" destOrd="0" presId="urn:microsoft.com/office/officeart/2005/8/layout/vProcess5"/>
    <dgm:cxn modelId="{438C43E8-3945-FA46-A7DA-A9F248FD7259}" type="presOf" srcId="{569E4F12-ACCC-EC4D-AA8E-A87389D6FD6D}" destId="{AA185A72-478C-B447-AA68-E0BE8FB2D711}" srcOrd="1" destOrd="0" presId="urn:microsoft.com/office/officeart/2005/8/layout/vProcess5"/>
    <dgm:cxn modelId="{08EF2DD2-E22F-C547-B278-42D32DB04D96}" type="presParOf" srcId="{A10D87C3-25AF-A148-9492-4878EA5005AB}" destId="{A96F7F6E-BE35-7F44-A6F1-357A3FD06650}" srcOrd="0" destOrd="0" presId="urn:microsoft.com/office/officeart/2005/8/layout/vProcess5"/>
    <dgm:cxn modelId="{655DFF6C-DF36-1740-BC52-E4F2F18BC45F}" type="presParOf" srcId="{A10D87C3-25AF-A148-9492-4878EA5005AB}" destId="{909668AE-4213-C74C-9C04-462EFB57EF64}" srcOrd="1" destOrd="0" presId="urn:microsoft.com/office/officeart/2005/8/layout/vProcess5"/>
    <dgm:cxn modelId="{1AE6FC38-EBB3-7D41-8DA1-3EB4748278FA}" type="presParOf" srcId="{A10D87C3-25AF-A148-9492-4878EA5005AB}" destId="{53E9A588-920B-F942-ABFB-E5965A86A18D}" srcOrd="2" destOrd="0" presId="urn:microsoft.com/office/officeart/2005/8/layout/vProcess5"/>
    <dgm:cxn modelId="{B0BE1A61-1DD2-FF4A-9F6B-1978C4DFFDF8}" type="presParOf" srcId="{A10D87C3-25AF-A148-9492-4878EA5005AB}" destId="{FD19AD9D-B5CC-E248-9062-E080ED7026A6}" srcOrd="3" destOrd="0" presId="urn:microsoft.com/office/officeart/2005/8/layout/vProcess5"/>
    <dgm:cxn modelId="{0EB8D9CC-A73D-1C43-AE16-3678C9DFA9D9}" type="presParOf" srcId="{A10D87C3-25AF-A148-9492-4878EA5005AB}" destId="{EFA4A22E-7687-B64B-8B06-DBABE2C55807}" srcOrd="4" destOrd="0" presId="urn:microsoft.com/office/officeart/2005/8/layout/vProcess5"/>
    <dgm:cxn modelId="{A2DFD7F7-55F9-AE45-A4A7-2908117F6C63}" type="presParOf" srcId="{A10D87C3-25AF-A148-9492-4878EA5005AB}" destId="{A300D1BA-9CFF-8E48-AC70-56F551D2DDB6}" srcOrd="5" destOrd="0" presId="urn:microsoft.com/office/officeart/2005/8/layout/vProcess5"/>
    <dgm:cxn modelId="{8EE420AB-E641-4B4C-80B4-EFD5CD81AB5B}" type="presParOf" srcId="{A10D87C3-25AF-A148-9492-4878EA5005AB}" destId="{9E7C5D5F-BC76-6744-AE80-7AF5508194F9}" srcOrd="6" destOrd="0" presId="urn:microsoft.com/office/officeart/2005/8/layout/vProcess5"/>
    <dgm:cxn modelId="{C5193349-BC4D-FD43-BFEC-48CB1348358A}" type="presParOf" srcId="{A10D87C3-25AF-A148-9492-4878EA5005AB}" destId="{3E33CA81-EF9A-EB46-98A0-D9F609ED96D9}" srcOrd="7" destOrd="0" presId="urn:microsoft.com/office/officeart/2005/8/layout/vProcess5"/>
    <dgm:cxn modelId="{AD68C263-7650-EC4B-B860-8D9E63546CEC}" type="presParOf" srcId="{A10D87C3-25AF-A148-9492-4878EA5005AB}" destId="{5C56250D-30C4-3740-BAA2-72E1408CDB9C}" srcOrd="8" destOrd="0" presId="urn:microsoft.com/office/officeart/2005/8/layout/vProcess5"/>
    <dgm:cxn modelId="{5E20DDB4-46D8-C446-8E68-94C3B14AE19C}" type="presParOf" srcId="{A10D87C3-25AF-A148-9492-4878EA5005AB}" destId="{797EF32B-4083-224E-9090-494338CF8400}" srcOrd="9" destOrd="0" presId="urn:microsoft.com/office/officeart/2005/8/layout/vProcess5"/>
    <dgm:cxn modelId="{5EDB49C5-8499-A746-9F82-C170E142C971}" type="presParOf" srcId="{A10D87C3-25AF-A148-9492-4878EA5005AB}" destId="{4608DE2A-69C1-894C-91DF-95DA07BC54A8}" srcOrd="10" destOrd="0" presId="urn:microsoft.com/office/officeart/2005/8/layout/vProcess5"/>
    <dgm:cxn modelId="{8626D2D9-BC01-614F-89CE-8DEC53FF86B1}" type="presParOf" srcId="{A10D87C3-25AF-A148-9492-4878EA5005AB}" destId="{41A1047D-1F85-4C41-B826-2619AA447977}" srcOrd="11" destOrd="0" presId="urn:microsoft.com/office/officeart/2005/8/layout/vProcess5"/>
    <dgm:cxn modelId="{5E82F3C7-B500-0345-A796-BA162796BE6B}" type="presParOf" srcId="{A10D87C3-25AF-A148-9492-4878EA5005AB}" destId="{AA185A72-478C-B447-AA68-E0BE8FB2D711}" srcOrd="12" destOrd="0" presId="urn:microsoft.com/office/officeart/2005/8/layout/vProcess5"/>
    <dgm:cxn modelId="{1BF18137-2CA9-8B40-9354-2059D61E5883}" type="presParOf" srcId="{A10D87C3-25AF-A148-9492-4878EA5005AB}" destId="{284C876B-F351-A54C-B028-035C07BF9E1A}" srcOrd="13" destOrd="0" presId="urn:microsoft.com/office/officeart/2005/8/layout/vProcess5"/>
    <dgm:cxn modelId="{ED180142-E645-154B-8E40-52C8CDBBF328}" type="presParOf" srcId="{A10D87C3-25AF-A148-9492-4878EA5005AB}" destId="{045A7089-88AE-F249-B17C-4D2F8ADA1949}" srcOrd="14" destOrd="0" presId="urn:microsoft.com/office/officeart/2005/8/layout/vProcess5"/>
  </dgm:cxnLst>
  <dgm:bg/>
  <dgm:whole/>
  <dgm:extLst>
    <a:ext uri="http://schemas.microsoft.com/office/drawing/2008/diagram">
      <dsp:dataModelExt xmlns:dsp="http://schemas.microsoft.com/office/drawing/2008/diagram" relId="rId7" minVer="http://schemas.openxmlformats.org/drawingml/2006/diagram"/>
    </a:ext>
    <a:ext uri="{C62137D5-CB1D-491B-B009-E17868A290BF}">
      <dgm14:recolorImg xmlns:dgm14="http://schemas.microsoft.com/office/drawing/2010/diagram" val="1"/>
    </a:ext>
  </dgm:extLst>
</dgm:dataModel>
</file>

<file path=ppt/diagrams/data5.xml><?xml version="1.0" encoding="utf-8"?>
<dgm:dataModel xmlns:dgm="http://schemas.openxmlformats.org/drawingml/2006/diagram" xmlns:a="http://schemas.openxmlformats.org/drawingml/2006/main">
  <dgm:ptLst>
    <dgm:pt modelId="{AF28ED65-70A6-4548-92C5-A555E216B347}" type="doc">
      <dgm:prSet loTypeId="urn:microsoft.com/office/officeart/2005/8/layout/vProcess5" loCatId="" qsTypeId="urn:microsoft.com/office/officeart/2005/8/quickstyle/simple1" qsCatId="simple" csTypeId="urn:microsoft.com/office/officeart/2005/8/colors/accent1_2" csCatId="accent1" phldr="1"/>
      <dgm:spPr/>
      <dgm:t>
        <a:bodyPr/>
        <a:lstStyle/>
        <a:p>
          <a:endParaRPr lang="en-US"/>
        </a:p>
      </dgm:t>
    </dgm:pt>
    <dgm:pt modelId="{8CAE1CBC-964E-0642-B6D6-F05A6613B9A7}">
      <dgm:prSet phldrT="[Text]" custT="1"/>
      <dgm:spPr>
        <a:solidFill>
          <a:srgbClr val="FF9300"/>
        </a:solidFill>
      </dgm:spPr>
      <dgm:t>
        <a:bodyPr/>
        <a:lstStyle/>
        <a:p>
          <a:r>
            <a:rPr lang="en-US" sz="1800" b="1" dirty="0">
              <a:solidFill>
                <a:schemeClr val="tx1"/>
              </a:solidFill>
            </a:rPr>
            <a:t>1. Who are our English Learners?</a:t>
          </a:r>
        </a:p>
        <a:p>
          <a:r>
            <a:rPr lang="en-US" sz="1500" dirty="0">
              <a:solidFill>
                <a:schemeClr val="tx1"/>
              </a:solidFill>
            </a:rPr>
            <a:t>Consider: English Learner (EL) Typologies, ages, proficiency levels, size of population</a:t>
          </a:r>
        </a:p>
      </dgm:t>
    </dgm:pt>
    <dgm:pt modelId="{26456890-F09B-4E42-A310-1E6AC7968AE0}" type="parTrans" cxnId="{244364E6-A92E-A44C-8A5D-07C22B3C3DC9}">
      <dgm:prSet/>
      <dgm:spPr/>
      <dgm:t>
        <a:bodyPr/>
        <a:lstStyle/>
        <a:p>
          <a:endParaRPr lang="en-US"/>
        </a:p>
      </dgm:t>
    </dgm:pt>
    <dgm:pt modelId="{E8FCDF7C-7677-0E4A-B5AC-E4A13C8EA60B}" type="sibTrans" cxnId="{244364E6-A92E-A44C-8A5D-07C22B3C3DC9}">
      <dgm:prSet/>
      <dgm:spPr>
        <a:solidFill>
          <a:schemeClr val="bg1">
            <a:alpha val="90000"/>
          </a:schemeClr>
        </a:solidFill>
        <a:ln>
          <a:solidFill>
            <a:schemeClr val="bg1">
              <a:lumMod val="85000"/>
              <a:alpha val="90000"/>
            </a:schemeClr>
          </a:solidFill>
        </a:ln>
      </dgm:spPr>
      <dgm:t>
        <a:bodyPr/>
        <a:lstStyle/>
        <a:p>
          <a:endParaRPr lang="en-US" dirty="0"/>
        </a:p>
      </dgm:t>
    </dgm:pt>
    <dgm:pt modelId="{52EF2F18-43BE-3748-9390-A43007E58A12}">
      <dgm:prSet phldrT="[Text]" custT="1"/>
      <dgm:spPr>
        <a:solidFill>
          <a:srgbClr val="A6A6A6"/>
        </a:solidFill>
      </dgm:spPr>
      <dgm:t>
        <a:bodyPr/>
        <a:lstStyle/>
        <a:p>
          <a:r>
            <a:rPr lang="en-US" sz="1800" b="1" dirty="0">
              <a:solidFill>
                <a:schemeClr val="tx1"/>
              </a:solidFill>
            </a:rPr>
            <a:t>2. What are our instructional program options?</a:t>
          </a:r>
        </a:p>
        <a:p>
          <a:r>
            <a:rPr lang="en-US" sz="1500" dirty="0">
              <a:solidFill>
                <a:schemeClr val="tx1"/>
              </a:solidFill>
            </a:rPr>
            <a:t>Consider: Programming and placement based on EL Typologies, parent requests, and available instructional program options</a:t>
          </a:r>
        </a:p>
      </dgm:t>
    </dgm:pt>
    <dgm:pt modelId="{9329191D-1424-1E46-942C-1CC0CF584960}" type="parTrans" cxnId="{3AEBC174-96CE-E840-8788-086B3E6B4ED5}">
      <dgm:prSet/>
      <dgm:spPr/>
      <dgm:t>
        <a:bodyPr/>
        <a:lstStyle/>
        <a:p>
          <a:endParaRPr lang="en-US"/>
        </a:p>
      </dgm:t>
    </dgm:pt>
    <dgm:pt modelId="{14A815FA-1925-8542-8FFA-CD0F0A61642E}" type="sibTrans" cxnId="{3AEBC174-96CE-E840-8788-086B3E6B4ED5}">
      <dgm:prSet/>
      <dgm:spPr>
        <a:solidFill>
          <a:schemeClr val="bg1">
            <a:alpha val="90000"/>
          </a:schemeClr>
        </a:solidFill>
        <a:ln>
          <a:solidFill>
            <a:schemeClr val="bg1">
              <a:lumMod val="85000"/>
              <a:alpha val="90000"/>
            </a:schemeClr>
          </a:solidFill>
        </a:ln>
      </dgm:spPr>
      <dgm:t>
        <a:bodyPr/>
        <a:lstStyle/>
        <a:p>
          <a:endParaRPr lang="en-US" dirty="0"/>
        </a:p>
      </dgm:t>
    </dgm:pt>
    <dgm:pt modelId="{569E4F12-ACCC-EC4D-AA8E-A87389D6FD6D}">
      <dgm:prSet phldrT="[Text]" custT="1"/>
      <dgm:spPr>
        <a:solidFill>
          <a:srgbClr val="CD9B00"/>
        </a:solidFill>
      </dgm:spPr>
      <dgm:t>
        <a:bodyPr/>
        <a:lstStyle/>
        <a:p>
          <a:r>
            <a:rPr lang="en-US" sz="1800" b="1" dirty="0">
              <a:solidFill>
                <a:schemeClr val="tx1"/>
              </a:solidFill>
            </a:rPr>
            <a:t>3. How do we determine classroom composition?</a:t>
          </a:r>
        </a:p>
        <a:p>
          <a:r>
            <a:rPr lang="en-US" sz="1500" dirty="0">
              <a:solidFill>
                <a:schemeClr val="tx1"/>
              </a:solidFill>
            </a:rPr>
            <a:t>Consider: Student population, both homogeneous and heterogeneous grouping, staffing and available program models</a:t>
          </a:r>
        </a:p>
      </dgm:t>
    </dgm:pt>
    <dgm:pt modelId="{3C646CD2-BD8A-944A-B155-9993656AC1A5}" type="parTrans" cxnId="{3C6831DC-A60E-BC46-BD43-FDB483F0A609}">
      <dgm:prSet/>
      <dgm:spPr/>
      <dgm:t>
        <a:bodyPr/>
        <a:lstStyle/>
        <a:p>
          <a:endParaRPr lang="en-US"/>
        </a:p>
      </dgm:t>
    </dgm:pt>
    <dgm:pt modelId="{9E80DB61-89B8-9C42-AF73-4208167EC98D}" type="sibTrans" cxnId="{3C6831DC-A60E-BC46-BD43-FDB483F0A609}">
      <dgm:prSet/>
      <dgm:spPr>
        <a:solidFill>
          <a:schemeClr val="bg1">
            <a:alpha val="90000"/>
          </a:schemeClr>
        </a:solidFill>
        <a:ln>
          <a:solidFill>
            <a:schemeClr val="bg1">
              <a:lumMod val="85000"/>
              <a:alpha val="90000"/>
            </a:schemeClr>
          </a:solidFill>
        </a:ln>
      </dgm:spPr>
      <dgm:t>
        <a:bodyPr/>
        <a:lstStyle/>
        <a:p>
          <a:endParaRPr lang="en-US" dirty="0"/>
        </a:p>
      </dgm:t>
    </dgm:pt>
    <dgm:pt modelId="{BF2F005A-6187-6146-9524-49A195B65AC7}">
      <dgm:prSet custT="1"/>
      <dgm:spPr>
        <a:solidFill>
          <a:srgbClr val="4372C4"/>
        </a:solidFill>
      </dgm:spPr>
      <dgm:t>
        <a:bodyPr/>
        <a:lstStyle/>
        <a:p>
          <a:r>
            <a:rPr lang="en-US" sz="1800" b="1" dirty="0">
              <a:solidFill>
                <a:schemeClr val="tx1"/>
              </a:solidFill>
            </a:rPr>
            <a:t>4. How do we flexibly group students for instruction? </a:t>
          </a:r>
        </a:p>
        <a:p>
          <a:r>
            <a:rPr lang="en-US" sz="1500" dirty="0">
              <a:solidFill>
                <a:schemeClr val="tx1"/>
              </a:solidFill>
            </a:rPr>
            <a:t>Consider: Comprehensive ELD instruction, individual needs for iELD (homogeneous and heterogeneous), and dELD (homogeneous)</a:t>
          </a:r>
        </a:p>
      </dgm:t>
    </dgm:pt>
    <dgm:pt modelId="{601F802F-7D35-ED4D-AD7F-60BB34E1C9C6}" type="parTrans" cxnId="{E6B504DC-FCF5-1C4A-BCC8-558B93E8191E}">
      <dgm:prSet/>
      <dgm:spPr/>
      <dgm:t>
        <a:bodyPr/>
        <a:lstStyle/>
        <a:p>
          <a:endParaRPr lang="en-US"/>
        </a:p>
      </dgm:t>
    </dgm:pt>
    <dgm:pt modelId="{8525B42E-1B02-AE45-A72A-7E20492A7016}" type="sibTrans" cxnId="{E6B504DC-FCF5-1C4A-BCC8-558B93E8191E}">
      <dgm:prSet/>
      <dgm:spPr>
        <a:solidFill>
          <a:schemeClr val="bg1">
            <a:alpha val="90000"/>
          </a:schemeClr>
        </a:solidFill>
        <a:ln>
          <a:solidFill>
            <a:schemeClr val="bg1">
              <a:lumMod val="85000"/>
              <a:alpha val="90000"/>
            </a:schemeClr>
          </a:solidFill>
        </a:ln>
      </dgm:spPr>
      <dgm:t>
        <a:bodyPr/>
        <a:lstStyle/>
        <a:p>
          <a:endParaRPr lang="en-US" dirty="0"/>
        </a:p>
      </dgm:t>
    </dgm:pt>
    <dgm:pt modelId="{E0CCA8BA-54FB-714C-B101-3881F2D9FED3}">
      <dgm:prSet custT="1"/>
      <dgm:spPr>
        <a:solidFill>
          <a:srgbClr val="70AE47"/>
        </a:solidFill>
      </dgm:spPr>
      <dgm:t>
        <a:bodyPr/>
        <a:lstStyle/>
        <a:p>
          <a:r>
            <a:rPr lang="en-US" sz="1900" b="1" dirty="0">
              <a:solidFill>
                <a:schemeClr val="tx1"/>
              </a:solidFill>
            </a:rPr>
            <a:t>5. How do we differentiate instruction to meet students’ needs?</a:t>
          </a:r>
        </a:p>
        <a:p>
          <a:r>
            <a:rPr lang="en-US" sz="1500" dirty="0">
              <a:solidFill>
                <a:schemeClr val="tx1"/>
              </a:solidFill>
            </a:rPr>
            <a:t>Consider: Formative assessments, ELD levels and progress</a:t>
          </a:r>
        </a:p>
      </dgm:t>
    </dgm:pt>
    <dgm:pt modelId="{7AACD30E-0D80-DB4E-B57C-A93B1AC1FC3C}" type="parTrans" cxnId="{8AA9C6D7-2CB1-B74D-BF6B-5492EDA280AE}">
      <dgm:prSet/>
      <dgm:spPr/>
      <dgm:t>
        <a:bodyPr/>
        <a:lstStyle/>
        <a:p>
          <a:endParaRPr lang="en-US"/>
        </a:p>
      </dgm:t>
    </dgm:pt>
    <dgm:pt modelId="{954510A5-2CC4-1640-9231-CBF8D34829D8}" type="sibTrans" cxnId="{8AA9C6D7-2CB1-B74D-BF6B-5492EDA280AE}">
      <dgm:prSet/>
      <dgm:spPr/>
      <dgm:t>
        <a:bodyPr/>
        <a:lstStyle/>
        <a:p>
          <a:endParaRPr lang="en-US"/>
        </a:p>
      </dgm:t>
    </dgm:pt>
    <dgm:pt modelId="{A10D87C3-25AF-A148-9492-4878EA5005AB}" type="pres">
      <dgm:prSet presAssocID="{AF28ED65-70A6-4548-92C5-A555E216B347}" presName="outerComposite" presStyleCnt="0">
        <dgm:presLayoutVars>
          <dgm:chMax val="5"/>
          <dgm:dir/>
          <dgm:resizeHandles val="exact"/>
        </dgm:presLayoutVars>
      </dgm:prSet>
      <dgm:spPr/>
    </dgm:pt>
    <dgm:pt modelId="{A96F7F6E-BE35-7F44-A6F1-357A3FD06650}" type="pres">
      <dgm:prSet presAssocID="{AF28ED65-70A6-4548-92C5-A555E216B347}" presName="dummyMaxCanvas" presStyleCnt="0">
        <dgm:presLayoutVars/>
      </dgm:prSet>
      <dgm:spPr/>
    </dgm:pt>
    <dgm:pt modelId="{909668AE-4213-C74C-9C04-462EFB57EF64}" type="pres">
      <dgm:prSet presAssocID="{AF28ED65-70A6-4548-92C5-A555E216B347}" presName="FiveNodes_1" presStyleLbl="node1" presStyleIdx="0" presStyleCnt="5">
        <dgm:presLayoutVars>
          <dgm:bulletEnabled val="1"/>
        </dgm:presLayoutVars>
      </dgm:prSet>
      <dgm:spPr/>
    </dgm:pt>
    <dgm:pt modelId="{53E9A588-920B-F942-ABFB-E5965A86A18D}" type="pres">
      <dgm:prSet presAssocID="{AF28ED65-70A6-4548-92C5-A555E216B347}" presName="FiveNodes_2" presStyleLbl="node1" presStyleIdx="1" presStyleCnt="5">
        <dgm:presLayoutVars>
          <dgm:bulletEnabled val="1"/>
        </dgm:presLayoutVars>
      </dgm:prSet>
      <dgm:spPr/>
    </dgm:pt>
    <dgm:pt modelId="{FD19AD9D-B5CC-E248-9062-E080ED7026A6}" type="pres">
      <dgm:prSet presAssocID="{AF28ED65-70A6-4548-92C5-A555E216B347}" presName="FiveNodes_3" presStyleLbl="node1" presStyleIdx="2" presStyleCnt="5">
        <dgm:presLayoutVars>
          <dgm:bulletEnabled val="1"/>
        </dgm:presLayoutVars>
      </dgm:prSet>
      <dgm:spPr/>
    </dgm:pt>
    <dgm:pt modelId="{EFA4A22E-7687-B64B-8B06-DBABE2C55807}" type="pres">
      <dgm:prSet presAssocID="{AF28ED65-70A6-4548-92C5-A555E216B347}" presName="FiveNodes_4" presStyleLbl="node1" presStyleIdx="3" presStyleCnt="5">
        <dgm:presLayoutVars>
          <dgm:bulletEnabled val="1"/>
        </dgm:presLayoutVars>
      </dgm:prSet>
      <dgm:spPr/>
    </dgm:pt>
    <dgm:pt modelId="{A300D1BA-9CFF-8E48-AC70-56F551D2DDB6}" type="pres">
      <dgm:prSet presAssocID="{AF28ED65-70A6-4548-92C5-A555E216B347}" presName="FiveNodes_5" presStyleLbl="node1" presStyleIdx="4" presStyleCnt="5">
        <dgm:presLayoutVars>
          <dgm:bulletEnabled val="1"/>
        </dgm:presLayoutVars>
      </dgm:prSet>
      <dgm:spPr/>
    </dgm:pt>
    <dgm:pt modelId="{9E7C5D5F-BC76-6744-AE80-7AF5508194F9}" type="pres">
      <dgm:prSet presAssocID="{AF28ED65-70A6-4548-92C5-A555E216B347}" presName="FiveConn_1-2" presStyleLbl="fgAccFollowNode1" presStyleIdx="0" presStyleCnt="4">
        <dgm:presLayoutVars>
          <dgm:bulletEnabled val="1"/>
        </dgm:presLayoutVars>
      </dgm:prSet>
      <dgm:spPr/>
    </dgm:pt>
    <dgm:pt modelId="{3E33CA81-EF9A-EB46-98A0-D9F609ED96D9}" type="pres">
      <dgm:prSet presAssocID="{AF28ED65-70A6-4548-92C5-A555E216B347}" presName="FiveConn_2-3" presStyleLbl="fgAccFollowNode1" presStyleIdx="1" presStyleCnt="4">
        <dgm:presLayoutVars>
          <dgm:bulletEnabled val="1"/>
        </dgm:presLayoutVars>
      </dgm:prSet>
      <dgm:spPr/>
    </dgm:pt>
    <dgm:pt modelId="{5C56250D-30C4-3740-BAA2-72E1408CDB9C}" type="pres">
      <dgm:prSet presAssocID="{AF28ED65-70A6-4548-92C5-A555E216B347}" presName="FiveConn_3-4" presStyleLbl="fgAccFollowNode1" presStyleIdx="2" presStyleCnt="4">
        <dgm:presLayoutVars>
          <dgm:bulletEnabled val="1"/>
        </dgm:presLayoutVars>
      </dgm:prSet>
      <dgm:spPr/>
    </dgm:pt>
    <dgm:pt modelId="{797EF32B-4083-224E-9090-494338CF8400}" type="pres">
      <dgm:prSet presAssocID="{AF28ED65-70A6-4548-92C5-A555E216B347}" presName="FiveConn_4-5" presStyleLbl="fgAccFollowNode1" presStyleIdx="3" presStyleCnt="4">
        <dgm:presLayoutVars>
          <dgm:bulletEnabled val="1"/>
        </dgm:presLayoutVars>
      </dgm:prSet>
      <dgm:spPr/>
    </dgm:pt>
    <dgm:pt modelId="{4608DE2A-69C1-894C-91DF-95DA07BC54A8}" type="pres">
      <dgm:prSet presAssocID="{AF28ED65-70A6-4548-92C5-A555E216B347}" presName="FiveNodes_1_text" presStyleLbl="node1" presStyleIdx="4" presStyleCnt="5">
        <dgm:presLayoutVars>
          <dgm:bulletEnabled val="1"/>
        </dgm:presLayoutVars>
      </dgm:prSet>
      <dgm:spPr/>
    </dgm:pt>
    <dgm:pt modelId="{41A1047D-1F85-4C41-B826-2619AA447977}" type="pres">
      <dgm:prSet presAssocID="{AF28ED65-70A6-4548-92C5-A555E216B347}" presName="FiveNodes_2_text" presStyleLbl="node1" presStyleIdx="4" presStyleCnt="5">
        <dgm:presLayoutVars>
          <dgm:bulletEnabled val="1"/>
        </dgm:presLayoutVars>
      </dgm:prSet>
      <dgm:spPr/>
    </dgm:pt>
    <dgm:pt modelId="{AA185A72-478C-B447-AA68-E0BE8FB2D711}" type="pres">
      <dgm:prSet presAssocID="{AF28ED65-70A6-4548-92C5-A555E216B347}" presName="FiveNodes_3_text" presStyleLbl="node1" presStyleIdx="4" presStyleCnt="5">
        <dgm:presLayoutVars>
          <dgm:bulletEnabled val="1"/>
        </dgm:presLayoutVars>
      </dgm:prSet>
      <dgm:spPr/>
    </dgm:pt>
    <dgm:pt modelId="{284C876B-F351-A54C-B028-035C07BF9E1A}" type="pres">
      <dgm:prSet presAssocID="{AF28ED65-70A6-4548-92C5-A555E216B347}" presName="FiveNodes_4_text" presStyleLbl="node1" presStyleIdx="4" presStyleCnt="5">
        <dgm:presLayoutVars>
          <dgm:bulletEnabled val="1"/>
        </dgm:presLayoutVars>
      </dgm:prSet>
      <dgm:spPr/>
    </dgm:pt>
    <dgm:pt modelId="{045A7089-88AE-F249-B17C-4D2F8ADA1949}" type="pres">
      <dgm:prSet presAssocID="{AF28ED65-70A6-4548-92C5-A555E216B347}" presName="FiveNodes_5_text" presStyleLbl="node1" presStyleIdx="4" presStyleCnt="5">
        <dgm:presLayoutVars>
          <dgm:bulletEnabled val="1"/>
        </dgm:presLayoutVars>
      </dgm:prSet>
      <dgm:spPr/>
    </dgm:pt>
  </dgm:ptLst>
  <dgm:cxnLst>
    <dgm:cxn modelId="{314FE701-8C8B-9F47-A934-FB7F2B7BB86E}" type="presOf" srcId="{52EF2F18-43BE-3748-9390-A43007E58A12}" destId="{41A1047D-1F85-4C41-B826-2619AA447977}" srcOrd="1" destOrd="0" presId="urn:microsoft.com/office/officeart/2005/8/layout/vProcess5"/>
    <dgm:cxn modelId="{3D335A08-F3FE-CA4A-AA3A-E31759174AFD}" type="presOf" srcId="{AF28ED65-70A6-4548-92C5-A555E216B347}" destId="{A10D87C3-25AF-A148-9492-4878EA5005AB}" srcOrd="0" destOrd="0" presId="urn:microsoft.com/office/officeart/2005/8/layout/vProcess5"/>
    <dgm:cxn modelId="{C57D2911-7234-5048-88D9-BF07A3FA9A1E}" type="presOf" srcId="{E0CCA8BA-54FB-714C-B101-3881F2D9FED3}" destId="{045A7089-88AE-F249-B17C-4D2F8ADA1949}" srcOrd="1" destOrd="0" presId="urn:microsoft.com/office/officeart/2005/8/layout/vProcess5"/>
    <dgm:cxn modelId="{9B681E13-5F14-6B49-9AC4-4822A0C4A2E6}" type="presOf" srcId="{BF2F005A-6187-6146-9524-49A195B65AC7}" destId="{284C876B-F351-A54C-B028-035C07BF9E1A}" srcOrd="1" destOrd="0" presId="urn:microsoft.com/office/officeart/2005/8/layout/vProcess5"/>
    <dgm:cxn modelId="{FC95FB3F-7346-6A44-97DA-1EB0C0C73F74}" type="presOf" srcId="{8525B42E-1B02-AE45-A72A-7E20492A7016}" destId="{797EF32B-4083-224E-9090-494338CF8400}" srcOrd="0" destOrd="0" presId="urn:microsoft.com/office/officeart/2005/8/layout/vProcess5"/>
    <dgm:cxn modelId="{02D0AF40-99C6-6D4C-862D-6B1B771967A2}" type="presOf" srcId="{8CAE1CBC-964E-0642-B6D6-F05A6613B9A7}" destId="{4608DE2A-69C1-894C-91DF-95DA07BC54A8}" srcOrd="1" destOrd="0" presId="urn:microsoft.com/office/officeart/2005/8/layout/vProcess5"/>
    <dgm:cxn modelId="{3AEBC174-96CE-E840-8788-086B3E6B4ED5}" srcId="{AF28ED65-70A6-4548-92C5-A555E216B347}" destId="{52EF2F18-43BE-3748-9390-A43007E58A12}" srcOrd="1" destOrd="0" parTransId="{9329191D-1424-1E46-942C-1CC0CF584960}" sibTransId="{14A815FA-1925-8542-8FFA-CD0F0A61642E}"/>
    <dgm:cxn modelId="{99BE1A7A-472E-684D-A70C-E12647F1DBF8}" type="presOf" srcId="{E8FCDF7C-7677-0E4A-B5AC-E4A13C8EA60B}" destId="{9E7C5D5F-BC76-6744-AE80-7AF5508194F9}" srcOrd="0" destOrd="0" presId="urn:microsoft.com/office/officeart/2005/8/layout/vProcess5"/>
    <dgm:cxn modelId="{A9DD597B-EC1A-F140-87E7-E6B49CF64CA0}" type="presOf" srcId="{52EF2F18-43BE-3748-9390-A43007E58A12}" destId="{53E9A588-920B-F942-ABFB-E5965A86A18D}" srcOrd="0" destOrd="0" presId="urn:microsoft.com/office/officeart/2005/8/layout/vProcess5"/>
    <dgm:cxn modelId="{A1B1769B-0558-674A-B60D-54A8314776C7}" type="presOf" srcId="{14A815FA-1925-8542-8FFA-CD0F0A61642E}" destId="{3E33CA81-EF9A-EB46-98A0-D9F609ED96D9}" srcOrd="0" destOrd="0" presId="urn:microsoft.com/office/officeart/2005/8/layout/vProcess5"/>
    <dgm:cxn modelId="{531486AD-C77D-2E49-9BED-FBD7739E31E7}" type="presOf" srcId="{569E4F12-ACCC-EC4D-AA8E-A87389D6FD6D}" destId="{FD19AD9D-B5CC-E248-9062-E080ED7026A6}" srcOrd="0" destOrd="0" presId="urn:microsoft.com/office/officeart/2005/8/layout/vProcess5"/>
    <dgm:cxn modelId="{3EC3D4B3-302B-BF46-8981-D38973D88896}" type="presOf" srcId="{E0CCA8BA-54FB-714C-B101-3881F2D9FED3}" destId="{A300D1BA-9CFF-8E48-AC70-56F551D2DDB6}" srcOrd="0" destOrd="0" presId="urn:microsoft.com/office/officeart/2005/8/layout/vProcess5"/>
    <dgm:cxn modelId="{8AA9C6D7-2CB1-B74D-BF6B-5492EDA280AE}" srcId="{AF28ED65-70A6-4548-92C5-A555E216B347}" destId="{E0CCA8BA-54FB-714C-B101-3881F2D9FED3}" srcOrd="4" destOrd="0" parTransId="{7AACD30E-0D80-DB4E-B57C-A93B1AC1FC3C}" sibTransId="{954510A5-2CC4-1640-9231-CBF8D34829D8}"/>
    <dgm:cxn modelId="{E6B504DC-FCF5-1C4A-BCC8-558B93E8191E}" srcId="{AF28ED65-70A6-4548-92C5-A555E216B347}" destId="{BF2F005A-6187-6146-9524-49A195B65AC7}" srcOrd="3" destOrd="0" parTransId="{601F802F-7D35-ED4D-AD7F-60BB34E1C9C6}" sibTransId="{8525B42E-1B02-AE45-A72A-7E20492A7016}"/>
    <dgm:cxn modelId="{3C6831DC-A60E-BC46-BD43-FDB483F0A609}" srcId="{AF28ED65-70A6-4548-92C5-A555E216B347}" destId="{569E4F12-ACCC-EC4D-AA8E-A87389D6FD6D}" srcOrd="2" destOrd="0" parTransId="{3C646CD2-BD8A-944A-B155-9993656AC1A5}" sibTransId="{9E80DB61-89B8-9C42-AF73-4208167EC98D}"/>
    <dgm:cxn modelId="{4C3D45DD-08D1-8141-8941-59B9A2E1DD2C}" type="presOf" srcId="{9E80DB61-89B8-9C42-AF73-4208167EC98D}" destId="{5C56250D-30C4-3740-BAA2-72E1408CDB9C}" srcOrd="0" destOrd="0" presId="urn:microsoft.com/office/officeart/2005/8/layout/vProcess5"/>
    <dgm:cxn modelId="{04763CE5-3945-4642-80A1-4FD9D9E47143}" type="presOf" srcId="{8CAE1CBC-964E-0642-B6D6-F05A6613B9A7}" destId="{909668AE-4213-C74C-9C04-462EFB57EF64}" srcOrd="0" destOrd="0" presId="urn:microsoft.com/office/officeart/2005/8/layout/vProcess5"/>
    <dgm:cxn modelId="{244364E6-A92E-A44C-8A5D-07C22B3C3DC9}" srcId="{AF28ED65-70A6-4548-92C5-A555E216B347}" destId="{8CAE1CBC-964E-0642-B6D6-F05A6613B9A7}" srcOrd="0" destOrd="0" parTransId="{26456890-F09B-4E42-A310-1E6AC7968AE0}" sibTransId="{E8FCDF7C-7677-0E4A-B5AC-E4A13C8EA60B}"/>
    <dgm:cxn modelId="{173A85E7-FC1F-B846-A582-1E2E38A6CD1E}" type="presOf" srcId="{BF2F005A-6187-6146-9524-49A195B65AC7}" destId="{EFA4A22E-7687-B64B-8B06-DBABE2C55807}" srcOrd="0" destOrd="0" presId="urn:microsoft.com/office/officeart/2005/8/layout/vProcess5"/>
    <dgm:cxn modelId="{438C43E8-3945-FA46-A7DA-A9F248FD7259}" type="presOf" srcId="{569E4F12-ACCC-EC4D-AA8E-A87389D6FD6D}" destId="{AA185A72-478C-B447-AA68-E0BE8FB2D711}" srcOrd="1" destOrd="0" presId="urn:microsoft.com/office/officeart/2005/8/layout/vProcess5"/>
    <dgm:cxn modelId="{08EF2DD2-E22F-C547-B278-42D32DB04D96}" type="presParOf" srcId="{A10D87C3-25AF-A148-9492-4878EA5005AB}" destId="{A96F7F6E-BE35-7F44-A6F1-357A3FD06650}" srcOrd="0" destOrd="0" presId="urn:microsoft.com/office/officeart/2005/8/layout/vProcess5"/>
    <dgm:cxn modelId="{655DFF6C-DF36-1740-BC52-E4F2F18BC45F}" type="presParOf" srcId="{A10D87C3-25AF-A148-9492-4878EA5005AB}" destId="{909668AE-4213-C74C-9C04-462EFB57EF64}" srcOrd="1" destOrd="0" presId="urn:microsoft.com/office/officeart/2005/8/layout/vProcess5"/>
    <dgm:cxn modelId="{1AE6FC38-EBB3-7D41-8DA1-3EB4748278FA}" type="presParOf" srcId="{A10D87C3-25AF-A148-9492-4878EA5005AB}" destId="{53E9A588-920B-F942-ABFB-E5965A86A18D}" srcOrd="2" destOrd="0" presId="urn:microsoft.com/office/officeart/2005/8/layout/vProcess5"/>
    <dgm:cxn modelId="{B0BE1A61-1DD2-FF4A-9F6B-1978C4DFFDF8}" type="presParOf" srcId="{A10D87C3-25AF-A148-9492-4878EA5005AB}" destId="{FD19AD9D-B5CC-E248-9062-E080ED7026A6}" srcOrd="3" destOrd="0" presId="urn:microsoft.com/office/officeart/2005/8/layout/vProcess5"/>
    <dgm:cxn modelId="{0EB8D9CC-A73D-1C43-AE16-3678C9DFA9D9}" type="presParOf" srcId="{A10D87C3-25AF-A148-9492-4878EA5005AB}" destId="{EFA4A22E-7687-B64B-8B06-DBABE2C55807}" srcOrd="4" destOrd="0" presId="urn:microsoft.com/office/officeart/2005/8/layout/vProcess5"/>
    <dgm:cxn modelId="{A2DFD7F7-55F9-AE45-A4A7-2908117F6C63}" type="presParOf" srcId="{A10D87C3-25AF-A148-9492-4878EA5005AB}" destId="{A300D1BA-9CFF-8E48-AC70-56F551D2DDB6}" srcOrd="5" destOrd="0" presId="urn:microsoft.com/office/officeart/2005/8/layout/vProcess5"/>
    <dgm:cxn modelId="{8EE420AB-E641-4B4C-80B4-EFD5CD81AB5B}" type="presParOf" srcId="{A10D87C3-25AF-A148-9492-4878EA5005AB}" destId="{9E7C5D5F-BC76-6744-AE80-7AF5508194F9}" srcOrd="6" destOrd="0" presId="urn:microsoft.com/office/officeart/2005/8/layout/vProcess5"/>
    <dgm:cxn modelId="{C5193349-BC4D-FD43-BFEC-48CB1348358A}" type="presParOf" srcId="{A10D87C3-25AF-A148-9492-4878EA5005AB}" destId="{3E33CA81-EF9A-EB46-98A0-D9F609ED96D9}" srcOrd="7" destOrd="0" presId="urn:microsoft.com/office/officeart/2005/8/layout/vProcess5"/>
    <dgm:cxn modelId="{AD68C263-7650-EC4B-B860-8D9E63546CEC}" type="presParOf" srcId="{A10D87C3-25AF-A148-9492-4878EA5005AB}" destId="{5C56250D-30C4-3740-BAA2-72E1408CDB9C}" srcOrd="8" destOrd="0" presId="urn:microsoft.com/office/officeart/2005/8/layout/vProcess5"/>
    <dgm:cxn modelId="{5E20DDB4-46D8-C446-8E68-94C3B14AE19C}" type="presParOf" srcId="{A10D87C3-25AF-A148-9492-4878EA5005AB}" destId="{797EF32B-4083-224E-9090-494338CF8400}" srcOrd="9" destOrd="0" presId="urn:microsoft.com/office/officeart/2005/8/layout/vProcess5"/>
    <dgm:cxn modelId="{5EDB49C5-8499-A746-9F82-C170E142C971}" type="presParOf" srcId="{A10D87C3-25AF-A148-9492-4878EA5005AB}" destId="{4608DE2A-69C1-894C-91DF-95DA07BC54A8}" srcOrd="10" destOrd="0" presId="urn:microsoft.com/office/officeart/2005/8/layout/vProcess5"/>
    <dgm:cxn modelId="{8626D2D9-BC01-614F-89CE-8DEC53FF86B1}" type="presParOf" srcId="{A10D87C3-25AF-A148-9492-4878EA5005AB}" destId="{41A1047D-1F85-4C41-B826-2619AA447977}" srcOrd="11" destOrd="0" presId="urn:microsoft.com/office/officeart/2005/8/layout/vProcess5"/>
    <dgm:cxn modelId="{5E82F3C7-B500-0345-A796-BA162796BE6B}" type="presParOf" srcId="{A10D87C3-25AF-A148-9492-4878EA5005AB}" destId="{AA185A72-478C-B447-AA68-E0BE8FB2D711}" srcOrd="12" destOrd="0" presId="urn:microsoft.com/office/officeart/2005/8/layout/vProcess5"/>
    <dgm:cxn modelId="{1BF18137-2CA9-8B40-9354-2059D61E5883}" type="presParOf" srcId="{A10D87C3-25AF-A148-9492-4878EA5005AB}" destId="{284C876B-F351-A54C-B028-035C07BF9E1A}" srcOrd="13" destOrd="0" presId="urn:microsoft.com/office/officeart/2005/8/layout/vProcess5"/>
    <dgm:cxn modelId="{ED180142-E645-154B-8E40-52C8CDBBF328}" type="presParOf" srcId="{A10D87C3-25AF-A148-9492-4878EA5005AB}" destId="{045A7089-88AE-F249-B17C-4D2F8ADA1949}" srcOrd="14" destOrd="0" presId="urn:microsoft.com/office/officeart/2005/8/layout/vProcess5"/>
  </dgm:cxnLst>
  <dgm:bg/>
  <dgm:whole/>
  <dgm:extLst>
    <a:ext uri="http://schemas.microsoft.com/office/drawing/2008/diagram">
      <dsp:dataModelExt xmlns:dsp="http://schemas.microsoft.com/office/drawing/2008/diagram" relId="rId7" minVer="http://schemas.openxmlformats.org/drawingml/2006/diagram"/>
    </a:ext>
    <a:ext uri="{C62137D5-CB1D-491B-B009-E17868A290BF}">
      <dgm14:recolorImg xmlns:dgm14="http://schemas.microsoft.com/office/drawing/2010/diagram" val="1"/>
    </a:ext>
  </dgm:extLst>
</dgm:dataModel>
</file>

<file path=ppt/diagrams/data6.xml><?xml version="1.0" encoding="utf-8"?>
<dgm:dataModel xmlns:dgm="http://schemas.openxmlformats.org/drawingml/2006/diagram" xmlns:a="http://schemas.openxmlformats.org/drawingml/2006/main">
  <dgm:ptLst>
    <dgm:pt modelId="{AF28ED65-70A6-4548-92C5-A555E216B347}" type="doc">
      <dgm:prSet loTypeId="urn:microsoft.com/office/officeart/2005/8/layout/vProcess5" loCatId="" qsTypeId="urn:microsoft.com/office/officeart/2005/8/quickstyle/simple1" qsCatId="simple" csTypeId="urn:microsoft.com/office/officeart/2005/8/colors/accent1_2" csCatId="accent1" phldr="1"/>
      <dgm:spPr/>
      <dgm:t>
        <a:bodyPr/>
        <a:lstStyle/>
        <a:p>
          <a:endParaRPr lang="en-US"/>
        </a:p>
      </dgm:t>
    </dgm:pt>
    <dgm:pt modelId="{8CAE1CBC-964E-0642-B6D6-F05A6613B9A7}">
      <dgm:prSet phldrT="[Text]" custT="1"/>
      <dgm:spPr>
        <a:solidFill>
          <a:srgbClr val="FF9300"/>
        </a:solidFill>
      </dgm:spPr>
      <dgm:t>
        <a:bodyPr/>
        <a:lstStyle/>
        <a:p>
          <a:r>
            <a:rPr lang="en-US" sz="1800" b="1" dirty="0">
              <a:solidFill>
                <a:schemeClr val="tx1"/>
              </a:solidFill>
            </a:rPr>
            <a:t>1. Who are our English Learners?</a:t>
          </a:r>
        </a:p>
        <a:p>
          <a:r>
            <a:rPr lang="en-US" sz="1500" dirty="0">
              <a:solidFill>
                <a:schemeClr val="tx1"/>
              </a:solidFill>
            </a:rPr>
            <a:t>Consider: English Learner (EL) Typologies, ages, proficiency levels, size of population</a:t>
          </a:r>
        </a:p>
      </dgm:t>
    </dgm:pt>
    <dgm:pt modelId="{26456890-F09B-4E42-A310-1E6AC7968AE0}" type="parTrans" cxnId="{244364E6-A92E-A44C-8A5D-07C22B3C3DC9}">
      <dgm:prSet/>
      <dgm:spPr/>
      <dgm:t>
        <a:bodyPr/>
        <a:lstStyle/>
        <a:p>
          <a:endParaRPr lang="en-US"/>
        </a:p>
      </dgm:t>
    </dgm:pt>
    <dgm:pt modelId="{E8FCDF7C-7677-0E4A-B5AC-E4A13C8EA60B}" type="sibTrans" cxnId="{244364E6-A92E-A44C-8A5D-07C22B3C3DC9}">
      <dgm:prSet/>
      <dgm:spPr>
        <a:solidFill>
          <a:schemeClr val="bg1">
            <a:alpha val="90000"/>
          </a:schemeClr>
        </a:solidFill>
        <a:ln>
          <a:solidFill>
            <a:schemeClr val="bg1">
              <a:lumMod val="85000"/>
              <a:alpha val="90000"/>
            </a:schemeClr>
          </a:solidFill>
        </a:ln>
      </dgm:spPr>
      <dgm:t>
        <a:bodyPr/>
        <a:lstStyle/>
        <a:p>
          <a:endParaRPr lang="en-US" dirty="0"/>
        </a:p>
      </dgm:t>
    </dgm:pt>
    <dgm:pt modelId="{52EF2F18-43BE-3748-9390-A43007E58A12}">
      <dgm:prSet phldrT="[Text]" custT="1"/>
      <dgm:spPr>
        <a:solidFill>
          <a:srgbClr val="A6A6A6"/>
        </a:solidFill>
      </dgm:spPr>
      <dgm:t>
        <a:bodyPr/>
        <a:lstStyle/>
        <a:p>
          <a:r>
            <a:rPr lang="en-US" sz="1800" b="1" dirty="0">
              <a:solidFill>
                <a:schemeClr val="tx1"/>
              </a:solidFill>
            </a:rPr>
            <a:t>2. What are our instructional program options?</a:t>
          </a:r>
        </a:p>
        <a:p>
          <a:r>
            <a:rPr lang="en-US" sz="1500" dirty="0">
              <a:solidFill>
                <a:schemeClr val="tx1"/>
              </a:solidFill>
            </a:rPr>
            <a:t>Consider: Programming and placement based on EL Typologies, parent requests, and available instructional program options</a:t>
          </a:r>
        </a:p>
      </dgm:t>
    </dgm:pt>
    <dgm:pt modelId="{9329191D-1424-1E46-942C-1CC0CF584960}" type="parTrans" cxnId="{3AEBC174-96CE-E840-8788-086B3E6B4ED5}">
      <dgm:prSet/>
      <dgm:spPr/>
      <dgm:t>
        <a:bodyPr/>
        <a:lstStyle/>
        <a:p>
          <a:endParaRPr lang="en-US"/>
        </a:p>
      </dgm:t>
    </dgm:pt>
    <dgm:pt modelId="{14A815FA-1925-8542-8FFA-CD0F0A61642E}" type="sibTrans" cxnId="{3AEBC174-96CE-E840-8788-086B3E6B4ED5}">
      <dgm:prSet/>
      <dgm:spPr>
        <a:solidFill>
          <a:schemeClr val="bg1">
            <a:alpha val="90000"/>
          </a:schemeClr>
        </a:solidFill>
        <a:ln>
          <a:solidFill>
            <a:schemeClr val="bg1">
              <a:lumMod val="85000"/>
              <a:alpha val="90000"/>
            </a:schemeClr>
          </a:solidFill>
        </a:ln>
      </dgm:spPr>
      <dgm:t>
        <a:bodyPr/>
        <a:lstStyle/>
        <a:p>
          <a:endParaRPr lang="en-US" dirty="0"/>
        </a:p>
      </dgm:t>
    </dgm:pt>
    <dgm:pt modelId="{569E4F12-ACCC-EC4D-AA8E-A87389D6FD6D}">
      <dgm:prSet phldrT="[Text]" custT="1"/>
      <dgm:spPr>
        <a:solidFill>
          <a:srgbClr val="CD9B00"/>
        </a:solidFill>
      </dgm:spPr>
      <dgm:t>
        <a:bodyPr/>
        <a:lstStyle/>
        <a:p>
          <a:r>
            <a:rPr lang="en-US" sz="1800" b="1" dirty="0">
              <a:solidFill>
                <a:schemeClr val="tx1"/>
              </a:solidFill>
            </a:rPr>
            <a:t>3. How do we determine classroom composition?</a:t>
          </a:r>
        </a:p>
        <a:p>
          <a:r>
            <a:rPr lang="en-US" sz="1500" dirty="0">
              <a:solidFill>
                <a:schemeClr val="tx1"/>
              </a:solidFill>
            </a:rPr>
            <a:t>Consider: Student population, both homogeneous and heterogeneous grouping, staffing and available program models</a:t>
          </a:r>
        </a:p>
      </dgm:t>
    </dgm:pt>
    <dgm:pt modelId="{3C646CD2-BD8A-944A-B155-9993656AC1A5}" type="parTrans" cxnId="{3C6831DC-A60E-BC46-BD43-FDB483F0A609}">
      <dgm:prSet/>
      <dgm:spPr/>
      <dgm:t>
        <a:bodyPr/>
        <a:lstStyle/>
        <a:p>
          <a:endParaRPr lang="en-US"/>
        </a:p>
      </dgm:t>
    </dgm:pt>
    <dgm:pt modelId="{9E80DB61-89B8-9C42-AF73-4208167EC98D}" type="sibTrans" cxnId="{3C6831DC-A60E-BC46-BD43-FDB483F0A609}">
      <dgm:prSet/>
      <dgm:spPr>
        <a:solidFill>
          <a:schemeClr val="bg1">
            <a:alpha val="90000"/>
          </a:schemeClr>
        </a:solidFill>
        <a:ln>
          <a:solidFill>
            <a:schemeClr val="bg1">
              <a:lumMod val="85000"/>
              <a:alpha val="90000"/>
            </a:schemeClr>
          </a:solidFill>
        </a:ln>
      </dgm:spPr>
      <dgm:t>
        <a:bodyPr/>
        <a:lstStyle/>
        <a:p>
          <a:endParaRPr lang="en-US" dirty="0"/>
        </a:p>
      </dgm:t>
    </dgm:pt>
    <dgm:pt modelId="{BF2F005A-6187-6146-9524-49A195B65AC7}">
      <dgm:prSet custT="1"/>
      <dgm:spPr>
        <a:solidFill>
          <a:srgbClr val="4372C4"/>
        </a:solidFill>
      </dgm:spPr>
      <dgm:t>
        <a:bodyPr/>
        <a:lstStyle/>
        <a:p>
          <a:r>
            <a:rPr lang="en-US" sz="1800" b="1" dirty="0">
              <a:solidFill>
                <a:schemeClr val="tx1"/>
              </a:solidFill>
            </a:rPr>
            <a:t>4. How do we flexibly group students for instruction? </a:t>
          </a:r>
        </a:p>
        <a:p>
          <a:r>
            <a:rPr lang="en-US" sz="1500" dirty="0">
              <a:solidFill>
                <a:schemeClr val="tx1"/>
              </a:solidFill>
            </a:rPr>
            <a:t>Consider: Comprehensive ELD instruction, individual needs for iELD (homogeneous and heterogeneous), and dELD (homogeneous)</a:t>
          </a:r>
        </a:p>
      </dgm:t>
    </dgm:pt>
    <dgm:pt modelId="{601F802F-7D35-ED4D-AD7F-60BB34E1C9C6}" type="parTrans" cxnId="{E6B504DC-FCF5-1C4A-BCC8-558B93E8191E}">
      <dgm:prSet/>
      <dgm:spPr/>
      <dgm:t>
        <a:bodyPr/>
        <a:lstStyle/>
        <a:p>
          <a:endParaRPr lang="en-US"/>
        </a:p>
      </dgm:t>
    </dgm:pt>
    <dgm:pt modelId="{8525B42E-1B02-AE45-A72A-7E20492A7016}" type="sibTrans" cxnId="{E6B504DC-FCF5-1C4A-BCC8-558B93E8191E}">
      <dgm:prSet/>
      <dgm:spPr>
        <a:solidFill>
          <a:schemeClr val="bg1">
            <a:alpha val="90000"/>
          </a:schemeClr>
        </a:solidFill>
        <a:ln>
          <a:solidFill>
            <a:schemeClr val="bg1">
              <a:lumMod val="85000"/>
              <a:alpha val="90000"/>
            </a:schemeClr>
          </a:solidFill>
        </a:ln>
      </dgm:spPr>
      <dgm:t>
        <a:bodyPr/>
        <a:lstStyle/>
        <a:p>
          <a:endParaRPr lang="en-US" dirty="0"/>
        </a:p>
      </dgm:t>
    </dgm:pt>
    <dgm:pt modelId="{E0CCA8BA-54FB-714C-B101-3881F2D9FED3}">
      <dgm:prSet custT="1"/>
      <dgm:spPr>
        <a:solidFill>
          <a:srgbClr val="70AE47"/>
        </a:solidFill>
      </dgm:spPr>
      <dgm:t>
        <a:bodyPr/>
        <a:lstStyle/>
        <a:p>
          <a:r>
            <a:rPr lang="en-US" sz="1900" b="1" dirty="0">
              <a:solidFill>
                <a:schemeClr val="tx1"/>
              </a:solidFill>
            </a:rPr>
            <a:t>5. How do we differentiate instruction to meet students’ needs?</a:t>
          </a:r>
        </a:p>
        <a:p>
          <a:r>
            <a:rPr lang="en-US" sz="1500" dirty="0">
              <a:solidFill>
                <a:schemeClr val="tx1"/>
              </a:solidFill>
            </a:rPr>
            <a:t>Consider: Formative assessments, ELD levels and progress</a:t>
          </a:r>
        </a:p>
      </dgm:t>
    </dgm:pt>
    <dgm:pt modelId="{7AACD30E-0D80-DB4E-B57C-A93B1AC1FC3C}" type="parTrans" cxnId="{8AA9C6D7-2CB1-B74D-BF6B-5492EDA280AE}">
      <dgm:prSet/>
      <dgm:spPr/>
      <dgm:t>
        <a:bodyPr/>
        <a:lstStyle/>
        <a:p>
          <a:endParaRPr lang="en-US"/>
        </a:p>
      </dgm:t>
    </dgm:pt>
    <dgm:pt modelId="{954510A5-2CC4-1640-9231-CBF8D34829D8}" type="sibTrans" cxnId="{8AA9C6D7-2CB1-B74D-BF6B-5492EDA280AE}">
      <dgm:prSet/>
      <dgm:spPr/>
      <dgm:t>
        <a:bodyPr/>
        <a:lstStyle/>
        <a:p>
          <a:endParaRPr lang="en-US"/>
        </a:p>
      </dgm:t>
    </dgm:pt>
    <dgm:pt modelId="{A10D87C3-25AF-A148-9492-4878EA5005AB}" type="pres">
      <dgm:prSet presAssocID="{AF28ED65-70A6-4548-92C5-A555E216B347}" presName="outerComposite" presStyleCnt="0">
        <dgm:presLayoutVars>
          <dgm:chMax val="5"/>
          <dgm:dir/>
          <dgm:resizeHandles val="exact"/>
        </dgm:presLayoutVars>
      </dgm:prSet>
      <dgm:spPr/>
    </dgm:pt>
    <dgm:pt modelId="{A96F7F6E-BE35-7F44-A6F1-357A3FD06650}" type="pres">
      <dgm:prSet presAssocID="{AF28ED65-70A6-4548-92C5-A555E216B347}" presName="dummyMaxCanvas" presStyleCnt="0">
        <dgm:presLayoutVars/>
      </dgm:prSet>
      <dgm:spPr/>
    </dgm:pt>
    <dgm:pt modelId="{909668AE-4213-C74C-9C04-462EFB57EF64}" type="pres">
      <dgm:prSet presAssocID="{AF28ED65-70A6-4548-92C5-A555E216B347}" presName="FiveNodes_1" presStyleLbl="node1" presStyleIdx="0" presStyleCnt="5">
        <dgm:presLayoutVars>
          <dgm:bulletEnabled val="1"/>
        </dgm:presLayoutVars>
      </dgm:prSet>
      <dgm:spPr/>
    </dgm:pt>
    <dgm:pt modelId="{53E9A588-920B-F942-ABFB-E5965A86A18D}" type="pres">
      <dgm:prSet presAssocID="{AF28ED65-70A6-4548-92C5-A555E216B347}" presName="FiveNodes_2" presStyleLbl="node1" presStyleIdx="1" presStyleCnt="5">
        <dgm:presLayoutVars>
          <dgm:bulletEnabled val="1"/>
        </dgm:presLayoutVars>
      </dgm:prSet>
      <dgm:spPr/>
    </dgm:pt>
    <dgm:pt modelId="{FD19AD9D-B5CC-E248-9062-E080ED7026A6}" type="pres">
      <dgm:prSet presAssocID="{AF28ED65-70A6-4548-92C5-A555E216B347}" presName="FiveNodes_3" presStyleLbl="node1" presStyleIdx="2" presStyleCnt="5">
        <dgm:presLayoutVars>
          <dgm:bulletEnabled val="1"/>
        </dgm:presLayoutVars>
      </dgm:prSet>
      <dgm:spPr/>
    </dgm:pt>
    <dgm:pt modelId="{EFA4A22E-7687-B64B-8B06-DBABE2C55807}" type="pres">
      <dgm:prSet presAssocID="{AF28ED65-70A6-4548-92C5-A555E216B347}" presName="FiveNodes_4" presStyleLbl="node1" presStyleIdx="3" presStyleCnt="5">
        <dgm:presLayoutVars>
          <dgm:bulletEnabled val="1"/>
        </dgm:presLayoutVars>
      </dgm:prSet>
      <dgm:spPr/>
    </dgm:pt>
    <dgm:pt modelId="{A300D1BA-9CFF-8E48-AC70-56F551D2DDB6}" type="pres">
      <dgm:prSet presAssocID="{AF28ED65-70A6-4548-92C5-A555E216B347}" presName="FiveNodes_5" presStyleLbl="node1" presStyleIdx="4" presStyleCnt="5">
        <dgm:presLayoutVars>
          <dgm:bulletEnabled val="1"/>
        </dgm:presLayoutVars>
      </dgm:prSet>
      <dgm:spPr/>
    </dgm:pt>
    <dgm:pt modelId="{9E7C5D5F-BC76-6744-AE80-7AF5508194F9}" type="pres">
      <dgm:prSet presAssocID="{AF28ED65-70A6-4548-92C5-A555E216B347}" presName="FiveConn_1-2" presStyleLbl="fgAccFollowNode1" presStyleIdx="0" presStyleCnt="4">
        <dgm:presLayoutVars>
          <dgm:bulletEnabled val="1"/>
        </dgm:presLayoutVars>
      </dgm:prSet>
      <dgm:spPr/>
    </dgm:pt>
    <dgm:pt modelId="{3E33CA81-EF9A-EB46-98A0-D9F609ED96D9}" type="pres">
      <dgm:prSet presAssocID="{AF28ED65-70A6-4548-92C5-A555E216B347}" presName="FiveConn_2-3" presStyleLbl="fgAccFollowNode1" presStyleIdx="1" presStyleCnt="4">
        <dgm:presLayoutVars>
          <dgm:bulletEnabled val="1"/>
        </dgm:presLayoutVars>
      </dgm:prSet>
      <dgm:spPr/>
    </dgm:pt>
    <dgm:pt modelId="{5C56250D-30C4-3740-BAA2-72E1408CDB9C}" type="pres">
      <dgm:prSet presAssocID="{AF28ED65-70A6-4548-92C5-A555E216B347}" presName="FiveConn_3-4" presStyleLbl="fgAccFollowNode1" presStyleIdx="2" presStyleCnt="4">
        <dgm:presLayoutVars>
          <dgm:bulletEnabled val="1"/>
        </dgm:presLayoutVars>
      </dgm:prSet>
      <dgm:spPr/>
    </dgm:pt>
    <dgm:pt modelId="{797EF32B-4083-224E-9090-494338CF8400}" type="pres">
      <dgm:prSet presAssocID="{AF28ED65-70A6-4548-92C5-A555E216B347}" presName="FiveConn_4-5" presStyleLbl="fgAccFollowNode1" presStyleIdx="3" presStyleCnt="4">
        <dgm:presLayoutVars>
          <dgm:bulletEnabled val="1"/>
        </dgm:presLayoutVars>
      </dgm:prSet>
      <dgm:spPr/>
    </dgm:pt>
    <dgm:pt modelId="{4608DE2A-69C1-894C-91DF-95DA07BC54A8}" type="pres">
      <dgm:prSet presAssocID="{AF28ED65-70A6-4548-92C5-A555E216B347}" presName="FiveNodes_1_text" presStyleLbl="node1" presStyleIdx="4" presStyleCnt="5">
        <dgm:presLayoutVars>
          <dgm:bulletEnabled val="1"/>
        </dgm:presLayoutVars>
      </dgm:prSet>
      <dgm:spPr/>
    </dgm:pt>
    <dgm:pt modelId="{41A1047D-1F85-4C41-B826-2619AA447977}" type="pres">
      <dgm:prSet presAssocID="{AF28ED65-70A6-4548-92C5-A555E216B347}" presName="FiveNodes_2_text" presStyleLbl="node1" presStyleIdx="4" presStyleCnt="5">
        <dgm:presLayoutVars>
          <dgm:bulletEnabled val="1"/>
        </dgm:presLayoutVars>
      </dgm:prSet>
      <dgm:spPr/>
    </dgm:pt>
    <dgm:pt modelId="{AA185A72-478C-B447-AA68-E0BE8FB2D711}" type="pres">
      <dgm:prSet presAssocID="{AF28ED65-70A6-4548-92C5-A555E216B347}" presName="FiveNodes_3_text" presStyleLbl="node1" presStyleIdx="4" presStyleCnt="5">
        <dgm:presLayoutVars>
          <dgm:bulletEnabled val="1"/>
        </dgm:presLayoutVars>
      </dgm:prSet>
      <dgm:spPr/>
    </dgm:pt>
    <dgm:pt modelId="{284C876B-F351-A54C-B028-035C07BF9E1A}" type="pres">
      <dgm:prSet presAssocID="{AF28ED65-70A6-4548-92C5-A555E216B347}" presName="FiveNodes_4_text" presStyleLbl="node1" presStyleIdx="4" presStyleCnt="5">
        <dgm:presLayoutVars>
          <dgm:bulletEnabled val="1"/>
        </dgm:presLayoutVars>
      </dgm:prSet>
      <dgm:spPr/>
    </dgm:pt>
    <dgm:pt modelId="{045A7089-88AE-F249-B17C-4D2F8ADA1949}" type="pres">
      <dgm:prSet presAssocID="{AF28ED65-70A6-4548-92C5-A555E216B347}" presName="FiveNodes_5_text" presStyleLbl="node1" presStyleIdx="4" presStyleCnt="5">
        <dgm:presLayoutVars>
          <dgm:bulletEnabled val="1"/>
        </dgm:presLayoutVars>
      </dgm:prSet>
      <dgm:spPr/>
    </dgm:pt>
  </dgm:ptLst>
  <dgm:cxnLst>
    <dgm:cxn modelId="{314FE701-8C8B-9F47-A934-FB7F2B7BB86E}" type="presOf" srcId="{52EF2F18-43BE-3748-9390-A43007E58A12}" destId="{41A1047D-1F85-4C41-B826-2619AA447977}" srcOrd="1" destOrd="0" presId="urn:microsoft.com/office/officeart/2005/8/layout/vProcess5"/>
    <dgm:cxn modelId="{3D335A08-F3FE-CA4A-AA3A-E31759174AFD}" type="presOf" srcId="{AF28ED65-70A6-4548-92C5-A555E216B347}" destId="{A10D87C3-25AF-A148-9492-4878EA5005AB}" srcOrd="0" destOrd="0" presId="urn:microsoft.com/office/officeart/2005/8/layout/vProcess5"/>
    <dgm:cxn modelId="{C57D2911-7234-5048-88D9-BF07A3FA9A1E}" type="presOf" srcId="{E0CCA8BA-54FB-714C-B101-3881F2D9FED3}" destId="{045A7089-88AE-F249-B17C-4D2F8ADA1949}" srcOrd="1" destOrd="0" presId="urn:microsoft.com/office/officeart/2005/8/layout/vProcess5"/>
    <dgm:cxn modelId="{9B681E13-5F14-6B49-9AC4-4822A0C4A2E6}" type="presOf" srcId="{BF2F005A-6187-6146-9524-49A195B65AC7}" destId="{284C876B-F351-A54C-B028-035C07BF9E1A}" srcOrd="1" destOrd="0" presId="urn:microsoft.com/office/officeart/2005/8/layout/vProcess5"/>
    <dgm:cxn modelId="{FC95FB3F-7346-6A44-97DA-1EB0C0C73F74}" type="presOf" srcId="{8525B42E-1B02-AE45-A72A-7E20492A7016}" destId="{797EF32B-4083-224E-9090-494338CF8400}" srcOrd="0" destOrd="0" presId="urn:microsoft.com/office/officeart/2005/8/layout/vProcess5"/>
    <dgm:cxn modelId="{02D0AF40-99C6-6D4C-862D-6B1B771967A2}" type="presOf" srcId="{8CAE1CBC-964E-0642-B6D6-F05A6613B9A7}" destId="{4608DE2A-69C1-894C-91DF-95DA07BC54A8}" srcOrd="1" destOrd="0" presId="urn:microsoft.com/office/officeart/2005/8/layout/vProcess5"/>
    <dgm:cxn modelId="{3AEBC174-96CE-E840-8788-086B3E6B4ED5}" srcId="{AF28ED65-70A6-4548-92C5-A555E216B347}" destId="{52EF2F18-43BE-3748-9390-A43007E58A12}" srcOrd="1" destOrd="0" parTransId="{9329191D-1424-1E46-942C-1CC0CF584960}" sibTransId="{14A815FA-1925-8542-8FFA-CD0F0A61642E}"/>
    <dgm:cxn modelId="{99BE1A7A-472E-684D-A70C-E12647F1DBF8}" type="presOf" srcId="{E8FCDF7C-7677-0E4A-B5AC-E4A13C8EA60B}" destId="{9E7C5D5F-BC76-6744-AE80-7AF5508194F9}" srcOrd="0" destOrd="0" presId="urn:microsoft.com/office/officeart/2005/8/layout/vProcess5"/>
    <dgm:cxn modelId="{A9DD597B-EC1A-F140-87E7-E6B49CF64CA0}" type="presOf" srcId="{52EF2F18-43BE-3748-9390-A43007E58A12}" destId="{53E9A588-920B-F942-ABFB-E5965A86A18D}" srcOrd="0" destOrd="0" presId="urn:microsoft.com/office/officeart/2005/8/layout/vProcess5"/>
    <dgm:cxn modelId="{A1B1769B-0558-674A-B60D-54A8314776C7}" type="presOf" srcId="{14A815FA-1925-8542-8FFA-CD0F0A61642E}" destId="{3E33CA81-EF9A-EB46-98A0-D9F609ED96D9}" srcOrd="0" destOrd="0" presId="urn:microsoft.com/office/officeart/2005/8/layout/vProcess5"/>
    <dgm:cxn modelId="{531486AD-C77D-2E49-9BED-FBD7739E31E7}" type="presOf" srcId="{569E4F12-ACCC-EC4D-AA8E-A87389D6FD6D}" destId="{FD19AD9D-B5CC-E248-9062-E080ED7026A6}" srcOrd="0" destOrd="0" presId="urn:microsoft.com/office/officeart/2005/8/layout/vProcess5"/>
    <dgm:cxn modelId="{3EC3D4B3-302B-BF46-8981-D38973D88896}" type="presOf" srcId="{E0CCA8BA-54FB-714C-B101-3881F2D9FED3}" destId="{A300D1BA-9CFF-8E48-AC70-56F551D2DDB6}" srcOrd="0" destOrd="0" presId="urn:microsoft.com/office/officeart/2005/8/layout/vProcess5"/>
    <dgm:cxn modelId="{8AA9C6D7-2CB1-B74D-BF6B-5492EDA280AE}" srcId="{AF28ED65-70A6-4548-92C5-A555E216B347}" destId="{E0CCA8BA-54FB-714C-B101-3881F2D9FED3}" srcOrd="4" destOrd="0" parTransId="{7AACD30E-0D80-DB4E-B57C-A93B1AC1FC3C}" sibTransId="{954510A5-2CC4-1640-9231-CBF8D34829D8}"/>
    <dgm:cxn modelId="{E6B504DC-FCF5-1C4A-BCC8-558B93E8191E}" srcId="{AF28ED65-70A6-4548-92C5-A555E216B347}" destId="{BF2F005A-6187-6146-9524-49A195B65AC7}" srcOrd="3" destOrd="0" parTransId="{601F802F-7D35-ED4D-AD7F-60BB34E1C9C6}" sibTransId="{8525B42E-1B02-AE45-A72A-7E20492A7016}"/>
    <dgm:cxn modelId="{3C6831DC-A60E-BC46-BD43-FDB483F0A609}" srcId="{AF28ED65-70A6-4548-92C5-A555E216B347}" destId="{569E4F12-ACCC-EC4D-AA8E-A87389D6FD6D}" srcOrd="2" destOrd="0" parTransId="{3C646CD2-BD8A-944A-B155-9993656AC1A5}" sibTransId="{9E80DB61-89B8-9C42-AF73-4208167EC98D}"/>
    <dgm:cxn modelId="{4C3D45DD-08D1-8141-8941-59B9A2E1DD2C}" type="presOf" srcId="{9E80DB61-89B8-9C42-AF73-4208167EC98D}" destId="{5C56250D-30C4-3740-BAA2-72E1408CDB9C}" srcOrd="0" destOrd="0" presId="urn:microsoft.com/office/officeart/2005/8/layout/vProcess5"/>
    <dgm:cxn modelId="{04763CE5-3945-4642-80A1-4FD9D9E47143}" type="presOf" srcId="{8CAE1CBC-964E-0642-B6D6-F05A6613B9A7}" destId="{909668AE-4213-C74C-9C04-462EFB57EF64}" srcOrd="0" destOrd="0" presId="urn:microsoft.com/office/officeart/2005/8/layout/vProcess5"/>
    <dgm:cxn modelId="{244364E6-A92E-A44C-8A5D-07C22B3C3DC9}" srcId="{AF28ED65-70A6-4548-92C5-A555E216B347}" destId="{8CAE1CBC-964E-0642-B6D6-F05A6613B9A7}" srcOrd="0" destOrd="0" parTransId="{26456890-F09B-4E42-A310-1E6AC7968AE0}" sibTransId="{E8FCDF7C-7677-0E4A-B5AC-E4A13C8EA60B}"/>
    <dgm:cxn modelId="{173A85E7-FC1F-B846-A582-1E2E38A6CD1E}" type="presOf" srcId="{BF2F005A-6187-6146-9524-49A195B65AC7}" destId="{EFA4A22E-7687-B64B-8B06-DBABE2C55807}" srcOrd="0" destOrd="0" presId="urn:microsoft.com/office/officeart/2005/8/layout/vProcess5"/>
    <dgm:cxn modelId="{438C43E8-3945-FA46-A7DA-A9F248FD7259}" type="presOf" srcId="{569E4F12-ACCC-EC4D-AA8E-A87389D6FD6D}" destId="{AA185A72-478C-B447-AA68-E0BE8FB2D711}" srcOrd="1" destOrd="0" presId="urn:microsoft.com/office/officeart/2005/8/layout/vProcess5"/>
    <dgm:cxn modelId="{08EF2DD2-E22F-C547-B278-42D32DB04D96}" type="presParOf" srcId="{A10D87C3-25AF-A148-9492-4878EA5005AB}" destId="{A96F7F6E-BE35-7F44-A6F1-357A3FD06650}" srcOrd="0" destOrd="0" presId="urn:microsoft.com/office/officeart/2005/8/layout/vProcess5"/>
    <dgm:cxn modelId="{655DFF6C-DF36-1740-BC52-E4F2F18BC45F}" type="presParOf" srcId="{A10D87C3-25AF-A148-9492-4878EA5005AB}" destId="{909668AE-4213-C74C-9C04-462EFB57EF64}" srcOrd="1" destOrd="0" presId="urn:microsoft.com/office/officeart/2005/8/layout/vProcess5"/>
    <dgm:cxn modelId="{1AE6FC38-EBB3-7D41-8DA1-3EB4748278FA}" type="presParOf" srcId="{A10D87C3-25AF-A148-9492-4878EA5005AB}" destId="{53E9A588-920B-F942-ABFB-E5965A86A18D}" srcOrd="2" destOrd="0" presId="urn:microsoft.com/office/officeart/2005/8/layout/vProcess5"/>
    <dgm:cxn modelId="{B0BE1A61-1DD2-FF4A-9F6B-1978C4DFFDF8}" type="presParOf" srcId="{A10D87C3-25AF-A148-9492-4878EA5005AB}" destId="{FD19AD9D-B5CC-E248-9062-E080ED7026A6}" srcOrd="3" destOrd="0" presId="urn:microsoft.com/office/officeart/2005/8/layout/vProcess5"/>
    <dgm:cxn modelId="{0EB8D9CC-A73D-1C43-AE16-3678C9DFA9D9}" type="presParOf" srcId="{A10D87C3-25AF-A148-9492-4878EA5005AB}" destId="{EFA4A22E-7687-B64B-8B06-DBABE2C55807}" srcOrd="4" destOrd="0" presId="urn:microsoft.com/office/officeart/2005/8/layout/vProcess5"/>
    <dgm:cxn modelId="{A2DFD7F7-55F9-AE45-A4A7-2908117F6C63}" type="presParOf" srcId="{A10D87C3-25AF-A148-9492-4878EA5005AB}" destId="{A300D1BA-9CFF-8E48-AC70-56F551D2DDB6}" srcOrd="5" destOrd="0" presId="urn:microsoft.com/office/officeart/2005/8/layout/vProcess5"/>
    <dgm:cxn modelId="{8EE420AB-E641-4B4C-80B4-EFD5CD81AB5B}" type="presParOf" srcId="{A10D87C3-25AF-A148-9492-4878EA5005AB}" destId="{9E7C5D5F-BC76-6744-AE80-7AF5508194F9}" srcOrd="6" destOrd="0" presId="urn:microsoft.com/office/officeart/2005/8/layout/vProcess5"/>
    <dgm:cxn modelId="{C5193349-BC4D-FD43-BFEC-48CB1348358A}" type="presParOf" srcId="{A10D87C3-25AF-A148-9492-4878EA5005AB}" destId="{3E33CA81-EF9A-EB46-98A0-D9F609ED96D9}" srcOrd="7" destOrd="0" presId="urn:microsoft.com/office/officeart/2005/8/layout/vProcess5"/>
    <dgm:cxn modelId="{AD68C263-7650-EC4B-B860-8D9E63546CEC}" type="presParOf" srcId="{A10D87C3-25AF-A148-9492-4878EA5005AB}" destId="{5C56250D-30C4-3740-BAA2-72E1408CDB9C}" srcOrd="8" destOrd="0" presId="urn:microsoft.com/office/officeart/2005/8/layout/vProcess5"/>
    <dgm:cxn modelId="{5E20DDB4-46D8-C446-8E68-94C3B14AE19C}" type="presParOf" srcId="{A10D87C3-25AF-A148-9492-4878EA5005AB}" destId="{797EF32B-4083-224E-9090-494338CF8400}" srcOrd="9" destOrd="0" presId="urn:microsoft.com/office/officeart/2005/8/layout/vProcess5"/>
    <dgm:cxn modelId="{5EDB49C5-8499-A746-9F82-C170E142C971}" type="presParOf" srcId="{A10D87C3-25AF-A148-9492-4878EA5005AB}" destId="{4608DE2A-69C1-894C-91DF-95DA07BC54A8}" srcOrd="10" destOrd="0" presId="urn:microsoft.com/office/officeart/2005/8/layout/vProcess5"/>
    <dgm:cxn modelId="{8626D2D9-BC01-614F-89CE-8DEC53FF86B1}" type="presParOf" srcId="{A10D87C3-25AF-A148-9492-4878EA5005AB}" destId="{41A1047D-1F85-4C41-B826-2619AA447977}" srcOrd="11" destOrd="0" presId="urn:microsoft.com/office/officeart/2005/8/layout/vProcess5"/>
    <dgm:cxn modelId="{5E82F3C7-B500-0345-A796-BA162796BE6B}" type="presParOf" srcId="{A10D87C3-25AF-A148-9492-4878EA5005AB}" destId="{AA185A72-478C-B447-AA68-E0BE8FB2D711}" srcOrd="12" destOrd="0" presId="urn:microsoft.com/office/officeart/2005/8/layout/vProcess5"/>
    <dgm:cxn modelId="{1BF18137-2CA9-8B40-9354-2059D61E5883}" type="presParOf" srcId="{A10D87C3-25AF-A148-9492-4878EA5005AB}" destId="{284C876B-F351-A54C-B028-035C07BF9E1A}" srcOrd="13" destOrd="0" presId="urn:microsoft.com/office/officeart/2005/8/layout/vProcess5"/>
    <dgm:cxn modelId="{ED180142-E645-154B-8E40-52C8CDBBF328}" type="presParOf" srcId="{A10D87C3-25AF-A148-9492-4878EA5005AB}" destId="{045A7089-88AE-F249-B17C-4D2F8ADA1949}" srcOrd="14" destOrd="0" presId="urn:microsoft.com/office/officeart/2005/8/layout/vProcess5"/>
  </dgm:cxnLst>
  <dgm:bg/>
  <dgm:whole/>
  <dgm:extLst>
    <a:ext uri="http://schemas.microsoft.com/office/drawing/2008/diagram">
      <dsp:dataModelExt xmlns:dsp="http://schemas.microsoft.com/office/drawing/2008/diagram" relId="rId7" minVer="http://schemas.openxmlformats.org/drawingml/2006/diagram"/>
    </a:ext>
    <a:ext uri="{C62137D5-CB1D-491B-B009-E17868A290BF}">
      <dgm14:recolorImg xmlns:dgm14="http://schemas.microsoft.com/office/drawing/2010/diagram" val="1"/>
    </a:ext>
  </dgm:extLst>
</dgm:dataModel>
</file>

<file path=ppt/diagrams/data7.xml><?xml version="1.0" encoding="utf-8"?>
<dgm:dataModel xmlns:dgm="http://schemas.openxmlformats.org/drawingml/2006/diagram" xmlns:a="http://schemas.openxmlformats.org/drawingml/2006/main">
  <dgm:ptLst>
    <dgm:pt modelId="{7C993AD8-5CFB-4BE5-ADEF-6040A2C418BF}" type="doc">
      <dgm:prSet loTypeId="urn:microsoft.com/office/officeart/2005/8/layout/pyramid1" loCatId="pyramid" qsTypeId="urn:microsoft.com/office/officeart/2005/8/quickstyle/simple1" qsCatId="simple" csTypeId="urn:microsoft.com/office/officeart/2005/8/colors/accent1_2" csCatId="accent1" phldr="1"/>
      <dgm:spPr/>
    </dgm:pt>
    <dgm:pt modelId="{3F621E4F-7023-A04B-9EB7-2BAAE708A8CD}">
      <dgm:prSet custT="1"/>
      <dgm:spPr>
        <a:solidFill>
          <a:srgbClr val="7030A0"/>
        </a:solidFill>
      </dgm:spPr>
      <dgm:t>
        <a:bodyPr/>
        <a:lstStyle/>
        <a:p>
          <a:r>
            <a:rPr lang="en-US" sz="2400" b="1" dirty="0"/>
            <a:t>Few</a:t>
          </a:r>
          <a:r>
            <a:rPr lang="en-US" sz="6500" dirty="0"/>
            <a:t> </a:t>
          </a:r>
        </a:p>
      </dgm:t>
    </dgm:pt>
    <dgm:pt modelId="{F06D5E5E-4172-2149-A481-C110A57ADAEC}" type="parTrans" cxnId="{A1409460-23F3-9D4F-AF70-D1DFCE1CEBDB}">
      <dgm:prSet/>
      <dgm:spPr/>
      <dgm:t>
        <a:bodyPr/>
        <a:lstStyle/>
        <a:p>
          <a:endParaRPr lang="en-US"/>
        </a:p>
      </dgm:t>
    </dgm:pt>
    <dgm:pt modelId="{71E9AF84-08C2-2741-8807-94D347D739AD}" type="sibTrans" cxnId="{A1409460-23F3-9D4F-AF70-D1DFCE1CEBDB}">
      <dgm:prSet/>
      <dgm:spPr/>
      <dgm:t>
        <a:bodyPr/>
        <a:lstStyle/>
        <a:p>
          <a:endParaRPr lang="en-US"/>
        </a:p>
      </dgm:t>
    </dgm:pt>
    <dgm:pt modelId="{8B7A41CC-AC2D-B14E-9BDD-26CDF14C6399}">
      <dgm:prSet custT="1"/>
      <dgm:spPr>
        <a:solidFill>
          <a:srgbClr val="EE7D31"/>
        </a:solidFill>
      </dgm:spPr>
      <dgm:t>
        <a:bodyPr/>
        <a:lstStyle/>
        <a:p>
          <a:r>
            <a:rPr lang="en-US" sz="4000" b="1" dirty="0"/>
            <a:t>Some</a:t>
          </a:r>
        </a:p>
      </dgm:t>
    </dgm:pt>
    <dgm:pt modelId="{657B0A38-0588-114D-98E9-86CF1EFA76D8}" type="parTrans" cxnId="{16B81E6D-3F78-864C-9B03-D3153602A709}">
      <dgm:prSet/>
      <dgm:spPr/>
      <dgm:t>
        <a:bodyPr/>
        <a:lstStyle/>
        <a:p>
          <a:endParaRPr lang="en-US"/>
        </a:p>
      </dgm:t>
    </dgm:pt>
    <dgm:pt modelId="{0F716D83-EAD7-EE46-9359-BEB885A13A27}" type="sibTrans" cxnId="{16B81E6D-3F78-864C-9B03-D3153602A709}">
      <dgm:prSet/>
      <dgm:spPr/>
      <dgm:t>
        <a:bodyPr/>
        <a:lstStyle/>
        <a:p>
          <a:endParaRPr lang="en-US"/>
        </a:p>
      </dgm:t>
    </dgm:pt>
    <dgm:pt modelId="{FA467C2C-2773-F14E-8805-72BDB626F2B8}">
      <dgm:prSet custT="1"/>
      <dgm:spPr>
        <a:solidFill>
          <a:srgbClr val="2867A2"/>
        </a:solidFill>
      </dgm:spPr>
      <dgm:t>
        <a:bodyPr/>
        <a:lstStyle/>
        <a:p>
          <a:r>
            <a:rPr lang="en-US" sz="7200" b="1" dirty="0"/>
            <a:t>All</a:t>
          </a:r>
        </a:p>
      </dgm:t>
    </dgm:pt>
    <dgm:pt modelId="{F8CD91C3-A067-6B4B-9A5D-D317EA42F157}" type="parTrans" cxnId="{98E0E323-75B7-4D44-BC01-63A4C9069048}">
      <dgm:prSet/>
      <dgm:spPr/>
      <dgm:t>
        <a:bodyPr/>
        <a:lstStyle/>
        <a:p>
          <a:endParaRPr lang="en-US"/>
        </a:p>
      </dgm:t>
    </dgm:pt>
    <dgm:pt modelId="{0C834600-6C00-DB46-B766-A44FDB110E24}" type="sibTrans" cxnId="{98E0E323-75B7-4D44-BC01-63A4C9069048}">
      <dgm:prSet/>
      <dgm:spPr/>
      <dgm:t>
        <a:bodyPr/>
        <a:lstStyle/>
        <a:p>
          <a:endParaRPr lang="en-US"/>
        </a:p>
      </dgm:t>
    </dgm:pt>
    <dgm:pt modelId="{FEDE7071-1DD6-45E4-851B-22BEC555C545}" type="pres">
      <dgm:prSet presAssocID="{7C993AD8-5CFB-4BE5-ADEF-6040A2C418BF}" presName="Name0" presStyleCnt="0">
        <dgm:presLayoutVars>
          <dgm:dir/>
          <dgm:animLvl val="lvl"/>
          <dgm:resizeHandles val="exact"/>
        </dgm:presLayoutVars>
      </dgm:prSet>
      <dgm:spPr/>
    </dgm:pt>
    <dgm:pt modelId="{90806C49-BAAF-E74E-9B51-79DA9FC9B845}" type="pres">
      <dgm:prSet presAssocID="{3F621E4F-7023-A04B-9EB7-2BAAE708A8CD}" presName="Name8" presStyleCnt="0"/>
      <dgm:spPr/>
    </dgm:pt>
    <dgm:pt modelId="{D4CB1646-B32C-674A-89BE-BF9AB02F95E3}" type="pres">
      <dgm:prSet presAssocID="{3F621E4F-7023-A04B-9EB7-2BAAE708A8CD}" presName="level" presStyleLbl="node1" presStyleIdx="0" presStyleCnt="3" custScaleX="99499" custScaleY="73184" custLinFactNeighborX="886">
        <dgm:presLayoutVars>
          <dgm:chMax val="1"/>
          <dgm:bulletEnabled val="1"/>
        </dgm:presLayoutVars>
      </dgm:prSet>
      <dgm:spPr/>
    </dgm:pt>
    <dgm:pt modelId="{FF5247C4-BCC1-7D4B-8A2C-B2E7C70297A9}" type="pres">
      <dgm:prSet presAssocID="{3F621E4F-7023-A04B-9EB7-2BAAE708A8CD}" presName="levelTx" presStyleLbl="revTx" presStyleIdx="0" presStyleCnt="0">
        <dgm:presLayoutVars>
          <dgm:chMax val="1"/>
          <dgm:bulletEnabled val="1"/>
        </dgm:presLayoutVars>
      </dgm:prSet>
      <dgm:spPr/>
    </dgm:pt>
    <dgm:pt modelId="{8980918F-34EB-8C4F-B278-3C06CBE53839}" type="pres">
      <dgm:prSet presAssocID="{8B7A41CC-AC2D-B14E-9BDD-26CDF14C6399}" presName="Name8" presStyleCnt="0"/>
      <dgm:spPr/>
    </dgm:pt>
    <dgm:pt modelId="{BCB302B7-F811-9945-9638-CDB6D1CC238C}" type="pres">
      <dgm:prSet presAssocID="{8B7A41CC-AC2D-B14E-9BDD-26CDF14C6399}" presName="level" presStyleLbl="node1" presStyleIdx="1" presStyleCnt="3" custScaleX="91594" custScaleY="113253" custLinFactNeighborX="-423" custLinFactNeighborY="393">
        <dgm:presLayoutVars>
          <dgm:chMax val="1"/>
          <dgm:bulletEnabled val="1"/>
        </dgm:presLayoutVars>
      </dgm:prSet>
      <dgm:spPr/>
    </dgm:pt>
    <dgm:pt modelId="{64DDEC6D-2EEB-4C48-AA91-1FB3B4FCC2DC}" type="pres">
      <dgm:prSet presAssocID="{8B7A41CC-AC2D-B14E-9BDD-26CDF14C6399}" presName="levelTx" presStyleLbl="revTx" presStyleIdx="0" presStyleCnt="0">
        <dgm:presLayoutVars>
          <dgm:chMax val="1"/>
          <dgm:bulletEnabled val="1"/>
        </dgm:presLayoutVars>
      </dgm:prSet>
      <dgm:spPr/>
    </dgm:pt>
    <dgm:pt modelId="{363C2C10-31D5-E645-BB6E-BA5B3C5E37C5}" type="pres">
      <dgm:prSet presAssocID="{FA467C2C-2773-F14E-8805-72BDB626F2B8}" presName="Name8" presStyleCnt="0"/>
      <dgm:spPr/>
    </dgm:pt>
    <dgm:pt modelId="{DC362400-F291-DD44-81E5-D72B840EBEE9}" type="pres">
      <dgm:prSet presAssocID="{FA467C2C-2773-F14E-8805-72BDB626F2B8}" presName="level" presStyleLbl="node1" presStyleIdx="2" presStyleCnt="3" custScaleY="156364" custLinFactNeighborX="0" custLinFactNeighborY="-86">
        <dgm:presLayoutVars>
          <dgm:chMax val="1"/>
          <dgm:bulletEnabled val="1"/>
        </dgm:presLayoutVars>
      </dgm:prSet>
      <dgm:spPr/>
    </dgm:pt>
    <dgm:pt modelId="{7BCB4EC2-D5B1-574A-AE7E-8D60E2575860}" type="pres">
      <dgm:prSet presAssocID="{FA467C2C-2773-F14E-8805-72BDB626F2B8}" presName="levelTx" presStyleLbl="revTx" presStyleIdx="0" presStyleCnt="0">
        <dgm:presLayoutVars>
          <dgm:chMax val="1"/>
          <dgm:bulletEnabled val="1"/>
        </dgm:presLayoutVars>
      </dgm:prSet>
      <dgm:spPr/>
    </dgm:pt>
  </dgm:ptLst>
  <dgm:cxnLst>
    <dgm:cxn modelId="{326C7408-FBA6-CF4D-A058-2457D2CD2767}" type="presOf" srcId="{3F621E4F-7023-A04B-9EB7-2BAAE708A8CD}" destId="{FF5247C4-BCC1-7D4B-8A2C-B2E7C70297A9}" srcOrd="1" destOrd="0" presId="urn:microsoft.com/office/officeart/2005/8/layout/pyramid1"/>
    <dgm:cxn modelId="{C81B9713-701A-E74E-979A-AAD811BDD3ED}" type="presOf" srcId="{FA467C2C-2773-F14E-8805-72BDB626F2B8}" destId="{7BCB4EC2-D5B1-574A-AE7E-8D60E2575860}" srcOrd="1" destOrd="0" presId="urn:microsoft.com/office/officeart/2005/8/layout/pyramid1"/>
    <dgm:cxn modelId="{180B0B23-8A82-DA41-B3F5-53E151966628}" type="presOf" srcId="{8B7A41CC-AC2D-B14E-9BDD-26CDF14C6399}" destId="{BCB302B7-F811-9945-9638-CDB6D1CC238C}" srcOrd="0" destOrd="0" presId="urn:microsoft.com/office/officeart/2005/8/layout/pyramid1"/>
    <dgm:cxn modelId="{98E0E323-75B7-4D44-BC01-63A4C9069048}" srcId="{7C993AD8-5CFB-4BE5-ADEF-6040A2C418BF}" destId="{FA467C2C-2773-F14E-8805-72BDB626F2B8}" srcOrd="2" destOrd="0" parTransId="{F8CD91C3-A067-6B4B-9A5D-D317EA42F157}" sibTransId="{0C834600-6C00-DB46-B766-A44FDB110E24}"/>
    <dgm:cxn modelId="{D53E0F45-1D9E-8E4E-83D3-C75E24B8E702}" type="presOf" srcId="{FA467C2C-2773-F14E-8805-72BDB626F2B8}" destId="{DC362400-F291-DD44-81E5-D72B840EBEE9}" srcOrd="0" destOrd="0" presId="urn:microsoft.com/office/officeart/2005/8/layout/pyramid1"/>
    <dgm:cxn modelId="{A1409460-23F3-9D4F-AF70-D1DFCE1CEBDB}" srcId="{7C993AD8-5CFB-4BE5-ADEF-6040A2C418BF}" destId="{3F621E4F-7023-A04B-9EB7-2BAAE708A8CD}" srcOrd="0" destOrd="0" parTransId="{F06D5E5E-4172-2149-A481-C110A57ADAEC}" sibTransId="{71E9AF84-08C2-2741-8807-94D347D739AD}"/>
    <dgm:cxn modelId="{16B81E6D-3F78-864C-9B03-D3153602A709}" srcId="{7C993AD8-5CFB-4BE5-ADEF-6040A2C418BF}" destId="{8B7A41CC-AC2D-B14E-9BDD-26CDF14C6399}" srcOrd="1" destOrd="0" parTransId="{657B0A38-0588-114D-98E9-86CF1EFA76D8}" sibTransId="{0F716D83-EAD7-EE46-9359-BEB885A13A27}"/>
    <dgm:cxn modelId="{95C36073-FFE1-E440-81B3-BFAAFDC72C6A}" type="presOf" srcId="{3F621E4F-7023-A04B-9EB7-2BAAE708A8CD}" destId="{D4CB1646-B32C-674A-89BE-BF9AB02F95E3}" srcOrd="0" destOrd="0" presId="urn:microsoft.com/office/officeart/2005/8/layout/pyramid1"/>
    <dgm:cxn modelId="{AD9FF17B-9B4A-6141-ACC8-A59947F95C19}" type="presOf" srcId="{7C993AD8-5CFB-4BE5-ADEF-6040A2C418BF}" destId="{FEDE7071-1DD6-45E4-851B-22BEC555C545}" srcOrd="0" destOrd="0" presId="urn:microsoft.com/office/officeart/2005/8/layout/pyramid1"/>
    <dgm:cxn modelId="{2332DFD4-6446-EF43-B172-48A3ECAAA1B6}" type="presOf" srcId="{8B7A41CC-AC2D-B14E-9BDD-26CDF14C6399}" destId="{64DDEC6D-2EEB-4C48-AA91-1FB3B4FCC2DC}" srcOrd="1" destOrd="0" presId="urn:microsoft.com/office/officeart/2005/8/layout/pyramid1"/>
    <dgm:cxn modelId="{CF0715B9-D1DD-6A47-B0B0-EE1EE3AA5AF1}" type="presParOf" srcId="{FEDE7071-1DD6-45E4-851B-22BEC555C545}" destId="{90806C49-BAAF-E74E-9B51-79DA9FC9B845}" srcOrd="0" destOrd="0" presId="urn:microsoft.com/office/officeart/2005/8/layout/pyramid1"/>
    <dgm:cxn modelId="{BEE4ED69-1282-A944-92A9-0526FDAFF52A}" type="presParOf" srcId="{90806C49-BAAF-E74E-9B51-79DA9FC9B845}" destId="{D4CB1646-B32C-674A-89BE-BF9AB02F95E3}" srcOrd="0" destOrd="0" presId="urn:microsoft.com/office/officeart/2005/8/layout/pyramid1"/>
    <dgm:cxn modelId="{F64E16C8-3CBE-E341-B1EC-BDF04621237F}" type="presParOf" srcId="{90806C49-BAAF-E74E-9B51-79DA9FC9B845}" destId="{FF5247C4-BCC1-7D4B-8A2C-B2E7C70297A9}" srcOrd="1" destOrd="0" presId="urn:microsoft.com/office/officeart/2005/8/layout/pyramid1"/>
    <dgm:cxn modelId="{3B5F184B-5787-8742-B557-5D702F1E9C69}" type="presParOf" srcId="{FEDE7071-1DD6-45E4-851B-22BEC555C545}" destId="{8980918F-34EB-8C4F-B278-3C06CBE53839}" srcOrd="1" destOrd="0" presId="urn:microsoft.com/office/officeart/2005/8/layout/pyramid1"/>
    <dgm:cxn modelId="{DFE0BE94-BD0E-1848-ADCA-E7D1C4BE8093}" type="presParOf" srcId="{8980918F-34EB-8C4F-B278-3C06CBE53839}" destId="{BCB302B7-F811-9945-9638-CDB6D1CC238C}" srcOrd="0" destOrd="0" presId="urn:microsoft.com/office/officeart/2005/8/layout/pyramid1"/>
    <dgm:cxn modelId="{1F8F6620-750B-DC44-81A1-EEB103FB9D86}" type="presParOf" srcId="{8980918F-34EB-8C4F-B278-3C06CBE53839}" destId="{64DDEC6D-2EEB-4C48-AA91-1FB3B4FCC2DC}" srcOrd="1" destOrd="0" presId="urn:microsoft.com/office/officeart/2005/8/layout/pyramid1"/>
    <dgm:cxn modelId="{78E7BBE4-80F5-6F4A-970A-093F393BABF3}" type="presParOf" srcId="{FEDE7071-1DD6-45E4-851B-22BEC555C545}" destId="{363C2C10-31D5-E645-BB6E-BA5B3C5E37C5}" srcOrd="2" destOrd="0" presId="urn:microsoft.com/office/officeart/2005/8/layout/pyramid1"/>
    <dgm:cxn modelId="{D6DDE6D1-59F0-E045-8088-C3535ED7A292}" type="presParOf" srcId="{363C2C10-31D5-E645-BB6E-BA5B3C5E37C5}" destId="{DC362400-F291-DD44-81E5-D72B840EBEE9}" srcOrd="0" destOrd="0" presId="urn:microsoft.com/office/officeart/2005/8/layout/pyramid1"/>
    <dgm:cxn modelId="{A9E0FCF3-C1ED-8F4A-A25C-0052FD69A3C4}" type="presParOf" srcId="{363C2C10-31D5-E645-BB6E-BA5B3C5E37C5}" destId="{7BCB4EC2-D5B1-574A-AE7E-8D60E2575860}" srcOrd="1" destOrd="0" presId="urn:microsoft.com/office/officeart/2005/8/layout/pyramid1"/>
  </dgm:cxnLst>
  <dgm:bg>
    <a:noFill/>
  </dgm:bg>
  <dgm:whole>
    <a:ln>
      <a:solidFill>
        <a:schemeClr val="bg1"/>
      </a:solidFill>
    </a:ln>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E5A5D6C-CFD5-7E46-B1F8-387FB65200E3}">
      <dsp:nvSpPr>
        <dsp:cNvPr id="0" name=""/>
        <dsp:cNvSpPr/>
      </dsp:nvSpPr>
      <dsp:spPr>
        <a:xfrm>
          <a:off x="0" y="116305"/>
          <a:ext cx="6646592" cy="807642"/>
        </a:xfrm>
        <a:prstGeom prst="roundRect">
          <a:avLst/>
        </a:prstGeom>
        <a:solidFill>
          <a:schemeClr val="accent2">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en-US" sz="2000" b="1" kern="1200" dirty="0">
              <a:latin typeface="Century Gothic" panose="020B0502020202020204" pitchFamily="34" charset="0"/>
            </a:rPr>
            <a:t>Understand who our ELs are by reviewing the Typologies of English Learners </a:t>
          </a:r>
        </a:p>
      </dsp:txBody>
      <dsp:txXfrm>
        <a:off x="39426" y="155731"/>
        <a:ext cx="6567740" cy="728790"/>
      </dsp:txXfrm>
    </dsp:sp>
    <dsp:sp modelId="{CB4DBEBD-A2BF-AC4D-91F2-3EEACB1E6E3D}">
      <dsp:nvSpPr>
        <dsp:cNvPr id="0" name=""/>
        <dsp:cNvSpPr/>
      </dsp:nvSpPr>
      <dsp:spPr>
        <a:xfrm>
          <a:off x="0" y="859983"/>
          <a:ext cx="6646592" cy="807642"/>
        </a:xfrm>
        <a:prstGeom prst="roundRect">
          <a:avLst/>
        </a:prstGeom>
        <a:solidFill>
          <a:schemeClr val="accent2">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en-US" sz="2000" b="1" kern="1200" dirty="0">
              <a:latin typeface="Century Gothic" panose="020B0502020202020204" pitchFamily="34" charset="0"/>
            </a:rPr>
            <a:t>Learn about instructional programs offered to English Learners </a:t>
          </a:r>
        </a:p>
      </dsp:txBody>
      <dsp:txXfrm>
        <a:off x="39426" y="899409"/>
        <a:ext cx="6567740" cy="728790"/>
      </dsp:txXfrm>
    </dsp:sp>
    <dsp:sp modelId="{23ACB927-25B4-764F-B22F-31E8B8D86D8F}">
      <dsp:nvSpPr>
        <dsp:cNvPr id="0" name=""/>
        <dsp:cNvSpPr/>
      </dsp:nvSpPr>
      <dsp:spPr>
        <a:xfrm>
          <a:off x="0" y="1652670"/>
          <a:ext cx="6646592" cy="807642"/>
        </a:xfrm>
        <a:prstGeom prst="roundRect">
          <a:avLst/>
        </a:prstGeom>
        <a:solidFill>
          <a:schemeClr val="accent2">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en-US" sz="2000" b="1" kern="1200" dirty="0">
              <a:latin typeface="Century Gothic" panose="020B0502020202020204" pitchFamily="34" charset="0"/>
            </a:rPr>
            <a:t>Understand how to determine classroom composition for your school site </a:t>
          </a:r>
        </a:p>
      </dsp:txBody>
      <dsp:txXfrm>
        <a:off x="39426" y="1692096"/>
        <a:ext cx="6567740" cy="728790"/>
      </dsp:txXfrm>
    </dsp:sp>
    <dsp:sp modelId="{553DD077-0640-4549-A9C8-B7D396F8B877}">
      <dsp:nvSpPr>
        <dsp:cNvPr id="0" name=""/>
        <dsp:cNvSpPr/>
      </dsp:nvSpPr>
      <dsp:spPr>
        <a:xfrm>
          <a:off x="0" y="2464947"/>
          <a:ext cx="6646592" cy="807642"/>
        </a:xfrm>
        <a:prstGeom prst="roundRect">
          <a:avLst/>
        </a:prstGeom>
        <a:solidFill>
          <a:schemeClr val="accent2">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en-US" sz="2000" b="1" kern="1200" dirty="0">
              <a:latin typeface="Century Gothic" panose="020B0502020202020204" pitchFamily="34" charset="0"/>
            </a:rPr>
            <a:t>Learn how teachers will flexibly group  ELs and SELs for instruction  </a:t>
          </a:r>
        </a:p>
      </dsp:txBody>
      <dsp:txXfrm>
        <a:off x="39426" y="2504373"/>
        <a:ext cx="6567740" cy="728790"/>
      </dsp:txXfrm>
    </dsp:sp>
    <dsp:sp modelId="{A56F6CD9-E03F-F943-864B-93B6CA5F7F7D}">
      <dsp:nvSpPr>
        <dsp:cNvPr id="0" name=""/>
        <dsp:cNvSpPr/>
      </dsp:nvSpPr>
      <dsp:spPr>
        <a:xfrm>
          <a:off x="0" y="3277581"/>
          <a:ext cx="6646592" cy="807642"/>
        </a:xfrm>
        <a:prstGeom prst="roundRect">
          <a:avLst/>
        </a:prstGeom>
        <a:solidFill>
          <a:schemeClr val="accent2">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en-US" sz="2000" b="1" kern="1200" dirty="0">
              <a:latin typeface="Century Gothic" panose="020B0502020202020204" pitchFamily="34" charset="0"/>
            </a:rPr>
            <a:t>Learn about how teachers will differentiate instruction to meet students’ instructional needs</a:t>
          </a:r>
          <a:endParaRPr lang="en-US" sz="2000" kern="1200" dirty="0"/>
        </a:p>
      </dsp:txBody>
      <dsp:txXfrm>
        <a:off x="39426" y="3317007"/>
        <a:ext cx="6567740" cy="72879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09668AE-4213-C74C-9C04-462EFB57EF64}">
      <dsp:nvSpPr>
        <dsp:cNvPr id="0" name=""/>
        <dsp:cNvSpPr/>
      </dsp:nvSpPr>
      <dsp:spPr>
        <a:xfrm>
          <a:off x="-74549" y="0"/>
          <a:ext cx="6778803" cy="1068819"/>
        </a:xfrm>
        <a:prstGeom prst="roundRect">
          <a:avLst>
            <a:gd name="adj" fmla="val 10000"/>
          </a:avLst>
        </a:prstGeom>
        <a:solidFill>
          <a:srgbClr val="FF9300"/>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en-US" sz="1800" b="1" kern="1200" dirty="0">
              <a:solidFill>
                <a:schemeClr val="tx1"/>
              </a:solidFill>
            </a:rPr>
            <a:t>1. Who are our English Learners?</a:t>
          </a:r>
        </a:p>
        <a:p>
          <a:pPr marL="0" lvl="0" indent="0" algn="l" defTabSz="800100">
            <a:lnSpc>
              <a:spcPct val="90000"/>
            </a:lnSpc>
            <a:spcBef>
              <a:spcPct val="0"/>
            </a:spcBef>
            <a:spcAft>
              <a:spcPct val="35000"/>
            </a:spcAft>
            <a:buNone/>
          </a:pPr>
          <a:r>
            <a:rPr lang="en-US" sz="1500" kern="1200" dirty="0">
              <a:solidFill>
                <a:schemeClr val="tx1"/>
              </a:solidFill>
            </a:rPr>
            <a:t>Consider: English Learner (EL) Typologies, ages, proficiency levels, size of population</a:t>
          </a:r>
        </a:p>
      </dsp:txBody>
      <dsp:txXfrm>
        <a:off x="-43244" y="31305"/>
        <a:ext cx="5500411" cy="1006209"/>
      </dsp:txXfrm>
    </dsp:sp>
    <dsp:sp modelId="{53E9A588-920B-F942-ABFB-E5965A86A18D}">
      <dsp:nvSpPr>
        <dsp:cNvPr id="0" name=""/>
        <dsp:cNvSpPr/>
      </dsp:nvSpPr>
      <dsp:spPr>
        <a:xfrm>
          <a:off x="431659" y="1217266"/>
          <a:ext cx="6778803" cy="1068819"/>
        </a:xfrm>
        <a:prstGeom prst="roundRect">
          <a:avLst>
            <a:gd name="adj" fmla="val 10000"/>
          </a:avLst>
        </a:prstGeom>
        <a:solidFill>
          <a:srgbClr val="A6A6A6"/>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en-US" sz="1800" b="1" kern="1200" dirty="0">
              <a:solidFill>
                <a:schemeClr val="tx1"/>
              </a:solidFill>
            </a:rPr>
            <a:t>2. What are our instructional program options?</a:t>
          </a:r>
        </a:p>
        <a:p>
          <a:pPr marL="0" lvl="0" indent="0" algn="l" defTabSz="800100">
            <a:lnSpc>
              <a:spcPct val="90000"/>
            </a:lnSpc>
            <a:spcBef>
              <a:spcPct val="0"/>
            </a:spcBef>
            <a:spcAft>
              <a:spcPct val="35000"/>
            </a:spcAft>
            <a:buNone/>
          </a:pPr>
          <a:r>
            <a:rPr lang="en-US" sz="1500" kern="1200" dirty="0">
              <a:solidFill>
                <a:schemeClr val="tx1"/>
              </a:solidFill>
            </a:rPr>
            <a:t>Consider: Programming and placement based on EL Typologies, parent requests, and available instructional program options</a:t>
          </a:r>
        </a:p>
      </dsp:txBody>
      <dsp:txXfrm>
        <a:off x="462964" y="1248571"/>
        <a:ext cx="5515251" cy="1006209"/>
      </dsp:txXfrm>
    </dsp:sp>
    <dsp:sp modelId="{FD19AD9D-B5CC-E248-9062-E080ED7026A6}">
      <dsp:nvSpPr>
        <dsp:cNvPr id="0" name=""/>
        <dsp:cNvSpPr/>
      </dsp:nvSpPr>
      <dsp:spPr>
        <a:xfrm>
          <a:off x="937868" y="2434532"/>
          <a:ext cx="6778803" cy="1068819"/>
        </a:xfrm>
        <a:prstGeom prst="roundRect">
          <a:avLst>
            <a:gd name="adj" fmla="val 10000"/>
          </a:avLst>
        </a:prstGeom>
        <a:solidFill>
          <a:srgbClr val="CD9B00"/>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en-US" sz="1800" b="1" kern="1200" dirty="0">
              <a:solidFill>
                <a:schemeClr val="tx1"/>
              </a:solidFill>
            </a:rPr>
            <a:t>3. How do we determine classroom composition?</a:t>
          </a:r>
        </a:p>
        <a:p>
          <a:pPr marL="0" lvl="0" indent="0" algn="l" defTabSz="800100">
            <a:lnSpc>
              <a:spcPct val="90000"/>
            </a:lnSpc>
            <a:spcBef>
              <a:spcPct val="0"/>
            </a:spcBef>
            <a:spcAft>
              <a:spcPct val="35000"/>
            </a:spcAft>
            <a:buNone/>
          </a:pPr>
          <a:r>
            <a:rPr lang="en-US" sz="1500" kern="1200" dirty="0">
              <a:solidFill>
                <a:schemeClr val="tx1"/>
              </a:solidFill>
            </a:rPr>
            <a:t>Consider: Student population, both homogeneous and heterogeneous grouping, staffing and available program models</a:t>
          </a:r>
        </a:p>
      </dsp:txBody>
      <dsp:txXfrm>
        <a:off x="969173" y="2465837"/>
        <a:ext cx="5515251" cy="1006209"/>
      </dsp:txXfrm>
    </dsp:sp>
    <dsp:sp modelId="{EFA4A22E-7687-B64B-8B06-DBABE2C55807}">
      <dsp:nvSpPr>
        <dsp:cNvPr id="0" name=""/>
        <dsp:cNvSpPr/>
      </dsp:nvSpPr>
      <dsp:spPr>
        <a:xfrm>
          <a:off x="1444078" y="3651798"/>
          <a:ext cx="6778803" cy="1068819"/>
        </a:xfrm>
        <a:prstGeom prst="roundRect">
          <a:avLst>
            <a:gd name="adj" fmla="val 10000"/>
          </a:avLst>
        </a:prstGeom>
        <a:solidFill>
          <a:srgbClr val="4372C4"/>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en-US" sz="1800" b="1" kern="1200" dirty="0">
              <a:solidFill>
                <a:schemeClr val="tx1"/>
              </a:solidFill>
            </a:rPr>
            <a:t>4. How do we flexibly group students for instruction? </a:t>
          </a:r>
        </a:p>
        <a:p>
          <a:pPr marL="0" lvl="0" indent="0" algn="l" defTabSz="800100">
            <a:lnSpc>
              <a:spcPct val="90000"/>
            </a:lnSpc>
            <a:spcBef>
              <a:spcPct val="0"/>
            </a:spcBef>
            <a:spcAft>
              <a:spcPct val="35000"/>
            </a:spcAft>
            <a:buNone/>
          </a:pPr>
          <a:r>
            <a:rPr lang="en-US" sz="1500" kern="1200" dirty="0">
              <a:solidFill>
                <a:schemeClr val="tx1"/>
              </a:solidFill>
            </a:rPr>
            <a:t>Consider: Comprehensive ELD instruction, individual needs for iELD (homogeneous and heterogeneous), and dELD (homogeneous)</a:t>
          </a:r>
        </a:p>
      </dsp:txBody>
      <dsp:txXfrm>
        <a:off x="1475383" y="3683103"/>
        <a:ext cx="5515251" cy="1006209"/>
      </dsp:txXfrm>
    </dsp:sp>
    <dsp:sp modelId="{A300D1BA-9CFF-8E48-AC70-56F551D2DDB6}">
      <dsp:nvSpPr>
        <dsp:cNvPr id="0" name=""/>
        <dsp:cNvSpPr/>
      </dsp:nvSpPr>
      <dsp:spPr>
        <a:xfrm>
          <a:off x="1801187" y="4869064"/>
          <a:ext cx="7077003" cy="1068819"/>
        </a:xfrm>
        <a:prstGeom prst="roundRect">
          <a:avLst>
            <a:gd name="adj" fmla="val 10000"/>
          </a:avLst>
        </a:prstGeom>
        <a:solidFill>
          <a:srgbClr val="70AE47"/>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l" defTabSz="844550">
            <a:lnSpc>
              <a:spcPct val="90000"/>
            </a:lnSpc>
            <a:spcBef>
              <a:spcPct val="0"/>
            </a:spcBef>
            <a:spcAft>
              <a:spcPct val="35000"/>
            </a:spcAft>
            <a:buNone/>
          </a:pPr>
          <a:r>
            <a:rPr lang="en-US" sz="1900" b="1" kern="1200" dirty="0">
              <a:solidFill>
                <a:schemeClr val="tx1"/>
              </a:solidFill>
            </a:rPr>
            <a:t>5. How do we differentiate instruction to meet students’ needs?</a:t>
          </a:r>
        </a:p>
        <a:p>
          <a:pPr marL="0" lvl="0" indent="0" algn="l" defTabSz="844550">
            <a:lnSpc>
              <a:spcPct val="90000"/>
            </a:lnSpc>
            <a:spcBef>
              <a:spcPct val="0"/>
            </a:spcBef>
            <a:spcAft>
              <a:spcPct val="35000"/>
            </a:spcAft>
            <a:buNone/>
          </a:pPr>
          <a:r>
            <a:rPr lang="en-US" sz="1500" kern="1200" dirty="0">
              <a:solidFill>
                <a:schemeClr val="tx1"/>
              </a:solidFill>
            </a:rPr>
            <a:t>Consider: Formative assessments, ELD levels and progress</a:t>
          </a:r>
        </a:p>
      </dsp:txBody>
      <dsp:txXfrm>
        <a:off x="1832492" y="4900369"/>
        <a:ext cx="5760621" cy="1006209"/>
      </dsp:txXfrm>
    </dsp:sp>
    <dsp:sp modelId="{9E7C5D5F-BC76-6744-AE80-7AF5508194F9}">
      <dsp:nvSpPr>
        <dsp:cNvPr id="0" name=""/>
        <dsp:cNvSpPr/>
      </dsp:nvSpPr>
      <dsp:spPr>
        <a:xfrm>
          <a:off x="6009521" y="780831"/>
          <a:ext cx="694732" cy="694732"/>
        </a:xfrm>
        <a:prstGeom prst="downArrow">
          <a:avLst>
            <a:gd name="adj1" fmla="val 55000"/>
            <a:gd name="adj2" fmla="val 45000"/>
          </a:avLst>
        </a:prstGeom>
        <a:solidFill>
          <a:schemeClr val="bg1">
            <a:alpha val="90000"/>
          </a:schemeClr>
        </a:solidFill>
        <a:ln w="15875" cap="flat" cmpd="sng" algn="ctr">
          <a:solidFill>
            <a:schemeClr val="bg1">
              <a:lumMod val="85000"/>
              <a:alpha val="9000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9370" tIns="39370" rIns="39370" bIns="39370" numCol="1" spcCol="1270" anchor="ctr" anchorCtr="0">
          <a:noAutofit/>
        </a:bodyPr>
        <a:lstStyle/>
        <a:p>
          <a:pPr marL="0" lvl="0" indent="0" algn="ctr" defTabSz="1377950">
            <a:lnSpc>
              <a:spcPct val="90000"/>
            </a:lnSpc>
            <a:spcBef>
              <a:spcPct val="0"/>
            </a:spcBef>
            <a:spcAft>
              <a:spcPct val="35000"/>
            </a:spcAft>
            <a:buNone/>
          </a:pPr>
          <a:endParaRPr lang="en-US" sz="3100" kern="1200"/>
        </a:p>
      </dsp:txBody>
      <dsp:txXfrm>
        <a:off x="6165836" y="780831"/>
        <a:ext cx="382102" cy="522786"/>
      </dsp:txXfrm>
    </dsp:sp>
    <dsp:sp modelId="{3E33CA81-EF9A-EB46-98A0-D9F609ED96D9}">
      <dsp:nvSpPr>
        <dsp:cNvPr id="0" name=""/>
        <dsp:cNvSpPr/>
      </dsp:nvSpPr>
      <dsp:spPr>
        <a:xfrm>
          <a:off x="6515730" y="1998097"/>
          <a:ext cx="694732" cy="694732"/>
        </a:xfrm>
        <a:prstGeom prst="downArrow">
          <a:avLst>
            <a:gd name="adj1" fmla="val 55000"/>
            <a:gd name="adj2" fmla="val 45000"/>
          </a:avLst>
        </a:prstGeom>
        <a:solidFill>
          <a:schemeClr val="bg1">
            <a:alpha val="90000"/>
          </a:schemeClr>
        </a:solidFill>
        <a:ln w="15875" cap="flat" cmpd="sng" algn="ctr">
          <a:solidFill>
            <a:schemeClr val="bg1">
              <a:lumMod val="85000"/>
              <a:alpha val="9000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9370" tIns="39370" rIns="39370" bIns="39370" numCol="1" spcCol="1270" anchor="ctr" anchorCtr="0">
          <a:noAutofit/>
        </a:bodyPr>
        <a:lstStyle/>
        <a:p>
          <a:pPr marL="0" lvl="0" indent="0" algn="ctr" defTabSz="1377950">
            <a:lnSpc>
              <a:spcPct val="90000"/>
            </a:lnSpc>
            <a:spcBef>
              <a:spcPct val="0"/>
            </a:spcBef>
            <a:spcAft>
              <a:spcPct val="35000"/>
            </a:spcAft>
            <a:buNone/>
          </a:pPr>
          <a:endParaRPr lang="en-US" sz="3100" kern="1200"/>
        </a:p>
      </dsp:txBody>
      <dsp:txXfrm>
        <a:off x="6672045" y="1998097"/>
        <a:ext cx="382102" cy="522786"/>
      </dsp:txXfrm>
    </dsp:sp>
    <dsp:sp modelId="{5C56250D-30C4-3740-BAA2-72E1408CDB9C}">
      <dsp:nvSpPr>
        <dsp:cNvPr id="0" name=""/>
        <dsp:cNvSpPr/>
      </dsp:nvSpPr>
      <dsp:spPr>
        <a:xfrm>
          <a:off x="7021939" y="3197550"/>
          <a:ext cx="694732" cy="694732"/>
        </a:xfrm>
        <a:prstGeom prst="downArrow">
          <a:avLst>
            <a:gd name="adj1" fmla="val 55000"/>
            <a:gd name="adj2" fmla="val 45000"/>
          </a:avLst>
        </a:prstGeom>
        <a:solidFill>
          <a:schemeClr val="bg1">
            <a:alpha val="90000"/>
          </a:schemeClr>
        </a:solidFill>
        <a:ln w="15875" cap="flat" cmpd="sng" algn="ctr">
          <a:solidFill>
            <a:schemeClr val="bg1">
              <a:lumMod val="85000"/>
              <a:alpha val="9000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9370" tIns="39370" rIns="39370" bIns="39370" numCol="1" spcCol="1270" anchor="ctr" anchorCtr="0">
          <a:noAutofit/>
        </a:bodyPr>
        <a:lstStyle/>
        <a:p>
          <a:pPr marL="0" lvl="0" indent="0" algn="ctr" defTabSz="1377950">
            <a:lnSpc>
              <a:spcPct val="90000"/>
            </a:lnSpc>
            <a:spcBef>
              <a:spcPct val="0"/>
            </a:spcBef>
            <a:spcAft>
              <a:spcPct val="35000"/>
            </a:spcAft>
            <a:buNone/>
          </a:pPr>
          <a:endParaRPr lang="en-US" sz="3100" kern="1200"/>
        </a:p>
      </dsp:txBody>
      <dsp:txXfrm>
        <a:off x="7178254" y="3197550"/>
        <a:ext cx="382102" cy="522786"/>
      </dsp:txXfrm>
    </dsp:sp>
    <dsp:sp modelId="{797EF32B-4083-224E-9090-494338CF8400}">
      <dsp:nvSpPr>
        <dsp:cNvPr id="0" name=""/>
        <dsp:cNvSpPr/>
      </dsp:nvSpPr>
      <dsp:spPr>
        <a:xfrm>
          <a:off x="7528149" y="4426692"/>
          <a:ext cx="694732" cy="694732"/>
        </a:xfrm>
        <a:prstGeom prst="downArrow">
          <a:avLst>
            <a:gd name="adj1" fmla="val 55000"/>
            <a:gd name="adj2" fmla="val 45000"/>
          </a:avLst>
        </a:prstGeom>
        <a:solidFill>
          <a:schemeClr val="bg1">
            <a:alpha val="90000"/>
          </a:schemeClr>
        </a:solidFill>
        <a:ln w="15875" cap="flat" cmpd="sng" algn="ctr">
          <a:solidFill>
            <a:schemeClr val="bg1">
              <a:lumMod val="85000"/>
              <a:alpha val="9000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9370" tIns="39370" rIns="39370" bIns="39370" numCol="1" spcCol="1270" anchor="ctr" anchorCtr="0">
          <a:noAutofit/>
        </a:bodyPr>
        <a:lstStyle/>
        <a:p>
          <a:pPr marL="0" lvl="0" indent="0" algn="ctr" defTabSz="1377950">
            <a:lnSpc>
              <a:spcPct val="90000"/>
            </a:lnSpc>
            <a:spcBef>
              <a:spcPct val="0"/>
            </a:spcBef>
            <a:spcAft>
              <a:spcPct val="35000"/>
            </a:spcAft>
            <a:buNone/>
          </a:pPr>
          <a:endParaRPr lang="en-US" sz="3100" kern="1200"/>
        </a:p>
      </dsp:txBody>
      <dsp:txXfrm>
        <a:off x="7684464" y="4426692"/>
        <a:ext cx="382102" cy="522786"/>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09668AE-4213-C74C-9C04-462EFB57EF64}">
      <dsp:nvSpPr>
        <dsp:cNvPr id="0" name=""/>
        <dsp:cNvSpPr/>
      </dsp:nvSpPr>
      <dsp:spPr>
        <a:xfrm>
          <a:off x="0" y="0"/>
          <a:ext cx="6778803" cy="1068819"/>
        </a:xfrm>
        <a:prstGeom prst="roundRect">
          <a:avLst>
            <a:gd name="adj" fmla="val 10000"/>
          </a:avLst>
        </a:prstGeom>
        <a:solidFill>
          <a:srgbClr val="FF9300"/>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en-US" sz="1800" b="1" kern="1200" dirty="0">
              <a:solidFill>
                <a:schemeClr val="tx1"/>
              </a:solidFill>
            </a:rPr>
            <a:t>1. Who are our English Learners?</a:t>
          </a:r>
        </a:p>
        <a:p>
          <a:pPr marL="0" lvl="0" indent="0" algn="l" defTabSz="800100">
            <a:lnSpc>
              <a:spcPct val="90000"/>
            </a:lnSpc>
            <a:spcBef>
              <a:spcPct val="0"/>
            </a:spcBef>
            <a:spcAft>
              <a:spcPct val="35000"/>
            </a:spcAft>
            <a:buNone/>
          </a:pPr>
          <a:r>
            <a:rPr lang="en-US" sz="1500" kern="1200" dirty="0">
              <a:solidFill>
                <a:schemeClr val="tx1"/>
              </a:solidFill>
            </a:rPr>
            <a:t>Consider: English Learner (EL) Typologies, ages, proficiency levels, size of population</a:t>
          </a:r>
        </a:p>
      </dsp:txBody>
      <dsp:txXfrm>
        <a:off x="31305" y="31305"/>
        <a:ext cx="5500411" cy="1006209"/>
      </dsp:txXfrm>
    </dsp:sp>
    <dsp:sp modelId="{53E9A588-920B-F942-ABFB-E5965A86A18D}">
      <dsp:nvSpPr>
        <dsp:cNvPr id="0" name=""/>
        <dsp:cNvSpPr/>
      </dsp:nvSpPr>
      <dsp:spPr>
        <a:xfrm>
          <a:off x="506209" y="1217266"/>
          <a:ext cx="6778803" cy="1068819"/>
        </a:xfrm>
        <a:prstGeom prst="roundRect">
          <a:avLst>
            <a:gd name="adj" fmla="val 10000"/>
          </a:avLst>
        </a:prstGeom>
        <a:solidFill>
          <a:srgbClr val="A6A6A6"/>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en-US" sz="1800" b="1" kern="1200">
              <a:solidFill>
                <a:schemeClr val="tx1"/>
              </a:solidFill>
            </a:rPr>
            <a:t>2. What are our instructional program options?</a:t>
          </a:r>
        </a:p>
        <a:p>
          <a:pPr marL="0" lvl="0" indent="0" algn="l" defTabSz="800100">
            <a:lnSpc>
              <a:spcPct val="90000"/>
            </a:lnSpc>
            <a:spcBef>
              <a:spcPct val="0"/>
            </a:spcBef>
            <a:spcAft>
              <a:spcPct val="35000"/>
            </a:spcAft>
            <a:buNone/>
          </a:pPr>
          <a:r>
            <a:rPr lang="en-US" sz="1500" kern="1200">
              <a:solidFill>
                <a:schemeClr val="tx1"/>
              </a:solidFill>
            </a:rPr>
            <a:t>Consider: Programming and placement based on EL Typologies, parent requests, and available instructional program options</a:t>
          </a:r>
        </a:p>
      </dsp:txBody>
      <dsp:txXfrm>
        <a:off x="537514" y="1248571"/>
        <a:ext cx="5515251" cy="1006209"/>
      </dsp:txXfrm>
    </dsp:sp>
    <dsp:sp modelId="{FD19AD9D-B5CC-E248-9062-E080ED7026A6}">
      <dsp:nvSpPr>
        <dsp:cNvPr id="0" name=""/>
        <dsp:cNvSpPr/>
      </dsp:nvSpPr>
      <dsp:spPr>
        <a:xfrm>
          <a:off x="1012418" y="2434532"/>
          <a:ext cx="6778803" cy="1068819"/>
        </a:xfrm>
        <a:prstGeom prst="roundRect">
          <a:avLst>
            <a:gd name="adj" fmla="val 10000"/>
          </a:avLst>
        </a:prstGeom>
        <a:solidFill>
          <a:srgbClr val="CD9B00"/>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en-US" sz="1800" b="1" kern="1200">
              <a:solidFill>
                <a:schemeClr val="tx1"/>
              </a:solidFill>
            </a:rPr>
            <a:t>3. How do we determine classroom composition?</a:t>
          </a:r>
        </a:p>
        <a:p>
          <a:pPr marL="0" lvl="0" indent="0" algn="l" defTabSz="800100">
            <a:lnSpc>
              <a:spcPct val="90000"/>
            </a:lnSpc>
            <a:spcBef>
              <a:spcPct val="0"/>
            </a:spcBef>
            <a:spcAft>
              <a:spcPct val="35000"/>
            </a:spcAft>
            <a:buNone/>
          </a:pPr>
          <a:r>
            <a:rPr lang="en-US" sz="1500" kern="1200">
              <a:solidFill>
                <a:schemeClr val="tx1"/>
              </a:solidFill>
            </a:rPr>
            <a:t>Consider: Student population, both homogeneous and heterogeneous grouping, staffing and available program models</a:t>
          </a:r>
        </a:p>
      </dsp:txBody>
      <dsp:txXfrm>
        <a:off x="1043723" y="2465837"/>
        <a:ext cx="5515251" cy="1006209"/>
      </dsp:txXfrm>
    </dsp:sp>
    <dsp:sp modelId="{EFA4A22E-7687-B64B-8B06-DBABE2C55807}">
      <dsp:nvSpPr>
        <dsp:cNvPr id="0" name=""/>
        <dsp:cNvSpPr/>
      </dsp:nvSpPr>
      <dsp:spPr>
        <a:xfrm>
          <a:off x="1518628" y="3651798"/>
          <a:ext cx="6778803" cy="1068819"/>
        </a:xfrm>
        <a:prstGeom prst="roundRect">
          <a:avLst>
            <a:gd name="adj" fmla="val 10000"/>
          </a:avLst>
        </a:prstGeom>
        <a:solidFill>
          <a:srgbClr val="4372C4"/>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en-US" sz="1800" b="1" kern="1200" dirty="0">
              <a:solidFill>
                <a:schemeClr val="tx1"/>
              </a:solidFill>
            </a:rPr>
            <a:t>4. How do we flexibly group students for instruction? </a:t>
          </a:r>
        </a:p>
        <a:p>
          <a:pPr marL="0" lvl="0" indent="0" algn="l" defTabSz="800100">
            <a:lnSpc>
              <a:spcPct val="90000"/>
            </a:lnSpc>
            <a:spcBef>
              <a:spcPct val="0"/>
            </a:spcBef>
            <a:spcAft>
              <a:spcPct val="35000"/>
            </a:spcAft>
            <a:buNone/>
          </a:pPr>
          <a:r>
            <a:rPr lang="en-US" sz="1500" kern="1200" dirty="0">
              <a:solidFill>
                <a:schemeClr val="tx1"/>
              </a:solidFill>
            </a:rPr>
            <a:t>Consider: Comprehensive ELD instruction, individual needs for iELD (homogeneous and heterogeneous), and dELD (homogeneous)</a:t>
          </a:r>
        </a:p>
      </dsp:txBody>
      <dsp:txXfrm>
        <a:off x="1549933" y="3683103"/>
        <a:ext cx="5515251" cy="1006209"/>
      </dsp:txXfrm>
    </dsp:sp>
    <dsp:sp modelId="{A300D1BA-9CFF-8E48-AC70-56F551D2DDB6}">
      <dsp:nvSpPr>
        <dsp:cNvPr id="0" name=""/>
        <dsp:cNvSpPr/>
      </dsp:nvSpPr>
      <dsp:spPr>
        <a:xfrm>
          <a:off x="2024837" y="4869064"/>
          <a:ext cx="6778803" cy="1068819"/>
        </a:xfrm>
        <a:prstGeom prst="roundRect">
          <a:avLst>
            <a:gd name="adj" fmla="val 10000"/>
          </a:avLst>
        </a:prstGeom>
        <a:solidFill>
          <a:srgbClr val="70AE47"/>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l" defTabSz="844550">
            <a:lnSpc>
              <a:spcPct val="90000"/>
            </a:lnSpc>
            <a:spcBef>
              <a:spcPct val="0"/>
            </a:spcBef>
            <a:spcAft>
              <a:spcPct val="35000"/>
            </a:spcAft>
            <a:buNone/>
          </a:pPr>
          <a:r>
            <a:rPr lang="en-US" sz="1900" b="1" kern="1200" dirty="0">
              <a:solidFill>
                <a:schemeClr val="tx1"/>
              </a:solidFill>
            </a:rPr>
            <a:t>5. How do we differentiate instruction to meet students’ needs?</a:t>
          </a:r>
        </a:p>
        <a:p>
          <a:pPr marL="0" lvl="0" indent="0" algn="l" defTabSz="844550">
            <a:lnSpc>
              <a:spcPct val="90000"/>
            </a:lnSpc>
            <a:spcBef>
              <a:spcPct val="0"/>
            </a:spcBef>
            <a:spcAft>
              <a:spcPct val="35000"/>
            </a:spcAft>
            <a:buNone/>
          </a:pPr>
          <a:r>
            <a:rPr lang="en-US" sz="1500" kern="1200" dirty="0">
              <a:solidFill>
                <a:schemeClr val="tx1"/>
              </a:solidFill>
            </a:rPr>
            <a:t>Consider: Formative assessments, ELD levels and progress</a:t>
          </a:r>
        </a:p>
      </dsp:txBody>
      <dsp:txXfrm>
        <a:off x="2056142" y="4900369"/>
        <a:ext cx="5515251" cy="1006209"/>
      </dsp:txXfrm>
    </dsp:sp>
    <dsp:sp modelId="{9E7C5D5F-BC76-6744-AE80-7AF5508194F9}">
      <dsp:nvSpPr>
        <dsp:cNvPr id="0" name=""/>
        <dsp:cNvSpPr/>
      </dsp:nvSpPr>
      <dsp:spPr>
        <a:xfrm>
          <a:off x="6084071" y="780831"/>
          <a:ext cx="694732" cy="694732"/>
        </a:xfrm>
        <a:prstGeom prst="downArrow">
          <a:avLst>
            <a:gd name="adj1" fmla="val 55000"/>
            <a:gd name="adj2" fmla="val 45000"/>
          </a:avLst>
        </a:prstGeom>
        <a:solidFill>
          <a:schemeClr val="bg1">
            <a:alpha val="90000"/>
          </a:schemeClr>
        </a:solidFill>
        <a:ln w="15875" cap="flat" cmpd="sng" algn="ctr">
          <a:solidFill>
            <a:schemeClr val="bg1">
              <a:lumMod val="85000"/>
              <a:alpha val="9000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9370" tIns="39370" rIns="39370" bIns="39370" numCol="1" spcCol="1270" anchor="ctr" anchorCtr="0">
          <a:noAutofit/>
        </a:bodyPr>
        <a:lstStyle/>
        <a:p>
          <a:pPr marL="0" lvl="0" indent="0" algn="ctr" defTabSz="1377950">
            <a:lnSpc>
              <a:spcPct val="90000"/>
            </a:lnSpc>
            <a:spcBef>
              <a:spcPct val="0"/>
            </a:spcBef>
            <a:spcAft>
              <a:spcPct val="35000"/>
            </a:spcAft>
            <a:buNone/>
          </a:pPr>
          <a:endParaRPr lang="en-US" sz="3100" kern="1200"/>
        </a:p>
      </dsp:txBody>
      <dsp:txXfrm>
        <a:off x="6240386" y="780831"/>
        <a:ext cx="382102" cy="522786"/>
      </dsp:txXfrm>
    </dsp:sp>
    <dsp:sp modelId="{3E33CA81-EF9A-EB46-98A0-D9F609ED96D9}">
      <dsp:nvSpPr>
        <dsp:cNvPr id="0" name=""/>
        <dsp:cNvSpPr/>
      </dsp:nvSpPr>
      <dsp:spPr>
        <a:xfrm>
          <a:off x="6590280" y="1998097"/>
          <a:ext cx="694732" cy="694732"/>
        </a:xfrm>
        <a:prstGeom prst="downArrow">
          <a:avLst>
            <a:gd name="adj1" fmla="val 55000"/>
            <a:gd name="adj2" fmla="val 45000"/>
          </a:avLst>
        </a:prstGeom>
        <a:solidFill>
          <a:schemeClr val="bg1">
            <a:alpha val="90000"/>
          </a:schemeClr>
        </a:solidFill>
        <a:ln w="15875" cap="flat" cmpd="sng" algn="ctr">
          <a:solidFill>
            <a:schemeClr val="bg1">
              <a:lumMod val="85000"/>
              <a:alpha val="9000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9370" tIns="39370" rIns="39370" bIns="39370" numCol="1" spcCol="1270" anchor="ctr" anchorCtr="0">
          <a:noAutofit/>
        </a:bodyPr>
        <a:lstStyle/>
        <a:p>
          <a:pPr marL="0" lvl="0" indent="0" algn="ctr" defTabSz="1377950">
            <a:lnSpc>
              <a:spcPct val="90000"/>
            </a:lnSpc>
            <a:spcBef>
              <a:spcPct val="0"/>
            </a:spcBef>
            <a:spcAft>
              <a:spcPct val="35000"/>
            </a:spcAft>
            <a:buNone/>
          </a:pPr>
          <a:endParaRPr lang="en-US" sz="3100" kern="1200"/>
        </a:p>
      </dsp:txBody>
      <dsp:txXfrm>
        <a:off x="6746595" y="1998097"/>
        <a:ext cx="382102" cy="522786"/>
      </dsp:txXfrm>
    </dsp:sp>
    <dsp:sp modelId="{5C56250D-30C4-3740-BAA2-72E1408CDB9C}">
      <dsp:nvSpPr>
        <dsp:cNvPr id="0" name=""/>
        <dsp:cNvSpPr/>
      </dsp:nvSpPr>
      <dsp:spPr>
        <a:xfrm>
          <a:off x="7096489" y="3197550"/>
          <a:ext cx="694732" cy="694732"/>
        </a:xfrm>
        <a:prstGeom prst="downArrow">
          <a:avLst>
            <a:gd name="adj1" fmla="val 55000"/>
            <a:gd name="adj2" fmla="val 45000"/>
          </a:avLst>
        </a:prstGeom>
        <a:solidFill>
          <a:schemeClr val="bg1">
            <a:alpha val="90000"/>
          </a:schemeClr>
        </a:solidFill>
        <a:ln w="15875" cap="flat" cmpd="sng" algn="ctr">
          <a:solidFill>
            <a:schemeClr val="bg1">
              <a:lumMod val="85000"/>
              <a:alpha val="9000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9370" tIns="39370" rIns="39370" bIns="39370" numCol="1" spcCol="1270" anchor="ctr" anchorCtr="0">
          <a:noAutofit/>
        </a:bodyPr>
        <a:lstStyle/>
        <a:p>
          <a:pPr marL="0" lvl="0" indent="0" algn="ctr" defTabSz="1377950">
            <a:lnSpc>
              <a:spcPct val="90000"/>
            </a:lnSpc>
            <a:spcBef>
              <a:spcPct val="0"/>
            </a:spcBef>
            <a:spcAft>
              <a:spcPct val="35000"/>
            </a:spcAft>
            <a:buNone/>
          </a:pPr>
          <a:endParaRPr lang="en-US" sz="3100" kern="1200"/>
        </a:p>
      </dsp:txBody>
      <dsp:txXfrm>
        <a:off x="7252804" y="3197550"/>
        <a:ext cx="382102" cy="522786"/>
      </dsp:txXfrm>
    </dsp:sp>
    <dsp:sp modelId="{797EF32B-4083-224E-9090-494338CF8400}">
      <dsp:nvSpPr>
        <dsp:cNvPr id="0" name=""/>
        <dsp:cNvSpPr/>
      </dsp:nvSpPr>
      <dsp:spPr>
        <a:xfrm>
          <a:off x="7602699" y="4426692"/>
          <a:ext cx="694732" cy="694732"/>
        </a:xfrm>
        <a:prstGeom prst="downArrow">
          <a:avLst>
            <a:gd name="adj1" fmla="val 55000"/>
            <a:gd name="adj2" fmla="val 45000"/>
          </a:avLst>
        </a:prstGeom>
        <a:solidFill>
          <a:schemeClr val="bg1">
            <a:alpha val="90000"/>
          </a:schemeClr>
        </a:solidFill>
        <a:ln w="15875" cap="flat" cmpd="sng" algn="ctr">
          <a:solidFill>
            <a:schemeClr val="bg1">
              <a:lumMod val="85000"/>
              <a:alpha val="9000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9370" tIns="39370" rIns="39370" bIns="39370" numCol="1" spcCol="1270" anchor="ctr" anchorCtr="0">
          <a:noAutofit/>
        </a:bodyPr>
        <a:lstStyle/>
        <a:p>
          <a:pPr marL="0" lvl="0" indent="0" algn="ctr" defTabSz="1377950">
            <a:lnSpc>
              <a:spcPct val="90000"/>
            </a:lnSpc>
            <a:spcBef>
              <a:spcPct val="0"/>
            </a:spcBef>
            <a:spcAft>
              <a:spcPct val="35000"/>
            </a:spcAft>
            <a:buNone/>
          </a:pPr>
          <a:endParaRPr lang="en-US" sz="3100" kern="1200"/>
        </a:p>
      </dsp:txBody>
      <dsp:txXfrm>
        <a:off x="7759014" y="4426692"/>
        <a:ext cx="382102" cy="522786"/>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09668AE-4213-C74C-9C04-462EFB57EF64}">
      <dsp:nvSpPr>
        <dsp:cNvPr id="0" name=""/>
        <dsp:cNvSpPr/>
      </dsp:nvSpPr>
      <dsp:spPr>
        <a:xfrm>
          <a:off x="0" y="0"/>
          <a:ext cx="6778803" cy="1068819"/>
        </a:xfrm>
        <a:prstGeom prst="roundRect">
          <a:avLst>
            <a:gd name="adj" fmla="val 10000"/>
          </a:avLst>
        </a:prstGeom>
        <a:solidFill>
          <a:srgbClr val="FF9300"/>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en-US" sz="1800" b="1" kern="1200">
              <a:solidFill>
                <a:schemeClr val="tx1"/>
              </a:solidFill>
            </a:rPr>
            <a:t>1. Who are our English Learners?</a:t>
          </a:r>
        </a:p>
        <a:p>
          <a:pPr marL="0" lvl="0" indent="0" algn="l" defTabSz="800100">
            <a:lnSpc>
              <a:spcPct val="90000"/>
            </a:lnSpc>
            <a:spcBef>
              <a:spcPct val="0"/>
            </a:spcBef>
            <a:spcAft>
              <a:spcPct val="35000"/>
            </a:spcAft>
            <a:buNone/>
          </a:pPr>
          <a:r>
            <a:rPr lang="en-US" sz="1500" kern="1200">
              <a:solidFill>
                <a:schemeClr val="tx1"/>
              </a:solidFill>
            </a:rPr>
            <a:t>Consider: English Learner (EL) Typologies, ages, proficiency levels, size of population</a:t>
          </a:r>
        </a:p>
      </dsp:txBody>
      <dsp:txXfrm>
        <a:off x="31305" y="31305"/>
        <a:ext cx="5500411" cy="1006209"/>
      </dsp:txXfrm>
    </dsp:sp>
    <dsp:sp modelId="{53E9A588-920B-F942-ABFB-E5965A86A18D}">
      <dsp:nvSpPr>
        <dsp:cNvPr id="0" name=""/>
        <dsp:cNvSpPr/>
      </dsp:nvSpPr>
      <dsp:spPr>
        <a:xfrm>
          <a:off x="506209" y="1217266"/>
          <a:ext cx="6778803" cy="1068819"/>
        </a:xfrm>
        <a:prstGeom prst="roundRect">
          <a:avLst>
            <a:gd name="adj" fmla="val 10000"/>
          </a:avLst>
        </a:prstGeom>
        <a:solidFill>
          <a:srgbClr val="A6A6A6"/>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en-US" sz="1800" b="1" kern="1200">
              <a:solidFill>
                <a:schemeClr val="tx1"/>
              </a:solidFill>
            </a:rPr>
            <a:t>2. What are our instructional program options?</a:t>
          </a:r>
        </a:p>
        <a:p>
          <a:pPr marL="0" lvl="0" indent="0" algn="l" defTabSz="800100">
            <a:lnSpc>
              <a:spcPct val="90000"/>
            </a:lnSpc>
            <a:spcBef>
              <a:spcPct val="0"/>
            </a:spcBef>
            <a:spcAft>
              <a:spcPct val="35000"/>
            </a:spcAft>
            <a:buNone/>
          </a:pPr>
          <a:r>
            <a:rPr lang="en-US" sz="1500" kern="1200">
              <a:solidFill>
                <a:schemeClr val="tx1"/>
              </a:solidFill>
            </a:rPr>
            <a:t>Consider: Programming and placement based on EL Typologies, parent requests, and available instructional program options</a:t>
          </a:r>
        </a:p>
      </dsp:txBody>
      <dsp:txXfrm>
        <a:off x="537514" y="1248571"/>
        <a:ext cx="5515251" cy="1006209"/>
      </dsp:txXfrm>
    </dsp:sp>
    <dsp:sp modelId="{FD19AD9D-B5CC-E248-9062-E080ED7026A6}">
      <dsp:nvSpPr>
        <dsp:cNvPr id="0" name=""/>
        <dsp:cNvSpPr/>
      </dsp:nvSpPr>
      <dsp:spPr>
        <a:xfrm>
          <a:off x="1012418" y="2434532"/>
          <a:ext cx="6778803" cy="1068819"/>
        </a:xfrm>
        <a:prstGeom prst="roundRect">
          <a:avLst>
            <a:gd name="adj" fmla="val 10000"/>
          </a:avLst>
        </a:prstGeom>
        <a:solidFill>
          <a:srgbClr val="CD9B00"/>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en-US" sz="1800" b="1" kern="1200">
              <a:solidFill>
                <a:schemeClr val="tx1"/>
              </a:solidFill>
            </a:rPr>
            <a:t>3. How do we determine classroom composition?</a:t>
          </a:r>
        </a:p>
        <a:p>
          <a:pPr marL="0" lvl="0" indent="0" algn="l" defTabSz="800100">
            <a:lnSpc>
              <a:spcPct val="90000"/>
            </a:lnSpc>
            <a:spcBef>
              <a:spcPct val="0"/>
            </a:spcBef>
            <a:spcAft>
              <a:spcPct val="35000"/>
            </a:spcAft>
            <a:buNone/>
          </a:pPr>
          <a:r>
            <a:rPr lang="en-US" sz="1500" kern="1200">
              <a:solidFill>
                <a:schemeClr val="tx1"/>
              </a:solidFill>
            </a:rPr>
            <a:t>Consider: Student population, both homogeneous and heterogeneous grouping, staffing and available program models</a:t>
          </a:r>
        </a:p>
      </dsp:txBody>
      <dsp:txXfrm>
        <a:off x="1043723" y="2465837"/>
        <a:ext cx="5515251" cy="1006209"/>
      </dsp:txXfrm>
    </dsp:sp>
    <dsp:sp modelId="{EFA4A22E-7687-B64B-8B06-DBABE2C55807}">
      <dsp:nvSpPr>
        <dsp:cNvPr id="0" name=""/>
        <dsp:cNvSpPr/>
      </dsp:nvSpPr>
      <dsp:spPr>
        <a:xfrm>
          <a:off x="1518628" y="3651798"/>
          <a:ext cx="6778803" cy="1068819"/>
        </a:xfrm>
        <a:prstGeom prst="roundRect">
          <a:avLst>
            <a:gd name="adj" fmla="val 10000"/>
          </a:avLst>
        </a:prstGeom>
        <a:solidFill>
          <a:srgbClr val="4372C4"/>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en-US" sz="1800" b="1" kern="1200" dirty="0">
              <a:solidFill>
                <a:schemeClr val="tx1"/>
              </a:solidFill>
            </a:rPr>
            <a:t>4. How do we flexibly group students for instruction? </a:t>
          </a:r>
        </a:p>
        <a:p>
          <a:pPr marL="0" lvl="0" indent="0" algn="l" defTabSz="800100">
            <a:lnSpc>
              <a:spcPct val="90000"/>
            </a:lnSpc>
            <a:spcBef>
              <a:spcPct val="0"/>
            </a:spcBef>
            <a:spcAft>
              <a:spcPct val="35000"/>
            </a:spcAft>
            <a:buNone/>
          </a:pPr>
          <a:r>
            <a:rPr lang="en-US" sz="1500" kern="1200" dirty="0">
              <a:solidFill>
                <a:schemeClr val="tx1"/>
              </a:solidFill>
            </a:rPr>
            <a:t>Consider: Comprehensive ELD instruction, individual needs for iELD (homogeneous and heterogeneous), and dELD (homogeneous)</a:t>
          </a:r>
        </a:p>
      </dsp:txBody>
      <dsp:txXfrm>
        <a:off x="1549933" y="3683103"/>
        <a:ext cx="5515251" cy="1006209"/>
      </dsp:txXfrm>
    </dsp:sp>
    <dsp:sp modelId="{A300D1BA-9CFF-8E48-AC70-56F551D2DDB6}">
      <dsp:nvSpPr>
        <dsp:cNvPr id="0" name=""/>
        <dsp:cNvSpPr/>
      </dsp:nvSpPr>
      <dsp:spPr>
        <a:xfrm>
          <a:off x="2024837" y="4869064"/>
          <a:ext cx="6778803" cy="1068819"/>
        </a:xfrm>
        <a:prstGeom prst="roundRect">
          <a:avLst>
            <a:gd name="adj" fmla="val 10000"/>
          </a:avLst>
        </a:prstGeom>
        <a:solidFill>
          <a:srgbClr val="70AE47"/>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l" defTabSz="844550">
            <a:lnSpc>
              <a:spcPct val="90000"/>
            </a:lnSpc>
            <a:spcBef>
              <a:spcPct val="0"/>
            </a:spcBef>
            <a:spcAft>
              <a:spcPct val="35000"/>
            </a:spcAft>
            <a:buNone/>
          </a:pPr>
          <a:r>
            <a:rPr lang="en-US" sz="1900" b="1" kern="1200" dirty="0">
              <a:solidFill>
                <a:schemeClr val="tx1"/>
              </a:solidFill>
            </a:rPr>
            <a:t>5. How do we differentiate instruction to meet students’ needs?</a:t>
          </a:r>
        </a:p>
        <a:p>
          <a:pPr marL="0" lvl="0" indent="0" algn="l" defTabSz="844550">
            <a:lnSpc>
              <a:spcPct val="90000"/>
            </a:lnSpc>
            <a:spcBef>
              <a:spcPct val="0"/>
            </a:spcBef>
            <a:spcAft>
              <a:spcPct val="35000"/>
            </a:spcAft>
            <a:buNone/>
          </a:pPr>
          <a:r>
            <a:rPr lang="en-US" sz="1500" kern="1200" dirty="0">
              <a:solidFill>
                <a:schemeClr val="tx1"/>
              </a:solidFill>
            </a:rPr>
            <a:t>Consider: Formative assessments, ELD levels and progress</a:t>
          </a:r>
        </a:p>
      </dsp:txBody>
      <dsp:txXfrm>
        <a:off x="2056142" y="4900369"/>
        <a:ext cx="5515251" cy="1006209"/>
      </dsp:txXfrm>
    </dsp:sp>
    <dsp:sp modelId="{9E7C5D5F-BC76-6744-AE80-7AF5508194F9}">
      <dsp:nvSpPr>
        <dsp:cNvPr id="0" name=""/>
        <dsp:cNvSpPr/>
      </dsp:nvSpPr>
      <dsp:spPr>
        <a:xfrm>
          <a:off x="6084071" y="780831"/>
          <a:ext cx="694732" cy="694732"/>
        </a:xfrm>
        <a:prstGeom prst="downArrow">
          <a:avLst>
            <a:gd name="adj1" fmla="val 55000"/>
            <a:gd name="adj2" fmla="val 45000"/>
          </a:avLst>
        </a:prstGeom>
        <a:solidFill>
          <a:schemeClr val="bg1">
            <a:alpha val="90000"/>
          </a:schemeClr>
        </a:solidFill>
        <a:ln w="15875" cap="flat" cmpd="sng" algn="ctr">
          <a:solidFill>
            <a:schemeClr val="bg1">
              <a:lumMod val="85000"/>
              <a:alpha val="9000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9370" tIns="39370" rIns="39370" bIns="39370" numCol="1" spcCol="1270" anchor="ctr" anchorCtr="0">
          <a:noAutofit/>
        </a:bodyPr>
        <a:lstStyle/>
        <a:p>
          <a:pPr marL="0" lvl="0" indent="0" algn="ctr" defTabSz="1377950">
            <a:lnSpc>
              <a:spcPct val="90000"/>
            </a:lnSpc>
            <a:spcBef>
              <a:spcPct val="0"/>
            </a:spcBef>
            <a:spcAft>
              <a:spcPct val="35000"/>
            </a:spcAft>
            <a:buNone/>
          </a:pPr>
          <a:endParaRPr lang="en-US" sz="3100" kern="1200"/>
        </a:p>
      </dsp:txBody>
      <dsp:txXfrm>
        <a:off x="6240386" y="780831"/>
        <a:ext cx="382102" cy="522786"/>
      </dsp:txXfrm>
    </dsp:sp>
    <dsp:sp modelId="{3E33CA81-EF9A-EB46-98A0-D9F609ED96D9}">
      <dsp:nvSpPr>
        <dsp:cNvPr id="0" name=""/>
        <dsp:cNvSpPr/>
      </dsp:nvSpPr>
      <dsp:spPr>
        <a:xfrm>
          <a:off x="6590280" y="1998097"/>
          <a:ext cx="694732" cy="694732"/>
        </a:xfrm>
        <a:prstGeom prst="downArrow">
          <a:avLst>
            <a:gd name="adj1" fmla="val 55000"/>
            <a:gd name="adj2" fmla="val 45000"/>
          </a:avLst>
        </a:prstGeom>
        <a:solidFill>
          <a:schemeClr val="bg1">
            <a:alpha val="90000"/>
          </a:schemeClr>
        </a:solidFill>
        <a:ln w="15875" cap="flat" cmpd="sng" algn="ctr">
          <a:solidFill>
            <a:schemeClr val="bg1">
              <a:lumMod val="85000"/>
              <a:alpha val="9000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9370" tIns="39370" rIns="39370" bIns="39370" numCol="1" spcCol="1270" anchor="ctr" anchorCtr="0">
          <a:noAutofit/>
        </a:bodyPr>
        <a:lstStyle/>
        <a:p>
          <a:pPr marL="0" lvl="0" indent="0" algn="ctr" defTabSz="1377950">
            <a:lnSpc>
              <a:spcPct val="90000"/>
            </a:lnSpc>
            <a:spcBef>
              <a:spcPct val="0"/>
            </a:spcBef>
            <a:spcAft>
              <a:spcPct val="35000"/>
            </a:spcAft>
            <a:buNone/>
          </a:pPr>
          <a:endParaRPr lang="en-US" sz="3100" kern="1200"/>
        </a:p>
      </dsp:txBody>
      <dsp:txXfrm>
        <a:off x="6746595" y="1998097"/>
        <a:ext cx="382102" cy="522786"/>
      </dsp:txXfrm>
    </dsp:sp>
    <dsp:sp modelId="{5C56250D-30C4-3740-BAA2-72E1408CDB9C}">
      <dsp:nvSpPr>
        <dsp:cNvPr id="0" name=""/>
        <dsp:cNvSpPr/>
      </dsp:nvSpPr>
      <dsp:spPr>
        <a:xfrm>
          <a:off x="7096489" y="3197550"/>
          <a:ext cx="694732" cy="694732"/>
        </a:xfrm>
        <a:prstGeom prst="downArrow">
          <a:avLst>
            <a:gd name="adj1" fmla="val 55000"/>
            <a:gd name="adj2" fmla="val 45000"/>
          </a:avLst>
        </a:prstGeom>
        <a:solidFill>
          <a:schemeClr val="bg1">
            <a:alpha val="90000"/>
          </a:schemeClr>
        </a:solidFill>
        <a:ln w="15875" cap="flat" cmpd="sng" algn="ctr">
          <a:solidFill>
            <a:schemeClr val="bg1">
              <a:lumMod val="85000"/>
              <a:alpha val="9000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9370" tIns="39370" rIns="39370" bIns="39370" numCol="1" spcCol="1270" anchor="ctr" anchorCtr="0">
          <a:noAutofit/>
        </a:bodyPr>
        <a:lstStyle/>
        <a:p>
          <a:pPr marL="0" lvl="0" indent="0" algn="ctr" defTabSz="1377950">
            <a:lnSpc>
              <a:spcPct val="90000"/>
            </a:lnSpc>
            <a:spcBef>
              <a:spcPct val="0"/>
            </a:spcBef>
            <a:spcAft>
              <a:spcPct val="35000"/>
            </a:spcAft>
            <a:buNone/>
          </a:pPr>
          <a:endParaRPr lang="en-US" sz="3100" kern="1200"/>
        </a:p>
      </dsp:txBody>
      <dsp:txXfrm>
        <a:off x="7252804" y="3197550"/>
        <a:ext cx="382102" cy="522786"/>
      </dsp:txXfrm>
    </dsp:sp>
    <dsp:sp modelId="{797EF32B-4083-224E-9090-494338CF8400}">
      <dsp:nvSpPr>
        <dsp:cNvPr id="0" name=""/>
        <dsp:cNvSpPr/>
      </dsp:nvSpPr>
      <dsp:spPr>
        <a:xfrm>
          <a:off x="7602699" y="4426692"/>
          <a:ext cx="694732" cy="694732"/>
        </a:xfrm>
        <a:prstGeom prst="downArrow">
          <a:avLst>
            <a:gd name="adj1" fmla="val 55000"/>
            <a:gd name="adj2" fmla="val 45000"/>
          </a:avLst>
        </a:prstGeom>
        <a:solidFill>
          <a:schemeClr val="bg1">
            <a:alpha val="90000"/>
          </a:schemeClr>
        </a:solidFill>
        <a:ln w="15875" cap="flat" cmpd="sng" algn="ctr">
          <a:solidFill>
            <a:schemeClr val="bg1">
              <a:lumMod val="85000"/>
              <a:alpha val="9000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9370" tIns="39370" rIns="39370" bIns="39370" numCol="1" spcCol="1270" anchor="ctr" anchorCtr="0">
          <a:noAutofit/>
        </a:bodyPr>
        <a:lstStyle/>
        <a:p>
          <a:pPr marL="0" lvl="0" indent="0" algn="ctr" defTabSz="1377950">
            <a:lnSpc>
              <a:spcPct val="90000"/>
            </a:lnSpc>
            <a:spcBef>
              <a:spcPct val="0"/>
            </a:spcBef>
            <a:spcAft>
              <a:spcPct val="35000"/>
            </a:spcAft>
            <a:buNone/>
          </a:pPr>
          <a:endParaRPr lang="en-US" sz="3100" kern="1200"/>
        </a:p>
      </dsp:txBody>
      <dsp:txXfrm>
        <a:off x="7759014" y="4426692"/>
        <a:ext cx="382102" cy="522786"/>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09668AE-4213-C74C-9C04-462EFB57EF64}">
      <dsp:nvSpPr>
        <dsp:cNvPr id="0" name=""/>
        <dsp:cNvSpPr/>
      </dsp:nvSpPr>
      <dsp:spPr>
        <a:xfrm>
          <a:off x="0" y="0"/>
          <a:ext cx="6778803" cy="1068819"/>
        </a:xfrm>
        <a:prstGeom prst="roundRect">
          <a:avLst>
            <a:gd name="adj" fmla="val 10000"/>
          </a:avLst>
        </a:prstGeom>
        <a:solidFill>
          <a:srgbClr val="FF9300"/>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en-US" sz="1800" b="1" kern="1200" dirty="0">
              <a:solidFill>
                <a:schemeClr val="tx1"/>
              </a:solidFill>
            </a:rPr>
            <a:t>1. Who are our English Learners?</a:t>
          </a:r>
        </a:p>
        <a:p>
          <a:pPr marL="0" lvl="0" indent="0" algn="l" defTabSz="800100">
            <a:lnSpc>
              <a:spcPct val="90000"/>
            </a:lnSpc>
            <a:spcBef>
              <a:spcPct val="0"/>
            </a:spcBef>
            <a:spcAft>
              <a:spcPct val="35000"/>
            </a:spcAft>
            <a:buNone/>
          </a:pPr>
          <a:r>
            <a:rPr lang="en-US" sz="1500" kern="1200" dirty="0">
              <a:solidFill>
                <a:schemeClr val="tx1"/>
              </a:solidFill>
            </a:rPr>
            <a:t>Consider: English Learner (EL) Typologies, ages, proficiency levels, size of population</a:t>
          </a:r>
        </a:p>
      </dsp:txBody>
      <dsp:txXfrm>
        <a:off x="31305" y="31305"/>
        <a:ext cx="5500411" cy="1006209"/>
      </dsp:txXfrm>
    </dsp:sp>
    <dsp:sp modelId="{53E9A588-920B-F942-ABFB-E5965A86A18D}">
      <dsp:nvSpPr>
        <dsp:cNvPr id="0" name=""/>
        <dsp:cNvSpPr/>
      </dsp:nvSpPr>
      <dsp:spPr>
        <a:xfrm>
          <a:off x="506209" y="1217266"/>
          <a:ext cx="6778803" cy="1068819"/>
        </a:xfrm>
        <a:prstGeom prst="roundRect">
          <a:avLst>
            <a:gd name="adj" fmla="val 10000"/>
          </a:avLst>
        </a:prstGeom>
        <a:solidFill>
          <a:srgbClr val="A6A6A6"/>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en-US" sz="1800" b="1" kern="1200" dirty="0">
              <a:solidFill>
                <a:schemeClr val="tx1"/>
              </a:solidFill>
            </a:rPr>
            <a:t>2. What are our instructional program options?</a:t>
          </a:r>
        </a:p>
        <a:p>
          <a:pPr marL="0" lvl="0" indent="0" algn="l" defTabSz="800100">
            <a:lnSpc>
              <a:spcPct val="90000"/>
            </a:lnSpc>
            <a:spcBef>
              <a:spcPct val="0"/>
            </a:spcBef>
            <a:spcAft>
              <a:spcPct val="35000"/>
            </a:spcAft>
            <a:buNone/>
          </a:pPr>
          <a:r>
            <a:rPr lang="en-US" sz="1500" kern="1200" dirty="0">
              <a:solidFill>
                <a:schemeClr val="tx1"/>
              </a:solidFill>
            </a:rPr>
            <a:t>Consider: Programming and placement based on EL Typologies, parent requests, and available instructional program options</a:t>
          </a:r>
        </a:p>
      </dsp:txBody>
      <dsp:txXfrm>
        <a:off x="537514" y="1248571"/>
        <a:ext cx="5515251" cy="1006209"/>
      </dsp:txXfrm>
    </dsp:sp>
    <dsp:sp modelId="{FD19AD9D-B5CC-E248-9062-E080ED7026A6}">
      <dsp:nvSpPr>
        <dsp:cNvPr id="0" name=""/>
        <dsp:cNvSpPr/>
      </dsp:nvSpPr>
      <dsp:spPr>
        <a:xfrm>
          <a:off x="1012418" y="2434532"/>
          <a:ext cx="6778803" cy="1068819"/>
        </a:xfrm>
        <a:prstGeom prst="roundRect">
          <a:avLst>
            <a:gd name="adj" fmla="val 10000"/>
          </a:avLst>
        </a:prstGeom>
        <a:solidFill>
          <a:srgbClr val="CD9B00"/>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en-US" sz="1800" b="1" kern="1200" dirty="0">
              <a:solidFill>
                <a:schemeClr val="tx1"/>
              </a:solidFill>
            </a:rPr>
            <a:t>3. How do we determine classroom composition?</a:t>
          </a:r>
        </a:p>
        <a:p>
          <a:pPr marL="0" lvl="0" indent="0" algn="l" defTabSz="800100">
            <a:lnSpc>
              <a:spcPct val="90000"/>
            </a:lnSpc>
            <a:spcBef>
              <a:spcPct val="0"/>
            </a:spcBef>
            <a:spcAft>
              <a:spcPct val="35000"/>
            </a:spcAft>
            <a:buNone/>
          </a:pPr>
          <a:r>
            <a:rPr lang="en-US" sz="1500" kern="1200" dirty="0">
              <a:solidFill>
                <a:schemeClr val="tx1"/>
              </a:solidFill>
            </a:rPr>
            <a:t>Consider: Student population, both homogeneous and heterogeneous grouping, staffing and available program models</a:t>
          </a:r>
        </a:p>
      </dsp:txBody>
      <dsp:txXfrm>
        <a:off x="1043723" y="2465837"/>
        <a:ext cx="5515251" cy="1006209"/>
      </dsp:txXfrm>
    </dsp:sp>
    <dsp:sp modelId="{EFA4A22E-7687-B64B-8B06-DBABE2C55807}">
      <dsp:nvSpPr>
        <dsp:cNvPr id="0" name=""/>
        <dsp:cNvSpPr/>
      </dsp:nvSpPr>
      <dsp:spPr>
        <a:xfrm>
          <a:off x="1518628" y="3651798"/>
          <a:ext cx="6778803" cy="1068819"/>
        </a:xfrm>
        <a:prstGeom prst="roundRect">
          <a:avLst>
            <a:gd name="adj" fmla="val 10000"/>
          </a:avLst>
        </a:prstGeom>
        <a:solidFill>
          <a:srgbClr val="4372C4"/>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en-US" sz="1800" b="1" kern="1200" dirty="0">
              <a:solidFill>
                <a:schemeClr val="tx1"/>
              </a:solidFill>
            </a:rPr>
            <a:t>4. How do we flexibly group students for instruction? </a:t>
          </a:r>
        </a:p>
        <a:p>
          <a:pPr marL="0" lvl="0" indent="0" algn="l" defTabSz="800100">
            <a:lnSpc>
              <a:spcPct val="90000"/>
            </a:lnSpc>
            <a:spcBef>
              <a:spcPct val="0"/>
            </a:spcBef>
            <a:spcAft>
              <a:spcPct val="35000"/>
            </a:spcAft>
            <a:buNone/>
          </a:pPr>
          <a:r>
            <a:rPr lang="en-US" sz="1500" kern="1200" dirty="0">
              <a:solidFill>
                <a:schemeClr val="tx1"/>
              </a:solidFill>
            </a:rPr>
            <a:t>Consider: Comprehensive ELD instruction, individual needs for iELD (homogeneous and heterogeneous), and dELD (homogeneous)</a:t>
          </a:r>
        </a:p>
      </dsp:txBody>
      <dsp:txXfrm>
        <a:off x="1549933" y="3683103"/>
        <a:ext cx="5515251" cy="1006209"/>
      </dsp:txXfrm>
    </dsp:sp>
    <dsp:sp modelId="{A300D1BA-9CFF-8E48-AC70-56F551D2DDB6}">
      <dsp:nvSpPr>
        <dsp:cNvPr id="0" name=""/>
        <dsp:cNvSpPr/>
      </dsp:nvSpPr>
      <dsp:spPr>
        <a:xfrm>
          <a:off x="2024837" y="4869064"/>
          <a:ext cx="6778803" cy="1068819"/>
        </a:xfrm>
        <a:prstGeom prst="roundRect">
          <a:avLst>
            <a:gd name="adj" fmla="val 10000"/>
          </a:avLst>
        </a:prstGeom>
        <a:solidFill>
          <a:srgbClr val="70AE47"/>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l" defTabSz="844550">
            <a:lnSpc>
              <a:spcPct val="90000"/>
            </a:lnSpc>
            <a:spcBef>
              <a:spcPct val="0"/>
            </a:spcBef>
            <a:spcAft>
              <a:spcPct val="35000"/>
            </a:spcAft>
            <a:buNone/>
          </a:pPr>
          <a:r>
            <a:rPr lang="en-US" sz="1900" b="1" kern="1200" dirty="0">
              <a:solidFill>
                <a:schemeClr val="tx1"/>
              </a:solidFill>
            </a:rPr>
            <a:t>5. How do we differentiate instruction to meet students’ needs?</a:t>
          </a:r>
        </a:p>
        <a:p>
          <a:pPr marL="0" lvl="0" indent="0" algn="l" defTabSz="844550">
            <a:lnSpc>
              <a:spcPct val="90000"/>
            </a:lnSpc>
            <a:spcBef>
              <a:spcPct val="0"/>
            </a:spcBef>
            <a:spcAft>
              <a:spcPct val="35000"/>
            </a:spcAft>
            <a:buNone/>
          </a:pPr>
          <a:r>
            <a:rPr lang="en-US" sz="1500" kern="1200" dirty="0">
              <a:solidFill>
                <a:schemeClr val="tx1"/>
              </a:solidFill>
            </a:rPr>
            <a:t>Consider: Formative assessments, ELD levels and progress</a:t>
          </a:r>
        </a:p>
      </dsp:txBody>
      <dsp:txXfrm>
        <a:off x="2056142" y="4900369"/>
        <a:ext cx="5515251" cy="1006209"/>
      </dsp:txXfrm>
    </dsp:sp>
    <dsp:sp modelId="{9E7C5D5F-BC76-6744-AE80-7AF5508194F9}">
      <dsp:nvSpPr>
        <dsp:cNvPr id="0" name=""/>
        <dsp:cNvSpPr/>
      </dsp:nvSpPr>
      <dsp:spPr>
        <a:xfrm>
          <a:off x="6084071" y="780831"/>
          <a:ext cx="694732" cy="694732"/>
        </a:xfrm>
        <a:prstGeom prst="downArrow">
          <a:avLst>
            <a:gd name="adj1" fmla="val 55000"/>
            <a:gd name="adj2" fmla="val 45000"/>
          </a:avLst>
        </a:prstGeom>
        <a:solidFill>
          <a:schemeClr val="bg1">
            <a:alpha val="90000"/>
          </a:schemeClr>
        </a:solidFill>
        <a:ln w="15875" cap="flat" cmpd="sng" algn="ctr">
          <a:solidFill>
            <a:schemeClr val="bg1">
              <a:lumMod val="85000"/>
              <a:alpha val="9000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9370" tIns="39370" rIns="39370" bIns="39370" numCol="1" spcCol="1270" anchor="ctr" anchorCtr="0">
          <a:noAutofit/>
        </a:bodyPr>
        <a:lstStyle/>
        <a:p>
          <a:pPr marL="0" lvl="0" indent="0" algn="ctr" defTabSz="1377950">
            <a:lnSpc>
              <a:spcPct val="90000"/>
            </a:lnSpc>
            <a:spcBef>
              <a:spcPct val="0"/>
            </a:spcBef>
            <a:spcAft>
              <a:spcPct val="35000"/>
            </a:spcAft>
            <a:buNone/>
          </a:pPr>
          <a:endParaRPr lang="en-US" sz="3100" kern="1200" dirty="0"/>
        </a:p>
      </dsp:txBody>
      <dsp:txXfrm>
        <a:off x="6240386" y="780831"/>
        <a:ext cx="382102" cy="522786"/>
      </dsp:txXfrm>
    </dsp:sp>
    <dsp:sp modelId="{3E33CA81-EF9A-EB46-98A0-D9F609ED96D9}">
      <dsp:nvSpPr>
        <dsp:cNvPr id="0" name=""/>
        <dsp:cNvSpPr/>
      </dsp:nvSpPr>
      <dsp:spPr>
        <a:xfrm>
          <a:off x="6590280" y="1998097"/>
          <a:ext cx="694732" cy="694732"/>
        </a:xfrm>
        <a:prstGeom prst="downArrow">
          <a:avLst>
            <a:gd name="adj1" fmla="val 55000"/>
            <a:gd name="adj2" fmla="val 45000"/>
          </a:avLst>
        </a:prstGeom>
        <a:solidFill>
          <a:schemeClr val="bg1">
            <a:alpha val="90000"/>
          </a:schemeClr>
        </a:solidFill>
        <a:ln w="15875" cap="flat" cmpd="sng" algn="ctr">
          <a:solidFill>
            <a:schemeClr val="bg1">
              <a:lumMod val="85000"/>
              <a:alpha val="9000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9370" tIns="39370" rIns="39370" bIns="39370" numCol="1" spcCol="1270" anchor="ctr" anchorCtr="0">
          <a:noAutofit/>
        </a:bodyPr>
        <a:lstStyle/>
        <a:p>
          <a:pPr marL="0" lvl="0" indent="0" algn="ctr" defTabSz="1377950">
            <a:lnSpc>
              <a:spcPct val="90000"/>
            </a:lnSpc>
            <a:spcBef>
              <a:spcPct val="0"/>
            </a:spcBef>
            <a:spcAft>
              <a:spcPct val="35000"/>
            </a:spcAft>
            <a:buNone/>
          </a:pPr>
          <a:endParaRPr lang="en-US" sz="3100" kern="1200" dirty="0"/>
        </a:p>
      </dsp:txBody>
      <dsp:txXfrm>
        <a:off x="6746595" y="1998097"/>
        <a:ext cx="382102" cy="522786"/>
      </dsp:txXfrm>
    </dsp:sp>
    <dsp:sp modelId="{5C56250D-30C4-3740-BAA2-72E1408CDB9C}">
      <dsp:nvSpPr>
        <dsp:cNvPr id="0" name=""/>
        <dsp:cNvSpPr/>
      </dsp:nvSpPr>
      <dsp:spPr>
        <a:xfrm>
          <a:off x="7096489" y="3197550"/>
          <a:ext cx="694732" cy="694732"/>
        </a:xfrm>
        <a:prstGeom prst="downArrow">
          <a:avLst>
            <a:gd name="adj1" fmla="val 55000"/>
            <a:gd name="adj2" fmla="val 45000"/>
          </a:avLst>
        </a:prstGeom>
        <a:solidFill>
          <a:schemeClr val="bg1">
            <a:alpha val="90000"/>
          </a:schemeClr>
        </a:solidFill>
        <a:ln w="15875" cap="flat" cmpd="sng" algn="ctr">
          <a:solidFill>
            <a:schemeClr val="bg1">
              <a:lumMod val="85000"/>
              <a:alpha val="9000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9370" tIns="39370" rIns="39370" bIns="39370" numCol="1" spcCol="1270" anchor="ctr" anchorCtr="0">
          <a:noAutofit/>
        </a:bodyPr>
        <a:lstStyle/>
        <a:p>
          <a:pPr marL="0" lvl="0" indent="0" algn="ctr" defTabSz="1377950">
            <a:lnSpc>
              <a:spcPct val="90000"/>
            </a:lnSpc>
            <a:spcBef>
              <a:spcPct val="0"/>
            </a:spcBef>
            <a:spcAft>
              <a:spcPct val="35000"/>
            </a:spcAft>
            <a:buNone/>
          </a:pPr>
          <a:endParaRPr lang="en-US" sz="3100" kern="1200" dirty="0"/>
        </a:p>
      </dsp:txBody>
      <dsp:txXfrm>
        <a:off x="7252804" y="3197550"/>
        <a:ext cx="382102" cy="522786"/>
      </dsp:txXfrm>
    </dsp:sp>
    <dsp:sp modelId="{797EF32B-4083-224E-9090-494338CF8400}">
      <dsp:nvSpPr>
        <dsp:cNvPr id="0" name=""/>
        <dsp:cNvSpPr/>
      </dsp:nvSpPr>
      <dsp:spPr>
        <a:xfrm>
          <a:off x="7602699" y="4426692"/>
          <a:ext cx="694732" cy="694732"/>
        </a:xfrm>
        <a:prstGeom prst="downArrow">
          <a:avLst>
            <a:gd name="adj1" fmla="val 55000"/>
            <a:gd name="adj2" fmla="val 45000"/>
          </a:avLst>
        </a:prstGeom>
        <a:solidFill>
          <a:schemeClr val="bg1">
            <a:alpha val="90000"/>
          </a:schemeClr>
        </a:solidFill>
        <a:ln w="15875" cap="flat" cmpd="sng" algn="ctr">
          <a:solidFill>
            <a:schemeClr val="bg1">
              <a:lumMod val="85000"/>
              <a:alpha val="9000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9370" tIns="39370" rIns="39370" bIns="39370" numCol="1" spcCol="1270" anchor="ctr" anchorCtr="0">
          <a:noAutofit/>
        </a:bodyPr>
        <a:lstStyle/>
        <a:p>
          <a:pPr marL="0" lvl="0" indent="0" algn="ctr" defTabSz="1377950">
            <a:lnSpc>
              <a:spcPct val="90000"/>
            </a:lnSpc>
            <a:spcBef>
              <a:spcPct val="0"/>
            </a:spcBef>
            <a:spcAft>
              <a:spcPct val="35000"/>
            </a:spcAft>
            <a:buNone/>
          </a:pPr>
          <a:endParaRPr lang="en-US" sz="3100" kern="1200" dirty="0"/>
        </a:p>
      </dsp:txBody>
      <dsp:txXfrm>
        <a:off x="7759014" y="4426692"/>
        <a:ext cx="382102" cy="522786"/>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09668AE-4213-C74C-9C04-462EFB57EF64}">
      <dsp:nvSpPr>
        <dsp:cNvPr id="0" name=""/>
        <dsp:cNvSpPr/>
      </dsp:nvSpPr>
      <dsp:spPr>
        <a:xfrm>
          <a:off x="0" y="0"/>
          <a:ext cx="6778803" cy="1068819"/>
        </a:xfrm>
        <a:prstGeom prst="roundRect">
          <a:avLst>
            <a:gd name="adj" fmla="val 10000"/>
          </a:avLst>
        </a:prstGeom>
        <a:solidFill>
          <a:srgbClr val="FF9300"/>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en-US" sz="1800" b="1" kern="1200" dirty="0">
              <a:solidFill>
                <a:schemeClr val="tx1"/>
              </a:solidFill>
            </a:rPr>
            <a:t>1. Who are our English Learners?</a:t>
          </a:r>
        </a:p>
        <a:p>
          <a:pPr marL="0" lvl="0" indent="0" algn="l" defTabSz="800100">
            <a:lnSpc>
              <a:spcPct val="90000"/>
            </a:lnSpc>
            <a:spcBef>
              <a:spcPct val="0"/>
            </a:spcBef>
            <a:spcAft>
              <a:spcPct val="35000"/>
            </a:spcAft>
            <a:buNone/>
          </a:pPr>
          <a:r>
            <a:rPr lang="en-US" sz="1500" kern="1200" dirty="0">
              <a:solidFill>
                <a:schemeClr val="tx1"/>
              </a:solidFill>
            </a:rPr>
            <a:t>Consider: English Learner (EL) Typologies, ages, proficiency levels, size of population</a:t>
          </a:r>
        </a:p>
      </dsp:txBody>
      <dsp:txXfrm>
        <a:off x="31305" y="31305"/>
        <a:ext cx="5500411" cy="1006209"/>
      </dsp:txXfrm>
    </dsp:sp>
    <dsp:sp modelId="{53E9A588-920B-F942-ABFB-E5965A86A18D}">
      <dsp:nvSpPr>
        <dsp:cNvPr id="0" name=""/>
        <dsp:cNvSpPr/>
      </dsp:nvSpPr>
      <dsp:spPr>
        <a:xfrm>
          <a:off x="506209" y="1217266"/>
          <a:ext cx="6778803" cy="1068819"/>
        </a:xfrm>
        <a:prstGeom prst="roundRect">
          <a:avLst>
            <a:gd name="adj" fmla="val 10000"/>
          </a:avLst>
        </a:prstGeom>
        <a:solidFill>
          <a:srgbClr val="A6A6A6"/>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en-US" sz="1800" b="1" kern="1200" dirty="0">
              <a:solidFill>
                <a:schemeClr val="tx1"/>
              </a:solidFill>
            </a:rPr>
            <a:t>2. What are our instructional program options?</a:t>
          </a:r>
        </a:p>
        <a:p>
          <a:pPr marL="0" lvl="0" indent="0" algn="l" defTabSz="800100">
            <a:lnSpc>
              <a:spcPct val="90000"/>
            </a:lnSpc>
            <a:spcBef>
              <a:spcPct val="0"/>
            </a:spcBef>
            <a:spcAft>
              <a:spcPct val="35000"/>
            </a:spcAft>
            <a:buNone/>
          </a:pPr>
          <a:r>
            <a:rPr lang="en-US" sz="1500" kern="1200" dirty="0">
              <a:solidFill>
                <a:schemeClr val="tx1"/>
              </a:solidFill>
            </a:rPr>
            <a:t>Consider: Programming and placement based on EL Typologies, parent requests, and available instructional program options</a:t>
          </a:r>
        </a:p>
      </dsp:txBody>
      <dsp:txXfrm>
        <a:off x="537514" y="1248571"/>
        <a:ext cx="5515251" cy="1006209"/>
      </dsp:txXfrm>
    </dsp:sp>
    <dsp:sp modelId="{FD19AD9D-B5CC-E248-9062-E080ED7026A6}">
      <dsp:nvSpPr>
        <dsp:cNvPr id="0" name=""/>
        <dsp:cNvSpPr/>
      </dsp:nvSpPr>
      <dsp:spPr>
        <a:xfrm>
          <a:off x="1012418" y="2434532"/>
          <a:ext cx="6778803" cy="1068819"/>
        </a:xfrm>
        <a:prstGeom prst="roundRect">
          <a:avLst>
            <a:gd name="adj" fmla="val 10000"/>
          </a:avLst>
        </a:prstGeom>
        <a:solidFill>
          <a:srgbClr val="CD9B00"/>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en-US" sz="1800" b="1" kern="1200" dirty="0">
              <a:solidFill>
                <a:schemeClr val="tx1"/>
              </a:solidFill>
            </a:rPr>
            <a:t>3. How do we determine classroom composition?</a:t>
          </a:r>
        </a:p>
        <a:p>
          <a:pPr marL="0" lvl="0" indent="0" algn="l" defTabSz="800100">
            <a:lnSpc>
              <a:spcPct val="90000"/>
            </a:lnSpc>
            <a:spcBef>
              <a:spcPct val="0"/>
            </a:spcBef>
            <a:spcAft>
              <a:spcPct val="35000"/>
            </a:spcAft>
            <a:buNone/>
          </a:pPr>
          <a:r>
            <a:rPr lang="en-US" sz="1500" kern="1200" dirty="0">
              <a:solidFill>
                <a:schemeClr val="tx1"/>
              </a:solidFill>
            </a:rPr>
            <a:t>Consider: Student population, both homogeneous and heterogeneous grouping, staffing and available program models</a:t>
          </a:r>
        </a:p>
      </dsp:txBody>
      <dsp:txXfrm>
        <a:off x="1043723" y="2465837"/>
        <a:ext cx="5515251" cy="1006209"/>
      </dsp:txXfrm>
    </dsp:sp>
    <dsp:sp modelId="{EFA4A22E-7687-B64B-8B06-DBABE2C55807}">
      <dsp:nvSpPr>
        <dsp:cNvPr id="0" name=""/>
        <dsp:cNvSpPr/>
      </dsp:nvSpPr>
      <dsp:spPr>
        <a:xfrm>
          <a:off x="1518628" y="3651798"/>
          <a:ext cx="6778803" cy="1068819"/>
        </a:xfrm>
        <a:prstGeom prst="roundRect">
          <a:avLst>
            <a:gd name="adj" fmla="val 10000"/>
          </a:avLst>
        </a:prstGeom>
        <a:solidFill>
          <a:srgbClr val="4372C4"/>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en-US" sz="1800" b="1" kern="1200" dirty="0">
              <a:solidFill>
                <a:schemeClr val="tx1"/>
              </a:solidFill>
            </a:rPr>
            <a:t>4. How do we flexibly group students for instruction? </a:t>
          </a:r>
        </a:p>
        <a:p>
          <a:pPr marL="0" lvl="0" indent="0" algn="l" defTabSz="800100">
            <a:lnSpc>
              <a:spcPct val="90000"/>
            </a:lnSpc>
            <a:spcBef>
              <a:spcPct val="0"/>
            </a:spcBef>
            <a:spcAft>
              <a:spcPct val="35000"/>
            </a:spcAft>
            <a:buNone/>
          </a:pPr>
          <a:r>
            <a:rPr lang="en-US" sz="1500" kern="1200" dirty="0">
              <a:solidFill>
                <a:schemeClr val="tx1"/>
              </a:solidFill>
            </a:rPr>
            <a:t>Consider: Comprehensive ELD instruction, individual needs for iELD (homogeneous and heterogeneous), and dELD (homogeneous)</a:t>
          </a:r>
        </a:p>
      </dsp:txBody>
      <dsp:txXfrm>
        <a:off x="1549933" y="3683103"/>
        <a:ext cx="5515251" cy="1006209"/>
      </dsp:txXfrm>
    </dsp:sp>
    <dsp:sp modelId="{A300D1BA-9CFF-8E48-AC70-56F551D2DDB6}">
      <dsp:nvSpPr>
        <dsp:cNvPr id="0" name=""/>
        <dsp:cNvSpPr/>
      </dsp:nvSpPr>
      <dsp:spPr>
        <a:xfrm>
          <a:off x="2024837" y="4869064"/>
          <a:ext cx="6778803" cy="1068819"/>
        </a:xfrm>
        <a:prstGeom prst="roundRect">
          <a:avLst>
            <a:gd name="adj" fmla="val 10000"/>
          </a:avLst>
        </a:prstGeom>
        <a:solidFill>
          <a:srgbClr val="70AE47"/>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l" defTabSz="844550">
            <a:lnSpc>
              <a:spcPct val="90000"/>
            </a:lnSpc>
            <a:spcBef>
              <a:spcPct val="0"/>
            </a:spcBef>
            <a:spcAft>
              <a:spcPct val="35000"/>
            </a:spcAft>
            <a:buNone/>
          </a:pPr>
          <a:r>
            <a:rPr lang="en-US" sz="1900" b="1" kern="1200" dirty="0">
              <a:solidFill>
                <a:schemeClr val="tx1"/>
              </a:solidFill>
            </a:rPr>
            <a:t>5. How do we differentiate instruction to meet students’ needs?</a:t>
          </a:r>
        </a:p>
        <a:p>
          <a:pPr marL="0" lvl="0" indent="0" algn="l" defTabSz="844550">
            <a:lnSpc>
              <a:spcPct val="90000"/>
            </a:lnSpc>
            <a:spcBef>
              <a:spcPct val="0"/>
            </a:spcBef>
            <a:spcAft>
              <a:spcPct val="35000"/>
            </a:spcAft>
            <a:buNone/>
          </a:pPr>
          <a:r>
            <a:rPr lang="en-US" sz="1500" kern="1200" dirty="0">
              <a:solidFill>
                <a:schemeClr val="tx1"/>
              </a:solidFill>
            </a:rPr>
            <a:t>Consider: Formative assessments, ELD levels and progress</a:t>
          </a:r>
        </a:p>
      </dsp:txBody>
      <dsp:txXfrm>
        <a:off x="2056142" y="4900369"/>
        <a:ext cx="5515251" cy="1006209"/>
      </dsp:txXfrm>
    </dsp:sp>
    <dsp:sp modelId="{9E7C5D5F-BC76-6744-AE80-7AF5508194F9}">
      <dsp:nvSpPr>
        <dsp:cNvPr id="0" name=""/>
        <dsp:cNvSpPr/>
      </dsp:nvSpPr>
      <dsp:spPr>
        <a:xfrm>
          <a:off x="6084071" y="780831"/>
          <a:ext cx="694732" cy="694732"/>
        </a:xfrm>
        <a:prstGeom prst="downArrow">
          <a:avLst>
            <a:gd name="adj1" fmla="val 55000"/>
            <a:gd name="adj2" fmla="val 45000"/>
          </a:avLst>
        </a:prstGeom>
        <a:solidFill>
          <a:schemeClr val="bg1">
            <a:alpha val="90000"/>
          </a:schemeClr>
        </a:solidFill>
        <a:ln w="15875" cap="flat" cmpd="sng" algn="ctr">
          <a:solidFill>
            <a:schemeClr val="bg1">
              <a:lumMod val="85000"/>
              <a:alpha val="9000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9370" tIns="39370" rIns="39370" bIns="39370" numCol="1" spcCol="1270" anchor="ctr" anchorCtr="0">
          <a:noAutofit/>
        </a:bodyPr>
        <a:lstStyle/>
        <a:p>
          <a:pPr marL="0" lvl="0" indent="0" algn="ctr" defTabSz="1377950">
            <a:lnSpc>
              <a:spcPct val="90000"/>
            </a:lnSpc>
            <a:spcBef>
              <a:spcPct val="0"/>
            </a:spcBef>
            <a:spcAft>
              <a:spcPct val="35000"/>
            </a:spcAft>
            <a:buNone/>
          </a:pPr>
          <a:endParaRPr lang="en-US" sz="3100" kern="1200" dirty="0"/>
        </a:p>
      </dsp:txBody>
      <dsp:txXfrm>
        <a:off x="6240386" y="780831"/>
        <a:ext cx="382102" cy="522786"/>
      </dsp:txXfrm>
    </dsp:sp>
    <dsp:sp modelId="{3E33CA81-EF9A-EB46-98A0-D9F609ED96D9}">
      <dsp:nvSpPr>
        <dsp:cNvPr id="0" name=""/>
        <dsp:cNvSpPr/>
      </dsp:nvSpPr>
      <dsp:spPr>
        <a:xfrm>
          <a:off x="6590280" y="1998097"/>
          <a:ext cx="694732" cy="694732"/>
        </a:xfrm>
        <a:prstGeom prst="downArrow">
          <a:avLst>
            <a:gd name="adj1" fmla="val 55000"/>
            <a:gd name="adj2" fmla="val 45000"/>
          </a:avLst>
        </a:prstGeom>
        <a:solidFill>
          <a:schemeClr val="bg1">
            <a:alpha val="90000"/>
          </a:schemeClr>
        </a:solidFill>
        <a:ln w="15875" cap="flat" cmpd="sng" algn="ctr">
          <a:solidFill>
            <a:schemeClr val="bg1">
              <a:lumMod val="85000"/>
              <a:alpha val="9000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9370" tIns="39370" rIns="39370" bIns="39370" numCol="1" spcCol="1270" anchor="ctr" anchorCtr="0">
          <a:noAutofit/>
        </a:bodyPr>
        <a:lstStyle/>
        <a:p>
          <a:pPr marL="0" lvl="0" indent="0" algn="ctr" defTabSz="1377950">
            <a:lnSpc>
              <a:spcPct val="90000"/>
            </a:lnSpc>
            <a:spcBef>
              <a:spcPct val="0"/>
            </a:spcBef>
            <a:spcAft>
              <a:spcPct val="35000"/>
            </a:spcAft>
            <a:buNone/>
          </a:pPr>
          <a:endParaRPr lang="en-US" sz="3100" kern="1200" dirty="0"/>
        </a:p>
      </dsp:txBody>
      <dsp:txXfrm>
        <a:off x="6746595" y="1998097"/>
        <a:ext cx="382102" cy="522786"/>
      </dsp:txXfrm>
    </dsp:sp>
    <dsp:sp modelId="{5C56250D-30C4-3740-BAA2-72E1408CDB9C}">
      <dsp:nvSpPr>
        <dsp:cNvPr id="0" name=""/>
        <dsp:cNvSpPr/>
      </dsp:nvSpPr>
      <dsp:spPr>
        <a:xfrm>
          <a:off x="7096489" y="3197550"/>
          <a:ext cx="694732" cy="694732"/>
        </a:xfrm>
        <a:prstGeom prst="downArrow">
          <a:avLst>
            <a:gd name="adj1" fmla="val 55000"/>
            <a:gd name="adj2" fmla="val 45000"/>
          </a:avLst>
        </a:prstGeom>
        <a:solidFill>
          <a:schemeClr val="bg1">
            <a:alpha val="90000"/>
          </a:schemeClr>
        </a:solidFill>
        <a:ln w="15875" cap="flat" cmpd="sng" algn="ctr">
          <a:solidFill>
            <a:schemeClr val="bg1">
              <a:lumMod val="85000"/>
              <a:alpha val="9000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9370" tIns="39370" rIns="39370" bIns="39370" numCol="1" spcCol="1270" anchor="ctr" anchorCtr="0">
          <a:noAutofit/>
        </a:bodyPr>
        <a:lstStyle/>
        <a:p>
          <a:pPr marL="0" lvl="0" indent="0" algn="ctr" defTabSz="1377950">
            <a:lnSpc>
              <a:spcPct val="90000"/>
            </a:lnSpc>
            <a:spcBef>
              <a:spcPct val="0"/>
            </a:spcBef>
            <a:spcAft>
              <a:spcPct val="35000"/>
            </a:spcAft>
            <a:buNone/>
          </a:pPr>
          <a:endParaRPr lang="en-US" sz="3100" kern="1200" dirty="0"/>
        </a:p>
      </dsp:txBody>
      <dsp:txXfrm>
        <a:off x="7252804" y="3197550"/>
        <a:ext cx="382102" cy="522786"/>
      </dsp:txXfrm>
    </dsp:sp>
    <dsp:sp modelId="{797EF32B-4083-224E-9090-494338CF8400}">
      <dsp:nvSpPr>
        <dsp:cNvPr id="0" name=""/>
        <dsp:cNvSpPr/>
      </dsp:nvSpPr>
      <dsp:spPr>
        <a:xfrm>
          <a:off x="7602699" y="4426692"/>
          <a:ext cx="694732" cy="694732"/>
        </a:xfrm>
        <a:prstGeom prst="downArrow">
          <a:avLst>
            <a:gd name="adj1" fmla="val 55000"/>
            <a:gd name="adj2" fmla="val 45000"/>
          </a:avLst>
        </a:prstGeom>
        <a:solidFill>
          <a:schemeClr val="bg1">
            <a:alpha val="90000"/>
          </a:schemeClr>
        </a:solidFill>
        <a:ln w="15875" cap="flat" cmpd="sng" algn="ctr">
          <a:solidFill>
            <a:schemeClr val="bg1">
              <a:lumMod val="85000"/>
              <a:alpha val="9000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9370" tIns="39370" rIns="39370" bIns="39370" numCol="1" spcCol="1270" anchor="ctr" anchorCtr="0">
          <a:noAutofit/>
        </a:bodyPr>
        <a:lstStyle/>
        <a:p>
          <a:pPr marL="0" lvl="0" indent="0" algn="ctr" defTabSz="1377950">
            <a:lnSpc>
              <a:spcPct val="90000"/>
            </a:lnSpc>
            <a:spcBef>
              <a:spcPct val="0"/>
            </a:spcBef>
            <a:spcAft>
              <a:spcPct val="35000"/>
            </a:spcAft>
            <a:buNone/>
          </a:pPr>
          <a:endParaRPr lang="en-US" sz="3100" kern="1200" dirty="0"/>
        </a:p>
      </dsp:txBody>
      <dsp:txXfrm>
        <a:off x="7759014" y="4426692"/>
        <a:ext cx="382102" cy="522786"/>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4CB1646-B32C-674A-89BE-BF9AB02F95E3}">
      <dsp:nvSpPr>
        <dsp:cNvPr id="0" name=""/>
        <dsp:cNvSpPr/>
      </dsp:nvSpPr>
      <dsp:spPr>
        <a:xfrm>
          <a:off x="1913311" y="0"/>
          <a:ext cx="1027145" cy="1122136"/>
        </a:xfrm>
        <a:prstGeom prst="trapezoid">
          <a:avLst>
            <a:gd name="adj" fmla="val 50252"/>
          </a:avLst>
        </a:prstGeom>
        <a:solidFill>
          <a:srgbClr val="7030A0"/>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None/>
          </a:pPr>
          <a:r>
            <a:rPr lang="en-US" sz="2400" b="1" kern="1200" dirty="0"/>
            <a:t>Few</a:t>
          </a:r>
          <a:r>
            <a:rPr lang="en-US" sz="6500" kern="1200" dirty="0"/>
            <a:t> </a:t>
          </a:r>
        </a:p>
      </dsp:txBody>
      <dsp:txXfrm>
        <a:off x="1913311" y="0"/>
        <a:ext cx="1027145" cy="1122136"/>
      </dsp:txXfrm>
    </dsp:sp>
    <dsp:sp modelId="{BCB302B7-F811-9945-9638-CDB6D1CC238C}">
      <dsp:nvSpPr>
        <dsp:cNvPr id="0" name=""/>
        <dsp:cNvSpPr/>
      </dsp:nvSpPr>
      <dsp:spPr>
        <a:xfrm>
          <a:off x="1202226" y="1128161"/>
          <a:ext cx="2408775" cy="1736517"/>
        </a:xfrm>
        <a:prstGeom prst="trapezoid">
          <a:avLst>
            <a:gd name="adj" fmla="val 45998"/>
          </a:avLst>
        </a:prstGeom>
        <a:solidFill>
          <a:srgbClr val="EE7D31"/>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0800" tIns="50800" rIns="50800" bIns="50800" numCol="1" spcCol="1270" anchor="ctr" anchorCtr="0">
          <a:noAutofit/>
        </a:bodyPr>
        <a:lstStyle/>
        <a:p>
          <a:pPr marL="0" lvl="0" indent="0" algn="ctr" defTabSz="1778000">
            <a:lnSpc>
              <a:spcPct val="90000"/>
            </a:lnSpc>
            <a:spcBef>
              <a:spcPct val="0"/>
            </a:spcBef>
            <a:spcAft>
              <a:spcPct val="35000"/>
            </a:spcAft>
            <a:buNone/>
          </a:pPr>
          <a:r>
            <a:rPr lang="en-US" sz="4000" b="1" kern="1200" dirty="0"/>
            <a:t>Some</a:t>
          </a:r>
        </a:p>
      </dsp:txBody>
      <dsp:txXfrm>
        <a:off x="1623762" y="1128161"/>
        <a:ext cx="1565704" cy="1736517"/>
      </dsp:txXfrm>
    </dsp:sp>
    <dsp:sp modelId="{DC362400-F291-DD44-81E5-D72B840EBEE9}">
      <dsp:nvSpPr>
        <dsp:cNvPr id="0" name=""/>
        <dsp:cNvSpPr/>
      </dsp:nvSpPr>
      <dsp:spPr>
        <a:xfrm>
          <a:off x="0" y="2857334"/>
          <a:ext cx="4835476" cy="2397541"/>
        </a:xfrm>
        <a:prstGeom prst="trapezoid">
          <a:avLst>
            <a:gd name="adj" fmla="val 45998"/>
          </a:avLst>
        </a:prstGeom>
        <a:solidFill>
          <a:srgbClr val="2867A2"/>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3200400">
            <a:lnSpc>
              <a:spcPct val="90000"/>
            </a:lnSpc>
            <a:spcBef>
              <a:spcPct val="0"/>
            </a:spcBef>
            <a:spcAft>
              <a:spcPct val="35000"/>
            </a:spcAft>
            <a:buNone/>
          </a:pPr>
          <a:r>
            <a:rPr lang="en-US" sz="7200" b="1" kern="1200" dirty="0"/>
            <a:t>All</a:t>
          </a:r>
        </a:p>
      </dsp:txBody>
      <dsp:txXfrm>
        <a:off x="846208" y="2857334"/>
        <a:ext cx="3143060" cy="2397541"/>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3.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4.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5.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6.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7.xml><?xml version="1.0" encoding="utf-8"?>
<dgm:layoutDef xmlns:dgm="http://schemas.openxmlformats.org/drawingml/2006/diagram" xmlns:a="http://schemas.openxmlformats.org/drawingml/2006/main" uniqueId="urn:microsoft.com/office/officeart/2005/8/layout/pyramid1">
  <dgm:title val=""/>
  <dgm:desc val=""/>
  <dgm:catLst>
    <dgm:cat type="pyramid" pri="1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pyra">
          <dgm:param type="linDir" val="fromB"/>
          <dgm:param type="txDir" val="fromT"/>
          <dgm:param type="pyraAcctPos" val="aft"/>
          <dgm:param type="pyraAcctTxMar" val="step"/>
          <dgm:param type="pyraAcctBkgdNode" val="acctBkgd"/>
          <dgm:param type="pyraAcctTxNode" val="acctTx"/>
          <dgm:param type="pyraLvlNode" val="level"/>
        </dgm:alg>
      </dgm:if>
      <dgm:else name="Name3">
        <dgm:alg type="pyra">
          <dgm:param type="linDir" val="fromB"/>
          <dgm:param type="txDir" val="fromT"/>
          <dgm:param type="pyraAcctPos" val="bef"/>
          <dgm:param type="pyraAcctTxMar" val="step"/>
          <dgm:param type="pyraAcctBkgdNode" val="acctBkgd"/>
          <dgm:param type="pyraAcctTxNode" val="acctTx"/>
          <dgm:param type="pyraLvlNode" val="level"/>
        </dgm:alg>
      </dgm:else>
    </dgm:choose>
    <dgm:shape xmlns:r="http://schemas.openxmlformats.org/officeDocument/2006/relationships" r:blip="">
      <dgm:adjLst/>
    </dgm:shape>
    <dgm:presOf/>
    <dgm:choose name="Name4">
      <dgm:if name="Name5" axis="root des" ptType="all node" func="maxDepth" op="gte" val="2">
        <dgm:constrLst>
          <dgm:constr type="primFontSz" for="des" forName="levelTx" op="equ"/>
          <dgm:constr type="secFontSz" for="des" forName="acctTx" op="equ"/>
          <dgm:constr type="pyraAcctRatio" val="0.32"/>
        </dgm:constrLst>
      </dgm:if>
      <dgm:else name="Name6">
        <dgm:constrLst>
          <dgm:constr type="primFontSz" for="des" forName="levelTx" op="equ"/>
          <dgm:constr type="secFontSz" for="des" forName="acctTx" op="equ"/>
          <dgm:constr type="pyraAcctRatio"/>
        </dgm:constrLst>
      </dgm:else>
    </dgm:choose>
    <dgm:ruleLst/>
    <dgm:forEach name="Name7" axis="ch" ptType="node">
      <dgm:layoutNode name="Name8">
        <dgm:alg type="composite">
          <dgm:param type="horzAlign" val="none"/>
        </dgm:alg>
        <dgm:shape xmlns:r="http://schemas.openxmlformats.org/officeDocument/2006/relationships" r:blip="">
          <dgm:adjLst/>
        </dgm:shape>
        <dgm:presOf/>
        <dgm:choose name="Name9">
          <dgm:if name="Name10" axis="self" ptType="node" func="pos" op="equ" val="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dgm:constr type="h" for="ch" forName="levelTx" refType="h" refFor="ch" refForName="level"/>
            </dgm:constrLst>
          </dgm:if>
          <dgm:else name="Name1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fact="0.65"/>
              <dgm:constr type="h" for="ch" forName="levelTx" refType="h" refFor="ch" refForName="level"/>
            </dgm:constrLst>
          </dgm:else>
        </dgm:choose>
        <dgm:ruleLst/>
        <dgm:choose name="Name12">
          <dgm:if name="Name13" axis="ch" ptType="node" func="cnt" op="gte" val="1">
            <dgm:layoutNode name="acctBkgd" styleLbl="alignAcc1">
              <dgm:alg type="sp"/>
              <dgm:shape xmlns:r="http://schemas.openxmlformats.org/officeDocument/2006/relationships" type="nonIsoscelesTrapezoid" r:blip="">
                <dgm:adjLst/>
              </dgm:shape>
              <dgm:presOf axis="des" ptType="node"/>
              <dgm:constrLst/>
              <dgm:ruleLst/>
            </dgm:layoutNode>
            <dgm:layoutNode name="acctTx" styleLbl="alignAcc1">
              <dgm:varLst>
                <dgm:bulletEnabled val="1"/>
              </dgm:varLst>
              <dgm:alg type="tx">
                <dgm:param type="stBulletLvl" val="1"/>
                <dgm:param type="txAnchorVertCh" val="mid"/>
              </dgm:alg>
              <dgm:shape xmlns:r="http://schemas.openxmlformats.org/officeDocument/2006/relationships" type="nonIsoscelesTrapezoid" r:blip="" hideGeom="1">
                <dgm:adjLst/>
              </dgm:shape>
              <dgm:presOf axis="des" ptType="node"/>
              <dgm:constrLst>
                <dgm:constr type="secFontSz" val="65"/>
                <dgm:constr type="primFontSz" refType="secFontSz"/>
                <dgm:constr type="tMarg" refType="secFontSz" fact="0.3"/>
                <dgm:constr type="bMarg" refType="secFontSz" fact="0.3"/>
                <dgm:constr type="lMarg" refType="secFontSz" fact="0.3"/>
                <dgm:constr type="rMarg" refType="secFontSz" fact="0.3"/>
              </dgm:constrLst>
              <dgm:ruleLst>
                <dgm:rule type="secFontSz" val="5" fact="NaN" max="NaN"/>
              </dgm:ruleLst>
            </dgm:layoutNode>
          </dgm:if>
          <dgm:else name="Name14"/>
        </dgm:choose>
        <dgm:layoutNode name="level">
          <dgm:varLst>
            <dgm:chMax val="1"/>
            <dgm:bulletEnabled val="1"/>
          </dgm:varLst>
          <dgm:alg type="sp"/>
          <dgm:shape xmlns:r="http://schemas.openxmlformats.org/officeDocument/2006/relationships" type="trapezoid" r:blip="">
            <dgm:adjLst/>
          </dgm:shape>
          <dgm:presOf axis="self"/>
          <dgm:constrLst>
            <dgm:constr type="h" val="500"/>
            <dgm:constr type="w" val="1"/>
          </dgm:constrLst>
          <dgm:ruleLst/>
        </dgm:layoutNode>
        <dgm:layoutNode name="levelTx" styleLbl="revTx">
          <dgm:varLst>
            <dgm:chMax val="1"/>
            <dgm:bulletEnabled val="1"/>
          </dgm:varLst>
          <dgm:alg type="tx"/>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04D27FAA-4AA1-CF4E-A7F4-0C53179A2F5C}"/>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EF445CDD-963F-1445-A341-03258178A3BE}"/>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4DEFCB85-3654-F541-9E32-237F61977DA2}" type="datetimeFigureOut">
              <a:rPr lang="en-US" smtClean="0"/>
              <a:t>5/11/19</a:t>
            </a:fld>
            <a:endParaRPr lang="en-US"/>
          </a:p>
        </p:txBody>
      </p:sp>
      <p:sp>
        <p:nvSpPr>
          <p:cNvPr id="4" name="Footer Placeholder 3">
            <a:extLst>
              <a:ext uri="{FF2B5EF4-FFF2-40B4-BE49-F238E27FC236}">
                <a16:creationId xmlns:a16="http://schemas.microsoft.com/office/drawing/2014/main" id="{30092606-A6E1-B84F-BD64-618400785296}"/>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C7F814C1-C4FD-E049-AEA4-9823B5E77C1D}"/>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6BE1339-5A54-264A-A1CB-295017408ED8}" type="slidenum">
              <a:rPr lang="en-US" smtClean="0"/>
              <a:t>‹#›</a:t>
            </a:fld>
            <a:endParaRPr lang="en-US"/>
          </a:p>
        </p:txBody>
      </p:sp>
    </p:spTree>
    <p:extLst>
      <p:ext uri="{BB962C8B-B14F-4D97-AF65-F5344CB8AC3E}">
        <p14:creationId xmlns:p14="http://schemas.microsoft.com/office/powerpoint/2010/main" val="371720533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2EAA984-F1AA-EA4D-BA91-965A7BD75BB0}" type="datetimeFigureOut">
              <a:rPr lang="en-US" smtClean="0"/>
              <a:t>5/11/19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38D31ED-18D1-8B41-85D4-7365805D0A04}" type="slidenum">
              <a:rPr lang="en-US" smtClean="0"/>
              <a:t>‹#›</a:t>
            </a:fld>
            <a:endParaRPr lang="en-US"/>
          </a:p>
        </p:txBody>
      </p:sp>
    </p:spTree>
    <p:extLst>
      <p:ext uri="{BB962C8B-B14F-4D97-AF65-F5344CB8AC3E}">
        <p14:creationId xmlns:p14="http://schemas.microsoft.com/office/powerpoint/2010/main" val="209282627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3" Type="http://schemas.openxmlformats.org/officeDocument/2006/relationships/hyperlink" Target="https://www.cde.ca.gov/ci/rl/cf/documents/elaeldfwchapter9.pdf" TargetMode="External"/><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3" Type="http://schemas.openxmlformats.org/officeDocument/2006/relationships/hyperlink" Target="https://achieve.lausd.net/cms/lib/CA01000043/Centricity/domain/22/el%20sel%20master%20plan/2018%20Master%20Plan%20for%20EL%20and%20SEL.pdf" TargetMode="External"/><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3" Type="http://schemas.openxmlformats.org/officeDocument/2006/relationships/hyperlink" Target="https://achieve.lausd.net/cms/lib/CA01000043/Centricity/domain/22/el%20sel%20master%20plan/2018%20Master%20Plan%20for%20EL%20and%20SEL.pdf" TargetMode="External"/><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3" Type="http://schemas.openxmlformats.org/officeDocument/2006/relationships/hyperlink" Target="https://achieve.lausd.net/aemp)" TargetMode="External"/><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3" Type="http://schemas.openxmlformats.org/officeDocument/2006/relationships/hyperlink" Target="https://achieve.lausd.net/cms/lib/CA01000043/Centricity/domain/22/policies/091018Prop58REFGUIDE.pdf" TargetMode="External"/><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s://achieve.lausd.net/cms/lib/CA01000043/Centricity/domain/22/el%20sel%20master%20plan/2018%20Master%20Plan%20for%20EL%20and%20SEL.pdf" TargetMode="External"/><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s://achieve.lausd.net/cms/lib/CA01000043/Centricity/domain/22/el%20sel%20master%20plan/2018%20Master%20Plan%20for%20EL%20and%20SEL.pdf" TargetMode="External"/><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Time: 30 seconds</a:t>
            </a:r>
          </a:p>
          <a:p>
            <a:endParaRPr lang="en-US" dirty="0"/>
          </a:p>
          <a:p>
            <a:r>
              <a:rPr lang="en-US" dirty="0"/>
              <a:t>Welcome to Elementary Master Plan Program Class Organization.  This module goes along with REF-3661.4.</a:t>
            </a:r>
          </a:p>
        </p:txBody>
      </p:sp>
      <p:sp>
        <p:nvSpPr>
          <p:cNvPr id="4" name="Slide Number Placeholder 3"/>
          <p:cNvSpPr>
            <a:spLocks noGrp="1"/>
          </p:cNvSpPr>
          <p:nvPr>
            <p:ph type="sldNum" sz="quarter" idx="5"/>
          </p:nvPr>
        </p:nvSpPr>
        <p:spPr/>
        <p:txBody>
          <a:bodyPr/>
          <a:lstStyle/>
          <a:p>
            <a:fld id="{138D31ED-18D1-8B41-85D4-7365805D0A04}" type="slidenum">
              <a:rPr lang="en-US" smtClean="0"/>
              <a:t>1</a:t>
            </a:fld>
            <a:endParaRPr lang="en-US" dirty="0"/>
          </a:p>
        </p:txBody>
      </p:sp>
    </p:spTree>
    <p:extLst>
      <p:ext uri="{BB962C8B-B14F-4D97-AF65-F5344CB8AC3E}">
        <p14:creationId xmlns:p14="http://schemas.microsoft.com/office/powerpoint/2010/main" val="132691100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Time: 1 minute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r>
              <a:rPr lang="en-US" sz="1200" u="none" kern="1200">
                <a:solidFill>
                  <a:schemeClr val="tx1"/>
                </a:solidFill>
                <a:effectLst/>
                <a:latin typeface="+mn-lt"/>
                <a:ea typeface="+mn-ea"/>
                <a:cs typeface="+mn-cs"/>
              </a:rPr>
              <a:t>To meet these desired outcomes for ELs, the L.A. Unified Board of Education approved the following elementary English Learner Master Plan instructional programs in the adoption of the 2018 Master Plan:  </a:t>
            </a:r>
          </a:p>
          <a:p>
            <a:pPr lvl="0"/>
            <a:r>
              <a:rPr lang="en-US" sz="1200" u="none" kern="1200">
                <a:solidFill>
                  <a:schemeClr val="tx1"/>
                </a:solidFill>
                <a:effectLst/>
                <a:latin typeface="+mn-lt"/>
                <a:ea typeface="+mn-ea"/>
                <a:cs typeface="+mn-cs"/>
              </a:rPr>
              <a:t>Dual Language Two-Way Immersion Program (TWI)</a:t>
            </a:r>
          </a:p>
          <a:p>
            <a:pPr lvl="0"/>
            <a:r>
              <a:rPr lang="en-US" sz="1200" u="none" kern="1200">
                <a:solidFill>
                  <a:schemeClr val="tx1"/>
                </a:solidFill>
                <a:effectLst/>
                <a:latin typeface="+mn-lt"/>
                <a:ea typeface="+mn-ea"/>
                <a:cs typeface="+mn-cs"/>
              </a:rPr>
              <a:t>Dual Language One-way Immersion Program (OWI)</a:t>
            </a:r>
          </a:p>
          <a:p>
            <a:pPr lvl="0"/>
            <a:r>
              <a:rPr lang="en-US" sz="1200" u="none" kern="1200">
                <a:solidFill>
                  <a:schemeClr val="tx1"/>
                </a:solidFill>
                <a:effectLst/>
                <a:latin typeface="+mn-lt"/>
                <a:ea typeface="+mn-ea"/>
                <a:cs typeface="+mn-cs"/>
              </a:rPr>
              <a:t>Language and Literacy in English Acceleration Program (L</a:t>
            </a:r>
            <a:r>
              <a:rPr lang="en-US" sz="1200" u="none" kern="1200" baseline="30000">
                <a:solidFill>
                  <a:schemeClr val="tx1"/>
                </a:solidFill>
                <a:effectLst/>
                <a:latin typeface="+mn-lt"/>
                <a:ea typeface="+mn-ea"/>
                <a:cs typeface="+mn-cs"/>
              </a:rPr>
              <a:t>2</a:t>
            </a:r>
            <a:r>
              <a:rPr lang="en-US" sz="1200" u="none" kern="1200">
                <a:solidFill>
                  <a:schemeClr val="tx1"/>
                </a:solidFill>
                <a:effectLst/>
                <a:latin typeface="+mn-lt"/>
                <a:ea typeface="+mn-ea"/>
                <a:cs typeface="+mn-cs"/>
              </a:rPr>
              <a:t>EAP)</a:t>
            </a:r>
          </a:p>
          <a:p>
            <a:pPr lvl="0"/>
            <a:r>
              <a:rPr lang="en-US" sz="1200" u="none" kern="1200">
                <a:solidFill>
                  <a:schemeClr val="tx1"/>
                </a:solidFill>
                <a:effectLst/>
                <a:latin typeface="+mn-lt"/>
                <a:ea typeface="+mn-ea"/>
                <a:cs typeface="+mn-cs"/>
              </a:rPr>
              <a:t>Mainstream English Program (ME)</a:t>
            </a:r>
          </a:p>
          <a:p>
            <a:endParaRPr lang="en-US"/>
          </a:p>
        </p:txBody>
      </p:sp>
      <p:sp>
        <p:nvSpPr>
          <p:cNvPr id="4" name="Slide Number Placeholder 3"/>
          <p:cNvSpPr>
            <a:spLocks noGrp="1"/>
          </p:cNvSpPr>
          <p:nvPr>
            <p:ph type="sldNum" idx="10"/>
          </p:nvPr>
        </p:nvSpPr>
        <p:spPr/>
        <p:txBody>
          <a:bodyPr/>
          <a:lstStyle/>
          <a:p>
            <a:pPr algn="r"/>
            <a:fld id="{00000000-1234-1234-1234-123412341234}" type="slidenum">
              <a:rPr lang="en-US">
                <a:solidFill>
                  <a:schemeClr val="dk1"/>
                </a:solidFill>
              </a:rPr>
              <a:pPr algn="r"/>
              <a:t>10</a:t>
            </a:fld>
            <a:endParaRPr lang="en-US">
              <a:solidFill>
                <a:schemeClr val="dk1"/>
              </a:solidFill>
            </a:endParaRPr>
          </a:p>
        </p:txBody>
      </p:sp>
    </p:spTree>
    <p:extLst>
      <p:ext uri="{BB962C8B-B14F-4D97-AF65-F5344CB8AC3E}">
        <p14:creationId xmlns:p14="http://schemas.microsoft.com/office/powerpoint/2010/main" val="216223697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u="none" kern="1200" dirty="0">
                <a:solidFill>
                  <a:schemeClr val="tx1"/>
                </a:solidFill>
                <a:effectLst/>
                <a:latin typeface="+mn-lt"/>
                <a:ea typeface="+mn-ea"/>
                <a:cs typeface="+mn-cs"/>
              </a:rPr>
              <a:t>Time: 2 minutes</a:t>
            </a:r>
          </a:p>
          <a:p>
            <a:endParaRPr lang="en-US" sz="1200" u="none" kern="1200" dirty="0">
              <a:solidFill>
                <a:schemeClr val="tx1"/>
              </a:solidFill>
              <a:effectLst/>
              <a:latin typeface="+mn-lt"/>
              <a:ea typeface="+mn-ea"/>
              <a:cs typeface="+mn-cs"/>
            </a:endParaRPr>
          </a:p>
          <a:p>
            <a:r>
              <a:rPr lang="en-US" sz="1200" u="none" kern="1200" dirty="0">
                <a:solidFill>
                  <a:schemeClr val="tx1"/>
                </a:solidFill>
                <a:effectLst/>
                <a:latin typeface="+mn-lt"/>
                <a:ea typeface="+mn-ea"/>
                <a:cs typeface="+mn-cs"/>
              </a:rPr>
              <a:t>The L</a:t>
            </a:r>
            <a:r>
              <a:rPr lang="en-US" sz="1200" u="none" kern="1200" baseline="30000" dirty="0">
                <a:solidFill>
                  <a:schemeClr val="tx1"/>
                </a:solidFill>
                <a:effectLst/>
                <a:latin typeface="+mn-lt"/>
                <a:ea typeface="+mn-ea"/>
                <a:cs typeface="+mn-cs"/>
              </a:rPr>
              <a:t>2</a:t>
            </a:r>
            <a:r>
              <a:rPr lang="en-US" sz="1200" u="none" kern="1200" dirty="0">
                <a:solidFill>
                  <a:schemeClr val="tx1"/>
                </a:solidFill>
                <a:effectLst/>
                <a:latin typeface="+mn-lt"/>
                <a:ea typeface="+mn-ea"/>
                <a:cs typeface="+mn-cs"/>
              </a:rPr>
              <a:t>EAP program replaces the Structured English Immersion program.  The goal of L</a:t>
            </a:r>
            <a:r>
              <a:rPr lang="en-US" sz="1200" u="none" kern="1200" baseline="30000" dirty="0">
                <a:solidFill>
                  <a:schemeClr val="tx1"/>
                </a:solidFill>
                <a:effectLst/>
                <a:latin typeface="+mn-lt"/>
                <a:ea typeface="+mn-ea"/>
                <a:cs typeface="+mn-cs"/>
              </a:rPr>
              <a:t>2</a:t>
            </a:r>
            <a:r>
              <a:rPr lang="en-US" sz="1200" u="none" kern="1200" dirty="0">
                <a:solidFill>
                  <a:schemeClr val="tx1"/>
                </a:solidFill>
                <a:effectLst/>
                <a:latin typeface="+mn-lt"/>
                <a:ea typeface="+mn-ea"/>
                <a:cs typeface="+mn-cs"/>
              </a:rPr>
              <a:t>EAP is to provide ELs at ELPAC performance levels 1 through 3 targeted Designated ELD (dELD) and Integrated ELD (iELD) to support the accelerated acquisition of English proficiency and access to grade level academic content.  Instruction in this program incorporates the students’ primary language and cultural resources to support advancement of English language development and knowledge of grade level content.</a:t>
            </a:r>
          </a:p>
          <a:p>
            <a:endParaRPr lang="en-US" dirty="0"/>
          </a:p>
        </p:txBody>
      </p:sp>
      <p:sp>
        <p:nvSpPr>
          <p:cNvPr id="4" name="Slide Number Placeholder 3"/>
          <p:cNvSpPr>
            <a:spLocks noGrp="1"/>
          </p:cNvSpPr>
          <p:nvPr>
            <p:ph type="sldNum" sz="quarter" idx="5"/>
          </p:nvPr>
        </p:nvSpPr>
        <p:spPr/>
        <p:txBody>
          <a:bodyPr/>
          <a:lstStyle/>
          <a:p>
            <a:fld id="{138D31ED-18D1-8B41-85D4-7365805D0A04}" type="slidenum">
              <a:rPr lang="en-US" smtClean="0"/>
              <a:t>11</a:t>
            </a:fld>
            <a:endParaRPr lang="en-US"/>
          </a:p>
        </p:txBody>
      </p:sp>
    </p:spTree>
    <p:extLst>
      <p:ext uri="{BB962C8B-B14F-4D97-AF65-F5344CB8AC3E}">
        <p14:creationId xmlns:p14="http://schemas.microsoft.com/office/powerpoint/2010/main" val="276949351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u="none" kern="1200">
                <a:solidFill>
                  <a:schemeClr val="tx1"/>
                </a:solidFill>
                <a:effectLst/>
                <a:latin typeface="+mn-lt"/>
                <a:ea typeface="+mn-ea"/>
                <a:cs typeface="+mn-cs"/>
              </a:rPr>
              <a:t>Time: 2 minutes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u="none"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u="none" kern="1200">
                <a:solidFill>
                  <a:schemeClr val="tx1"/>
                </a:solidFill>
                <a:effectLst/>
                <a:latin typeface="+mn-lt"/>
                <a:ea typeface="+mn-ea"/>
                <a:cs typeface="+mn-cs"/>
              </a:rPr>
              <a:t>Mainstream English Program</a:t>
            </a:r>
            <a:r>
              <a:rPr lang="en-US" sz="1200" b="1" u="none" kern="1200">
                <a:solidFill>
                  <a:schemeClr val="tx1"/>
                </a:solidFill>
                <a:effectLst/>
                <a:latin typeface="+mn-lt"/>
                <a:ea typeface="+mn-ea"/>
                <a:cs typeface="+mn-cs"/>
              </a:rPr>
              <a:t>:</a:t>
            </a:r>
            <a:r>
              <a:rPr lang="en-US" sz="1200" u="none" kern="1200">
                <a:solidFill>
                  <a:schemeClr val="tx1"/>
                </a:solidFill>
                <a:effectLst/>
                <a:latin typeface="+mn-lt"/>
                <a:ea typeface="+mn-ea"/>
                <a:cs typeface="+mn-cs"/>
              </a:rPr>
              <a:t> Place ELs at </a:t>
            </a:r>
            <a:r>
              <a:rPr lang="en-US" sz="1200" u="none" strike="noStrike" kern="1200">
                <a:solidFill>
                  <a:schemeClr val="tx1"/>
                </a:solidFill>
                <a:effectLst/>
                <a:latin typeface="+mn-lt"/>
                <a:ea typeface="+mn-ea"/>
                <a:cs typeface="+mn-cs"/>
              </a:rPr>
              <a:t>the grade</a:t>
            </a:r>
            <a:r>
              <a:rPr lang="en-US" sz="1200" u="none" kern="1200">
                <a:solidFill>
                  <a:schemeClr val="tx1"/>
                </a:solidFill>
                <a:effectLst/>
                <a:latin typeface="+mn-lt"/>
                <a:ea typeface="+mn-ea"/>
                <a:cs typeface="+mn-cs"/>
              </a:rPr>
              <a:t> level at overall ELPAC performance level 4 (or students Withdrawn by a Parent Request from L</a:t>
            </a:r>
            <a:r>
              <a:rPr lang="en-US" sz="1200" u="none" kern="1200" baseline="30000">
                <a:solidFill>
                  <a:schemeClr val="tx1"/>
                </a:solidFill>
                <a:effectLst/>
                <a:latin typeface="+mn-lt"/>
                <a:ea typeface="+mn-ea"/>
                <a:cs typeface="+mn-cs"/>
              </a:rPr>
              <a:t>2</a:t>
            </a:r>
            <a:r>
              <a:rPr lang="en-US" sz="1200" u="none" kern="1200">
                <a:solidFill>
                  <a:schemeClr val="tx1"/>
                </a:solidFill>
                <a:effectLst/>
                <a:latin typeface="+mn-lt"/>
                <a:ea typeface="+mn-ea"/>
                <a:cs typeface="+mn-cs"/>
              </a:rPr>
              <a:t>EAP at ELPAC performance levels 1 through 3)heterogeneously grouping them with non-ELs.</a:t>
            </a:r>
            <a:endParaRPr lang="en-US" u="none">
              <a:effectLst/>
            </a:endParaRPr>
          </a:p>
          <a:p>
            <a:endParaRPr lang="en-US"/>
          </a:p>
        </p:txBody>
      </p:sp>
      <p:sp>
        <p:nvSpPr>
          <p:cNvPr id="4" name="Slide Number Placeholder 3"/>
          <p:cNvSpPr>
            <a:spLocks noGrp="1"/>
          </p:cNvSpPr>
          <p:nvPr>
            <p:ph type="sldNum" sz="quarter" idx="5"/>
          </p:nvPr>
        </p:nvSpPr>
        <p:spPr/>
        <p:txBody>
          <a:bodyPr/>
          <a:lstStyle/>
          <a:p>
            <a:fld id="{138D31ED-18D1-8B41-85D4-7365805D0A04}" type="slidenum">
              <a:rPr lang="en-US" smtClean="0"/>
              <a:t>12</a:t>
            </a:fld>
            <a:endParaRPr lang="en-US"/>
          </a:p>
        </p:txBody>
      </p:sp>
    </p:spTree>
    <p:extLst>
      <p:ext uri="{BB962C8B-B14F-4D97-AF65-F5344CB8AC3E}">
        <p14:creationId xmlns:p14="http://schemas.microsoft.com/office/powerpoint/2010/main" val="373269134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u="none" kern="1200" dirty="0">
                <a:solidFill>
                  <a:schemeClr val="tx1"/>
                </a:solidFill>
                <a:effectLst/>
                <a:latin typeface="+mn-lt"/>
                <a:ea typeface="+mn-ea"/>
                <a:cs typeface="+mn-cs"/>
              </a:rPr>
              <a:t>Time: 1 minute</a:t>
            </a:r>
          </a:p>
          <a:p>
            <a:endParaRPr lang="en-US" sz="1200" u="none" kern="1200" dirty="0">
              <a:solidFill>
                <a:schemeClr val="tx1"/>
              </a:solidFill>
              <a:effectLst/>
              <a:latin typeface="+mn-lt"/>
              <a:ea typeface="+mn-ea"/>
              <a:cs typeface="+mn-cs"/>
            </a:endParaRPr>
          </a:p>
          <a:p>
            <a:r>
              <a:rPr lang="en-US" sz="1200" u="none" kern="1200" dirty="0">
                <a:solidFill>
                  <a:schemeClr val="tx1"/>
                </a:solidFill>
                <a:effectLst/>
                <a:latin typeface="+mn-lt"/>
                <a:ea typeface="+mn-ea"/>
                <a:cs typeface="+mn-cs"/>
              </a:rPr>
              <a:t>After considering the different typologies of ELs and available Master Plan program options, the principal determines the best possible classroom organization structure in order for ELs to receive a robust Comprehensive ELD program (dELD and iELD).  Schools have the flexibility to organize classrooms homogeneously and/or heterogeneously based on student language classification and overall ELPAC performance levels.  The strategic composition of classrooms provides a crucial foundation for the delivery of dELD and iELD.  Additionally, the classroom composition should provide the opportunity for ELs students to interact with other students of different social, cultural and linguistic assets and needs.  This enables each group to learn from other groups.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u="none"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5"/>
          </p:nvPr>
        </p:nvSpPr>
        <p:spPr/>
        <p:txBody>
          <a:bodyPr/>
          <a:lstStyle/>
          <a:p>
            <a:fld id="{138D31ED-18D1-8B41-85D4-7365805D0A04}" type="slidenum">
              <a:rPr lang="en-US" smtClean="0"/>
              <a:t>13</a:t>
            </a:fld>
            <a:endParaRPr lang="en-US"/>
          </a:p>
        </p:txBody>
      </p:sp>
    </p:spTree>
    <p:extLst>
      <p:ext uri="{BB962C8B-B14F-4D97-AF65-F5344CB8AC3E}">
        <p14:creationId xmlns:p14="http://schemas.microsoft.com/office/powerpoint/2010/main" val="194548002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1 minute</a:t>
            </a:r>
          </a:p>
          <a:p>
            <a:endParaRPr lang="en-US"/>
          </a:p>
          <a:p>
            <a:r>
              <a:rPr lang="en-US"/>
              <a:t>These are the steps to follow when planning class organization as outlined in REF-3661.4.</a:t>
            </a:r>
          </a:p>
        </p:txBody>
      </p:sp>
      <p:sp>
        <p:nvSpPr>
          <p:cNvPr id="4" name="Slide Number Placeholder 3"/>
          <p:cNvSpPr>
            <a:spLocks noGrp="1"/>
          </p:cNvSpPr>
          <p:nvPr>
            <p:ph type="sldNum" sz="quarter" idx="5"/>
          </p:nvPr>
        </p:nvSpPr>
        <p:spPr/>
        <p:txBody>
          <a:bodyPr/>
          <a:lstStyle/>
          <a:p>
            <a:fld id="{138D31ED-18D1-8B41-85D4-7365805D0A04}" type="slidenum">
              <a:rPr lang="en-US" smtClean="0"/>
              <a:t>14</a:t>
            </a:fld>
            <a:endParaRPr lang="en-US"/>
          </a:p>
        </p:txBody>
      </p:sp>
    </p:spTree>
    <p:extLst>
      <p:ext uri="{BB962C8B-B14F-4D97-AF65-F5344CB8AC3E}">
        <p14:creationId xmlns:p14="http://schemas.microsoft.com/office/powerpoint/2010/main" val="166588790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Time: 1 minute</a:t>
            </a:r>
          </a:p>
          <a:p>
            <a:endParaRPr lang="en-US">
              <a:latin typeface="+mn-lt"/>
              <a:cs typeface="+mn-cs"/>
            </a:endParaRPr>
          </a:p>
          <a:p>
            <a:r>
              <a:rPr lang="en-US">
                <a:latin typeface="+mn-lt"/>
                <a:cs typeface="Times New Roman" panose="02020603050405020304" pitchFamily="18" charset="0"/>
              </a:rPr>
              <a:t>Schools may select either a heterogeneous and/or homogeneous classroom organization composition based on EL student needs</a:t>
            </a:r>
          </a:p>
          <a:p>
            <a:endParaRPr lang="en-US"/>
          </a:p>
        </p:txBody>
      </p:sp>
      <p:sp>
        <p:nvSpPr>
          <p:cNvPr id="4" name="Slide Number Placeholder 3"/>
          <p:cNvSpPr>
            <a:spLocks noGrp="1"/>
          </p:cNvSpPr>
          <p:nvPr>
            <p:ph type="sldNum" sz="quarter" idx="5"/>
          </p:nvPr>
        </p:nvSpPr>
        <p:spPr/>
        <p:txBody>
          <a:bodyPr/>
          <a:lstStyle/>
          <a:p>
            <a:fld id="{138D31ED-18D1-8B41-85D4-7365805D0A04}" type="slidenum">
              <a:rPr lang="en-US" smtClean="0"/>
              <a:t>15</a:t>
            </a:fld>
            <a:endParaRPr lang="en-US"/>
          </a:p>
        </p:txBody>
      </p:sp>
    </p:spTree>
    <p:extLst>
      <p:ext uri="{BB962C8B-B14F-4D97-AF65-F5344CB8AC3E}">
        <p14:creationId xmlns:p14="http://schemas.microsoft.com/office/powerpoint/2010/main" val="349035573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Time: 30 seconds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We will start by looking at the guidelines for heterogeneous classroom organization.</a:t>
            </a:r>
          </a:p>
          <a:p>
            <a:endParaRPr lang="en-US"/>
          </a:p>
        </p:txBody>
      </p:sp>
      <p:sp>
        <p:nvSpPr>
          <p:cNvPr id="4" name="Slide Number Placeholder 3"/>
          <p:cNvSpPr>
            <a:spLocks noGrp="1"/>
          </p:cNvSpPr>
          <p:nvPr>
            <p:ph type="sldNum" sz="quarter" idx="5"/>
          </p:nvPr>
        </p:nvSpPr>
        <p:spPr/>
        <p:txBody>
          <a:bodyPr/>
          <a:lstStyle/>
          <a:p>
            <a:fld id="{138D31ED-18D1-8B41-85D4-7365805D0A04}" type="slidenum">
              <a:rPr lang="en-US" smtClean="0"/>
              <a:t>16</a:t>
            </a:fld>
            <a:endParaRPr lang="en-US"/>
          </a:p>
        </p:txBody>
      </p:sp>
    </p:spTree>
    <p:extLst>
      <p:ext uri="{BB962C8B-B14F-4D97-AF65-F5344CB8AC3E}">
        <p14:creationId xmlns:p14="http://schemas.microsoft.com/office/powerpoint/2010/main" val="85425094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Time: 30 seconds</a:t>
            </a:r>
          </a:p>
          <a:p>
            <a:endParaRPr lang="en-US"/>
          </a:p>
          <a:p>
            <a:r>
              <a:rPr lang="en-US"/>
              <a:t>The following guidelines are for schools with large to moderate numbers of English Learners.</a:t>
            </a:r>
          </a:p>
        </p:txBody>
      </p:sp>
      <p:sp>
        <p:nvSpPr>
          <p:cNvPr id="4" name="Slide Number Placeholder 3"/>
          <p:cNvSpPr>
            <a:spLocks noGrp="1"/>
          </p:cNvSpPr>
          <p:nvPr>
            <p:ph type="sldNum" sz="quarter" idx="5"/>
          </p:nvPr>
        </p:nvSpPr>
        <p:spPr/>
        <p:txBody>
          <a:bodyPr/>
          <a:lstStyle/>
          <a:p>
            <a:fld id="{138D31ED-18D1-8B41-85D4-7365805D0A04}" type="slidenum">
              <a:rPr lang="en-US" smtClean="0"/>
              <a:t>17</a:t>
            </a:fld>
            <a:endParaRPr lang="en-US"/>
          </a:p>
        </p:txBody>
      </p:sp>
    </p:spTree>
    <p:extLst>
      <p:ext uri="{BB962C8B-B14F-4D97-AF65-F5344CB8AC3E}">
        <p14:creationId xmlns:p14="http://schemas.microsoft.com/office/powerpoint/2010/main" val="203451302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u="none" kern="1200" dirty="0">
                <a:solidFill>
                  <a:schemeClr val="tx1"/>
                </a:solidFill>
                <a:effectLst/>
                <a:latin typeface="+mn-lt"/>
                <a:ea typeface="+mn-ea"/>
                <a:cs typeface="+mn-cs"/>
              </a:rPr>
              <a:t>Time: 2 minutes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u="none"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u="none" kern="1200" dirty="0">
                <a:solidFill>
                  <a:schemeClr val="tx1"/>
                </a:solidFill>
                <a:effectLst/>
                <a:latin typeface="+mn-lt"/>
                <a:ea typeface="+mn-ea"/>
                <a:cs typeface="+mn-cs"/>
              </a:rPr>
              <a:t>L</a:t>
            </a:r>
            <a:r>
              <a:rPr lang="en-US" sz="1200" b="0" u="none" kern="1200" baseline="30000" dirty="0">
                <a:solidFill>
                  <a:schemeClr val="tx1"/>
                </a:solidFill>
                <a:effectLst/>
                <a:latin typeface="+mn-lt"/>
                <a:ea typeface="+mn-ea"/>
                <a:cs typeface="+mn-cs"/>
              </a:rPr>
              <a:t>2</a:t>
            </a:r>
            <a:r>
              <a:rPr lang="en-US" sz="1200" b="0" u="none" kern="1200" dirty="0">
                <a:solidFill>
                  <a:schemeClr val="tx1"/>
                </a:solidFill>
                <a:effectLst/>
                <a:latin typeface="+mn-lt"/>
                <a:ea typeface="+mn-ea"/>
                <a:cs typeface="+mn-cs"/>
              </a:rPr>
              <a:t>EAP: Cluster ELs in each grade level at overall ELPAC performance levels 1-3 with non-ELs, which includes EOs and IEPs (both of whom may be Probable Standard English Learners or Standard English Learners) and RFEPs. Optimally, a cluster of ELs consists of one-third to two-thirds of the class</a:t>
            </a:r>
            <a:endParaRPr lang="en-US" b="0" u="none" dirty="0">
              <a:effectLst/>
            </a:endParaRPr>
          </a:p>
          <a:p>
            <a:endParaRPr lang="en-US" dirty="0"/>
          </a:p>
        </p:txBody>
      </p:sp>
      <p:sp>
        <p:nvSpPr>
          <p:cNvPr id="4" name="Slide Number Placeholder 3"/>
          <p:cNvSpPr>
            <a:spLocks noGrp="1"/>
          </p:cNvSpPr>
          <p:nvPr>
            <p:ph type="sldNum" sz="quarter" idx="5"/>
          </p:nvPr>
        </p:nvSpPr>
        <p:spPr/>
        <p:txBody>
          <a:bodyPr/>
          <a:lstStyle/>
          <a:p>
            <a:fld id="{138D31ED-18D1-8B41-85D4-7365805D0A04}" type="slidenum">
              <a:rPr lang="en-US" smtClean="0"/>
              <a:t>18</a:t>
            </a:fld>
            <a:endParaRPr lang="en-US" dirty="0"/>
          </a:p>
        </p:txBody>
      </p:sp>
    </p:spTree>
    <p:extLst>
      <p:ext uri="{BB962C8B-B14F-4D97-AF65-F5344CB8AC3E}">
        <p14:creationId xmlns:p14="http://schemas.microsoft.com/office/powerpoint/2010/main" val="259176802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u="none" kern="1200" dirty="0">
                <a:solidFill>
                  <a:schemeClr val="tx1"/>
                </a:solidFill>
                <a:effectLst/>
                <a:latin typeface="+mn-lt"/>
                <a:ea typeface="+mn-ea"/>
                <a:cs typeface="+mn-cs"/>
              </a:rPr>
              <a:t>Time: 2 minutes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u="none"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u="none" kern="1200" dirty="0">
                <a:solidFill>
                  <a:schemeClr val="tx1"/>
                </a:solidFill>
                <a:effectLst/>
                <a:latin typeface="+mn-lt"/>
                <a:ea typeface="+mn-ea"/>
                <a:cs typeface="+mn-cs"/>
              </a:rPr>
              <a:t>Mainstream English Program: Cluster ELs in each grade level at overall ELPAC performance level 4 (or students Withdrawn by a Parent Request from L</a:t>
            </a:r>
            <a:r>
              <a:rPr lang="en-US" sz="1200" u="none" kern="1200" baseline="30000" dirty="0">
                <a:solidFill>
                  <a:schemeClr val="tx1"/>
                </a:solidFill>
                <a:effectLst/>
                <a:latin typeface="+mn-lt"/>
                <a:ea typeface="+mn-ea"/>
                <a:cs typeface="+mn-cs"/>
              </a:rPr>
              <a:t>2</a:t>
            </a:r>
            <a:r>
              <a:rPr lang="en-US" sz="1200" u="none" kern="1200" dirty="0">
                <a:solidFill>
                  <a:schemeClr val="tx1"/>
                </a:solidFill>
                <a:effectLst/>
                <a:latin typeface="+mn-lt"/>
                <a:ea typeface="+mn-ea"/>
                <a:cs typeface="+mn-cs"/>
              </a:rPr>
              <a:t>EAP at ELPAC performance levels 1 through 3) with non-EL students </a:t>
            </a:r>
            <a:r>
              <a:rPr lang="en-US" sz="1200" b="0" u="none" kern="1200" dirty="0">
                <a:solidFill>
                  <a:schemeClr val="tx1"/>
                </a:solidFill>
                <a:effectLst/>
                <a:latin typeface="+mn-lt"/>
                <a:ea typeface="+mn-ea"/>
                <a:cs typeface="+mn-cs"/>
              </a:rPr>
              <a:t>which includes EOs and IEPs (both of whom may be Probable Standard English Learners or Standard English Learners) and RFEPs</a:t>
            </a:r>
            <a:r>
              <a:rPr lang="en-US" sz="1200" u="none" kern="1200" dirty="0">
                <a:solidFill>
                  <a:schemeClr val="tx1"/>
                </a:solidFill>
                <a:effectLst/>
                <a:latin typeface="+mn-lt"/>
                <a:ea typeface="+mn-ea"/>
                <a:cs typeface="+mn-cs"/>
              </a:rPr>
              <a:t>. Optimally, a cluster of ELs consists of one-third to two-thirds of the class.</a:t>
            </a:r>
            <a:endParaRPr lang="en-US" u="none" dirty="0">
              <a:effectLst/>
            </a:endParaRPr>
          </a:p>
          <a:p>
            <a:endParaRPr lang="en-US" dirty="0"/>
          </a:p>
        </p:txBody>
      </p:sp>
      <p:sp>
        <p:nvSpPr>
          <p:cNvPr id="4" name="Slide Number Placeholder 3"/>
          <p:cNvSpPr>
            <a:spLocks noGrp="1"/>
          </p:cNvSpPr>
          <p:nvPr>
            <p:ph type="sldNum" sz="quarter" idx="5"/>
          </p:nvPr>
        </p:nvSpPr>
        <p:spPr/>
        <p:txBody>
          <a:bodyPr/>
          <a:lstStyle/>
          <a:p>
            <a:fld id="{138D31ED-18D1-8B41-85D4-7365805D0A04}" type="slidenum">
              <a:rPr lang="en-US" smtClean="0"/>
              <a:t>19</a:t>
            </a:fld>
            <a:endParaRPr lang="en-US" dirty="0"/>
          </a:p>
        </p:txBody>
      </p:sp>
    </p:spTree>
    <p:extLst>
      <p:ext uri="{BB962C8B-B14F-4D97-AF65-F5344CB8AC3E}">
        <p14:creationId xmlns:p14="http://schemas.microsoft.com/office/powerpoint/2010/main" val="4219141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Time: 1 minute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dirty="0"/>
              <a:t>Please download Reference Guide 3661.4, Elementary Master Plan Program Class Organization, Instructional Services and Staffing for English Learners and Standard English Learners.  The purpose of this Reference Guide is to provide guidance and procedures on the elementary Master Plan program class organization and staffing as it relates to the Collective Bargaining Agreement between L.A. Unified and UTLA. </a:t>
            </a:r>
          </a:p>
        </p:txBody>
      </p:sp>
      <p:sp>
        <p:nvSpPr>
          <p:cNvPr id="4" name="Slide Number Placeholder 3"/>
          <p:cNvSpPr>
            <a:spLocks noGrp="1"/>
          </p:cNvSpPr>
          <p:nvPr>
            <p:ph type="sldNum" sz="quarter" idx="5"/>
          </p:nvPr>
        </p:nvSpPr>
        <p:spPr/>
        <p:txBody>
          <a:bodyPr/>
          <a:lstStyle/>
          <a:p>
            <a:fld id="{138D31ED-18D1-8B41-85D4-7365805D0A04}" type="slidenum">
              <a:rPr lang="en-US" smtClean="0"/>
              <a:t>2</a:t>
            </a:fld>
            <a:endParaRPr lang="en-US" dirty="0"/>
          </a:p>
        </p:txBody>
      </p:sp>
    </p:spTree>
    <p:extLst>
      <p:ext uri="{BB962C8B-B14F-4D97-AF65-F5344CB8AC3E}">
        <p14:creationId xmlns:p14="http://schemas.microsoft.com/office/powerpoint/2010/main" val="148169450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Time: 30 seconds</a:t>
            </a:r>
          </a:p>
          <a:p>
            <a:endParaRPr lang="en-US" dirty="0"/>
          </a:p>
          <a:p>
            <a:r>
              <a:rPr lang="en-US" dirty="0"/>
              <a:t>The following is guidance for schools with small EL student populations.</a:t>
            </a:r>
          </a:p>
        </p:txBody>
      </p:sp>
      <p:sp>
        <p:nvSpPr>
          <p:cNvPr id="4" name="Slide Number Placeholder 3"/>
          <p:cNvSpPr>
            <a:spLocks noGrp="1"/>
          </p:cNvSpPr>
          <p:nvPr>
            <p:ph type="sldNum" sz="quarter" idx="5"/>
          </p:nvPr>
        </p:nvSpPr>
        <p:spPr/>
        <p:txBody>
          <a:bodyPr/>
          <a:lstStyle/>
          <a:p>
            <a:fld id="{138D31ED-18D1-8B41-85D4-7365805D0A04}" type="slidenum">
              <a:rPr lang="en-US" smtClean="0"/>
              <a:t>20</a:t>
            </a:fld>
            <a:endParaRPr lang="en-US" dirty="0"/>
          </a:p>
        </p:txBody>
      </p:sp>
    </p:spTree>
    <p:extLst>
      <p:ext uri="{BB962C8B-B14F-4D97-AF65-F5344CB8AC3E}">
        <p14:creationId xmlns:p14="http://schemas.microsoft.com/office/powerpoint/2010/main" val="16042777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u="none" kern="1200" dirty="0">
                <a:solidFill>
                  <a:schemeClr val="tx1"/>
                </a:solidFill>
                <a:effectLst/>
                <a:latin typeface="+mn-lt"/>
                <a:ea typeface="+mn-ea"/>
                <a:cs typeface="+mn-cs"/>
              </a:rPr>
              <a:t>Time: 2 minutes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u="none"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u="none" kern="1200" dirty="0">
                <a:solidFill>
                  <a:schemeClr val="tx1"/>
                </a:solidFill>
                <a:effectLst/>
                <a:latin typeface="+mn-lt"/>
                <a:ea typeface="+mn-ea"/>
                <a:cs typeface="+mn-cs"/>
              </a:rPr>
              <a:t>L2EAP: Group ELs per grade level at an overall ELPAC performance levels of 1-3 with one EL authorized teacher, heterogeneously grouped with non-ELs </a:t>
            </a:r>
            <a:r>
              <a:rPr lang="en-US" sz="1200" b="0" u="none" kern="1200" dirty="0">
                <a:solidFill>
                  <a:schemeClr val="tx1"/>
                </a:solidFill>
                <a:effectLst/>
                <a:latin typeface="+mn-lt"/>
                <a:ea typeface="+mn-ea"/>
                <a:cs typeface="+mn-cs"/>
              </a:rPr>
              <a:t>which includes EOs and IEPs (both of whom may be Probable Standard English Learners or Standard English Learners) and RFEPs.</a:t>
            </a:r>
            <a:endParaRPr lang="en-US" sz="1200" u="none"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u="none"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u="none" kern="1200" dirty="0">
                <a:solidFill>
                  <a:schemeClr val="tx1"/>
                </a:solidFill>
                <a:effectLst/>
                <a:latin typeface="+mn-lt"/>
                <a:ea typeface="+mn-ea"/>
                <a:cs typeface="+mn-cs"/>
              </a:rPr>
              <a:t>NOTE: </a:t>
            </a:r>
            <a:r>
              <a:rPr lang="en-US" sz="1200" u="none" kern="1200" dirty="0">
                <a:solidFill>
                  <a:schemeClr val="tx1"/>
                </a:solidFill>
                <a:effectLst/>
                <a:latin typeface="+mn-lt"/>
                <a:ea typeface="+mn-ea"/>
                <a:cs typeface="+mn-cs"/>
              </a:rPr>
              <a:t>There might be situations where the students’ primary language needs and available primary language supports necessitate a different placement structure. </a:t>
            </a:r>
            <a:endParaRPr lang="en-US" u="none" dirty="0">
              <a:effectLst/>
            </a:endParaRPr>
          </a:p>
          <a:p>
            <a:endParaRPr lang="en-US" dirty="0"/>
          </a:p>
        </p:txBody>
      </p:sp>
      <p:sp>
        <p:nvSpPr>
          <p:cNvPr id="4" name="Slide Number Placeholder 3"/>
          <p:cNvSpPr>
            <a:spLocks noGrp="1"/>
          </p:cNvSpPr>
          <p:nvPr>
            <p:ph type="sldNum" sz="quarter" idx="5"/>
          </p:nvPr>
        </p:nvSpPr>
        <p:spPr/>
        <p:txBody>
          <a:bodyPr/>
          <a:lstStyle/>
          <a:p>
            <a:fld id="{138D31ED-18D1-8B41-85D4-7365805D0A04}" type="slidenum">
              <a:rPr lang="en-US" smtClean="0"/>
              <a:t>21</a:t>
            </a:fld>
            <a:endParaRPr lang="en-US" dirty="0"/>
          </a:p>
        </p:txBody>
      </p:sp>
    </p:spTree>
    <p:extLst>
      <p:ext uri="{BB962C8B-B14F-4D97-AF65-F5344CB8AC3E}">
        <p14:creationId xmlns:p14="http://schemas.microsoft.com/office/powerpoint/2010/main" val="138523793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u="none" kern="1200" dirty="0">
                <a:solidFill>
                  <a:schemeClr val="tx1"/>
                </a:solidFill>
                <a:effectLst/>
                <a:latin typeface="+mn-lt"/>
                <a:ea typeface="+mn-ea"/>
                <a:cs typeface="+mn-cs"/>
              </a:rPr>
              <a:t>Time: 2 minutes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u="none"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u="none" kern="1200" dirty="0">
                <a:solidFill>
                  <a:schemeClr val="tx1"/>
                </a:solidFill>
                <a:effectLst/>
                <a:latin typeface="+mn-lt"/>
                <a:ea typeface="+mn-ea"/>
                <a:cs typeface="+mn-cs"/>
              </a:rPr>
              <a:t>Mainstream English Program: Cluster ELs in each grade level at overall ELPAC performance level 4 </a:t>
            </a:r>
            <a:r>
              <a:rPr lang="en-US" sz="1200" dirty="0"/>
              <a:t>(or students withdrawn by a Parent Request from L</a:t>
            </a:r>
            <a:r>
              <a:rPr lang="en-US" sz="1200" baseline="30000" dirty="0"/>
              <a:t>2</a:t>
            </a:r>
            <a:r>
              <a:rPr lang="en-US" sz="1200" dirty="0"/>
              <a:t>EAP at ELPAC performance levels 1-3) </a:t>
            </a:r>
            <a:r>
              <a:rPr lang="en-US" sz="1200" u="none" kern="1200" dirty="0">
                <a:solidFill>
                  <a:schemeClr val="tx1"/>
                </a:solidFill>
                <a:effectLst/>
                <a:latin typeface="+mn-lt"/>
                <a:ea typeface="+mn-ea"/>
                <a:cs typeface="+mn-cs"/>
              </a:rPr>
              <a:t>with non-EL students </a:t>
            </a:r>
            <a:r>
              <a:rPr lang="en-US" sz="1200" b="0" u="none" kern="1200" dirty="0">
                <a:solidFill>
                  <a:schemeClr val="tx1"/>
                </a:solidFill>
                <a:effectLst/>
                <a:latin typeface="+mn-lt"/>
                <a:ea typeface="+mn-ea"/>
                <a:cs typeface="+mn-cs"/>
              </a:rPr>
              <a:t>which includes EOs and IEPs (both of whom may be Probable Standard English Learners or Standard English Learners) and RFEPs</a:t>
            </a:r>
            <a:r>
              <a:rPr lang="en-US" sz="1200" u="none" kern="1200" dirty="0">
                <a:solidFill>
                  <a:schemeClr val="tx1"/>
                </a:solidFill>
                <a:effectLst/>
                <a:latin typeface="+mn-lt"/>
                <a:ea typeface="+mn-ea"/>
                <a:cs typeface="+mn-cs"/>
              </a:rPr>
              <a:t>. Optimally, a cluster of ELs consists of one-third to two-thirds of the class</a:t>
            </a:r>
            <a:endParaRPr lang="en-US" u="none" dirty="0">
              <a:effectLst/>
            </a:endParaRPr>
          </a:p>
          <a:p>
            <a:endParaRPr lang="en-US" dirty="0"/>
          </a:p>
        </p:txBody>
      </p:sp>
      <p:sp>
        <p:nvSpPr>
          <p:cNvPr id="4" name="Slide Number Placeholder 3"/>
          <p:cNvSpPr>
            <a:spLocks noGrp="1"/>
          </p:cNvSpPr>
          <p:nvPr>
            <p:ph type="sldNum" sz="quarter" idx="5"/>
          </p:nvPr>
        </p:nvSpPr>
        <p:spPr/>
        <p:txBody>
          <a:bodyPr/>
          <a:lstStyle/>
          <a:p>
            <a:fld id="{138D31ED-18D1-8B41-85D4-7365805D0A04}" type="slidenum">
              <a:rPr lang="en-US" smtClean="0"/>
              <a:t>22</a:t>
            </a:fld>
            <a:endParaRPr lang="en-US" dirty="0"/>
          </a:p>
        </p:txBody>
      </p:sp>
    </p:spTree>
    <p:extLst>
      <p:ext uri="{BB962C8B-B14F-4D97-AF65-F5344CB8AC3E}">
        <p14:creationId xmlns:p14="http://schemas.microsoft.com/office/powerpoint/2010/main" val="231201737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Time: 1 minute</a:t>
            </a:r>
          </a:p>
          <a:p>
            <a:endParaRPr lang="en-US" dirty="0"/>
          </a:p>
          <a:p>
            <a:pPr algn="l"/>
            <a:r>
              <a:rPr lang="en-US" altLang="en-US" sz="1200" dirty="0">
                <a:cs typeface="Times" pitchFamily="2" charset="0"/>
              </a:rPr>
              <a:t>Classrooms that are organized heterogeneously will require teaming at the grade level for the delivery of daily differentiated dELD to maximize the instructional time for both ELs and non ELs.</a:t>
            </a:r>
          </a:p>
          <a:p>
            <a:pPr algn="l"/>
            <a:endParaRPr lang="en-US" sz="1200" dirty="0">
              <a:solidFill>
                <a:schemeClr val="accent1">
                  <a:lumMod val="50000"/>
                </a:schemeClr>
              </a:solidFill>
            </a:endParaRPr>
          </a:p>
          <a:p>
            <a:pPr algn="l"/>
            <a:r>
              <a:rPr lang="en-US" sz="1200" dirty="0">
                <a:solidFill>
                  <a:schemeClr val="accent1">
                    <a:lumMod val="50000"/>
                  </a:schemeClr>
                </a:solidFill>
              </a:rPr>
              <a:t>For ELs, teaming supports grouping for differentiation of Designated ELD (dELD) by students’ formative assessment results and overall ELPAC performance levels.  For non ELs, teaming supports the delivery of Mainstream English Language Development (MELD) and Academic Language Development (ALD) thus addressing all students’ specific language needs!</a:t>
            </a:r>
          </a:p>
        </p:txBody>
      </p:sp>
      <p:sp>
        <p:nvSpPr>
          <p:cNvPr id="4" name="Slide Number Placeholder 3"/>
          <p:cNvSpPr>
            <a:spLocks noGrp="1"/>
          </p:cNvSpPr>
          <p:nvPr>
            <p:ph type="sldNum" sz="quarter" idx="5"/>
          </p:nvPr>
        </p:nvSpPr>
        <p:spPr/>
        <p:txBody>
          <a:bodyPr/>
          <a:lstStyle/>
          <a:p>
            <a:fld id="{138D31ED-18D1-8B41-85D4-7365805D0A04}" type="slidenum">
              <a:rPr lang="en-US" smtClean="0"/>
              <a:t>23</a:t>
            </a:fld>
            <a:endParaRPr lang="en-US" dirty="0"/>
          </a:p>
        </p:txBody>
      </p:sp>
    </p:spTree>
    <p:extLst>
      <p:ext uri="{BB962C8B-B14F-4D97-AF65-F5344CB8AC3E}">
        <p14:creationId xmlns:p14="http://schemas.microsoft.com/office/powerpoint/2010/main" val="335078969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u="none" kern="1200" dirty="0">
                <a:solidFill>
                  <a:schemeClr val="tx1"/>
                </a:solidFill>
                <a:effectLst/>
                <a:latin typeface="+mn-lt"/>
                <a:ea typeface="+mn-ea"/>
                <a:cs typeface="+mn-cs"/>
              </a:rPr>
              <a:t>Time: 30 seconds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u="none"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u="none" kern="1200" dirty="0">
                <a:solidFill>
                  <a:schemeClr val="tx1"/>
                </a:solidFill>
                <a:effectLst/>
                <a:latin typeface="+mn-lt"/>
                <a:ea typeface="+mn-ea"/>
                <a:cs typeface="+mn-cs"/>
              </a:rPr>
              <a:t>The following guidelines must be followed if the school opts for a homogeneous classroom organization structure:</a:t>
            </a:r>
            <a:endParaRPr lang="en-US" u="none" dirty="0">
              <a:effectLst/>
            </a:endParaRPr>
          </a:p>
          <a:p>
            <a:endParaRPr lang="en-US" dirty="0"/>
          </a:p>
        </p:txBody>
      </p:sp>
      <p:sp>
        <p:nvSpPr>
          <p:cNvPr id="4" name="Slide Number Placeholder 3"/>
          <p:cNvSpPr>
            <a:spLocks noGrp="1"/>
          </p:cNvSpPr>
          <p:nvPr>
            <p:ph type="sldNum" sz="quarter" idx="5"/>
          </p:nvPr>
        </p:nvSpPr>
        <p:spPr/>
        <p:txBody>
          <a:bodyPr/>
          <a:lstStyle/>
          <a:p>
            <a:fld id="{138D31ED-18D1-8B41-85D4-7365805D0A04}" type="slidenum">
              <a:rPr lang="en-US" smtClean="0"/>
              <a:t>24</a:t>
            </a:fld>
            <a:endParaRPr lang="en-US" dirty="0"/>
          </a:p>
        </p:txBody>
      </p:sp>
    </p:spTree>
    <p:extLst>
      <p:ext uri="{BB962C8B-B14F-4D97-AF65-F5344CB8AC3E}">
        <p14:creationId xmlns:p14="http://schemas.microsoft.com/office/powerpoint/2010/main" val="32089010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en-US" sz="1200" i="0" strike="noStrike" cap="none" normalizeH="0" baseline="0" dirty="0">
                <a:ln>
                  <a:noFill/>
                </a:ln>
                <a:effectLst/>
                <a:cs typeface="Times" pitchFamily="2" charset="0"/>
              </a:rPr>
              <a:t>Time: 2 minutes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altLang="en-US" sz="1200" i="0" strike="noStrike" cap="none" normalizeH="0" baseline="0" dirty="0">
              <a:ln>
                <a:noFill/>
              </a:ln>
              <a:effectLst/>
              <a:cs typeface="Times" pitchFamily="2"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en-US" sz="1200" i="0" strike="noStrike" cap="none" normalizeH="0" baseline="0" dirty="0">
                <a:ln>
                  <a:noFill/>
                </a:ln>
                <a:effectLst/>
                <a:cs typeface="Times" pitchFamily="2" charset="0"/>
              </a:rPr>
              <a:t>In classrooms that are comprised of 100% ELs, </a:t>
            </a:r>
            <a:r>
              <a:rPr kumimoji="0" lang="en-US" altLang="en-US" sz="1200" b="1" i="0" strike="noStrike" cap="none" normalizeH="0" baseline="0" dirty="0">
                <a:ln>
                  <a:noFill/>
                </a:ln>
                <a:effectLst/>
                <a:cs typeface="Times" pitchFamily="2" charset="0"/>
              </a:rPr>
              <a:t>organize classrooms with no more than three consecutive overall ELPAC performance levels in each grade level </a:t>
            </a:r>
            <a:r>
              <a:rPr kumimoji="0" lang="en-US" altLang="en-US" sz="1200" i="0" strike="noStrike" cap="none" normalizeH="0" baseline="0" dirty="0">
                <a:ln>
                  <a:noFill/>
                </a:ln>
                <a:effectLst/>
                <a:cs typeface="Times" pitchFamily="2" charset="0"/>
              </a:rPr>
              <a:t>(1-2, 2-3, or 1-3)</a:t>
            </a:r>
            <a:endParaRPr kumimoji="0" lang="en-US" altLang="en-US" sz="1200" i="0" strike="noStrike" cap="none" normalizeH="0" baseline="0" dirty="0">
              <a:ln>
                <a:noFill/>
              </a:ln>
              <a:effectLst/>
            </a:endParaRPr>
          </a:p>
          <a:p>
            <a:endParaRPr lang="en-US" dirty="0"/>
          </a:p>
        </p:txBody>
      </p:sp>
      <p:sp>
        <p:nvSpPr>
          <p:cNvPr id="4" name="Slide Number Placeholder 3"/>
          <p:cNvSpPr>
            <a:spLocks noGrp="1"/>
          </p:cNvSpPr>
          <p:nvPr>
            <p:ph type="sldNum" sz="quarter" idx="5"/>
          </p:nvPr>
        </p:nvSpPr>
        <p:spPr/>
        <p:txBody>
          <a:bodyPr/>
          <a:lstStyle/>
          <a:p>
            <a:fld id="{138D31ED-18D1-8B41-85D4-7365805D0A04}" type="slidenum">
              <a:rPr lang="en-US" smtClean="0"/>
              <a:t>25</a:t>
            </a:fld>
            <a:endParaRPr lang="en-US" dirty="0"/>
          </a:p>
        </p:txBody>
      </p:sp>
    </p:spTree>
    <p:extLst>
      <p:ext uri="{BB962C8B-B14F-4D97-AF65-F5344CB8AC3E}">
        <p14:creationId xmlns:p14="http://schemas.microsoft.com/office/powerpoint/2010/main" val="91001232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Time: 2 minutes</a:t>
            </a:r>
          </a:p>
          <a:p>
            <a:endParaRPr lang="en-US" dirty="0"/>
          </a:p>
          <a:p>
            <a:r>
              <a:rPr lang="en-US" dirty="0"/>
              <a:t>A homogeneously organized Mainstream English Program class has 100% ELs with an Overall ELPAC level of 4 or levels 1-3 with parent request for withdrawal from</a:t>
            </a:r>
            <a:r>
              <a:rPr kumimoji="0" lang="en-US" altLang="en-US" sz="1200" b="0" i="0" strike="noStrike" cap="none" normalizeH="0" baseline="0" dirty="0">
                <a:ln>
                  <a:noFill/>
                </a:ln>
                <a:effectLst/>
                <a:cs typeface="Times" pitchFamily="2" charset="0"/>
              </a:rPr>
              <a:t> L</a:t>
            </a:r>
            <a:r>
              <a:rPr kumimoji="0" lang="en-US" altLang="en-US" sz="1200" b="0" i="0" strike="noStrike" cap="none" normalizeH="0" baseline="30000" dirty="0">
                <a:ln>
                  <a:noFill/>
                </a:ln>
                <a:effectLst/>
                <a:cs typeface="Times" pitchFamily="2" charset="0"/>
              </a:rPr>
              <a:t>2</a:t>
            </a:r>
            <a:r>
              <a:rPr kumimoji="0" lang="en-US" altLang="en-US" sz="1200" b="0" i="0" strike="noStrike" cap="none" normalizeH="0" baseline="0" dirty="0">
                <a:ln>
                  <a:noFill/>
                </a:ln>
                <a:effectLst/>
                <a:cs typeface="Times" pitchFamily="2" charset="0"/>
              </a:rPr>
              <a:t>EAP </a:t>
            </a:r>
            <a:endParaRPr lang="en-US" dirty="0"/>
          </a:p>
        </p:txBody>
      </p:sp>
      <p:sp>
        <p:nvSpPr>
          <p:cNvPr id="4" name="Slide Number Placeholder 3"/>
          <p:cNvSpPr>
            <a:spLocks noGrp="1"/>
          </p:cNvSpPr>
          <p:nvPr>
            <p:ph type="sldNum" sz="quarter" idx="5"/>
          </p:nvPr>
        </p:nvSpPr>
        <p:spPr/>
        <p:txBody>
          <a:bodyPr/>
          <a:lstStyle/>
          <a:p>
            <a:fld id="{138D31ED-18D1-8B41-85D4-7365805D0A04}" type="slidenum">
              <a:rPr lang="en-US" smtClean="0"/>
              <a:t>26</a:t>
            </a:fld>
            <a:endParaRPr lang="en-US" dirty="0"/>
          </a:p>
        </p:txBody>
      </p:sp>
    </p:spTree>
    <p:extLst>
      <p:ext uri="{BB962C8B-B14F-4D97-AF65-F5344CB8AC3E}">
        <p14:creationId xmlns:p14="http://schemas.microsoft.com/office/powerpoint/2010/main" val="194429747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u="none" kern="1200" dirty="0">
                <a:solidFill>
                  <a:schemeClr val="tx1"/>
                </a:solidFill>
                <a:effectLst/>
                <a:latin typeface="+mn-lt"/>
                <a:ea typeface="+mn-ea"/>
                <a:cs typeface="+mn-cs"/>
              </a:rPr>
              <a:t>Time: 3 minutes</a:t>
            </a:r>
          </a:p>
          <a:p>
            <a:endParaRPr lang="en-US" sz="1200" u="none" kern="1200" dirty="0">
              <a:solidFill>
                <a:schemeClr val="tx1"/>
              </a:solidFill>
              <a:effectLst/>
              <a:latin typeface="+mn-lt"/>
              <a:ea typeface="+mn-ea"/>
              <a:cs typeface="+mn-cs"/>
            </a:endParaRPr>
          </a:p>
          <a:p>
            <a:r>
              <a:rPr lang="en-US" sz="1200" u="none" kern="1200" dirty="0">
                <a:solidFill>
                  <a:schemeClr val="tx1"/>
                </a:solidFill>
                <a:effectLst/>
                <a:latin typeface="+mn-lt"/>
                <a:ea typeface="+mn-ea"/>
                <a:cs typeface="+mn-cs"/>
              </a:rPr>
              <a:t>Federal guidelines prohibit the segregation of students. However, based on student need, certain EL classes may be </a:t>
            </a:r>
            <a:r>
              <a:rPr lang="en-US" sz="1200" u="none" strike="noStrike" kern="1200" dirty="0">
                <a:solidFill>
                  <a:schemeClr val="tx1"/>
                </a:solidFill>
                <a:effectLst/>
                <a:latin typeface="+mn-lt"/>
                <a:ea typeface="+mn-ea"/>
                <a:cs typeface="+mn-cs"/>
              </a:rPr>
              <a:t>designed to</a:t>
            </a:r>
            <a:r>
              <a:rPr lang="en-US" sz="1200" u="none" kern="1200" dirty="0">
                <a:solidFill>
                  <a:schemeClr val="tx1"/>
                </a:solidFill>
                <a:effectLst/>
                <a:latin typeface="+mn-lt"/>
                <a:ea typeface="+mn-ea"/>
                <a:cs typeface="+mn-cs"/>
              </a:rPr>
              <a:t> require that English Learners receive separate instruction for a limited portion of the </a:t>
            </a:r>
            <a:r>
              <a:rPr lang="en-US" sz="1200" u="none" strike="noStrike" kern="1200" dirty="0">
                <a:solidFill>
                  <a:schemeClr val="tx1"/>
                </a:solidFill>
                <a:effectLst/>
                <a:latin typeface="+mn-lt"/>
                <a:ea typeface="+mn-ea"/>
                <a:cs typeface="+mn-cs"/>
              </a:rPr>
              <a:t>day. When </a:t>
            </a:r>
            <a:r>
              <a:rPr lang="en-US" sz="1200" u="none" kern="1200" dirty="0">
                <a:solidFill>
                  <a:schemeClr val="tx1"/>
                </a:solidFill>
                <a:effectLst/>
                <a:latin typeface="+mn-lt"/>
                <a:ea typeface="+mn-ea"/>
                <a:cs typeface="+mn-cs"/>
              </a:rPr>
              <a:t>the classroom composition consists of 100 percent ELs, heterogeneous grouping is mandatory on a daily basis for a portion of the day in content areas such as ELA, Math, Science, Social Studies, Health, the Arts and Physical Education. </a:t>
            </a:r>
          </a:p>
          <a:p>
            <a:r>
              <a:rPr lang="en-US" sz="1200" u="none" kern="1200" dirty="0">
                <a:solidFill>
                  <a:schemeClr val="tx1"/>
                </a:solidFill>
                <a:effectLst/>
                <a:latin typeface="+mn-lt"/>
                <a:ea typeface="+mn-ea"/>
                <a:cs typeface="+mn-cs"/>
              </a:rPr>
              <a:t> </a:t>
            </a:r>
          </a:p>
          <a:p>
            <a:r>
              <a:rPr lang="en-US" sz="1200" u="none" kern="1200" dirty="0">
                <a:solidFill>
                  <a:schemeClr val="tx1"/>
                </a:solidFill>
                <a:effectLst/>
                <a:latin typeface="+mn-lt"/>
                <a:ea typeface="+mn-ea"/>
                <a:cs typeface="+mn-cs"/>
              </a:rPr>
              <a:t>Heterogeneous grouping requires that English Learners be grouped with Fluent English Proficient students </a:t>
            </a:r>
            <a:r>
              <a:rPr lang="en-US" sz="1200" b="0" u="none" kern="1200" dirty="0">
                <a:solidFill>
                  <a:schemeClr val="tx1"/>
                </a:solidFill>
                <a:effectLst/>
                <a:latin typeface="+mn-lt"/>
                <a:ea typeface="+mn-ea"/>
                <a:cs typeface="+mn-cs"/>
              </a:rPr>
              <a:t>which includes EOs and IEPs (both of whom may be Probable Standard English Learners or Standard English Learners) and RFEPs</a:t>
            </a:r>
            <a:r>
              <a:rPr lang="en-US" sz="1200" u="none" kern="1200" dirty="0">
                <a:solidFill>
                  <a:schemeClr val="tx1"/>
                </a:solidFill>
                <a:effectLst/>
                <a:latin typeface="+mn-lt"/>
                <a:ea typeface="+mn-ea"/>
                <a:cs typeface="+mn-cs"/>
              </a:rPr>
              <a:t>. Teachers must deliver specialized instruction based on the content and CA ELD standards in tandem, utilizing English Learner strategies to ensure that ELs progress linguistically and academically to meet grade-level content standards. In cases where the number of EOs, IFEPs, and RFEPs is limited, ELs should be heterogeneously grouped with ELs at different overall ELPAC performance levels.</a:t>
            </a:r>
            <a:endParaRPr lang="en-US" u="none" dirty="0">
              <a:effectLst/>
            </a:endParaRPr>
          </a:p>
          <a:p>
            <a:endParaRPr lang="en-US" dirty="0"/>
          </a:p>
        </p:txBody>
      </p:sp>
      <p:sp>
        <p:nvSpPr>
          <p:cNvPr id="4" name="Slide Number Placeholder 3"/>
          <p:cNvSpPr>
            <a:spLocks noGrp="1"/>
          </p:cNvSpPr>
          <p:nvPr>
            <p:ph type="sldNum" sz="quarter" idx="5"/>
          </p:nvPr>
        </p:nvSpPr>
        <p:spPr/>
        <p:txBody>
          <a:bodyPr/>
          <a:lstStyle/>
          <a:p>
            <a:fld id="{138D31ED-18D1-8B41-85D4-7365805D0A04}" type="slidenum">
              <a:rPr lang="en-US" smtClean="0"/>
              <a:t>27</a:t>
            </a:fld>
            <a:endParaRPr lang="en-US" dirty="0"/>
          </a:p>
        </p:txBody>
      </p:sp>
    </p:spTree>
    <p:extLst>
      <p:ext uri="{BB962C8B-B14F-4D97-AF65-F5344CB8AC3E}">
        <p14:creationId xmlns:p14="http://schemas.microsoft.com/office/powerpoint/2010/main" val="153067417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Time: 30 seconds</a:t>
            </a:r>
          </a:p>
          <a:p>
            <a:endParaRPr lang="en-US" dirty="0"/>
          </a:p>
          <a:p>
            <a:r>
              <a:rPr lang="en-US" dirty="0"/>
              <a:t>We will now discuss how to flexibly group English Learners and Standard English Learners for instruction. </a:t>
            </a:r>
          </a:p>
        </p:txBody>
      </p:sp>
      <p:sp>
        <p:nvSpPr>
          <p:cNvPr id="4" name="Slide Number Placeholder 3"/>
          <p:cNvSpPr>
            <a:spLocks noGrp="1"/>
          </p:cNvSpPr>
          <p:nvPr>
            <p:ph type="sldNum" sz="quarter" idx="5"/>
          </p:nvPr>
        </p:nvSpPr>
        <p:spPr/>
        <p:txBody>
          <a:bodyPr/>
          <a:lstStyle/>
          <a:p>
            <a:fld id="{138D31ED-18D1-8B41-85D4-7365805D0A04}" type="slidenum">
              <a:rPr lang="en-US" smtClean="0"/>
              <a:t>28</a:t>
            </a:fld>
            <a:endParaRPr lang="en-US" dirty="0"/>
          </a:p>
        </p:txBody>
      </p:sp>
    </p:spTree>
    <p:extLst>
      <p:ext uri="{BB962C8B-B14F-4D97-AF65-F5344CB8AC3E}">
        <p14:creationId xmlns:p14="http://schemas.microsoft.com/office/powerpoint/2010/main" val="387985266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Time: 30 seconds</a:t>
            </a:r>
          </a:p>
          <a:p>
            <a:endParaRPr lang="en-US" dirty="0"/>
          </a:p>
          <a:p>
            <a:r>
              <a:rPr lang="en-US" dirty="0"/>
              <a:t>First, we will consider the flexible grouping of English Learners for instruction within a Comprehensive ELD program.</a:t>
            </a:r>
          </a:p>
        </p:txBody>
      </p:sp>
      <p:sp>
        <p:nvSpPr>
          <p:cNvPr id="4" name="Slide Number Placeholder 3"/>
          <p:cNvSpPr>
            <a:spLocks noGrp="1"/>
          </p:cNvSpPr>
          <p:nvPr>
            <p:ph type="sldNum" sz="quarter" idx="5"/>
          </p:nvPr>
        </p:nvSpPr>
        <p:spPr/>
        <p:txBody>
          <a:bodyPr/>
          <a:lstStyle/>
          <a:p>
            <a:fld id="{138D31ED-18D1-8B41-85D4-7365805D0A04}" type="slidenum">
              <a:rPr lang="en-US" smtClean="0"/>
              <a:t>29</a:t>
            </a:fld>
            <a:endParaRPr lang="en-US" dirty="0"/>
          </a:p>
        </p:txBody>
      </p:sp>
    </p:spTree>
    <p:extLst>
      <p:ext uri="{BB962C8B-B14F-4D97-AF65-F5344CB8AC3E}">
        <p14:creationId xmlns:p14="http://schemas.microsoft.com/office/powerpoint/2010/main" val="98983431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Time: 1 minute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Explain the objectives for the presentation to participants by reading each learning outcome.</a:t>
            </a:r>
          </a:p>
        </p:txBody>
      </p:sp>
      <p:sp>
        <p:nvSpPr>
          <p:cNvPr id="4" name="Slide Number Placeholder 3"/>
          <p:cNvSpPr>
            <a:spLocks noGrp="1"/>
          </p:cNvSpPr>
          <p:nvPr>
            <p:ph type="sldNum" sz="quarter" idx="10"/>
          </p:nvPr>
        </p:nvSpPr>
        <p:spPr/>
        <p:txBody>
          <a:bodyPr/>
          <a:lstStyle/>
          <a:p>
            <a:fld id="{29554B5D-4DB2-5F4D-A9EF-3541B658456D}" type="slidenum">
              <a:rPr lang="en-US" smtClean="0"/>
              <a:t>3</a:t>
            </a:fld>
            <a:endParaRPr lang="en-US" dirty="0"/>
          </a:p>
        </p:txBody>
      </p:sp>
    </p:spTree>
    <p:extLst>
      <p:ext uri="{BB962C8B-B14F-4D97-AF65-F5344CB8AC3E}">
        <p14:creationId xmlns:p14="http://schemas.microsoft.com/office/powerpoint/2010/main" val="58172528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Slide Image Placeholder 1">
            <a:extLst>
              <a:ext uri="{FF2B5EF4-FFF2-40B4-BE49-F238E27FC236}">
                <a16:creationId xmlns:a16="http://schemas.microsoft.com/office/drawing/2014/main" id="{CB1FB0E6-AB04-6C43-806A-D66303056CE5}"/>
              </a:ext>
            </a:extLst>
          </p:cNvPr>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8610" name="Notes Placeholder 2">
            <a:extLst>
              <a:ext uri="{FF2B5EF4-FFF2-40B4-BE49-F238E27FC236}">
                <a16:creationId xmlns:a16="http://schemas.microsoft.com/office/drawing/2014/main" id="{C0988A27-C47D-9040-8B2B-827EAE8E1B06}"/>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lvl="0"/>
            <a:r>
              <a:rPr lang="en-US" sz="1200" i="0" u="none" kern="1200" dirty="0">
                <a:solidFill>
                  <a:schemeClr val="tx1"/>
                </a:solidFill>
                <a:effectLst/>
                <a:latin typeface="+mn-lt"/>
                <a:ea typeface="+mn-ea"/>
                <a:cs typeface="+mn-cs"/>
              </a:rPr>
              <a:t>Time: 2 minutes</a:t>
            </a:r>
          </a:p>
          <a:p>
            <a:pPr lvl="0"/>
            <a:endParaRPr lang="en-US" sz="1200" i="1" u="none" kern="1200" dirty="0">
              <a:solidFill>
                <a:schemeClr val="tx1"/>
              </a:solidFill>
              <a:effectLst/>
              <a:latin typeface="+mn-lt"/>
              <a:ea typeface="+mn-ea"/>
              <a:cs typeface="+mn-cs"/>
            </a:endParaRPr>
          </a:p>
          <a:p>
            <a:pPr lvl="0"/>
            <a:r>
              <a:rPr lang="en-US" sz="1200" i="1" u="none" kern="1200" dirty="0">
                <a:solidFill>
                  <a:schemeClr val="tx1"/>
                </a:solidFill>
                <a:effectLst/>
                <a:latin typeface="+mn-lt"/>
                <a:ea typeface="+mn-ea"/>
                <a:cs typeface="+mn-cs"/>
              </a:rPr>
              <a:t>Integrated ELD (iELD</a:t>
            </a:r>
            <a:r>
              <a:rPr lang="en-US" sz="1200" u="none" kern="1200" dirty="0">
                <a:solidFill>
                  <a:schemeClr val="tx1"/>
                </a:solidFill>
                <a:effectLst/>
                <a:latin typeface="+mn-lt"/>
                <a:ea typeface="+mn-ea"/>
                <a:cs typeface="+mn-cs"/>
              </a:rPr>
              <a:t>): is provided to ELs throughout the school day and across all subjects by all teachers of ELs.  The CA ELD Standards are used in tandem with the content standards to ensure students strengthen their abilities to use English as they simultaneously learn content through English.  </a:t>
            </a:r>
          </a:p>
          <a:p>
            <a:r>
              <a:rPr lang="en-US" sz="1200" u="none" kern="1200" dirty="0">
                <a:solidFill>
                  <a:schemeClr val="tx1"/>
                </a:solidFill>
                <a:effectLst/>
                <a:latin typeface="+mn-lt"/>
                <a:ea typeface="+mn-ea"/>
                <a:cs typeface="+mn-cs"/>
              </a:rPr>
              <a:t> </a:t>
            </a:r>
          </a:p>
          <a:p>
            <a:pPr lvl="0"/>
            <a:r>
              <a:rPr lang="en-US" sz="1200" i="1" u="none" kern="1200" dirty="0">
                <a:solidFill>
                  <a:schemeClr val="tx1"/>
                </a:solidFill>
                <a:effectLst/>
                <a:latin typeface="+mn-lt"/>
                <a:ea typeface="+mn-ea"/>
                <a:cs typeface="+mn-cs"/>
              </a:rPr>
              <a:t>Designated ELD (dELD): </a:t>
            </a:r>
            <a:r>
              <a:rPr lang="en-US" sz="1200" u="none" kern="1200" dirty="0">
                <a:solidFill>
                  <a:schemeClr val="tx1"/>
                </a:solidFill>
                <a:effectLst/>
                <a:latin typeface="+mn-lt"/>
                <a:ea typeface="+mn-ea"/>
                <a:cs typeface="+mn-cs"/>
              </a:rPr>
              <a:t>is provided by teachers during a protected time in the school day.  Teachers use the CA ELD Standards as the focal standards that build into and from content instruction to develop the critical language ELs need for content learning in English. </a:t>
            </a:r>
          </a:p>
        </p:txBody>
      </p:sp>
    </p:spTree>
    <p:extLst>
      <p:ext uri="{BB962C8B-B14F-4D97-AF65-F5344CB8AC3E}">
        <p14:creationId xmlns:p14="http://schemas.microsoft.com/office/powerpoint/2010/main" val="137073043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kern="1200" dirty="0">
                <a:solidFill>
                  <a:schemeClr val="tx1"/>
                </a:solidFill>
                <a:effectLst/>
                <a:latin typeface="+mn-lt"/>
                <a:ea typeface="+mn-ea"/>
                <a:cs typeface="+mn-cs"/>
              </a:rPr>
              <a:t>Time: 2 minutes</a:t>
            </a:r>
          </a:p>
          <a:p>
            <a:endParaRPr lang="en-US" sz="1200" b="1" kern="1200" dirty="0">
              <a:solidFill>
                <a:schemeClr val="tx1"/>
              </a:solidFill>
              <a:effectLst/>
              <a:latin typeface="+mn-lt"/>
              <a:ea typeface="+mn-ea"/>
              <a:cs typeface="+mn-cs"/>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0" i="0" strike="noStrike" cap="none" normalizeH="0" baseline="0" dirty="0">
                <a:ln>
                  <a:noFill/>
                </a:ln>
                <a:effectLst/>
                <a:latin typeface="+mn-lt"/>
                <a:cs typeface="Times" pitchFamily="2" charset="0"/>
              </a:rPr>
              <a:t>ELs in L</a:t>
            </a:r>
            <a:r>
              <a:rPr kumimoji="0" lang="en-US" altLang="en-US" sz="1200" b="0" i="0" strike="noStrike" cap="none" normalizeH="0" baseline="30000" dirty="0">
                <a:ln>
                  <a:noFill/>
                </a:ln>
                <a:effectLst/>
                <a:latin typeface="+mn-lt"/>
                <a:cs typeface="Times" pitchFamily="2" charset="0"/>
              </a:rPr>
              <a:t>2</a:t>
            </a:r>
            <a:r>
              <a:rPr kumimoji="0" lang="en-US" altLang="en-US" sz="1200" b="0" i="0" strike="noStrike" cap="none" normalizeH="0" baseline="0" dirty="0">
                <a:ln>
                  <a:noFill/>
                </a:ln>
                <a:effectLst/>
                <a:latin typeface="+mn-lt"/>
                <a:cs typeface="Times" pitchFamily="2" charset="0"/>
              </a:rPr>
              <a:t>EAP and the Mainstream English Program will achieve grade level core content proficiency.  Instruction in iELD consists of the implementation of the EL Instructional approaches, the use of the content standards as the focal standards in tandem with the ELD standards and primary language support (according to student need). </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200" b="0" i="0" strike="noStrike" cap="none" normalizeH="0" baseline="0" dirty="0">
              <a:ln>
                <a:noFill/>
              </a:ln>
              <a:effectLst/>
              <a:latin typeface="+mn-lt"/>
              <a:cs typeface="Times" pitchFamily="2" charset="0"/>
            </a:endParaRPr>
          </a:p>
          <a:p>
            <a:pPr marL="457200" marR="0" lvl="0" indent="-457200" algn="l" defTabSz="914400" rtl="0" eaLnBrk="0" fontAlgn="base" latinLnBrk="0" hangingPunct="0">
              <a:lnSpc>
                <a:spcPct val="100000"/>
              </a:lnSpc>
              <a:spcBef>
                <a:spcPct val="0"/>
              </a:spcBef>
              <a:spcAft>
                <a:spcPct val="0"/>
              </a:spcAft>
              <a:buClrTx/>
              <a:buSzTx/>
              <a:buFont typeface="+mj-lt"/>
              <a:buAutoNum type="alphaLcPeriod"/>
              <a:tabLst/>
            </a:pPr>
            <a:r>
              <a:rPr kumimoji="0" lang="en-US" altLang="en-US" sz="1200" b="0" i="0" strike="noStrike" cap="none" normalizeH="0" baseline="0" dirty="0">
                <a:ln>
                  <a:noFill/>
                </a:ln>
                <a:effectLst/>
                <a:latin typeface="+mn-lt"/>
                <a:ea typeface="Times New Roman" panose="02020603050405020304" pitchFamily="18" charset="0"/>
                <a:cs typeface="Times" pitchFamily="2" charset="0"/>
              </a:rPr>
              <a:t>Schools that opt to heterogeneously organize ELs into classrooms with non-ELs are already structured to meet the heterogenous grouping requirement during iELD instruction.  Schools may choose to team at the grade level to further differentiate instruction based on students’ academic need.  </a:t>
            </a:r>
          </a:p>
          <a:p>
            <a:pPr marL="457200" marR="0" lvl="0" indent="-457200" algn="l" defTabSz="914400" rtl="0" eaLnBrk="0" fontAlgn="base" latinLnBrk="0" hangingPunct="0">
              <a:lnSpc>
                <a:spcPct val="100000"/>
              </a:lnSpc>
              <a:spcBef>
                <a:spcPct val="0"/>
              </a:spcBef>
              <a:spcAft>
                <a:spcPct val="0"/>
              </a:spcAft>
              <a:buClrTx/>
              <a:buSzTx/>
              <a:buFont typeface="+mj-lt"/>
              <a:buAutoNum type="alphaLcPeriod"/>
              <a:tabLst/>
            </a:pPr>
            <a:endParaRPr kumimoji="0" lang="en-US" altLang="en-US" sz="1200" b="0" i="0" strike="noStrike" cap="none" normalizeH="0" baseline="0" dirty="0">
              <a:ln>
                <a:noFill/>
              </a:ln>
              <a:effectLst/>
              <a:latin typeface="+mn-lt"/>
            </a:endParaRPr>
          </a:p>
          <a:p>
            <a:pPr marL="457200" marR="0" lvl="0" indent="-457200" algn="l" defTabSz="914400" rtl="0" eaLnBrk="0" fontAlgn="base" latinLnBrk="0" hangingPunct="0">
              <a:lnSpc>
                <a:spcPct val="100000"/>
              </a:lnSpc>
              <a:spcBef>
                <a:spcPct val="0"/>
              </a:spcBef>
              <a:spcAft>
                <a:spcPct val="0"/>
              </a:spcAft>
              <a:buClrTx/>
              <a:buSzTx/>
              <a:buFont typeface="+mj-lt"/>
              <a:buAutoNum type="alphaLcPeriod"/>
              <a:tabLst/>
            </a:pPr>
            <a:r>
              <a:rPr kumimoji="0" lang="en-US" altLang="en-US" sz="1200" b="0" i="0" strike="noStrike" cap="none" normalizeH="0" baseline="0" dirty="0">
                <a:ln>
                  <a:noFill/>
                </a:ln>
                <a:effectLst/>
                <a:latin typeface="+mn-lt"/>
                <a:ea typeface="Times New Roman" panose="02020603050405020304" pitchFamily="18" charset="0"/>
                <a:cs typeface="Times" pitchFamily="2" charset="0"/>
              </a:rPr>
              <a:t>Schools that opt to homogeneously organize ELs at each grade level and have classrooms that are comprised of 100% ELs will require heterogeneous grouping at the grade level during a portion of daily iELD instruction to meet the heterogenous grouping requirement.  </a:t>
            </a:r>
            <a:endParaRPr kumimoji="0" lang="en-US" altLang="en-US" sz="1200" b="0" i="0" strike="noStrike" cap="none" normalizeH="0" baseline="0" dirty="0">
              <a:ln>
                <a:noFill/>
              </a:ln>
              <a:effectLst/>
              <a:latin typeface="+mn-l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200" b="0" i="0" strike="noStrike" cap="none" normalizeH="0" baseline="0" dirty="0">
              <a:ln>
                <a:noFill/>
              </a:ln>
              <a:effectLst/>
              <a:latin typeface="+mn-lt"/>
              <a:cs typeface="Times" pitchFamily="2"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200" b="0" i="0" strike="noStrike" cap="none" normalizeH="0" baseline="0" dirty="0">
              <a:ln>
                <a:noFill/>
              </a:ln>
              <a:effectLst/>
              <a:latin typeface="+mn-lt"/>
              <a:cs typeface="Times" pitchFamily="2" charset="0"/>
            </a:endParaRPr>
          </a:p>
          <a:p>
            <a:endParaRPr lang="en-US" dirty="0"/>
          </a:p>
        </p:txBody>
      </p:sp>
      <p:sp>
        <p:nvSpPr>
          <p:cNvPr id="4" name="Slide Number Placeholder 3"/>
          <p:cNvSpPr>
            <a:spLocks noGrp="1"/>
          </p:cNvSpPr>
          <p:nvPr>
            <p:ph type="sldNum" sz="quarter" idx="5"/>
          </p:nvPr>
        </p:nvSpPr>
        <p:spPr/>
        <p:txBody>
          <a:bodyPr/>
          <a:lstStyle/>
          <a:p>
            <a:fld id="{7E248D22-29B5-D645-A3AF-CF84AE79E726}" type="slidenum">
              <a:rPr lang="en-US" smtClean="0"/>
              <a:t>31</a:t>
            </a:fld>
            <a:endParaRPr lang="en-US" dirty="0"/>
          </a:p>
        </p:txBody>
      </p:sp>
    </p:spTree>
    <p:extLst>
      <p:ext uri="{BB962C8B-B14F-4D97-AF65-F5344CB8AC3E}">
        <p14:creationId xmlns:p14="http://schemas.microsoft.com/office/powerpoint/2010/main" val="139388131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Slide Image Placeholder 1"/>
          <p:cNvSpPr>
            <a:spLocks noGrp="1" noRot="1" noChangeAspect="1" noTextEdit="1"/>
          </p:cNvSpPr>
          <p:nvPr>
            <p:ph type="sldImg"/>
          </p:nvPr>
        </p:nvSpPr>
        <p:spPr bwMode="auto">
          <a:noFill/>
          <a:ln>
            <a:solidFill>
              <a:srgbClr val="000000"/>
            </a:solidFill>
            <a:miter lim="800000"/>
            <a:headEnd/>
            <a:tailEnd/>
          </a:ln>
          <a:extLst>
            <a:ext uri="{FAA26D3D-D897-4be2-8F04-BA451C77F1D7}">
              <ma14:placeholderFlag xmlns="" xmlns:ma14="http://schemas.microsoft.com/office/mac/drawingml/2011/main" val="1"/>
            </a:ext>
            <a:ext uri="{909E8E84-426E-40dd-AFC4-6F175D3DCCD1}">
              <a14:hiddenFill xmlns:a14="http://schemas.microsoft.com/office/drawing/2010/main" xmlns="">
                <a:solidFill>
                  <a:srgbClr val="FFFFFF"/>
                </a:solidFill>
              </a14:hiddenFill>
            </a:ext>
          </a:extLst>
        </p:spPr>
      </p:sp>
      <p:sp>
        <p:nvSpPr>
          <p:cNvPr id="70659" name="Notes Placeholder 2"/>
          <p:cNvSpPr>
            <a:spLocks noGrp="1"/>
          </p:cNvSpPr>
          <p:nvPr>
            <p:ph type="body" idx="1"/>
          </p:nvPr>
        </p:nvSpPr>
        <p:spPr bwMode="auto">
          <a:extLst/>
        </p:spPr>
        <p:txBody>
          <a:bodyPr wrap="square" numCol="1" anchor="t" anchorCtr="0" compatLnSpc="1">
            <a:prstTxWarp prst="textNoShape">
              <a:avLst/>
            </a:prstTxWarp>
          </a:bodyPr>
          <a:lstStyle/>
          <a:p>
            <a:pPr eaLnBrk="1" hangingPunct="1">
              <a:defRPr/>
            </a:pPr>
            <a:r>
              <a:rPr lang="en-US" altLang="en-US" sz="1200" b="1" dirty="0">
                <a:latin typeface="+mn-lt"/>
                <a:ea typeface="MS PGothic" panose="020B0600070205080204" pitchFamily="34" charset="-128"/>
                <a:cs typeface="ＭＳ Ｐゴシック" charset="0"/>
              </a:rPr>
              <a:t>Time: </a:t>
            </a:r>
            <a:r>
              <a:rPr lang="en-US" altLang="en-US" sz="1200" dirty="0">
                <a:latin typeface="+mn-lt"/>
                <a:ea typeface="MS PGothic" panose="020B0600070205080204" pitchFamily="34" charset="-128"/>
                <a:cs typeface="ＭＳ Ｐゴシック" charset="0"/>
              </a:rPr>
              <a:t>3 minutes</a:t>
            </a:r>
          </a:p>
          <a:p>
            <a:pPr eaLnBrk="1" hangingPunct="1">
              <a:defRPr/>
            </a:pPr>
            <a:endParaRPr lang="en-US" altLang="en-US" sz="1200" dirty="0">
              <a:latin typeface="+mn-lt"/>
              <a:ea typeface="MS PGothic" panose="020B0600070205080204" pitchFamily="34" charset="-128"/>
              <a:cs typeface="ＭＳ Ｐゴシック"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0" i="0" strike="noStrike" cap="none" normalizeH="0" baseline="0" dirty="0">
                <a:ln>
                  <a:noFill/>
                </a:ln>
                <a:effectLst/>
                <a:latin typeface="+mn-lt"/>
                <a:cs typeface="Times" pitchFamily="2" charset="0"/>
              </a:rPr>
              <a:t>See Attachment A, in REF-3661.4 for the EL Instructional Approaches. ELs in L</a:t>
            </a:r>
            <a:r>
              <a:rPr kumimoji="0" lang="en-US" altLang="en-US" sz="1200" b="0" i="0" strike="noStrike" cap="none" normalizeH="0" baseline="30000" dirty="0">
                <a:ln>
                  <a:noFill/>
                </a:ln>
                <a:effectLst/>
                <a:latin typeface="+mn-lt"/>
                <a:cs typeface="Times" pitchFamily="2" charset="0"/>
              </a:rPr>
              <a:t>2</a:t>
            </a:r>
            <a:r>
              <a:rPr kumimoji="0" lang="en-US" altLang="en-US" sz="1200" b="0" i="0" strike="noStrike" cap="none" normalizeH="0" baseline="0" dirty="0">
                <a:ln>
                  <a:noFill/>
                </a:ln>
                <a:effectLst/>
                <a:latin typeface="+mn-lt"/>
                <a:cs typeface="Times" pitchFamily="2" charset="0"/>
              </a:rPr>
              <a:t>EAP and the Mainstream English Program will achieve grade level core content proficiency using scaffolded and differentiated content instruction.  Teachers use the content standards as the focal standards in tandem with the CA ELD standards using the EL Instructional Approaches.  EL strategies with primary language support (for clarification) may be provided according to student need.  </a:t>
            </a:r>
            <a:endParaRPr kumimoji="0" lang="en-US" altLang="en-US" sz="1200" b="0" i="0" strike="noStrike" cap="none" normalizeH="0" baseline="0" dirty="0">
              <a:ln>
                <a:noFill/>
              </a:ln>
              <a:effectLst/>
              <a:latin typeface="+mn-lt"/>
            </a:endParaRPr>
          </a:p>
          <a:p>
            <a:pPr eaLnBrk="1" hangingPunct="1">
              <a:defRPr/>
            </a:pPr>
            <a:endParaRPr lang="en-US" altLang="en-US" sz="1200" dirty="0">
              <a:latin typeface="+mn-lt"/>
              <a:ea typeface="MS PGothic" panose="020B0600070205080204" pitchFamily="34" charset="-128"/>
              <a:cs typeface="ＭＳ Ｐゴシック" charset="0"/>
            </a:endParaRPr>
          </a:p>
          <a:p>
            <a:pPr eaLnBrk="1" hangingPunct="1">
              <a:defRPr/>
            </a:pPr>
            <a:r>
              <a:rPr lang="en-US" altLang="en-US" sz="1200" b="1" dirty="0">
                <a:latin typeface="+mn-lt"/>
                <a:ea typeface="MS PGothic" panose="020B0600070205080204" pitchFamily="34" charset="-128"/>
                <a:cs typeface="ＭＳ Ｐゴシック" charset="0"/>
              </a:rPr>
              <a:t>Play the audio: </a:t>
            </a:r>
          </a:p>
          <a:p>
            <a:pPr eaLnBrk="1" hangingPunct="1">
              <a:defRPr/>
            </a:pPr>
            <a:r>
              <a:rPr lang="en-US" altLang="en-US" sz="1200" dirty="0">
                <a:latin typeface="+mn-lt"/>
                <a:ea typeface="MS PGothic" panose="020B0600070205080204" pitchFamily="34" charset="-128"/>
                <a:cs typeface="ＭＳ Ｐゴシック" charset="0"/>
              </a:rPr>
              <a:t>(Audio recording script below)</a:t>
            </a:r>
          </a:p>
          <a:p>
            <a:pPr eaLnBrk="1" hangingPunct="1">
              <a:defRPr/>
            </a:pPr>
            <a:r>
              <a:rPr lang="en-US" altLang="en-US" sz="1200" dirty="0">
                <a:latin typeface="+mn-lt"/>
                <a:ea typeface="MS PGothic" panose="020B0600070205080204" pitchFamily="34" charset="-128"/>
                <a:cs typeface="ＭＳ Ｐゴシック" charset="0"/>
              </a:rPr>
              <a:t>The English Learner Instructional Approaches are a continuation of the work that the Multilingual, Multicultural Education Department has developed in the last five years.  The foundation of this work consists of the  Designated ELD Frame of Practice, the High Impact Essential Practices,  the Constructive Conversation Skills and Constructive Conversations. The English Learner  Instructional Approaches  live across the High Impact Essential Practices. </a:t>
            </a:r>
          </a:p>
          <a:p>
            <a:pPr eaLnBrk="1" hangingPunct="1">
              <a:defRPr/>
            </a:pPr>
            <a:endParaRPr lang="en-US" altLang="en-US" sz="1200" dirty="0">
              <a:latin typeface="+mn-lt"/>
              <a:ea typeface="MS PGothic" panose="020B0600070205080204" pitchFamily="34" charset="-128"/>
              <a:cs typeface="ＭＳ Ｐゴシック" charset="0"/>
            </a:endParaRPr>
          </a:p>
          <a:p>
            <a:pPr eaLnBrk="1" hangingPunct="1">
              <a:defRPr/>
            </a:pPr>
            <a:r>
              <a:rPr lang="en-US" altLang="en-US" sz="1200" b="1" dirty="0">
                <a:latin typeface="+mn-lt"/>
                <a:ea typeface="MS PGothic" panose="020B0600070205080204" pitchFamily="34" charset="-128"/>
                <a:cs typeface="ＭＳ Ｐゴシック" charset="0"/>
              </a:rPr>
              <a:t>The English Learner Instructional Approaches are a pedagogical tool to help us focus on language and maximize the opportunities for language output and learning as we use district provided curriculum.</a:t>
            </a:r>
          </a:p>
          <a:p>
            <a:pPr eaLnBrk="1" hangingPunct="1">
              <a:defRPr/>
            </a:pPr>
            <a:endParaRPr lang="en-US" altLang="en-US" sz="1200" b="1" dirty="0">
              <a:latin typeface="+mn-lt"/>
              <a:ea typeface="MS PGothic" panose="020B0600070205080204" pitchFamily="34" charset="-128"/>
              <a:cs typeface="ＭＳ Ｐゴシック" charset="0"/>
            </a:endParaRPr>
          </a:p>
          <a:p>
            <a:pPr eaLnBrk="1" hangingPunct="1">
              <a:defRPr/>
            </a:pPr>
            <a:r>
              <a:rPr lang="en-US" altLang="en-US" sz="1200" dirty="0">
                <a:latin typeface="+mn-lt"/>
                <a:ea typeface="MS PGothic" panose="020B0600070205080204" pitchFamily="34" charset="-128"/>
                <a:cs typeface="ＭＳ Ｐゴシック" charset="0"/>
              </a:rPr>
              <a:t>Lets learn about each of these English Learner Instructional Approaches.</a:t>
            </a:r>
          </a:p>
          <a:p>
            <a:pPr eaLnBrk="1" hangingPunct="1">
              <a:defRPr/>
            </a:pPr>
            <a:endParaRPr lang="en-US" altLang="en-US" sz="1200" dirty="0">
              <a:latin typeface="+mn-lt"/>
              <a:ea typeface="MS PGothic" panose="020B0600070205080204" pitchFamily="34" charset="-128"/>
              <a:cs typeface="ＭＳ Ｐゴシック" charset="0"/>
            </a:endParaRPr>
          </a:p>
          <a:p>
            <a:pPr eaLnBrk="1" hangingPunct="1">
              <a:defRPr/>
            </a:pPr>
            <a:r>
              <a:rPr lang="en-US" altLang="en-US" sz="1200" b="1" dirty="0">
                <a:latin typeface="+mn-lt"/>
                <a:ea typeface="MS PGothic" panose="020B0600070205080204" pitchFamily="34" charset="-128"/>
                <a:cs typeface="ＭＳ Ｐゴシック" charset="0"/>
              </a:rPr>
              <a:t>Active Listening </a:t>
            </a:r>
            <a:r>
              <a:rPr lang="en-US" altLang="en-US" sz="1200" dirty="0">
                <a:latin typeface="+mn-lt"/>
                <a:ea typeface="MS PGothic" panose="020B0600070205080204" pitchFamily="34" charset="-128"/>
                <a:cs typeface="ＭＳ Ｐゴシック" charset="0"/>
              </a:rPr>
              <a:t>is when the teacher sets a purpose for  listening and teaches students how to listen to the language modeled because they will use it as a basis for their output.  Active Listening plays a role in all three High Impact Essential Practices because the teacher must model the expected language output in all three practices.   </a:t>
            </a:r>
          </a:p>
          <a:p>
            <a:pPr eaLnBrk="1" hangingPunct="1">
              <a:defRPr/>
            </a:pPr>
            <a:endParaRPr lang="en-US" altLang="en-US" sz="1200" dirty="0">
              <a:latin typeface="+mn-lt"/>
              <a:ea typeface="MS PGothic" panose="020B0600070205080204" pitchFamily="34" charset="-128"/>
              <a:cs typeface="ＭＳ Ｐゴシック" charset="0"/>
            </a:endParaRPr>
          </a:p>
          <a:p>
            <a:pPr eaLnBrk="1" hangingPunct="1">
              <a:defRPr/>
            </a:pPr>
            <a:r>
              <a:rPr lang="en-US" altLang="en-US" sz="1200" b="1" dirty="0">
                <a:latin typeface="+mn-lt"/>
                <a:ea typeface="MS PGothic" panose="020B0600070205080204" pitchFamily="34" charset="-128"/>
                <a:cs typeface="ＭＳ Ｐゴシック" charset="0"/>
              </a:rPr>
              <a:t>Extended communication </a:t>
            </a:r>
            <a:r>
              <a:rPr lang="en-US" altLang="en-US" sz="1200" dirty="0">
                <a:latin typeface="+mn-lt"/>
                <a:ea typeface="MS PGothic" panose="020B0600070205080204" pitchFamily="34" charset="-128"/>
                <a:cs typeface="ＭＳ Ｐゴシック" charset="0"/>
              </a:rPr>
              <a:t>is when the teacher plans for and sets the expectation for a minimum of four exchanges in a Constructive Conversation and a minimum of four connected sentences when students respond to a prompt.   Explicitly setting this minimum expectation supports English Learners in using Constructive Conversations and academic language to build their knowledge of content and the Constructive Conversations skills.</a:t>
            </a:r>
          </a:p>
          <a:p>
            <a:pPr eaLnBrk="1" hangingPunct="1">
              <a:defRPr/>
            </a:pPr>
            <a:endParaRPr lang="en-US" altLang="en-US" sz="1200" dirty="0">
              <a:latin typeface="+mn-lt"/>
              <a:ea typeface="MS PGothic" panose="020B0600070205080204" pitchFamily="34" charset="-128"/>
              <a:cs typeface="ＭＳ Ｐゴシック" charset="0"/>
            </a:endParaRPr>
          </a:p>
          <a:p>
            <a:pPr eaLnBrk="1" hangingPunct="1">
              <a:defRPr/>
            </a:pPr>
            <a:r>
              <a:rPr lang="en-US" altLang="en-US" sz="1200" b="1" dirty="0">
                <a:latin typeface="+mn-lt"/>
                <a:ea typeface="MS PGothic" panose="020B0600070205080204" pitchFamily="34" charset="-128"/>
                <a:cs typeface="ＭＳ Ｐゴシック" charset="0"/>
              </a:rPr>
              <a:t>Oral Summarizing </a:t>
            </a:r>
            <a:r>
              <a:rPr lang="en-US" altLang="en-US" sz="1200" b="0" dirty="0">
                <a:latin typeface="+mn-lt"/>
                <a:ea typeface="MS PGothic" panose="020B0600070205080204" pitchFamily="34" charset="-128"/>
                <a:cs typeface="ＭＳ Ｐゴシック" charset="0"/>
              </a:rPr>
              <a:t>is when the teacher explicitly teaches and plans for opportunities for students to orally summarize their thinking.  Synthesizing or summarizing are the opposite of analysis.  English Learners must have consistent and multiple opportunities to analyze language and then orally summarize their thinking as a way to solidify their knowledge.</a:t>
            </a:r>
            <a:endParaRPr lang="en-US" altLang="en-US" sz="1200" b="1" dirty="0">
              <a:latin typeface="+mn-lt"/>
              <a:ea typeface="MS PGothic" panose="020B0600070205080204" pitchFamily="34" charset="-128"/>
              <a:cs typeface="ＭＳ Ｐゴシック" charset="0"/>
            </a:endParaRPr>
          </a:p>
          <a:p>
            <a:pPr eaLnBrk="1" hangingPunct="1">
              <a:defRPr/>
            </a:pPr>
            <a:endParaRPr lang="en-US" altLang="en-US" dirty="0">
              <a:ea typeface="MS PGothic" panose="020B0600070205080204" pitchFamily="34" charset="-128"/>
              <a:cs typeface="ＭＳ Ｐゴシック" charset="0"/>
            </a:endParaRPr>
          </a:p>
        </p:txBody>
      </p:sp>
      <p:sp>
        <p:nvSpPr>
          <p:cNvPr id="39939" name="Slide Number Placeholder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Calibri" charset="0"/>
                <a:ea typeface="ＭＳ Ｐゴシック" charset="0"/>
                <a:cs typeface="ＭＳ Ｐゴシック" charset="0"/>
              </a:defRPr>
            </a:lvl1pPr>
            <a:lvl2pPr marL="742950" indent="-285750">
              <a:defRPr sz="2400">
                <a:solidFill>
                  <a:schemeClr val="tx1"/>
                </a:solidFill>
                <a:latin typeface="Calibri" charset="0"/>
                <a:ea typeface="ＭＳ Ｐゴシック" charset="0"/>
              </a:defRPr>
            </a:lvl2pPr>
            <a:lvl3pPr marL="1143000" indent="-228600">
              <a:defRPr sz="2400">
                <a:solidFill>
                  <a:schemeClr val="tx1"/>
                </a:solidFill>
                <a:latin typeface="Calibri" charset="0"/>
                <a:ea typeface="ＭＳ Ｐゴシック" charset="0"/>
              </a:defRPr>
            </a:lvl3pPr>
            <a:lvl4pPr marL="1600200" indent="-228600">
              <a:defRPr sz="2400">
                <a:solidFill>
                  <a:schemeClr val="tx1"/>
                </a:solidFill>
                <a:latin typeface="Calibri" charset="0"/>
                <a:ea typeface="ＭＳ Ｐゴシック" charset="0"/>
              </a:defRPr>
            </a:lvl4pPr>
            <a:lvl5pPr marL="2057400" indent="-22860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fld id="{02C7B0E9-FB83-9D47-BBE3-8E31FDFE6D64}" type="slidenum">
              <a:rPr lang="en-US" sz="1200"/>
              <a:pPr/>
              <a:t>32</a:t>
            </a:fld>
            <a:endParaRPr lang="en-US" sz="1200" dirty="0"/>
          </a:p>
        </p:txBody>
      </p:sp>
    </p:spTree>
    <p:extLst>
      <p:ext uri="{BB962C8B-B14F-4D97-AF65-F5344CB8AC3E}">
        <p14:creationId xmlns:p14="http://schemas.microsoft.com/office/powerpoint/2010/main" val="201612219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kern="1200" dirty="0">
                <a:solidFill>
                  <a:schemeClr val="tx1"/>
                </a:solidFill>
                <a:effectLst/>
                <a:latin typeface="+mn-lt"/>
                <a:ea typeface="+mn-ea"/>
                <a:cs typeface="+mn-cs"/>
              </a:rPr>
              <a:t>Time: 3 minutes</a:t>
            </a:r>
          </a:p>
          <a:p>
            <a:endParaRPr lang="en-US" sz="1200" b="1" kern="1200" dirty="0">
              <a:solidFill>
                <a:schemeClr val="tx1"/>
              </a:solidFill>
              <a:effectLst/>
              <a:latin typeface="+mn-lt"/>
              <a:ea typeface="+mn-ea"/>
              <a:cs typeface="+mn-cs"/>
            </a:endParaRPr>
          </a:p>
          <a:p>
            <a:r>
              <a:rPr lang="en-US" sz="1200" u="none" kern="1200" dirty="0">
                <a:solidFill>
                  <a:schemeClr val="tx1"/>
                </a:solidFill>
                <a:effectLst/>
                <a:latin typeface="+mn-lt"/>
                <a:ea typeface="+mn-ea"/>
                <a:cs typeface="+mn-cs"/>
              </a:rPr>
              <a:t>dELD consist of the implementation of the EL Instructional Approaches and the use of the ELD standards as the focal standards that build into and from content instruction.  dELD must be differentiated by overall ELPAC performance level. It is highly recommended that the dELD instructional time take place at the same time schoolwide or at the same time by grade level to support the differentiation of dELD by overall ELPAC performance levels.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457200" marR="0" lvl="0" indent="-457200" algn="l" defTabSz="914400" rtl="0" eaLnBrk="0" fontAlgn="base" latinLnBrk="0" hangingPunct="0">
              <a:lnSpc>
                <a:spcPct val="100000"/>
              </a:lnSpc>
              <a:spcBef>
                <a:spcPct val="0"/>
              </a:spcBef>
              <a:spcAft>
                <a:spcPct val="0"/>
              </a:spcAft>
              <a:buClrTx/>
              <a:buSzTx/>
              <a:buFont typeface="+mj-lt"/>
              <a:buAutoNum type="alphaLcPeriod"/>
              <a:tabLst/>
            </a:pPr>
            <a:r>
              <a:rPr kumimoji="0" lang="en-US" altLang="en-US" sz="1200" b="0" i="0" strike="noStrike" cap="none" normalizeH="0" baseline="0" dirty="0">
                <a:ln>
                  <a:noFill/>
                </a:ln>
                <a:effectLst/>
                <a:latin typeface="+mn-lt"/>
                <a:ea typeface="Times New Roman" panose="02020603050405020304" pitchFamily="18" charset="0"/>
                <a:cs typeface="Times" pitchFamily="2" charset="0"/>
              </a:rPr>
              <a:t>Schools that opt to homogeneously organize ELs by performance level at each grade level are already structured to provide daily differentiated dELD instruction.  Schools may choose to team at the grade level to further differentiate by one overall ELPAC performance level. </a:t>
            </a:r>
          </a:p>
          <a:p>
            <a:pPr marL="457200" marR="0" lvl="0" indent="-457200" algn="l" defTabSz="914400" rtl="0" eaLnBrk="0" fontAlgn="base" latinLnBrk="0" hangingPunct="0">
              <a:lnSpc>
                <a:spcPct val="100000"/>
              </a:lnSpc>
              <a:spcBef>
                <a:spcPct val="0"/>
              </a:spcBef>
              <a:spcAft>
                <a:spcPct val="0"/>
              </a:spcAft>
              <a:buClrTx/>
              <a:buSzTx/>
              <a:buFont typeface="+mj-lt"/>
              <a:buAutoNum type="alphaLcPeriod"/>
              <a:tabLst/>
            </a:pPr>
            <a:endParaRPr kumimoji="0" lang="en-US" altLang="en-US" sz="1200" b="0" i="0" strike="noStrike" cap="none" normalizeH="0" baseline="0" dirty="0">
              <a:ln>
                <a:noFill/>
              </a:ln>
              <a:effectLst/>
              <a:latin typeface="+mn-lt"/>
              <a:ea typeface="Times New Roman" panose="02020603050405020304" pitchFamily="18" charset="0"/>
              <a:cs typeface="Times" pitchFamily="2" charset="0"/>
            </a:endParaRPr>
          </a:p>
          <a:p>
            <a:pPr marL="457200" marR="0" lvl="0" indent="-457200" algn="l" defTabSz="914400" rtl="0" eaLnBrk="0" fontAlgn="base" latinLnBrk="0" hangingPunct="0">
              <a:lnSpc>
                <a:spcPct val="100000"/>
              </a:lnSpc>
              <a:spcBef>
                <a:spcPct val="0"/>
              </a:spcBef>
              <a:spcAft>
                <a:spcPct val="0"/>
              </a:spcAft>
              <a:buClrTx/>
              <a:buSzTx/>
              <a:buFont typeface="+mj-lt"/>
              <a:buAutoNum type="alphaLcPeriod"/>
              <a:tabLst/>
            </a:pPr>
            <a:endParaRPr kumimoji="0" lang="en-US" altLang="en-US" sz="400" b="0" i="0" strike="noStrike" cap="none" normalizeH="0" baseline="0" dirty="0">
              <a:ln>
                <a:noFill/>
              </a:ln>
              <a:effectLst/>
              <a:latin typeface="+mn-lt"/>
            </a:endParaRPr>
          </a:p>
          <a:p>
            <a:pPr marL="457200" marR="0" lvl="0" indent="-457200" algn="l" defTabSz="914400" rtl="0" eaLnBrk="0" fontAlgn="base" latinLnBrk="0" hangingPunct="0">
              <a:lnSpc>
                <a:spcPct val="100000"/>
              </a:lnSpc>
              <a:spcBef>
                <a:spcPct val="0"/>
              </a:spcBef>
              <a:spcAft>
                <a:spcPct val="0"/>
              </a:spcAft>
              <a:buClrTx/>
              <a:buSzTx/>
              <a:buFont typeface="+mj-lt"/>
              <a:buAutoNum type="alphaLcPeriod"/>
              <a:tabLst/>
            </a:pPr>
            <a:r>
              <a:rPr kumimoji="0" lang="en-US" altLang="en-US" sz="1200" b="0" i="0" strike="noStrike" cap="none" normalizeH="0" baseline="0" dirty="0">
                <a:ln>
                  <a:noFill/>
                </a:ln>
                <a:effectLst/>
                <a:latin typeface="+mn-lt"/>
                <a:ea typeface="Times New Roman" panose="02020603050405020304" pitchFamily="18" charset="0"/>
                <a:cs typeface="Times" pitchFamily="2" charset="0"/>
              </a:rPr>
              <a:t>Schools that opt to heterogeneously organize ELs into more than one classroom at the grade level will require teaming for the delivery of daily differentiated dELD.</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457200" marR="0" lvl="1" indent="0" algn="l" defTabSz="914400" rtl="0" eaLnBrk="0" fontAlgn="base" latinLnBrk="0" hangingPunct="0">
              <a:lnSpc>
                <a:spcPct val="100000"/>
              </a:lnSpc>
              <a:spcBef>
                <a:spcPct val="0"/>
              </a:spcBef>
              <a:spcAft>
                <a:spcPct val="0"/>
              </a:spcAft>
              <a:buClrTx/>
              <a:buSzTx/>
              <a:buFontTx/>
              <a:buChar char="•"/>
              <a:tabLst/>
            </a:pPr>
            <a:r>
              <a:rPr kumimoji="0" lang="en-US" altLang="en-US" sz="1200" b="0" i="0" strike="noStrike" cap="none" normalizeH="0" baseline="0" dirty="0">
                <a:ln>
                  <a:noFill/>
                </a:ln>
                <a:effectLst/>
                <a:latin typeface="+mn-lt"/>
                <a:ea typeface="Times New Roman" panose="02020603050405020304" pitchFamily="18" charset="0"/>
                <a:cs typeface="Times" pitchFamily="2" charset="0"/>
              </a:rPr>
              <a:t>For schools with large and moderate-sized EL Student populations, group ELs at each grade level for daily dELD instruction by one, or no more than two, consecutive overall ELPAC performance levels. </a:t>
            </a:r>
          </a:p>
          <a:p>
            <a:pPr marL="457200" marR="0" lvl="1" indent="0" algn="l" defTabSz="914400" rtl="0" eaLnBrk="0" fontAlgn="base" latinLnBrk="0" hangingPunct="0">
              <a:lnSpc>
                <a:spcPct val="100000"/>
              </a:lnSpc>
              <a:spcBef>
                <a:spcPct val="0"/>
              </a:spcBef>
              <a:spcAft>
                <a:spcPct val="0"/>
              </a:spcAft>
              <a:buClrTx/>
              <a:buSzTx/>
              <a:buFontTx/>
              <a:buChar char="•"/>
              <a:tabLst/>
            </a:pPr>
            <a:endParaRPr kumimoji="0" lang="en-US" altLang="en-US" sz="1200" b="0" i="0" strike="noStrike" cap="none" normalizeH="0" baseline="0" dirty="0">
              <a:ln>
                <a:noFill/>
              </a:ln>
              <a:effectLst/>
              <a:latin typeface="+mn-lt"/>
            </a:endParaRPr>
          </a:p>
          <a:p>
            <a:pPr marL="457200" marR="0" lvl="1" indent="0" algn="l" defTabSz="914400" rtl="0" eaLnBrk="0" fontAlgn="base" latinLnBrk="0" hangingPunct="0">
              <a:lnSpc>
                <a:spcPct val="100000"/>
              </a:lnSpc>
              <a:spcBef>
                <a:spcPct val="0"/>
              </a:spcBef>
              <a:spcAft>
                <a:spcPct val="0"/>
              </a:spcAft>
              <a:buClrTx/>
              <a:buSzTx/>
              <a:buFontTx/>
              <a:buChar char="•"/>
              <a:tabLst/>
            </a:pPr>
            <a:r>
              <a:rPr kumimoji="0" lang="en-US" altLang="en-US" sz="1200" b="0" i="0" strike="noStrike" cap="none" normalizeH="0" baseline="0" dirty="0">
                <a:ln>
                  <a:noFill/>
                </a:ln>
                <a:effectLst/>
                <a:latin typeface="+mn-lt"/>
                <a:ea typeface="Times New Roman" panose="02020603050405020304" pitchFamily="18" charset="0"/>
                <a:cs typeface="Times" pitchFamily="2" charset="0"/>
              </a:rPr>
              <a:t>For schools with small EL student populations, group all ELs at each grade level for daily dELD instruction with one or no more than two EL authorized teachers in order to provide differentiated instruction by overall ELPAC performance levels. </a:t>
            </a:r>
            <a:endParaRPr kumimoji="0" lang="en-US" altLang="en-US" sz="1200" b="0" i="0" strike="noStrike" cap="none" normalizeH="0" baseline="0" dirty="0">
              <a:ln>
                <a:noFill/>
              </a:ln>
              <a:effectLst/>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p:cNvSpPr>
            <a:spLocks noGrp="1"/>
          </p:cNvSpPr>
          <p:nvPr>
            <p:ph type="sldNum" sz="quarter" idx="5"/>
          </p:nvPr>
        </p:nvSpPr>
        <p:spPr/>
        <p:txBody>
          <a:bodyPr/>
          <a:lstStyle/>
          <a:p>
            <a:fld id="{7E248D22-29B5-D645-A3AF-CF84AE79E726}" type="slidenum">
              <a:rPr lang="en-US" smtClean="0"/>
              <a:t>33</a:t>
            </a:fld>
            <a:endParaRPr lang="en-US" dirty="0"/>
          </a:p>
        </p:txBody>
      </p:sp>
    </p:spTree>
    <p:extLst>
      <p:ext uri="{BB962C8B-B14F-4D97-AF65-F5344CB8AC3E}">
        <p14:creationId xmlns:p14="http://schemas.microsoft.com/office/powerpoint/2010/main" val="143504673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Time: </a:t>
            </a:r>
            <a:r>
              <a:rPr lang="en-US" dirty="0"/>
              <a:t>3 minutes</a:t>
            </a:r>
          </a:p>
          <a:p>
            <a:endParaRPr lang="en-US" dirty="0"/>
          </a:p>
          <a:p>
            <a:r>
              <a:rPr lang="en-US" dirty="0"/>
              <a:t>Read the question: What are the Connections between the EL Instructional Approaches and the CA ELD Standards? Give participants time to answer.  Also make sure that you show them the correlation between the Part 1 CA ELD standards and the Instructional Approaches.</a:t>
            </a:r>
          </a:p>
          <a:p>
            <a:r>
              <a:rPr lang="en-US" b="1" dirty="0"/>
              <a:t>(click for animation) </a:t>
            </a:r>
            <a:r>
              <a:rPr lang="en-US" dirty="0"/>
              <a:t>Part A correlates with Extended Communication (they both are purple)</a:t>
            </a:r>
          </a:p>
          <a:p>
            <a:r>
              <a:rPr lang="en-US" b="1" dirty="0"/>
              <a:t>(click for animation) </a:t>
            </a:r>
            <a:r>
              <a:rPr lang="en-US" dirty="0"/>
              <a:t> B correlates with Active Listening (they both are blue)</a:t>
            </a:r>
          </a:p>
          <a:p>
            <a:r>
              <a:rPr lang="en-US" b="1" dirty="0"/>
              <a:t>(click for animation) </a:t>
            </a:r>
            <a:r>
              <a:rPr lang="en-US" dirty="0"/>
              <a:t> C correlates with Oral Summary (they both are green)</a:t>
            </a:r>
          </a:p>
        </p:txBody>
      </p:sp>
      <p:sp>
        <p:nvSpPr>
          <p:cNvPr id="4" name="Slide Number Placeholder 3"/>
          <p:cNvSpPr>
            <a:spLocks noGrp="1"/>
          </p:cNvSpPr>
          <p:nvPr>
            <p:ph type="sldNum" sz="quarter" idx="10"/>
          </p:nvPr>
        </p:nvSpPr>
        <p:spPr/>
        <p:txBody>
          <a:bodyPr/>
          <a:lstStyle/>
          <a:p>
            <a:fld id="{2879712B-845D-BF44-BE5C-5FB83C259B08}" type="slidenum">
              <a:rPr lang="en-US" smtClean="0"/>
              <a:t>34</a:t>
            </a:fld>
            <a:endParaRPr lang="en-US" dirty="0"/>
          </a:p>
        </p:txBody>
      </p:sp>
    </p:spTree>
    <p:extLst>
      <p:ext uri="{BB962C8B-B14F-4D97-AF65-F5344CB8AC3E}">
        <p14:creationId xmlns:p14="http://schemas.microsoft.com/office/powerpoint/2010/main" val="423930989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u="none" kern="1200" dirty="0">
                <a:solidFill>
                  <a:schemeClr val="tx1"/>
                </a:solidFill>
                <a:effectLst/>
                <a:latin typeface="+mn-lt"/>
                <a:ea typeface="+mn-ea"/>
                <a:cs typeface="+mn-cs"/>
              </a:rPr>
              <a:t>Time: 2 minutes</a:t>
            </a:r>
          </a:p>
          <a:p>
            <a:endParaRPr lang="en-US" sz="1200" u="none" kern="1200" dirty="0">
              <a:solidFill>
                <a:schemeClr val="tx1"/>
              </a:solidFill>
              <a:effectLst/>
              <a:latin typeface="+mn-lt"/>
              <a:ea typeface="+mn-ea"/>
              <a:cs typeface="+mn-cs"/>
            </a:endParaRPr>
          </a:p>
          <a:p>
            <a:r>
              <a:rPr lang="en-US" sz="1200" u="none" kern="1200" dirty="0">
                <a:solidFill>
                  <a:schemeClr val="tx1"/>
                </a:solidFill>
                <a:effectLst/>
                <a:latin typeface="+mn-lt"/>
                <a:ea typeface="+mn-ea"/>
                <a:cs typeface="+mn-cs"/>
              </a:rPr>
              <a:t>This chart provides the required daily minimum of uninterrupted ELD minutes by Master Plan program.  The objective of this instructional service is to increase ELs’ English language proficiency as measured by the CA ELD standards and ELPAC.  ELs, including ELs with disabilities, must receive the required daily dELD instructional minutes until they are Reclassified Fluent English Proficient (RFEP).  </a:t>
            </a:r>
          </a:p>
        </p:txBody>
      </p:sp>
      <p:sp>
        <p:nvSpPr>
          <p:cNvPr id="4" name="Slide Number Placeholder 3"/>
          <p:cNvSpPr>
            <a:spLocks noGrp="1"/>
          </p:cNvSpPr>
          <p:nvPr>
            <p:ph type="sldNum" sz="quarter" idx="5"/>
          </p:nvPr>
        </p:nvSpPr>
        <p:spPr/>
        <p:txBody>
          <a:bodyPr/>
          <a:lstStyle/>
          <a:p>
            <a:fld id="{7E248D22-29B5-D645-A3AF-CF84AE79E726}" type="slidenum">
              <a:rPr lang="en-US" smtClean="0"/>
              <a:t>35</a:t>
            </a:fld>
            <a:endParaRPr lang="en-US" dirty="0"/>
          </a:p>
        </p:txBody>
      </p:sp>
    </p:spTree>
    <p:extLst>
      <p:ext uri="{BB962C8B-B14F-4D97-AF65-F5344CB8AC3E}">
        <p14:creationId xmlns:p14="http://schemas.microsoft.com/office/powerpoint/2010/main" val="246872108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u="none" kern="1200" dirty="0">
                <a:solidFill>
                  <a:schemeClr val="tx1"/>
                </a:solidFill>
                <a:effectLst/>
                <a:latin typeface="+mn-lt"/>
                <a:ea typeface="+mn-ea"/>
                <a:cs typeface="+mn-cs"/>
              </a:rPr>
              <a:t>Time: 1 minute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u="none"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u="none" kern="1200" dirty="0">
                <a:solidFill>
                  <a:schemeClr val="tx1"/>
                </a:solidFill>
                <a:effectLst/>
                <a:latin typeface="+mn-lt"/>
                <a:ea typeface="+mn-ea"/>
                <a:cs typeface="+mn-cs"/>
              </a:rPr>
              <a:t>As with all English Learners, ELs with an Individualized Education Program (IEP) are expected to make progress in learning English and achieve grade-level content standards in accordance with their IEP.  ELs with disabilities must receive both language and special education services.   To fulfill this dual requirement, instruction for ELs with disabilities includes daily dELD instruction based on overall ELPAC performance level, iELD during content instruction, primary language support (as appropriate) and instructional supports/accommodations based on the student’s IEP. The IEP team must consider the least restrictive environment for each EL student with disabilities to receive the required instructional services.  Whenever possible, ELs with disabilities should receive dELD in a general education classroom with students of like age/grade and language proficiency.</a:t>
            </a:r>
          </a:p>
          <a:p>
            <a:endParaRPr lang="en-US" dirty="0"/>
          </a:p>
        </p:txBody>
      </p:sp>
      <p:sp>
        <p:nvSpPr>
          <p:cNvPr id="4" name="Slide Number Placeholder 3"/>
          <p:cNvSpPr>
            <a:spLocks noGrp="1"/>
          </p:cNvSpPr>
          <p:nvPr>
            <p:ph type="sldNum" sz="quarter" idx="5"/>
          </p:nvPr>
        </p:nvSpPr>
        <p:spPr/>
        <p:txBody>
          <a:bodyPr/>
          <a:lstStyle/>
          <a:p>
            <a:fld id="{138D31ED-18D1-8B41-85D4-7365805D0A04}" type="slidenum">
              <a:rPr lang="en-US" smtClean="0"/>
              <a:t>36</a:t>
            </a:fld>
            <a:endParaRPr lang="en-US" dirty="0"/>
          </a:p>
        </p:txBody>
      </p:sp>
    </p:spTree>
    <p:extLst>
      <p:ext uri="{BB962C8B-B14F-4D97-AF65-F5344CB8AC3E}">
        <p14:creationId xmlns:p14="http://schemas.microsoft.com/office/powerpoint/2010/main" val="203259095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u="none" kern="1200" dirty="0">
                <a:solidFill>
                  <a:schemeClr val="tx1"/>
                </a:solidFill>
                <a:effectLst/>
                <a:latin typeface="+mn-lt"/>
                <a:ea typeface="+mn-ea"/>
                <a:cs typeface="+mn-cs"/>
              </a:rPr>
              <a:t>Time: 3 minutes</a:t>
            </a:r>
          </a:p>
          <a:p>
            <a:endParaRPr lang="en-US" sz="1200" u="none" kern="1200" dirty="0">
              <a:solidFill>
                <a:schemeClr val="tx1"/>
              </a:solidFill>
              <a:effectLst/>
              <a:latin typeface="+mn-lt"/>
              <a:ea typeface="+mn-ea"/>
              <a:cs typeface="+mn-cs"/>
            </a:endParaRPr>
          </a:p>
          <a:p>
            <a:r>
              <a:rPr lang="en-US" sz="1200" u="none" kern="1200" dirty="0">
                <a:solidFill>
                  <a:schemeClr val="tx1"/>
                </a:solidFill>
                <a:effectLst/>
                <a:latin typeface="+mn-lt"/>
                <a:ea typeface="+mn-ea"/>
                <a:cs typeface="+mn-cs"/>
              </a:rPr>
              <a:t>L.A. Unified actively embraces the numerous strengths and assets that our Standard English Learners (SELs) contribute to the school community, while simultaneously connecting students’ knowledge and skills to the academic English that will help them be successful in the school environment (L.A. Unified Board Resolution “Strengthen Support for Standard English Learners” 097-13/14).</a:t>
            </a:r>
          </a:p>
          <a:p>
            <a:r>
              <a:rPr lang="en-US" sz="1200" u="none" kern="1200" dirty="0">
                <a:solidFill>
                  <a:schemeClr val="tx1"/>
                </a:solidFill>
                <a:effectLst/>
                <a:latin typeface="+mn-lt"/>
                <a:ea typeface="+mn-ea"/>
                <a:cs typeface="+mn-cs"/>
              </a:rPr>
              <a:t> </a:t>
            </a:r>
          </a:p>
          <a:p>
            <a:r>
              <a:rPr lang="en-US" sz="1200" u="none" kern="1200" dirty="0">
                <a:solidFill>
                  <a:schemeClr val="tx1"/>
                </a:solidFill>
                <a:effectLst/>
                <a:latin typeface="+mn-lt"/>
                <a:ea typeface="+mn-ea"/>
                <a:cs typeface="+mn-cs"/>
              </a:rPr>
              <a:t>There are differences between the varieties of English that SELs use in their home communities and Standard English, therefore SELs may experience difficulties in successfully participating in school if their teachers do not actively support them to develop standard English, and more specifically academic English (</a:t>
            </a:r>
            <a:r>
              <a:rPr lang="en-US" sz="1200" u="none" kern="1200" dirty="0">
                <a:solidFill>
                  <a:schemeClr val="tx1"/>
                </a:solidFill>
                <a:effectLst/>
                <a:latin typeface="+mn-lt"/>
                <a:ea typeface="+mn-ea"/>
                <a:cs typeface="+mn-cs"/>
                <a:hlinkClick r:id="rId3"/>
              </a:rPr>
              <a:t>Chapter 9, CA ELA/ELD Framework).</a:t>
            </a:r>
            <a:endParaRPr lang="en-US" sz="1200" u="none" kern="1200" dirty="0">
              <a:solidFill>
                <a:schemeClr val="tx1"/>
              </a:solidFill>
              <a:effectLst/>
              <a:latin typeface="+mn-lt"/>
              <a:ea typeface="+mn-ea"/>
              <a:cs typeface="+mn-cs"/>
            </a:endParaRPr>
          </a:p>
          <a:p>
            <a:r>
              <a:rPr lang="en-US" sz="1200" u="none" kern="1200" dirty="0">
                <a:solidFill>
                  <a:schemeClr val="tx1"/>
                </a:solidFill>
                <a:effectLst/>
                <a:latin typeface="+mn-lt"/>
                <a:ea typeface="+mn-ea"/>
                <a:cs typeface="+mn-cs"/>
              </a:rPr>
              <a:t> </a:t>
            </a:r>
          </a:p>
          <a:p>
            <a:r>
              <a:rPr lang="en-US" sz="1200" u="none" kern="1200" dirty="0">
                <a:solidFill>
                  <a:schemeClr val="tx1"/>
                </a:solidFill>
                <a:effectLst/>
                <a:latin typeface="+mn-lt"/>
                <a:ea typeface="+mn-ea"/>
                <a:cs typeface="+mn-cs"/>
              </a:rPr>
              <a:t>As noted in the California ELA/ELD Framework (2014), “Simply immersing students in standard English and ignoring differences between standard English and the [varieties] of English that SELs use...is ineffective and not conducive to a positive and productive learning environment” (p. 917). </a:t>
            </a:r>
          </a:p>
          <a:p>
            <a:r>
              <a:rPr lang="en-US" sz="1200" u="sng"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5"/>
          </p:nvPr>
        </p:nvSpPr>
        <p:spPr/>
        <p:txBody>
          <a:bodyPr/>
          <a:lstStyle/>
          <a:p>
            <a:fld id="{138D31ED-18D1-8B41-85D4-7365805D0A04}" type="slidenum">
              <a:rPr lang="en-US" smtClean="0"/>
              <a:t>37</a:t>
            </a:fld>
            <a:endParaRPr lang="en-US" dirty="0"/>
          </a:p>
        </p:txBody>
      </p:sp>
    </p:spTree>
    <p:extLst>
      <p:ext uri="{BB962C8B-B14F-4D97-AF65-F5344CB8AC3E}">
        <p14:creationId xmlns:p14="http://schemas.microsoft.com/office/powerpoint/2010/main" val="401341289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u="none" kern="1200" dirty="0">
                <a:solidFill>
                  <a:schemeClr val="tx1"/>
                </a:solidFill>
                <a:effectLst/>
                <a:latin typeface="+mn-lt"/>
                <a:ea typeface="+mn-ea"/>
                <a:cs typeface="+mn-cs"/>
              </a:rPr>
              <a:t>Time: 1 minute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u="none"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u="none" kern="1200" dirty="0">
                <a:solidFill>
                  <a:schemeClr val="tx1"/>
                </a:solidFill>
                <a:effectLst/>
                <a:latin typeface="+mn-lt"/>
                <a:ea typeface="+mn-ea"/>
                <a:cs typeface="+mn-cs"/>
              </a:rPr>
              <a:t>Probable Standard English Learners who have one or more At-Risk Data Warnings should be given the Language Assessment Scales (LAS Links) screening to identify their academic English Language Proficiency Level.</a:t>
            </a:r>
          </a:p>
          <a:p>
            <a:endParaRPr lang="en-US" dirty="0"/>
          </a:p>
        </p:txBody>
      </p:sp>
      <p:sp>
        <p:nvSpPr>
          <p:cNvPr id="4" name="Slide Number Placeholder 3"/>
          <p:cNvSpPr>
            <a:spLocks noGrp="1"/>
          </p:cNvSpPr>
          <p:nvPr>
            <p:ph type="sldNum" sz="quarter" idx="5"/>
          </p:nvPr>
        </p:nvSpPr>
        <p:spPr/>
        <p:txBody>
          <a:bodyPr/>
          <a:lstStyle/>
          <a:p>
            <a:fld id="{138D31ED-18D1-8B41-85D4-7365805D0A04}" type="slidenum">
              <a:rPr lang="en-US" smtClean="0"/>
              <a:t>38</a:t>
            </a:fld>
            <a:endParaRPr lang="en-US" dirty="0"/>
          </a:p>
        </p:txBody>
      </p:sp>
    </p:spTree>
    <p:extLst>
      <p:ext uri="{BB962C8B-B14F-4D97-AF65-F5344CB8AC3E}">
        <p14:creationId xmlns:p14="http://schemas.microsoft.com/office/powerpoint/2010/main" val="376242312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u="none" kern="1200" dirty="0">
                <a:solidFill>
                  <a:schemeClr val="tx1"/>
                </a:solidFill>
                <a:effectLst/>
                <a:latin typeface="+mn-lt"/>
                <a:ea typeface="+mn-ea"/>
                <a:cs typeface="+mn-cs"/>
              </a:rPr>
              <a:t>Time: 2 minutes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u="none"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u="none" kern="1200" dirty="0">
                <a:solidFill>
                  <a:schemeClr val="tx1"/>
                </a:solidFill>
                <a:effectLst/>
                <a:latin typeface="+mn-lt"/>
                <a:ea typeface="+mn-ea"/>
                <a:cs typeface="+mn-cs"/>
              </a:rPr>
              <a:t>L.A. Unified seeks to help SELs learn academic English as an additional language skill; we do not make an attempt to “correct” or eliminate their home language skills.  L.A. Unified therefore offers Mainstream English Language Development (MELD) and Academic English Language Development (ALD), responsive language development instructional programs that develop listening, speaking, reading, and writing skills in academic English.</a:t>
            </a:r>
          </a:p>
          <a:p>
            <a:endParaRPr lang="en-US" dirty="0"/>
          </a:p>
        </p:txBody>
      </p:sp>
      <p:sp>
        <p:nvSpPr>
          <p:cNvPr id="4" name="Slide Number Placeholder 3"/>
          <p:cNvSpPr>
            <a:spLocks noGrp="1"/>
          </p:cNvSpPr>
          <p:nvPr>
            <p:ph type="sldNum" sz="quarter" idx="5"/>
          </p:nvPr>
        </p:nvSpPr>
        <p:spPr/>
        <p:txBody>
          <a:bodyPr/>
          <a:lstStyle/>
          <a:p>
            <a:fld id="{138D31ED-18D1-8B41-85D4-7365805D0A04}" type="slidenum">
              <a:rPr lang="en-US" smtClean="0"/>
              <a:t>39</a:t>
            </a:fld>
            <a:endParaRPr lang="en-US" dirty="0"/>
          </a:p>
        </p:txBody>
      </p:sp>
    </p:spTree>
    <p:extLst>
      <p:ext uri="{BB962C8B-B14F-4D97-AF65-F5344CB8AC3E}">
        <p14:creationId xmlns:p14="http://schemas.microsoft.com/office/powerpoint/2010/main" val="49977647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indent="0">
              <a:buFont typeface="Arial" charset="0"/>
              <a:buNone/>
            </a:pPr>
            <a:r>
              <a:rPr lang="en-US" sz="1200" b="0" dirty="0">
                <a:latin typeface="+mn-lt"/>
              </a:rPr>
              <a:t>Time: 2 minutes</a:t>
            </a:r>
          </a:p>
          <a:p>
            <a:pPr marL="0" indent="0">
              <a:buFont typeface="Arial" charset="0"/>
              <a:buNone/>
            </a:pPr>
            <a:endParaRPr lang="en-US" sz="1200" b="0" dirty="0">
              <a:latin typeface="+mn-lt"/>
            </a:endParaRPr>
          </a:p>
          <a:p>
            <a:pPr marL="0" indent="0">
              <a:buFont typeface="Arial" charset="0"/>
              <a:buNone/>
            </a:pPr>
            <a:r>
              <a:rPr lang="en-US" sz="1200" b="0" dirty="0">
                <a:latin typeface="+mn-lt"/>
              </a:rPr>
              <a:t>Say:</a:t>
            </a:r>
          </a:p>
          <a:p>
            <a:pPr marL="0" indent="0">
              <a:buFont typeface="Arial" charset="0"/>
              <a:buNone/>
            </a:pPr>
            <a:r>
              <a:rPr lang="en-US" sz="1200" b="0" dirty="0">
                <a:latin typeface="+mn-lt"/>
              </a:rPr>
              <a:t>The 2018 Master Plan has been published and it is available on our MMED website.  The following are the new Master Plan Guiding Principles that will be focused in this Master Plan. </a:t>
            </a:r>
          </a:p>
          <a:p>
            <a:pPr marL="0" indent="0">
              <a:buFont typeface="Arial" charset="0"/>
              <a:buNone/>
            </a:pPr>
            <a:endParaRPr lang="en-US" sz="1200" b="0" dirty="0">
              <a:latin typeface="+mn-lt"/>
            </a:endParaRPr>
          </a:p>
          <a:p>
            <a:pPr marL="0" indent="0">
              <a:buFont typeface="Arial" charset="0"/>
              <a:buNone/>
            </a:pPr>
            <a:r>
              <a:rPr lang="en-US" sz="1200" b="0" dirty="0">
                <a:latin typeface="+mn-lt"/>
              </a:rPr>
              <a:t>Explain each Guiding Principal: </a:t>
            </a:r>
            <a:endParaRPr lang="en-US" sz="1200" b="1" dirty="0">
              <a:latin typeface="+mn-lt"/>
            </a:endParaRPr>
          </a:p>
          <a:p>
            <a:pPr marL="0" indent="-171450">
              <a:buFont typeface="Arial" charset="0"/>
              <a:buChar char="•"/>
            </a:pPr>
            <a:r>
              <a:rPr lang="en-US" sz="1200" b="1" dirty="0">
                <a:latin typeface="+mn-lt"/>
              </a:rPr>
              <a:t>Assets-based Education: </a:t>
            </a:r>
            <a:r>
              <a:rPr lang="en-US" sz="1200" dirty="0">
                <a:latin typeface="+mn-lt"/>
              </a:rPr>
              <a:t>Educators foster an assets-oriented mindset by knowing, valuing, and affirming their own, their students’ and their families’ cultures and languages; as well as empowering students’ voices; and cultivating a joy of learning.</a:t>
            </a:r>
          </a:p>
          <a:p>
            <a:pPr marL="0" indent="-171450">
              <a:buFont typeface="Arial" charset="0"/>
              <a:buChar char="•"/>
            </a:pPr>
            <a:r>
              <a:rPr lang="en-US" sz="1200" b="1" dirty="0">
                <a:latin typeface="+mn-lt"/>
              </a:rPr>
              <a:t>Bilingualism and Biliteracy: </a:t>
            </a:r>
            <a:r>
              <a:rPr lang="en-US" sz="1200" dirty="0">
                <a:latin typeface="+mn-lt"/>
              </a:rPr>
              <a:t>Students have opportunities to learn language skills in two or more languages, including speaking, writing, reading, listening. Promoting students’ metacognitive skills allowing them to make the appropriate language choices based on situational awareness. These skills support future language development, content learning, and postsecondary </a:t>
            </a:r>
            <a:r>
              <a:rPr lang="en-US" sz="1200" dirty="0">
                <a:solidFill>
                  <a:srgbClr val="000000"/>
                </a:solidFill>
                <a:latin typeface="+mn-lt"/>
              </a:rPr>
              <a:t>success to benefit their community and society.</a:t>
            </a:r>
          </a:p>
          <a:p>
            <a:pPr marL="0" indent="-171450">
              <a:buFont typeface="Arial" charset="0"/>
              <a:buChar char="•"/>
            </a:pPr>
            <a:r>
              <a:rPr lang="en-US" sz="1200" b="1" dirty="0">
                <a:latin typeface="+mn-lt"/>
              </a:rPr>
              <a:t>Sociocultural Competence: </a:t>
            </a:r>
            <a:r>
              <a:rPr lang="en-US" sz="1200" dirty="0">
                <a:latin typeface="+mn-lt"/>
              </a:rPr>
              <a:t>A classroom and school culture that affirms staff, students and families and fosters positive attitudes among students regarding both their own and others’ diverse and complex cultural and linguistic identities.</a:t>
            </a:r>
            <a:r>
              <a:rPr lang="en-US" sz="1400" dirty="0">
                <a:latin typeface="+mn-lt"/>
              </a:rPr>
              <a:t> </a:t>
            </a:r>
            <a:r>
              <a:rPr lang="en-US" sz="1200" dirty="0">
                <a:latin typeface="+mn-lt"/>
              </a:rPr>
              <a:t>	</a:t>
            </a:r>
          </a:p>
          <a:p>
            <a:pPr marL="0" indent="-171450">
              <a:buFont typeface="Arial" charset="0"/>
              <a:buChar char="•"/>
            </a:pPr>
            <a:r>
              <a:rPr lang="en-US" sz="1200" b="1" dirty="0">
                <a:latin typeface="+mn-lt"/>
              </a:rPr>
              <a:t>Rigorous Academics for All: </a:t>
            </a:r>
            <a:r>
              <a:rPr lang="en-US" sz="1200" dirty="0">
                <a:latin typeface="+mn-lt"/>
              </a:rPr>
              <a:t>Language learners engage in intellectually rigorous and developmentally appropriate learning experiences that promote high levels of proficiency in English and another language, including academic language, as well as academic achievement across the curriculum.	</a:t>
            </a:r>
          </a:p>
          <a:p>
            <a:pPr marL="0" indent="-171450">
              <a:buFont typeface="Arial" charset="0"/>
              <a:buChar char="•"/>
            </a:pPr>
            <a:r>
              <a:rPr lang="en-US" sz="1200" b="1" dirty="0">
                <a:latin typeface="+mn-lt"/>
              </a:rPr>
              <a:t>Alignment and Articulation: </a:t>
            </a:r>
            <a:r>
              <a:rPr lang="en-US" sz="1200" dirty="0">
                <a:latin typeface="+mn-lt"/>
              </a:rPr>
              <a:t>Language learners experience a coherent, articulated, and aligned set of practices and pathways across contexts, starting in early childhood, through reclassification and graduation, in preparation for college and careers in the 21</a:t>
            </a:r>
            <a:r>
              <a:rPr lang="en-US" sz="1200" baseline="30000" dirty="0">
                <a:latin typeface="+mn-lt"/>
              </a:rPr>
              <a:t>st</a:t>
            </a:r>
            <a:r>
              <a:rPr lang="en-US" sz="2400" dirty="0">
                <a:latin typeface="+mn-lt"/>
              </a:rPr>
              <a:t> </a:t>
            </a:r>
            <a:r>
              <a:rPr lang="en-US" sz="1200" dirty="0">
                <a:latin typeface="+mn-lt"/>
              </a:rPr>
              <a:t>century.</a:t>
            </a:r>
          </a:p>
          <a:p>
            <a:pPr marL="0" indent="-171450">
              <a:buFont typeface="Arial" charset="0"/>
              <a:buChar char="•"/>
            </a:pPr>
            <a:r>
              <a:rPr lang="en-US" sz="1200" b="1" dirty="0">
                <a:latin typeface="+mn-lt"/>
              </a:rPr>
              <a:t>Systemic Support: </a:t>
            </a:r>
            <a:r>
              <a:rPr lang="en-US" sz="1200" dirty="0">
                <a:latin typeface="+mn-lt"/>
              </a:rPr>
              <a:t>Leaders and educators across all levels of the school system are provided integrated professional development and share responsibility for educating and monitoring the progress of language learners.</a:t>
            </a:r>
          </a:p>
          <a:p>
            <a:pPr marL="171450" indent="-171450">
              <a:buFont typeface="Arial" charset="0"/>
              <a:buChar char="•"/>
            </a:pPr>
            <a:endParaRPr lang="en-US" sz="1200" dirty="0">
              <a:latin typeface="Times New Roman" charset="0"/>
            </a:endParaRPr>
          </a:p>
        </p:txBody>
      </p:sp>
      <p:sp>
        <p:nvSpPr>
          <p:cNvPr id="4" name="Slide Number Placeholder 3"/>
          <p:cNvSpPr>
            <a:spLocks noGrp="1"/>
          </p:cNvSpPr>
          <p:nvPr>
            <p:ph type="sldNum" sz="quarter" idx="10"/>
          </p:nvPr>
        </p:nvSpPr>
        <p:spPr/>
        <p:txBody>
          <a:bodyPr/>
          <a:lstStyle/>
          <a:p>
            <a:fld id="{688D98A9-0D7A-A245-8368-293E6AD66E93}" type="slidenum">
              <a:rPr lang="en-US" smtClean="0">
                <a:solidFill>
                  <a:prstClr val="black"/>
                </a:solidFill>
              </a:rPr>
              <a:pPr/>
              <a:t>4</a:t>
            </a:fld>
            <a:endParaRPr lang="en-US" dirty="0">
              <a:solidFill>
                <a:prstClr val="black"/>
              </a:solidFill>
            </a:endParaRPr>
          </a:p>
        </p:txBody>
      </p:sp>
    </p:spTree>
    <p:extLst>
      <p:ext uri="{BB962C8B-B14F-4D97-AF65-F5344CB8AC3E}">
        <p14:creationId xmlns:p14="http://schemas.microsoft.com/office/powerpoint/2010/main" val="156072933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u="none" kern="1200" dirty="0">
                <a:solidFill>
                  <a:schemeClr val="tx1"/>
                </a:solidFill>
                <a:effectLst/>
                <a:latin typeface="+mn-lt"/>
                <a:ea typeface="+mn-ea"/>
                <a:cs typeface="+mn-cs"/>
              </a:rPr>
              <a:t>Time: 2 minutes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u="none"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u="none" kern="1200" dirty="0">
                <a:solidFill>
                  <a:schemeClr val="tx1"/>
                </a:solidFill>
                <a:effectLst/>
                <a:latin typeface="+mn-lt"/>
                <a:ea typeface="+mn-ea"/>
                <a:cs typeface="+mn-cs"/>
              </a:rPr>
              <a:t>Standard English Learners (SELs) are identified for differentiated instructional opportunities, not program placement.  Effective language and literacy differentiation for SELs consists of the effective delivery of Mainstream English Language Development (MELD) or Academic English Language Development (ALD) as outlined in Chapter 5 of </a:t>
            </a:r>
            <a:r>
              <a:rPr lang="en-US" sz="1200" u="none" kern="1200" dirty="0">
                <a:solidFill>
                  <a:schemeClr val="tx1"/>
                </a:solidFill>
                <a:effectLst/>
                <a:latin typeface="+mn-lt"/>
                <a:ea typeface="+mn-ea"/>
                <a:cs typeface="+mn-cs"/>
                <a:hlinkClick r:id="rId3">
                  <a:extLst>
                    <a:ext uri="{A12FA001-AC4F-418D-AE19-62706E023703}">
                      <ahyp:hlinkClr xmlns:ahyp="http://schemas.microsoft.com/office/drawing/2018/hyperlinkcolor" val="tx"/>
                    </a:ext>
                  </a:extLst>
                </a:hlinkClick>
              </a:rPr>
              <a:t>2018 Master Plan</a:t>
            </a:r>
            <a:r>
              <a:rPr lang="en-US" sz="1200" u="none" kern="1200" dirty="0">
                <a:solidFill>
                  <a:schemeClr val="tx1"/>
                </a:solidFill>
                <a:effectLst/>
                <a:latin typeface="+mn-lt"/>
                <a:ea typeface="+mn-ea"/>
                <a:cs typeface="+mn-cs"/>
              </a:rPr>
              <a:t>.  The site administrator is responsible for making the final decision to ensure a sound class composition for the delivery of MELD, ALD, and the implementation of Culturally and Linguistically Responsive instruction for Standard English Learners.  These must be present to ensure that SELs are not denied an equal opportunity to learn.</a:t>
            </a:r>
          </a:p>
          <a:p>
            <a:endParaRPr lang="en-US" dirty="0"/>
          </a:p>
        </p:txBody>
      </p:sp>
      <p:sp>
        <p:nvSpPr>
          <p:cNvPr id="4" name="Slide Number Placeholder 3"/>
          <p:cNvSpPr>
            <a:spLocks noGrp="1"/>
          </p:cNvSpPr>
          <p:nvPr>
            <p:ph type="sldNum" sz="quarter" idx="5"/>
          </p:nvPr>
        </p:nvSpPr>
        <p:spPr/>
        <p:txBody>
          <a:bodyPr/>
          <a:lstStyle/>
          <a:p>
            <a:fld id="{138D31ED-18D1-8B41-85D4-7365805D0A04}" type="slidenum">
              <a:rPr lang="en-US" smtClean="0"/>
              <a:t>40</a:t>
            </a:fld>
            <a:endParaRPr lang="en-US" dirty="0"/>
          </a:p>
        </p:txBody>
      </p:sp>
    </p:spTree>
    <p:extLst>
      <p:ext uri="{BB962C8B-B14F-4D97-AF65-F5344CB8AC3E}">
        <p14:creationId xmlns:p14="http://schemas.microsoft.com/office/powerpoint/2010/main" val="148682348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u="none" kern="1200" dirty="0">
                <a:solidFill>
                  <a:schemeClr val="tx1"/>
                </a:solidFill>
                <a:effectLst/>
                <a:latin typeface="+mn-lt"/>
                <a:ea typeface="+mn-ea"/>
                <a:cs typeface="+mn-cs"/>
              </a:rPr>
              <a:t>Time: 2 minutes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u="none"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u="none" kern="1200" dirty="0">
                <a:solidFill>
                  <a:schemeClr val="tx1"/>
                </a:solidFill>
                <a:effectLst/>
                <a:latin typeface="+mn-lt"/>
                <a:ea typeface="+mn-ea"/>
                <a:cs typeface="+mn-cs"/>
              </a:rPr>
              <a:t>Each school site must designate a language development block of time (45-60 minutes) for SELs.  Schools may be creative in the way they operationalize MELD by utilizing a Walk-To, Push In, Pull Out, or Self Contained model.  This would optimally take place concurrently with ELs receiving dELD instruction.  Sample MELD Scheduling and Planning Resources are provided on pages 117 and 118 in Chapter 5 of the </a:t>
            </a:r>
            <a:r>
              <a:rPr lang="en-US" sz="1200" u="none" kern="1200" dirty="0">
                <a:solidFill>
                  <a:schemeClr val="tx1"/>
                </a:solidFill>
                <a:effectLst/>
                <a:latin typeface="+mn-lt"/>
                <a:ea typeface="+mn-ea"/>
                <a:cs typeface="+mn-cs"/>
                <a:hlinkClick r:id="rId3"/>
              </a:rPr>
              <a:t>2018 Master Plan</a:t>
            </a:r>
            <a:r>
              <a:rPr lang="en-US" sz="1200" u="none" kern="1200" dirty="0">
                <a:solidFill>
                  <a:schemeClr val="tx1"/>
                </a:solidFill>
                <a:effectLst/>
                <a:latin typeface="+mn-lt"/>
                <a:ea typeface="+mn-ea"/>
                <a:cs typeface="+mn-cs"/>
              </a:rPr>
              <a:t>.</a:t>
            </a:r>
          </a:p>
          <a:p>
            <a:endParaRPr lang="en-US" dirty="0"/>
          </a:p>
        </p:txBody>
      </p:sp>
      <p:sp>
        <p:nvSpPr>
          <p:cNvPr id="4" name="Slide Number Placeholder 3"/>
          <p:cNvSpPr>
            <a:spLocks noGrp="1"/>
          </p:cNvSpPr>
          <p:nvPr>
            <p:ph type="sldNum" sz="quarter" idx="5"/>
          </p:nvPr>
        </p:nvSpPr>
        <p:spPr/>
        <p:txBody>
          <a:bodyPr/>
          <a:lstStyle/>
          <a:p>
            <a:fld id="{138D31ED-18D1-8B41-85D4-7365805D0A04}" type="slidenum">
              <a:rPr lang="en-US" smtClean="0"/>
              <a:t>41</a:t>
            </a:fld>
            <a:endParaRPr lang="en-US" dirty="0"/>
          </a:p>
        </p:txBody>
      </p:sp>
    </p:spTree>
    <p:extLst>
      <p:ext uri="{BB962C8B-B14F-4D97-AF65-F5344CB8AC3E}">
        <p14:creationId xmlns:p14="http://schemas.microsoft.com/office/powerpoint/2010/main" val="332219714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u="none" kern="1200" dirty="0">
                <a:solidFill>
                  <a:schemeClr val="tx1"/>
                </a:solidFill>
                <a:effectLst/>
                <a:latin typeface="+mn-lt"/>
                <a:ea typeface="+mn-ea"/>
                <a:cs typeface="+mn-cs"/>
              </a:rPr>
              <a:t>Time: 3 minutes</a:t>
            </a:r>
          </a:p>
          <a:p>
            <a:endParaRPr lang="en-US" sz="1200" u="none" kern="1200" dirty="0">
              <a:solidFill>
                <a:schemeClr val="tx1"/>
              </a:solidFill>
              <a:effectLst/>
              <a:latin typeface="+mn-lt"/>
              <a:ea typeface="+mn-ea"/>
              <a:cs typeface="+mn-cs"/>
            </a:endParaRPr>
          </a:p>
          <a:p>
            <a:r>
              <a:rPr lang="en-US" sz="1200" u="none" kern="1200" dirty="0">
                <a:solidFill>
                  <a:schemeClr val="tx1"/>
                </a:solidFill>
                <a:effectLst/>
                <a:latin typeface="+mn-lt"/>
                <a:ea typeface="+mn-ea"/>
                <a:cs typeface="+mn-cs"/>
              </a:rPr>
              <a:t>SELs possess a variety of linguistic and cultural abilities that are viewed as assets. Focused instruction for these students builds on their cultural and linguistic strengths and provides meaningful access to a curriculum that is standards-based, cognitively complex, rigorous, and</a:t>
            </a:r>
          </a:p>
          <a:p>
            <a:r>
              <a:rPr lang="en-US" sz="1200" u="none" kern="1200" dirty="0">
                <a:solidFill>
                  <a:schemeClr val="tx1"/>
                </a:solidFill>
                <a:effectLst/>
                <a:latin typeface="+mn-lt"/>
                <a:ea typeface="+mn-ea"/>
                <a:cs typeface="+mn-cs"/>
              </a:rPr>
              <a:t>coherent through use of high-impact essential practices.</a:t>
            </a:r>
          </a:p>
          <a:p>
            <a:r>
              <a:rPr lang="en-US" sz="1200" u="none" kern="1200" dirty="0">
                <a:solidFill>
                  <a:schemeClr val="tx1"/>
                </a:solidFill>
                <a:effectLst/>
                <a:latin typeface="+mn-lt"/>
                <a:ea typeface="+mn-ea"/>
                <a:cs typeface="+mn-cs"/>
              </a:rPr>
              <a:t> </a:t>
            </a:r>
          </a:p>
          <a:p>
            <a:r>
              <a:rPr lang="en-US" sz="1200" u="none" kern="1200" dirty="0">
                <a:solidFill>
                  <a:schemeClr val="tx1"/>
                </a:solidFill>
                <a:effectLst/>
                <a:latin typeface="+mn-lt"/>
                <a:ea typeface="+mn-ea"/>
                <a:cs typeface="+mn-cs"/>
              </a:rPr>
              <a:t>To address the language and literacy needs of SELs, L.A. Unified developed AEMP, a comprehensive research and evidence based program offering professional development (PD) as well as curricular resources.  The Academic English Mastery Program has developed grade specific MELD Instructional Guides for the elementary and secondary level. The MELD Instructional Guides are designed with the specific purpose of supporting and structuring MELD intervention for SELs.  The resources can be accessed on AEMP’s website (</a:t>
            </a:r>
            <a:r>
              <a:rPr lang="en-US" sz="1200" u="none" kern="1200" dirty="0">
                <a:solidFill>
                  <a:schemeClr val="tx1"/>
                </a:solidFill>
                <a:effectLst/>
                <a:latin typeface="+mn-lt"/>
                <a:ea typeface="+mn-ea"/>
                <a:cs typeface="+mn-cs"/>
                <a:hlinkClick r:id="rId3"/>
              </a:rPr>
              <a:t>https://achieve.lausd.net/aemp)</a:t>
            </a:r>
            <a:r>
              <a:rPr lang="en-US" sz="1200" u="none" kern="1200" dirty="0">
                <a:solidFill>
                  <a:schemeClr val="tx1"/>
                </a:solidFill>
                <a:effectLst/>
                <a:latin typeface="+mn-lt"/>
                <a:ea typeface="+mn-ea"/>
                <a:cs typeface="+mn-cs"/>
              </a:rPr>
              <a:t>.  In addition to the MELD Instructions Guides, other culturally and linguistically responsive tools can be accessed along with information on upcoming professional development opportunities.  </a:t>
            </a:r>
          </a:p>
          <a:p>
            <a:r>
              <a:rPr lang="en-US" sz="1200" u="none" kern="1200" dirty="0">
                <a:solidFill>
                  <a:schemeClr val="tx1"/>
                </a:solidFill>
                <a:effectLst/>
                <a:latin typeface="+mn-lt"/>
                <a:ea typeface="+mn-ea"/>
                <a:cs typeface="+mn-cs"/>
              </a:rPr>
              <a:t> </a:t>
            </a:r>
          </a:p>
          <a:p>
            <a:r>
              <a:rPr lang="en-US" sz="1200" u="none" kern="1200" dirty="0">
                <a:solidFill>
                  <a:schemeClr val="tx1"/>
                </a:solidFill>
                <a:effectLst/>
                <a:latin typeface="+mn-lt"/>
                <a:ea typeface="+mn-ea"/>
                <a:cs typeface="+mn-cs"/>
              </a:rPr>
              <a:t>In addition, schools are encouraged to utilize materials from the Benchmark and Wonders Elementary ELA adopted materials for use with SELs.  Teachers may also use culturally relevant literature or materials from the content areas to design lessons that develop standard and academic English.</a:t>
            </a:r>
          </a:p>
        </p:txBody>
      </p:sp>
      <p:sp>
        <p:nvSpPr>
          <p:cNvPr id="4" name="Slide Number Placeholder 3"/>
          <p:cNvSpPr>
            <a:spLocks noGrp="1"/>
          </p:cNvSpPr>
          <p:nvPr>
            <p:ph type="sldNum" sz="quarter" idx="5"/>
          </p:nvPr>
        </p:nvSpPr>
        <p:spPr/>
        <p:txBody>
          <a:bodyPr/>
          <a:lstStyle/>
          <a:p>
            <a:fld id="{7E248D22-29B5-D645-A3AF-CF84AE79E726}" type="slidenum">
              <a:rPr lang="en-US" smtClean="0"/>
              <a:t>42</a:t>
            </a:fld>
            <a:endParaRPr lang="en-US" dirty="0"/>
          </a:p>
        </p:txBody>
      </p:sp>
    </p:spTree>
    <p:extLst>
      <p:ext uri="{BB962C8B-B14F-4D97-AF65-F5344CB8AC3E}">
        <p14:creationId xmlns:p14="http://schemas.microsoft.com/office/powerpoint/2010/main" val="110614180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u="none" kern="1200" dirty="0">
                <a:solidFill>
                  <a:schemeClr val="tx1"/>
                </a:solidFill>
                <a:effectLst/>
                <a:latin typeface="+mn-lt"/>
                <a:ea typeface="+mn-ea"/>
                <a:cs typeface="+mn-cs"/>
              </a:rPr>
              <a:t>Time: 1 minute</a:t>
            </a:r>
          </a:p>
          <a:p>
            <a:endParaRPr lang="en-US" sz="1200" u="none" kern="1200" dirty="0">
              <a:solidFill>
                <a:schemeClr val="tx1"/>
              </a:solidFill>
              <a:effectLst/>
              <a:latin typeface="+mn-lt"/>
              <a:ea typeface="+mn-ea"/>
              <a:cs typeface="+mn-cs"/>
            </a:endParaRPr>
          </a:p>
          <a:p>
            <a:r>
              <a:rPr lang="en-US" sz="1200" u="none" kern="1200" dirty="0">
                <a:solidFill>
                  <a:schemeClr val="tx1"/>
                </a:solidFill>
                <a:effectLst/>
                <a:latin typeface="+mn-lt"/>
                <a:ea typeface="+mn-ea"/>
                <a:cs typeface="+mn-cs"/>
              </a:rPr>
              <a:t>For existing Dual Language Education (DLE) programs, the site administrator needs to anticipate the number of new applications for Dual Language Two-Way or One-Way Immersion Programs and must establish the appropriate number of classes.  For continuing students, the site administrator will assign students to the appropriate DLE Program classes for the grade level.</a:t>
            </a:r>
            <a:endParaRPr lang="en-US" u="none" dirty="0">
              <a:effectLst/>
            </a:endParaRPr>
          </a:p>
          <a:p>
            <a:r>
              <a:rPr lang="en-US" sz="1200" u="none" kern="1200" dirty="0">
                <a:solidFill>
                  <a:schemeClr val="tx1"/>
                </a:solidFill>
                <a:effectLst/>
                <a:latin typeface="+mn-lt"/>
                <a:ea typeface="+mn-ea"/>
                <a:cs typeface="+mn-cs"/>
              </a:rPr>
              <a:t> </a:t>
            </a:r>
            <a:endParaRPr lang="en-US" u="none" dirty="0">
              <a:effectLst/>
            </a:endParaRPr>
          </a:p>
          <a:p>
            <a:r>
              <a:rPr lang="en-US" sz="1200" u="none" kern="1200" dirty="0">
                <a:solidFill>
                  <a:schemeClr val="tx1"/>
                </a:solidFill>
                <a:effectLst/>
                <a:latin typeface="+mn-lt"/>
                <a:ea typeface="+mn-ea"/>
                <a:cs typeface="+mn-cs"/>
              </a:rPr>
              <a:t>To address parents requesting a dual language program, follow the procedures outlined in </a:t>
            </a:r>
            <a:r>
              <a:rPr lang="en-US" sz="1200" u="none" kern="1200" dirty="0">
                <a:solidFill>
                  <a:schemeClr val="tx1"/>
                </a:solidFill>
                <a:effectLst/>
                <a:latin typeface="+mn-lt"/>
                <a:ea typeface="+mn-ea"/>
                <a:cs typeface="+mn-cs"/>
                <a:hlinkClick r:id="rId3"/>
              </a:rPr>
              <a:t>REF-056098, </a:t>
            </a:r>
            <a:r>
              <a:rPr lang="en-US" sz="1200" i="1" u="none" kern="1200" dirty="0">
                <a:solidFill>
                  <a:schemeClr val="tx1"/>
                </a:solidFill>
                <a:effectLst/>
                <a:latin typeface="+mn-lt"/>
                <a:ea typeface="+mn-ea"/>
                <a:cs typeface="+mn-cs"/>
                <a:hlinkClick r:id="rId3"/>
              </a:rPr>
              <a:t>Proposition 58 Implementation Guidelines</a:t>
            </a:r>
            <a:r>
              <a:rPr lang="en-US" sz="1200" u="none" kern="1200" dirty="0">
                <a:solidFill>
                  <a:schemeClr val="tx1"/>
                </a:solidFill>
                <a:effectLst/>
                <a:latin typeface="+mn-lt"/>
                <a:ea typeface="+mn-ea"/>
                <a:cs typeface="+mn-cs"/>
              </a:rPr>
              <a:t>, dated September 10, 2018.</a:t>
            </a:r>
            <a:endParaRPr lang="en-US" u="none" dirty="0">
              <a:effectLst/>
            </a:endParaRPr>
          </a:p>
          <a:p>
            <a:endParaRPr lang="en-US" dirty="0"/>
          </a:p>
        </p:txBody>
      </p:sp>
      <p:sp>
        <p:nvSpPr>
          <p:cNvPr id="4" name="Slide Number Placeholder 3"/>
          <p:cNvSpPr>
            <a:spLocks noGrp="1"/>
          </p:cNvSpPr>
          <p:nvPr>
            <p:ph type="sldNum" sz="quarter" idx="5"/>
          </p:nvPr>
        </p:nvSpPr>
        <p:spPr/>
        <p:txBody>
          <a:bodyPr/>
          <a:lstStyle/>
          <a:p>
            <a:fld id="{138D31ED-18D1-8B41-85D4-7365805D0A04}" type="slidenum">
              <a:rPr lang="en-US" smtClean="0"/>
              <a:t>43</a:t>
            </a:fld>
            <a:endParaRPr lang="en-US" dirty="0"/>
          </a:p>
        </p:txBody>
      </p:sp>
    </p:spTree>
    <p:extLst>
      <p:ext uri="{BB962C8B-B14F-4D97-AF65-F5344CB8AC3E}">
        <p14:creationId xmlns:p14="http://schemas.microsoft.com/office/powerpoint/2010/main" val="2771315900"/>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u="none" kern="1200" dirty="0">
                <a:solidFill>
                  <a:schemeClr val="tx1"/>
                </a:solidFill>
                <a:effectLst/>
                <a:latin typeface="+mn-lt"/>
                <a:ea typeface="+mn-ea"/>
                <a:cs typeface="+mn-cs"/>
              </a:rPr>
              <a:t>Time: 30 seconds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u="none"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u="none" kern="1200" dirty="0">
                <a:solidFill>
                  <a:schemeClr val="tx1"/>
                </a:solidFill>
                <a:effectLst/>
                <a:latin typeface="+mn-lt"/>
                <a:ea typeface="+mn-ea"/>
                <a:cs typeface="+mn-cs"/>
              </a:rPr>
              <a:t>The final step for providing an effective Comprehensive ELD program for ELs is differentiating instruction by proficiency levels and academic needs.  </a:t>
            </a:r>
            <a:endParaRPr lang="en-US" dirty="0"/>
          </a:p>
        </p:txBody>
      </p:sp>
      <p:sp>
        <p:nvSpPr>
          <p:cNvPr id="4" name="Slide Number Placeholder 3"/>
          <p:cNvSpPr>
            <a:spLocks noGrp="1"/>
          </p:cNvSpPr>
          <p:nvPr>
            <p:ph type="sldNum" sz="quarter" idx="5"/>
          </p:nvPr>
        </p:nvSpPr>
        <p:spPr/>
        <p:txBody>
          <a:bodyPr/>
          <a:lstStyle/>
          <a:p>
            <a:fld id="{138D31ED-18D1-8B41-85D4-7365805D0A04}" type="slidenum">
              <a:rPr lang="en-US" smtClean="0"/>
              <a:t>44</a:t>
            </a:fld>
            <a:endParaRPr lang="en-US" dirty="0"/>
          </a:p>
        </p:txBody>
      </p:sp>
    </p:spTree>
    <p:extLst>
      <p:ext uri="{BB962C8B-B14F-4D97-AF65-F5344CB8AC3E}">
        <p14:creationId xmlns:p14="http://schemas.microsoft.com/office/powerpoint/2010/main" val="2332030827"/>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u="none" kern="1200" dirty="0">
                <a:solidFill>
                  <a:schemeClr val="tx1"/>
                </a:solidFill>
                <a:effectLst/>
                <a:latin typeface="+mn-lt"/>
                <a:ea typeface="+mn-ea"/>
                <a:cs typeface="+mn-cs"/>
              </a:rPr>
              <a:t>Time: 1 minute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u="none" kern="1200" dirty="0">
              <a:solidFill>
                <a:schemeClr val="tx1"/>
              </a:solidFill>
              <a:effectLst/>
              <a:latin typeface="+mn-lt"/>
              <a:ea typeface="+mn-ea"/>
              <a:cs typeface="+mn-cs"/>
            </a:endParaRPr>
          </a:p>
          <a:p>
            <a:pPr rtl="0" latinLnBrk="0"/>
            <a:r>
              <a:rPr lang="en-US" sz="1200" kern="1200" dirty="0">
                <a:solidFill>
                  <a:schemeClr val="tx1"/>
                </a:solidFill>
                <a:effectLst/>
                <a:latin typeface="+mn-lt"/>
                <a:ea typeface="+mn-ea"/>
                <a:cs typeface="+mn-cs"/>
              </a:rPr>
              <a:t>This visual shows the differentiated supports given to all, some and few English Learners and Standard English Learners. These supports have as their foundation a culturally and linguistically responsive learning environment.</a:t>
            </a:r>
            <a:endParaRPr lang="en-US" dirty="0">
              <a:effectLst/>
            </a:endParaRPr>
          </a:p>
          <a:p>
            <a:pPr rtl="0" latinLnBrk="0"/>
            <a:r>
              <a:rPr lang="en-US" sz="1200" kern="1200" dirty="0">
                <a:solidFill>
                  <a:schemeClr val="tx1"/>
                </a:solidFill>
                <a:effectLst/>
                <a:latin typeface="+mn-lt"/>
                <a:ea typeface="+mn-ea"/>
                <a:cs typeface="+mn-cs"/>
              </a:rPr>
              <a:t>Teachers should use formative assessment data, such as written and spoken language samples from daily instruction, to determine the students who are excelling, those making adequate linguistic and academic progress and those who might be struggling.  Formative assessment data can be used to flexibly group students for targeted instruction and support. </a:t>
            </a:r>
            <a:endParaRPr lang="en-US" dirty="0">
              <a:effectLst/>
            </a:endParaRPr>
          </a:p>
          <a:p>
            <a:endParaRPr lang="en-US" dirty="0"/>
          </a:p>
        </p:txBody>
      </p:sp>
      <p:sp>
        <p:nvSpPr>
          <p:cNvPr id="4" name="Slide Number Placeholder 3"/>
          <p:cNvSpPr>
            <a:spLocks noGrp="1"/>
          </p:cNvSpPr>
          <p:nvPr>
            <p:ph type="sldNum" sz="quarter" idx="10"/>
          </p:nvPr>
        </p:nvSpPr>
        <p:spPr/>
        <p:txBody>
          <a:bodyPr/>
          <a:lstStyle/>
          <a:p>
            <a:fld id="{20ADAE22-872F-624D-A21B-E29817A797E0}" type="slidenum">
              <a:rPr lang="en-US" smtClean="0"/>
              <a:t>45</a:t>
            </a:fld>
            <a:endParaRPr lang="en-US" dirty="0"/>
          </a:p>
        </p:txBody>
      </p:sp>
    </p:spTree>
    <p:extLst>
      <p:ext uri="{BB962C8B-B14F-4D97-AF65-F5344CB8AC3E}">
        <p14:creationId xmlns:p14="http://schemas.microsoft.com/office/powerpoint/2010/main" val="1984699138"/>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t>Time: 1 minute</a:t>
            </a:r>
          </a:p>
          <a:p>
            <a:endParaRPr lang="en-US" b="1" dirty="0"/>
          </a:p>
          <a:p>
            <a:r>
              <a:rPr lang="en-US" dirty="0"/>
              <a:t>To locate the 2018 Master Plan toolkit please go to www.mmed.lausd.net  The Master Plan Toolkit provides additional resources to support the implementation of the Master Plan.  </a:t>
            </a:r>
          </a:p>
        </p:txBody>
      </p:sp>
      <p:sp>
        <p:nvSpPr>
          <p:cNvPr id="4" name="Slide Number Placeholder 3"/>
          <p:cNvSpPr>
            <a:spLocks noGrp="1"/>
          </p:cNvSpPr>
          <p:nvPr>
            <p:ph type="sldNum" sz="quarter" idx="5"/>
          </p:nvPr>
        </p:nvSpPr>
        <p:spPr/>
        <p:txBody>
          <a:bodyPr/>
          <a:lstStyle/>
          <a:p>
            <a:fld id="{7E248D22-29B5-D645-A3AF-CF84AE79E726}" type="slidenum">
              <a:rPr lang="en-US" smtClean="0"/>
              <a:t>46</a:t>
            </a:fld>
            <a:endParaRPr lang="en-US" dirty="0"/>
          </a:p>
        </p:txBody>
      </p:sp>
    </p:spTree>
    <p:extLst>
      <p:ext uri="{BB962C8B-B14F-4D97-AF65-F5344CB8AC3E}">
        <p14:creationId xmlns:p14="http://schemas.microsoft.com/office/powerpoint/2010/main" val="2209010103"/>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Time: 30 seconds</a:t>
            </a:r>
          </a:p>
          <a:p>
            <a:endParaRPr lang="en-US"/>
          </a:p>
          <a:p>
            <a:r>
              <a:rPr lang="en-US"/>
              <a:t>Please complete the Evaluation Link.</a:t>
            </a:r>
          </a:p>
        </p:txBody>
      </p:sp>
      <p:sp>
        <p:nvSpPr>
          <p:cNvPr id="4" name="Slide Number Placeholder 3"/>
          <p:cNvSpPr>
            <a:spLocks noGrp="1"/>
          </p:cNvSpPr>
          <p:nvPr>
            <p:ph type="sldNum" sz="quarter" idx="5"/>
          </p:nvPr>
        </p:nvSpPr>
        <p:spPr/>
        <p:txBody>
          <a:bodyPr/>
          <a:lstStyle/>
          <a:p>
            <a:fld id="{138D31ED-18D1-8B41-85D4-7365805D0A04}" type="slidenum">
              <a:rPr lang="en-US" smtClean="0"/>
              <a:t>47</a:t>
            </a:fld>
            <a:endParaRPr lang="en-US"/>
          </a:p>
        </p:txBody>
      </p:sp>
    </p:spTree>
    <p:extLst>
      <p:ext uri="{BB962C8B-B14F-4D97-AF65-F5344CB8AC3E}">
        <p14:creationId xmlns:p14="http://schemas.microsoft.com/office/powerpoint/2010/main" val="298435150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Time: 1 minute</a:t>
            </a:r>
          </a:p>
          <a:p>
            <a:endParaRPr lang="en-US"/>
          </a:p>
          <a:p>
            <a:r>
              <a:rPr lang="en-US"/>
              <a:t>When thinking of Elementary Master Plan Program Class Organization, we keep these guiding questions in mind. These questions help to strategically organize classrooms to ensure that the linguistic and academic needs of ELs are met. We will start with question number one: Who are our English Learners?</a:t>
            </a:r>
          </a:p>
        </p:txBody>
      </p:sp>
      <p:sp>
        <p:nvSpPr>
          <p:cNvPr id="4" name="Slide Number Placeholder 3"/>
          <p:cNvSpPr>
            <a:spLocks noGrp="1"/>
          </p:cNvSpPr>
          <p:nvPr>
            <p:ph type="sldNum" sz="quarter" idx="5"/>
          </p:nvPr>
        </p:nvSpPr>
        <p:spPr/>
        <p:txBody>
          <a:bodyPr/>
          <a:lstStyle/>
          <a:p>
            <a:fld id="{138D31ED-18D1-8B41-85D4-7365805D0A04}" type="slidenum">
              <a:rPr lang="en-US" smtClean="0"/>
              <a:t>5</a:t>
            </a:fld>
            <a:endParaRPr lang="en-US"/>
          </a:p>
        </p:txBody>
      </p:sp>
    </p:spTree>
    <p:extLst>
      <p:ext uri="{BB962C8B-B14F-4D97-AF65-F5344CB8AC3E}">
        <p14:creationId xmlns:p14="http://schemas.microsoft.com/office/powerpoint/2010/main" val="405052925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Time: 1 minute</a:t>
            </a:r>
          </a:p>
          <a:p>
            <a:endParaRPr lang="en-US"/>
          </a:p>
          <a:p>
            <a:r>
              <a:rPr lang="en-US"/>
              <a:t>Say: Who Are English Learners?</a:t>
            </a:r>
          </a:p>
          <a:p>
            <a:pPr>
              <a:buFont typeface="Wingdings" pitchFamily="2" charset="2"/>
              <a:buChar char="ü"/>
            </a:pPr>
            <a:r>
              <a:rPr lang="en-US" sz="1200">
                <a:solidFill>
                  <a:schemeClr val="tx1"/>
                </a:solidFill>
              </a:rPr>
              <a:t>Students between the ages of 3 to 21 </a:t>
            </a:r>
            <a:r>
              <a:rPr lang="en-US" sz="1200" b="1">
                <a:solidFill>
                  <a:schemeClr val="tx1"/>
                </a:solidFill>
              </a:rPr>
              <a:t>(click for animation) </a:t>
            </a:r>
            <a:endParaRPr lang="en-US" sz="1200">
              <a:solidFill>
                <a:schemeClr val="tx1"/>
              </a:solidFill>
            </a:endParaRPr>
          </a:p>
          <a:p>
            <a:pPr>
              <a:buFont typeface="Wingdings" pitchFamily="2" charset="2"/>
              <a:buChar char="ü"/>
            </a:pPr>
            <a:r>
              <a:rPr lang="en-US" sz="1200">
                <a:solidFill>
                  <a:schemeClr val="tx1"/>
                </a:solidFill>
              </a:rPr>
              <a:t>Enrolled in (or will enroll) an elementary or Secondary School </a:t>
            </a:r>
            <a:r>
              <a:rPr lang="en-US" sz="1200" b="1">
                <a:solidFill>
                  <a:schemeClr val="tx1"/>
                </a:solidFill>
              </a:rPr>
              <a:t>(click for animation) </a:t>
            </a:r>
            <a:endParaRPr lang="en-US" sz="1200">
              <a:solidFill>
                <a:schemeClr val="tx1"/>
              </a:solidFill>
            </a:endParaRPr>
          </a:p>
          <a:p>
            <a:pPr>
              <a:buFont typeface="Wingdings" pitchFamily="2" charset="2"/>
              <a:buChar char="ü"/>
            </a:pPr>
            <a:r>
              <a:rPr lang="en-US" sz="1200">
                <a:solidFill>
                  <a:schemeClr val="tx1"/>
                </a:solidFill>
              </a:rPr>
              <a:t>Not born in the U.S. and Native Language is not English or </a:t>
            </a:r>
            <a:r>
              <a:rPr lang="en-US" sz="1200" b="1">
                <a:solidFill>
                  <a:schemeClr val="tx1"/>
                </a:solidFill>
              </a:rPr>
              <a:t>(click for animation) </a:t>
            </a:r>
            <a:endParaRPr lang="en-US" sz="1200">
              <a:solidFill>
                <a:schemeClr val="tx1"/>
              </a:solidFill>
            </a:endParaRPr>
          </a:p>
          <a:p>
            <a:pPr>
              <a:buFont typeface="Wingdings" pitchFamily="2" charset="2"/>
              <a:buChar char="ü"/>
            </a:pPr>
            <a:r>
              <a:rPr lang="en-US" sz="1200">
                <a:solidFill>
                  <a:schemeClr val="tx1"/>
                </a:solidFill>
              </a:rPr>
              <a:t>Born in the U.S. but Native Language is NOT English </a:t>
            </a:r>
            <a:r>
              <a:rPr lang="en-US" sz="1200" b="1">
                <a:solidFill>
                  <a:schemeClr val="tx1"/>
                </a:solidFill>
              </a:rPr>
              <a:t>(click for animation) </a:t>
            </a:r>
            <a:r>
              <a:rPr lang="en-US" sz="1200" b="0">
                <a:solidFill>
                  <a:schemeClr val="tx1"/>
                </a:solidFill>
              </a:rPr>
              <a:t>and</a:t>
            </a:r>
          </a:p>
          <a:p>
            <a:pPr marL="0" marR="0" lvl="0" indent="0" algn="l" defTabSz="914400" rtl="0" eaLnBrk="1" fontAlgn="auto" latinLnBrk="0" hangingPunct="1">
              <a:lnSpc>
                <a:spcPct val="100000"/>
              </a:lnSpc>
              <a:spcBef>
                <a:spcPts val="0"/>
              </a:spcBef>
              <a:spcAft>
                <a:spcPts val="0"/>
              </a:spcAft>
              <a:buClrTx/>
              <a:buSzTx/>
              <a:buFont typeface="Wingdings" pitchFamily="2" charset="2"/>
              <a:buChar char="ü"/>
              <a:tabLst/>
              <a:defRPr/>
            </a:pPr>
            <a:r>
              <a:rPr lang="en-US" sz="1200">
                <a:solidFill>
                  <a:schemeClr val="tx1"/>
                </a:solidFill>
              </a:rPr>
              <a:t>Overall ELPAC performance level shows difficulty in speaking, reading, writing, or understanding English</a:t>
            </a:r>
            <a:r>
              <a:rPr lang="en-US" sz="1200" b="0">
                <a:solidFill>
                  <a:schemeClr val="tx1"/>
                </a:solidFill>
              </a:rPr>
              <a:t> </a:t>
            </a:r>
            <a:r>
              <a:rPr lang="en-US" sz="1200" b="1">
                <a:solidFill>
                  <a:schemeClr val="tx1"/>
                </a:solidFill>
              </a:rPr>
              <a:t>(click for animation) </a:t>
            </a:r>
            <a:endParaRPr lang="en-US" sz="1200"/>
          </a:p>
          <a:p>
            <a:endParaRPr lang="en-US"/>
          </a:p>
        </p:txBody>
      </p:sp>
      <p:sp>
        <p:nvSpPr>
          <p:cNvPr id="4" name="Slide Number Placeholder 3"/>
          <p:cNvSpPr>
            <a:spLocks noGrp="1"/>
          </p:cNvSpPr>
          <p:nvPr>
            <p:ph type="sldNum" sz="quarter" idx="5"/>
          </p:nvPr>
        </p:nvSpPr>
        <p:spPr/>
        <p:txBody>
          <a:bodyPr/>
          <a:lstStyle/>
          <a:p>
            <a:fld id="{7E248D22-29B5-D645-A3AF-CF84AE79E726}" type="slidenum">
              <a:rPr lang="en-US" smtClean="0"/>
              <a:t>6</a:t>
            </a:fld>
            <a:endParaRPr lang="en-US"/>
          </a:p>
        </p:txBody>
      </p:sp>
    </p:spTree>
    <p:extLst>
      <p:ext uri="{BB962C8B-B14F-4D97-AF65-F5344CB8AC3E}">
        <p14:creationId xmlns:p14="http://schemas.microsoft.com/office/powerpoint/2010/main" val="407755361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Time: 1 minute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r>
              <a:rPr lang="en-US" sz="1200" u="none" kern="1200">
                <a:solidFill>
                  <a:schemeClr val="tx1"/>
                </a:solidFill>
                <a:effectLst/>
                <a:latin typeface="+mn-lt"/>
                <a:ea typeface="+mn-ea"/>
                <a:cs typeface="+mn-cs"/>
              </a:rPr>
              <a:t>Who are our EL students?</a:t>
            </a:r>
          </a:p>
          <a:p>
            <a:r>
              <a:rPr lang="en-US" sz="1200" u="none" kern="1200">
                <a:solidFill>
                  <a:schemeClr val="tx1"/>
                </a:solidFill>
                <a:effectLst/>
                <a:latin typeface="+mn-lt"/>
                <a:ea typeface="+mn-ea"/>
                <a:cs typeface="+mn-cs"/>
              </a:rPr>
              <a:t>For a thoughtful organization of classes, it is essential to first consider the size of the EL student population, the different types of students that make up the school’s student population, and the ELs’ English proficiency levels and academic needs.  ELs’ academic needs can be determined by reviewing District and school formative and summative assessments (e.g., ELPAC, Smarter Balanced Assessment (SBA), Dynamic Indicators of Basic Early Literacy Skills (DIBELS), progress report marks, and student work samples). Additionally, schools may convene a Student Support and Progress Team (SSPT) meeting to review students’ linguistic and academic progress to inform placement.  For a brief description of each EL typology, refer to table 8 on page 77 of the </a:t>
            </a:r>
            <a:r>
              <a:rPr lang="en-US" sz="1200" u="none" kern="1200">
                <a:solidFill>
                  <a:schemeClr val="tx1"/>
                </a:solidFill>
                <a:effectLst/>
                <a:latin typeface="+mn-lt"/>
                <a:ea typeface="+mn-ea"/>
                <a:cs typeface="+mn-cs"/>
                <a:hlinkClick r:id="rId3"/>
              </a:rPr>
              <a:t>2018 Master Plan</a:t>
            </a:r>
            <a:r>
              <a:rPr lang="en-US" sz="1200" u="none" kern="1200">
                <a:solidFill>
                  <a:schemeClr val="tx1"/>
                </a:solidFill>
                <a:effectLst/>
                <a:latin typeface="+mn-lt"/>
                <a:ea typeface="+mn-ea"/>
                <a:cs typeface="+mn-cs"/>
              </a:rPr>
              <a:t>. </a:t>
            </a:r>
          </a:p>
        </p:txBody>
      </p:sp>
      <p:sp>
        <p:nvSpPr>
          <p:cNvPr id="4" name="Slide Number Placeholder 3"/>
          <p:cNvSpPr>
            <a:spLocks noGrp="1"/>
          </p:cNvSpPr>
          <p:nvPr>
            <p:ph type="sldNum" sz="quarter" idx="5"/>
          </p:nvPr>
        </p:nvSpPr>
        <p:spPr/>
        <p:txBody>
          <a:bodyPr/>
          <a:lstStyle/>
          <a:p>
            <a:fld id="{138D31ED-18D1-8B41-85D4-7365805D0A04}" type="slidenum">
              <a:rPr lang="en-US" smtClean="0"/>
              <a:t>7</a:t>
            </a:fld>
            <a:endParaRPr lang="en-US"/>
          </a:p>
        </p:txBody>
      </p:sp>
    </p:spTree>
    <p:extLst>
      <p:ext uri="{BB962C8B-B14F-4D97-AF65-F5344CB8AC3E}">
        <p14:creationId xmlns:p14="http://schemas.microsoft.com/office/powerpoint/2010/main" val="395890092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a:t>Time: 3 minutes</a:t>
            </a:r>
          </a:p>
          <a:p>
            <a:endParaRPr lang="en-US" b="1"/>
          </a:p>
          <a:p>
            <a:r>
              <a:rPr lang="en-US" b="1"/>
              <a:t>Note to Presenter: </a:t>
            </a:r>
            <a:r>
              <a:rPr lang="en-US"/>
              <a:t>Prepare in advance the data for your school site.  Share data  with participants to closely examine the different typologies of English Learners represented at your school site.  Visit any of the following sites to obtain EL data: </a:t>
            </a:r>
          </a:p>
          <a:p>
            <a:pPr marL="171450" indent="-171450">
              <a:buFont typeface="Arial" panose="020B0604020202020204" pitchFamily="34" charset="0"/>
              <a:buChar char="•"/>
            </a:pPr>
            <a:r>
              <a:rPr lang="en-US" err="1"/>
              <a:t>Getdata.lausd.net</a:t>
            </a:r>
            <a:endParaRPr lang="en-US"/>
          </a:p>
          <a:p>
            <a:pPr marL="171450" indent="-171450">
              <a:buFont typeface="Arial" panose="020B0604020202020204" pitchFamily="34" charset="0"/>
              <a:buChar char="•"/>
            </a:pPr>
            <a:r>
              <a:rPr lang="en-US" err="1"/>
              <a:t>Misis</a:t>
            </a:r>
            <a:endParaRPr lang="en-US"/>
          </a:p>
          <a:p>
            <a:pPr marL="171450" indent="-171450">
              <a:buFont typeface="Arial" panose="020B0604020202020204" pitchFamily="34" charset="0"/>
              <a:buChar char="•"/>
            </a:pPr>
            <a:r>
              <a:rPr lang="en-US"/>
              <a:t>Focus</a:t>
            </a:r>
          </a:p>
        </p:txBody>
      </p:sp>
      <p:sp>
        <p:nvSpPr>
          <p:cNvPr id="4" name="Slide Number Placeholder 3"/>
          <p:cNvSpPr>
            <a:spLocks noGrp="1"/>
          </p:cNvSpPr>
          <p:nvPr>
            <p:ph type="sldNum" sz="quarter" idx="5"/>
          </p:nvPr>
        </p:nvSpPr>
        <p:spPr/>
        <p:txBody>
          <a:bodyPr/>
          <a:lstStyle/>
          <a:p>
            <a:fld id="{138D31ED-18D1-8B41-85D4-7365805D0A04}" type="slidenum">
              <a:rPr lang="en-US" smtClean="0"/>
              <a:t>8</a:t>
            </a:fld>
            <a:endParaRPr lang="en-US"/>
          </a:p>
        </p:txBody>
      </p:sp>
    </p:spTree>
    <p:extLst>
      <p:ext uri="{BB962C8B-B14F-4D97-AF65-F5344CB8AC3E}">
        <p14:creationId xmlns:p14="http://schemas.microsoft.com/office/powerpoint/2010/main" val="407922703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Time: 1 minute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r>
              <a:rPr lang="en-US" sz="1200" u="none" kern="1200">
                <a:solidFill>
                  <a:schemeClr val="tx1"/>
                </a:solidFill>
                <a:effectLst/>
                <a:latin typeface="+mn-lt"/>
                <a:ea typeface="+mn-ea"/>
                <a:cs typeface="+mn-cs"/>
              </a:rPr>
              <a:t>What are our instructional program options?</a:t>
            </a:r>
          </a:p>
          <a:p>
            <a:r>
              <a:rPr lang="en-US" sz="1200" u="none" kern="1200">
                <a:solidFill>
                  <a:schemeClr val="tx1"/>
                </a:solidFill>
                <a:effectLst/>
                <a:latin typeface="+mn-lt"/>
                <a:ea typeface="+mn-ea"/>
                <a:cs typeface="+mn-cs"/>
              </a:rPr>
              <a:t>After an analysis of the different typologies of EL students, consider the various Master Plan program options at the school site.  Schools may consider adopting additional Master Plan instructional programs based on parent request or shifts in student populations.  For a detailed list of available Master Plan program options and corresponding instructional services, see Chapter One of the </a:t>
            </a:r>
            <a:r>
              <a:rPr lang="en-US" sz="1200" u="none" kern="1200">
                <a:solidFill>
                  <a:schemeClr val="tx1"/>
                </a:solidFill>
                <a:effectLst/>
                <a:latin typeface="+mn-lt"/>
                <a:ea typeface="+mn-ea"/>
                <a:cs typeface="+mn-cs"/>
                <a:hlinkClick r:id="rId3"/>
              </a:rPr>
              <a:t>2018 Master Plan</a:t>
            </a:r>
            <a:r>
              <a:rPr lang="en-US" sz="1200" u="none" kern="1200">
                <a:solidFill>
                  <a:schemeClr val="tx1"/>
                </a:solidFill>
                <a:effectLst/>
                <a:latin typeface="+mn-lt"/>
                <a:ea typeface="+mn-ea"/>
                <a:cs typeface="+mn-cs"/>
              </a:rPr>
              <a:t> or go to the MMED website under Program Options, then Elementary Instructional Program Options</a:t>
            </a:r>
          </a:p>
          <a:p>
            <a:endParaRPr lang="en-US"/>
          </a:p>
        </p:txBody>
      </p:sp>
      <p:sp>
        <p:nvSpPr>
          <p:cNvPr id="4" name="Slide Number Placeholder 3"/>
          <p:cNvSpPr>
            <a:spLocks noGrp="1"/>
          </p:cNvSpPr>
          <p:nvPr>
            <p:ph type="sldNum" sz="quarter" idx="5"/>
          </p:nvPr>
        </p:nvSpPr>
        <p:spPr/>
        <p:txBody>
          <a:bodyPr/>
          <a:lstStyle/>
          <a:p>
            <a:fld id="{138D31ED-18D1-8B41-85D4-7365805D0A04}" type="slidenum">
              <a:rPr lang="en-US" smtClean="0"/>
              <a:t>9</a:t>
            </a:fld>
            <a:endParaRPr lang="en-US"/>
          </a:p>
        </p:txBody>
      </p:sp>
    </p:spTree>
    <p:extLst>
      <p:ext uri="{BB962C8B-B14F-4D97-AF65-F5344CB8AC3E}">
        <p14:creationId xmlns:p14="http://schemas.microsoft.com/office/powerpoint/2010/main" val="27246889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65E8595A-3FE4-D144-953A-8A4A4AC927C6}"/>
              </a:ext>
            </a:extLst>
          </p:cNvPr>
          <p:cNvSpPr/>
          <p:nvPr/>
        </p:nvSpPr>
        <p:spPr>
          <a:xfrm>
            <a:off x="4234" y="6400800"/>
            <a:ext cx="12187767"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 name="Rectangle 4">
            <a:extLst>
              <a:ext uri="{FF2B5EF4-FFF2-40B4-BE49-F238E27FC236}">
                <a16:creationId xmlns:a16="http://schemas.microsoft.com/office/drawing/2014/main" id="{B117F6A7-B33B-EC4E-BC23-630A151BFF7B}"/>
              </a:ext>
            </a:extLst>
          </p:cNvPr>
          <p:cNvSpPr/>
          <p:nvPr/>
        </p:nvSpPr>
        <p:spPr>
          <a:xfrm>
            <a:off x="1" y="6334125"/>
            <a:ext cx="12189884" cy="6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cxnSp>
        <p:nvCxnSpPr>
          <p:cNvPr id="6" name="Straight Connector 5">
            <a:extLst>
              <a:ext uri="{FF2B5EF4-FFF2-40B4-BE49-F238E27FC236}">
                <a16:creationId xmlns:a16="http://schemas.microsoft.com/office/drawing/2014/main" id="{3EC74405-5C02-164C-9708-AD5015B2C436}"/>
              </a:ext>
            </a:extLst>
          </p:cNvPr>
          <p:cNvCxnSpPr/>
          <p:nvPr/>
        </p:nvCxnSpPr>
        <p:spPr>
          <a:xfrm>
            <a:off x="1208618" y="4343400"/>
            <a:ext cx="9874249"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ctrTitle"/>
          </p:nvPr>
        </p:nvSpPr>
        <p:spPr>
          <a:xfrm>
            <a:off x="1097280" y="758952"/>
            <a:ext cx="10058400" cy="3566160"/>
          </a:xfrm>
        </p:spPr>
        <p:txBody>
          <a:bodyPr/>
          <a:lstStyle>
            <a:lvl1pPr algn="l">
              <a:lnSpc>
                <a:spcPct val="85000"/>
              </a:lnSpc>
              <a:defRPr sz="6000" spc="-38" baseline="0">
                <a:solidFill>
                  <a:schemeClr val="tx1">
                    <a:lumMod val="85000"/>
                    <a:lumOff val="1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1100051" y="4455620"/>
            <a:ext cx="10058400" cy="1143000"/>
          </a:xfrm>
        </p:spPr>
        <p:txBody>
          <a:bodyPr lIns="91440" rIns="91440"/>
          <a:lstStyle>
            <a:lvl1pPr marL="0" indent="0" algn="l">
              <a:buNone/>
              <a:defRPr sz="1800" cap="all" spc="150" baseline="0">
                <a:solidFill>
                  <a:schemeClr val="tx2"/>
                </a:solidFill>
                <a:latin typeface="+mj-lt"/>
              </a:defRPr>
            </a:lvl1pPr>
            <a:lvl2pPr marL="342900" indent="0" algn="ctr">
              <a:buNone/>
              <a:defRPr sz="1800"/>
            </a:lvl2pPr>
            <a:lvl3pPr marL="685800" indent="0" algn="ctr">
              <a:buNone/>
              <a:defRPr sz="1800"/>
            </a:lvl3pPr>
            <a:lvl4pPr marL="1028700" indent="0" algn="ctr">
              <a:buNone/>
              <a:defRPr sz="1500"/>
            </a:lvl4pPr>
            <a:lvl5pPr marL="1371600" indent="0" algn="ctr">
              <a:buNone/>
              <a:defRPr sz="1500"/>
            </a:lvl5pPr>
            <a:lvl6pPr marL="1714500" indent="0" algn="ctr">
              <a:buNone/>
              <a:defRPr sz="1500"/>
            </a:lvl6pPr>
            <a:lvl7pPr marL="2057400" indent="0" algn="ctr">
              <a:buNone/>
              <a:defRPr sz="1500"/>
            </a:lvl7pPr>
            <a:lvl8pPr marL="2400300" indent="0" algn="ctr">
              <a:buNone/>
              <a:defRPr sz="1500"/>
            </a:lvl8pPr>
            <a:lvl9pPr marL="2743200" indent="0" algn="ctr">
              <a:buNone/>
              <a:defRPr sz="1500"/>
            </a:lvl9pPr>
          </a:lstStyle>
          <a:p>
            <a:r>
              <a:rPr lang="en-US"/>
              <a:t>Click to edit Master subtitle style</a:t>
            </a:r>
            <a:endParaRPr lang="en-US" dirty="0"/>
          </a:p>
        </p:txBody>
      </p:sp>
      <p:sp>
        <p:nvSpPr>
          <p:cNvPr id="7" name="Date Placeholder 3">
            <a:extLst>
              <a:ext uri="{FF2B5EF4-FFF2-40B4-BE49-F238E27FC236}">
                <a16:creationId xmlns:a16="http://schemas.microsoft.com/office/drawing/2014/main" id="{6B0DB4B5-5EEF-4D4E-9FFF-6090E08F061A}"/>
              </a:ext>
            </a:extLst>
          </p:cNvPr>
          <p:cNvSpPr>
            <a:spLocks noGrp="1"/>
          </p:cNvSpPr>
          <p:nvPr>
            <p:ph type="dt" sz="half" idx="10"/>
          </p:nvPr>
        </p:nvSpPr>
        <p:spPr/>
        <p:txBody>
          <a:bodyPr/>
          <a:lstStyle>
            <a:lvl1pPr>
              <a:defRPr/>
            </a:lvl1pPr>
          </a:lstStyle>
          <a:p>
            <a:fld id="{44A693C0-8856-F84B-9B18-5658CF7F512D}" type="datetimeFigureOut">
              <a:rPr lang="en-US" smtClean="0"/>
              <a:t>5/11/19</a:t>
            </a:fld>
            <a:endParaRPr lang="en-US"/>
          </a:p>
        </p:txBody>
      </p:sp>
      <p:sp>
        <p:nvSpPr>
          <p:cNvPr id="8" name="Footer Placeholder 4">
            <a:extLst>
              <a:ext uri="{FF2B5EF4-FFF2-40B4-BE49-F238E27FC236}">
                <a16:creationId xmlns:a16="http://schemas.microsoft.com/office/drawing/2014/main" id="{54F39607-A223-6B46-A0A7-B43237C56F1F}"/>
              </a:ext>
            </a:extLst>
          </p:cNvPr>
          <p:cNvSpPr>
            <a:spLocks noGrp="1"/>
          </p:cNvSpPr>
          <p:nvPr>
            <p:ph type="ftr" sz="quarter" idx="11"/>
          </p:nvPr>
        </p:nvSpPr>
        <p:spPr/>
        <p:txBody>
          <a:bodyPr/>
          <a:lstStyle>
            <a:lvl1pPr>
              <a:defRPr/>
            </a:lvl1pPr>
          </a:lstStyle>
          <a:p>
            <a:endParaRPr lang="en-US"/>
          </a:p>
        </p:txBody>
      </p:sp>
      <p:sp>
        <p:nvSpPr>
          <p:cNvPr id="9" name="Slide Number Placeholder 5">
            <a:extLst>
              <a:ext uri="{FF2B5EF4-FFF2-40B4-BE49-F238E27FC236}">
                <a16:creationId xmlns:a16="http://schemas.microsoft.com/office/drawing/2014/main" id="{E0EA89A0-FEEF-1040-86A5-EEA3EFD1C44A}"/>
              </a:ext>
            </a:extLst>
          </p:cNvPr>
          <p:cNvSpPr>
            <a:spLocks noGrp="1"/>
          </p:cNvSpPr>
          <p:nvPr>
            <p:ph type="sldNum" sz="quarter" idx="12"/>
          </p:nvPr>
        </p:nvSpPr>
        <p:spPr/>
        <p:txBody>
          <a:bodyPr/>
          <a:lstStyle>
            <a:lvl1pPr>
              <a:defRPr/>
            </a:lvl1pPr>
          </a:lstStyle>
          <a:p>
            <a:fld id="{8D597620-075F-784E-B157-3A1CCA6C8568}" type="slidenum">
              <a:rPr lang="en-US" smtClean="0"/>
              <a:t>‹#›</a:t>
            </a:fld>
            <a:endParaRPr lang="en-US"/>
          </a:p>
        </p:txBody>
      </p:sp>
    </p:spTree>
    <p:extLst>
      <p:ext uri="{BB962C8B-B14F-4D97-AF65-F5344CB8AC3E}">
        <p14:creationId xmlns:p14="http://schemas.microsoft.com/office/powerpoint/2010/main" val="192299327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5D3DC785-B2AC-644C-8AD1-16D601C7BF37}"/>
              </a:ext>
            </a:extLst>
          </p:cNvPr>
          <p:cNvSpPr>
            <a:spLocks noGrp="1"/>
          </p:cNvSpPr>
          <p:nvPr>
            <p:ph type="dt" sz="half" idx="10"/>
          </p:nvPr>
        </p:nvSpPr>
        <p:spPr/>
        <p:txBody>
          <a:bodyPr/>
          <a:lstStyle>
            <a:lvl1pPr>
              <a:defRPr/>
            </a:lvl1pPr>
          </a:lstStyle>
          <a:p>
            <a:fld id="{44A693C0-8856-F84B-9B18-5658CF7F512D}" type="datetimeFigureOut">
              <a:rPr lang="en-US" smtClean="0"/>
              <a:t>5/11/19</a:t>
            </a:fld>
            <a:endParaRPr lang="en-US"/>
          </a:p>
        </p:txBody>
      </p:sp>
      <p:sp>
        <p:nvSpPr>
          <p:cNvPr id="5" name="Footer Placeholder 4">
            <a:extLst>
              <a:ext uri="{FF2B5EF4-FFF2-40B4-BE49-F238E27FC236}">
                <a16:creationId xmlns:a16="http://schemas.microsoft.com/office/drawing/2014/main" id="{FCCC74E3-B522-5241-A076-6CBB17B6C3EC}"/>
              </a:ext>
            </a:extLst>
          </p:cNvPr>
          <p:cNvSpPr>
            <a:spLocks noGrp="1"/>
          </p:cNvSpPr>
          <p:nvPr>
            <p:ph type="ftr" sz="quarter" idx="11"/>
          </p:nvPr>
        </p:nvSpPr>
        <p:spPr/>
        <p:txBody>
          <a:bodyPr/>
          <a:lstStyle>
            <a:lvl1pPr>
              <a:defRPr/>
            </a:lvl1pPr>
          </a:lstStyle>
          <a:p>
            <a:endParaRPr lang="en-US"/>
          </a:p>
        </p:txBody>
      </p:sp>
      <p:sp>
        <p:nvSpPr>
          <p:cNvPr id="6" name="Slide Number Placeholder 5">
            <a:extLst>
              <a:ext uri="{FF2B5EF4-FFF2-40B4-BE49-F238E27FC236}">
                <a16:creationId xmlns:a16="http://schemas.microsoft.com/office/drawing/2014/main" id="{63545433-1E65-2C47-B459-023895AA9090}"/>
              </a:ext>
            </a:extLst>
          </p:cNvPr>
          <p:cNvSpPr>
            <a:spLocks noGrp="1"/>
          </p:cNvSpPr>
          <p:nvPr>
            <p:ph type="sldNum" sz="quarter" idx="12"/>
          </p:nvPr>
        </p:nvSpPr>
        <p:spPr/>
        <p:txBody>
          <a:bodyPr/>
          <a:lstStyle>
            <a:lvl1pPr>
              <a:defRPr/>
            </a:lvl1pPr>
          </a:lstStyle>
          <a:p>
            <a:fld id="{8D597620-075F-784E-B157-3A1CCA6C8568}" type="slidenum">
              <a:rPr lang="en-US" smtClean="0"/>
              <a:t>‹#›</a:t>
            </a:fld>
            <a:endParaRPr lang="en-US"/>
          </a:p>
        </p:txBody>
      </p:sp>
    </p:spTree>
    <p:extLst>
      <p:ext uri="{BB962C8B-B14F-4D97-AF65-F5344CB8AC3E}">
        <p14:creationId xmlns:p14="http://schemas.microsoft.com/office/powerpoint/2010/main" val="389335875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26ABF43C-95CF-9B4E-8FFE-0792C1905B6F}"/>
              </a:ext>
            </a:extLst>
          </p:cNvPr>
          <p:cNvSpPr/>
          <p:nvPr/>
        </p:nvSpPr>
        <p:spPr>
          <a:xfrm>
            <a:off x="4234" y="6400800"/>
            <a:ext cx="12187767"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 name="Rectangle 4">
            <a:extLst>
              <a:ext uri="{FF2B5EF4-FFF2-40B4-BE49-F238E27FC236}">
                <a16:creationId xmlns:a16="http://schemas.microsoft.com/office/drawing/2014/main" id="{A95C3AF2-50A3-804F-8B40-10D2D994F9B7}"/>
              </a:ext>
            </a:extLst>
          </p:cNvPr>
          <p:cNvSpPr/>
          <p:nvPr/>
        </p:nvSpPr>
        <p:spPr>
          <a:xfrm>
            <a:off x="1" y="6334125"/>
            <a:ext cx="12189884" cy="6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1" y="414780"/>
            <a:ext cx="2628900" cy="5757421"/>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1" y="414778"/>
            <a:ext cx="7734300" cy="5757422"/>
          </a:xfrm>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Date Placeholder 3">
            <a:extLst>
              <a:ext uri="{FF2B5EF4-FFF2-40B4-BE49-F238E27FC236}">
                <a16:creationId xmlns:a16="http://schemas.microsoft.com/office/drawing/2014/main" id="{04F0DB53-8BDE-384C-9CBF-FDB328C5C642}"/>
              </a:ext>
            </a:extLst>
          </p:cNvPr>
          <p:cNvSpPr>
            <a:spLocks noGrp="1"/>
          </p:cNvSpPr>
          <p:nvPr>
            <p:ph type="dt" sz="half" idx="10"/>
          </p:nvPr>
        </p:nvSpPr>
        <p:spPr/>
        <p:txBody>
          <a:bodyPr/>
          <a:lstStyle>
            <a:lvl1pPr>
              <a:defRPr/>
            </a:lvl1pPr>
          </a:lstStyle>
          <a:p>
            <a:fld id="{44A693C0-8856-F84B-9B18-5658CF7F512D}" type="datetimeFigureOut">
              <a:rPr lang="en-US" smtClean="0"/>
              <a:t>5/11/19</a:t>
            </a:fld>
            <a:endParaRPr lang="en-US"/>
          </a:p>
        </p:txBody>
      </p:sp>
      <p:sp>
        <p:nvSpPr>
          <p:cNvPr id="7" name="Footer Placeholder 4">
            <a:extLst>
              <a:ext uri="{FF2B5EF4-FFF2-40B4-BE49-F238E27FC236}">
                <a16:creationId xmlns:a16="http://schemas.microsoft.com/office/drawing/2014/main" id="{F762144B-8AFC-6D43-9C05-D4C7A1EBBF63}"/>
              </a:ext>
            </a:extLst>
          </p:cNvPr>
          <p:cNvSpPr>
            <a:spLocks noGrp="1"/>
          </p:cNvSpPr>
          <p:nvPr>
            <p:ph type="ftr" sz="quarter" idx="11"/>
          </p:nvPr>
        </p:nvSpPr>
        <p:spPr/>
        <p:txBody>
          <a:bodyPr/>
          <a:lstStyle>
            <a:lvl1pPr>
              <a:defRPr/>
            </a:lvl1pPr>
          </a:lstStyle>
          <a:p>
            <a:endParaRPr lang="en-US"/>
          </a:p>
        </p:txBody>
      </p:sp>
      <p:sp>
        <p:nvSpPr>
          <p:cNvPr id="8" name="Slide Number Placeholder 5">
            <a:extLst>
              <a:ext uri="{FF2B5EF4-FFF2-40B4-BE49-F238E27FC236}">
                <a16:creationId xmlns:a16="http://schemas.microsoft.com/office/drawing/2014/main" id="{9BDB64B0-5DE5-ED4E-840E-D905313E0167}"/>
              </a:ext>
            </a:extLst>
          </p:cNvPr>
          <p:cNvSpPr>
            <a:spLocks noGrp="1"/>
          </p:cNvSpPr>
          <p:nvPr>
            <p:ph type="sldNum" sz="quarter" idx="12"/>
          </p:nvPr>
        </p:nvSpPr>
        <p:spPr/>
        <p:txBody>
          <a:bodyPr/>
          <a:lstStyle>
            <a:lvl1pPr>
              <a:defRPr/>
            </a:lvl1pPr>
          </a:lstStyle>
          <a:p>
            <a:fld id="{8D597620-075F-784E-B157-3A1CCA6C8568}" type="slidenum">
              <a:rPr lang="en-US" smtClean="0"/>
              <a:t>‹#›</a:t>
            </a:fld>
            <a:endParaRPr lang="en-US"/>
          </a:p>
        </p:txBody>
      </p:sp>
    </p:spTree>
    <p:extLst>
      <p:ext uri="{BB962C8B-B14F-4D97-AF65-F5344CB8AC3E}">
        <p14:creationId xmlns:p14="http://schemas.microsoft.com/office/powerpoint/2010/main" val="275438527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1_Title and Content">
    <p:spTree>
      <p:nvGrpSpPr>
        <p:cNvPr id="1" name=""/>
        <p:cNvGrpSpPr/>
        <p:nvPr/>
      </p:nvGrpSpPr>
      <p:grpSpPr>
        <a:xfrm>
          <a:off x="0" y="0"/>
          <a:ext cx="0" cy="0"/>
          <a:chOff x="0" y="0"/>
          <a:chExt cx="0" cy="0"/>
        </a:xfrm>
      </p:grpSpPr>
      <p:sp>
        <p:nvSpPr>
          <p:cNvPr id="9" name="Rectangle 8"/>
          <p:cNvSpPr/>
          <p:nvPr/>
        </p:nvSpPr>
        <p:spPr>
          <a:xfrm>
            <a:off x="256032" y="265176"/>
            <a:ext cx="11683049" cy="6332433"/>
          </a:xfrm>
          <a:prstGeom prst="rect">
            <a:avLst/>
          </a:prstGeom>
          <a:solidFill>
            <a:srgbClr val="F5F5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nchorCtr="0"/>
          <a:lstStyle/>
          <a:p>
            <a:pPr algn="ctr"/>
            <a:endParaRPr lang="en-US" sz="1800"/>
          </a:p>
        </p:txBody>
      </p:sp>
      <p:cxnSp>
        <p:nvCxnSpPr>
          <p:cNvPr id="12" name="Straight Connector 11"/>
          <p:cNvCxnSpPr/>
          <p:nvPr/>
        </p:nvCxnSpPr>
        <p:spPr>
          <a:xfrm>
            <a:off x="604434" y="1196392"/>
            <a:ext cx="10983132" cy="0"/>
          </a:xfrm>
          <a:prstGeom prst="line">
            <a:avLst/>
          </a:prstGeom>
          <a:ln w="25400">
            <a:solidFill>
              <a:srgbClr val="D24726"/>
            </a:solidFill>
          </a:ln>
        </p:spPr>
        <p:style>
          <a:lnRef idx="1">
            <a:schemeClr val="accent1"/>
          </a:lnRef>
          <a:fillRef idx="0">
            <a:schemeClr val="accent1"/>
          </a:fillRef>
          <a:effectRef idx="0">
            <a:schemeClr val="accent1"/>
          </a:effectRef>
          <a:fontRef idx="minor">
            <a:schemeClr val="tx1"/>
          </a:fontRef>
        </p:style>
      </p:cxnSp>
      <p:sp>
        <p:nvSpPr>
          <p:cNvPr id="4" name="Title 3"/>
          <p:cNvSpPr>
            <a:spLocks noGrp="1"/>
          </p:cNvSpPr>
          <p:nvPr>
            <p:ph type="title"/>
          </p:nvPr>
        </p:nvSpPr>
        <p:spPr>
          <a:xfrm>
            <a:off x="521207" y="448056"/>
            <a:ext cx="6877119" cy="640080"/>
          </a:xfrm>
        </p:spPr>
        <p:txBody>
          <a:bodyPr anchor="b" anchorCtr="0">
            <a:normAutofit/>
          </a:bodyPr>
          <a:lstStyle>
            <a:lvl1pPr>
              <a:defRPr sz="2800">
                <a:solidFill>
                  <a:schemeClr val="bg2">
                    <a:lumMod val="25000"/>
                  </a:schemeClr>
                </a:solidFill>
              </a:defRPr>
            </a:lvl1pPr>
          </a:lstStyle>
          <a:p>
            <a:r>
              <a:rPr lang="en-US"/>
              <a:t>Click to edit Master title style</a:t>
            </a:r>
            <a:endParaRPr lang="en-US" dirty="0"/>
          </a:p>
        </p:txBody>
      </p:sp>
      <p:sp>
        <p:nvSpPr>
          <p:cNvPr id="3" name="Content Placeholder 2"/>
          <p:cNvSpPr>
            <a:spLocks noGrp="1"/>
          </p:cNvSpPr>
          <p:nvPr>
            <p:ph sz="quarter" idx="10"/>
          </p:nvPr>
        </p:nvSpPr>
        <p:spPr>
          <a:xfrm>
            <a:off x="539496" y="1435608"/>
            <a:ext cx="4416552" cy="3977640"/>
          </a:xfrm>
        </p:spPr>
        <p:txBody>
          <a:bodyPr vert="horz" lIns="91440" tIns="45720" rIns="91440" bIns="45720" rtlCol="0">
            <a:normAutofit/>
          </a:bodyPr>
          <a:lstStyle>
            <a:lvl1pPr>
              <a:defRPr lang="en-US" sz="1200" smtClean="0">
                <a:solidFill>
                  <a:schemeClr val="tx1">
                    <a:lumMod val="75000"/>
                    <a:lumOff val="25000"/>
                  </a:schemeClr>
                </a:solidFill>
              </a:defRPr>
            </a:lvl1pPr>
            <a:lvl2pPr>
              <a:defRPr lang="en-US" sz="1200" smtClean="0">
                <a:solidFill>
                  <a:schemeClr val="tx1">
                    <a:lumMod val="75000"/>
                    <a:lumOff val="25000"/>
                  </a:schemeClr>
                </a:solidFill>
              </a:defRPr>
            </a:lvl2pPr>
            <a:lvl3pPr>
              <a:defRPr lang="en-US" sz="1200" smtClean="0">
                <a:solidFill>
                  <a:schemeClr val="tx1">
                    <a:lumMod val="75000"/>
                    <a:lumOff val="25000"/>
                  </a:schemeClr>
                </a:solidFill>
              </a:defRPr>
            </a:lvl3pPr>
            <a:lvl4pPr>
              <a:defRPr lang="en-US" sz="1200" smtClean="0">
                <a:solidFill>
                  <a:schemeClr val="tx1">
                    <a:lumMod val="75000"/>
                    <a:lumOff val="25000"/>
                  </a:schemeClr>
                </a:solidFill>
              </a:defRPr>
            </a:lvl4pPr>
            <a:lvl5pPr>
              <a:defRPr lang="en-US" sz="1200">
                <a:solidFill>
                  <a:schemeClr val="tx1">
                    <a:lumMod val="75000"/>
                    <a:lumOff val="25000"/>
                  </a:schemeClr>
                </a:solidFill>
              </a:defRPr>
            </a:lvl5pPr>
          </a:lstStyle>
          <a:p>
            <a:pPr marL="0" lvl="0" indent="0">
              <a:lnSpc>
                <a:spcPct val="150000"/>
              </a:lnSpc>
              <a:spcBef>
                <a:spcPts val="1000"/>
              </a:spcBef>
              <a:spcAft>
                <a:spcPts val="1200"/>
              </a:spcAft>
              <a:buNone/>
            </a:pPr>
            <a:r>
              <a:rPr lang="en-US"/>
              <a:t>Click to edit Master text styles</a:t>
            </a:r>
          </a:p>
          <a:p>
            <a:pPr marL="0" lvl="1" indent="0">
              <a:lnSpc>
                <a:spcPct val="150000"/>
              </a:lnSpc>
              <a:spcBef>
                <a:spcPts val="1000"/>
              </a:spcBef>
              <a:spcAft>
                <a:spcPts val="1200"/>
              </a:spcAft>
              <a:buNone/>
            </a:pPr>
            <a:r>
              <a:rPr lang="en-US"/>
              <a:t>Second level</a:t>
            </a:r>
          </a:p>
          <a:p>
            <a:pPr marL="0" lvl="2" indent="0">
              <a:lnSpc>
                <a:spcPct val="150000"/>
              </a:lnSpc>
              <a:spcBef>
                <a:spcPts val="1000"/>
              </a:spcBef>
              <a:spcAft>
                <a:spcPts val="1200"/>
              </a:spcAft>
              <a:buNone/>
            </a:pPr>
            <a:r>
              <a:rPr lang="en-US"/>
              <a:t>Third level</a:t>
            </a:r>
          </a:p>
          <a:p>
            <a:pPr marL="0" lvl="3" indent="0">
              <a:lnSpc>
                <a:spcPct val="150000"/>
              </a:lnSpc>
              <a:spcBef>
                <a:spcPts val="1000"/>
              </a:spcBef>
              <a:spcAft>
                <a:spcPts val="1200"/>
              </a:spcAft>
              <a:buNone/>
            </a:pPr>
            <a:r>
              <a:rPr lang="en-US"/>
              <a:t>Fourth level</a:t>
            </a:r>
          </a:p>
          <a:p>
            <a:pPr marL="0" lvl="4" indent="0">
              <a:lnSpc>
                <a:spcPct val="150000"/>
              </a:lnSpc>
              <a:spcBef>
                <a:spcPts val="1000"/>
              </a:spcBef>
              <a:spcAft>
                <a:spcPts val="1200"/>
              </a:spcAft>
              <a:buNone/>
            </a:pPr>
            <a:r>
              <a:rPr lang="en-US"/>
              <a:t>Fifth level</a:t>
            </a:r>
            <a:endParaRPr lang="en-US" dirty="0"/>
          </a:p>
        </p:txBody>
      </p:sp>
      <p:sp>
        <p:nvSpPr>
          <p:cNvPr id="6" name="Date Placeholder 3"/>
          <p:cNvSpPr>
            <a:spLocks noGrp="1"/>
          </p:cNvSpPr>
          <p:nvPr>
            <p:ph type="dt" sz="half" idx="2"/>
          </p:nvPr>
        </p:nvSpPr>
        <p:spPr>
          <a:xfrm>
            <a:off x="539496" y="6203952"/>
            <a:ext cx="3276600" cy="365125"/>
          </a:xfrm>
          <a:prstGeom prst="rect">
            <a:avLst/>
          </a:prstGeom>
        </p:spPr>
        <p:txBody>
          <a:bodyPr vert="horz" lIns="91440" tIns="45720" rIns="91440" bIns="45720" rtlCol="0" anchor="ctr"/>
          <a:lstStyle>
            <a:lvl1pPr algn="l">
              <a:defRPr sz="1200" baseline="0">
                <a:solidFill>
                  <a:schemeClr val="tx1">
                    <a:lumMod val="65000"/>
                    <a:lumOff val="35000"/>
                  </a:schemeClr>
                </a:solidFill>
              </a:defRPr>
            </a:lvl1pPr>
          </a:lstStyle>
          <a:p>
            <a:fld id="{44A693C0-8856-F84B-9B18-5658CF7F512D}" type="datetimeFigureOut">
              <a:rPr lang="en-US" smtClean="0"/>
              <a:t>5/11/19</a:t>
            </a:fld>
            <a:endParaRPr lang="en-US"/>
          </a:p>
        </p:txBody>
      </p:sp>
      <p:sp>
        <p:nvSpPr>
          <p:cNvPr id="7" name="Footer Placeholder 4"/>
          <p:cNvSpPr>
            <a:spLocks noGrp="1"/>
          </p:cNvSpPr>
          <p:nvPr>
            <p:ph type="ftr" sz="quarter" idx="3"/>
          </p:nvPr>
        </p:nvSpPr>
        <p:spPr>
          <a:xfrm>
            <a:off x="4648200" y="6203952"/>
            <a:ext cx="2895600" cy="365125"/>
          </a:xfrm>
          <a:prstGeom prst="rect">
            <a:avLst/>
          </a:prstGeom>
        </p:spPr>
        <p:txBody>
          <a:bodyPr vert="horz" lIns="91440" tIns="45720" rIns="91440" bIns="45720" rtlCol="0" anchor="ctr"/>
          <a:lstStyle>
            <a:lvl1pPr algn="ctr">
              <a:defRPr sz="1200" baseline="0">
                <a:solidFill>
                  <a:schemeClr val="tx1">
                    <a:lumMod val="65000"/>
                    <a:lumOff val="35000"/>
                  </a:schemeClr>
                </a:solidFill>
              </a:defRPr>
            </a:lvl1pPr>
          </a:lstStyle>
          <a:p>
            <a:endParaRPr lang="en-US"/>
          </a:p>
        </p:txBody>
      </p:sp>
      <p:sp>
        <p:nvSpPr>
          <p:cNvPr id="8" name="Slide Number Placeholder 5"/>
          <p:cNvSpPr>
            <a:spLocks noGrp="1"/>
          </p:cNvSpPr>
          <p:nvPr>
            <p:ph type="sldNum" sz="quarter" idx="4"/>
          </p:nvPr>
        </p:nvSpPr>
        <p:spPr>
          <a:xfrm>
            <a:off x="8371926" y="6203952"/>
            <a:ext cx="3276600" cy="365125"/>
          </a:xfrm>
          <a:prstGeom prst="rect">
            <a:avLst/>
          </a:prstGeom>
        </p:spPr>
        <p:txBody>
          <a:bodyPr vert="horz" lIns="91440" tIns="45720" rIns="91440" bIns="45720" rtlCol="0" anchor="ctr"/>
          <a:lstStyle>
            <a:lvl1pPr algn="r">
              <a:defRPr sz="1200" baseline="0">
                <a:solidFill>
                  <a:schemeClr val="tx1">
                    <a:lumMod val="65000"/>
                    <a:lumOff val="35000"/>
                  </a:schemeClr>
                </a:solidFill>
              </a:defRPr>
            </a:lvl1pPr>
          </a:lstStyle>
          <a:p>
            <a:fld id="{8D597620-075F-784E-B157-3A1CCA6C8568}" type="slidenum">
              <a:rPr lang="en-US" smtClean="0"/>
              <a:t>‹#›</a:t>
            </a:fld>
            <a:endParaRPr lang="en-US"/>
          </a:p>
        </p:txBody>
      </p:sp>
    </p:spTree>
    <p:extLst>
      <p:ext uri="{BB962C8B-B14F-4D97-AF65-F5344CB8AC3E}">
        <p14:creationId xmlns:p14="http://schemas.microsoft.com/office/powerpoint/2010/main" val="79960539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cSld name="1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44A693C0-8856-F84B-9B18-5658CF7F512D}" type="datetimeFigureOut">
              <a:rPr lang="en-US" smtClean="0"/>
              <a:t>5/11/19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D597620-075F-784E-B157-3A1CCA6C8568}" type="slidenum">
              <a:rPr lang="en-US" smtClean="0"/>
              <a:t>‹#›</a:t>
            </a:fld>
            <a:endParaRPr lang="en-US"/>
          </a:p>
        </p:txBody>
      </p:sp>
      <p:pic>
        <p:nvPicPr>
          <p:cNvPr id="6" name="Picture 1" descr="doi logo_Final_full flat colo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534401" y="6133270"/>
            <a:ext cx="1074916" cy="6161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6" descr="A picture containing text, newspaper&#10;&#10;Description generated with high confidence"/>
          <p:cNvPicPr/>
          <p:nvPr/>
        </p:nvPicPr>
        <p:blipFill>
          <a:blip r:embed="rId3" cstate="print">
            <a:extLst>
              <a:ext uri="{28A0092B-C50C-407E-A947-70E740481C1C}">
                <a14:useLocalDpi xmlns:a14="http://schemas.microsoft.com/office/drawing/2010/main" val="0"/>
              </a:ext>
            </a:extLst>
          </a:blip>
          <a:stretch>
            <a:fillRect/>
          </a:stretch>
        </p:blipFill>
        <p:spPr>
          <a:xfrm>
            <a:off x="9855201" y="6060820"/>
            <a:ext cx="1047327" cy="752475"/>
          </a:xfrm>
          <a:prstGeom prst="rect">
            <a:avLst/>
          </a:prstGeom>
        </p:spPr>
      </p:pic>
    </p:spTree>
    <p:extLst>
      <p:ext uri="{BB962C8B-B14F-4D97-AF65-F5344CB8AC3E}">
        <p14:creationId xmlns:p14="http://schemas.microsoft.com/office/powerpoint/2010/main" val="260798573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Agenda/Summary">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endParaRPr lang="en-US"/>
          </a:p>
        </p:txBody>
      </p:sp>
      <p:sp>
        <p:nvSpPr>
          <p:cNvPr id="4" name="Slide Number Placeholder 3"/>
          <p:cNvSpPr>
            <a:spLocks noGrp="1"/>
          </p:cNvSpPr>
          <p:nvPr>
            <p:ph type="sldNum" sz="quarter" idx="11"/>
          </p:nvPr>
        </p:nvSpPr>
        <p:spPr/>
        <p:txBody>
          <a:bodyPr/>
          <a:lstStyle/>
          <a:p>
            <a:fld id="{81582BD6-FC20-4557-852B-8433F8572D30}" type="slidenum">
              <a:rPr lang="en-US" smtClean="0"/>
              <a:pPr/>
              <a:t>‹#›</a:t>
            </a:fld>
            <a:endParaRPr lang="en-US"/>
          </a:p>
        </p:txBody>
      </p:sp>
      <p:sp>
        <p:nvSpPr>
          <p:cNvPr id="9" name="Text Placeholder 8"/>
          <p:cNvSpPr>
            <a:spLocks noGrp="1"/>
          </p:cNvSpPr>
          <p:nvPr>
            <p:ph type="body" sz="quarter" idx="15"/>
          </p:nvPr>
        </p:nvSpPr>
        <p:spPr>
          <a:xfrm>
            <a:off x="3149600" y="3352800"/>
            <a:ext cx="7315200" cy="838200"/>
          </a:xfrm>
        </p:spPr>
        <p:txBody>
          <a:bodyPr>
            <a:normAutofit/>
          </a:bodyPr>
          <a:lstStyle>
            <a:lvl1pPr marL="76198" indent="0">
              <a:buFontTx/>
              <a:buNone/>
              <a:defRPr sz="2400" baseline="0">
                <a:solidFill>
                  <a:schemeClr val="bg1">
                    <a:lumMod val="95000"/>
                  </a:schemeClr>
                </a:solidFill>
              </a:defRPr>
            </a:lvl1pPr>
          </a:lstStyle>
          <a:p>
            <a:pPr lvl="0"/>
            <a:r>
              <a:rPr lang="en-US" dirty="0"/>
              <a:t>Click to edit Master text styles</a:t>
            </a:r>
          </a:p>
        </p:txBody>
      </p:sp>
      <p:sp>
        <p:nvSpPr>
          <p:cNvPr id="12" name="Text Placeholder 8"/>
          <p:cNvSpPr>
            <a:spLocks noGrp="1"/>
          </p:cNvSpPr>
          <p:nvPr>
            <p:ph type="body" sz="quarter" idx="16"/>
          </p:nvPr>
        </p:nvSpPr>
        <p:spPr>
          <a:xfrm>
            <a:off x="2743200" y="1524000"/>
            <a:ext cx="7315200" cy="838200"/>
          </a:xfrm>
        </p:spPr>
        <p:txBody>
          <a:bodyPr>
            <a:normAutofit/>
          </a:bodyPr>
          <a:lstStyle>
            <a:lvl1pPr marL="76198" indent="0">
              <a:buFontTx/>
              <a:buNone/>
              <a:defRPr sz="2400" baseline="0">
                <a:solidFill>
                  <a:schemeClr val="bg1">
                    <a:lumMod val="95000"/>
                  </a:schemeClr>
                </a:solidFill>
              </a:defRPr>
            </a:lvl1pPr>
          </a:lstStyle>
          <a:p>
            <a:pPr lvl="0"/>
            <a:r>
              <a:rPr lang="en-US" dirty="0"/>
              <a:t>Click to edit Master text styles</a:t>
            </a:r>
          </a:p>
        </p:txBody>
      </p:sp>
      <p:sp>
        <p:nvSpPr>
          <p:cNvPr id="14" name="Text Placeholder 8"/>
          <p:cNvSpPr>
            <a:spLocks noGrp="1"/>
          </p:cNvSpPr>
          <p:nvPr>
            <p:ph type="body" sz="quarter" idx="17"/>
          </p:nvPr>
        </p:nvSpPr>
        <p:spPr>
          <a:xfrm>
            <a:off x="2946400" y="2438400"/>
            <a:ext cx="7315200" cy="838200"/>
          </a:xfrm>
        </p:spPr>
        <p:txBody>
          <a:bodyPr>
            <a:normAutofit/>
          </a:bodyPr>
          <a:lstStyle>
            <a:lvl1pPr marL="76198" indent="0">
              <a:buFontTx/>
              <a:buNone/>
              <a:defRPr sz="2400" baseline="0">
                <a:solidFill>
                  <a:schemeClr val="bg1">
                    <a:lumMod val="95000"/>
                  </a:schemeClr>
                </a:solidFill>
              </a:defRPr>
            </a:lvl1pPr>
          </a:lstStyle>
          <a:p>
            <a:pPr lvl="0"/>
            <a:r>
              <a:rPr lang="en-US" dirty="0"/>
              <a:t>Click to edit Master text styles</a:t>
            </a:r>
          </a:p>
        </p:txBody>
      </p:sp>
      <p:sp>
        <p:nvSpPr>
          <p:cNvPr id="15" name="Text Placeholder 8"/>
          <p:cNvSpPr>
            <a:spLocks noGrp="1"/>
          </p:cNvSpPr>
          <p:nvPr>
            <p:ph type="body" sz="quarter" idx="18"/>
          </p:nvPr>
        </p:nvSpPr>
        <p:spPr>
          <a:xfrm>
            <a:off x="3352800" y="4267200"/>
            <a:ext cx="7315200" cy="838200"/>
          </a:xfrm>
        </p:spPr>
        <p:txBody>
          <a:bodyPr>
            <a:normAutofit/>
          </a:bodyPr>
          <a:lstStyle>
            <a:lvl1pPr marL="76198" indent="0">
              <a:buFontTx/>
              <a:buNone/>
              <a:defRPr sz="2400" baseline="0">
                <a:solidFill>
                  <a:schemeClr val="bg1">
                    <a:lumMod val="95000"/>
                  </a:schemeClr>
                </a:solidFill>
              </a:defRPr>
            </a:lvl1pPr>
          </a:lstStyle>
          <a:p>
            <a:pPr lvl="0"/>
            <a:r>
              <a:rPr lang="en-US" dirty="0"/>
              <a:t>Click to edit Master text styles</a:t>
            </a:r>
          </a:p>
        </p:txBody>
      </p:sp>
      <p:sp>
        <p:nvSpPr>
          <p:cNvPr id="13" name="Text Placeholder 10"/>
          <p:cNvSpPr>
            <a:spLocks noGrp="1"/>
          </p:cNvSpPr>
          <p:nvPr>
            <p:ph type="body" sz="quarter" idx="13"/>
          </p:nvPr>
        </p:nvSpPr>
        <p:spPr>
          <a:xfrm>
            <a:off x="1625600" y="762000"/>
            <a:ext cx="7315200" cy="457200"/>
          </a:xfrm>
        </p:spPr>
        <p:txBody>
          <a:bodyPr>
            <a:normAutofit/>
          </a:bodyPr>
          <a:lstStyle>
            <a:lvl1pPr algn="l">
              <a:buFontTx/>
              <a:buNone/>
              <a:defRPr sz="3200" b="1">
                <a:ln>
                  <a:solidFill>
                    <a:schemeClr val="accent1">
                      <a:lumMod val="50000"/>
                    </a:schemeClr>
                  </a:solidFill>
                </a:ln>
                <a:solidFill>
                  <a:schemeClr val="bg2">
                    <a:lumMod val="90000"/>
                  </a:schemeClr>
                </a:solidFill>
              </a:defRPr>
            </a:lvl1pPr>
          </a:lstStyle>
          <a:p>
            <a:pPr lvl="0"/>
            <a:r>
              <a:rPr lang="en-US" dirty="0"/>
              <a:t>Click to edit Master text styles</a:t>
            </a:r>
          </a:p>
        </p:txBody>
      </p:sp>
      <p:sp>
        <p:nvSpPr>
          <p:cNvPr id="11" name="Title 1"/>
          <p:cNvSpPr>
            <a:spLocks noGrp="1"/>
          </p:cNvSpPr>
          <p:nvPr>
            <p:ph type="title"/>
          </p:nvPr>
        </p:nvSpPr>
        <p:spPr>
          <a:xfrm>
            <a:off x="406400" y="-30163"/>
            <a:ext cx="8636000" cy="944563"/>
          </a:xfrm>
        </p:spPr>
        <p:txBody>
          <a:bodyPr/>
          <a:lstStyle>
            <a:lvl1pPr algn="l">
              <a:defRPr>
                <a:ln>
                  <a:solidFill>
                    <a:schemeClr val="accent1">
                      <a:lumMod val="50000"/>
                    </a:schemeClr>
                  </a:solidFill>
                </a:ln>
                <a:solidFill>
                  <a:schemeClr val="tx2">
                    <a:lumMod val="20000"/>
                    <a:lumOff val="80000"/>
                  </a:schemeClr>
                </a:solidFill>
              </a:defRPr>
            </a:lvl1pPr>
          </a:lstStyle>
          <a:p>
            <a:r>
              <a:rPr lang="en-US"/>
              <a:t>Click to edit Master title style</a:t>
            </a:r>
          </a:p>
        </p:txBody>
      </p:sp>
    </p:spTree>
    <p:extLst>
      <p:ext uri="{BB962C8B-B14F-4D97-AF65-F5344CB8AC3E}">
        <p14:creationId xmlns:p14="http://schemas.microsoft.com/office/powerpoint/2010/main" val="331843278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9140B382-E041-0C49-BFDB-82C1A5CB957E}"/>
              </a:ext>
            </a:extLst>
          </p:cNvPr>
          <p:cNvSpPr>
            <a:spLocks noGrp="1"/>
          </p:cNvSpPr>
          <p:nvPr>
            <p:ph type="dt" sz="half" idx="10"/>
          </p:nvPr>
        </p:nvSpPr>
        <p:spPr/>
        <p:txBody>
          <a:bodyPr/>
          <a:lstStyle>
            <a:lvl1pPr>
              <a:defRPr/>
            </a:lvl1pPr>
          </a:lstStyle>
          <a:p>
            <a:fld id="{44A693C0-8856-F84B-9B18-5658CF7F512D}" type="datetimeFigureOut">
              <a:rPr lang="en-US" smtClean="0"/>
              <a:t>5/11/19</a:t>
            </a:fld>
            <a:endParaRPr lang="en-US"/>
          </a:p>
        </p:txBody>
      </p:sp>
      <p:sp>
        <p:nvSpPr>
          <p:cNvPr id="5" name="Footer Placeholder 4">
            <a:extLst>
              <a:ext uri="{FF2B5EF4-FFF2-40B4-BE49-F238E27FC236}">
                <a16:creationId xmlns:a16="http://schemas.microsoft.com/office/drawing/2014/main" id="{7DA41A2E-27F3-3F42-9158-EB3037021A86}"/>
              </a:ext>
            </a:extLst>
          </p:cNvPr>
          <p:cNvSpPr>
            <a:spLocks noGrp="1"/>
          </p:cNvSpPr>
          <p:nvPr>
            <p:ph type="ftr" sz="quarter" idx="11"/>
          </p:nvPr>
        </p:nvSpPr>
        <p:spPr/>
        <p:txBody>
          <a:bodyPr/>
          <a:lstStyle>
            <a:lvl1pPr>
              <a:defRPr/>
            </a:lvl1pPr>
          </a:lstStyle>
          <a:p>
            <a:endParaRPr lang="en-US"/>
          </a:p>
        </p:txBody>
      </p:sp>
      <p:sp>
        <p:nvSpPr>
          <p:cNvPr id="6" name="Slide Number Placeholder 5">
            <a:extLst>
              <a:ext uri="{FF2B5EF4-FFF2-40B4-BE49-F238E27FC236}">
                <a16:creationId xmlns:a16="http://schemas.microsoft.com/office/drawing/2014/main" id="{EE02B5C0-19BD-A541-9EA9-A980ED8D3C68}"/>
              </a:ext>
            </a:extLst>
          </p:cNvPr>
          <p:cNvSpPr>
            <a:spLocks noGrp="1"/>
          </p:cNvSpPr>
          <p:nvPr>
            <p:ph type="sldNum" sz="quarter" idx="12"/>
          </p:nvPr>
        </p:nvSpPr>
        <p:spPr/>
        <p:txBody>
          <a:bodyPr/>
          <a:lstStyle>
            <a:lvl1pPr>
              <a:defRPr/>
            </a:lvl1pPr>
          </a:lstStyle>
          <a:p>
            <a:fld id="{8D597620-075F-784E-B157-3A1CCA6C8568}" type="slidenum">
              <a:rPr lang="en-US" smtClean="0"/>
              <a:t>‹#›</a:t>
            </a:fld>
            <a:endParaRPr lang="en-US"/>
          </a:p>
        </p:txBody>
      </p:sp>
    </p:spTree>
    <p:extLst>
      <p:ext uri="{BB962C8B-B14F-4D97-AF65-F5344CB8AC3E}">
        <p14:creationId xmlns:p14="http://schemas.microsoft.com/office/powerpoint/2010/main" val="114260148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2B958621-5E51-D849-A784-B201C93E6CDC}"/>
              </a:ext>
            </a:extLst>
          </p:cNvPr>
          <p:cNvSpPr/>
          <p:nvPr/>
        </p:nvSpPr>
        <p:spPr>
          <a:xfrm>
            <a:off x="4234" y="6400800"/>
            <a:ext cx="12187767"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 name="Rectangle 4">
            <a:extLst>
              <a:ext uri="{FF2B5EF4-FFF2-40B4-BE49-F238E27FC236}">
                <a16:creationId xmlns:a16="http://schemas.microsoft.com/office/drawing/2014/main" id="{A8EC9D8B-B36F-B24F-BEB9-6E662577244F}"/>
              </a:ext>
            </a:extLst>
          </p:cNvPr>
          <p:cNvSpPr/>
          <p:nvPr/>
        </p:nvSpPr>
        <p:spPr>
          <a:xfrm>
            <a:off x="1" y="6334125"/>
            <a:ext cx="12189884" cy="6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cxnSp>
        <p:nvCxnSpPr>
          <p:cNvPr id="6" name="Straight Connector 5">
            <a:extLst>
              <a:ext uri="{FF2B5EF4-FFF2-40B4-BE49-F238E27FC236}">
                <a16:creationId xmlns:a16="http://schemas.microsoft.com/office/drawing/2014/main" id="{A7504F36-328F-6240-BCB3-FA5D1C9DC9C2}"/>
              </a:ext>
            </a:extLst>
          </p:cNvPr>
          <p:cNvCxnSpPr/>
          <p:nvPr/>
        </p:nvCxnSpPr>
        <p:spPr>
          <a:xfrm>
            <a:off x="1208618" y="4343400"/>
            <a:ext cx="9874249"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1097280" y="758952"/>
            <a:ext cx="10058400" cy="3566160"/>
          </a:xfrm>
        </p:spPr>
        <p:txBody>
          <a:bodyPr anchorCtr="0"/>
          <a:lstStyle>
            <a:lvl1pPr>
              <a:lnSpc>
                <a:spcPct val="85000"/>
              </a:lnSpc>
              <a:defRPr sz="6000" b="0">
                <a:solidFill>
                  <a:schemeClr val="tx1">
                    <a:lumMod val="85000"/>
                    <a:lumOff val="1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1097280" y="4453128"/>
            <a:ext cx="10058400" cy="1143000"/>
          </a:xfrm>
        </p:spPr>
        <p:txBody>
          <a:bodyPr lIns="91440" rIns="91440"/>
          <a:lstStyle>
            <a:lvl1pPr marL="0" indent="0">
              <a:buNone/>
              <a:defRPr sz="1800" cap="all" spc="150" baseline="0">
                <a:solidFill>
                  <a:schemeClr val="tx2"/>
                </a:solidFill>
                <a:latin typeface="+mj-lt"/>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Click to edit Master text styles</a:t>
            </a:r>
          </a:p>
        </p:txBody>
      </p:sp>
      <p:sp>
        <p:nvSpPr>
          <p:cNvPr id="7" name="Date Placeholder 3">
            <a:extLst>
              <a:ext uri="{FF2B5EF4-FFF2-40B4-BE49-F238E27FC236}">
                <a16:creationId xmlns:a16="http://schemas.microsoft.com/office/drawing/2014/main" id="{40DEE8FB-65D6-C244-9268-347D9F2A6462}"/>
              </a:ext>
            </a:extLst>
          </p:cNvPr>
          <p:cNvSpPr>
            <a:spLocks noGrp="1"/>
          </p:cNvSpPr>
          <p:nvPr>
            <p:ph type="dt" sz="half" idx="10"/>
          </p:nvPr>
        </p:nvSpPr>
        <p:spPr/>
        <p:txBody>
          <a:bodyPr/>
          <a:lstStyle>
            <a:lvl1pPr>
              <a:defRPr/>
            </a:lvl1pPr>
          </a:lstStyle>
          <a:p>
            <a:fld id="{44A693C0-8856-F84B-9B18-5658CF7F512D}" type="datetimeFigureOut">
              <a:rPr lang="en-US" smtClean="0"/>
              <a:t>5/11/19</a:t>
            </a:fld>
            <a:endParaRPr lang="en-US"/>
          </a:p>
        </p:txBody>
      </p:sp>
      <p:sp>
        <p:nvSpPr>
          <p:cNvPr id="8" name="Footer Placeholder 4">
            <a:extLst>
              <a:ext uri="{FF2B5EF4-FFF2-40B4-BE49-F238E27FC236}">
                <a16:creationId xmlns:a16="http://schemas.microsoft.com/office/drawing/2014/main" id="{1DE72AB2-AC6B-2C4C-B9A0-A58A6025EF42}"/>
              </a:ext>
            </a:extLst>
          </p:cNvPr>
          <p:cNvSpPr>
            <a:spLocks noGrp="1"/>
          </p:cNvSpPr>
          <p:nvPr>
            <p:ph type="ftr" sz="quarter" idx="11"/>
          </p:nvPr>
        </p:nvSpPr>
        <p:spPr/>
        <p:txBody>
          <a:bodyPr/>
          <a:lstStyle>
            <a:lvl1pPr>
              <a:defRPr/>
            </a:lvl1pPr>
          </a:lstStyle>
          <a:p>
            <a:endParaRPr lang="en-US"/>
          </a:p>
        </p:txBody>
      </p:sp>
      <p:sp>
        <p:nvSpPr>
          <p:cNvPr id="9" name="Slide Number Placeholder 5">
            <a:extLst>
              <a:ext uri="{FF2B5EF4-FFF2-40B4-BE49-F238E27FC236}">
                <a16:creationId xmlns:a16="http://schemas.microsoft.com/office/drawing/2014/main" id="{53593FE1-0280-C244-9F91-5BD0B92362DB}"/>
              </a:ext>
            </a:extLst>
          </p:cNvPr>
          <p:cNvSpPr>
            <a:spLocks noGrp="1"/>
          </p:cNvSpPr>
          <p:nvPr>
            <p:ph type="sldNum" sz="quarter" idx="12"/>
          </p:nvPr>
        </p:nvSpPr>
        <p:spPr/>
        <p:txBody>
          <a:bodyPr/>
          <a:lstStyle>
            <a:lvl1pPr>
              <a:defRPr/>
            </a:lvl1pPr>
          </a:lstStyle>
          <a:p>
            <a:fld id="{8D597620-075F-784E-B157-3A1CCA6C8568}" type="slidenum">
              <a:rPr lang="en-US" smtClean="0"/>
              <a:t>‹#›</a:t>
            </a:fld>
            <a:endParaRPr lang="en-US"/>
          </a:p>
        </p:txBody>
      </p:sp>
    </p:spTree>
    <p:extLst>
      <p:ext uri="{BB962C8B-B14F-4D97-AF65-F5344CB8AC3E}">
        <p14:creationId xmlns:p14="http://schemas.microsoft.com/office/powerpoint/2010/main" val="74579098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5"/>
            <a:ext cx="10058400" cy="1450757"/>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097279" y="1845734"/>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17920" y="1845735"/>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3">
            <a:extLst>
              <a:ext uri="{FF2B5EF4-FFF2-40B4-BE49-F238E27FC236}">
                <a16:creationId xmlns:a16="http://schemas.microsoft.com/office/drawing/2014/main" id="{ACA6471F-5F68-3D4B-BBF7-A55D43FA6308}"/>
              </a:ext>
            </a:extLst>
          </p:cNvPr>
          <p:cNvSpPr>
            <a:spLocks noGrp="1"/>
          </p:cNvSpPr>
          <p:nvPr>
            <p:ph type="dt" sz="half" idx="10"/>
          </p:nvPr>
        </p:nvSpPr>
        <p:spPr/>
        <p:txBody>
          <a:bodyPr/>
          <a:lstStyle>
            <a:lvl1pPr>
              <a:defRPr/>
            </a:lvl1pPr>
          </a:lstStyle>
          <a:p>
            <a:fld id="{44A693C0-8856-F84B-9B18-5658CF7F512D}" type="datetimeFigureOut">
              <a:rPr lang="en-US" smtClean="0"/>
              <a:t>5/11/19</a:t>
            </a:fld>
            <a:endParaRPr lang="en-US"/>
          </a:p>
        </p:txBody>
      </p:sp>
      <p:sp>
        <p:nvSpPr>
          <p:cNvPr id="6" name="Footer Placeholder 4">
            <a:extLst>
              <a:ext uri="{FF2B5EF4-FFF2-40B4-BE49-F238E27FC236}">
                <a16:creationId xmlns:a16="http://schemas.microsoft.com/office/drawing/2014/main" id="{662A01BC-24ED-AB4D-8506-3339491F169B}"/>
              </a:ext>
            </a:extLst>
          </p:cNvPr>
          <p:cNvSpPr>
            <a:spLocks noGrp="1"/>
          </p:cNvSpPr>
          <p:nvPr>
            <p:ph type="ftr" sz="quarter" idx="11"/>
          </p:nvPr>
        </p:nvSpPr>
        <p:spPr/>
        <p:txBody>
          <a:bodyPr/>
          <a:lstStyle>
            <a:lvl1pPr>
              <a:defRPr/>
            </a:lvl1pPr>
          </a:lstStyle>
          <a:p>
            <a:endParaRPr lang="en-US"/>
          </a:p>
        </p:txBody>
      </p:sp>
      <p:sp>
        <p:nvSpPr>
          <p:cNvPr id="7" name="Slide Number Placeholder 5">
            <a:extLst>
              <a:ext uri="{FF2B5EF4-FFF2-40B4-BE49-F238E27FC236}">
                <a16:creationId xmlns:a16="http://schemas.microsoft.com/office/drawing/2014/main" id="{2D1DDAFE-A847-8E4A-9C6D-D9C4A911B5D7}"/>
              </a:ext>
            </a:extLst>
          </p:cNvPr>
          <p:cNvSpPr>
            <a:spLocks noGrp="1"/>
          </p:cNvSpPr>
          <p:nvPr>
            <p:ph type="sldNum" sz="quarter" idx="12"/>
          </p:nvPr>
        </p:nvSpPr>
        <p:spPr/>
        <p:txBody>
          <a:bodyPr/>
          <a:lstStyle>
            <a:lvl1pPr>
              <a:defRPr/>
            </a:lvl1pPr>
          </a:lstStyle>
          <a:p>
            <a:fld id="{8D597620-075F-784E-B157-3A1CCA6C8568}" type="slidenum">
              <a:rPr lang="en-US" smtClean="0"/>
              <a:t>‹#›</a:t>
            </a:fld>
            <a:endParaRPr lang="en-US"/>
          </a:p>
        </p:txBody>
      </p:sp>
    </p:spTree>
    <p:extLst>
      <p:ext uri="{BB962C8B-B14F-4D97-AF65-F5344CB8AC3E}">
        <p14:creationId xmlns:p14="http://schemas.microsoft.com/office/powerpoint/2010/main" val="40405087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5"/>
            <a:ext cx="10058400" cy="1450757"/>
          </a:xfrm>
        </p:spPr>
        <p:txBody>
          <a:bodyPr/>
          <a:lstStyle/>
          <a:p>
            <a:r>
              <a:rPr lang="en-US"/>
              <a:t>Click to edit Master title style</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lstStyle>
            <a:lvl1pPr marL="0" indent="0">
              <a:buNone/>
              <a:defRPr sz="1500" b="0" cap="all" baseline="0">
                <a:solidFill>
                  <a:schemeClr val="tx2"/>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1097280" y="2582334"/>
            <a:ext cx="4937760"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lstStyle>
            <a:lvl1pPr marL="0" indent="0">
              <a:buNone/>
              <a:defRPr sz="1500" b="0" cap="all" baseline="0">
                <a:solidFill>
                  <a:schemeClr val="tx2"/>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6217920" y="2582334"/>
            <a:ext cx="4937760"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3">
            <a:extLst>
              <a:ext uri="{FF2B5EF4-FFF2-40B4-BE49-F238E27FC236}">
                <a16:creationId xmlns:a16="http://schemas.microsoft.com/office/drawing/2014/main" id="{52110497-5A6C-CE42-82C0-29D69FC43AB8}"/>
              </a:ext>
            </a:extLst>
          </p:cNvPr>
          <p:cNvSpPr>
            <a:spLocks noGrp="1"/>
          </p:cNvSpPr>
          <p:nvPr>
            <p:ph type="dt" sz="half" idx="10"/>
          </p:nvPr>
        </p:nvSpPr>
        <p:spPr/>
        <p:txBody>
          <a:bodyPr/>
          <a:lstStyle>
            <a:lvl1pPr>
              <a:defRPr/>
            </a:lvl1pPr>
          </a:lstStyle>
          <a:p>
            <a:fld id="{44A693C0-8856-F84B-9B18-5658CF7F512D}" type="datetimeFigureOut">
              <a:rPr lang="en-US" smtClean="0"/>
              <a:t>5/11/19</a:t>
            </a:fld>
            <a:endParaRPr lang="en-US"/>
          </a:p>
        </p:txBody>
      </p:sp>
      <p:sp>
        <p:nvSpPr>
          <p:cNvPr id="8" name="Footer Placeholder 4">
            <a:extLst>
              <a:ext uri="{FF2B5EF4-FFF2-40B4-BE49-F238E27FC236}">
                <a16:creationId xmlns:a16="http://schemas.microsoft.com/office/drawing/2014/main" id="{80C99D60-4DA7-A54B-8FDE-A46750ABA8E7}"/>
              </a:ext>
            </a:extLst>
          </p:cNvPr>
          <p:cNvSpPr>
            <a:spLocks noGrp="1"/>
          </p:cNvSpPr>
          <p:nvPr>
            <p:ph type="ftr" sz="quarter" idx="11"/>
          </p:nvPr>
        </p:nvSpPr>
        <p:spPr/>
        <p:txBody>
          <a:bodyPr/>
          <a:lstStyle>
            <a:lvl1pPr>
              <a:defRPr/>
            </a:lvl1pPr>
          </a:lstStyle>
          <a:p>
            <a:endParaRPr lang="en-US"/>
          </a:p>
        </p:txBody>
      </p:sp>
      <p:sp>
        <p:nvSpPr>
          <p:cNvPr id="9" name="Slide Number Placeholder 5">
            <a:extLst>
              <a:ext uri="{FF2B5EF4-FFF2-40B4-BE49-F238E27FC236}">
                <a16:creationId xmlns:a16="http://schemas.microsoft.com/office/drawing/2014/main" id="{C389ABCD-D7DA-954A-846C-11029ADD7C1F}"/>
              </a:ext>
            </a:extLst>
          </p:cNvPr>
          <p:cNvSpPr>
            <a:spLocks noGrp="1"/>
          </p:cNvSpPr>
          <p:nvPr>
            <p:ph type="sldNum" sz="quarter" idx="12"/>
          </p:nvPr>
        </p:nvSpPr>
        <p:spPr/>
        <p:txBody>
          <a:bodyPr/>
          <a:lstStyle>
            <a:lvl1pPr>
              <a:defRPr/>
            </a:lvl1pPr>
          </a:lstStyle>
          <a:p>
            <a:fld id="{8D597620-075F-784E-B157-3A1CCA6C8568}" type="slidenum">
              <a:rPr lang="en-US" smtClean="0"/>
              <a:t>‹#›</a:t>
            </a:fld>
            <a:endParaRPr lang="en-US"/>
          </a:p>
        </p:txBody>
      </p:sp>
    </p:spTree>
    <p:extLst>
      <p:ext uri="{BB962C8B-B14F-4D97-AF65-F5344CB8AC3E}">
        <p14:creationId xmlns:p14="http://schemas.microsoft.com/office/powerpoint/2010/main" val="182648964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3">
            <a:extLst>
              <a:ext uri="{FF2B5EF4-FFF2-40B4-BE49-F238E27FC236}">
                <a16:creationId xmlns:a16="http://schemas.microsoft.com/office/drawing/2014/main" id="{29781B6E-C9EA-8447-BA7B-C93F4B2993E9}"/>
              </a:ext>
            </a:extLst>
          </p:cNvPr>
          <p:cNvSpPr>
            <a:spLocks noGrp="1"/>
          </p:cNvSpPr>
          <p:nvPr>
            <p:ph type="dt" sz="half" idx="10"/>
          </p:nvPr>
        </p:nvSpPr>
        <p:spPr/>
        <p:txBody>
          <a:bodyPr/>
          <a:lstStyle>
            <a:lvl1pPr>
              <a:defRPr/>
            </a:lvl1pPr>
          </a:lstStyle>
          <a:p>
            <a:fld id="{44A693C0-8856-F84B-9B18-5658CF7F512D}" type="datetimeFigureOut">
              <a:rPr lang="en-US" smtClean="0"/>
              <a:t>5/11/19</a:t>
            </a:fld>
            <a:endParaRPr lang="en-US"/>
          </a:p>
        </p:txBody>
      </p:sp>
      <p:sp>
        <p:nvSpPr>
          <p:cNvPr id="4" name="Footer Placeholder 4">
            <a:extLst>
              <a:ext uri="{FF2B5EF4-FFF2-40B4-BE49-F238E27FC236}">
                <a16:creationId xmlns:a16="http://schemas.microsoft.com/office/drawing/2014/main" id="{6B1AF5E1-BFF6-DD41-9D4B-66B997688A53}"/>
              </a:ext>
            </a:extLst>
          </p:cNvPr>
          <p:cNvSpPr>
            <a:spLocks noGrp="1"/>
          </p:cNvSpPr>
          <p:nvPr>
            <p:ph type="ftr" sz="quarter" idx="11"/>
          </p:nvPr>
        </p:nvSpPr>
        <p:spPr/>
        <p:txBody>
          <a:bodyPr/>
          <a:lstStyle>
            <a:lvl1pPr>
              <a:defRPr/>
            </a:lvl1pPr>
          </a:lstStyle>
          <a:p>
            <a:endParaRPr lang="en-US"/>
          </a:p>
        </p:txBody>
      </p:sp>
      <p:sp>
        <p:nvSpPr>
          <p:cNvPr id="5" name="Slide Number Placeholder 5">
            <a:extLst>
              <a:ext uri="{FF2B5EF4-FFF2-40B4-BE49-F238E27FC236}">
                <a16:creationId xmlns:a16="http://schemas.microsoft.com/office/drawing/2014/main" id="{7FE9CA0F-5AAB-7F43-AF9E-1EED3FABAF5C}"/>
              </a:ext>
            </a:extLst>
          </p:cNvPr>
          <p:cNvSpPr>
            <a:spLocks noGrp="1"/>
          </p:cNvSpPr>
          <p:nvPr>
            <p:ph type="sldNum" sz="quarter" idx="12"/>
          </p:nvPr>
        </p:nvSpPr>
        <p:spPr/>
        <p:txBody>
          <a:bodyPr/>
          <a:lstStyle>
            <a:lvl1pPr>
              <a:defRPr/>
            </a:lvl1pPr>
          </a:lstStyle>
          <a:p>
            <a:fld id="{8D597620-075F-784E-B157-3A1CCA6C8568}" type="slidenum">
              <a:rPr lang="en-US" smtClean="0"/>
              <a:t>‹#›</a:t>
            </a:fld>
            <a:endParaRPr lang="en-US"/>
          </a:p>
        </p:txBody>
      </p:sp>
    </p:spTree>
    <p:extLst>
      <p:ext uri="{BB962C8B-B14F-4D97-AF65-F5344CB8AC3E}">
        <p14:creationId xmlns:p14="http://schemas.microsoft.com/office/powerpoint/2010/main" val="39207395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0A512765-1490-584C-9AA5-702737D49776}"/>
              </a:ext>
            </a:extLst>
          </p:cNvPr>
          <p:cNvSpPr/>
          <p:nvPr/>
        </p:nvSpPr>
        <p:spPr>
          <a:xfrm>
            <a:off x="4234" y="6400800"/>
            <a:ext cx="12187767"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Rectangle 2">
            <a:extLst>
              <a:ext uri="{FF2B5EF4-FFF2-40B4-BE49-F238E27FC236}">
                <a16:creationId xmlns:a16="http://schemas.microsoft.com/office/drawing/2014/main" id="{7B831FF9-ADF2-BC41-A15B-0801C5AA9204}"/>
              </a:ext>
            </a:extLst>
          </p:cNvPr>
          <p:cNvSpPr/>
          <p:nvPr/>
        </p:nvSpPr>
        <p:spPr>
          <a:xfrm>
            <a:off x="1" y="6334125"/>
            <a:ext cx="12189884" cy="6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 name="Date Placeholder 6">
            <a:extLst>
              <a:ext uri="{FF2B5EF4-FFF2-40B4-BE49-F238E27FC236}">
                <a16:creationId xmlns:a16="http://schemas.microsoft.com/office/drawing/2014/main" id="{0A8AA92E-EAAD-AA46-8DA7-5AE2A64D744E}"/>
              </a:ext>
            </a:extLst>
          </p:cNvPr>
          <p:cNvSpPr>
            <a:spLocks noGrp="1"/>
          </p:cNvSpPr>
          <p:nvPr>
            <p:ph type="dt" sz="half" idx="10"/>
          </p:nvPr>
        </p:nvSpPr>
        <p:spPr/>
        <p:txBody>
          <a:bodyPr/>
          <a:lstStyle>
            <a:lvl1pPr>
              <a:defRPr/>
            </a:lvl1pPr>
          </a:lstStyle>
          <a:p>
            <a:fld id="{44A693C0-8856-F84B-9B18-5658CF7F512D}" type="datetimeFigureOut">
              <a:rPr lang="en-US" smtClean="0"/>
              <a:t>5/11/19</a:t>
            </a:fld>
            <a:endParaRPr lang="en-US"/>
          </a:p>
        </p:txBody>
      </p:sp>
      <p:sp>
        <p:nvSpPr>
          <p:cNvPr id="5" name="Footer Placeholder 7">
            <a:extLst>
              <a:ext uri="{FF2B5EF4-FFF2-40B4-BE49-F238E27FC236}">
                <a16:creationId xmlns:a16="http://schemas.microsoft.com/office/drawing/2014/main" id="{55969930-3974-4F4D-81B0-D5166C7B4444}"/>
              </a:ext>
            </a:extLst>
          </p:cNvPr>
          <p:cNvSpPr>
            <a:spLocks noGrp="1"/>
          </p:cNvSpPr>
          <p:nvPr>
            <p:ph type="ftr" sz="quarter" idx="11"/>
          </p:nvPr>
        </p:nvSpPr>
        <p:spPr/>
        <p:txBody>
          <a:bodyPr/>
          <a:lstStyle>
            <a:lvl1pPr>
              <a:defRPr>
                <a:solidFill>
                  <a:srgbClr val="FFFFFF"/>
                </a:solidFill>
              </a:defRPr>
            </a:lvl1pPr>
          </a:lstStyle>
          <a:p>
            <a:endParaRPr lang="en-US"/>
          </a:p>
        </p:txBody>
      </p:sp>
      <p:sp>
        <p:nvSpPr>
          <p:cNvPr id="6" name="Slide Number Placeholder 8">
            <a:extLst>
              <a:ext uri="{FF2B5EF4-FFF2-40B4-BE49-F238E27FC236}">
                <a16:creationId xmlns:a16="http://schemas.microsoft.com/office/drawing/2014/main" id="{909B4009-8C41-394B-8A6A-5CCB9DC5081B}"/>
              </a:ext>
            </a:extLst>
          </p:cNvPr>
          <p:cNvSpPr>
            <a:spLocks noGrp="1"/>
          </p:cNvSpPr>
          <p:nvPr>
            <p:ph type="sldNum" sz="quarter" idx="12"/>
          </p:nvPr>
        </p:nvSpPr>
        <p:spPr/>
        <p:txBody>
          <a:bodyPr/>
          <a:lstStyle>
            <a:lvl1pPr>
              <a:defRPr/>
            </a:lvl1pPr>
          </a:lstStyle>
          <a:p>
            <a:fld id="{8D597620-075F-784E-B157-3A1CCA6C8568}" type="slidenum">
              <a:rPr lang="en-US" smtClean="0"/>
              <a:t>‹#›</a:t>
            </a:fld>
            <a:endParaRPr lang="en-US"/>
          </a:p>
        </p:txBody>
      </p:sp>
    </p:spTree>
    <p:extLst>
      <p:ext uri="{BB962C8B-B14F-4D97-AF65-F5344CB8AC3E}">
        <p14:creationId xmlns:p14="http://schemas.microsoft.com/office/powerpoint/2010/main" val="238928665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68CC27A4-6E74-7742-8A38-254C10391528}"/>
              </a:ext>
            </a:extLst>
          </p:cNvPr>
          <p:cNvSpPr/>
          <p:nvPr/>
        </p:nvSpPr>
        <p:spPr>
          <a:xfrm>
            <a:off x="1" y="0"/>
            <a:ext cx="40513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a:extLst>
              <a:ext uri="{FF2B5EF4-FFF2-40B4-BE49-F238E27FC236}">
                <a16:creationId xmlns:a16="http://schemas.microsoft.com/office/drawing/2014/main" id="{8027F77C-4924-DD40-9688-D840D7F9F075}"/>
              </a:ext>
            </a:extLst>
          </p:cNvPr>
          <p:cNvSpPr/>
          <p:nvPr/>
        </p:nvSpPr>
        <p:spPr>
          <a:xfrm>
            <a:off x="4040718" y="0"/>
            <a:ext cx="635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lstStyle>
            <a:lvl1pPr>
              <a:defRPr sz="27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lstStyle>
            <a:lvl1pPr marL="0" indent="0">
              <a:buNone/>
              <a:defRPr sz="1125">
                <a:solidFill>
                  <a:srgbClr val="FFFFFF"/>
                </a:solidFill>
              </a:defRPr>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7" name="Date Placeholder 4">
            <a:extLst>
              <a:ext uri="{FF2B5EF4-FFF2-40B4-BE49-F238E27FC236}">
                <a16:creationId xmlns:a16="http://schemas.microsoft.com/office/drawing/2014/main" id="{E5C08A89-CA65-1E4F-A789-EE1A3CC050FA}"/>
              </a:ext>
            </a:extLst>
          </p:cNvPr>
          <p:cNvSpPr>
            <a:spLocks noGrp="1"/>
          </p:cNvSpPr>
          <p:nvPr>
            <p:ph type="dt" sz="half" idx="10"/>
          </p:nvPr>
        </p:nvSpPr>
        <p:spPr>
          <a:xfrm>
            <a:off x="465667" y="6459539"/>
            <a:ext cx="2618317" cy="365125"/>
          </a:xfrm>
        </p:spPr>
        <p:txBody>
          <a:bodyPr/>
          <a:lstStyle>
            <a:lvl1pPr algn="l">
              <a:defRPr/>
            </a:lvl1pPr>
          </a:lstStyle>
          <a:p>
            <a:fld id="{44A693C0-8856-F84B-9B18-5658CF7F512D}" type="datetimeFigureOut">
              <a:rPr lang="en-US" smtClean="0"/>
              <a:t>5/11/19</a:t>
            </a:fld>
            <a:endParaRPr lang="en-US"/>
          </a:p>
        </p:txBody>
      </p:sp>
      <p:sp>
        <p:nvSpPr>
          <p:cNvPr id="8" name="Footer Placeholder 5">
            <a:extLst>
              <a:ext uri="{FF2B5EF4-FFF2-40B4-BE49-F238E27FC236}">
                <a16:creationId xmlns:a16="http://schemas.microsoft.com/office/drawing/2014/main" id="{A44C873D-8E68-F84B-B970-D51D197166A5}"/>
              </a:ext>
            </a:extLst>
          </p:cNvPr>
          <p:cNvSpPr>
            <a:spLocks noGrp="1"/>
          </p:cNvSpPr>
          <p:nvPr>
            <p:ph type="ftr" sz="quarter" idx="11"/>
          </p:nvPr>
        </p:nvSpPr>
        <p:spPr>
          <a:xfrm>
            <a:off x="4800600" y="6459539"/>
            <a:ext cx="4648200" cy="365125"/>
          </a:xfrm>
        </p:spPr>
        <p:txBody>
          <a:bodyPr/>
          <a:lstStyle>
            <a:lvl1pPr algn="l">
              <a:defRPr>
                <a:solidFill>
                  <a:schemeClr val="tx2"/>
                </a:solidFill>
              </a:defRPr>
            </a:lvl1pPr>
          </a:lstStyle>
          <a:p>
            <a:endParaRPr lang="en-US"/>
          </a:p>
        </p:txBody>
      </p:sp>
      <p:sp>
        <p:nvSpPr>
          <p:cNvPr id="9" name="Slide Number Placeholder 6">
            <a:extLst>
              <a:ext uri="{FF2B5EF4-FFF2-40B4-BE49-F238E27FC236}">
                <a16:creationId xmlns:a16="http://schemas.microsoft.com/office/drawing/2014/main" id="{68585463-5CAB-704C-8973-A6406CFA5459}"/>
              </a:ext>
            </a:extLst>
          </p:cNvPr>
          <p:cNvSpPr>
            <a:spLocks noGrp="1"/>
          </p:cNvSpPr>
          <p:nvPr>
            <p:ph type="sldNum" sz="quarter" idx="12"/>
          </p:nvPr>
        </p:nvSpPr>
        <p:spPr/>
        <p:txBody>
          <a:bodyPr/>
          <a:lstStyle>
            <a:lvl1pPr>
              <a:defRPr>
                <a:solidFill>
                  <a:schemeClr val="tx2"/>
                </a:solidFill>
              </a:defRPr>
            </a:lvl1pPr>
          </a:lstStyle>
          <a:p>
            <a:fld id="{8D597620-075F-784E-B157-3A1CCA6C8568}" type="slidenum">
              <a:rPr lang="en-US" smtClean="0"/>
              <a:t>‹#›</a:t>
            </a:fld>
            <a:endParaRPr lang="en-US"/>
          </a:p>
        </p:txBody>
      </p:sp>
    </p:spTree>
    <p:extLst>
      <p:ext uri="{BB962C8B-B14F-4D97-AF65-F5344CB8AC3E}">
        <p14:creationId xmlns:p14="http://schemas.microsoft.com/office/powerpoint/2010/main" val="35221279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F4165C72-2EF7-E84C-A74F-FEE3F7EE5A34}"/>
              </a:ext>
            </a:extLst>
          </p:cNvPr>
          <p:cNvSpPr/>
          <p:nvPr/>
        </p:nvSpPr>
        <p:spPr>
          <a:xfrm>
            <a:off x="1" y="4953000"/>
            <a:ext cx="12189884"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a:extLst>
              <a:ext uri="{FF2B5EF4-FFF2-40B4-BE49-F238E27FC236}">
                <a16:creationId xmlns:a16="http://schemas.microsoft.com/office/drawing/2014/main" id="{50CAA974-83CB-654B-A034-41C9F89C47FD}"/>
              </a:ext>
            </a:extLst>
          </p:cNvPr>
          <p:cNvSpPr/>
          <p:nvPr/>
        </p:nvSpPr>
        <p:spPr>
          <a:xfrm>
            <a:off x="1" y="4914900"/>
            <a:ext cx="12189884" cy="6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264" cy="822960"/>
          </a:xfrm>
        </p:spPr>
        <p:txBody>
          <a:bodyPr tIns="0" bIns="0">
            <a:noAutofit/>
          </a:bodyPr>
          <a:lstStyle>
            <a:lvl1pPr>
              <a:defRPr sz="2700" b="0">
                <a:solidFill>
                  <a:srgbClr val="FFFFFF"/>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17" y="0"/>
            <a:ext cx="12191985" cy="4915076"/>
          </a:xfrm>
          <a:solidFill>
            <a:schemeClr val="accent3"/>
          </a:solidFill>
        </p:spPr>
        <p:txBody>
          <a:bodyPr lIns="457200" tIns="457200" rtlCol="0">
            <a:normAutofit/>
          </a:bodyPr>
          <a:lstStyle>
            <a:lvl1pPr marL="0" indent="0">
              <a:buNone/>
              <a:defRPr sz="2400">
                <a:solidFill>
                  <a:schemeClr val="bg1"/>
                </a:solidFill>
              </a:defRPr>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r>
              <a:rPr lang="en-US" noProof="0"/>
              <a:t>Click icon to add picture</a:t>
            </a:r>
          </a:p>
        </p:txBody>
      </p:sp>
      <p:sp>
        <p:nvSpPr>
          <p:cNvPr id="4" name="Text Placeholder 3"/>
          <p:cNvSpPr>
            <a:spLocks noGrp="1"/>
          </p:cNvSpPr>
          <p:nvPr>
            <p:ph type="body" sz="half" idx="2"/>
          </p:nvPr>
        </p:nvSpPr>
        <p:spPr>
          <a:xfrm>
            <a:off x="1097280" y="5907023"/>
            <a:ext cx="10113264" cy="594360"/>
          </a:xfrm>
        </p:spPr>
        <p:txBody>
          <a:bodyPr lIns="91440" tIns="0" rIns="91440" bIns="0"/>
          <a:lstStyle>
            <a:lvl1pPr marL="0" indent="0">
              <a:spcBef>
                <a:spcPts val="0"/>
              </a:spcBef>
              <a:spcAft>
                <a:spcPts val="450"/>
              </a:spcAft>
              <a:buNone/>
              <a:defRPr sz="1125">
                <a:solidFill>
                  <a:srgbClr val="FFFFFF"/>
                </a:solidFill>
              </a:defRPr>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7" name="Date Placeholder 4">
            <a:extLst>
              <a:ext uri="{FF2B5EF4-FFF2-40B4-BE49-F238E27FC236}">
                <a16:creationId xmlns:a16="http://schemas.microsoft.com/office/drawing/2014/main" id="{89B81BB3-514D-5C49-AC7B-232CF2B909B0}"/>
              </a:ext>
            </a:extLst>
          </p:cNvPr>
          <p:cNvSpPr>
            <a:spLocks noGrp="1"/>
          </p:cNvSpPr>
          <p:nvPr>
            <p:ph type="dt" sz="half" idx="10"/>
          </p:nvPr>
        </p:nvSpPr>
        <p:spPr/>
        <p:txBody>
          <a:bodyPr/>
          <a:lstStyle>
            <a:lvl1pPr>
              <a:defRPr/>
            </a:lvl1pPr>
          </a:lstStyle>
          <a:p>
            <a:fld id="{44A693C0-8856-F84B-9B18-5658CF7F512D}" type="datetimeFigureOut">
              <a:rPr lang="en-US" smtClean="0"/>
              <a:t>5/11/19</a:t>
            </a:fld>
            <a:endParaRPr lang="en-US"/>
          </a:p>
        </p:txBody>
      </p:sp>
      <p:sp>
        <p:nvSpPr>
          <p:cNvPr id="8" name="Footer Placeholder 5">
            <a:extLst>
              <a:ext uri="{FF2B5EF4-FFF2-40B4-BE49-F238E27FC236}">
                <a16:creationId xmlns:a16="http://schemas.microsoft.com/office/drawing/2014/main" id="{8C4537CE-908F-BC4A-A2F8-2D35B022DEC3}"/>
              </a:ext>
            </a:extLst>
          </p:cNvPr>
          <p:cNvSpPr>
            <a:spLocks noGrp="1"/>
          </p:cNvSpPr>
          <p:nvPr>
            <p:ph type="ftr" sz="quarter" idx="11"/>
          </p:nvPr>
        </p:nvSpPr>
        <p:spPr/>
        <p:txBody>
          <a:bodyPr/>
          <a:lstStyle>
            <a:lvl1pPr>
              <a:defRPr/>
            </a:lvl1pPr>
          </a:lstStyle>
          <a:p>
            <a:endParaRPr lang="en-US"/>
          </a:p>
        </p:txBody>
      </p:sp>
      <p:sp>
        <p:nvSpPr>
          <p:cNvPr id="9" name="Slide Number Placeholder 6">
            <a:extLst>
              <a:ext uri="{FF2B5EF4-FFF2-40B4-BE49-F238E27FC236}">
                <a16:creationId xmlns:a16="http://schemas.microsoft.com/office/drawing/2014/main" id="{0330656E-C077-5047-B900-EA6AE5428FFF}"/>
              </a:ext>
            </a:extLst>
          </p:cNvPr>
          <p:cNvSpPr>
            <a:spLocks noGrp="1"/>
          </p:cNvSpPr>
          <p:nvPr>
            <p:ph type="sldNum" sz="quarter" idx="12"/>
          </p:nvPr>
        </p:nvSpPr>
        <p:spPr/>
        <p:txBody>
          <a:bodyPr/>
          <a:lstStyle>
            <a:lvl1pPr>
              <a:defRPr/>
            </a:lvl1pPr>
          </a:lstStyle>
          <a:p>
            <a:fld id="{8D597620-075F-784E-B157-3A1CCA6C8568}" type="slidenum">
              <a:rPr lang="en-US" smtClean="0"/>
              <a:t>‹#›</a:t>
            </a:fld>
            <a:endParaRPr lang="en-US"/>
          </a:p>
        </p:txBody>
      </p:sp>
    </p:spTree>
    <p:extLst>
      <p:ext uri="{BB962C8B-B14F-4D97-AF65-F5344CB8AC3E}">
        <p14:creationId xmlns:p14="http://schemas.microsoft.com/office/powerpoint/2010/main" val="83132175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BD4E187-5159-3C4F-8C9E-DEEDBF0135A7}"/>
              </a:ext>
            </a:extLst>
          </p:cNvPr>
          <p:cNvSpPr/>
          <p:nvPr/>
        </p:nvSpPr>
        <p:spPr>
          <a:xfrm>
            <a:off x="0"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a:extLst>
              <a:ext uri="{FF2B5EF4-FFF2-40B4-BE49-F238E27FC236}">
                <a16:creationId xmlns:a16="http://schemas.microsoft.com/office/drawing/2014/main" id="{9F9E0C87-B933-2348-9DA0-A0C088B04199}"/>
              </a:ext>
            </a:extLst>
          </p:cNvPr>
          <p:cNvSpPr/>
          <p:nvPr/>
        </p:nvSpPr>
        <p:spPr>
          <a:xfrm>
            <a:off x="0" y="6334126"/>
            <a:ext cx="12192000" cy="6667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a:extLst>
              <a:ext uri="{FF2B5EF4-FFF2-40B4-BE49-F238E27FC236}">
                <a16:creationId xmlns:a16="http://schemas.microsoft.com/office/drawing/2014/main" id="{D704243F-A424-514B-B354-12860E83ADFD}"/>
              </a:ext>
            </a:extLst>
          </p:cNvPr>
          <p:cNvSpPr>
            <a:spLocks noGrp="1"/>
          </p:cNvSpPr>
          <p:nvPr>
            <p:ph type="title"/>
          </p:nvPr>
        </p:nvSpPr>
        <p:spPr>
          <a:xfrm>
            <a:off x="1096433" y="287339"/>
            <a:ext cx="10058400" cy="1449387"/>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1029" name="Text Placeholder 2">
            <a:extLst>
              <a:ext uri="{FF2B5EF4-FFF2-40B4-BE49-F238E27FC236}">
                <a16:creationId xmlns:a16="http://schemas.microsoft.com/office/drawing/2014/main" id="{61580481-8E05-2F4C-A71A-CBE3C0DF4B87}"/>
              </a:ext>
            </a:extLst>
          </p:cNvPr>
          <p:cNvSpPr>
            <a:spLocks noGrp="1" noChangeArrowheads="1"/>
          </p:cNvSpPr>
          <p:nvPr>
            <p:ph type="body" idx="1"/>
          </p:nvPr>
        </p:nvSpPr>
        <p:spPr bwMode="auto">
          <a:xfrm>
            <a:off x="1096433" y="1846264"/>
            <a:ext cx="10058400" cy="402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45720" rIns="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B1E4A9D5-B64E-434F-AC6D-14B0470840FC}"/>
              </a:ext>
            </a:extLst>
          </p:cNvPr>
          <p:cNvSpPr>
            <a:spLocks noGrp="1"/>
          </p:cNvSpPr>
          <p:nvPr>
            <p:ph type="dt" sz="half" idx="2"/>
          </p:nvPr>
        </p:nvSpPr>
        <p:spPr>
          <a:xfrm>
            <a:off x="1096433" y="6459539"/>
            <a:ext cx="2472267" cy="365125"/>
          </a:xfrm>
          <a:prstGeom prst="rect">
            <a:avLst/>
          </a:prstGeom>
        </p:spPr>
        <p:txBody>
          <a:bodyPr vert="horz" lIns="91440" tIns="45720" rIns="91440" bIns="45720" rtlCol="0" anchor="ctr"/>
          <a:lstStyle>
            <a:lvl1pPr algn="l">
              <a:defRPr sz="675">
                <a:solidFill>
                  <a:srgbClr val="FFFFFF"/>
                </a:solidFill>
              </a:defRPr>
            </a:lvl1pPr>
          </a:lstStyle>
          <a:p>
            <a:fld id="{44A693C0-8856-F84B-9B18-5658CF7F512D}" type="datetimeFigureOut">
              <a:rPr lang="en-US" smtClean="0"/>
              <a:t>5/11/19</a:t>
            </a:fld>
            <a:endParaRPr lang="en-US"/>
          </a:p>
        </p:txBody>
      </p:sp>
      <p:sp>
        <p:nvSpPr>
          <p:cNvPr id="5" name="Footer Placeholder 4">
            <a:extLst>
              <a:ext uri="{FF2B5EF4-FFF2-40B4-BE49-F238E27FC236}">
                <a16:creationId xmlns:a16="http://schemas.microsoft.com/office/drawing/2014/main" id="{E3E0D3B8-575A-B147-B347-822EE5FA8288}"/>
              </a:ext>
            </a:extLst>
          </p:cNvPr>
          <p:cNvSpPr>
            <a:spLocks noGrp="1"/>
          </p:cNvSpPr>
          <p:nvPr>
            <p:ph type="ftr" sz="quarter" idx="3"/>
          </p:nvPr>
        </p:nvSpPr>
        <p:spPr>
          <a:xfrm>
            <a:off x="3687234" y="6459539"/>
            <a:ext cx="4821767" cy="365125"/>
          </a:xfrm>
          <a:prstGeom prst="rect">
            <a:avLst/>
          </a:prstGeom>
        </p:spPr>
        <p:txBody>
          <a:bodyPr vert="horz" lIns="91440" tIns="45720" rIns="91440" bIns="45720" rtlCol="0" anchor="ctr"/>
          <a:lstStyle>
            <a:lvl1pPr algn="ctr">
              <a:defRPr sz="675" cap="all" baseline="0">
                <a:solidFill>
                  <a:srgbClr val="FFFFFF"/>
                </a:solidFill>
              </a:defRPr>
            </a:lvl1pPr>
          </a:lstStyle>
          <a:p>
            <a:endParaRPr lang="en-US"/>
          </a:p>
        </p:txBody>
      </p:sp>
      <p:sp>
        <p:nvSpPr>
          <p:cNvPr id="6" name="Slide Number Placeholder 5">
            <a:extLst>
              <a:ext uri="{FF2B5EF4-FFF2-40B4-BE49-F238E27FC236}">
                <a16:creationId xmlns:a16="http://schemas.microsoft.com/office/drawing/2014/main" id="{0F3FF537-6C26-984D-A4A2-4C684713987C}"/>
              </a:ext>
            </a:extLst>
          </p:cNvPr>
          <p:cNvSpPr>
            <a:spLocks noGrp="1"/>
          </p:cNvSpPr>
          <p:nvPr>
            <p:ph type="sldNum" sz="quarter" idx="4"/>
          </p:nvPr>
        </p:nvSpPr>
        <p:spPr>
          <a:xfrm>
            <a:off x="9899651" y="6459539"/>
            <a:ext cx="1312333" cy="365125"/>
          </a:xfrm>
          <a:prstGeom prst="rect">
            <a:avLst/>
          </a:prstGeom>
        </p:spPr>
        <p:txBody>
          <a:bodyPr vert="horz" lIns="91440" tIns="45720" rIns="91440" bIns="45720" rtlCol="0" anchor="ctr"/>
          <a:lstStyle>
            <a:lvl1pPr algn="r">
              <a:defRPr sz="788">
                <a:solidFill>
                  <a:srgbClr val="FFFFFF"/>
                </a:solidFill>
              </a:defRPr>
            </a:lvl1pPr>
          </a:lstStyle>
          <a:p>
            <a:fld id="{8D597620-075F-784E-B157-3A1CCA6C8568}" type="slidenum">
              <a:rPr lang="en-US" smtClean="0"/>
              <a:t>‹#›</a:t>
            </a:fld>
            <a:endParaRPr lang="en-US"/>
          </a:p>
        </p:txBody>
      </p:sp>
      <p:cxnSp>
        <p:nvCxnSpPr>
          <p:cNvPr id="10" name="Straight Connector 9">
            <a:extLst>
              <a:ext uri="{FF2B5EF4-FFF2-40B4-BE49-F238E27FC236}">
                <a16:creationId xmlns:a16="http://schemas.microsoft.com/office/drawing/2014/main" id="{AED6FCC9-F337-A546-8F22-FAA915BF870A}"/>
              </a:ext>
            </a:extLst>
          </p:cNvPr>
          <p:cNvCxnSpPr/>
          <p:nvPr/>
        </p:nvCxnSpPr>
        <p:spPr>
          <a:xfrm>
            <a:off x="1193800" y="1738313"/>
            <a:ext cx="9967384"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5387473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Lst>
  <p:txStyles>
    <p:titleStyle>
      <a:lvl1pPr algn="l" defTabSz="685800" rtl="0" eaLnBrk="1" fontAlgn="base" hangingPunct="1">
        <a:lnSpc>
          <a:spcPct val="85000"/>
        </a:lnSpc>
        <a:spcBef>
          <a:spcPct val="0"/>
        </a:spcBef>
        <a:spcAft>
          <a:spcPct val="0"/>
        </a:spcAft>
        <a:defRPr sz="3600" kern="1200" spc="-38">
          <a:solidFill>
            <a:srgbClr val="404040"/>
          </a:solidFill>
          <a:latin typeface="+mj-lt"/>
          <a:ea typeface="+mj-ea"/>
          <a:cs typeface="+mj-cs"/>
        </a:defRPr>
      </a:lvl1pPr>
      <a:lvl2pPr algn="l" defTabSz="685800" rtl="0" eaLnBrk="1" fontAlgn="base" hangingPunct="1">
        <a:lnSpc>
          <a:spcPct val="85000"/>
        </a:lnSpc>
        <a:spcBef>
          <a:spcPct val="0"/>
        </a:spcBef>
        <a:spcAft>
          <a:spcPct val="0"/>
        </a:spcAft>
        <a:defRPr sz="3600">
          <a:solidFill>
            <a:srgbClr val="404040"/>
          </a:solidFill>
          <a:latin typeface="Calibri Light" panose="020F0302020204030204" pitchFamily="34" charset="0"/>
        </a:defRPr>
      </a:lvl2pPr>
      <a:lvl3pPr algn="l" defTabSz="685800" rtl="0" eaLnBrk="1" fontAlgn="base" hangingPunct="1">
        <a:lnSpc>
          <a:spcPct val="85000"/>
        </a:lnSpc>
        <a:spcBef>
          <a:spcPct val="0"/>
        </a:spcBef>
        <a:spcAft>
          <a:spcPct val="0"/>
        </a:spcAft>
        <a:defRPr sz="3600">
          <a:solidFill>
            <a:srgbClr val="404040"/>
          </a:solidFill>
          <a:latin typeface="Calibri Light" panose="020F0302020204030204" pitchFamily="34" charset="0"/>
        </a:defRPr>
      </a:lvl3pPr>
      <a:lvl4pPr algn="l" defTabSz="685800" rtl="0" eaLnBrk="1" fontAlgn="base" hangingPunct="1">
        <a:lnSpc>
          <a:spcPct val="85000"/>
        </a:lnSpc>
        <a:spcBef>
          <a:spcPct val="0"/>
        </a:spcBef>
        <a:spcAft>
          <a:spcPct val="0"/>
        </a:spcAft>
        <a:defRPr sz="3600">
          <a:solidFill>
            <a:srgbClr val="404040"/>
          </a:solidFill>
          <a:latin typeface="Calibri Light" panose="020F0302020204030204" pitchFamily="34" charset="0"/>
        </a:defRPr>
      </a:lvl4pPr>
      <a:lvl5pPr algn="l" defTabSz="685800" rtl="0" eaLnBrk="1" fontAlgn="base" hangingPunct="1">
        <a:lnSpc>
          <a:spcPct val="85000"/>
        </a:lnSpc>
        <a:spcBef>
          <a:spcPct val="0"/>
        </a:spcBef>
        <a:spcAft>
          <a:spcPct val="0"/>
        </a:spcAft>
        <a:defRPr sz="3600">
          <a:solidFill>
            <a:srgbClr val="404040"/>
          </a:solidFill>
          <a:latin typeface="Calibri Light" panose="020F0302020204030204" pitchFamily="34" charset="0"/>
        </a:defRPr>
      </a:lvl5pPr>
      <a:lvl6pPr marL="457200" algn="l" defTabSz="685800" rtl="0" eaLnBrk="1" fontAlgn="base" hangingPunct="1">
        <a:lnSpc>
          <a:spcPct val="85000"/>
        </a:lnSpc>
        <a:spcBef>
          <a:spcPct val="0"/>
        </a:spcBef>
        <a:spcAft>
          <a:spcPct val="0"/>
        </a:spcAft>
        <a:defRPr sz="3600">
          <a:solidFill>
            <a:srgbClr val="404040"/>
          </a:solidFill>
          <a:latin typeface="Calibri Light" panose="020F0302020204030204" pitchFamily="34" charset="0"/>
        </a:defRPr>
      </a:lvl6pPr>
      <a:lvl7pPr marL="914400" algn="l" defTabSz="685800" rtl="0" eaLnBrk="1" fontAlgn="base" hangingPunct="1">
        <a:lnSpc>
          <a:spcPct val="85000"/>
        </a:lnSpc>
        <a:spcBef>
          <a:spcPct val="0"/>
        </a:spcBef>
        <a:spcAft>
          <a:spcPct val="0"/>
        </a:spcAft>
        <a:defRPr sz="3600">
          <a:solidFill>
            <a:srgbClr val="404040"/>
          </a:solidFill>
          <a:latin typeface="Calibri Light" panose="020F0302020204030204" pitchFamily="34" charset="0"/>
        </a:defRPr>
      </a:lvl7pPr>
      <a:lvl8pPr marL="1371600" algn="l" defTabSz="685800" rtl="0" eaLnBrk="1" fontAlgn="base" hangingPunct="1">
        <a:lnSpc>
          <a:spcPct val="85000"/>
        </a:lnSpc>
        <a:spcBef>
          <a:spcPct val="0"/>
        </a:spcBef>
        <a:spcAft>
          <a:spcPct val="0"/>
        </a:spcAft>
        <a:defRPr sz="3600">
          <a:solidFill>
            <a:srgbClr val="404040"/>
          </a:solidFill>
          <a:latin typeface="Calibri Light" panose="020F0302020204030204" pitchFamily="34" charset="0"/>
        </a:defRPr>
      </a:lvl8pPr>
      <a:lvl9pPr marL="1828800" algn="l" defTabSz="685800" rtl="0" eaLnBrk="1" fontAlgn="base" hangingPunct="1">
        <a:lnSpc>
          <a:spcPct val="85000"/>
        </a:lnSpc>
        <a:spcBef>
          <a:spcPct val="0"/>
        </a:spcBef>
        <a:spcAft>
          <a:spcPct val="0"/>
        </a:spcAft>
        <a:defRPr sz="3600">
          <a:solidFill>
            <a:srgbClr val="404040"/>
          </a:solidFill>
          <a:latin typeface="Calibri Light" panose="020F0302020204030204" pitchFamily="34" charset="0"/>
        </a:defRPr>
      </a:lvl9pPr>
    </p:titleStyle>
    <p:bodyStyle>
      <a:lvl1pPr marL="68263" indent="-68263" algn="l" defTabSz="685800" rtl="0" eaLnBrk="1" fontAlgn="base" hangingPunct="1">
        <a:lnSpc>
          <a:spcPct val="90000"/>
        </a:lnSpc>
        <a:spcBef>
          <a:spcPts val="900"/>
        </a:spcBef>
        <a:spcAft>
          <a:spcPts val="150"/>
        </a:spcAft>
        <a:buSzPct val="100000"/>
        <a:buFont typeface="Calibri" panose="020F0502020204030204" pitchFamily="34" charset="0"/>
        <a:buChar char=" "/>
        <a:defRPr sz="1500" kern="1200">
          <a:solidFill>
            <a:srgbClr val="404040"/>
          </a:solidFill>
          <a:latin typeface="+mn-lt"/>
          <a:ea typeface="+mn-ea"/>
          <a:cs typeface="+mn-cs"/>
        </a:defRPr>
      </a:lvl1pPr>
      <a:lvl2pPr marL="287338" indent="-136525" algn="l" defTabSz="685800" rtl="0" eaLnBrk="1" fontAlgn="base" hangingPunct="1">
        <a:lnSpc>
          <a:spcPct val="90000"/>
        </a:lnSpc>
        <a:spcBef>
          <a:spcPts val="150"/>
        </a:spcBef>
        <a:spcAft>
          <a:spcPts val="300"/>
        </a:spcAft>
        <a:buClr>
          <a:schemeClr val="accent1"/>
        </a:buClr>
        <a:buFont typeface="Calibri" panose="020F0502020204030204" pitchFamily="34" charset="0"/>
        <a:buChar char="◦"/>
        <a:defRPr sz="1300" kern="1200">
          <a:solidFill>
            <a:srgbClr val="404040"/>
          </a:solidFill>
          <a:latin typeface="+mn-lt"/>
          <a:ea typeface="+mn-ea"/>
          <a:cs typeface="+mn-cs"/>
        </a:defRPr>
      </a:lvl2pPr>
      <a:lvl3pPr marL="423863" indent="-136525" algn="l" defTabSz="685800" rtl="0" eaLnBrk="1" fontAlgn="base" hangingPunct="1">
        <a:lnSpc>
          <a:spcPct val="90000"/>
        </a:lnSpc>
        <a:spcBef>
          <a:spcPts val="150"/>
        </a:spcBef>
        <a:spcAft>
          <a:spcPts val="300"/>
        </a:spcAft>
        <a:buClr>
          <a:schemeClr val="accent1"/>
        </a:buClr>
        <a:buFont typeface="Calibri" panose="020F0502020204030204" pitchFamily="34" charset="0"/>
        <a:buChar char="◦"/>
        <a:defRPr sz="1000" kern="1200">
          <a:solidFill>
            <a:srgbClr val="404040"/>
          </a:solidFill>
          <a:latin typeface="+mn-lt"/>
          <a:ea typeface="+mn-ea"/>
          <a:cs typeface="+mn-cs"/>
        </a:defRPr>
      </a:lvl3pPr>
      <a:lvl4pPr marL="561975" indent="-136525" algn="l" defTabSz="685800" rtl="0" eaLnBrk="1" fontAlgn="base" hangingPunct="1">
        <a:lnSpc>
          <a:spcPct val="90000"/>
        </a:lnSpc>
        <a:spcBef>
          <a:spcPts val="150"/>
        </a:spcBef>
        <a:spcAft>
          <a:spcPts val="300"/>
        </a:spcAft>
        <a:buClr>
          <a:schemeClr val="accent1"/>
        </a:buClr>
        <a:buFont typeface="Calibri" panose="020F0502020204030204" pitchFamily="34" charset="0"/>
        <a:buChar char="◦"/>
        <a:defRPr sz="1000" kern="1200">
          <a:solidFill>
            <a:srgbClr val="404040"/>
          </a:solidFill>
          <a:latin typeface="+mn-lt"/>
          <a:ea typeface="+mn-ea"/>
          <a:cs typeface="+mn-cs"/>
        </a:defRPr>
      </a:lvl4pPr>
      <a:lvl5pPr marL="698500" indent="-136525" algn="l" defTabSz="685800" rtl="0" eaLnBrk="1" fontAlgn="base" hangingPunct="1">
        <a:lnSpc>
          <a:spcPct val="90000"/>
        </a:lnSpc>
        <a:spcBef>
          <a:spcPts val="150"/>
        </a:spcBef>
        <a:spcAft>
          <a:spcPts val="300"/>
        </a:spcAft>
        <a:buClr>
          <a:schemeClr val="accent1"/>
        </a:buClr>
        <a:buFont typeface="Calibri" panose="020F0502020204030204" pitchFamily="34" charset="0"/>
        <a:buChar char="◦"/>
        <a:defRPr sz="1000" kern="1200">
          <a:solidFill>
            <a:srgbClr val="404040"/>
          </a:solidFill>
          <a:latin typeface="+mn-lt"/>
          <a:ea typeface="+mn-ea"/>
          <a:cs typeface="+mn-cs"/>
        </a:defRPr>
      </a:lvl5pPr>
      <a:lvl6pPr marL="825000" indent="-171450" algn="l" defTabSz="685800" rtl="0" eaLnBrk="1" latinLnBrk="0" hangingPunct="1">
        <a:lnSpc>
          <a:spcPct val="90000"/>
        </a:lnSpc>
        <a:spcBef>
          <a:spcPts val="150"/>
        </a:spcBef>
        <a:spcAft>
          <a:spcPts val="300"/>
        </a:spcAft>
        <a:buClr>
          <a:schemeClr val="accent1"/>
        </a:buClr>
        <a:buFont typeface="Calibri" pitchFamily="34" charset="0"/>
        <a:buChar char="◦"/>
        <a:defRPr sz="1050" kern="1200">
          <a:solidFill>
            <a:schemeClr val="tx1">
              <a:lumMod val="75000"/>
              <a:lumOff val="25000"/>
            </a:schemeClr>
          </a:solidFill>
          <a:latin typeface="+mn-lt"/>
          <a:ea typeface="+mn-ea"/>
          <a:cs typeface="+mn-cs"/>
        </a:defRPr>
      </a:lvl6pPr>
      <a:lvl7pPr marL="975000" indent="-171450" algn="l" defTabSz="685800" rtl="0" eaLnBrk="1" latinLnBrk="0" hangingPunct="1">
        <a:lnSpc>
          <a:spcPct val="90000"/>
        </a:lnSpc>
        <a:spcBef>
          <a:spcPts val="150"/>
        </a:spcBef>
        <a:spcAft>
          <a:spcPts val="300"/>
        </a:spcAft>
        <a:buClr>
          <a:schemeClr val="accent1"/>
        </a:buClr>
        <a:buFont typeface="Calibri" pitchFamily="34" charset="0"/>
        <a:buChar char="◦"/>
        <a:defRPr sz="1050" kern="1200">
          <a:solidFill>
            <a:schemeClr val="tx1">
              <a:lumMod val="75000"/>
              <a:lumOff val="25000"/>
            </a:schemeClr>
          </a:solidFill>
          <a:latin typeface="+mn-lt"/>
          <a:ea typeface="+mn-ea"/>
          <a:cs typeface="+mn-cs"/>
        </a:defRPr>
      </a:lvl7pPr>
      <a:lvl8pPr marL="1125000" indent="-171450" algn="l" defTabSz="685800" rtl="0" eaLnBrk="1" latinLnBrk="0" hangingPunct="1">
        <a:lnSpc>
          <a:spcPct val="90000"/>
        </a:lnSpc>
        <a:spcBef>
          <a:spcPts val="150"/>
        </a:spcBef>
        <a:spcAft>
          <a:spcPts val="300"/>
        </a:spcAft>
        <a:buClr>
          <a:schemeClr val="accent1"/>
        </a:buClr>
        <a:buFont typeface="Calibri" pitchFamily="34" charset="0"/>
        <a:buChar char="◦"/>
        <a:defRPr sz="1050" kern="1200">
          <a:solidFill>
            <a:schemeClr val="tx1">
              <a:lumMod val="75000"/>
              <a:lumOff val="25000"/>
            </a:schemeClr>
          </a:solidFill>
          <a:latin typeface="+mn-lt"/>
          <a:ea typeface="+mn-ea"/>
          <a:cs typeface="+mn-cs"/>
        </a:defRPr>
      </a:lvl8pPr>
      <a:lvl9pPr marL="1275000" indent="-171450" algn="l" defTabSz="685800" rtl="0" eaLnBrk="1" latinLnBrk="0" hangingPunct="1">
        <a:lnSpc>
          <a:spcPct val="90000"/>
        </a:lnSpc>
        <a:spcBef>
          <a:spcPts val="150"/>
        </a:spcBef>
        <a:spcAft>
          <a:spcPts val="300"/>
        </a:spcAft>
        <a:buClr>
          <a:schemeClr val="accent1"/>
        </a:buClr>
        <a:buFont typeface="Calibri" pitchFamily="34" charset="0"/>
        <a:buChar char="◦"/>
        <a:defRPr sz="1050" kern="1200">
          <a:solidFill>
            <a:schemeClr val="tx1">
              <a:lumMod val="75000"/>
              <a:lumOff val="25000"/>
            </a:schemeClr>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8" Type="http://schemas.openxmlformats.org/officeDocument/2006/relationships/image" Target="../media/image18.emf"/><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13.xml"/><Relationship Id="rId1" Type="http://schemas.openxmlformats.org/officeDocument/2006/relationships/slideLayout" Target="../slideLayouts/slideLayout7.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image" Target="../media/image19.png"/><Relationship Id="rId7" Type="http://schemas.openxmlformats.org/officeDocument/2006/relationships/image" Target="../media/image23.png"/><Relationship Id="rId2" Type="http://schemas.openxmlformats.org/officeDocument/2006/relationships/notesSlide" Target="../notesSlides/notesSlide17.xml"/><Relationship Id="rId1" Type="http://schemas.openxmlformats.org/officeDocument/2006/relationships/slideLayout" Target="../slideLayouts/slideLayout7.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 Id="rId9" Type="http://schemas.openxmlformats.org/officeDocument/2006/relationships/image" Target="../media/image25.png"/></Relationships>
</file>

<file path=ppt/slides/_rels/slide18.xml.rels><?xml version="1.0" encoding="UTF-8" standalone="yes"?>
<Relationships xmlns="http://schemas.openxmlformats.org/package/2006/relationships"><Relationship Id="rId3" Type="http://schemas.openxmlformats.org/officeDocument/2006/relationships/image" Target="../media/image140.png"/><Relationship Id="rId2" Type="http://schemas.openxmlformats.org/officeDocument/2006/relationships/notesSlide" Target="../notesSlides/notesSlide18.xml"/><Relationship Id="rId1" Type="http://schemas.openxmlformats.org/officeDocument/2006/relationships/slideLayout" Target="../slideLayouts/slideLayout7.xml"/><Relationship Id="rId6" Type="http://schemas.openxmlformats.org/officeDocument/2006/relationships/image" Target="../media/image170.png"/><Relationship Id="rId5" Type="http://schemas.openxmlformats.org/officeDocument/2006/relationships/image" Target="../media/image160.png"/><Relationship Id="rId4" Type="http://schemas.openxmlformats.org/officeDocument/2006/relationships/image" Target="../media/image26.png"/></Relationships>
</file>

<file path=ppt/slides/_rels/slide19.xml.rels><?xml version="1.0" encoding="UTF-8" standalone="yes"?>
<Relationships xmlns="http://schemas.openxmlformats.org/package/2006/relationships"><Relationship Id="rId3" Type="http://schemas.openxmlformats.org/officeDocument/2006/relationships/image" Target="../media/image140.png"/><Relationship Id="rId2" Type="http://schemas.openxmlformats.org/officeDocument/2006/relationships/notesSlide" Target="../notesSlides/notesSlide19.xml"/><Relationship Id="rId1" Type="http://schemas.openxmlformats.org/officeDocument/2006/relationships/slideLayout" Target="../slideLayouts/slideLayout7.xml"/><Relationship Id="rId6" Type="http://schemas.openxmlformats.org/officeDocument/2006/relationships/image" Target="../media/image27.png"/><Relationship Id="rId5" Type="http://schemas.openxmlformats.org/officeDocument/2006/relationships/image" Target="../media/image170.png"/><Relationship Id="rId4" Type="http://schemas.openxmlformats.org/officeDocument/2006/relationships/image" Target="../media/image160.png"/></Relationships>
</file>

<file path=ppt/slides/_rels/slide2.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9.png"/><Relationship Id="rId7" Type="http://schemas.openxmlformats.org/officeDocument/2006/relationships/image" Target="../media/image24.png"/><Relationship Id="rId2" Type="http://schemas.openxmlformats.org/officeDocument/2006/relationships/notesSlide" Target="../notesSlides/notesSlide20.xml"/><Relationship Id="rId1" Type="http://schemas.openxmlformats.org/officeDocument/2006/relationships/slideLayout" Target="../slideLayouts/slideLayout7.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8" Type="http://schemas.openxmlformats.org/officeDocument/2006/relationships/image" Target="../media/image32.png"/><Relationship Id="rId13" Type="http://schemas.openxmlformats.org/officeDocument/2006/relationships/image" Target="../media/image37.png"/><Relationship Id="rId3" Type="http://schemas.openxmlformats.org/officeDocument/2006/relationships/image" Target="../media/image28.png"/><Relationship Id="rId7" Type="http://schemas.openxmlformats.org/officeDocument/2006/relationships/image" Target="../media/image31.png"/><Relationship Id="rId12" Type="http://schemas.openxmlformats.org/officeDocument/2006/relationships/image" Target="../media/image36.png"/><Relationship Id="rId17" Type="http://schemas.openxmlformats.org/officeDocument/2006/relationships/image" Target="../media/image40.png"/><Relationship Id="rId2" Type="http://schemas.openxmlformats.org/officeDocument/2006/relationships/notesSlide" Target="../notesSlides/notesSlide23.xml"/><Relationship Id="rId16" Type="http://schemas.openxmlformats.org/officeDocument/2006/relationships/image" Target="../media/image39.png"/><Relationship Id="rId1" Type="http://schemas.openxmlformats.org/officeDocument/2006/relationships/slideLayout" Target="../slideLayouts/slideLayout7.xml"/><Relationship Id="rId6" Type="http://schemas.openxmlformats.org/officeDocument/2006/relationships/image" Target="../media/image30.png"/><Relationship Id="rId11" Type="http://schemas.openxmlformats.org/officeDocument/2006/relationships/image" Target="../media/image35.png"/><Relationship Id="rId5" Type="http://schemas.microsoft.com/office/2007/relationships/hdphoto" Target="../media/hdphoto1.wdp"/><Relationship Id="rId15" Type="http://schemas.microsoft.com/office/2007/relationships/hdphoto" Target="../media/hdphoto2.wdp"/><Relationship Id="rId10" Type="http://schemas.openxmlformats.org/officeDocument/2006/relationships/image" Target="../media/image34.png"/><Relationship Id="rId4" Type="http://schemas.openxmlformats.org/officeDocument/2006/relationships/image" Target="../media/image29.png"/><Relationship Id="rId9" Type="http://schemas.openxmlformats.org/officeDocument/2006/relationships/image" Target="../media/image33.png"/><Relationship Id="rId14" Type="http://schemas.openxmlformats.org/officeDocument/2006/relationships/image" Target="../media/image38.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8" Type="http://schemas.openxmlformats.org/officeDocument/2006/relationships/image" Target="../media/image41.emf"/><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28.xml"/><Relationship Id="rId1" Type="http://schemas.openxmlformats.org/officeDocument/2006/relationships/slideLayout" Target="../slideLayouts/slideLayout7.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29.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30.xml"/><Relationship Id="rId1" Type="http://schemas.openxmlformats.org/officeDocument/2006/relationships/slideLayout" Target="../slideLayouts/slideLayout6.xml"/><Relationship Id="rId5" Type="http://schemas.openxmlformats.org/officeDocument/2006/relationships/image" Target="../media/image45.png"/><Relationship Id="rId4" Type="http://schemas.openxmlformats.org/officeDocument/2006/relationships/image" Target="../media/image44.png"/></Relationships>
</file>

<file path=ppt/slides/_rels/slide31.xml.rels><?xml version="1.0" encoding="UTF-8" standalone="yes"?>
<Relationships xmlns="http://schemas.openxmlformats.org/package/2006/relationships"><Relationship Id="rId3" Type="http://schemas.openxmlformats.org/officeDocument/2006/relationships/image" Target="../media/image46.emf"/><Relationship Id="rId2" Type="http://schemas.openxmlformats.org/officeDocument/2006/relationships/notesSlide" Target="../notesSlides/notesSlide31.xml"/><Relationship Id="rId1" Type="http://schemas.openxmlformats.org/officeDocument/2006/relationships/slideLayout" Target="../slideLayouts/slideLayout6.xml"/><Relationship Id="rId4" Type="http://schemas.openxmlformats.org/officeDocument/2006/relationships/image" Target="../media/image45.png"/></Relationships>
</file>

<file path=ppt/slides/_rels/slide32.xml.rels><?xml version="1.0" encoding="UTF-8" standalone="yes"?>
<Relationships xmlns="http://schemas.openxmlformats.org/package/2006/relationships"><Relationship Id="rId8" Type="http://schemas.openxmlformats.org/officeDocument/2006/relationships/image" Target="../media/image50.png"/><Relationship Id="rId3" Type="http://schemas.openxmlformats.org/officeDocument/2006/relationships/slideLayout" Target="../slideLayouts/slideLayout2.xml"/><Relationship Id="rId7" Type="http://schemas.openxmlformats.org/officeDocument/2006/relationships/image" Target="../media/image49.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48.png"/><Relationship Id="rId5" Type="http://schemas.openxmlformats.org/officeDocument/2006/relationships/image" Target="../media/image47.(null)"/><Relationship Id="rId4" Type="http://schemas.openxmlformats.org/officeDocument/2006/relationships/notesSlide" Target="../notesSlides/notesSlide32.xml"/><Relationship Id="rId9" Type="http://schemas.openxmlformats.org/officeDocument/2006/relationships/image" Target="../media/image51.png"/></Relationships>
</file>

<file path=ppt/slides/_rels/slide33.xml.rels><?xml version="1.0" encoding="UTF-8" standalone="yes"?>
<Relationships xmlns="http://schemas.openxmlformats.org/package/2006/relationships"><Relationship Id="rId3" Type="http://schemas.openxmlformats.org/officeDocument/2006/relationships/image" Target="../media/image52.emf"/><Relationship Id="rId2" Type="http://schemas.openxmlformats.org/officeDocument/2006/relationships/notesSlide" Target="../notesSlides/notesSlide33.xml"/><Relationship Id="rId1" Type="http://schemas.openxmlformats.org/officeDocument/2006/relationships/slideLayout" Target="../slideLayouts/slideLayout6.xml"/><Relationship Id="rId4" Type="http://schemas.openxmlformats.org/officeDocument/2006/relationships/image" Target="../media/image44.png"/></Relationships>
</file>

<file path=ppt/slides/_rels/slide34.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34.xml"/><Relationship Id="rId1" Type="http://schemas.openxmlformats.org/officeDocument/2006/relationships/slideLayout" Target="../slideLayouts/slideLayout7.xml"/><Relationship Id="rId4" Type="http://schemas.openxmlformats.org/officeDocument/2006/relationships/image" Target="../media/image54.(nul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3" Type="http://schemas.openxmlformats.org/officeDocument/2006/relationships/image" Target="../media/image55.jpg"/><Relationship Id="rId2" Type="http://schemas.openxmlformats.org/officeDocument/2006/relationships/notesSlide" Target="../notesSlides/notesSlide36.xml"/><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image" Target="../media/image56.emf"/><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8.emf"/><Relationship Id="rId7" Type="http://schemas.openxmlformats.org/officeDocument/2006/relationships/image" Target="../media/image12.jpe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11.jpeg"/><Relationship Id="rId5" Type="http://schemas.openxmlformats.org/officeDocument/2006/relationships/image" Target="../media/image10.jpeg"/><Relationship Id="rId4" Type="http://schemas.openxmlformats.org/officeDocument/2006/relationships/image" Target="../media/image9.jpe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3" Type="http://schemas.openxmlformats.org/officeDocument/2006/relationships/image" Target="../media/image57.emf"/><Relationship Id="rId2" Type="http://schemas.openxmlformats.org/officeDocument/2006/relationships/notesSlide" Target="../notesSlides/notesSlide42.xml"/><Relationship Id="rId1" Type="http://schemas.openxmlformats.org/officeDocument/2006/relationships/slideLayout" Target="../slideLayouts/slideLayout6.xml"/><Relationship Id="rId4" Type="http://schemas.openxmlformats.org/officeDocument/2006/relationships/hyperlink" Target="https://achieve.lausd.net/aemp)" TargetMode="External"/></Relationships>
</file>

<file path=ppt/slides/_rels/slide43.xml.rels><?xml version="1.0" encoding="UTF-8" standalone="yes"?>
<Relationships xmlns="http://schemas.openxmlformats.org/package/2006/relationships"><Relationship Id="rId3" Type="http://schemas.openxmlformats.org/officeDocument/2006/relationships/image" Target="../media/image58.emf"/><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8" Type="http://schemas.openxmlformats.org/officeDocument/2006/relationships/image" Target="../media/image59.emf"/><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44.xml"/><Relationship Id="rId1" Type="http://schemas.openxmlformats.org/officeDocument/2006/relationships/slideLayout" Target="../slideLayouts/slideLayout7.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45.xml.rels><?xml version="1.0" encoding="UTF-8" standalone="yes"?>
<Relationships xmlns="http://schemas.openxmlformats.org/package/2006/relationships"><Relationship Id="rId3" Type="http://schemas.openxmlformats.org/officeDocument/2006/relationships/diagramData" Target="../diagrams/data7.xml"/><Relationship Id="rId7" Type="http://schemas.microsoft.com/office/2007/relationships/diagramDrawing" Target="../diagrams/drawing7.xml"/><Relationship Id="rId2" Type="http://schemas.openxmlformats.org/officeDocument/2006/relationships/notesSlide" Target="../notesSlides/notesSlide45.xml"/><Relationship Id="rId1" Type="http://schemas.openxmlformats.org/officeDocument/2006/relationships/slideLayout" Target="../slideLayouts/slideLayout7.xml"/><Relationship Id="rId6" Type="http://schemas.openxmlformats.org/officeDocument/2006/relationships/diagramColors" Target="../diagrams/colors7.xml"/><Relationship Id="rId5" Type="http://schemas.openxmlformats.org/officeDocument/2006/relationships/diagramQuickStyle" Target="../diagrams/quickStyle7.xml"/><Relationship Id="rId4" Type="http://schemas.openxmlformats.org/officeDocument/2006/relationships/diagramLayout" Target="../diagrams/layout7.xml"/></Relationships>
</file>

<file path=ppt/slides/_rels/slide46.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46.xml"/><Relationship Id="rId1" Type="http://schemas.openxmlformats.org/officeDocument/2006/relationships/slideLayout" Target="../slideLayouts/slideLayout7.xml"/><Relationship Id="rId5" Type="http://schemas.openxmlformats.org/officeDocument/2006/relationships/image" Target="../media/image62.png"/><Relationship Id="rId4" Type="http://schemas.openxmlformats.org/officeDocument/2006/relationships/image" Target="../media/image61.png"/></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8" Type="http://schemas.openxmlformats.org/officeDocument/2006/relationships/image" Target="../media/image13.emf"/><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4.tiff"/><Relationship Id="rId2" Type="http://schemas.openxmlformats.org/officeDocument/2006/relationships/notesSlide" Target="../notesSlides/notesSlide6.xml"/><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8" Type="http://schemas.openxmlformats.org/officeDocument/2006/relationships/image" Target="../media/image16.emf"/><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743D51-F001-9040-BD78-C86F39CDE4AC}"/>
              </a:ext>
            </a:extLst>
          </p:cNvPr>
          <p:cNvSpPr>
            <a:spLocks noGrp="1"/>
          </p:cNvSpPr>
          <p:nvPr>
            <p:ph type="ctrTitle"/>
          </p:nvPr>
        </p:nvSpPr>
        <p:spPr>
          <a:xfrm>
            <a:off x="1097280" y="737179"/>
            <a:ext cx="10058400" cy="3566160"/>
          </a:xfrm>
        </p:spPr>
        <p:txBody>
          <a:bodyPr/>
          <a:lstStyle/>
          <a:p>
            <a:r>
              <a:rPr lang="en-US" dirty="0"/>
              <a:t>Elementary Master Plan Program Class Organization</a:t>
            </a:r>
          </a:p>
        </p:txBody>
      </p:sp>
      <p:sp>
        <p:nvSpPr>
          <p:cNvPr id="3" name="Subtitle 2">
            <a:extLst>
              <a:ext uri="{FF2B5EF4-FFF2-40B4-BE49-F238E27FC236}">
                <a16:creationId xmlns:a16="http://schemas.microsoft.com/office/drawing/2014/main" id="{B007FB08-74DA-5548-B37D-29E5AC565A43}"/>
              </a:ext>
            </a:extLst>
          </p:cNvPr>
          <p:cNvSpPr>
            <a:spLocks noGrp="1"/>
          </p:cNvSpPr>
          <p:nvPr>
            <p:ph type="subTitle" idx="1"/>
          </p:nvPr>
        </p:nvSpPr>
        <p:spPr>
          <a:xfrm>
            <a:off x="1100051" y="4455620"/>
            <a:ext cx="10058400" cy="1143000"/>
          </a:xfrm>
        </p:spPr>
        <p:txBody>
          <a:bodyPr/>
          <a:lstStyle/>
          <a:p>
            <a:r>
              <a:rPr lang="en-US" dirty="0">
                <a:solidFill>
                  <a:srgbClr val="0070C0"/>
                </a:solidFill>
              </a:rPr>
              <a:t>Multilingual and multicultural education department</a:t>
            </a:r>
          </a:p>
          <a:p>
            <a:r>
              <a:rPr lang="en-US" dirty="0">
                <a:solidFill>
                  <a:srgbClr val="0070C0"/>
                </a:solidFill>
              </a:rPr>
              <a:t>Access, equity and acceleration unit </a:t>
            </a:r>
          </a:p>
          <a:p>
            <a:endParaRPr lang="en-US" dirty="0"/>
          </a:p>
        </p:txBody>
      </p:sp>
      <p:pic>
        <p:nvPicPr>
          <p:cNvPr id="6" name="Picture 5">
            <a:extLst>
              <a:ext uri="{FF2B5EF4-FFF2-40B4-BE49-F238E27FC236}">
                <a16:creationId xmlns:a16="http://schemas.microsoft.com/office/drawing/2014/main" id="{56CF2A15-6F6B-584E-9C7E-20348194324F}"/>
              </a:ext>
            </a:extLst>
          </p:cNvPr>
          <p:cNvPicPr>
            <a:picLocks noChangeAspect="1"/>
          </p:cNvPicPr>
          <p:nvPr/>
        </p:nvPicPr>
        <p:blipFill>
          <a:blip r:embed="rId3"/>
          <a:stretch>
            <a:fillRect/>
          </a:stretch>
        </p:blipFill>
        <p:spPr>
          <a:xfrm>
            <a:off x="6769445" y="5033203"/>
            <a:ext cx="1481352" cy="1130835"/>
          </a:xfrm>
          <a:prstGeom prst="rect">
            <a:avLst/>
          </a:prstGeom>
        </p:spPr>
      </p:pic>
      <p:pic>
        <p:nvPicPr>
          <p:cNvPr id="10" name="Shape 97" descr="mmed logo copy.png">
            <a:extLst>
              <a:ext uri="{FF2B5EF4-FFF2-40B4-BE49-F238E27FC236}">
                <a16:creationId xmlns:a16="http://schemas.microsoft.com/office/drawing/2014/main" id="{254379A1-CCFC-8A4F-9547-6650A5945221}"/>
              </a:ext>
            </a:extLst>
          </p:cNvPr>
          <p:cNvPicPr preferRelativeResize="0"/>
          <p:nvPr/>
        </p:nvPicPr>
        <p:blipFill rotWithShape="1">
          <a:blip r:embed="rId4">
            <a:alphaModFix/>
          </a:blip>
          <a:srcRect/>
          <a:stretch/>
        </p:blipFill>
        <p:spPr>
          <a:xfrm>
            <a:off x="8638099" y="4918439"/>
            <a:ext cx="1184714" cy="1245599"/>
          </a:xfrm>
          <a:prstGeom prst="rect">
            <a:avLst/>
          </a:prstGeom>
          <a:noFill/>
          <a:ln>
            <a:noFill/>
          </a:ln>
        </p:spPr>
      </p:pic>
      <p:pic>
        <p:nvPicPr>
          <p:cNvPr id="8" name="Picture 7" descr="A screen shot of a newspaper&#10;&#10;Description automatically generated">
            <a:extLst>
              <a:ext uri="{FF2B5EF4-FFF2-40B4-BE49-F238E27FC236}">
                <a16:creationId xmlns:a16="http://schemas.microsoft.com/office/drawing/2014/main" id="{7DBB1B6F-C942-9942-BEAA-DA828BD0C715}"/>
              </a:ext>
            </a:extLst>
          </p:cNvPr>
          <p:cNvPicPr>
            <a:picLocks noChangeAspect="1"/>
          </p:cNvPicPr>
          <p:nvPr/>
        </p:nvPicPr>
        <p:blipFill>
          <a:blip r:embed="rId5"/>
          <a:stretch>
            <a:fillRect/>
          </a:stretch>
        </p:blipFill>
        <p:spPr>
          <a:xfrm>
            <a:off x="10109128" y="4927768"/>
            <a:ext cx="1398933" cy="1341704"/>
          </a:xfrm>
          <a:prstGeom prst="rect">
            <a:avLst/>
          </a:prstGeom>
        </p:spPr>
      </p:pic>
    </p:spTree>
    <p:extLst>
      <p:ext uri="{BB962C8B-B14F-4D97-AF65-F5344CB8AC3E}">
        <p14:creationId xmlns:p14="http://schemas.microsoft.com/office/powerpoint/2010/main" val="28753523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2C261B86-5CB5-084B-AA31-FF2E71DA0C93}"/>
              </a:ext>
            </a:extLst>
          </p:cNvPr>
          <p:cNvGraphicFramePr>
            <a:graphicFrameLocks noGrp="1"/>
          </p:cNvGraphicFramePr>
          <p:nvPr>
            <p:extLst>
              <p:ext uri="{D42A27DB-BD31-4B8C-83A1-F6EECF244321}">
                <p14:modId xmlns:p14="http://schemas.microsoft.com/office/powerpoint/2010/main" val="2398597147"/>
              </p:ext>
            </p:extLst>
          </p:nvPr>
        </p:nvGraphicFramePr>
        <p:xfrm>
          <a:off x="457200" y="1283495"/>
          <a:ext cx="9096703" cy="4731512"/>
        </p:xfrm>
        <a:graphic>
          <a:graphicData uri="http://schemas.openxmlformats.org/drawingml/2006/table">
            <a:tbl>
              <a:tblPr firstRow="1" bandRow="1">
                <a:tableStyleId>{69012ECD-51FC-41F1-AA8D-1B2483CD663E}</a:tableStyleId>
              </a:tblPr>
              <a:tblGrid>
                <a:gridCol w="3787095">
                  <a:extLst>
                    <a:ext uri="{9D8B030D-6E8A-4147-A177-3AD203B41FA5}">
                      <a16:colId xmlns:a16="http://schemas.microsoft.com/office/drawing/2014/main" val="831955140"/>
                    </a:ext>
                  </a:extLst>
                </a:gridCol>
                <a:gridCol w="319856">
                  <a:extLst>
                    <a:ext uri="{9D8B030D-6E8A-4147-A177-3AD203B41FA5}">
                      <a16:colId xmlns:a16="http://schemas.microsoft.com/office/drawing/2014/main" val="475465519"/>
                    </a:ext>
                  </a:extLst>
                </a:gridCol>
                <a:gridCol w="4989752">
                  <a:extLst>
                    <a:ext uri="{9D8B030D-6E8A-4147-A177-3AD203B41FA5}">
                      <a16:colId xmlns:a16="http://schemas.microsoft.com/office/drawing/2014/main" val="3385281951"/>
                    </a:ext>
                  </a:extLst>
                </a:gridCol>
              </a:tblGrid>
              <a:tr h="506561">
                <a:tc>
                  <a:txBody>
                    <a:bodyPr/>
                    <a:lstStyle/>
                    <a:p>
                      <a:pPr marL="0" marR="0" algn="ctr">
                        <a:lnSpc>
                          <a:spcPct val="115000"/>
                        </a:lnSpc>
                        <a:spcBef>
                          <a:spcPts val="0"/>
                        </a:spcBef>
                        <a:spcAft>
                          <a:spcPts val="0"/>
                        </a:spcAft>
                      </a:pPr>
                      <a:r>
                        <a:rPr lang="en-US" sz="1800">
                          <a:solidFill>
                            <a:schemeClr val="tx1"/>
                          </a:solidFill>
                          <a:effectLst/>
                        </a:rPr>
                        <a:t>2012 English Learner Master Plan</a:t>
                      </a:r>
                      <a:endParaRPr lang="en-US" sz="1800" b="1">
                        <a:solidFill>
                          <a:schemeClr val="tx1"/>
                        </a:solidFill>
                        <a:effectLst/>
                        <a:latin typeface="Century Gothic" panose="020B0502020202020204" pitchFamily="34" charset="0"/>
                        <a:ea typeface="Arial" panose="020B0604020202020204" pitchFamily="34" charset="0"/>
                      </a:endParaRPr>
                    </a:p>
                  </a:txBody>
                  <a:tcPr marL="39924" marR="3992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15000"/>
                        </a:lnSpc>
                        <a:spcBef>
                          <a:spcPts val="0"/>
                        </a:spcBef>
                        <a:spcAft>
                          <a:spcPts val="0"/>
                        </a:spcAft>
                        <a:buClr>
                          <a:srgbClr val="000000"/>
                        </a:buClr>
                        <a:buSzTx/>
                        <a:buFont typeface="Arial"/>
                        <a:buNone/>
                        <a:tabLst/>
                        <a:defRPr/>
                      </a:pPr>
                      <a:r>
                        <a:rPr lang="en-US" sz="1800">
                          <a:solidFill>
                            <a:schemeClr val="tx1"/>
                          </a:solidFill>
                          <a:effectLst/>
                        </a:rPr>
                        <a:t>→</a:t>
                      </a:r>
                    </a:p>
                  </a:txBody>
                  <a:tcPr marL="39924" marR="3992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800">
                          <a:solidFill>
                            <a:schemeClr val="tx1"/>
                          </a:solidFill>
                          <a:effectLst/>
                        </a:rPr>
                        <a:t>2018 Master Plan for English Learners and Standard English Learners</a:t>
                      </a:r>
                    </a:p>
                  </a:txBody>
                  <a:tcPr marL="39924" marR="3992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982370701"/>
                  </a:ext>
                </a:extLst>
              </a:tr>
              <a:tr h="457200">
                <a:tc>
                  <a:txBody>
                    <a:bodyPr/>
                    <a:lstStyle/>
                    <a:p>
                      <a:pPr marL="0" marR="0" algn="l">
                        <a:lnSpc>
                          <a:spcPct val="115000"/>
                        </a:lnSpc>
                        <a:spcBef>
                          <a:spcPts val="0"/>
                        </a:spcBef>
                        <a:spcAft>
                          <a:spcPts val="0"/>
                        </a:spcAft>
                      </a:pPr>
                      <a:r>
                        <a:rPr lang="en-US" sz="1800">
                          <a:effectLst/>
                        </a:rPr>
                        <a:t>Dual Language Program</a:t>
                      </a:r>
                      <a:endParaRPr lang="en-US" sz="1800">
                        <a:effectLst/>
                        <a:latin typeface="Century Gothic" panose="020B0502020202020204" pitchFamily="34" charset="0"/>
                        <a:ea typeface="Arial" panose="020B0604020202020204" pitchFamily="34" charset="0"/>
                      </a:endParaRPr>
                    </a:p>
                  </a:txBody>
                  <a:tcPr marL="39924" marR="3992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800">
                          <a:effectLst/>
                        </a:rPr>
                        <a:t>→</a:t>
                      </a:r>
                      <a:endParaRPr lang="en-US" sz="1800" b="1">
                        <a:effectLst/>
                        <a:latin typeface="Century Gothic" panose="020B0502020202020204" pitchFamily="34" charset="0"/>
                        <a:ea typeface="Arial" panose="020B0604020202020204" pitchFamily="34" charset="0"/>
                      </a:endParaRPr>
                    </a:p>
                  </a:txBody>
                  <a:tcPr marL="39924" marR="3992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nSpc>
                          <a:spcPct val="115000"/>
                        </a:lnSpc>
                        <a:spcBef>
                          <a:spcPts val="0"/>
                        </a:spcBef>
                        <a:spcAft>
                          <a:spcPts val="0"/>
                        </a:spcAft>
                      </a:pPr>
                      <a:r>
                        <a:rPr lang="en-US" sz="1800">
                          <a:effectLst/>
                        </a:rPr>
                        <a:t>Dual Language Two-Way Immersion Program</a:t>
                      </a:r>
                    </a:p>
                  </a:txBody>
                  <a:tcPr marL="39924" marR="3992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81699590"/>
                  </a:ext>
                </a:extLst>
              </a:tr>
              <a:tr h="457200">
                <a:tc>
                  <a:txBody>
                    <a:bodyPr/>
                    <a:lstStyle/>
                    <a:p>
                      <a:pPr marL="0" marR="0" algn="l">
                        <a:lnSpc>
                          <a:spcPct val="115000"/>
                        </a:lnSpc>
                        <a:spcBef>
                          <a:spcPts val="600"/>
                        </a:spcBef>
                        <a:spcAft>
                          <a:spcPts val="600"/>
                        </a:spcAft>
                      </a:pPr>
                      <a:r>
                        <a:rPr lang="en-US" sz="1800">
                          <a:effectLst/>
                        </a:rPr>
                        <a:t>Foreign Language Immersion Programs</a:t>
                      </a:r>
                      <a:endParaRPr lang="en-US" sz="1800">
                        <a:effectLst/>
                        <a:latin typeface="Century Gothic" panose="020B0502020202020204" pitchFamily="34" charset="0"/>
                        <a:ea typeface="Arial" panose="020B0604020202020204" pitchFamily="34" charset="0"/>
                      </a:endParaRPr>
                    </a:p>
                  </a:txBody>
                  <a:tcPr marL="39924" marR="3992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15000"/>
                        </a:lnSpc>
                        <a:spcBef>
                          <a:spcPts val="600"/>
                        </a:spcBef>
                        <a:spcAft>
                          <a:spcPts val="600"/>
                        </a:spcAft>
                      </a:pPr>
                      <a:r>
                        <a:rPr lang="en-US" sz="1800">
                          <a:effectLst/>
                        </a:rPr>
                        <a:t>→</a:t>
                      </a:r>
                      <a:endParaRPr lang="en-US" sz="1800" b="1">
                        <a:effectLst/>
                        <a:latin typeface="Century Gothic" panose="020B0502020202020204" pitchFamily="34" charset="0"/>
                        <a:ea typeface="Arial" panose="020B0604020202020204" pitchFamily="34" charset="0"/>
                      </a:endParaRPr>
                    </a:p>
                  </a:txBody>
                  <a:tcPr marL="39924" marR="3992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nSpc>
                          <a:spcPct val="115000"/>
                        </a:lnSpc>
                        <a:spcBef>
                          <a:spcPts val="600"/>
                        </a:spcBef>
                        <a:spcAft>
                          <a:spcPts val="600"/>
                        </a:spcAft>
                      </a:pPr>
                      <a:r>
                        <a:rPr lang="en-US" sz="1800">
                          <a:effectLst/>
                        </a:rPr>
                        <a:t>World Language Immersion </a:t>
                      </a:r>
                    </a:p>
                  </a:txBody>
                  <a:tcPr marL="39924" marR="3992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221614472"/>
                  </a:ext>
                </a:extLst>
              </a:tr>
              <a:tr h="457200">
                <a:tc>
                  <a:txBody>
                    <a:bodyPr/>
                    <a:lstStyle/>
                    <a:p>
                      <a:pPr marL="0" marR="0" algn="l">
                        <a:lnSpc>
                          <a:spcPct val="115000"/>
                        </a:lnSpc>
                        <a:spcBef>
                          <a:spcPts val="600"/>
                        </a:spcBef>
                        <a:spcAft>
                          <a:spcPts val="600"/>
                        </a:spcAft>
                      </a:pPr>
                      <a:r>
                        <a:rPr lang="en-US" sz="1800">
                          <a:effectLst/>
                        </a:rPr>
                        <a:t>Maintenance Bilingual Education(K-5/6)</a:t>
                      </a:r>
                      <a:endParaRPr lang="en-US" sz="1800">
                        <a:effectLst/>
                        <a:latin typeface="Century Gothic" panose="020B0502020202020204" pitchFamily="34" charset="0"/>
                        <a:ea typeface="Arial" panose="020B0604020202020204" pitchFamily="34" charset="0"/>
                      </a:endParaRPr>
                    </a:p>
                  </a:txBody>
                  <a:tcPr marL="39924" marR="3992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15000"/>
                        </a:lnSpc>
                        <a:spcBef>
                          <a:spcPts val="600"/>
                        </a:spcBef>
                        <a:spcAft>
                          <a:spcPts val="600"/>
                        </a:spcAft>
                      </a:pPr>
                      <a:r>
                        <a:rPr lang="en-US" sz="1800">
                          <a:effectLst/>
                        </a:rPr>
                        <a:t>→</a:t>
                      </a:r>
                      <a:endParaRPr lang="en-US" sz="1800" b="1">
                        <a:effectLst/>
                        <a:latin typeface="Century Gothic" panose="020B0502020202020204" pitchFamily="34" charset="0"/>
                        <a:ea typeface="Arial" panose="020B0604020202020204" pitchFamily="34" charset="0"/>
                      </a:endParaRPr>
                    </a:p>
                  </a:txBody>
                  <a:tcPr marL="39924" marR="3992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nSpc>
                          <a:spcPct val="115000"/>
                        </a:lnSpc>
                        <a:spcBef>
                          <a:spcPts val="0"/>
                        </a:spcBef>
                        <a:spcAft>
                          <a:spcPts val="0"/>
                        </a:spcAft>
                      </a:pPr>
                      <a:r>
                        <a:rPr lang="en-US" sz="1800">
                          <a:effectLst/>
                        </a:rPr>
                        <a:t>Dual Language One-Way Immersion Program</a:t>
                      </a:r>
                    </a:p>
                  </a:txBody>
                  <a:tcPr marL="39924" marR="3992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861373416"/>
                  </a:ext>
                </a:extLst>
              </a:tr>
              <a:tr h="457200">
                <a:tc>
                  <a:txBody>
                    <a:bodyPr/>
                    <a:lstStyle/>
                    <a:p>
                      <a:pPr marL="0" marR="0" algn="l">
                        <a:lnSpc>
                          <a:spcPct val="115000"/>
                        </a:lnSpc>
                        <a:spcBef>
                          <a:spcPts val="600"/>
                        </a:spcBef>
                        <a:spcAft>
                          <a:spcPts val="600"/>
                        </a:spcAft>
                      </a:pPr>
                      <a:r>
                        <a:rPr lang="en-US" sz="1800">
                          <a:effectLst/>
                        </a:rPr>
                        <a:t>Transitional Bilingual Education</a:t>
                      </a:r>
                      <a:endParaRPr lang="en-US" sz="1800">
                        <a:effectLst/>
                        <a:latin typeface="Century Gothic" panose="020B0502020202020204" pitchFamily="34" charset="0"/>
                        <a:ea typeface="Arial" panose="020B0604020202020204" pitchFamily="34" charset="0"/>
                      </a:endParaRPr>
                    </a:p>
                  </a:txBody>
                  <a:tcPr marL="39924" marR="3992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15000"/>
                        </a:lnSpc>
                        <a:spcBef>
                          <a:spcPts val="600"/>
                        </a:spcBef>
                        <a:spcAft>
                          <a:spcPts val="600"/>
                        </a:spcAft>
                      </a:pPr>
                      <a:r>
                        <a:rPr lang="en-US" sz="1800">
                          <a:effectLst/>
                        </a:rPr>
                        <a:t>→</a:t>
                      </a:r>
                      <a:endParaRPr lang="en-US" sz="1800" b="1">
                        <a:effectLst/>
                        <a:latin typeface="Century Gothic" panose="020B0502020202020204" pitchFamily="34" charset="0"/>
                        <a:ea typeface="Arial" panose="020B0604020202020204" pitchFamily="34" charset="0"/>
                      </a:endParaRPr>
                    </a:p>
                  </a:txBody>
                  <a:tcPr marL="39924" marR="3992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nSpc>
                          <a:spcPct val="115000"/>
                        </a:lnSpc>
                        <a:spcBef>
                          <a:spcPts val="600"/>
                        </a:spcBef>
                        <a:spcAft>
                          <a:spcPts val="600"/>
                        </a:spcAft>
                      </a:pPr>
                      <a:r>
                        <a:rPr lang="en-US" sz="1800">
                          <a:effectLst/>
                        </a:rPr>
                        <a:t>Phase out Transitional Bilingual Education programs</a:t>
                      </a:r>
                      <a:endParaRPr lang="en-US" sz="1800">
                        <a:effectLst/>
                        <a:latin typeface="Century Gothic" panose="020B0502020202020204" pitchFamily="34" charset="0"/>
                        <a:ea typeface="Arial" panose="020B0604020202020204" pitchFamily="34" charset="0"/>
                      </a:endParaRPr>
                    </a:p>
                  </a:txBody>
                  <a:tcPr marL="39924" marR="3992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397117692"/>
                  </a:ext>
                </a:extLst>
              </a:tr>
              <a:tr h="457200">
                <a:tc>
                  <a:txBody>
                    <a:bodyPr/>
                    <a:lstStyle/>
                    <a:p>
                      <a:pPr marL="0" marR="0" algn="l">
                        <a:lnSpc>
                          <a:spcPct val="115000"/>
                        </a:lnSpc>
                        <a:spcBef>
                          <a:spcPts val="600"/>
                        </a:spcBef>
                        <a:spcAft>
                          <a:spcPts val="600"/>
                        </a:spcAft>
                      </a:pPr>
                      <a:r>
                        <a:rPr lang="en-US" sz="1800">
                          <a:effectLst/>
                        </a:rPr>
                        <a:t>Structured English Immersion </a:t>
                      </a:r>
                      <a:endParaRPr lang="en-US" sz="1800">
                        <a:effectLst/>
                        <a:latin typeface="Century Gothic" panose="020B0502020202020204" pitchFamily="34" charset="0"/>
                        <a:ea typeface="Arial" panose="020B0604020202020204" pitchFamily="34" charset="0"/>
                      </a:endParaRPr>
                    </a:p>
                  </a:txBody>
                  <a:tcPr marL="39924" marR="3992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15000"/>
                        </a:lnSpc>
                        <a:spcBef>
                          <a:spcPts val="600"/>
                        </a:spcBef>
                        <a:spcAft>
                          <a:spcPts val="600"/>
                        </a:spcAft>
                      </a:pPr>
                      <a:r>
                        <a:rPr lang="en-US" sz="1800">
                          <a:effectLst/>
                        </a:rPr>
                        <a:t>→</a:t>
                      </a:r>
                      <a:endParaRPr lang="en-US" sz="1800" b="1">
                        <a:effectLst/>
                        <a:latin typeface="Century Gothic" panose="020B0502020202020204" pitchFamily="34" charset="0"/>
                        <a:ea typeface="Arial" panose="020B0604020202020204" pitchFamily="34" charset="0"/>
                      </a:endParaRPr>
                    </a:p>
                  </a:txBody>
                  <a:tcPr marL="39924" marR="3992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nSpc>
                          <a:spcPct val="115000"/>
                        </a:lnSpc>
                        <a:spcBef>
                          <a:spcPts val="0"/>
                        </a:spcBef>
                        <a:spcAft>
                          <a:spcPts val="0"/>
                        </a:spcAft>
                      </a:pPr>
                      <a:r>
                        <a:rPr lang="en-US" sz="1800">
                          <a:effectLst/>
                        </a:rPr>
                        <a:t>L</a:t>
                      </a:r>
                      <a:r>
                        <a:rPr lang="en-US" sz="1800" baseline="30000">
                          <a:effectLst/>
                        </a:rPr>
                        <a:t>2</a:t>
                      </a:r>
                      <a:r>
                        <a:rPr lang="en-US" sz="1800">
                          <a:effectLst/>
                        </a:rPr>
                        <a:t>EAP = Language and Literacy in English Acceleration Program</a:t>
                      </a:r>
                    </a:p>
                  </a:txBody>
                  <a:tcPr marL="39924" marR="3992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774917975"/>
                  </a:ext>
                </a:extLst>
              </a:tr>
              <a:tr h="457200">
                <a:tc>
                  <a:txBody>
                    <a:bodyPr/>
                    <a:lstStyle/>
                    <a:p>
                      <a:pPr marL="0" marR="0" algn="l">
                        <a:lnSpc>
                          <a:spcPct val="115000"/>
                        </a:lnSpc>
                        <a:spcBef>
                          <a:spcPts val="600"/>
                        </a:spcBef>
                        <a:spcAft>
                          <a:spcPts val="600"/>
                        </a:spcAft>
                      </a:pPr>
                      <a:r>
                        <a:rPr lang="en-US" sz="1800">
                          <a:effectLst/>
                        </a:rPr>
                        <a:t>Mainstream English Program </a:t>
                      </a:r>
                      <a:endParaRPr lang="en-US" sz="1800">
                        <a:effectLst/>
                        <a:latin typeface="Century Gothic" panose="020B0502020202020204" pitchFamily="34" charset="0"/>
                        <a:ea typeface="Arial" panose="020B0604020202020204" pitchFamily="34" charset="0"/>
                      </a:endParaRPr>
                    </a:p>
                  </a:txBody>
                  <a:tcPr marL="39924" marR="3992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15000"/>
                        </a:lnSpc>
                        <a:spcBef>
                          <a:spcPts val="600"/>
                        </a:spcBef>
                        <a:spcAft>
                          <a:spcPts val="600"/>
                        </a:spcAft>
                      </a:pPr>
                      <a:r>
                        <a:rPr lang="en-US" sz="1800">
                          <a:effectLst/>
                        </a:rPr>
                        <a:t>→</a:t>
                      </a:r>
                      <a:endParaRPr lang="en-US" sz="1800" b="1">
                        <a:effectLst/>
                        <a:latin typeface="Century Gothic" panose="020B0502020202020204" pitchFamily="34" charset="0"/>
                        <a:ea typeface="Arial" panose="020B0604020202020204" pitchFamily="34" charset="0"/>
                      </a:endParaRPr>
                    </a:p>
                  </a:txBody>
                  <a:tcPr marL="39924" marR="3992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nSpc>
                          <a:spcPct val="115000"/>
                        </a:lnSpc>
                        <a:spcBef>
                          <a:spcPts val="600"/>
                        </a:spcBef>
                        <a:spcAft>
                          <a:spcPts val="600"/>
                        </a:spcAft>
                      </a:pPr>
                      <a:r>
                        <a:rPr lang="en-US" sz="1800">
                          <a:effectLst/>
                        </a:rPr>
                        <a:t>Mainstream English Program </a:t>
                      </a:r>
                      <a:endParaRPr lang="en-US" sz="1800">
                        <a:effectLst/>
                        <a:latin typeface="Century Gothic" panose="020B0502020202020204" pitchFamily="34" charset="0"/>
                        <a:ea typeface="Arial" panose="020B0604020202020204" pitchFamily="34" charset="0"/>
                      </a:endParaRPr>
                    </a:p>
                  </a:txBody>
                  <a:tcPr marL="39924" marR="3992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230134700"/>
                  </a:ext>
                </a:extLst>
              </a:tr>
              <a:tr h="457200">
                <a:tc>
                  <a:txBody>
                    <a:bodyPr/>
                    <a:lstStyle/>
                    <a:p>
                      <a:pPr marL="0" marR="0" algn="l">
                        <a:lnSpc>
                          <a:spcPct val="115000"/>
                        </a:lnSpc>
                        <a:spcBef>
                          <a:spcPts val="600"/>
                        </a:spcBef>
                        <a:spcAft>
                          <a:spcPts val="600"/>
                        </a:spcAft>
                      </a:pPr>
                      <a:r>
                        <a:rPr lang="en-US" sz="1800">
                          <a:effectLst/>
                        </a:rPr>
                        <a:t>Secondary English Learner Newcomer Program</a:t>
                      </a:r>
                      <a:endParaRPr lang="en-US" sz="1800">
                        <a:effectLst/>
                        <a:latin typeface="Century Gothic" panose="020B0502020202020204" pitchFamily="34" charset="0"/>
                        <a:ea typeface="Arial" panose="020B0604020202020204" pitchFamily="34" charset="0"/>
                      </a:endParaRPr>
                    </a:p>
                  </a:txBody>
                  <a:tcPr marL="39924" marR="3992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15000"/>
                        </a:lnSpc>
                        <a:spcBef>
                          <a:spcPts val="600"/>
                        </a:spcBef>
                        <a:spcAft>
                          <a:spcPts val="600"/>
                        </a:spcAft>
                      </a:pPr>
                      <a:r>
                        <a:rPr lang="en-US" sz="1800">
                          <a:effectLst/>
                        </a:rPr>
                        <a:t>→</a:t>
                      </a:r>
                      <a:endParaRPr lang="en-US" sz="1800" b="1">
                        <a:effectLst/>
                        <a:latin typeface="Century Gothic" panose="020B0502020202020204" pitchFamily="34" charset="0"/>
                        <a:ea typeface="Arial" panose="020B0604020202020204" pitchFamily="34" charset="0"/>
                      </a:endParaRPr>
                    </a:p>
                  </a:txBody>
                  <a:tcPr marL="39924" marR="3992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l">
                        <a:lnSpc>
                          <a:spcPct val="115000"/>
                        </a:lnSpc>
                        <a:spcBef>
                          <a:spcPts val="600"/>
                        </a:spcBef>
                        <a:spcAft>
                          <a:spcPts val="600"/>
                        </a:spcAft>
                      </a:pPr>
                      <a:r>
                        <a:rPr lang="en-US" sz="1800">
                          <a:effectLst/>
                        </a:rPr>
                        <a:t>Secondary English Learner Newcomer Program</a:t>
                      </a:r>
                    </a:p>
                  </a:txBody>
                  <a:tcPr marL="39924" marR="3992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921853982"/>
                  </a:ext>
                </a:extLst>
              </a:tr>
              <a:tr h="457200">
                <a:tc>
                  <a:txBody>
                    <a:bodyPr/>
                    <a:lstStyle/>
                    <a:p>
                      <a:pPr marL="0" marR="0" algn="l">
                        <a:lnSpc>
                          <a:spcPct val="115000"/>
                        </a:lnSpc>
                        <a:spcBef>
                          <a:spcPts val="600"/>
                        </a:spcBef>
                        <a:spcAft>
                          <a:spcPts val="600"/>
                        </a:spcAft>
                      </a:pPr>
                      <a:r>
                        <a:rPr lang="en-US" sz="1800">
                          <a:effectLst/>
                        </a:rPr>
                        <a:t>Accelerated Learning Program for Long Term English Learners </a:t>
                      </a:r>
                      <a:endParaRPr lang="en-US" sz="1800">
                        <a:effectLst/>
                        <a:latin typeface="Century Gothic" panose="020B0502020202020204" pitchFamily="34" charset="0"/>
                        <a:ea typeface="Arial" panose="020B0604020202020204" pitchFamily="34" charset="0"/>
                      </a:endParaRPr>
                    </a:p>
                  </a:txBody>
                  <a:tcPr marL="39924" marR="3992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15000"/>
                        </a:lnSpc>
                        <a:spcBef>
                          <a:spcPts val="600"/>
                        </a:spcBef>
                        <a:spcAft>
                          <a:spcPts val="600"/>
                        </a:spcAft>
                      </a:pPr>
                      <a:r>
                        <a:rPr lang="en-US" sz="1800">
                          <a:effectLst/>
                        </a:rPr>
                        <a:t>→</a:t>
                      </a:r>
                      <a:endParaRPr lang="en-US" sz="1800" b="1">
                        <a:effectLst/>
                        <a:latin typeface="Century Gothic" panose="020B0502020202020204" pitchFamily="34" charset="0"/>
                        <a:ea typeface="Arial" panose="020B0604020202020204" pitchFamily="34" charset="0"/>
                      </a:endParaRPr>
                    </a:p>
                  </a:txBody>
                  <a:tcPr marL="39924" marR="3992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l">
                        <a:lnSpc>
                          <a:spcPct val="115000"/>
                        </a:lnSpc>
                        <a:spcBef>
                          <a:spcPts val="600"/>
                        </a:spcBef>
                        <a:spcAft>
                          <a:spcPts val="600"/>
                        </a:spcAft>
                      </a:pPr>
                      <a:r>
                        <a:rPr lang="en-US" sz="1800">
                          <a:effectLst/>
                        </a:rPr>
                        <a:t>Accelerated Learning Program for Long Term English Learners </a:t>
                      </a:r>
                      <a:endParaRPr lang="en-US" sz="1800">
                        <a:effectLst/>
                        <a:latin typeface="Century Gothic" panose="020B0502020202020204" pitchFamily="34" charset="0"/>
                        <a:ea typeface="Arial" panose="020B0604020202020204" pitchFamily="34" charset="0"/>
                      </a:endParaRPr>
                    </a:p>
                  </a:txBody>
                  <a:tcPr marL="39924" marR="3992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388558468"/>
                  </a:ext>
                </a:extLst>
              </a:tr>
            </a:tbl>
          </a:graphicData>
        </a:graphic>
      </p:graphicFrame>
      <p:sp>
        <p:nvSpPr>
          <p:cNvPr id="4" name="Pentagon 31">
            <a:extLst>
              <a:ext uri="{FF2B5EF4-FFF2-40B4-BE49-F238E27FC236}">
                <a16:creationId xmlns:a16="http://schemas.microsoft.com/office/drawing/2014/main" id="{C876F800-F555-4A9A-9831-E562577BA265}"/>
              </a:ext>
            </a:extLst>
          </p:cNvPr>
          <p:cNvSpPr/>
          <p:nvPr/>
        </p:nvSpPr>
        <p:spPr>
          <a:xfrm>
            <a:off x="0" y="6349316"/>
            <a:ext cx="9553904" cy="492370"/>
          </a:xfrm>
          <a:prstGeom prst="homePlate">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200" b="1">
              <a:solidFill>
                <a:prstClr val="black"/>
              </a:solidFill>
              <a:latin typeface="Century Gothic" panose="020B0502020202020204" pitchFamily="34" charset="0"/>
              <a:ea typeface="Century Gothic" charset="0"/>
              <a:cs typeface="Century Gothic" charset="0"/>
            </a:endParaRPr>
          </a:p>
        </p:txBody>
      </p:sp>
      <p:sp>
        <p:nvSpPr>
          <p:cNvPr id="5" name="TextBox 4">
            <a:extLst>
              <a:ext uri="{FF2B5EF4-FFF2-40B4-BE49-F238E27FC236}">
                <a16:creationId xmlns:a16="http://schemas.microsoft.com/office/drawing/2014/main" id="{471F7DE7-35F5-466B-BB26-1D8311B91284}"/>
              </a:ext>
            </a:extLst>
          </p:cNvPr>
          <p:cNvSpPr txBox="1"/>
          <p:nvPr/>
        </p:nvSpPr>
        <p:spPr>
          <a:xfrm>
            <a:off x="-1" y="6395270"/>
            <a:ext cx="9900745" cy="400110"/>
          </a:xfrm>
          <a:prstGeom prst="rect">
            <a:avLst/>
          </a:prstGeom>
          <a:noFill/>
        </p:spPr>
        <p:txBody>
          <a:bodyPr wrap="square" rtlCol="0">
            <a:spAutoFit/>
          </a:bodyPr>
          <a:lstStyle/>
          <a:p>
            <a:r>
              <a:rPr lang="en-US" sz="2000" b="1">
                <a:solidFill>
                  <a:prstClr val="black"/>
                </a:solidFill>
                <a:ea typeface="Century Gothic" charset="0"/>
                <a:cs typeface="Century Gothic" charset="0"/>
              </a:rPr>
              <a:t>Source: 2018 Master Plan for English Learners and Standard English Learners</a:t>
            </a:r>
            <a:r>
              <a:rPr lang="mr-IN" sz="2000" b="1">
                <a:solidFill>
                  <a:prstClr val="black"/>
                </a:solidFill>
                <a:ea typeface="Century Gothic" charset="0"/>
                <a:cs typeface="Century Gothic" charset="0"/>
              </a:rPr>
              <a:t>–</a:t>
            </a:r>
            <a:r>
              <a:rPr lang="en-US" sz="2000" b="1">
                <a:solidFill>
                  <a:prstClr val="black"/>
                </a:solidFill>
                <a:ea typeface="Century Gothic" charset="0"/>
                <a:cs typeface="Century Gothic" charset="0"/>
              </a:rPr>
              <a:t> Chapter 1</a:t>
            </a:r>
          </a:p>
        </p:txBody>
      </p:sp>
      <p:sp>
        <p:nvSpPr>
          <p:cNvPr id="6" name="Title 5">
            <a:extLst>
              <a:ext uri="{FF2B5EF4-FFF2-40B4-BE49-F238E27FC236}">
                <a16:creationId xmlns:a16="http://schemas.microsoft.com/office/drawing/2014/main" id="{8D4A781F-7FA1-4AA6-AD0A-D06022A4985D}"/>
              </a:ext>
            </a:extLst>
          </p:cNvPr>
          <p:cNvSpPr>
            <a:spLocks noGrp="1"/>
          </p:cNvSpPr>
          <p:nvPr>
            <p:ph type="title" idx="4294967295"/>
          </p:nvPr>
        </p:nvSpPr>
        <p:spPr>
          <a:xfrm>
            <a:off x="160836" y="123688"/>
            <a:ext cx="12183564" cy="927100"/>
          </a:xfrm>
        </p:spPr>
        <p:txBody>
          <a:bodyPr>
            <a:noAutofit/>
          </a:bodyPr>
          <a:lstStyle/>
          <a:p>
            <a:r>
              <a:rPr lang="en-US" sz="4000">
                <a:solidFill>
                  <a:schemeClr val="tx1"/>
                </a:solidFill>
              </a:rPr>
              <a:t>2018 Master Plan Instructional Program Options Updates</a:t>
            </a:r>
          </a:p>
        </p:txBody>
      </p:sp>
      <p:pic>
        <p:nvPicPr>
          <p:cNvPr id="7" name="Picture 6">
            <a:extLst>
              <a:ext uri="{FF2B5EF4-FFF2-40B4-BE49-F238E27FC236}">
                <a16:creationId xmlns:a16="http://schemas.microsoft.com/office/drawing/2014/main" id="{961363EF-1750-5947-B0A7-742C3488506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755433" y="2315619"/>
            <a:ext cx="1919540" cy="2536158"/>
          </a:xfrm>
          <a:prstGeom prst="rect">
            <a:avLst/>
          </a:prstGeom>
        </p:spPr>
      </p:pic>
      <p:sp>
        <p:nvSpPr>
          <p:cNvPr id="3" name="Rectangle 2">
            <a:extLst>
              <a:ext uri="{FF2B5EF4-FFF2-40B4-BE49-F238E27FC236}">
                <a16:creationId xmlns:a16="http://schemas.microsoft.com/office/drawing/2014/main" id="{83DE1FF1-5D8F-8C4E-806F-CCB9A947F67E}"/>
              </a:ext>
            </a:extLst>
          </p:cNvPr>
          <p:cNvSpPr/>
          <p:nvPr/>
        </p:nvSpPr>
        <p:spPr>
          <a:xfrm>
            <a:off x="457200" y="3708399"/>
            <a:ext cx="9096703" cy="648447"/>
          </a:xfrm>
          <a:prstGeom prst="rect">
            <a:avLst/>
          </a:prstGeom>
          <a:noFill/>
          <a:ln w="508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CFD90CF4-A0AA-4741-8231-B77B74DED05A}"/>
              </a:ext>
            </a:extLst>
          </p:cNvPr>
          <p:cNvSpPr/>
          <p:nvPr/>
        </p:nvSpPr>
        <p:spPr>
          <a:xfrm>
            <a:off x="457199" y="4356847"/>
            <a:ext cx="9096703" cy="418071"/>
          </a:xfrm>
          <a:prstGeom prst="rect">
            <a:avLst/>
          </a:prstGeom>
          <a:noFill/>
          <a:ln w="508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99FEA8BF-E149-8845-BB02-4544983475F2}"/>
              </a:ext>
            </a:extLst>
          </p:cNvPr>
          <p:cNvSpPr/>
          <p:nvPr/>
        </p:nvSpPr>
        <p:spPr>
          <a:xfrm>
            <a:off x="457197" y="1894315"/>
            <a:ext cx="9096703" cy="470648"/>
          </a:xfrm>
          <a:prstGeom prst="rect">
            <a:avLst/>
          </a:prstGeom>
          <a:noFill/>
          <a:ln w="508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A4C52C56-26B2-8A43-A1C6-DA0A24197D31}"/>
              </a:ext>
            </a:extLst>
          </p:cNvPr>
          <p:cNvSpPr/>
          <p:nvPr/>
        </p:nvSpPr>
        <p:spPr>
          <a:xfrm>
            <a:off x="457196" y="2793883"/>
            <a:ext cx="9096703" cy="470647"/>
          </a:xfrm>
          <a:prstGeom prst="rect">
            <a:avLst/>
          </a:prstGeom>
          <a:noFill/>
          <a:ln w="508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0501026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9" grpId="0" animBg="1"/>
      <p:bldP spid="10" grpId="0" animBg="1"/>
      <p:bldP spid="11"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 name="Rectangle 59"/>
          <p:cNvSpPr/>
          <p:nvPr/>
        </p:nvSpPr>
        <p:spPr>
          <a:xfrm>
            <a:off x="39831" y="2212160"/>
            <a:ext cx="12112338" cy="3682737"/>
          </a:xfrm>
          <a:prstGeom prst="rect">
            <a:avLst/>
          </a:prstGeom>
          <a:solidFill>
            <a:schemeClr val="bg2">
              <a:lumMod val="60000"/>
              <a:lumOff val="40000"/>
              <a:alpha val="1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399" tIns="60699" rIns="121399" bIns="60699" rtlCol="0" anchor="ctr">
            <a:normAutofit/>
          </a:bodyPr>
          <a:lstStyle/>
          <a:p>
            <a:pPr algn="ctr"/>
            <a:endParaRPr lang="en-US" sz="2873"/>
          </a:p>
        </p:txBody>
      </p:sp>
      <p:grpSp>
        <p:nvGrpSpPr>
          <p:cNvPr id="4" name="Group 3">
            <a:extLst>
              <a:ext uri="{FF2B5EF4-FFF2-40B4-BE49-F238E27FC236}">
                <a16:creationId xmlns:a16="http://schemas.microsoft.com/office/drawing/2014/main" id="{328D1A0F-85E4-408E-B473-29D5BA2ADF12}"/>
              </a:ext>
            </a:extLst>
          </p:cNvPr>
          <p:cNvGrpSpPr/>
          <p:nvPr/>
        </p:nvGrpSpPr>
        <p:grpSpPr>
          <a:xfrm>
            <a:off x="3009865" y="5305659"/>
            <a:ext cx="1769482" cy="1587501"/>
            <a:chOff x="2242176" y="3923259"/>
            <a:chExt cx="1335840" cy="1190625"/>
          </a:xfrm>
        </p:grpSpPr>
        <p:sp>
          <p:nvSpPr>
            <p:cNvPr id="24" name="Freeform 23"/>
            <p:cNvSpPr>
              <a:spLocks noChangeArrowheads="1"/>
            </p:cNvSpPr>
            <p:nvPr/>
          </p:nvSpPr>
          <p:spPr bwMode="auto">
            <a:xfrm>
              <a:off x="2295316" y="3923259"/>
              <a:ext cx="1282700" cy="1190625"/>
            </a:xfrm>
            <a:custGeom>
              <a:avLst/>
              <a:gdLst>
                <a:gd name="T0" fmla="*/ 3563 w 3564"/>
                <a:gd name="T1" fmla="*/ 0 h 3595"/>
                <a:gd name="T2" fmla="*/ 0 w 3564"/>
                <a:gd name="T3" fmla="*/ 0 h 3595"/>
                <a:gd name="T4" fmla="*/ 0 w 3564"/>
                <a:gd name="T5" fmla="*/ 3594 h 3595"/>
                <a:gd name="T6" fmla="*/ 3563 w 3564"/>
                <a:gd name="T7" fmla="*/ 3594 h 3595"/>
                <a:gd name="T8" fmla="*/ 3563 w 3564"/>
                <a:gd name="T9" fmla="*/ 0 h 3595"/>
              </a:gdLst>
              <a:ahLst/>
              <a:cxnLst>
                <a:cxn ang="0">
                  <a:pos x="T0" y="T1"/>
                </a:cxn>
                <a:cxn ang="0">
                  <a:pos x="T2" y="T3"/>
                </a:cxn>
                <a:cxn ang="0">
                  <a:pos x="T4" y="T5"/>
                </a:cxn>
                <a:cxn ang="0">
                  <a:pos x="T6" y="T7"/>
                </a:cxn>
                <a:cxn ang="0">
                  <a:pos x="T8" y="T9"/>
                </a:cxn>
              </a:cxnLst>
              <a:rect l="0" t="0" r="r" b="b"/>
              <a:pathLst>
                <a:path w="3564" h="3595">
                  <a:moveTo>
                    <a:pt x="3563" y="0"/>
                  </a:moveTo>
                  <a:lnTo>
                    <a:pt x="0" y="0"/>
                  </a:lnTo>
                  <a:lnTo>
                    <a:pt x="0" y="3594"/>
                  </a:lnTo>
                  <a:lnTo>
                    <a:pt x="3563" y="3594"/>
                  </a:lnTo>
                  <a:lnTo>
                    <a:pt x="3563" y="0"/>
                  </a:lnTo>
                </a:path>
              </a:pathLst>
            </a:custGeom>
            <a:gradFill>
              <a:gsLst>
                <a:gs pos="0">
                  <a:srgbClr val="FF9300"/>
                </a:gs>
                <a:gs pos="100000">
                  <a:schemeClr val="bg2">
                    <a:lumMod val="20000"/>
                    <a:lumOff val="80000"/>
                    <a:alpha val="35000"/>
                  </a:schemeClr>
                </a:gs>
              </a:gsLst>
              <a:lin ang="5400000" scaled="1"/>
            </a:gradFill>
            <a:ln>
              <a:noFill/>
            </a:ln>
            <a:effectLst/>
            <a:extLst/>
          </p:spPr>
          <p:txBody>
            <a:bodyPr wrap="none" anchor="ctr">
              <a:normAutofit/>
            </a:bodyPr>
            <a:lstStyle/>
            <a:p>
              <a:endParaRPr lang="en-US" sz="2873">
                <a:highlight>
                  <a:srgbClr val="FF9300"/>
                </a:highlight>
              </a:endParaRPr>
            </a:p>
          </p:txBody>
        </p:sp>
        <p:sp>
          <p:nvSpPr>
            <p:cNvPr id="33" name="Triangle 32"/>
            <p:cNvSpPr/>
            <p:nvPr/>
          </p:nvSpPr>
          <p:spPr>
            <a:xfrm rot="10800000">
              <a:off x="2318558" y="4130373"/>
              <a:ext cx="1213994" cy="632420"/>
            </a:xfrm>
            <a:prstGeom prst="triangle">
              <a:avLst/>
            </a:prstGeom>
            <a:solidFill>
              <a:srgbClr val="FF9300">
                <a:alpha val="1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85000" lnSpcReduction="10000"/>
            </a:bodyPr>
            <a:lstStyle/>
            <a:p>
              <a:pPr algn="ctr"/>
              <a:endParaRPr lang="en-US" sz="2873"/>
            </a:p>
          </p:txBody>
        </p:sp>
        <p:sp>
          <p:nvSpPr>
            <p:cNvPr id="5" name="TextBox 4"/>
            <p:cNvSpPr txBox="1"/>
            <p:nvPr/>
          </p:nvSpPr>
          <p:spPr>
            <a:xfrm>
              <a:off x="2242176" y="4088189"/>
              <a:ext cx="380232" cy="553998"/>
            </a:xfrm>
            <a:prstGeom prst="rect">
              <a:avLst/>
            </a:prstGeom>
            <a:noFill/>
          </p:spPr>
          <p:txBody>
            <a:bodyPr wrap="none" rtlCol="0">
              <a:normAutofit/>
            </a:bodyPr>
            <a:lstStyle/>
            <a:p>
              <a:r>
                <a:rPr lang="en-US" sz="3400" b="1"/>
                <a:t>ELPAC 1</a:t>
              </a:r>
            </a:p>
          </p:txBody>
        </p:sp>
      </p:grpSp>
      <p:grpSp>
        <p:nvGrpSpPr>
          <p:cNvPr id="8" name="Group 7">
            <a:extLst>
              <a:ext uri="{FF2B5EF4-FFF2-40B4-BE49-F238E27FC236}">
                <a16:creationId xmlns:a16="http://schemas.microsoft.com/office/drawing/2014/main" id="{34111137-BADE-4919-8F96-DBF0CD7A6234}"/>
              </a:ext>
            </a:extLst>
          </p:cNvPr>
          <p:cNvGrpSpPr/>
          <p:nvPr/>
        </p:nvGrpSpPr>
        <p:grpSpPr>
          <a:xfrm>
            <a:off x="4764629" y="4704738"/>
            <a:ext cx="1749006" cy="2153264"/>
            <a:chOff x="3566905" y="3528551"/>
            <a:chExt cx="1320382" cy="1614948"/>
          </a:xfrm>
        </p:grpSpPr>
        <p:sp>
          <p:nvSpPr>
            <p:cNvPr id="11" name="Freeform 10"/>
            <p:cNvSpPr>
              <a:spLocks noChangeArrowheads="1"/>
            </p:cNvSpPr>
            <p:nvPr/>
          </p:nvSpPr>
          <p:spPr bwMode="auto">
            <a:xfrm>
              <a:off x="3566905" y="3528551"/>
              <a:ext cx="1293812" cy="1614948"/>
            </a:xfrm>
            <a:custGeom>
              <a:avLst/>
              <a:gdLst>
                <a:gd name="T0" fmla="*/ 3594 w 3595"/>
                <a:gd name="T1" fmla="*/ 0 h 3595"/>
                <a:gd name="T2" fmla="*/ 0 w 3595"/>
                <a:gd name="T3" fmla="*/ 0 h 3595"/>
                <a:gd name="T4" fmla="*/ 0 w 3595"/>
                <a:gd name="T5" fmla="*/ 3594 h 3595"/>
                <a:gd name="T6" fmla="*/ 3594 w 3595"/>
                <a:gd name="T7" fmla="*/ 3594 h 3595"/>
                <a:gd name="T8" fmla="*/ 3594 w 3595"/>
                <a:gd name="T9" fmla="*/ 0 h 3595"/>
              </a:gdLst>
              <a:ahLst/>
              <a:cxnLst>
                <a:cxn ang="0">
                  <a:pos x="T0" y="T1"/>
                </a:cxn>
                <a:cxn ang="0">
                  <a:pos x="T2" y="T3"/>
                </a:cxn>
                <a:cxn ang="0">
                  <a:pos x="T4" y="T5"/>
                </a:cxn>
                <a:cxn ang="0">
                  <a:pos x="T6" y="T7"/>
                </a:cxn>
                <a:cxn ang="0">
                  <a:pos x="T8" y="T9"/>
                </a:cxn>
              </a:cxnLst>
              <a:rect l="0" t="0" r="r" b="b"/>
              <a:pathLst>
                <a:path w="3595" h="3595">
                  <a:moveTo>
                    <a:pt x="3594" y="0"/>
                  </a:moveTo>
                  <a:lnTo>
                    <a:pt x="0" y="0"/>
                  </a:lnTo>
                  <a:lnTo>
                    <a:pt x="0" y="3594"/>
                  </a:lnTo>
                  <a:lnTo>
                    <a:pt x="3594" y="3594"/>
                  </a:lnTo>
                  <a:lnTo>
                    <a:pt x="3594" y="0"/>
                  </a:lnTo>
                </a:path>
              </a:pathLst>
            </a:custGeom>
            <a:gradFill>
              <a:gsLst>
                <a:gs pos="0">
                  <a:schemeClr val="tx2">
                    <a:lumMod val="50000"/>
                  </a:schemeClr>
                </a:gs>
                <a:gs pos="100000">
                  <a:schemeClr val="bg2">
                    <a:lumMod val="20000"/>
                    <a:lumOff val="80000"/>
                    <a:alpha val="35000"/>
                  </a:schemeClr>
                </a:gs>
              </a:gsLst>
              <a:lin ang="5400000" scaled="1"/>
            </a:gradFill>
            <a:ln>
              <a:noFill/>
            </a:ln>
            <a:effectLst/>
            <a:extLst/>
          </p:spPr>
          <p:txBody>
            <a:bodyPr wrap="none" anchor="ctr">
              <a:normAutofit/>
            </a:bodyPr>
            <a:lstStyle/>
            <a:p>
              <a:endParaRPr lang="en-US" sz="2873"/>
            </a:p>
          </p:txBody>
        </p:sp>
        <p:sp>
          <p:nvSpPr>
            <p:cNvPr id="2" name="Triangle 1"/>
            <p:cNvSpPr/>
            <p:nvPr/>
          </p:nvSpPr>
          <p:spPr>
            <a:xfrm rot="10800000">
              <a:off x="3607608" y="3628189"/>
              <a:ext cx="1213994" cy="632420"/>
            </a:xfrm>
            <a:prstGeom prst="triangle">
              <a:avLst/>
            </a:prstGeom>
            <a:solidFill>
              <a:schemeClr val="bg1">
                <a:alpha val="1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85000" lnSpcReduction="10000"/>
            </a:bodyPr>
            <a:lstStyle/>
            <a:p>
              <a:pPr algn="ctr"/>
              <a:endParaRPr lang="en-US" sz="2873"/>
            </a:p>
          </p:txBody>
        </p:sp>
        <p:sp>
          <p:nvSpPr>
            <p:cNvPr id="38" name="TextBox 37"/>
            <p:cNvSpPr txBox="1"/>
            <p:nvPr/>
          </p:nvSpPr>
          <p:spPr>
            <a:xfrm>
              <a:off x="3593476" y="3824722"/>
              <a:ext cx="1293811" cy="742235"/>
            </a:xfrm>
            <a:prstGeom prst="rect">
              <a:avLst/>
            </a:prstGeom>
            <a:noFill/>
          </p:spPr>
          <p:txBody>
            <a:bodyPr wrap="square" rtlCol="0">
              <a:normAutofit fontScale="85000" lnSpcReduction="10000"/>
            </a:bodyPr>
            <a:lstStyle/>
            <a:p>
              <a:r>
                <a:rPr lang="en-US" sz="3990" b="1"/>
                <a:t>ELPAC  2</a:t>
              </a:r>
            </a:p>
          </p:txBody>
        </p:sp>
      </p:grpSp>
      <p:grpSp>
        <p:nvGrpSpPr>
          <p:cNvPr id="9" name="Group 8">
            <a:extLst>
              <a:ext uri="{FF2B5EF4-FFF2-40B4-BE49-F238E27FC236}">
                <a16:creationId xmlns:a16="http://schemas.microsoft.com/office/drawing/2014/main" id="{B744E1EB-D1E0-40F1-8205-07ED7645CB4C}"/>
              </a:ext>
            </a:extLst>
          </p:cNvPr>
          <p:cNvGrpSpPr/>
          <p:nvPr/>
        </p:nvGrpSpPr>
        <p:grpSpPr>
          <a:xfrm>
            <a:off x="6446932" y="4035044"/>
            <a:ext cx="1699093" cy="2858116"/>
            <a:chOff x="4860717" y="3018766"/>
            <a:chExt cx="1282700" cy="2143587"/>
          </a:xfrm>
        </p:grpSpPr>
        <p:sp>
          <p:nvSpPr>
            <p:cNvPr id="12" name="Freeform 11"/>
            <p:cNvSpPr>
              <a:spLocks noChangeArrowheads="1"/>
            </p:cNvSpPr>
            <p:nvPr/>
          </p:nvSpPr>
          <p:spPr bwMode="auto">
            <a:xfrm>
              <a:off x="4860717" y="3018766"/>
              <a:ext cx="1282700" cy="2143587"/>
            </a:xfrm>
            <a:custGeom>
              <a:avLst/>
              <a:gdLst>
                <a:gd name="T0" fmla="*/ 3563 w 3564"/>
                <a:gd name="T1" fmla="*/ 0 h 3595"/>
                <a:gd name="T2" fmla="*/ 0 w 3564"/>
                <a:gd name="T3" fmla="*/ 0 h 3595"/>
                <a:gd name="T4" fmla="*/ 0 w 3564"/>
                <a:gd name="T5" fmla="*/ 3594 h 3595"/>
                <a:gd name="T6" fmla="*/ 3563 w 3564"/>
                <a:gd name="T7" fmla="*/ 3594 h 3595"/>
                <a:gd name="T8" fmla="*/ 3563 w 3564"/>
                <a:gd name="T9" fmla="*/ 0 h 3595"/>
              </a:gdLst>
              <a:ahLst/>
              <a:cxnLst>
                <a:cxn ang="0">
                  <a:pos x="T0" y="T1"/>
                </a:cxn>
                <a:cxn ang="0">
                  <a:pos x="T2" y="T3"/>
                </a:cxn>
                <a:cxn ang="0">
                  <a:pos x="T4" y="T5"/>
                </a:cxn>
                <a:cxn ang="0">
                  <a:pos x="T6" y="T7"/>
                </a:cxn>
                <a:cxn ang="0">
                  <a:pos x="T8" y="T9"/>
                </a:cxn>
              </a:cxnLst>
              <a:rect l="0" t="0" r="r" b="b"/>
              <a:pathLst>
                <a:path w="3564" h="3595">
                  <a:moveTo>
                    <a:pt x="3563" y="0"/>
                  </a:moveTo>
                  <a:lnTo>
                    <a:pt x="0" y="0"/>
                  </a:lnTo>
                  <a:lnTo>
                    <a:pt x="0" y="3594"/>
                  </a:lnTo>
                  <a:lnTo>
                    <a:pt x="3563" y="3594"/>
                  </a:lnTo>
                  <a:lnTo>
                    <a:pt x="3563" y="0"/>
                  </a:lnTo>
                </a:path>
              </a:pathLst>
            </a:custGeom>
            <a:gradFill>
              <a:gsLst>
                <a:gs pos="0">
                  <a:schemeClr val="accent1">
                    <a:lumMod val="40000"/>
                    <a:lumOff val="60000"/>
                  </a:schemeClr>
                </a:gs>
                <a:gs pos="100000">
                  <a:schemeClr val="bg2">
                    <a:lumMod val="20000"/>
                    <a:lumOff val="80000"/>
                    <a:alpha val="35000"/>
                  </a:schemeClr>
                </a:gs>
              </a:gsLst>
              <a:lin ang="5400000" scaled="1"/>
            </a:gradFill>
            <a:ln>
              <a:noFill/>
            </a:ln>
            <a:effectLst/>
            <a:extLst/>
          </p:spPr>
          <p:txBody>
            <a:bodyPr wrap="none" anchor="ctr">
              <a:normAutofit/>
            </a:bodyPr>
            <a:lstStyle/>
            <a:p>
              <a:endParaRPr lang="en-US" sz="2873"/>
            </a:p>
          </p:txBody>
        </p:sp>
        <p:sp>
          <p:nvSpPr>
            <p:cNvPr id="35" name="Triangle 34"/>
            <p:cNvSpPr/>
            <p:nvPr/>
          </p:nvSpPr>
          <p:spPr>
            <a:xfrm rot="10800000">
              <a:off x="4899832" y="3114663"/>
              <a:ext cx="1213994" cy="632420"/>
            </a:xfrm>
            <a:prstGeom prst="triangle">
              <a:avLst/>
            </a:prstGeom>
            <a:solidFill>
              <a:schemeClr val="bg1">
                <a:alpha val="1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85000" lnSpcReduction="10000"/>
            </a:bodyPr>
            <a:lstStyle/>
            <a:p>
              <a:pPr algn="ctr"/>
              <a:endParaRPr lang="en-US" sz="2873"/>
            </a:p>
          </p:txBody>
        </p:sp>
        <p:sp>
          <p:nvSpPr>
            <p:cNvPr id="39" name="TextBox 38"/>
            <p:cNvSpPr txBox="1"/>
            <p:nvPr/>
          </p:nvSpPr>
          <p:spPr>
            <a:xfrm>
              <a:off x="4933200" y="3147734"/>
              <a:ext cx="1194756" cy="553998"/>
            </a:xfrm>
            <a:prstGeom prst="rect">
              <a:avLst/>
            </a:prstGeom>
            <a:noFill/>
          </p:spPr>
          <p:txBody>
            <a:bodyPr wrap="square" rtlCol="0">
              <a:normAutofit fontScale="85000" lnSpcReduction="10000"/>
            </a:bodyPr>
            <a:lstStyle/>
            <a:p>
              <a:r>
                <a:rPr lang="en-US" sz="3990" b="1"/>
                <a:t>ELPAC 3</a:t>
              </a:r>
            </a:p>
          </p:txBody>
        </p:sp>
      </p:grpSp>
      <p:sp>
        <p:nvSpPr>
          <p:cNvPr id="48" name="TextBox 47"/>
          <p:cNvSpPr txBox="1"/>
          <p:nvPr/>
        </p:nvSpPr>
        <p:spPr>
          <a:xfrm>
            <a:off x="178939" y="128805"/>
            <a:ext cx="2531909" cy="636073"/>
          </a:xfrm>
          <a:prstGeom prst="rect">
            <a:avLst/>
          </a:prstGeom>
          <a:noFill/>
        </p:spPr>
        <p:txBody>
          <a:bodyPr wrap="none" lIns="121399" tIns="60699" rIns="121399" bIns="60699" rtlCol="0">
            <a:normAutofit/>
          </a:bodyPr>
          <a:lstStyle/>
          <a:p>
            <a:endParaRPr lang="en-US" sz="3351">
              <a:solidFill>
                <a:schemeClr val="tx2">
                  <a:lumMod val="25000"/>
                </a:schemeClr>
              </a:solidFill>
            </a:endParaRPr>
          </a:p>
        </p:txBody>
      </p:sp>
      <p:sp>
        <p:nvSpPr>
          <p:cNvPr id="49" name="TextBox 48"/>
          <p:cNvSpPr txBox="1"/>
          <p:nvPr/>
        </p:nvSpPr>
        <p:spPr>
          <a:xfrm>
            <a:off x="133436" y="258713"/>
            <a:ext cx="9288104" cy="615553"/>
          </a:xfrm>
          <a:prstGeom prst="rect">
            <a:avLst/>
          </a:prstGeom>
          <a:noFill/>
        </p:spPr>
        <p:txBody>
          <a:bodyPr wrap="square" lIns="121399" tIns="60699" rIns="121399" bIns="60699" rtlCol="0">
            <a:noAutofit/>
          </a:bodyPr>
          <a:lstStyle/>
          <a:p>
            <a:endParaRPr lang="en-US" sz="2000" b="1"/>
          </a:p>
        </p:txBody>
      </p:sp>
      <p:grpSp>
        <p:nvGrpSpPr>
          <p:cNvPr id="17" name="Group 16">
            <a:extLst>
              <a:ext uri="{FF2B5EF4-FFF2-40B4-BE49-F238E27FC236}">
                <a16:creationId xmlns:a16="http://schemas.microsoft.com/office/drawing/2014/main" id="{8C616A83-826D-4F3D-94E9-E1985CBD4637}"/>
              </a:ext>
            </a:extLst>
          </p:cNvPr>
          <p:cNvGrpSpPr/>
          <p:nvPr/>
        </p:nvGrpSpPr>
        <p:grpSpPr>
          <a:xfrm>
            <a:off x="3065538" y="3594482"/>
            <a:ext cx="1699092" cy="1897394"/>
            <a:chOff x="2284205" y="2695860"/>
            <a:chExt cx="1282700" cy="1423046"/>
          </a:xfrm>
          <a:solidFill>
            <a:srgbClr val="EE7D31"/>
          </a:solidFill>
        </p:grpSpPr>
        <p:sp>
          <p:nvSpPr>
            <p:cNvPr id="16" name="Freeform 15"/>
            <p:cNvSpPr>
              <a:spLocks noChangeArrowheads="1"/>
            </p:cNvSpPr>
            <p:nvPr/>
          </p:nvSpPr>
          <p:spPr bwMode="auto">
            <a:xfrm>
              <a:off x="2284205" y="2825093"/>
              <a:ext cx="1282700" cy="1293813"/>
            </a:xfrm>
            <a:custGeom>
              <a:avLst/>
              <a:gdLst>
                <a:gd name="T0" fmla="*/ 3563 w 3564"/>
                <a:gd name="T1" fmla="*/ 0 h 3595"/>
                <a:gd name="T2" fmla="*/ 0 w 3564"/>
                <a:gd name="T3" fmla="*/ 0 h 3595"/>
                <a:gd name="T4" fmla="*/ 0 w 3564"/>
                <a:gd name="T5" fmla="*/ 3594 h 3595"/>
                <a:gd name="T6" fmla="*/ 3563 w 3564"/>
                <a:gd name="T7" fmla="*/ 3594 h 3595"/>
                <a:gd name="T8" fmla="*/ 3563 w 3564"/>
                <a:gd name="T9" fmla="*/ 0 h 3595"/>
              </a:gdLst>
              <a:ahLst/>
              <a:cxnLst>
                <a:cxn ang="0">
                  <a:pos x="T0" y="T1"/>
                </a:cxn>
                <a:cxn ang="0">
                  <a:pos x="T2" y="T3"/>
                </a:cxn>
                <a:cxn ang="0">
                  <a:pos x="T4" y="T5"/>
                </a:cxn>
                <a:cxn ang="0">
                  <a:pos x="T6" y="T7"/>
                </a:cxn>
                <a:cxn ang="0">
                  <a:pos x="T8" y="T9"/>
                </a:cxn>
              </a:cxnLst>
              <a:rect l="0" t="0" r="r" b="b"/>
              <a:pathLst>
                <a:path w="3564" h="3595">
                  <a:moveTo>
                    <a:pt x="3563" y="0"/>
                  </a:moveTo>
                  <a:lnTo>
                    <a:pt x="0" y="0"/>
                  </a:lnTo>
                  <a:lnTo>
                    <a:pt x="0" y="3594"/>
                  </a:lnTo>
                  <a:lnTo>
                    <a:pt x="3563" y="3594"/>
                  </a:lnTo>
                  <a:lnTo>
                    <a:pt x="3563" y="0"/>
                  </a:lnTo>
                </a:path>
              </a:pathLst>
            </a:custGeom>
            <a:grpFill/>
            <a:ln w="15875">
              <a:solidFill>
                <a:schemeClr val="tx1"/>
              </a:solidFill>
            </a:ln>
            <a:effectLst>
              <a:outerShdw blurRad="50800" dist="76200" dir="2700000" algn="tl" rotWithShape="0">
                <a:prstClr val="black">
                  <a:alpha val="40000"/>
                </a:prstClr>
              </a:outerShdw>
            </a:effectLst>
            <a:extLst/>
          </p:spPr>
          <p:txBody>
            <a:bodyPr wrap="none" anchor="ctr">
              <a:normAutofit/>
            </a:bodyPr>
            <a:lstStyle/>
            <a:p>
              <a:endParaRPr lang="en-US" sz="2873"/>
            </a:p>
          </p:txBody>
        </p:sp>
        <p:sp>
          <p:nvSpPr>
            <p:cNvPr id="6" name="TextBox 5"/>
            <p:cNvSpPr txBox="1"/>
            <p:nvPr/>
          </p:nvSpPr>
          <p:spPr>
            <a:xfrm>
              <a:off x="2324353" y="3025137"/>
              <a:ext cx="1197203" cy="954107"/>
            </a:xfrm>
            <a:prstGeom prst="rect">
              <a:avLst/>
            </a:prstGeom>
            <a:solidFill>
              <a:srgbClr val="FF9300"/>
            </a:solidFill>
          </p:spPr>
          <p:txBody>
            <a:bodyPr wrap="square" rtlCol="0">
              <a:normAutofit/>
            </a:bodyPr>
            <a:lstStyle/>
            <a:p>
              <a:pPr algn="ctr"/>
              <a:r>
                <a:rPr lang="en-US" sz="3200" b="1"/>
                <a:t>L</a:t>
              </a:r>
              <a:r>
                <a:rPr lang="en-US" sz="3200" b="1" baseline="30000"/>
                <a:t>2</a:t>
              </a:r>
              <a:r>
                <a:rPr lang="en-US" sz="3200" b="1"/>
                <a:t>EAP</a:t>
              </a:r>
              <a:endParaRPr lang="en-US" sz="2873"/>
            </a:p>
          </p:txBody>
        </p:sp>
        <p:sp>
          <p:nvSpPr>
            <p:cNvPr id="7" name="Hexagon 6"/>
            <p:cNvSpPr/>
            <p:nvPr/>
          </p:nvSpPr>
          <p:spPr>
            <a:xfrm>
              <a:off x="2410783" y="2695860"/>
              <a:ext cx="1025638" cy="271002"/>
            </a:xfrm>
            <a:prstGeom prst="hexagon">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47500" lnSpcReduction="20000"/>
            </a:bodyPr>
            <a:lstStyle/>
            <a:p>
              <a:pPr algn="ctr"/>
              <a:endParaRPr lang="en-US" sz="2873"/>
            </a:p>
          </p:txBody>
        </p:sp>
      </p:grpSp>
      <p:grpSp>
        <p:nvGrpSpPr>
          <p:cNvPr id="32" name="Group 31">
            <a:extLst>
              <a:ext uri="{FF2B5EF4-FFF2-40B4-BE49-F238E27FC236}">
                <a16:creationId xmlns:a16="http://schemas.microsoft.com/office/drawing/2014/main" id="{A87B3B97-1C73-4291-8347-3F5104C5DD09}"/>
              </a:ext>
            </a:extLst>
          </p:cNvPr>
          <p:cNvGrpSpPr/>
          <p:nvPr/>
        </p:nvGrpSpPr>
        <p:grpSpPr>
          <a:xfrm>
            <a:off x="4764630" y="2909948"/>
            <a:ext cx="1713811" cy="1905841"/>
            <a:chOff x="3566905" y="2182458"/>
            <a:chExt cx="1293812" cy="1429381"/>
          </a:xfrm>
          <a:solidFill>
            <a:schemeClr val="bg1">
              <a:lumMod val="65000"/>
            </a:schemeClr>
          </a:solidFill>
        </p:grpSpPr>
        <p:grpSp>
          <p:nvGrpSpPr>
            <p:cNvPr id="25" name="Group 24">
              <a:extLst>
                <a:ext uri="{FF2B5EF4-FFF2-40B4-BE49-F238E27FC236}">
                  <a16:creationId xmlns:a16="http://schemas.microsoft.com/office/drawing/2014/main" id="{5FC2CA5E-6B5E-473B-BD74-280FD5745588}"/>
                </a:ext>
              </a:extLst>
            </p:cNvPr>
            <p:cNvGrpSpPr/>
            <p:nvPr/>
          </p:nvGrpSpPr>
          <p:grpSpPr>
            <a:xfrm>
              <a:off x="3566905" y="2318026"/>
              <a:ext cx="1293812" cy="1293813"/>
              <a:chOff x="3566905" y="2318026"/>
              <a:chExt cx="1293812" cy="1293813"/>
            </a:xfrm>
            <a:grpFill/>
          </p:grpSpPr>
          <p:sp>
            <p:nvSpPr>
              <p:cNvPr id="20" name="Freeform 19"/>
              <p:cNvSpPr>
                <a:spLocks noChangeArrowheads="1"/>
              </p:cNvSpPr>
              <p:nvPr/>
            </p:nvSpPr>
            <p:spPr bwMode="auto">
              <a:xfrm>
                <a:off x="3566905" y="2318026"/>
                <a:ext cx="1293812" cy="1293813"/>
              </a:xfrm>
              <a:custGeom>
                <a:avLst/>
                <a:gdLst>
                  <a:gd name="T0" fmla="*/ 3594 w 3595"/>
                  <a:gd name="T1" fmla="*/ 0 h 3595"/>
                  <a:gd name="T2" fmla="*/ 0 w 3595"/>
                  <a:gd name="T3" fmla="*/ 0 h 3595"/>
                  <a:gd name="T4" fmla="*/ 0 w 3595"/>
                  <a:gd name="T5" fmla="*/ 3594 h 3595"/>
                  <a:gd name="T6" fmla="*/ 3594 w 3595"/>
                  <a:gd name="T7" fmla="*/ 3594 h 3595"/>
                  <a:gd name="T8" fmla="*/ 3594 w 3595"/>
                  <a:gd name="T9" fmla="*/ 0 h 3595"/>
                </a:gdLst>
                <a:ahLst/>
                <a:cxnLst>
                  <a:cxn ang="0">
                    <a:pos x="T0" y="T1"/>
                  </a:cxn>
                  <a:cxn ang="0">
                    <a:pos x="T2" y="T3"/>
                  </a:cxn>
                  <a:cxn ang="0">
                    <a:pos x="T4" y="T5"/>
                  </a:cxn>
                  <a:cxn ang="0">
                    <a:pos x="T6" y="T7"/>
                  </a:cxn>
                  <a:cxn ang="0">
                    <a:pos x="T8" y="T9"/>
                  </a:cxn>
                </a:cxnLst>
                <a:rect l="0" t="0" r="r" b="b"/>
                <a:pathLst>
                  <a:path w="3595" h="3595">
                    <a:moveTo>
                      <a:pt x="3594" y="0"/>
                    </a:moveTo>
                    <a:lnTo>
                      <a:pt x="0" y="0"/>
                    </a:lnTo>
                    <a:lnTo>
                      <a:pt x="0" y="3594"/>
                    </a:lnTo>
                    <a:lnTo>
                      <a:pt x="3594" y="3594"/>
                    </a:lnTo>
                    <a:lnTo>
                      <a:pt x="3594" y="0"/>
                    </a:lnTo>
                  </a:path>
                </a:pathLst>
              </a:custGeom>
              <a:grpFill/>
              <a:ln w="15875">
                <a:solidFill>
                  <a:schemeClr val="tx1"/>
                </a:solidFill>
              </a:ln>
              <a:effectLst>
                <a:outerShdw blurRad="50800" dist="76200" dir="2700000" algn="tl" rotWithShape="0">
                  <a:prstClr val="black">
                    <a:alpha val="40000"/>
                  </a:prstClr>
                </a:outerShdw>
              </a:effectLst>
              <a:extLst/>
            </p:spPr>
            <p:txBody>
              <a:bodyPr wrap="none" anchor="ctr">
                <a:normAutofit/>
              </a:bodyPr>
              <a:lstStyle/>
              <a:p>
                <a:endParaRPr lang="en-US" sz="2873"/>
              </a:p>
            </p:txBody>
          </p:sp>
          <p:sp>
            <p:nvSpPr>
              <p:cNvPr id="42" name="TextBox 41"/>
              <p:cNvSpPr txBox="1"/>
              <p:nvPr/>
            </p:nvSpPr>
            <p:spPr>
              <a:xfrm>
                <a:off x="3624399" y="2470626"/>
                <a:ext cx="1197203" cy="954107"/>
              </a:xfrm>
              <a:prstGeom prst="rect">
                <a:avLst/>
              </a:prstGeom>
              <a:solidFill>
                <a:schemeClr val="bg1">
                  <a:lumMod val="75000"/>
                </a:schemeClr>
              </a:solidFill>
            </p:spPr>
            <p:txBody>
              <a:bodyPr wrap="square" rtlCol="0">
                <a:normAutofit/>
              </a:bodyPr>
              <a:lstStyle/>
              <a:p>
                <a:pPr algn="ctr"/>
                <a:r>
                  <a:rPr lang="en-US" sz="3200" b="1"/>
                  <a:t>L</a:t>
                </a:r>
                <a:r>
                  <a:rPr lang="en-US" sz="3200" b="1" baseline="30000"/>
                  <a:t>2</a:t>
                </a:r>
                <a:r>
                  <a:rPr lang="en-US" sz="3200" b="1"/>
                  <a:t>EAP</a:t>
                </a:r>
                <a:endParaRPr lang="en-US" sz="2873"/>
              </a:p>
            </p:txBody>
          </p:sp>
        </p:grpSp>
        <p:sp>
          <p:nvSpPr>
            <p:cNvPr id="50" name="Hexagon 49"/>
            <p:cNvSpPr/>
            <p:nvPr/>
          </p:nvSpPr>
          <p:spPr>
            <a:xfrm>
              <a:off x="3700992" y="2182458"/>
              <a:ext cx="1025638" cy="271002"/>
            </a:xfrm>
            <a:prstGeom prst="hexagon">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47500" lnSpcReduction="20000"/>
            </a:bodyPr>
            <a:lstStyle/>
            <a:p>
              <a:pPr algn="ctr"/>
              <a:endParaRPr lang="en-US" sz="2873"/>
            </a:p>
          </p:txBody>
        </p:sp>
      </p:grpSp>
      <p:grpSp>
        <p:nvGrpSpPr>
          <p:cNvPr id="34" name="Group 33">
            <a:extLst>
              <a:ext uri="{FF2B5EF4-FFF2-40B4-BE49-F238E27FC236}">
                <a16:creationId xmlns:a16="http://schemas.microsoft.com/office/drawing/2014/main" id="{6E11EC8A-8BB4-4CA1-BAF6-CA0BD33E8BB2}"/>
              </a:ext>
            </a:extLst>
          </p:cNvPr>
          <p:cNvGrpSpPr/>
          <p:nvPr/>
        </p:nvGrpSpPr>
        <p:grpSpPr>
          <a:xfrm>
            <a:off x="6478440" y="2222938"/>
            <a:ext cx="1699093" cy="1902817"/>
            <a:chOff x="4860717" y="1667201"/>
            <a:chExt cx="1282700" cy="1427113"/>
          </a:xfrm>
          <a:solidFill>
            <a:schemeClr val="accent2">
              <a:lumMod val="60000"/>
              <a:lumOff val="40000"/>
            </a:schemeClr>
          </a:solidFill>
        </p:grpSpPr>
        <p:grpSp>
          <p:nvGrpSpPr>
            <p:cNvPr id="26" name="Group 25">
              <a:extLst>
                <a:ext uri="{FF2B5EF4-FFF2-40B4-BE49-F238E27FC236}">
                  <a16:creationId xmlns:a16="http://schemas.microsoft.com/office/drawing/2014/main" id="{7CCCD81F-B4C7-4536-97B3-1AC82571DF9A}"/>
                </a:ext>
              </a:extLst>
            </p:cNvPr>
            <p:cNvGrpSpPr/>
            <p:nvPr/>
          </p:nvGrpSpPr>
          <p:grpSpPr>
            <a:xfrm>
              <a:off x="4860717" y="1800501"/>
              <a:ext cx="1282700" cy="1293813"/>
              <a:chOff x="4860717" y="1800501"/>
              <a:chExt cx="1282700" cy="1293813"/>
            </a:xfrm>
            <a:grpFill/>
          </p:grpSpPr>
          <p:sp>
            <p:nvSpPr>
              <p:cNvPr id="21" name="Freeform 20"/>
              <p:cNvSpPr>
                <a:spLocks noChangeArrowheads="1"/>
              </p:cNvSpPr>
              <p:nvPr/>
            </p:nvSpPr>
            <p:spPr bwMode="auto">
              <a:xfrm>
                <a:off x="4860717" y="1800501"/>
                <a:ext cx="1282700" cy="1293813"/>
              </a:xfrm>
              <a:custGeom>
                <a:avLst/>
                <a:gdLst>
                  <a:gd name="T0" fmla="*/ 3563 w 3564"/>
                  <a:gd name="T1" fmla="*/ 0 h 3595"/>
                  <a:gd name="T2" fmla="*/ 0 w 3564"/>
                  <a:gd name="T3" fmla="*/ 0 h 3595"/>
                  <a:gd name="T4" fmla="*/ 0 w 3564"/>
                  <a:gd name="T5" fmla="*/ 3594 h 3595"/>
                  <a:gd name="T6" fmla="*/ 3563 w 3564"/>
                  <a:gd name="T7" fmla="*/ 3594 h 3595"/>
                  <a:gd name="T8" fmla="*/ 3563 w 3564"/>
                  <a:gd name="T9" fmla="*/ 0 h 3595"/>
                </a:gdLst>
                <a:ahLst/>
                <a:cxnLst>
                  <a:cxn ang="0">
                    <a:pos x="T0" y="T1"/>
                  </a:cxn>
                  <a:cxn ang="0">
                    <a:pos x="T2" y="T3"/>
                  </a:cxn>
                  <a:cxn ang="0">
                    <a:pos x="T4" y="T5"/>
                  </a:cxn>
                  <a:cxn ang="0">
                    <a:pos x="T6" y="T7"/>
                  </a:cxn>
                  <a:cxn ang="0">
                    <a:pos x="T8" y="T9"/>
                  </a:cxn>
                </a:cxnLst>
                <a:rect l="0" t="0" r="r" b="b"/>
                <a:pathLst>
                  <a:path w="3564" h="3595">
                    <a:moveTo>
                      <a:pt x="3563" y="0"/>
                    </a:moveTo>
                    <a:lnTo>
                      <a:pt x="0" y="0"/>
                    </a:lnTo>
                    <a:lnTo>
                      <a:pt x="0" y="3594"/>
                    </a:lnTo>
                    <a:lnTo>
                      <a:pt x="3563" y="3594"/>
                    </a:lnTo>
                    <a:lnTo>
                      <a:pt x="3563" y="0"/>
                    </a:lnTo>
                  </a:path>
                </a:pathLst>
              </a:custGeom>
              <a:grpFill/>
              <a:ln w="15875" cap="flat">
                <a:solidFill>
                  <a:schemeClr val="tx1"/>
                </a:solidFill>
                <a:bevel/>
                <a:headEnd/>
                <a:tailEnd/>
              </a:ln>
              <a:effectLst>
                <a:outerShdw blurRad="63500" dist="38099" dir="2700000" algn="ctr" rotWithShape="0">
                  <a:srgbClr val="000000">
                    <a:alpha val="74998"/>
                  </a:srgbClr>
                </a:outerShdw>
              </a:effectLst>
              <a:extLst/>
            </p:spPr>
            <p:txBody>
              <a:bodyPr wrap="none" anchor="ctr">
                <a:normAutofit/>
              </a:bodyPr>
              <a:lstStyle/>
              <a:p>
                <a:endParaRPr lang="en-US" sz="2873"/>
              </a:p>
            </p:txBody>
          </p:sp>
          <p:sp>
            <p:nvSpPr>
              <p:cNvPr id="43" name="TextBox 42"/>
              <p:cNvSpPr txBox="1"/>
              <p:nvPr/>
            </p:nvSpPr>
            <p:spPr>
              <a:xfrm>
                <a:off x="4916319" y="1964863"/>
                <a:ext cx="1197203" cy="954107"/>
              </a:xfrm>
              <a:prstGeom prst="rect">
                <a:avLst/>
              </a:prstGeom>
              <a:solidFill>
                <a:schemeClr val="accent2">
                  <a:lumMod val="40000"/>
                  <a:lumOff val="60000"/>
                </a:schemeClr>
              </a:solidFill>
            </p:spPr>
            <p:txBody>
              <a:bodyPr wrap="square" rtlCol="0">
                <a:normAutofit/>
              </a:bodyPr>
              <a:lstStyle/>
              <a:p>
                <a:pPr algn="ctr"/>
                <a:r>
                  <a:rPr lang="en-US" sz="3200" b="1"/>
                  <a:t>L</a:t>
                </a:r>
                <a:r>
                  <a:rPr lang="en-US" sz="3200" b="1" baseline="30000"/>
                  <a:t>2</a:t>
                </a:r>
                <a:r>
                  <a:rPr lang="en-US" sz="3200" b="1"/>
                  <a:t>EAP</a:t>
                </a:r>
                <a:endParaRPr lang="en-US" sz="2873"/>
              </a:p>
            </p:txBody>
          </p:sp>
        </p:grpSp>
        <p:sp>
          <p:nvSpPr>
            <p:cNvPr id="51" name="Hexagon 50"/>
            <p:cNvSpPr/>
            <p:nvPr/>
          </p:nvSpPr>
          <p:spPr>
            <a:xfrm>
              <a:off x="4985893" y="1667201"/>
              <a:ext cx="1025638" cy="271002"/>
            </a:xfrm>
            <a:prstGeom prst="hexagon">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47500" lnSpcReduction="20000"/>
            </a:bodyPr>
            <a:lstStyle/>
            <a:p>
              <a:pPr algn="ctr"/>
              <a:endParaRPr lang="en-US" sz="2873"/>
            </a:p>
          </p:txBody>
        </p:sp>
      </p:grpSp>
      <p:sp>
        <p:nvSpPr>
          <p:cNvPr id="10" name="Title 9">
            <a:extLst>
              <a:ext uri="{FF2B5EF4-FFF2-40B4-BE49-F238E27FC236}">
                <a16:creationId xmlns:a16="http://schemas.microsoft.com/office/drawing/2014/main" id="{3610BCE6-E6A0-D649-973D-066969DDFEF4}"/>
              </a:ext>
            </a:extLst>
          </p:cNvPr>
          <p:cNvSpPr>
            <a:spLocks noGrp="1"/>
          </p:cNvSpPr>
          <p:nvPr>
            <p:ph type="title" idx="4294967295"/>
          </p:nvPr>
        </p:nvSpPr>
        <p:spPr>
          <a:xfrm>
            <a:off x="301437" y="-10620"/>
            <a:ext cx="11711624" cy="1449387"/>
          </a:xfrm>
        </p:spPr>
        <p:txBody>
          <a:bodyPr>
            <a:normAutofit fontScale="90000"/>
          </a:bodyPr>
          <a:lstStyle/>
          <a:p>
            <a:r>
              <a:rPr lang="en-US" sz="4000">
                <a:solidFill>
                  <a:schemeClr val="tx1"/>
                </a:solidFill>
              </a:rPr>
              <a:t>Language and Literacy in English Acceleration Program (L</a:t>
            </a:r>
            <a:r>
              <a:rPr lang="en-US" sz="4000" baseline="30000">
                <a:solidFill>
                  <a:schemeClr val="tx1"/>
                </a:solidFill>
              </a:rPr>
              <a:t>2</a:t>
            </a:r>
            <a:r>
              <a:rPr lang="en-US" sz="4000">
                <a:solidFill>
                  <a:schemeClr val="tx1"/>
                </a:solidFill>
              </a:rPr>
              <a:t>EAP)</a:t>
            </a:r>
            <a:br>
              <a:rPr lang="en-US" b="1"/>
            </a:br>
            <a:endParaRPr lang="en-US"/>
          </a:p>
        </p:txBody>
      </p:sp>
      <p:grpSp>
        <p:nvGrpSpPr>
          <p:cNvPr id="46" name="Group 45">
            <a:extLst>
              <a:ext uri="{FF2B5EF4-FFF2-40B4-BE49-F238E27FC236}">
                <a16:creationId xmlns:a16="http://schemas.microsoft.com/office/drawing/2014/main" id="{2DDAC4D0-71B9-5D42-908B-4F112BDA74C1}"/>
              </a:ext>
            </a:extLst>
          </p:cNvPr>
          <p:cNvGrpSpPr/>
          <p:nvPr/>
        </p:nvGrpSpPr>
        <p:grpSpPr>
          <a:xfrm>
            <a:off x="3429005" y="2045446"/>
            <a:ext cx="1198672" cy="1551285"/>
            <a:chOff x="3624607" y="103050"/>
            <a:chExt cx="1855788" cy="2386012"/>
          </a:xfrm>
          <a:gradFill flip="none" rotWithShape="1">
            <a:gsLst>
              <a:gs pos="0">
                <a:srgbClr val="0070C0"/>
              </a:gs>
              <a:gs pos="23000">
                <a:srgbClr val="0070C0"/>
              </a:gs>
              <a:gs pos="69000">
                <a:srgbClr val="0070C0"/>
              </a:gs>
              <a:gs pos="97000">
                <a:srgbClr val="0070C0"/>
              </a:gs>
            </a:gsLst>
            <a:path path="circle">
              <a:fillToRect l="50000" t="50000" r="50000" b="50000"/>
            </a:path>
            <a:tileRect/>
          </a:gradFill>
        </p:grpSpPr>
        <p:sp>
          <p:nvSpPr>
            <p:cNvPr id="47" name="Freeform 46">
              <a:extLst>
                <a:ext uri="{FF2B5EF4-FFF2-40B4-BE49-F238E27FC236}">
                  <a16:creationId xmlns:a16="http://schemas.microsoft.com/office/drawing/2014/main" id="{8C536D62-0B63-D847-A2E9-E8E1347B3F4D}"/>
                </a:ext>
              </a:extLst>
            </p:cNvPr>
            <p:cNvSpPr>
              <a:spLocks noChangeArrowheads="1"/>
            </p:cNvSpPr>
            <p:nvPr/>
          </p:nvSpPr>
          <p:spPr bwMode="auto">
            <a:xfrm>
              <a:off x="3624607" y="1520687"/>
              <a:ext cx="798513" cy="968375"/>
            </a:xfrm>
            <a:custGeom>
              <a:avLst/>
              <a:gdLst>
                <a:gd name="T0" fmla="*/ 1656 w 2219"/>
                <a:gd name="T1" fmla="*/ 0 h 2688"/>
                <a:gd name="T2" fmla="*/ 1656 w 2219"/>
                <a:gd name="T3" fmla="*/ 0 h 2688"/>
                <a:gd name="T4" fmla="*/ 1281 w 2219"/>
                <a:gd name="T5" fmla="*/ 1344 h 2688"/>
                <a:gd name="T6" fmla="*/ 187 w 2219"/>
                <a:gd name="T7" fmla="*/ 2093 h 2688"/>
                <a:gd name="T8" fmla="*/ 125 w 2219"/>
                <a:gd name="T9" fmla="*/ 2531 h 2688"/>
                <a:gd name="T10" fmla="*/ 375 w 2219"/>
                <a:gd name="T11" fmla="*/ 2687 h 2688"/>
                <a:gd name="T12" fmla="*/ 562 w 2219"/>
                <a:gd name="T13" fmla="*/ 2625 h 2688"/>
                <a:gd name="T14" fmla="*/ 1750 w 2219"/>
                <a:gd name="T15" fmla="*/ 1813 h 2688"/>
                <a:gd name="T16" fmla="*/ 1875 w 2219"/>
                <a:gd name="T17" fmla="*/ 1626 h 2688"/>
                <a:gd name="T18" fmla="*/ 2218 w 2219"/>
                <a:gd name="T19" fmla="*/ 438 h 2688"/>
                <a:gd name="T20" fmla="*/ 2187 w 2219"/>
                <a:gd name="T21" fmla="*/ 438 h 2688"/>
                <a:gd name="T22" fmla="*/ 1656 w 2219"/>
                <a:gd name="T23" fmla="*/ 0 h 26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19" h="2688">
                  <a:moveTo>
                    <a:pt x="1656" y="0"/>
                  </a:moveTo>
                  <a:lnTo>
                    <a:pt x="1656" y="0"/>
                  </a:lnTo>
                  <a:cubicBezTo>
                    <a:pt x="1281" y="1344"/>
                    <a:pt x="1281" y="1344"/>
                    <a:pt x="1281" y="1344"/>
                  </a:cubicBezTo>
                  <a:cubicBezTo>
                    <a:pt x="187" y="2093"/>
                    <a:pt x="187" y="2093"/>
                    <a:pt x="187" y="2093"/>
                  </a:cubicBezTo>
                  <a:cubicBezTo>
                    <a:pt x="31" y="2187"/>
                    <a:pt x="0" y="2375"/>
                    <a:pt x="125" y="2531"/>
                  </a:cubicBezTo>
                  <a:cubicBezTo>
                    <a:pt x="187" y="2625"/>
                    <a:pt x="281" y="2687"/>
                    <a:pt x="375" y="2687"/>
                  </a:cubicBezTo>
                  <a:cubicBezTo>
                    <a:pt x="437" y="2687"/>
                    <a:pt x="500" y="2656"/>
                    <a:pt x="562" y="2625"/>
                  </a:cubicBezTo>
                  <a:cubicBezTo>
                    <a:pt x="1750" y="1813"/>
                    <a:pt x="1750" y="1813"/>
                    <a:pt x="1750" y="1813"/>
                  </a:cubicBezTo>
                  <a:cubicBezTo>
                    <a:pt x="1812" y="1751"/>
                    <a:pt x="1843" y="1688"/>
                    <a:pt x="1875" y="1626"/>
                  </a:cubicBezTo>
                  <a:cubicBezTo>
                    <a:pt x="2218" y="438"/>
                    <a:pt x="2218" y="438"/>
                    <a:pt x="2218" y="438"/>
                  </a:cubicBezTo>
                  <a:cubicBezTo>
                    <a:pt x="2187" y="438"/>
                    <a:pt x="2187" y="438"/>
                    <a:pt x="2187" y="438"/>
                  </a:cubicBezTo>
                  <a:cubicBezTo>
                    <a:pt x="1781" y="219"/>
                    <a:pt x="1687" y="63"/>
                    <a:pt x="1656"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normAutofit/>
            </a:bodyPr>
            <a:lstStyle/>
            <a:p>
              <a:endParaRPr lang="en-US" sz="2873"/>
            </a:p>
          </p:txBody>
        </p:sp>
        <p:grpSp>
          <p:nvGrpSpPr>
            <p:cNvPr id="53" name="Group 52">
              <a:extLst>
                <a:ext uri="{FF2B5EF4-FFF2-40B4-BE49-F238E27FC236}">
                  <a16:creationId xmlns:a16="http://schemas.microsoft.com/office/drawing/2014/main" id="{C8A70D55-38A1-2B41-8CBB-38F95E6C7A1B}"/>
                </a:ext>
              </a:extLst>
            </p:cNvPr>
            <p:cNvGrpSpPr/>
            <p:nvPr/>
          </p:nvGrpSpPr>
          <p:grpSpPr>
            <a:xfrm>
              <a:off x="3680170" y="103050"/>
              <a:ext cx="1800225" cy="2339974"/>
              <a:chOff x="2946745" y="490676"/>
              <a:chExt cx="1800225" cy="2339974"/>
            </a:xfrm>
            <a:grpFill/>
          </p:grpSpPr>
          <p:sp>
            <p:nvSpPr>
              <p:cNvPr id="54" name="Freeform 53">
                <a:extLst>
                  <a:ext uri="{FF2B5EF4-FFF2-40B4-BE49-F238E27FC236}">
                    <a16:creationId xmlns:a16="http://schemas.microsoft.com/office/drawing/2014/main" id="{9A92D489-E7B4-774D-9144-BE59AA2EB372}"/>
                  </a:ext>
                </a:extLst>
              </p:cNvPr>
              <p:cNvSpPr>
                <a:spLocks noChangeArrowheads="1"/>
              </p:cNvSpPr>
              <p:nvPr/>
            </p:nvSpPr>
            <p:spPr bwMode="auto">
              <a:xfrm>
                <a:off x="2946745" y="1030426"/>
                <a:ext cx="1800225" cy="1800224"/>
              </a:xfrm>
              <a:custGeom>
                <a:avLst/>
                <a:gdLst>
                  <a:gd name="T0" fmla="*/ 4937 w 5001"/>
                  <a:gd name="T1" fmla="*/ 781 h 5000"/>
                  <a:gd name="T2" fmla="*/ 4937 w 5001"/>
                  <a:gd name="T3" fmla="*/ 781 h 5000"/>
                  <a:gd name="T4" fmla="*/ 4500 w 5001"/>
                  <a:gd name="T5" fmla="*/ 625 h 5000"/>
                  <a:gd name="T6" fmla="*/ 3656 w 5001"/>
                  <a:gd name="T7" fmla="*/ 969 h 5000"/>
                  <a:gd name="T8" fmla="*/ 3062 w 5001"/>
                  <a:gd name="T9" fmla="*/ 219 h 5000"/>
                  <a:gd name="T10" fmla="*/ 2844 w 5001"/>
                  <a:gd name="T11" fmla="*/ 94 h 5000"/>
                  <a:gd name="T12" fmla="*/ 2125 w 5001"/>
                  <a:gd name="T13" fmla="*/ 0 h 5000"/>
                  <a:gd name="T14" fmla="*/ 2031 w 5001"/>
                  <a:gd name="T15" fmla="*/ 0 h 5000"/>
                  <a:gd name="T16" fmla="*/ 1000 w 5001"/>
                  <a:gd name="T17" fmla="*/ 188 h 5000"/>
                  <a:gd name="T18" fmla="*/ 781 w 5001"/>
                  <a:gd name="T19" fmla="*/ 313 h 5000"/>
                  <a:gd name="T20" fmla="*/ 94 w 5001"/>
                  <a:gd name="T21" fmla="*/ 1313 h 5000"/>
                  <a:gd name="T22" fmla="*/ 187 w 5001"/>
                  <a:gd name="T23" fmla="*/ 1750 h 5000"/>
                  <a:gd name="T24" fmla="*/ 375 w 5001"/>
                  <a:gd name="T25" fmla="*/ 1813 h 5000"/>
                  <a:gd name="T26" fmla="*/ 625 w 5001"/>
                  <a:gd name="T27" fmla="*/ 1688 h 5000"/>
                  <a:gd name="T28" fmla="*/ 1250 w 5001"/>
                  <a:gd name="T29" fmla="*/ 781 h 5000"/>
                  <a:gd name="T30" fmla="*/ 1719 w 5001"/>
                  <a:gd name="T31" fmla="*/ 719 h 5000"/>
                  <a:gd name="T32" fmla="*/ 1594 w 5001"/>
                  <a:gd name="T33" fmla="*/ 2219 h 5000"/>
                  <a:gd name="T34" fmla="*/ 1625 w 5001"/>
                  <a:gd name="T35" fmla="*/ 2250 h 5000"/>
                  <a:gd name="T36" fmla="*/ 2156 w 5001"/>
                  <a:gd name="T37" fmla="*/ 2688 h 5000"/>
                  <a:gd name="T38" fmla="*/ 2156 w 5001"/>
                  <a:gd name="T39" fmla="*/ 2688 h 5000"/>
                  <a:gd name="T40" fmla="*/ 3094 w 5001"/>
                  <a:gd name="T41" fmla="*/ 3125 h 5000"/>
                  <a:gd name="T42" fmla="*/ 3375 w 5001"/>
                  <a:gd name="T43" fmla="*/ 4718 h 5000"/>
                  <a:gd name="T44" fmla="*/ 3687 w 5001"/>
                  <a:gd name="T45" fmla="*/ 4999 h 5000"/>
                  <a:gd name="T46" fmla="*/ 3750 w 5001"/>
                  <a:gd name="T47" fmla="*/ 4999 h 5000"/>
                  <a:gd name="T48" fmla="*/ 4000 w 5001"/>
                  <a:gd name="T49" fmla="*/ 4624 h 5000"/>
                  <a:gd name="T50" fmla="*/ 3687 w 5001"/>
                  <a:gd name="T51" fmla="*/ 2844 h 5000"/>
                  <a:gd name="T52" fmla="*/ 3531 w 5001"/>
                  <a:gd name="T53" fmla="*/ 2625 h 5000"/>
                  <a:gd name="T54" fmla="*/ 2812 w 5001"/>
                  <a:gd name="T55" fmla="*/ 2281 h 5000"/>
                  <a:gd name="T56" fmla="*/ 2906 w 5001"/>
                  <a:gd name="T57" fmla="*/ 1063 h 5000"/>
                  <a:gd name="T58" fmla="*/ 3312 w 5001"/>
                  <a:gd name="T59" fmla="*/ 1563 h 5000"/>
                  <a:gd name="T60" fmla="*/ 3687 w 5001"/>
                  <a:gd name="T61" fmla="*/ 1656 h 5000"/>
                  <a:gd name="T62" fmla="*/ 4750 w 5001"/>
                  <a:gd name="T63" fmla="*/ 1219 h 5000"/>
                  <a:gd name="T64" fmla="*/ 4937 w 5001"/>
                  <a:gd name="T65" fmla="*/ 781 h 50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001" h="5000">
                    <a:moveTo>
                      <a:pt x="4937" y="781"/>
                    </a:moveTo>
                    <a:lnTo>
                      <a:pt x="4937" y="781"/>
                    </a:lnTo>
                    <a:cubicBezTo>
                      <a:pt x="4844" y="625"/>
                      <a:pt x="4656" y="531"/>
                      <a:pt x="4500" y="625"/>
                    </a:cubicBezTo>
                    <a:cubicBezTo>
                      <a:pt x="3656" y="969"/>
                      <a:pt x="3656" y="969"/>
                      <a:pt x="3656" y="969"/>
                    </a:cubicBezTo>
                    <a:cubicBezTo>
                      <a:pt x="3062" y="219"/>
                      <a:pt x="3062" y="219"/>
                      <a:pt x="3062" y="219"/>
                    </a:cubicBezTo>
                    <a:cubicBezTo>
                      <a:pt x="3000" y="156"/>
                      <a:pt x="2937" y="125"/>
                      <a:pt x="2844" y="94"/>
                    </a:cubicBezTo>
                    <a:cubicBezTo>
                      <a:pt x="2125" y="0"/>
                      <a:pt x="2125" y="0"/>
                      <a:pt x="2125" y="0"/>
                    </a:cubicBezTo>
                    <a:cubicBezTo>
                      <a:pt x="2094" y="0"/>
                      <a:pt x="2062" y="0"/>
                      <a:pt x="2031" y="0"/>
                    </a:cubicBezTo>
                    <a:cubicBezTo>
                      <a:pt x="1000" y="188"/>
                      <a:pt x="1000" y="188"/>
                      <a:pt x="1000" y="188"/>
                    </a:cubicBezTo>
                    <a:cubicBezTo>
                      <a:pt x="906" y="188"/>
                      <a:pt x="844" y="250"/>
                      <a:pt x="781" y="313"/>
                    </a:cubicBezTo>
                    <a:cubicBezTo>
                      <a:pt x="94" y="1313"/>
                      <a:pt x="94" y="1313"/>
                      <a:pt x="94" y="1313"/>
                    </a:cubicBezTo>
                    <a:cubicBezTo>
                      <a:pt x="0" y="1438"/>
                      <a:pt x="31" y="1656"/>
                      <a:pt x="187" y="1750"/>
                    </a:cubicBezTo>
                    <a:cubicBezTo>
                      <a:pt x="219" y="1781"/>
                      <a:pt x="312" y="1813"/>
                      <a:pt x="375" y="1813"/>
                    </a:cubicBezTo>
                    <a:cubicBezTo>
                      <a:pt x="469" y="1813"/>
                      <a:pt x="562" y="1750"/>
                      <a:pt x="625" y="1688"/>
                    </a:cubicBezTo>
                    <a:cubicBezTo>
                      <a:pt x="1250" y="781"/>
                      <a:pt x="1250" y="781"/>
                      <a:pt x="1250" y="781"/>
                    </a:cubicBezTo>
                    <a:cubicBezTo>
                      <a:pt x="1719" y="719"/>
                      <a:pt x="1719" y="719"/>
                      <a:pt x="1719" y="719"/>
                    </a:cubicBezTo>
                    <a:cubicBezTo>
                      <a:pt x="1594" y="2219"/>
                      <a:pt x="1594" y="2219"/>
                      <a:pt x="1594" y="2219"/>
                    </a:cubicBezTo>
                    <a:cubicBezTo>
                      <a:pt x="1594" y="2219"/>
                      <a:pt x="1594" y="2250"/>
                      <a:pt x="1625" y="2250"/>
                    </a:cubicBezTo>
                    <a:cubicBezTo>
                      <a:pt x="1625" y="2312"/>
                      <a:pt x="1719" y="2500"/>
                      <a:pt x="2156" y="2688"/>
                    </a:cubicBezTo>
                    <a:lnTo>
                      <a:pt x="2156" y="2688"/>
                    </a:lnTo>
                    <a:cubicBezTo>
                      <a:pt x="2687" y="2969"/>
                      <a:pt x="3094" y="3125"/>
                      <a:pt x="3094" y="3125"/>
                    </a:cubicBezTo>
                    <a:cubicBezTo>
                      <a:pt x="3375" y="4718"/>
                      <a:pt x="3375" y="4718"/>
                      <a:pt x="3375" y="4718"/>
                    </a:cubicBezTo>
                    <a:cubicBezTo>
                      <a:pt x="3406" y="4874"/>
                      <a:pt x="3531" y="4999"/>
                      <a:pt x="3687" y="4999"/>
                    </a:cubicBezTo>
                    <a:cubicBezTo>
                      <a:pt x="3719" y="4999"/>
                      <a:pt x="3719" y="4999"/>
                      <a:pt x="3750" y="4999"/>
                    </a:cubicBezTo>
                    <a:cubicBezTo>
                      <a:pt x="3906" y="4968"/>
                      <a:pt x="4031" y="4780"/>
                      <a:pt x="4000" y="4624"/>
                    </a:cubicBezTo>
                    <a:cubicBezTo>
                      <a:pt x="3687" y="2844"/>
                      <a:pt x="3687" y="2844"/>
                      <a:pt x="3687" y="2844"/>
                    </a:cubicBezTo>
                    <a:cubicBezTo>
                      <a:pt x="3687" y="2750"/>
                      <a:pt x="3625" y="2656"/>
                      <a:pt x="3531" y="2625"/>
                    </a:cubicBezTo>
                    <a:cubicBezTo>
                      <a:pt x="2812" y="2281"/>
                      <a:pt x="2812" y="2281"/>
                      <a:pt x="2812" y="2281"/>
                    </a:cubicBezTo>
                    <a:cubicBezTo>
                      <a:pt x="2906" y="1063"/>
                      <a:pt x="2906" y="1063"/>
                      <a:pt x="2906" y="1063"/>
                    </a:cubicBezTo>
                    <a:cubicBezTo>
                      <a:pt x="3312" y="1563"/>
                      <a:pt x="3312" y="1563"/>
                      <a:pt x="3312" y="1563"/>
                    </a:cubicBezTo>
                    <a:cubicBezTo>
                      <a:pt x="3406" y="1688"/>
                      <a:pt x="3562" y="1719"/>
                      <a:pt x="3687" y="1656"/>
                    </a:cubicBezTo>
                    <a:cubicBezTo>
                      <a:pt x="4750" y="1219"/>
                      <a:pt x="4750" y="1219"/>
                      <a:pt x="4750" y="1219"/>
                    </a:cubicBezTo>
                    <a:cubicBezTo>
                      <a:pt x="4937" y="1125"/>
                      <a:pt x="5000" y="937"/>
                      <a:pt x="4937" y="781"/>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normAutofit/>
              </a:bodyPr>
              <a:lstStyle/>
              <a:p>
                <a:endParaRPr lang="en-US" sz="2873"/>
              </a:p>
            </p:txBody>
          </p:sp>
          <p:sp>
            <p:nvSpPr>
              <p:cNvPr id="55" name="Freeform 54">
                <a:extLst>
                  <a:ext uri="{FF2B5EF4-FFF2-40B4-BE49-F238E27FC236}">
                    <a16:creationId xmlns:a16="http://schemas.microsoft.com/office/drawing/2014/main" id="{1A4275DE-AE4B-AB4F-A84A-53A6F751E2BB}"/>
                  </a:ext>
                </a:extLst>
              </p:cNvPr>
              <p:cNvSpPr>
                <a:spLocks noChangeArrowheads="1"/>
              </p:cNvSpPr>
              <p:nvPr/>
            </p:nvSpPr>
            <p:spPr bwMode="auto">
              <a:xfrm>
                <a:off x="3656357" y="490676"/>
                <a:ext cx="495300" cy="495300"/>
              </a:xfrm>
              <a:custGeom>
                <a:avLst/>
                <a:gdLst>
                  <a:gd name="T0" fmla="*/ 687 w 1376"/>
                  <a:gd name="T1" fmla="*/ 1375 h 1376"/>
                  <a:gd name="T2" fmla="*/ 687 w 1376"/>
                  <a:gd name="T3" fmla="*/ 1375 h 1376"/>
                  <a:gd name="T4" fmla="*/ 1375 w 1376"/>
                  <a:gd name="T5" fmla="*/ 688 h 1376"/>
                  <a:gd name="T6" fmla="*/ 687 w 1376"/>
                  <a:gd name="T7" fmla="*/ 0 h 1376"/>
                  <a:gd name="T8" fmla="*/ 0 w 1376"/>
                  <a:gd name="T9" fmla="*/ 688 h 1376"/>
                  <a:gd name="T10" fmla="*/ 687 w 1376"/>
                  <a:gd name="T11" fmla="*/ 1375 h 1376"/>
                </a:gdLst>
                <a:ahLst/>
                <a:cxnLst>
                  <a:cxn ang="0">
                    <a:pos x="T0" y="T1"/>
                  </a:cxn>
                  <a:cxn ang="0">
                    <a:pos x="T2" y="T3"/>
                  </a:cxn>
                  <a:cxn ang="0">
                    <a:pos x="T4" y="T5"/>
                  </a:cxn>
                  <a:cxn ang="0">
                    <a:pos x="T6" y="T7"/>
                  </a:cxn>
                  <a:cxn ang="0">
                    <a:pos x="T8" y="T9"/>
                  </a:cxn>
                  <a:cxn ang="0">
                    <a:pos x="T10" y="T11"/>
                  </a:cxn>
                </a:cxnLst>
                <a:rect l="0" t="0" r="r" b="b"/>
                <a:pathLst>
                  <a:path w="1376" h="1376">
                    <a:moveTo>
                      <a:pt x="687" y="1375"/>
                    </a:moveTo>
                    <a:lnTo>
                      <a:pt x="687" y="1375"/>
                    </a:lnTo>
                    <a:cubicBezTo>
                      <a:pt x="1093" y="1375"/>
                      <a:pt x="1375" y="1063"/>
                      <a:pt x="1375" y="688"/>
                    </a:cubicBezTo>
                    <a:cubicBezTo>
                      <a:pt x="1375" y="313"/>
                      <a:pt x="1093" y="0"/>
                      <a:pt x="687" y="0"/>
                    </a:cubicBezTo>
                    <a:cubicBezTo>
                      <a:pt x="312" y="0"/>
                      <a:pt x="0" y="313"/>
                      <a:pt x="0" y="688"/>
                    </a:cubicBezTo>
                    <a:cubicBezTo>
                      <a:pt x="0" y="1063"/>
                      <a:pt x="312" y="1375"/>
                      <a:pt x="687" y="1375"/>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normAutofit fontScale="62500" lnSpcReduction="20000"/>
              </a:bodyPr>
              <a:lstStyle/>
              <a:p>
                <a:endParaRPr lang="en-US" sz="2873"/>
              </a:p>
            </p:txBody>
          </p:sp>
        </p:grpSp>
      </p:grpSp>
    </p:spTree>
    <p:extLst>
      <p:ext uri="{BB962C8B-B14F-4D97-AF65-F5344CB8AC3E}">
        <p14:creationId xmlns:p14="http://schemas.microsoft.com/office/powerpoint/2010/main" val="16804808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decel="61667"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1200" fill="hold"/>
                                        <p:tgtEl>
                                          <p:spTgt spid="17"/>
                                        </p:tgtEl>
                                        <p:attrNameLst>
                                          <p:attrName>ppt_x</p:attrName>
                                        </p:attrNameLst>
                                      </p:cBhvr>
                                      <p:tavLst>
                                        <p:tav tm="0">
                                          <p:val>
                                            <p:strVal val="#ppt_x"/>
                                          </p:val>
                                        </p:tav>
                                        <p:tav tm="100000">
                                          <p:val>
                                            <p:strVal val="#ppt_x"/>
                                          </p:val>
                                        </p:tav>
                                      </p:tavLst>
                                    </p:anim>
                                    <p:anim calcmode="lin" valueType="num">
                                      <p:cBhvr additive="base">
                                        <p:cTn id="8" dur="1200" fill="hold"/>
                                        <p:tgtEl>
                                          <p:spTgt spid="17"/>
                                        </p:tgtEl>
                                        <p:attrNameLst>
                                          <p:attrName>ppt_y</p:attrName>
                                        </p:attrNameLst>
                                      </p:cBhvr>
                                      <p:tavLst>
                                        <p:tav tm="0">
                                          <p:val>
                                            <p:strVal val="1+#ppt_h/2"/>
                                          </p:val>
                                        </p:tav>
                                        <p:tav tm="100000">
                                          <p:val>
                                            <p:strVal val="#ppt_y"/>
                                          </p:val>
                                        </p:tav>
                                      </p:tavLst>
                                    </p:anim>
                                  </p:childTnLst>
                                </p:cTn>
                              </p:par>
                            </p:childTnLst>
                          </p:cTn>
                        </p:par>
                        <p:par>
                          <p:cTn id="9" fill="hold">
                            <p:stCondLst>
                              <p:cond delay="1200"/>
                            </p:stCondLst>
                            <p:childTnLst>
                              <p:par>
                                <p:cTn id="10" presetID="47" presetClass="entr" presetSubtype="0"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decel="61667" fill="hold" nodeType="clickEffect">
                                  <p:stCondLst>
                                    <p:cond delay="0"/>
                                  </p:stCondLst>
                                  <p:childTnLst>
                                    <p:set>
                                      <p:cBhvr>
                                        <p:cTn id="18" dur="1" fill="hold">
                                          <p:stCondLst>
                                            <p:cond delay="0"/>
                                          </p:stCondLst>
                                        </p:cTn>
                                        <p:tgtEl>
                                          <p:spTgt spid="32"/>
                                        </p:tgtEl>
                                        <p:attrNameLst>
                                          <p:attrName>style.visibility</p:attrName>
                                        </p:attrNameLst>
                                      </p:cBhvr>
                                      <p:to>
                                        <p:strVal val="visible"/>
                                      </p:to>
                                    </p:set>
                                    <p:anim calcmode="lin" valueType="num">
                                      <p:cBhvr additive="base">
                                        <p:cTn id="19" dur="1200" fill="hold"/>
                                        <p:tgtEl>
                                          <p:spTgt spid="32"/>
                                        </p:tgtEl>
                                        <p:attrNameLst>
                                          <p:attrName>ppt_x</p:attrName>
                                        </p:attrNameLst>
                                      </p:cBhvr>
                                      <p:tavLst>
                                        <p:tav tm="0">
                                          <p:val>
                                            <p:strVal val="#ppt_x"/>
                                          </p:val>
                                        </p:tav>
                                        <p:tav tm="100000">
                                          <p:val>
                                            <p:strVal val="#ppt_x"/>
                                          </p:val>
                                        </p:tav>
                                      </p:tavLst>
                                    </p:anim>
                                    <p:anim calcmode="lin" valueType="num">
                                      <p:cBhvr additive="base">
                                        <p:cTn id="20" dur="1200" fill="hold"/>
                                        <p:tgtEl>
                                          <p:spTgt spid="32"/>
                                        </p:tgtEl>
                                        <p:attrNameLst>
                                          <p:attrName>ppt_y</p:attrName>
                                        </p:attrNameLst>
                                      </p:cBhvr>
                                      <p:tavLst>
                                        <p:tav tm="0">
                                          <p:val>
                                            <p:strVal val="1+#ppt_h/2"/>
                                          </p:val>
                                        </p:tav>
                                        <p:tav tm="100000">
                                          <p:val>
                                            <p:strVal val="#ppt_y"/>
                                          </p:val>
                                        </p:tav>
                                      </p:tavLst>
                                    </p:anim>
                                  </p:childTnLst>
                                </p:cTn>
                              </p:par>
                            </p:childTnLst>
                          </p:cTn>
                        </p:par>
                        <p:par>
                          <p:cTn id="21" fill="hold">
                            <p:stCondLst>
                              <p:cond delay="1200"/>
                            </p:stCondLst>
                            <p:childTnLst>
                              <p:par>
                                <p:cTn id="22" presetID="42" presetClass="entr" presetSubtype="0" fill="hold" nodeType="after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fade">
                                      <p:cBhvr>
                                        <p:cTn id="24" dur="1000"/>
                                        <p:tgtEl>
                                          <p:spTgt spid="8"/>
                                        </p:tgtEl>
                                      </p:cBhvr>
                                    </p:animEffect>
                                    <p:anim calcmode="lin" valueType="num">
                                      <p:cBhvr>
                                        <p:cTn id="25" dur="1000" fill="hold"/>
                                        <p:tgtEl>
                                          <p:spTgt spid="8"/>
                                        </p:tgtEl>
                                        <p:attrNameLst>
                                          <p:attrName>ppt_x</p:attrName>
                                        </p:attrNameLst>
                                      </p:cBhvr>
                                      <p:tavLst>
                                        <p:tav tm="0">
                                          <p:val>
                                            <p:strVal val="#ppt_x"/>
                                          </p:val>
                                        </p:tav>
                                        <p:tav tm="100000">
                                          <p:val>
                                            <p:strVal val="#ppt_x"/>
                                          </p:val>
                                        </p:tav>
                                      </p:tavLst>
                                    </p:anim>
                                    <p:anim calcmode="lin" valueType="num">
                                      <p:cBhvr>
                                        <p:cTn id="26"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decel="61667" fill="hold" nodeType="clickEffect">
                                  <p:stCondLst>
                                    <p:cond delay="0"/>
                                  </p:stCondLst>
                                  <p:childTnLst>
                                    <p:set>
                                      <p:cBhvr>
                                        <p:cTn id="30" dur="1" fill="hold">
                                          <p:stCondLst>
                                            <p:cond delay="0"/>
                                          </p:stCondLst>
                                        </p:cTn>
                                        <p:tgtEl>
                                          <p:spTgt spid="34"/>
                                        </p:tgtEl>
                                        <p:attrNameLst>
                                          <p:attrName>style.visibility</p:attrName>
                                        </p:attrNameLst>
                                      </p:cBhvr>
                                      <p:to>
                                        <p:strVal val="visible"/>
                                      </p:to>
                                    </p:set>
                                    <p:anim calcmode="lin" valueType="num">
                                      <p:cBhvr additive="base">
                                        <p:cTn id="31" dur="1200" fill="hold"/>
                                        <p:tgtEl>
                                          <p:spTgt spid="34"/>
                                        </p:tgtEl>
                                        <p:attrNameLst>
                                          <p:attrName>ppt_x</p:attrName>
                                        </p:attrNameLst>
                                      </p:cBhvr>
                                      <p:tavLst>
                                        <p:tav tm="0">
                                          <p:val>
                                            <p:strVal val="#ppt_x"/>
                                          </p:val>
                                        </p:tav>
                                        <p:tav tm="100000">
                                          <p:val>
                                            <p:strVal val="#ppt_x"/>
                                          </p:val>
                                        </p:tav>
                                      </p:tavLst>
                                    </p:anim>
                                    <p:anim calcmode="lin" valueType="num">
                                      <p:cBhvr additive="base">
                                        <p:cTn id="32" dur="1200" fill="hold"/>
                                        <p:tgtEl>
                                          <p:spTgt spid="34"/>
                                        </p:tgtEl>
                                        <p:attrNameLst>
                                          <p:attrName>ppt_y</p:attrName>
                                        </p:attrNameLst>
                                      </p:cBhvr>
                                      <p:tavLst>
                                        <p:tav tm="0">
                                          <p:val>
                                            <p:strVal val="1+#ppt_h/2"/>
                                          </p:val>
                                        </p:tav>
                                        <p:tav tm="100000">
                                          <p:val>
                                            <p:strVal val="#ppt_y"/>
                                          </p:val>
                                        </p:tav>
                                      </p:tavLst>
                                    </p:anim>
                                  </p:childTnLst>
                                </p:cTn>
                              </p:par>
                            </p:childTnLst>
                          </p:cTn>
                        </p:par>
                        <p:par>
                          <p:cTn id="33" fill="hold">
                            <p:stCondLst>
                              <p:cond delay="1200"/>
                            </p:stCondLst>
                            <p:childTnLst>
                              <p:par>
                                <p:cTn id="34" presetID="42" presetClass="entr" presetSubtype="0" fill="hold" nodeType="afterEffect">
                                  <p:stCondLst>
                                    <p:cond delay="0"/>
                                  </p:stCondLst>
                                  <p:childTnLst>
                                    <p:set>
                                      <p:cBhvr>
                                        <p:cTn id="35" dur="1" fill="hold">
                                          <p:stCondLst>
                                            <p:cond delay="0"/>
                                          </p:stCondLst>
                                        </p:cTn>
                                        <p:tgtEl>
                                          <p:spTgt spid="9"/>
                                        </p:tgtEl>
                                        <p:attrNameLst>
                                          <p:attrName>style.visibility</p:attrName>
                                        </p:attrNameLst>
                                      </p:cBhvr>
                                      <p:to>
                                        <p:strVal val="visible"/>
                                      </p:to>
                                    </p:set>
                                    <p:animEffect transition="in" filter="fade">
                                      <p:cBhvr>
                                        <p:cTn id="36" dur="1000"/>
                                        <p:tgtEl>
                                          <p:spTgt spid="9"/>
                                        </p:tgtEl>
                                      </p:cBhvr>
                                    </p:animEffect>
                                    <p:anim calcmode="lin" valueType="num">
                                      <p:cBhvr>
                                        <p:cTn id="37" dur="1000" fill="hold"/>
                                        <p:tgtEl>
                                          <p:spTgt spid="9"/>
                                        </p:tgtEl>
                                        <p:attrNameLst>
                                          <p:attrName>ppt_x</p:attrName>
                                        </p:attrNameLst>
                                      </p:cBhvr>
                                      <p:tavLst>
                                        <p:tav tm="0">
                                          <p:val>
                                            <p:strVal val="#ppt_x"/>
                                          </p:val>
                                        </p:tav>
                                        <p:tav tm="100000">
                                          <p:val>
                                            <p:strVal val="#ppt_x"/>
                                          </p:val>
                                        </p:tav>
                                      </p:tavLst>
                                    </p:anim>
                                    <p:anim calcmode="lin" valueType="num">
                                      <p:cBhvr>
                                        <p:cTn id="38"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46"/>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0" presetClass="path" presetSubtype="0" accel="50000" decel="50000" fill="hold" nodeType="clickEffect">
                                  <p:stCondLst>
                                    <p:cond delay="0"/>
                                  </p:stCondLst>
                                  <p:childTnLst>
                                    <p:animMotion origin="layout" path="M 0.01823 0.08565 L 0.27187 -0.15903 " pathEditMode="relative" rAng="0" ptsTypes="AA">
                                      <p:cBhvr>
                                        <p:cTn id="46" dur="2000" fill="hold"/>
                                        <p:tgtEl>
                                          <p:spTgt spid="46"/>
                                        </p:tgtEl>
                                        <p:attrNameLst>
                                          <p:attrName>ppt_x</p:attrName>
                                          <p:attrName>ppt_y</p:attrName>
                                        </p:attrNameLst>
                                      </p:cBhvr>
                                      <p:rCtr x="12682" y="-12245"/>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 name="Rectangle 59"/>
          <p:cNvSpPr/>
          <p:nvPr/>
        </p:nvSpPr>
        <p:spPr>
          <a:xfrm>
            <a:off x="39831" y="2212160"/>
            <a:ext cx="12112338" cy="3682737"/>
          </a:xfrm>
          <a:prstGeom prst="rect">
            <a:avLst/>
          </a:prstGeom>
          <a:solidFill>
            <a:schemeClr val="bg2">
              <a:lumMod val="60000"/>
              <a:lumOff val="40000"/>
              <a:alpha val="1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399" tIns="60699" rIns="121399" bIns="60699" rtlCol="0" anchor="ctr">
            <a:normAutofit/>
          </a:bodyPr>
          <a:lstStyle/>
          <a:p>
            <a:pPr algn="ctr"/>
            <a:endParaRPr lang="en-US" sz="2873"/>
          </a:p>
        </p:txBody>
      </p:sp>
      <p:grpSp>
        <p:nvGrpSpPr>
          <p:cNvPr id="4" name="Group 3">
            <a:extLst>
              <a:ext uri="{FF2B5EF4-FFF2-40B4-BE49-F238E27FC236}">
                <a16:creationId xmlns:a16="http://schemas.microsoft.com/office/drawing/2014/main" id="{328D1A0F-85E4-408E-B473-29D5BA2ADF12}"/>
              </a:ext>
            </a:extLst>
          </p:cNvPr>
          <p:cNvGrpSpPr/>
          <p:nvPr/>
        </p:nvGrpSpPr>
        <p:grpSpPr>
          <a:xfrm>
            <a:off x="3009865" y="5305659"/>
            <a:ext cx="1769482" cy="1587501"/>
            <a:chOff x="2242176" y="3923259"/>
            <a:chExt cx="1335840" cy="1190625"/>
          </a:xfrm>
        </p:grpSpPr>
        <p:sp>
          <p:nvSpPr>
            <p:cNvPr id="24" name="Freeform 23"/>
            <p:cNvSpPr>
              <a:spLocks noChangeArrowheads="1"/>
            </p:cNvSpPr>
            <p:nvPr/>
          </p:nvSpPr>
          <p:spPr bwMode="auto">
            <a:xfrm>
              <a:off x="2295316" y="3923259"/>
              <a:ext cx="1282700" cy="1190625"/>
            </a:xfrm>
            <a:custGeom>
              <a:avLst/>
              <a:gdLst>
                <a:gd name="T0" fmla="*/ 3563 w 3564"/>
                <a:gd name="T1" fmla="*/ 0 h 3595"/>
                <a:gd name="T2" fmla="*/ 0 w 3564"/>
                <a:gd name="T3" fmla="*/ 0 h 3595"/>
                <a:gd name="T4" fmla="*/ 0 w 3564"/>
                <a:gd name="T5" fmla="*/ 3594 h 3595"/>
                <a:gd name="T6" fmla="*/ 3563 w 3564"/>
                <a:gd name="T7" fmla="*/ 3594 h 3595"/>
                <a:gd name="T8" fmla="*/ 3563 w 3564"/>
                <a:gd name="T9" fmla="*/ 0 h 3595"/>
              </a:gdLst>
              <a:ahLst/>
              <a:cxnLst>
                <a:cxn ang="0">
                  <a:pos x="T0" y="T1"/>
                </a:cxn>
                <a:cxn ang="0">
                  <a:pos x="T2" y="T3"/>
                </a:cxn>
                <a:cxn ang="0">
                  <a:pos x="T4" y="T5"/>
                </a:cxn>
                <a:cxn ang="0">
                  <a:pos x="T6" y="T7"/>
                </a:cxn>
                <a:cxn ang="0">
                  <a:pos x="T8" y="T9"/>
                </a:cxn>
              </a:cxnLst>
              <a:rect l="0" t="0" r="r" b="b"/>
              <a:pathLst>
                <a:path w="3564" h="3595">
                  <a:moveTo>
                    <a:pt x="3563" y="0"/>
                  </a:moveTo>
                  <a:lnTo>
                    <a:pt x="0" y="0"/>
                  </a:lnTo>
                  <a:lnTo>
                    <a:pt x="0" y="3594"/>
                  </a:lnTo>
                  <a:lnTo>
                    <a:pt x="3563" y="3594"/>
                  </a:lnTo>
                  <a:lnTo>
                    <a:pt x="3563" y="0"/>
                  </a:lnTo>
                </a:path>
              </a:pathLst>
            </a:custGeom>
            <a:gradFill>
              <a:gsLst>
                <a:gs pos="0">
                  <a:srgbClr val="FF9300"/>
                </a:gs>
                <a:gs pos="100000">
                  <a:schemeClr val="bg2">
                    <a:lumMod val="20000"/>
                    <a:lumOff val="80000"/>
                    <a:alpha val="35000"/>
                  </a:schemeClr>
                </a:gs>
              </a:gsLst>
              <a:lin ang="5400000" scaled="1"/>
            </a:gradFill>
            <a:ln>
              <a:noFill/>
            </a:ln>
            <a:effectLst/>
            <a:extLst/>
          </p:spPr>
          <p:txBody>
            <a:bodyPr wrap="none" anchor="ctr">
              <a:normAutofit/>
            </a:bodyPr>
            <a:lstStyle/>
            <a:p>
              <a:endParaRPr lang="en-US" sz="2873">
                <a:highlight>
                  <a:srgbClr val="FF9300"/>
                </a:highlight>
              </a:endParaRPr>
            </a:p>
          </p:txBody>
        </p:sp>
        <p:sp>
          <p:nvSpPr>
            <p:cNvPr id="33" name="Triangle 32"/>
            <p:cNvSpPr/>
            <p:nvPr/>
          </p:nvSpPr>
          <p:spPr>
            <a:xfrm rot="10800000">
              <a:off x="2318558" y="4130373"/>
              <a:ext cx="1213994" cy="632420"/>
            </a:xfrm>
            <a:prstGeom prst="triangle">
              <a:avLst/>
            </a:prstGeom>
            <a:solidFill>
              <a:srgbClr val="FF9300">
                <a:alpha val="1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85000" lnSpcReduction="10000"/>
            </a:bodyPr>
            <a:lstStyle/>
            <a:p>
              <a:pPr algn="ctr"/>
              <a:endParaRPr lang="en-US" sz="2873"/>
            </a:p>
          </p:txBody>
        </p:sp>
        <p:sp>
          <p:nvSpPr>
            <p:cNvPr id="5" name="TextBox 4"/>
            <p:cNvSpPr txBox="1"/>
            <p:nvPr/>
          </p:nvSpPr>
          <p:spPr>
            <a:xfrm>
              <a:off x="2242176" y="4088189"/>
              <a:ext cx="380232" cy="553998"/>
            </a:xfrm>
            <a:prstGeom prst="rect">
              <a:avLst/>
            </a:prstGeom>
            <a:noFill/>
          </p:spPr>
          <p:txBody>
            <a:bodyPr wrap="none" rtlCol="0">
              <a:normAutofit/>
            </a:bodyPr>
            <a:lstStyle/>
            <a:p>
              <a:r>
                <a:rPr lang="en-US" sz="3400" b="1"/>
                <a:t>ELPAC 1</a:t>
              </a:r>
            </a:p>
          </p:txBody>
        </p:sp>
      </p:grpSp>
      <p:grpSp>
        <p:nvGrpSpPr>
          <p:cNvPr id="8" name="Group 7">
            <a:extLst>
              <a:ext uri="{FF2B5EF4-FFF2-40B4-BE49-F238E27FC236}">
                <a16:creationId xmlns:a16="http://schemas.microsoft.com/office/drawing/2014/main" id="{34111137-BADE-4919-8F96-DBF0CD7A6234}"/>
              </a:ext>
            </a:extLst>
          </p:cNvPr>
          <p:cNvGrpSpPr/>
          <p:nvPr/>
        </p:nvGrpSpPr>
        <p:grpSpPr>
          <a:xfrm>
            <a:off x="4764629" y="4704738"/>
            <a:ext cx="1749006" cy="2153264"/>
            <a:chOff x="3566905" y="3528551"/>
            <a:chExt cx="1320382" cy="1614948"/>
          </a:xfrm>
        </p:grpSpPr>
        <p:sp>
          <p:nvSpPr>
            <p:cNvPr id="11" name="Freeform 10"/>
            <p:cNvSpPr>
              <a:spLocks noChangeArrowheads="1"/>
            </p:cNvSpPr>
            <p:nvPr/>
          </p:nvSpPr>
          <p:spPr bwMode="auto">
            <a:xfrm>
              <a:off x="3566905" y="3528551"/>
              <a:ext cx="1293812" cy="1614948"/>
            </a:xfrm>
            <a:custGeom>
              <a:avLst/>
              <a:gdLst>
                <a:gd name="T0" fmla="*/ 3594 w 3595"/>
                <a:gd name="T1" fmla="*/ 0 h 3595"/>
                <a:gd name="T2" fmla="*/ 0 w 3595"/>
                <a:gd name="T3" fmla="*/ 0 h 3595"/>
                <a:gd name="T4" fmla="*/ 0 w 3595"/>
                <a:gd name="T5" fmla="*/ 3594 h 3595"/>
                <a:gd name="T6" fmla="*/ 3594 w 3595"/>
                <a:gd name="T7" fmla="*/ 3594 h 3595"/>
                <a:gd name="T8" fmla="*/ 3594 w 3595"/>
                <a:gd name="T9" fmla="*/ 0 h 3595"/>
              </a:gdLst>
              <a:ahLst/>
              <a:cxnLst>
                <a:cxn ang="0">
                  <a:pos x="T0" y="T1"/>
                </a:cxn>
                <a:cxn ang="0">
                  <a:pos x="T2" y="T3"/>
                </a:cxn>
                <a:cxn ang="0">
                  <a:pos x="T4" y="T5"/>
                </a:cxn>
                <a:cxn ang="0">
                  <a:pos x="T6" y="T7"/>
                </a:cxn>
                <a:cxn ang="0">
                  <a:pos x="T8" y="T9"/>
                </a:cxn>
              </a:cxnLst>
              <a:rect l="0" t="0" r="r" b="b"/>
              <a:pathLst>
                <a:path w="3595" h="3595">
                  <a:moveTo>
                    <a:pt x="3594" y="0"/>
                  </a:moveTo>
                  <a:lnTo>
                    <a:pt x="0" y="0"/>
                  </a:lnTo>
                  <a:lnTo>
                    <a:pt x="0" y="3594"/>
                  </a:lnTo>
                  <a:lnTo>
                    <a:pt x="3594" y="3594"/>
                  </a:lnTo>
                  <a:lnTo>
                    <a:pt x="3594" y="0"/>
                  </a:lnTo>
                </a:path>
              </a:pathLst>
            </a:custGeom>
            <a:gradFill>
              <a:gsLst>
                <a:gs pos="0">
                  <a:schemeClr val="tx2">
                    <a:lumMod val="50000"/>
                  </a:schemeClr>
                </a:gs>
                <a:gs pos="100000">
                  <a:schemeClr val="bg2">
                    <a:lumMod val="20000"/>
                    <a:lumOff val="80000"/>
                    <a:alpha val="35000"/>
                  </a:schemeClr>
                </a:gs>
              </a:gsLst>
              <a:lin ang="5400000" scaled="1"/>
            </a:gradFill>
            <a:ln>
              <a:noFill/>
            </a:ln>
            <a:effectLst/>
            <a:extLst/>
          </p:spPr>
          <p:txBody>
            <a:bodyPr wrap="none" anchor="ctr">
              <a:normAutofit/>
            </a:bodyPr>
            <a:lstStyle/>
            <a:p>
              <a:endParaRPr lang="en-US" sz="2873"/>
            </a:p>
          </p:txBody>
        </p:sp>
        <p:sp>
          <p:nvSpPr>
            <p:cNvPr id="2" name="Triangle 1"/>
            <p:cNvSpPr/>
            <p:nvPr/>
          </p:nvSpPr>
          <p:spPr>
            <a:xfrm rot="10800000">
              <a:off x="3607608" y="3628189"/>
              <a:ext cx="1213994" cy="632420"/>
            </a:xfrm>
            <a:prstGeom prst="triangle">
              <a:avLst/>
            </a:prstGeom>
            <a:solidFill>
              <a:schemeClr val="bg1">
                <a:alpha val="1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85000" lnSpcReduction="10000"/>
            </a:bodyPr>
            <a:lstStyle/>
            <a:p>
              <a:pPr algn="ctr"/>
              <a:endParaRPr lang="en-US" sz="2873"/>
            </a:p>
          </p:txBody>
        </p:sp>
        <p:sp>
          <p:nvSpPr>
            <p:cNvPr id="38" name="TextBox 37"/>
            <p:cNvSpPr txBox="1"/>
            <p:nvPr/>
          </p:nvSpPr>
          <p:spPr>
            <a:xfrm>
              <a:off x="3593476" y="3824722"/>
              <a:ext cx="1293811" cy="742235"/>
            </a:xfrm>
            <a:prstGeom prst="rect">
              <a:avLst/>
            </a:prstGeom>
            <a:noFill/>
          </p:spPr>
          <p:txBody>
            <a:bodyPr wrap="square" rtlCol="0">
              <a:normAutofit fontScale="85000" lnSpcReduction="10000"/>
            </a:bodyPr>
            <a:lstStyle/>
            <a:p>
              <a:r>
                <a:rPr lang="en-US" sz="3990" b="1"/>
                <a:t>ELPAC  2</a:t>
              </a:r>
            </a:p>
          </p:txBody>
        </p:sp>
      </p:grpSp>
      <p:grpSp>
        <p:nvGrpSpPr>
          <p:cNvPr id="9" name="Group 8">
            <a:extLst>
              <a:ext uri="{FF2B5EF4-FFF2-40B4-BE49-F238E27FC236}">
                <a16:creationId xmlns:a16="http://schemas.microsoft.com/office/drawing/2014/main" id="{B744E1EB-D1E0-40F1-8205-07ED7645CB4C}"/>
              </a:ext>
            </a:extLst>
          </p:cNvPr>
          <p:cNvGrpSpPr/>
          <p:nvPr/>
        </p:nvGrpSpPr>
        <p:grpSpPr>
          <a:xfrm>
            <a:off x="6478440" y="4025026"/>
            <a:ext cx="1699093" cy="2858116"/>
            <a:chOff x="4860717" y="3018766"/>
            <a:chExt cx="1282700" cy="2143587"/>
          </a:xfrm>
        </p:grpSpPr>
        <p:sp>
          <p:nvSpPr>
            <p:cNvPr id="12" name="Freeform 11"/>
            <p:cNvSpPr>
              <a:spLocks noChangeArrowheads="1"/>
            </p:cNvSpPr>
            <p:nvPr/>
          </p:nvSpPr>
          <p:spPr bwMode="auto">
            <a:xfrm>
              <a:off x="4860717" y="3018766"/>
              <a:ext cx="1282700" cy="2143587"/>
            </a:xfrm>
            <a:custGeom>
              <a:avLst/>
              <a:gdLst>
                <a:gd name="T0" fmla="*/ 3563 w 3564"/>
                <a:gd name="T1" fmla="*/ 0 h 3595"/>
                <a:gd name="T2" fmla="*/ 0 w 3564"/>
                <a:gd name="T3" fmla="*/ 0 h 3595"/>
                <a:gd name="T4" fmla="*/ 0 w 3564"/>
                <a:gd name="T5" fmla="*/ 3594 h 3595"/>
                <a:gd name="T6" fmla="*/ 3563 w 3564"/>
                <a:gd name="T7" fmla="*/ 3594 h 3595"/>
                <a:gd name="T8" fmla="*/ 3563 w 3564"/>
                <a:gd name="T9" fmla="*/ 0 h 3595"/>
              </a:gdLst>
              <a:ahLst/>
              <a:cxnLst>
                <a:cxn ang="0">
                  <a:pos x="T0" y="T1"/>
                </a:cxn>
                <a:cxn ang="0">
                  <a:pos x="T2" y="T3"/>
                </a:cxn>
                <a:cxn ang="0">
                  <a:pos x="T4" y="T5"/>
                </a:cxn>
                <a:cxn ang="0">
                  <a:pos x="T6" y="T7"/>
                </a:cxn>
                <a:cxn ang="0">
                  <a:pos x="T8" y="T9"/>
                </a:cxn>
              </a:cxnLst>
              <a:rect l="0" t="0" r="r" b="b"/>
              <a:pathLst>
                <a:path w="3564" h="3595">
                  <a:moveTo>
                    <a:pt x="3563" y="0"/>
                  </a:moveTo>
                  <a:lnTo>
                    <a:pt x="0" y="0"/>
                  </a:lnTo>
                  <a:lnTo>
                    <a:pt x="0" y="3594"/>
                  </a:lnTo>
                  <a:lnTo>
                    <a:pt x="3563" y="3594"/>
                  </a:lnTo>
                  <a:lnTo>
                    <a:pt x="3563" y="0"/>
                  </a:lnTo>
                </a:path>
              </a:pathLst>
            </a:custGeom>
            <a:gradFill>
              <a:gsLst>
                <a:gs pos="0">
                  <a:schemeClr val="accent1">
                    <a:lumMod val="60000"/>
                    <a:lumOff val="40000"/>
                  </a:schemeClr>
                </a:gs>
                <a:gs pos="100000">
                  <a:schemeClr val="bg2">
                    <a:lumMod val="20000"/>
                    <a:lumOff val="80000"/>
                    <a:alpha val="35000"/>
                  </a:schemeClr>
                </a:gs>
              </a:gsLst>
              <a:lin ang="5400000" scaled="1"/>
            </a:gradFill>
            <a:ln>
              <a:noFill/>
            </a:ln>
            <a:effectLst/>
            <a:extLst/>
          </p:spPr>
          <p:txBody>
            <a:bodyPr wrap="none" anchor="ctr">
              <a:normAutofit/>
            </a:bodyPr>
            <a:lstStyle/>
            <a:p>
              <a:endParaRPr lang="en-US" sz="2873"/>
            </a:p>
          </p:txBody>
        </p:sp>
        <p:sp>
          <p:nvSpPr>
            <p:cNvPr id="35" name="Triangle 34"/>
            <p:cNvSpPr/>
            <p:nvPr/>
          </p:nvSpPr>
          <p:spPr>
            <a:xfrm rot="10800000">
              <a:off x="4899832" y="3114663"/>
              <a:ext cx="1213994" cy="632420"/>
            </a:xfrm>
            <a:prstGeom prst="triangle">
              <a:avLst/>
            </a:prstGeom>
            <a:solidFill>
              <a:schemeClr val="bg1">
                <a:alpha val="1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85000" lnSpcReduction="10000"/>
            </a:bodyPr>
            <a:lstStyle/>
            <a:p>
              <a:pPr algn="ctr"/>
              <a:endParaRPr lang="en-US" sz="2873"/>
            </a:p>
          </p:txBody>
        </p:sp>
        <p:sp>
          <p:nvSpPr>
            <p:cNvPr id="39" name="TextBox 38"/>
            <p:cNvSpPr txBox="1"/>
            <p:nvPr/>
          </p:nvSpPr>
          <p:spPr>
            <a:xfrm>
              <a:off x="4933200" y="3147734"/>
              <a:ext cx="1194756" cy="553998"/>
            </a:xfrm>
            <a:prstGeom prst="rect">
              <a:avLst/>
            </a:prstGeom>
            <a:noFill/>
          </p:spPr>
          <p:txBody>
            <a:bodyPr wrap="square" rtlCol="0">
              <a:normAutofit fontScale="85000" lnSpcReduction="10000"/>
            </a:bodyPr>
            <a:lstStyle/>
            <a:p>
              <a:r>
                <a:rPr lang="en-US" sz="3990" b="1"/>
                <a:t>ELPAC 3</a:t>
              </a:r>
            </a:p>
          </p:txBody>
        </p:sp>
      </p:grpSp>
      <p:grpSp>
        <p:nvGrpSpPr>
          <p:cNvPr id="18" name="Group 17">
            <a:extLst>
              <a:ext uri="{FF2B5EF4-FFF2-40B4-BE49-F238E27FC236}">
                <a16:creationId xmlns:a16="http://schemas.microsoft.com/office/drawing/2014/main" id="{8B604F02-FA08-4149-969F-985F5B7E4A49}"/>
              </a:ext>
            </a:extLst>
          </p:cNvPr>
          <p:cNvGrpSpPr/>
          <p:nvPr/>
        </p:nvGrpSpPr>
        <p:grpSpPr>
          <a:xfrm>
            <a:off x="8177535" y="3334994"/>
            <a:ext cx="1732725" cy="3548148"/>
            <a:chOff x="6143417" y="2501242"/>
            <a:chExt cx="1308090" cy="2661111"/>
          </a:xfrm>
        </p:grpSpPr>
        <p:sp>
          <p:nvSpPr>
            <p:cNvPr id="13" name="Freeform 12"/>
            <p:cNvSpPr>
              <a:spLocks noChangeArrowheads="1"/>
            </p:cNvSpPr>
            <p:nvPr/>
          </p:nvSpPr>
          <p:spPr bwMode="auto">
            <a:xfrm>
              <a:off x="6143417" y="2501242"/>
              <a:ext cx="1293813" cy="2661111"/>
            </a:xfrm>
            <a:custGeom>
              <a:avLst/>
              <a:gdLst>
                <a:gd name="T0" fmla="*/ 3592 w 3593"/>
                <a:gd name="T1" fmla="*/ 0 h 3562"/>
                <a:gd name="T2" fmla="*/ 0 w 3593"/>
                <a:gd name="T3" fmla="*/ 0 h 3562"/>
                <a:gd name="T4" fmla="*/ 0 w 3593"/>
                <a:gd name="T5" fmla="*/ 3561 h 3562"/>
                <a:gd name="T6" fmla="*/ 3592 w 3593"/>
                <a:gd name="T7" fmla="*/ 3561 h 3562"/>
                <a:gd name="T8" fmla="*/ 3592 w 3593"/>
                <a:gd name="T9" fmla="*/ 0 h 3562"/>
              </a:gdLst>
              <a:ahLst/>
              <a:cxnLst>
                <a:cxn ang="0">
                  <a:pos x="T0" y="T1"/>
                </a:cxn>
                <a:cxn ang="0">
                  <a:pos x="T2" y="T3"/>
                </a:cxn>
                <a:cxn ang="0">
                  <a:pos x="T4" y="T5"/>
                </a:cxn>
                <a:cxn ang="0">
                  <a:pos x="T6" y="T7"/>
                </a:cxn>
                <a:cxn ang="0">
                  <a:pos x="T8" y="T9"/>
                </a:cxn>
              </a:cxnLst>
              <a:rect l="0" t="0" r="r" b="b"/>
              <a:pathLst>
                <a:path w="3593" h="3562">
                  <a:moveTo>
                    <a:pt x="3592" y="0"/>
                  </a:moveTo>
                  <a:lnTo>
                    <a:pt x="0" y="0"/>
                  </a:lnTo>
                  <a:lnTo>
                    <a:pt x="0" y="3561"/>
                  </a:lnTo>
                  <a:lnTo>
                    <a:pt x="3592" y="3561"/>
                  </a:lnTo>
                  <a:lnTo>
                    <a:pt x="3592" y="0"/>
                  </a:lnTo>
                </a:path>
              </a:pathLst>
            </a:custGeom>
            <a:gradFill>
              <a:gsLst>
                <a:gs pos="0">
                  <a:srgbClr val="009051"/>
                </a:gs>
                <a:gs pos="100000">
                  <a:schemeClr val="bg2">
                    <a:lumMod val="20000"/>
                    <a:lumOff val="80000"/>
                    <a:alpha val="35000"/>
                  </a:schemeClr>
                </a:gs>
              </a:gsLst>
              <a:lin ang="5400000" scaled="1"/>
            </a:gradFill>
            <a:ln>
              <a:noFill/>
            </a:ln>
            <a:effectLst/>
            <a:extLst/>
          </p:spPr>
          <p:txBody>
            <a:bodyPr wrap="none" anchor="ctr">
              <a:normAutofit/>
            </a:bodyPr>
            <a:lstStyle/>
            <a:p>
              <a:endParaRPr lang="en-US" sz="2873"/>
            </a:p>
          </p:txBody>
        </p:sp>
        <p:sp>
          <p:nvSpPr>
            <p:cNvPr id="36" name="Triangle 35"/>
            <p:cNvSpPr/>
            <p:nvPr/>
          </p:nvSpPr>
          <p:spPr>
            <a:xfrm rot="10800000">
              <a:off x="6196557" y="2581551"/>
              <a:ext cx="1213994" cy="632420"/>
            </a:xfrm>
            <a:prstGeom prst="triangle">
              <a:avLst/>
            </a:prstGeom>
            <a:solidFill>
              <a:schemeClr val="bg1">
                <a:alpha val="1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85000" lnSpcReduction="10000"/>
            </a:bodyPr>
            <a:lstStyle/>
            <a:p>
              <a:pPr algn="ctr"/>
              <a:endParaRPr lang="en-US" sz="2873"/>
            </a:p>
          </p:txBody>
        </p:sp>
        <p:sp>
          <p:nvSpPr>
            <p:cNvPr id="40" name="TextBox 39"/>
            <p:cNvSpPr txBox="1"/>
            <p:nvPr/>
          </p:nvSpPr>
          <p:spPr>
            <a:xfrm>
              <a:off x="6157694" y="2586569"/>
              <a:ext cx="1293813" cy="553998"/>
            </a:xfrm>
            <a:prstGeom prst="rect">
              <a:avLst/>
            </a:prstGeom>
            <a:noFill/>
          </p:spPr>
          <p:txBody>
            <a:bodyPr wrap="square" rtlCol="0">
              <a:normAutofit/>
            </a:bodyPr>
            <a:lstStyle/>
            <a:p>
              <a:r>
                <a:rPr lang="en-US" sz="3400" b="1"/>
                <a:t>ELPAC 4</a:t>
              </a:r>
            </a:p>
          </p:txBody>
        </p:sp>
      </p:grpSp>
      <p:grpSp>
        <p:nvGrpSpPr>
          <p:cNvPr id="27" name="Group 26"/>
          <p:cNvGrpSpPr/>
          <p:nvPr/>
        </p:nvGrpSpPr>
        <p:grpSpPr>
          <a:xfrm>
            <a:off x="8521305" y="12559"/>
            <a:ext cx="1198672" cy="1551285"/>
            <a:chOff x="3624607" y="103050"/>
            <a:chExt cx="1855788" cy="2386012"/>
          </a:xfrm>
          <a:gradFill flip="none" rotWithShape="1">
            <a:gsLst>
              <a:gs pos="0">
                <a:srgbClr val="0070C0"/>
              </a:gs>
              <a:gs pos="23000">
                <a:srgbClr val="0070C0"/>
              </a:gs>
              <a:gs pos="69000">
                <a:srgbClr val="0070C0"/>
              </a:gs>
              <a:gs pos="97000">
                <a:srgbClr val="0070C0"/>
              </a:gs>
            </a:gsLst>
            <a:path path="circle">
              <a:fillToRect l="50000" t="50000" r="50000" b="50000"/>
            </a:path>
            <a:tileRect/>
          </a:gradFill>
        </p:grpSpPr>
        <p:sp>
          <p:nvSpPr>
            <p:cNvPr id="28" name="Freeform 27"/>
            <p:cNvSpPr>
              <a:spLocks noChangeArrowheads="1"/>
            </p:cNvSpPr>
            <p:nvPr/>
          </p:nvSpPr>
          <p:spPr bwMode="auto">
            <a:xfrm>
              <a:off x="3624607" y="1520687"/>
              <a:ext cx="798513" cy="968375"/>
            </a:xfrm>
            <a:custGeom>
              <a:avLst/>
              <a:gdLst>
                <a:gd name="T0" fmla="*/ 1656 w 2219"/>
                <a:gd name="T1" fmla="*/ 0 h 2688"/>
                <a:gd name="T2" fmla="*/ 1656 w 2219"/>
                <a:gd name="T3" fmla="*/ 0 h 2688"/>
                <a:gd name="T4" fmla="*/ 1281 w 2219"/>
                <a:gd name="T5" fmla="*/ 1344 h 2688"/>
                <a:gd name="T6" fmla="*/ 187 w 2219"/>
                <a:gd name="T7" fmla="*/ 2093 h 2688"/>
                <a:gd name="T8" fmla="*/ 125 w 2219"/>
                <a:gd name="T9" fmla="*/ 2531 h 2688"/>
                <a:gd name="T10" fmla="*/ 375 w 2219"/>
                <a:gd name="T11" fmla="*/ 2687 h 2688"/>
                <a:gd name="T12" fmla="*/ 562 w 2219"/>
                <a:gd name="T13" fmla="*/ 2625 h 2688"/>
                <a:gd name="T14" fmla="*/ 1750 w 2219"/>
                <a:gd name="T15" fmla="*/ 1813 h 2688"/>
                <a:gd name="T16" fmla="*/ 1875 w 2219"/>
                <a:gd name="T17" fmla="*/ 1626 h 2688"/>
                <a:gd name="T18" fmla="*/ 2218 w 2219"/>
                <a:gd name="T19" fmla="*/ 438 h 2688"/>
                <a:gd name="T20" fmla="*/ 2187 w 2219"/>
                <a:gd name="T21" fmla="*/ 438 h 2688"/>
                <a:gd name="T22" fmla="*/ 1656 w 2219"/>
                <a:gd name="T23" fmla="*/ 0 h 26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19" h="2688">
                  <a:moveTo>
                    <a:pt x="1656" y="0"/>
                  </a:moveTo>
                  <a:lnTo>
                    <a:pt x="1656" y="0"/>
                  </a:lnTo>
                  <a:cubicBezTo>
                    <a:pt x="1281" y="1344"/>
                    <a:pt x="1281" y="1344"/>
                    <a:pt x="1281" y="1344"/>
                  </a:cubicBezTo>
                  <a:cubicBezTo>
                    <a:pt x="187" y="2093"/>
                    <a:pt x="187" y="2093"/>
                    <a:pt x="187" y="2093"/>
                  </a:cubicBezTo>
                  <a:cubicBezTo>
                    <a:pt x="31" y="2187"/>
                    <a:pt x="0" y="2375"/>
                    <a:pt x="125" y="2531"/>
                  </a:cubicBezTo>
                  <a:cubicBezTo>
                    <a:pt x="187" y="2625"/>
                    <a:pt x="281" y="2687"/>
                    <a:pt x="375" y="2687"/>
                  </a:cubicBezTo>
                  <a:cubicBezTo>
                    <a:pt x="437" y="2687"/>
                    <a:pt x="500" y="2656"/>
                    <a:pt x="562" y="2625"/>
                  </a:cubicBezTo>
                  <a:cubicBezTo>
                    <a:pt x="1750" y="1813"/>
                    <a:pt x="1750" y="1813"/>
                    <a:pt x="1750" y="1813"/>
                  </a:cubicBezTo>
                  <a:cubicBezTo>
                    <a:pt x="1812" y="1751"/>
                    <a:pt x="1843" y="1688"/>
                    <a:pt x="1875" y="1626"/>
                  </a:cubicBezTo>
                  <a:cubicBezTo>
                    <a:pt x="2218" y="438"/>
                    <a:pt x="2218" y="438"/>
                    <a:pt x="2218" y="438"/>
                  </a:cubicBezTo>
                  <a:cubicBezTo>
                    <a:pt x="2187" y="438"/>
                    <a:pt x="2187" y="438"/>
                    <a:pt x="2187" y="438"/>
                  </a:cubicBezTo>
                  <a:cubicBezTo>
                    <a:pt x="1781" y="219"/>
                    <a:pt x="1687" y="63"/>
                    <a:pt x="1656"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normAutofit/>
            </a:bodyPr>
            <a:lstStyle/>
            <a:p>
              <a:endParaRPr lang="en-US" sz="2873"/>
            </a:p>
          </p:txBody>
        </p:sp>
        <p:grpSp>
          <p:nvGrpSpPr>
            <p:cNvPr id="29" name="Group 28"/>
            <p:cNvGrpSpPr/>
            <p:nvPr/>
          </p:nvGrpSpPr>
          <p:grpSpPr>
            <a:xfrm>
              <a:off x="3680170" y="103050"/>
              <a:ext cx="1800225" cy="2339974"/>
              <a:chOff x="2946745" y="490676"/>
              <a:chExt cx="1800225" cy="2339974"/>
            </a:xfrm>
            <a:grpFill/>
          </p:grpSpPr>
          <p:sp>
            <p:nvSpPr>
              <p:cNvPr id="30" name="Freeform 29"/>
              <p:cNvSpPr>
                <a:spLocks noChangeArrowheads="1"/>
              </p:cNvSpPr>
              <p:nvPr/>
            </p:nvSpPr>
            <p:spPr bwMode="auto">
              <a:xfrm>
                <a:off x="2946745" y="1030426"/>
                <a:ext cx="1800225" cy="1800224"/>
              </a:xfrm>
              <a:custGeom>
                <a:avLst/>
                <a:gdLst>
                  <a:gd name="T0" fmla="*/ 4937 w 5001"/>
                  <a:gd name="T1" fmla="*/ 781 h 5000"/>
                  <a:gd name="T2" fmla="*/ 4937 w 5001"/>
                  <a:gd name="T3" fmla="*/ 781 h 5000"/>
                  <a:gd name="T4" fmla="*/ 4500 w 5001"/>
                  <a:gd name="T5" fmla="*/ 625 h 5000"/>
                  <a:gd name="T6" fmla="*/ 3656 w 5001"/>
                  <a:gd name="T7" fmla="*/ 969 h 5000"/>
                  <a:gd name="T8" fmla="*/ 3062 w 5001"/>
                  <a:gd name="T9" fmla="*/ 219 h 5000"/>
                  <a:gd name="T10" fmla="*/ 2844 w 5001"/>
                  <a:gd name="T11" fmla="*/ 94 h 5000"/>
                  <a:gd name="T12" fmla="*/ 2125 w 5001"/>
                  <a:gd name="T13" fmla="*/ 0 h 5000"/>
                  <a:gd name="T14" fmla="*/ 2031 w 5001"/>
                  <a:gd name="T15" fmla="*/ 0 h 5000"/>
                  <a:gd name="T16" fmla="*/ 1000 w 5001"/>
                  <a:gd name="T17" fmla="*/ 188 h 5000"/>
                  <a:gd name="T18" fmla="*/ 781 w 5001"/>
                  <a:gd name="T19" fmla="*/ 313 h 5000"/>
                  <a:gd name="T20" fmla="*/ 94 w 5001"/>
                  <a:gd name="T21" fmla="*/ 1313 h 5000"/>
                  <a:gd name="T22" fmla="*/ 187 w 5001"/>
                  <a:gd name="T23" fmla="*/ 1750 h 5000"/>
                  <a:gd name="T24" fmla="*/ 375 w 5001"/>
                  <a:gd name="T25" fmla="*/ 1813 h 5000"/>
                  <a:gd name="T26" fmla="*/ 625 w 5001"/>
                  <a:gd name="T27" fmla="*/ 1688 h 5000"/>
                  <a:gd name="T28" fmla="*/ 1250 w 5001"/>
                  <a:gd name="T29" fmla="*/ 781 h 5000"/>
                  <a:gd name="T30" fmla="*/ 1719 w 5001"/>
                  <a:gd name="T31" fmla="*/ 719 h 5000"/>
                  <a:gd name="T32" fmla="*/ 1594 w 5001"/>
                  <a:gd name="T33" fmla="*/ 2219 h 5000"/>
                  <a:gd name="T34" fmla="*/ 1625 w 5001"/>
                  <a:gd name="T35" fmla="*/ 2250 h 5000"/>
                  <a:gd name="T36" fmla="*/ 2156 w 5001"/>
                  <a:gd name="T37" fmla="*/ 2688 h 5000"/>
                  <a:gd name="T38" fmla="*/ 2156 w 5001"/>
                  <a:gd name="T39" fmla="*/ 2688 h 5000"/>
                  <a:gd name="T40" fmla="*/ 3094 w 5001"/>
                  <a:gd name="T41" fmla="*/ 3125 h 5000"/>
                  <a:gd name="T42" fmla="*/ 3375 w 5001"/>
                  <a:gd name="T43" fmla="*/ 4718 h 5000"/>
                  <a:gd name="T44" fmla="*/ 3687 w 5001"/>
                  <a:gd name="T45" fmla="*/ 4999 h 5000"/>
                  <a:gd name="T46" fmla="*/ 3750 w 5001"/>
                  <a:gd name="T47" fmla="*/ 4999 h 5000"/>
                  <a:gd name="T48" fmla="*/ 4000 w 5001"/>
                  <a:gd name="T49" fmla="*/ 4624 h 5000"/>
                  <a:gd name="T50" fmla="*/ 3687 w 5001"/>
                  <a:gd name="T51" fmla="*/ 2844 h 5000"/>
                  <a:gd name="T52" fmla="*/ 3531 w 5001"/>
                  <a:gd name="T53" fmla="*/ 2625 h 5000"/>
                  <a:gd name="T54" fmla="*/ 2812 w 5001"/>
                  <a:gd name="T55" fmla="*/ 2281 h 5000"/>
                  <a:gd name="T56" fmla="*/ 2906 w 5001"/>
                  <a:gd name="T57" fmla="*/ 1063 h 5000"/>
                  <a:gd name="T58" fmla="*/ 3312 w 5001"/>
                  <a:gd name="T59" fmla="*/ 1563 h 5000"/>
                  <a:gd name="T60" fmla="*/ 3687 w 5001"/>
                  <a:gd name="T61" fmla="*/ 1656 h 5000"/>
                  <a:gd name="T62" fmla="*/ 4750 w 5001"/>
                  <a:gd name="T63" fmla="*/ 1219 h 5000"/>
                  <a:gd name="T64" fmla="*/ 4937 w 5001"/>
                  <a:gd name="T65" fmla="*/ 781 h 50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001" h="5000">
                    <a:moveTo>
                      <a:pt x="4937" y="781"/>
                    </a:moveTo>
                    <a:lnTo>
                      <a:pt x="4937" y="781"/>
                    </a:lnTo>
                    <a:cubicBezTo>
                      <a:pt x="4844" y="625"/>
                      <a:pt x="4656" y="531"/>
                      <a:pt x="4500" y="625"/>
                    </a:cubicBezTo>
                    <a:cubicBezTo>
                      <a:pt x="3656" y="969"/>
                      <a:pt x="3656" y="969"/>
                      <a:pt x="3656" y="969"/>
                    </a:cubicBezTo>
                    <a:cubicBezTo>
                      <a:pt x="3062" y="219"/>
                      <a:pt x="3062" y="219"/>
                      <a:pt x="3062" y="219"/>
                    </a:cubicBezTo>
                    <a:cubicBezTo>
                      <a:pt x="3000" y="156"/>
                      <a:pt x="2937" y="125"/>
                      <a:pt x="2844" y="94"/>
                    </a:cubicBezTo>
                    <a:cubicBezTo>
                      <a:pt x="2125" y="0"/>
                      <a:pt x="2125" y="0"/>
                      <a:pt x="2125" y="0"/>
                    </a:cubicBezTo>
                    <a:cubicBezTo>
                      <a:pt x="2094" y="0"/>
                      <a:pt x="2062" y="0"/>
                      <a:pt x="2031" y="0"/>
                    </a:cubicBezTo>
                    <a:cubicBezTo>
                      <a:pt x="1000" y="188"/>
                      <a:pt x="1000" y="188"/>
                      <a:pt x="1000" y="188"/>
                    </a:cubicBezTo>
                    <a:cubicBezTo>
                      <a:pt x="906" y="188"/>
                      <a:pt x="844" y="250"/>
                      <a:pt x="781" y="313"/>
                    </a:cubicBezTo>
                    <a:cubicBezTo>
                      <a:pt x="94" y="1313"/>
                      <a:pt x="94" y="1313"/>
                      <a:pt x="94" y="1313"/>
                    </a:cubicBezTo>
                    <a:cubicBezTo>
                      <a:pt x="0" y="1438"/>
                      <a:pt x="31" y="1656"/>
                      <a:pt x="187" y="1750"/>
                    </a:cubicBezTo>
                    <a:cubicBezTo>
                      <a:pt x="219" y="1781"/>
                      <a:pt x="312" y="1813"/>
                      <a:pt x="375" y="1813"/>
                    </a:cubicBezTo>
                    <a:cubicBezTo>
                      <a:pt x="469" y="1813"/>
                      <a:pt x="562" y="1750"/>
                      <a:pt x="625" y="1688"/>
                    </a:cubicBezTo>
                    <a:cubicBezTo>
                      <a:pt x="1250" y="781"/>
                      <a:pt x="1250" y="781"/>
                      <a:pt x="1250" y="781"/>
                    </a:cubicBezTo>
                    <a:cubicBezTo>
                      <a:pt x="1719" y="719"/>
                      <a:pt x="1719" y="719"/>
                      <a:pt x="1719" y="719"/>
                    </a:cubicBezTo>
                    <a:cubicBezTo>
                      <a:pt x="1594" y="2219"/>
                      <a:pt x="1594" y="2219"/>
                      <a:pt x="1594" y="2219"/>
                    </a:cubicBezTo>
                    <a:cubicBezTo>
                      <a:pt x="1594" y="2219"/>
                      <a:pt x="1594" y="2250"/>
                      <a:pt x="1625" y="2250"/>
                    </a:cubicBezTo>
                    <a:cubicBezTo>
                      <a:pt x="1625" y="2312"/>
                      <a:pt x="1719" y="2500"/>
                      <a:pt x="2156" y="2688"/>
                    </a:cubicBezTo>
                    <a:lnTo>
                      <a:pt x="2156" y="2688"/>
                    </a:lnTo>
                    <a:cubicBezTo>
                      <a:pt x="2687" y="2969"/>
                      <a:pt x="3094" y="3125"/>
                      <a:pt x="3094" y="3125"/>
                    </a:cubicBezTo>
                    <a:cubicBezTo>
                      <a:pt x="3375" y="4718"/>
                      <a:pt x="3375" y="4718"/>
                      <a:pt x="3375" y="4718"/>
                    </a:cubicBezTo>
                    <a:cubicBezTo>
                      <a:pt x="3406" y="4874"/>
                      <a:pt x="3531" y="4999"/>
                      <a:pt x="3687" y="4999"/>
                    </a:cubicBezTo>
                    <a:cubicBezTo>
                      <a:pt x="3719" y="4999"/>
                      <a:pt x="3719" y="4999"/>
                      <a:pt x="3750" y="4999"/>
                    </a:cubicBezTo>
                    <a:cubicBezTo>
                      <a:pt x="3906" y="4968"/>
                      <a:pt x="4031" y="4780"/>
                      <a:pt x="4000" y="4624"/>
                    </a:cubicBezTo>
                    <a:cubicBezTo>
                      <a:pt x="3687" y="2844"/>
                      <a:pt x="3687" y="2844"/>
                      <a:pt x="3687" y="2844"/>
                    </a:cubicBezTo>
                    <a:cubicBezTo>
                      <a:pt x="3687" y="2750"/>
                      <a:pt x="3625" y="2656"/>
                      <a:pt x="3531" y="2625"/>
                    </a:cubicBezTo>
                    <a:cubicBezTo>
                      <a:pt x="2812" y="2281"/>
                      <a:pt x="2812" y="2281"/>
                      <a:pt x="2812" y="2281"/>
                    </a:cubicBezTo>
                    <a:cubicBezTo>
                      <a:pt x="2906" y="1063"/>
                      <a:pt x="2906" y="1063"/>
                      <a:pt x="2906" y="1063"/>
                    </a:cubicBezTo>
                    <a:cubicBezTo>
                      <a:pt x="3312" y="1563"/>
                      <a:pt x="3312" y="1563"/>
                      <a:pt x="3312" y="1563"/>
                    </a:cubicBezTo>
                    <a:cubicBezTo>
                      <a:pt x="3406" y="1688"/>
                      <a:pt x="3562" y="1719"/>
                      <a:pt x="3687" y="1656"/>
                    </a:cubicBezTo>
                    <a:cubicBezTo>
                      <a:pt x="4750" y="1219"/>
                      <a:pt x="4750" y="1219"/>
                      <a:pt x="4750" y="1219"/>
                    </a:cubicBezTo>
                    <a:cubicBezTo>
                      <a:pt x="4937" y="1125"/>
                      <a:pt x="5000" y="937"/>
                      <a:pt x="4937" y="781"/>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normAutofit/>
              </a:bodyPr>
              <a:lstStyle/>
              <a:p>
                <a:endParaRPr lang="en-US" sz="2873"/>
              </a:p>
            </p:txBody>
          </p:sp>
          <p:sp>
            <p:nvSpPr>
              <p:cNvPr id="31" name="Freeform 30"/>
              <p:cNvSpPr>
                <a:spLocks noChangeArrowheads="1"/>
              </p:cNvSpPr>
              <p:nvPr/>
            </p:nvSpPr>
            <p:spPr bwMode="auto">
              <a:xfrm>
                <a:off x="3656357" y="490676"/>
                <a:ext cx="495300" cy="495300"/>
              </a:xfrm>
              <a:custGeom>
                <a:avLst/>
                <a:gdLst>
                  <a:gd name="T0" fmla="*/ 687 w 1376"/>
                  <a:gd name="T1" fmla="*/ 1375 h 1376"/>
                  <a:gd name="T2" fmla="*/ 687 w 1376"/>
                  <a:gd name="T3" fmla="*/ 1375 h 1376"/>
                  <a:gd name="T4" fmla="*/ 1375 w 1376"/>
                  <a:gd name="T5" fmla="*/ 688 h 1376"/>
                  <a:gd name="T6" fmla="*/ 687 w 1376"/>
                  <a:gd name="T7" fmla="*/ 0 h 1376"/>
                  <a:gd name="T8" fmla="*/ 0 w 1376"/>
                  <a:gd name="T9" fmla="*/ 688 h 1376"/>
                  <a:gd name="T10" fmla="*/ 687 w 1376"/>
                  <a:gd name="T11" fmla="*/ 1375 h 1376"/>
                </a:gdLst>
                <a:ahLst/>
                <a:cxnLst>
                  <a:cxn ang="0">
                    <a:pos x="T0" y="T1"/>
                  </a:cxn>
                  <a:cxn ang="0">
                    <a:pos x="T2" y="T3"/>
                  </a:cxn>
                  <a:cxn ang="0">
                    <a:pos x="T4" y="T5"/>
                  </a:cxn>
                  <a:cxn ang="0">
                    <a:pos x="T6" y="T7"/>
                  </a:cxn>
                  <a:cxn ang="0">
                    <a:pos x="T8" y="T9"/>
                  </a:cxn>
                  <a:cxn ang="0">
                    <a:pos x="T10" y="T11"/>
                  </a:cxn>
                </a:cxnLst>
                <a:rect l="0" t="0" r="r" b="b"/>
                <a:pathLst>
                  <a:path w="1376" h="1376">
                    <a:moveTo>
                      <a:pt x="687" y="1375"/>
                    </a:moveTo>
                    <a:lnTo>
                      <a:pt x="687" y="1375"/>
                    </a:lnTo>
                    <a:cubicBezTo>
                      <a:pt x="1093" y="1375"/>
                      <a:pt x="1375" y="1063"/>
                      <a:pt x="1375" y="688"/>
                    </a:cubicBezTo>
                    <a:cubicBezTo>
                      <a:pt x="1375" y="313"/>
                      <a:pt x="1093" y="0"/>
                      <a:pt x="687" y="0"/>
                    </a:cubicBezTo>
                    <a:cubicBezTo>
                      <a:pt x="312" y="0"/>
                      <a:pt x="0" y="313"/>
                      <a:pt x="0" y="688"/>
                    </a:cubicBezTo>
                    <a:cubicBezTo>
                      <a:pt x="0" y="1063"/>
                      <a:pt x="312" y="1375"/>
                      <a:pt x="687" y="1375"/>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normAutofit fontScale="62500" lnSpcReduction="20000"/>
              </a:bodyPr>
              <a:lstStyle/>
              <a:p>
                <a:endParaRPr lang="en-US" sz="2873"/>
              </a:p>
            </p:txBody>
          </p:sp>
        </p:grpSp>
      </p:grpSp>
      <p:sp>
        <p:nvSpPr>
          <p:cNvPr id="48" name="TextBox 47"/>
          <p:cNvSpPr txBox="1"/>
          <p:nvPr/>
        </p:nvSpPr>
        <p:spPr>
          <a:xfrm>
            <a:off x="178939" y="128805"/>
            <a:ext cx="2531909" cy="636073"/>
          </a:xfrm>
          <a:prstGeom prst="rect">
            <a:avLst/>
          </a:prstGeom>
          <a:noFill/>
        </p:spPr>
        <p:txBody>
          <a:bodyPr wrap="none" lIns="121399" tIns="60699" rIns="121399" bIns="60699" rtlCol="0">
            <a:normAutofit/>
          </a:bodyPr>
          <a:lstStyle/>
          <a:p>
            <a:endParaRPr lang="en-US" sz="3351">
              <a:solidFill>
                <a:schemeClr val="tx2">
                  <a:lumMod val="25000"/>
                </a:schemeClr>
              </a:solidFill>
            </a:endParaRPr>
          </a:p>
        </p:txBody>
      </p:sp>
      <p:sp>
        <p:nvSpPr>
          <p:cNvPr id="49" name="TextBox 48"/>
          <p:cNvSpPr txBox="1"/>
          <p:nvPr/>
        </p:nvSpPr>
        <p:spPr>
          <a:xfrm>
            <a:off x="133436" y="258713"/>
            <a:ext cx="9288104" cy="615553"/>
          </a:xfrm>
          <a:prstGeom prst="rect">
            <a:avLst/>
          </a:prstGeom>
          <a:noFill/>
        </p:spPr>
        <p:txBody>
          <a:bodyPr wrap="square" lIns="121399" tIns="60699" rIns="121399" bIns="60699" rtlCol="0">
            <a:noAutofit/>
          </a:bodyPr>
          <a:lstStyle/>
          <a:p>
            <a:endParaRPr lang="en-US" sz="2000" b="1"/>
          </a:p>
        </p:txBody>
      </p:sp>
      <p:grpSp>
        <p:nvGrpSpPr>
          <p:cNvPr id="17" name="Group 16">
            <a:extLst>
              <a:ext uri="{FF2B5EF4-FFF2-40B4-BE49-F238E27FC236}">
                <a16:creationId xmlns:a16="http://schemas.microsoft.com/office/drawing/2014/main" id="{8C616A83-826D-4F3D-94E9-E1985CBD4637}"/>
              </a:ext>
            </a:extLst>
          </p:cNvPr>
          <p:cNvGrpSpPr/>
          <p:nvPr/>
        </p:nvGrpSpPr>
        <p:grpSpPr>
          <a:xfrm>
            <a:off x="3065538" y="3594482"/>
            <a:ext cx="1699092" cy="1897394"/>
            <a:chOff x="2284205" y="2695860"/>
            <a:chExt cx="1282700" cy="1423046"/>
          </a:xfrm>
          <a:solidFill>
            <a:srgbClr val="EE7D31"/>
          </a:solidFill>
        </p:grpSpPr>
        <p:sp>
          <p:nvSpPr>
            <p:cNvPr id="16" name="Freeform 15"/>
            <p:cNvSpPr>
              <a:spLocks noChangeArrowheads="1"/>
            </p:cNvSpPr>
            <p:nvPr/>
          </p:nvSpPr>
          <p:spPr bwMode="auto">
            <a:xfrm>
              <a:off x="2284205" y="2825093"/>
              <a:ext cx="1282700" cy="1293813"/>
            </a:xfrm>
            <a:custGeom>
              <a:avLst/>
              <a:gdLst>
                <a:gd name="T0" fmla="*/ 3563 w 3564"/>
                <a:gd name="T1" fmla="*/ 0 h 3595"/>
                <a:gd name="T2" fmla="*/ 0 w 3564"/>
                <a:gd name="T3" fmla="*/ 0 h 3595"/>
                <a:gd name="T4" fmla="*/ 0 w 3564"/>
                <a:gd name="T5" fmla="*/ 3594 h 3595"/>
                <a:gd name="T6" fmla="*/ 3563 w 3564"/>
                <a:gd name="T7" fmla="*/ 3594 h 3595"/>
                <a:gd name="T8" fmla="*/ 3563 w 3564"/>
                <a:gd name="T9" fmla="*/ 0 h 3595"/>
              </a:gdLst>
              <a:ahLst/>
              <a:cxnLst>
                <a:cxn ang="0">
                  <a:pos x="T0" y="T1"/>
                </a:cxn>
                <a:cxn ang="0">
                  <a:pos x="T2" y="T3"/>
                </a:cxn>
                <a:cxn ang="0">
                  <a:pos x="T4" y="T5"/>
                </a:cxn>
                <a:cxn ang="0">
                  <a:pos x="T6" y="T7"/>
                </a:cxn>
                <a:cxn ang="0">
                  <a:pos x="T8" y="T9"/>
                </a:cxn>
              </a:cxnLst>
              <a:rect l="0" t="0" r="r" b="b"/>
              <a:pathLst>
                <a:path w="3564" h="3595">
                  <a:moveTo>
                    <a:pt x="3563" y="0"/>
                  </a:moveTo>
                  <a:lnTo>
                    <a:pt x="0" y="0"/>
                  </a:lnTo>
                  <a:lnTo>
                    <a:pt x="0" y="3594"/>
                  </a:lnTo>
                  <a:lnTo>
                    <a:pt x="3563" y="3594"/>
                  </a:lnTo>
                  <a:lnTo>
                    <a:pt x="3563" y="0"/>
                  </a:lnTo>
                </a:path>
              </a:pathLst>
            </a:custGeom>
            <a:grpFill/>
            <a:ln w="15875">
              <a:solidFill>
                <a:schemeClr val="tx1"/>
              </a:solidFill>
            </a:ln>
            <a:effectLst>
              <a:outerShdw blurRad="50800" dist="76200" dir="2700000" algn="tl" rotWithShape="0">
                <a:prstClr val="black">
                  <a:alpha val="40000"/>
                </a:prstClr>
              </a:outerShdw>
            </a:effectLst>
            <a:extLst/>
          </p:spPr>
          <p:txBody>
            <a:bodyPr wrap="none" anchor="ctr">
              <a:normAutofit/>
            </a:bodyPr>
            <a:lstStyle/>
            <a:p>
              <a:endParaRPr lang="en-US" sz="2873"/>
            </a:p>
          </p:txBody>
        </p:sp>
        <p:sp>
          <p:nvSpPr>
            <p:cNvPr id="6" name="TextBox 5"/>
            <p:cNvSpPr txBox="1"/>
            <p:nvPr/>
          </p:nvSpPr>
          <p:spPr>
            <a:xfrm>
              <a:off x="2324353" y="3025137"/>
              <a:ext cx="1197203" cy="954107"/>
            </a:xfrm>
            <a:prstGeom prst="rect">
              <a:avLst/>
            </a:prstGeom>
            <a:solidFill>
              <a:srgbClr val="FF9300"/>
            </a:solidFill>
          </p:spPr>
          <p:txBody>
            <a:bodyPr wrap="square" rtlCol="0">
              <a:normAutofit/>
            </a:bodyPr>
            <a:lstStyle/>
            <a:p>
              <a:pPr algn="ctr"/>
              <a:r>
                <a:rPr lang="en-US" sz="3200" b="1"/>
                <a:t>L</a:t>
              </a:r>
              <a:r>
                <a:rPr lang="en-US" sz="3200" b="1" baseline="30000"/>
                <a:t>2</a:t>
              </a:r>
              <a:r>
                <a:rPr lang="en-US" sz="3200" b="1"/>
                <a:t>EAP</a:t>
              </a:r>
              <a:endParaRPr lang="en-US" sz="2873"/>
            </a:p>
          </p:txBody>
        </p:sp>
        <p:sp>
          <p:nvSpPr>
            <p:cNvPr id="7" name="Hexagon 6"/>
            <p:cNvSpPr/>
            <p:nvPr/>
          </p:nvSpPr>
          <p:spPr>
            <a:xfrm>
              <a:off x="2410783" y="2695860"/>
              <a:ext cx="1025638" cy="271002"/>
            </a:xfrm>
            <a:prstGeom prst="hexagon">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47500" lnSpcReduction="20000"/>
            </a:bodyPr>
            <a:lstStyle/>
            <a:p>
              <a:pPr algn="ctr"/>
              <a:endParaRPr lang="en-US" sz="2873"/>
            </a:p>
          </p:txBody>
        </p:sp>
      </p:grpSp>
      <p:grpSp>
        <p:nvGrpSpPr>
          <p:cNvPr id="32" name="Group 31">
            <a:extLst>
              <a:ext uri="{FF2B5EF4-FFF2-40B4-BE49-F238E27FC236}">
                <a16:creationId xmlns:a16="http://schemas.microsoft.com/office/drawing/2014/main" id="{A87B3B97-1C73-4291-8347-3F5104C5DD09}"/>
              </a:ext>
            </a:extLst>
          </p:cNvPr>
          <p:cNvGrpSpPr/>
          <p:nvPr/>
        </p:nvGrpSpPr>
        <p:grpSpPr>
          <a:xfrm>
            <a:off x="4764630" y="2909948"/>
            <a:ext cx="1713811" cy="1905841"/>
            <a:chOff x="3566905" y="2182458"/>
            <a:chExt cx="1293812" cy="1429381"/>
          </a:xfrm>
          <a:solidFill>
            <a:schemeClr val="bg1">
              <a:lumMod val="65000"/>
            </a:schemeClr>
          </a:solidFill>
        </p:grpSpPr>
        <p:grpSp>
          <p:nvGrpSpPr>
            <p:cNvPr id="25" name="Group 24">
              <a:extLst>
                <a:ext uri="{FF2B5EF4-FFF2-40B4-BE49-F238E27FC236}">
                  <a16:creationId xmlns:a16="http://schemas.microsoft.com/office/drawing/2014/main" id="{5FC2CA5E-6B5E-473B-BD74-280FD5745588}"/>
                </a:ext>
              </a:extLst>
            </p:cNvPr>
            <p:cNvGrpSpPr/>
            <p:nvPr/>
          </p:nvGrpSpPr>
          <p:grpSpPr>
            <a:xfrm>
              <a:off x="3566905" y="2318026"/>
              <a:ext cx="1293812" cy="1293813"/>
              <a:chOff x="3566905" y="2318026"/>
              <a:chExt cx="1293812" cy="1293813"/>
            </a:xfrm>
            <a:grpFill/>
          </p:grpSpPr>
          <p:sp>
            <p:nvSpPr>
              <p:cNvPr id="20" name="Freeform 19"/>
              <p:cNvSpPr>
                <a:spLocks noChangeArrowheads="1"/>
              </p:cNvSpPr>
              <p:nvPr/>
            </p:nvSpPr>
            <p:spPr bwMode="auto">
              <a:xfrm>
                <a:off x="3566905" y="2318026"/>
                <a:ext cx="1293812" cy="1293813"/>
              </a:xfrm>
              <a:custGeom>
                <a:avLst/>
                <a:gdLst>
                  <a:gd name="T0" fmla="*/ 3594 w 3595"/>
                  <a:gd name="T1" fmla="*/ 0 h 3595"/>
                  <a:gd name="T2" fmla="*/ 0 w 3595"/>
                  <a:gd name="T3" fmla="*/ 0 h 3595"/>
                  <a:gd name="T4" fmla="*/ 0 w 3595"/>
                  <a:gd name="T5" fmla="*/ 3594 h 3595"/>
                  <a:gd name="T6" fmla="*/ 3594 w 3595"/>
                  <a:gd name="T7" fmla="*/ 3594 h 3595"/>
                  <a:gd name="T8" fmla="*/ 3594 w 3595"/>
                  <a:gd name="T9" fmla="*/ 0 h 3595"/>
                </a:gdLst>
                <a:ahLst/>
                <a:cxnLst>
                  <a:cxn ang="0">
                    <a:pos x="T0" y="T1"/>
                  </a:cxn>
                  <a:cxn ang="0">
                    <a:pos x="T2" y="T3"/>
                  </a:cxn>
                  <a:cxn ang="0">
                    <a:pos x="T4" y="T5"/>
                  </a:cxn>
                  <a:cxn ang="0">
                    <a:pos x="T6" y="T7"/>
                  </a:cxn>
                  <a:cxn ang="0">
                    <a:pos x="T8" y="T9"/>
                  </a:cxn>
                </a:cxnLst>
                <a:rect l="0" t="0" r="r" b="b"/>
                <a:pathLst>
                  <a:path w="3595" h="3595">
                    <a:moveTo>
                      <a:pt x="3594" y="0"/>
                    </a:moveTo>
                    <a:lnTo>
                      <a:pt x="0" y="0"/>
                    </a:lnTo>
                    <a:lnTo>
                      <a:pt x="0" y="3594"/>
                    </a:lnTo>
                    <a:lnTo>
                      <a:pt x="3594" y="3594"/>
                    </a:lnTo>
                    <a:lnTo>
                      <a:pt x="3594" y="0"/>
                    </a:lnTo>
                  </a:path>
                </a:pathLst>
              </a:custGeom>
              <a:grpFill/>
              <a:ln w="15875">
                <a:solidFill>
                  <a:schemeClr val="tx1"/>
                </a:solidFill>
              </a:ln>
              <a:effectLst>
                <a:outerShdw blurRad="50800" dist="76200" dir="2700000" algn="tl" rotWithShape="0">
                  <a:prstClr val="black">
                    <a:alpha val="40000"/>
                  </a:prstClr>
                </a:outerShdw>
              </a:effectLst>
              <a:extLst/>
            </p:spPr>
            <p:txBody>
              <a:bodyPr wrap="none" anchor="ctr">
                <a:normAutofit/>
              </a:bodyPr>
              <a:lstStyle/>
              <a:p>
                <a:endParaRPr lang="en-US" sz="2873"/>
              </a:p>
            </p:txBody>
          </p:sp>
          <p:sp>
            <p:nvSpPr>
              <p:cNvPr id="42" name="TextBox 41"/>
              <p:cNvSpPr txBox="1"/>
              <p:nvPr/>
            </p:nvSpPr>
            <p:spPr>
              <a:xfrm>
                <a:off x="3624399" y="2470626"/>
                <a:ext cx="1197203" cy="954107"/>
              </a:xfrm>
              <a:prstGeom prst="rect">
                <a:avLst/>
              </a:prstGeom>
              <a:solidFill>
                <a:schemeClr val="bg1">
                  <a:lumMod val="75000"/>
                </a:schemeClr>
              </a:solidFill>
            </p:spPr>
            <p:txBody>
              <a:bodyPr wrap="square" rtlCol="0">
                <a:normAutofit/>
              </a:bodyPr>
              <a:lstStyle/>
              <a:p>
                <a:pPr algn="ctr"/>
                <a:r>
                  <a:rPr lang="en-US" sz="3200" b="1"/>
                  <a:t>L</a:t>
                </a:r>
                <a:r>
                  <a:rPr lang="en-US" sz="3200" b="1" baseline="30000"/>
                  <a:t>2</a:t>
                </a:r>
                <a:r>
                  <a:rPr lang="en-US" sz="3200" b="1"/>
                  <a:t>EAP</a:t>
                </a:r>
                <a:endParaRPr lang="en-US" sz="2873"/>
              </a:p>
            </p:txBody>
          </p:sp>
        </p:grpSp>
        <p:sp>
          <p:nvSpPr>
            <p:cNvPr id="50" name="Hexagon 49"/>
            <p:cNvSpPr/>
            <p:nvPr/>
          </p:nvSpPr>
          <p:spPr>
            <a:xfrm>
              <a:off x="3700992" y="2182458"/>
              <a:ext cx="1025638" cy="271002"/>
            </a:xfrm>
            <a:prstGeom prst="hexagon">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47500" lnSpcReduction="20000"/>
            </a:bodyPr>
            <a:lstStyle/>
            <a:p>
              <a:pPr algn="ctr"/>
              <a:endParaRPr lang="en-US" sz="2873"/>
            </a:p>
          </p:txBody>
        </p:sp>
      </p:grpSp>
      <p:grpSp>
        <p:nvGrpSpPr>
          <p:cNvPr id="34" name="Group 33">
            <a:extLst>
              <a:ext uri="{FF2B5EF4-FFF2-40B4-BE49-F238E27FC236}">
                <a16:creationId xmlns:a16="http://schemas.microsoft.com/office/drawing/2014/main" id="{6E11EC8A-8BB4-4CA1-BAF6-CA0BD33E8BB2}"/>
              </a:ext>
            </a:extLst>
          </p:cNvPr>
          <p:cNvGrpSpPr/>
          <p:nvPr/>
        </p:nvGrpSpPr>
        <p:grpSpPr>
          <a:xfrm>
            <a:off x="6478440" y="2222938"/>
            <a:ext cx="1699093" cy="1902817"/>
            <a:chOff x="4860717" y="1667201"/>
            <a:chExt cx="1282700" cy="1427113"/>
          </a:xfrm>
          <a:solidFill>
            <a:schemeClr val="accent2">
              <a:lumMod val="60000"/>
              <a:lumOff val="40000"/>
            </a:schemeClr>
          </a:solidFill>
        </p:grpSpPr>
        <p:grpSp>
          <p:nvGrpSpPr>
            <p:cNvPr id="26" name="Group 25">
              <a:extLst>
                <a:ext uri="{FF2B5EF4-FFF2-40B4-BE49-F238E27FC236}">
                  <a16:creationId xmlns:a16="http://schemas.microsoft.com/office/drawing/2014/main" id="{7CCCD81F-B4C7-4536-97B3-1AC82571DF9A}"/>
                </a:ext>
              </a:extLst>
            </p:cNvPr>
            <p:cNvGrpSpPr/>
            <p:nvPr/>
          </p:nvGrpSpPr>
          <p:grpSpPr>
            <a:xfrm>
              <a:off x="4860717" y="1800501"/>
              <a:ext cx="1282700" cy="1293813"/>
              <a:chOff x="4860717" y="1800501"/>
              <a:chExt cx="1282700" cy="1293813"/>
            </a:xfrm>
            <a:grpFill/>
          </p:grpSpPr>
          <p:sp>
            <p:nvSpPr>
              <p:cNvPr id="21" name="Freeform 20"/>
              <p:cNvSpPr>
                <a:spLocks noChangeArrowheads="1"/>
              </p:cNvSpPr>
              <p:nvPr/>
            </p:nvSpPr>
            <p:spPr bwMode="auto">
              <a:xfrm>
                <a:off x="4860717" y="1800501"/>
                <a:ext cx="1282700" cy="1293813"/>
              </a:xfrm>
              <a:custGeom>
                <a:avLst/>
                <a:gdLst>
                  <a:gd name="T0" fmla="*/ 3563 w 3564"/>
                  <a:gd name="T1" fmla="*/ 0 h 3595"/>
                  <a:gd name="T2" fmla="*/ 0 w 3564"/>
                  <a:gd name="T3" fmla="*/ 0 h 3595"/>
                  <a:gd name="T4" fmla="*/ 0 w 3564"/>
                  <a:gd name="T5" fmla="*/ 3594 h 3595"/>
                  <a:gd name="T6" fmla="*/ 3563 w 3564"/>
                  <a:gd name="T7" fmla="*/ 3594 h 3595"/>
                  <a:gd name="T8" fmla="*/ 3563 w 3564"/>
                  <a:gd name="T9" fmla="*/ 0 h 3595"/>
                </a:gdLst>
                <a:ahLst/>
                <a:cxnLst>
                  <a:cxn ang="0">
                    <a:pos x="T0" y="T1"/>
                  </a:cxn>
                  <a:cxn ang="0">
                    <a:pos x="T2" y="T3"/>
                  </a:cxn>
                  <a:cxn ang="0">
                    <a:pos x="T4" y="T5"/>
                  </a:cxn>
                  <a:cxn ang="0">
                    <a:pos x="T6" y="T7"/>
                  </a:cxn>
                  <a:cxn ang="0">
                    <a:pos x="T8" y="T9"/>
                  </a:cxn>
                </a:cxnLst>
                <a:rect l="0" t="0" r="r" b="b"/>
                <a:pathLst>
                  <a:path w="3564" h="3595">
                    <a:moveTo>
                      <a:pt x="3563" y="0"/>
                    </a:moveTo>
                    <a:lnTo>
                      <a:pt x="0" y="0"/>
                    </a:lnTo>
                    <a:lnTo>
                      <a:pt x="0" y="3594"/>
                    </a:lnTo>
                    <a:lnTo>
                      <a:pt x="3563" y="3594"/>
                    </a:lnTo>
                    <a:lnTo>
                      <a:pt x="3563" y="0"/>
                    </a:lnTo>
                  </a:path>
                </a:pathLst>
              </a:custGeom>
              <a:grpFill/>
              <a:ln w="15875" cap="flat">
                <a:solidFill>
                  <a:schemeClr val="tx1"/>
                </a:solidFill>
                <a:bevel/>
                <a:headEnd/>
                <a:tailEnd/>
              </a:ln>
              <a:effectLst>
                <a:outerShdw blurRad="63500" dist="38099" dir="2700000" algn="ctr" rotWithShape="0">
                  <a:srgbClr val="000000">
                    <a:alpha val="74998"/>
                  </a:srgbClr>
                </a:outerShdw>
              </a:effectLst>
              <a:extLst/>
            </p:spPr>
            <p:txBody>
              <a:bodyPr wrap="none" anchor="ctr">
                <a:normAutofit/>
              </a:bodyPr>
              <a:lstStyle/>
              <a:p>
                <a:endParaRPr lang="en-US" sz="2873"/>
              </a:p>
            </p:txBody>
          </p:sp>
          <p:sp>
            <p:nvSpPr>
              <p:cNvPr id="43" name="TextBox 42"/>
              <p:cNvSpPr txBox="1"/>
              <p:nvPr/>
            </p:nvSpPr>
            <p:spPr>
              <a:xfrm>
                <a:off x="4916319" y="1964863"/>
                <a:ext cx="1197203" cy="954107"/>
              </a:xfrm>
              <a:prstGeom prst="rect">
                <a:avLst/>
              </a:prstGeom>
              <a:solidFill>
                <a:schemeClr val="accent2">
                  <a:lumMod val="40000"/>
                  <a:lumOff val="60000"/>
                </a:schemeClr>
              </a:solidFill>
            </p:spPr>
            <p:txBody>
              <a:bodyPr wrap="square" rtlCol="0">
                <a:normAutofit/>
              </a:bodyPr>
              <a:lstStyle/>
              <a:p>
                <a:pPr algn="ctr"/>
                <a:r>
                  <a:rPr lang="en-US" sz="3200" b="1"/>
                  <a:t>L</a:t>
                </a:r>
                <a:r>
                  <a:rPr lang="en-US" sz="3200" b="1" baseline="30000"/>
                  <a:t>2</a:t>
                </a:r>
                <a:r>
                  <a:rPr lang="en-US" sz="3200" b="1"/>
                  <a:t>EAP</a:t>
                </a:r>
                <a:endParaRPr lang="en-US" sz="2873"/>
              </a:p>
            </p:txBody>
          </p:sp>
        </p:grpSp>
        <p:sp>
          <p:nvSpPr>
            <p:cNvPr id="51" name="Hexagon 50"/>
            <p:cNvSpPr/>
            <p:nvPr/>
          </p:nvSpPr>
          <p:spPr>
            <a:xfrm>
              <a:off x="4985893" y="1667201"/>
              <a:ext cx="1025638" cy="271002"/>
            </a:xfrm>
            <a:prstGeom prst="hexagon">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47500" lnSpcReduction="20000"/>
            </a:bodyPr>
            <a:lstStyle/>
            <a:p>
              <a:pPr algn="ctr"/>
              <a:endParaRPr lang="en-US" sz="2873"/>
            </a:p>
          </p:txBody>
        </p:sp>
      </p:grpSp>
      <p:grpSp>
        <p:nvGrpSpPr>
          <p:cNvPr id="62" name="Group 61">
            <a:extLst>
              <a:ext uri="{FF2B5EF4-FFF2-40B4-BE49-F238E27FC236}">
                <a16:creationId xmlns:a16="http://schemas.microsoft.com/office/drawing/2014/main" id="{DA6EE08A-2A7C-4DAF-8FC7-F08067FAF119}"/>
              </a:ext>
            </a:extLst>
          </p:cNvPr>
          <p:cNvGrpSpPr/>
          <p:nvPr/>
        </p:nvGrpSpPr>
        <p:grpSpPr>
          <a:xfrm>
            <a:off x="8174184" y="1529177"/>
            <a:ext cx="1735742" cy="1891726"/>
            <a:chOff x="6140889" y="1146882"/>
            <a:chExt cx="1310368" cy="1418794"/>
          </a:xfrm>
          <a:solidFill>
            <a:srgbClr val="009051"/>
          </a:solidFill>
        </p:grpSpPr>
        <p:sp>
          <p:nvSpPr>
            <p:cNvPr id="22" name="Freeform 21"/>
            <p:cNvSpPr>
              <a:spLocks noChangeArrowheads="1"/>
            </p:cNvSpPr>
            <p:nvPr/>
          </p:nvSpPr>
          <p:spPr bwMode="auto">
            <a:xfrm>
              <a:off x="6143417" y="1282976"/>
              <a:ext cx="1293813" cy="1282700"/>
            </a:xfrm>
            <a:custGeom>
              <a:avLst/>
              <a:gdLst>
                <a:gd name="T0" fmla="*/ 3592 w 3593"/>
                <a:gd name="T1" fmla="*/ 0 h 3562"/>
                <a:gd name="T2" fmla="*/ 0 w 3593"/>
                <a:gd name="T3" fmla="*/ 0 h 3562"/>
                <a:gd name="T4" fmla="*/ 0 w 3593"/>
                <a:gd name="T5" fmla="*/ 3561 h 3562"/>
                <a:gd name="T6" fmla="*/ 3592 w 3593"/>
                <a:gd name="T7" fmla="*/ 3561 h 3562"/>
                <a:gd name="T8" fmla="*/ 3592 w 3593"/>
                <a:gd name="T9" fmla="*/ 0 h 3562"/>
              </a:gdLst>
              <a:ahLst/>
              <a:cxnLst>
                <a:cxn ang="0">
                  <a:pos x="T0" y="T1"/>
                </a:cxn>
                <a:cxn ang="0">
                  <a:pos x="T2" y="T3"/>
                </a:cxn>
                <a:cxn ang="0">
                  <a:pos x="T4" y="T5"/>
                </a:cxn>
                <a:cxn ang="0">
                  <a:pos x="T6" y="T7"/>
                </a:cxn>
                <a:cxn ang="0">
                  <a:pos x="T8" y="T9"/>
                </a:cxn>
              </a:cxnLst>
              <a:rect l="0" t="0" r="r" b="b"/>
              <a:pathLst>
                <a:path w="3593" h="3562">
                  <a:moveTo>
                    <a:pt x="3592" y="0"/>
                  </a:moveTo>
                  <a:lnTo>
                    <a:pt x="0" y="0"/>
                  </a:lnTo>
                  <a:lnTo>
                    <a:pt x="0" y="3561"/>
                  </a:lnTo>
                  <a:lnTo>
                    <a:pt x="3592" y="3561"/>
                  </a:lnTo>
                  <a:lnTo>
                    <a:pt x="3592" y="0"/>
                  </a:lnTo>
                </a:path>
              </a:pathLst>
            </a:custGeom>
            <a:grpFill/>
            <a:ln w="15875">
              <a:solidFill>
                <a:schemeClr val="tx1"/>
              </a:solidFill>
            </a:ln>
            <a:effectLst>
              <a:outerShdw blurRad="50800" dist="76200" dir="2700000" algn="tl" rotWithShape="0">
                <a:prstClr val="black">
                  <a:alpha val="40000"/>
                </a:prstClr>
              </a:outerShdw>
            </a:effectLst>
            <a:extLst/>
          </p:spPr>
          <p:txBody>
            <a:bodyPr wrap="none" anchor="ctr">
              <a:normAutofit/>
            </a:bodyPr>
            <a:lstStyle/>
            <a:p>
              <a:endParaRPr lang="en-US" sz="2873"/>
            </a:p>
          </p:txBody>
        </p:sp>
        <p:grpSp>
          <p:nvGrpSpPr>
            <p:cNvPr id="61" name="Group 60">
              <a:extLst>
                <a:ext uri="{FF2B5EF4-FFF2-40B4-BE49-F238E27FC236}">
                  <a16:creationId xmlns:a16="http://schemas.microsoft.com/office/drawing/2014/main" id="{F29A6228-114D-441B-82C5-576F3AD1E94A}"/>
                </a:ext>
              </a:extLst>
            </p:cNvPr>
            <p:cNvGrpSpPr/>
            <p:nvPr/>
          </p:nvGrpSpPr>
          <p:grpSpPr>
            <a:xfrm>
              <a:off x="6140889" y="1146882"/>
              <a:ext cx="1310368" cy="1401170"/>
              <a:chOff x="6140889" y="1146882"/>
              <a:chExt cx="1310368" cy="1401170"/>
            </a:xfrm>
            <a:grpFill/>
          </p:grpSpPr>
          <p:sp>
            <p:nvSpPr>
              <p:cNvPr id="44" name="TextBox 43"/>
              <p:cNvSpPr txBox="1"/>
              <p:nvPr/>
            </p:nvSpPr>
            <p:spPr>
              <a:xfrm>
                <a:off x="6140889" y="1593945"/>
                <a:ext cx="1310368" cy="954107"/>
              </a:xfrm>
              <a:prstGeom prst="rect">
                <a:avLst/>
              </a:prstGeom>
              <a:grpFill/>
            </p:spPr>
            <p:txBody>
              <a:bodyPr wrap="square" rtlCol="0">
                <a:normAutofit/>
              </a:bodyPr>
              <a:lstStyle/>
              <a:p>
                <a:pPr algn="ctr"/>
                <a:r>
                  <a:rPr lang="en-US" sz="2400" b="1"/>
                  <a:t>Mainstream English</a:t>
                </a:r>
              </a:p>
            </p:txBody>
          </p:sp>
          <p:sp>
            <p:nvSpPr>
              <p:cNvPr id="52" name="Hexagon 51"/>
              <p:cNvSpPr/>
              <p:nvPr/>
            </p:nvSpPr>
            <p:spPr>
              <a:xfrm>
                <a:off x="6274789" y="1146882"/>
                <a:ext cx="1025638" cy="271002"/>
              </a:xfrm>
              <a:prstGeom prst="hexagon">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47500" lnSpcReduction="20000"/>
              </a:bodyPr>
              <a:lstStyle/>
              <a:p>
                <a:pPr algn="ctr"/>
                <a:endParaRPr lang="en-US" sz="2873"/>
              </a:p>
            </p:txBody>
          </p:sp>
        </p:grpSp>
      </p:grpSp>
      <p:sp>
        <p:nvSpPr>
          <p:cNvPr id="10" name="Title 9">
            <a:extLst>
              <a:ext uri="{FF2B5EF4-FFF2-40B4-BE49-F238E27FC236}">
                <a16:creationId xmlns:a16="http://schemas.microsoft.com/office/drawing/2014/main" id="{3610BCE6-E6A0-D649-973D-066969DDFEF4}"/>
              </a:ext>
            </a:extLst>
          </p:cNvPr>
          <p:cNvSpPr>
            <a:spLocks noGrp="1"/>
          </p:cNvSpPr>
          <p:nvPr>
            <p:ph type="title" idx="4294967295"/>
          </p:nvPr>
        </p:nvSpPr>
        <p:spPr>
          <a:xfrm>
            <a:off x="301437" y="-10620"/>
            <a:ext cx="10915650" cy="1449387"/>
          </a:xfrm>
        </p:spPr>
        <p:txBody>
          <a:bodyPr>
            <a:normAutofit/>
          </a:bodyPr>
          <a:lstStyle/>
          <a:p>
            <a:r>
              <a:rPr lang="en-US">
                <a:solidFill>
                  <a:schemeClr val="tx1"/>
                </a:solidFill>
              </a:rPr>
              <a:t>Mainstream English Program</a:t>
            </a:r>
            <a:br>
              <a:rPr lang="en-US" b="1"/>
            </a:br>
            <a:endParaRPr lang="en-US"/>
          </a:p>
        </p:txBody>
      </p:sp>
    </p:spTree>
    <p:extLst>
      <p:ext uri="{BB962C8B-B14F-4D97-AF65-F5344CB8AC3E}">
        <p14:creationId xmlns:p14="http://schemas.microsoft.com/office/powerpoint/2010/main" val="12245403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decel="61667" fill="hold" nodeType="clickEffect">
                                  <p:stCondLst>
                                    <p:cond delay="0"/>
                                  </p:stCondLst>
                                  <p:childTnLst>
                                    <p:set>
                                      <p:cBhvr>
                                        <p:cTn id="6" dur="1" fill="hold">
                                          <p:stCondLst>
                                            <p:cond delay="0"/>
                                          </p:stCondLst>
                                        </p:cTn>
                                        <p:tgtEl>
                                          <p:spTgt spid="62"/>
                                        </p:tgtEl>
                                        <p:attrNameLst>
                                          <p:attrName>style.visibility</p:attrName>
                                        </p:attrNameLst>
                                      </p:cBhvr>
                                      <p:to>
                                        <p:strVal val="visible"/>
                                      </p:to>
                                    </p:set>
                                    <p:anim calcmode="lin" valueType="num">
                                      <p:cBhvr additive="base">
                                        <p:cTn id="7" dur="1400" fill="hold"/>
                                        <p:tgtEl>
                                          <p:spTgt spid="62"/>
                                        </p:tgtEl>
                                        <p:attrNameLst>
                                          <p:attrName>ppt_x</p:attrName>
                                        </p:attrNameLst>
                                      </p:cBhvr>
                                      <p:tavLst>
                                        <p:tav tm="0">
                                          <p:val>
                                            <p:strVal val="#ppt_x"/>
                                          </p:val>
                                        </p:tav>
                                        <p:tav tm="100000">
                                          <p:val>
                                            <p:strVal val="#ppt_x"/>
                                          </p:val>
                                        </p:tav>
                                      </p:tavLst>
                                    </p:anim>
                                    <p:anim calcmode="lin" valueType="num">
                                      <p:cBhvr additive="base">
                                        <p:cTn id="8" dur="1400" fill="hold"/>
                                        <p:tgtEl>
                                          <p:spTgt spid="62"/>
                                        </p:tgtEl>
                                        <p:attrNameLst>
                                          <p:attrName>ppt_y</p:attrName>
                                        </p:attrNameLst>
                                      </p:cBhvr>
                                      <p:tavLst>
                                        <p:tav tm="0">
                                          <p:val>
                                            <p:strVal val="1+#ppt_h/2"/>
                                          </p:val>
                                        </p:tav>
                                        <p:tav tm="100000">
                                          <p:val>
                                            <p:strVal val="#ppt_y"/>
                                          </p:val>
                                        </p:tav>
                                      </p:tavLst>
                                    </p:anim>
                                  </p:childTnLst>
                                </p:cTn>
                              </p:par>
                            </p:childTnLst>
                          </p:cTn>
                        </p:par>
                        <p:par>
                          <p:cTn id="9" fill="hold">
                            <p:stCondLst>
                              <p:cond delay="1400"/>
                            </p:stCondLst>
                            <p:childTnLst>
                              <p:par>
                                <p:cTn id="10" presetID="42" presetClass="entr" presetSubtype="0" fill="hold" nodeType="after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1000"/>
                                        <p:tgtEl>
                                          <p:spTgt spid="18"/>
                                        </p:tgtEl>
                                      </p:cBhvr>
                                    </p:animEffect>
                                    <p:anim calcmode="lin" valueType="num">
                                      <p:cBhvr>
                                        <p:cTn id="13" dur="1000" fill="hold"/>
                                        <p:tgtEl>
                                          <p:spTgt spid="18"/>
                                        </p:tgtEl>
                                        <p:attrNameLst>
                                          <p:attrName>ppt_x</p:attrName>
                                        </p:attrNameLst>
                                      </p:cBhvr>
                                      <p:tavLst>
                                        <p:tav tm="0">
                                          <p:val>
                                            <p:strVal val="#ppt_x"/>
                                          </p:val>
                                        </p:tav>
                                        <p:tav tm="100000">
                                          <p:val>
                                            <p:strVal val="#ppt_x"/>
                                          </p:val>
                                        </p:tav>
                                      </p:tavLst>
                                    </p:anim>
                                    <p:anim calcmode="lin" valueType="num">
                                      <p:cBhvr>
                                        <p:cTn id="14" dur="1000" fill="hold"/>
                                        <p:tgtEl>
                                          <p:spTgt spid="18"/>
                                        </p:tgtEl>
                                        <p:attrNameLst>
                                          <p:attrName>ppt_y</p:attrName>
                                        </p:attrNameLst>
                                      </p:cBhvr>
                                      <p:tavLst>
                                        <p:tav tm="0">
                                          <p:val>
                                            <p:strVal val="#ppt_y+.1"/>
                                          </p:val>
                                        </p:tav>
                                        <p:tav tm="100000">
                                          <p:val>
                                            <p:strVal val="#ppt_y"/>
                                          </p:val>
                                        </p:tav>
                                      </p:tavLst>
                                    </p:anim>
                                  </p:childTnLst>
                                </p:cTn>
                              </p:par>
                            </p:childTnLst>
                          </p:cTn>
                        </p:par>
                        <p:par>
                          <p:cTn id="15" fill="hold">
                            <p:stCondLst>
                              <p:cond delay="2400"/>
                            </p:stCondLst>
                            <p:childTnLst>
                              <p:par>
                                <p:cTn id="16" presetID="26" presetClass="entr" presetSubtype="0" fill="hold" nodeType="afterEffect">
                                  <p:stCondLst>
                                    <p:cond delay="0"/>
                                  </p:stCondLst>
                                  <p:childTnLst>
                                    <p:set>
                                      <p:cBhvr>
                                        <p:cTn id="17" dur="1" fill="hold">
                                          <p:stCondLst>
                                            <p:cond delay="0"/>
                                          </p:stCondLst>
                                        </p:cTn>
                                        <p:tgtEl>
                                          <p:spTgt spid="27"/>
                                        </p:tgtEl>
                                        <p:attrNameLst>
                                          <p:attrName>style.visibility</p:attrName>
                                        </p:attrNameLst>
                                      </p:cBhvr>
                                      <p:to>
                                        <p:strVal val="visible"/>
                                      </p:to>
                                    </p:set>
                                    <p:animEffect transition="in" filter="wipe(down)">
                                      <p:cBhvr>
                                        <p:cTn id="18" dur="435">
                                          <p:stCondLst>
                                            <p:cond delay="0"/>
                                          </p:stCondLst>
                                        </p:cTn>
                                        <p:tgtEl>
                                          <p:spTgt spid="27"/>
                                        </p:tgtEl>
                                      </p:cBhvr>
                                    </p:animEffect>
                                    <p:anim calcmode="lin" valueType="num">
                                      <p:cBhvr>
                                        <p:cTn id="19" dur="1367" tmFilter="0,0; 0.14,0.36; 0.43,0.73; 0.71,0.91; 1.0,1.0">
                                          <p:stCondLst>
                                            <p:cond delay="0"/>
                                          </p:stCondLst>
                                        </p:cTn>
                                        <p:tgtEl>
                                          <p:spTgt spid="27"/>
                                        </p:tgtEl>
                                        <p:attrNameLst>
                                          <p:attrName>ppt_x</p:attrName>
                                        </p:attrNameLst>
                                      </p:cBhvr>
                                      <p:tavLst>
                                        <p:tav tm="0">
                                          <p:val>
                                            <p:strVal val="#ppt_x-0.25"/>
                                          </p:val>
                                        </p:tav>
                                        <p:tav tm="100000">
                                          <p:val>
                                            <p:strVal val="#ppt_x"/>
                                          </p:val>
                                        </p:tav>
                                      </p:tavLst>
                                    </p:anim>
                                    <p:anim calcmode="lin" valueType="num">
                                      <p:cBhvr>
                                        <p:cTn id="20" dur="498" tmFilter="0.0,0.0; 0.25,0.07; 0.50,0.2; 0.75,0.467; 1.0,1.0">
                                          <p:stCondLst>
                                            <p:cond delay="0"/>
                                          </p:stCondLst>
                                        </p:cTn>
                                        <p:tgtEl>
                                          <p:spTgt spid="27"/>
                                        </p:tgtEl>
                                        <p:attrNameLst>
                                          <p:attrName>ppt_y</p:attrName>
                                        </p:attrNameLst>
                                      </p:cBhvr>
                                      <p:tavLst>
                                        <p:tav tm="0" fmla="#ppt_y-sin(pi*$)/3">
                                          <p:val>
                                            <p:fltVal val="0.5"/>
                                          </p:val>
                                        </p:tav>
                                        <p:tav tm="100000">
                                          <p:val>
                                            <p:fltVal val="1"/>
                                          </p:val>
                                        </p:tav>
                                      </p:tavLst>
                                    </p:anim>
                                    <p:anim calcmode="lin" valueType="num">
                                      <p:cBhvr>
                                        <p:cTn id="21" dur="498" tmFilter="0, 0; 0.125,0.2665; 0.25,0.4; 0.375,0.465; 0.5,0.5;  0.625,0.535; 0.75,0.6; 0.875,0.7335; 1,1">
                                          <p:stCondLst>
                                            <p:cond delay="498"/>
                                          </p:stCondLst>
                                        </p:cTn>
                                        <p:tgtEl>
                                          <p:spTgt spid="27"/>
                                        </p:tgtEl>
                                        <p:attrNameLst>
                                          <p:attrName>ppt_y</p:attrName>
                                        </p:attrNameLst>
                                      </p:cBhvr>
                                      <p:tavLst>
                                        <p:tav tm="0" fmla="#ppt_y-sin(pi*$)/9">
                                          <p:val>
                                            <p:fltVal val="0"/>
                                          </p:val>
                                        </p:tav>
                                        <p:tav tm="100000">
                                          <p:val>
                                            <p:fltVal val="1"/>
                                          </p:val>
                                        </p:tav>
                                      </p:tavLst>
                                    </p:anim>
                                    <p:anim calcmode="lin" valueType="num">
                                      <p:cBhvr>
                                        <p:cTn id="22" dur="249" tmFilter="0, 0; 0.125,0.2665; 0.25,0.4; 0.375,0.465; 0.5,0.5;  0.625,0.535; 0.75,0.6; 0.875,0.7335; 1,1">
                                          <p:stCondLst>
                                            <p:cond delay="993"/>
                                          </p:stCondLst>
                                        </p:cTn>
                                        <p:tgtEl>
                                          <p:spTgt spid="27"/>
                                        </p:tgtEl>
                                        <p:attrNameLst>
                                          <p:attrName>ppt_y</p:attrName>
                                        </p:attrNameLst>
                                      </p:cBhvr>
                                      <p:tavLst>
                                        <p:tav tm="0" fmla="#ppt_y-sin(pi*$)/27">
                                          <p:val>
                                            <p:fltVal val="0"/>
                                          </p:val>
                                        </p:tav>
                                        <p:tav tm="100000">
                                          <p:val>
                                            <p:fltVal val="1"/>
                                          </p:val>
                                        </p:tav>
                                      </p:tavLst>
                                    </p:anim>
                                    <p:anim calcmode="lin" valueType="num">
                                      <p:cBhvr>
                                        <p:cTn id="23" dur="123" tmFilter="0, 0; 0.125,0.2665; 0.25,0.4; 0.375,0.465; 0.5,0.5;  0.625,0.535; 0.75,0.6; 0.875,0.7335; 1,1">
                                          <p:stCondLst>
                                            <p:cond delay="1242"/>
                                          </p:stCondLst>
                                        </p:cTn>
                                        <p:tgtEl>
                                          <p:spTgt spid="27"/>
                                        </p:tgtEl>
                                        <p:attrNameLst>
                                          <p:attrName>ppt_y</p:attrName>
                                        </p:attrNameLst>
                                      </p:cBhvr>
                                      <p:tavLst>
                                        <p:tav tm="0" fmla="#ppt_y-sin(pi*$)/81">
                                          <p:val>
                                            <p:fltVal val="0"/>
                                          </p:val>
                                        </p:tav>
                                        <p:tav tm="100000">
                                          <p:val>
                                            <p:fltVal val="1"/>
                                          </p:val>
                                        </p:tav>
                                      </p:tavLst>
                                    </p:anim>
                                    <p:animScale>
                                      <p:cBhvr>
                                        <p:cTn id="24" dur="20">
                                          <p:stCondLst>
                                            <p:cond delay="487"/>
                                          </p:stCondLst>
                                        </p:cTn>
                                        <p:tgtEl>
                                          <p:spTgt spid="27"/>
                                        </p:tgtEl>
                                      </p:cBhvr>
                                      <p:to x="100000" y="60000"/>
                                    </p:animScale>
                                    <p:animScale>
                                      <p:cBhvr>
                                        <p:cTn id="25" dur="124" decel="50000">
                                          <p:stCondLst>
                                            <p:cond delay="507"/>
                                          </p:stCondLst>
                                        </p:cTn>
                                        <p:tgtEl>
                                          <p:spTgt spid="27"/>
                                        </p:tgtEl>
                                      </p:cBhvr>
                                      <p:to x="100000" y="100000"/>
                                    </p:animScale>
                                    <p:animScale>
                                      <p:cBhvr>
                                        <p:cTn id="26" dur="20">
                                          <p:stCondLst>
                                            <p:cond delay="984"/>
                                          </p:stCondLst>
                                        </p:cTn>
                                        <p:tgtEl>
                                          <p:spTgt spid="27"/>
                                        </p:tgtEl>
                                      </p:cBhvr>
                                      <p:to x="100000" y="80000"/>
                                    </p:animScale>
                                    <p:animScale>
                                      <p:cBhvr>
                                        <p:cTn id="27" dur="124" decel="50000">
                                          <p:stCondLst>
                                            <p:cond delay="1004"/>
                                          </p:stCondLst>
                                        </p:cTn>
                                        <p:tgtEl>
                                          <p:spTgt spid="27"/>
                                        </p:tgtEl>
                                      </p:cBhvr>
                                      <p:to x="100000" y="100000"/>
                                    </p:animScale>
                                    <p:animScale>
                                      <p:cBhvr>
                                        <p:cTn id="28" dur="20">
                                          <p:stCondLst>
                                            <p:cond delay="1231"/>
                                          </p:stCondLst>
                                        </p:cTn>
                                        <p:tgtEl>
                                          <p:spTgt spid="27"/>
                                        </p:tgtEl>
                                      </p:cBhvr>
                                      <p:to x="100000" y="90000"/>
                                    </p:animScale>
                                    <p:animScale>
                                      <p:cBhvr>
                                        <p:cTn id="29" dur="124" decel="50000">
                                          <p:stCondLst>
                                            <p:cond delay="1251"/>
                                          </p:stCondLst>
                                        </p:cTn>
                                        <p:tgtEl>
                                          <p:spTgt spid="27"/>
                                        </p:tgtEl>
                                      </p:cBhvr>
                                      <p:to x="100000" y="100000"/>
                                    </p:animScale>
                                    <p:animScale>
                                      <p:cBhvr>
                                        <p:cTn id="30" dur="20">
                                          <p:stCondLst>
                                            <p:cond delay="1356"/>
                                          </p:stCondLst>
                                        </p:cTn>
                                        <p:tgtEl>
                                          <p:spTgt spid="27"/>
                                        </p:tgtEl>
                                      </p:cBhvr>
                                      <p:to x="100000" y="95000"/>
                                    </p:animScale>
                                    <p:animScale>
                                      <p:cBhvr>
                                        <p:cTn id="31" dur="124" decel="50000">
                                          <p:stCondLst>
                                            <p:cond delay="1376"/>
                                          </p:stCondLst>
                                        </p:cTn>
                                        <p:tgtEl>
                                          <p:spTgt spid="27"/>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a:extLst>
              <a:ext uri="{FF2B5EF4-FFF2-40B4-BE49-F238E27FC236}">
                <a16:creationId xmlns:a16="http://schemas.microsoft.com/office/drawing/2014/main" id="{146CC038-FBE6-8F42-9706-72A4D39642A7}"/>
              </a:ext>
            </a:extLst>
          </p:cNvPr>
          <p:cNvGraphicFramePr/>
          <p:nvPr>
            <p:extLst>
              <p:ext uri="{D42A27DB-BD31-4B8C-83A1-F6EECF244321}">
                <p14:modId xmlns:p14="http://schemas.microsoft.com/office/powerpoint/2010/main" val="710056760"/>
              </p:ext>
            </p:extLst>
          </p:nvPr>
        </p:nvGraphicFramePr>
        <p:xfrm>
          <a:off x="2031999" y="314326"/>
          <a:ext cx="8803641" cy="593788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4" name="Picture 3">
            <a:extLst>
              <a:ext uri="{FF2B5EF4-FFF2-40B4-BE49-F238E27FC236}">
                <a16:creationId xmlns:a16="http://schemas.microsoft.com/office/drawing/2014/main" id="{E9A42EE9-A198-394A-9C12-D5808B88B1B1}"/>
              </a:ext>
            </a:extLst>
          </p:cNvPr>
          <p:cNvPicPr>
            <a:picLocks noChangeAspect="1"/>
          </p:cNvPicPr>
          <p:nvPr/>
        </p:nvPicPr>
        <p:blipFill rotWithShape="1">
          <a:blip r:embed="rId8"/>
          <a:srcRect l="24052" t="38644" r="18491" b="42373"/>
          <a:stretch/>
        </p:blipFill>
        <p:spPr>
          <a:xfrm>
            <a:off x="2931202" y="2632339"/>
            <a:ext cx="7005234" cy="1301858"/>
          </a:xfrm>
          <a:prstGeom prst="rect">
            <a:avLst/>
          </a:prstGeom>
        </p:spPr>
      </p:pic>
      <p:sp>
        <p:nvSpPr>
          <p:cNvPr id="5" name="Pentagon 4">
            <a:extLst>
              <a:ext uri="{FF2B5EF4-FFF2-40B4-BE49-F238E27FC236}">
                <a16:creationId xmlns:a16="http://schemas.microsoft.com/office/drawing/2014/main" id="{6F7BB106-344C-4F43-A6BB-381EF48FC685}"/>
              </a:ext>
            </a:extLst>
          </p:cNvPr>
          <p:cNvSpPr/>
          <p:nvPr/>
        </p:nvSpPr>
        <p:spPr>
          <a:xfrm>
            <a:off x="-6213" y="6340738"/>
            <a:ext cx="9286399" cy="517261"/>
          </a:xfrm>
          <a:prstGeom prst="homePlate">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200" b="1">
              <a:solidFill>
                <a:prstClr val="black"/>
              </a:solidFill>
              <a:latin typeface="Century Gothic" panose="020B0502020202020204" pitchFamily="34" charset="0"/>
              <a:ea typeface="Century Gothic" charset="0"/>
              <a:cs typeface="Century Gothic" charset="0"/>
            </a:endParaRPr>
          </a:p>
        </p:txBody>
      </p:sp>
      <p:sp>
        <p:nvSpPr>
          <p:cNvPr id="6" name="TextBox 5">
            <a:extLst>
              <a:ext uri="{FF2B5EF4-FFF2-40B4-BE49-F238E27FC236}">
                <a16:creationId xmlns:a16="http://schemas.microsoft.com/office/drawing/2014/main" id="{54D62605-7A61-2E4B-9ED9-347A407D5076}"/>
              </a:ext>
            </a:extLst>
          </p:cNvPr>
          <p:cNvSpPr txBox="1"/>
          <p:nvPr/>
        </p:nvSpPr>
        <p:spPr>
          <a:xfrm>
            <a:off x="0" y="6414701"/>
            <a:ext cx="9280186" cy="369332"/>
          </a:xfrm>
          <a:prstGeom prst="rect">
            <a:avLst/>
          </a:prstGeom>
          <a:noFill/>
        </p:spPr>
        <p:txBody>
          <a:bodyPr wrap="square" rtlCol="0">
            <a:spAutoFit/>
          </a:bodyPr>
          <a:lstStyle/>
          <a:p>
            <a:r>
              <a:rPr lang="en-US" b="1"/>
              <a:t>Source: 2018 Master Plan for English Learners and Standard English Learners - Chapter 4, p. 76</a:t>
            </a:r>
          </a:p>
        </p:txBody>
      </p:sp>
    </p:spTree>
    <p:extLst>
      <p:ext uri="{BB962C8B-B14F-4D97-AF65-F5344CB8AC3E}">
        <p14:creationId xmlns:p14="http://schemas.microsoft.com/office/powerpoint/2010/main" val="1096853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mph" presetSubtype="0" fill="hold" nodeType="clickEffect">
                                  <p:stCondLst>
                                    <p:cond delay="0"/>
                                  </p:stCondLst>
                                  <p:childTnLst>
                                    <p:animScale>
                                      <p:cBhvr>
                                        <p:cTn id="6" dur="2000" fill="hold"/>
                                        <p:tgtEl>
                                          <p:spTgt spid="4"/>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idx="4294967295"/>
          </p:nvPr>
        </p:nvSpPr>
        <p:spPr>
          <a:xfrm>
            <a:off x="537882" y="62930"/>
            <a:ext cx="10058400" cy="1449387"/>
          </a:xfrm>
        </p:spPr>
        <p:txBody>
          <a:bodyPr/>
          <a:lstStyle/>
          <a:p>
            <a:r>
              <a:rPr lang="en-US">
                <a:solidFill>
                  <a:schemeClr val="tx1"/>
                </a:solidFill>
              </a:rPr>
              <a:t>The following steps should be followed when planning the organization of classes: </a:t>
            </a:r>
          </a:p>
        </p:txBody>
      </p:sp>
      <p:grpSp>
        <p:nvGrpSpPr>
          <p:cNvPr id="14" name="Group 13"/>
          <p:cNvGrpSpPr/>
          <p:nvPr/>
        </p:nvGrpSpPr>
        <p:grpSpPr>
          <a:xfrm>
            <a:off x="812800" y="1851203"/>
            <a:ext cx="1728867" cy="609600"/>
            <a:chOff x="4648200" y="2286000"/>
            <a:chExt cx="1296650" cy="609600"/>
          </a:xfrm>
        </p:grpSpPr>
        <p:sp>
          <p:nvSpPr>
            <p:cNvPr id="15" name="Pentagon 14"/>
            <p:cNvSpPr/>
            <p:nvPr/>
          </p:nvSpPr>
          <p:spPr>
            <a:xfrm>
              <a:off x="4648200" y="2286000"/>
              <a:ext cx="914400" cy="609600"/>
            </a:xfrm>
            <a:prstGeom prst="homePlate">
              <a:avLst/>
            </a:prstGeom>
            <a:solidFill>
              <a:schemeClr val="accent1">
                <a:lumMod val="40000"/>
                <a:lumOff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a:ln w="18415" cmpd="sng">
                    <a:solidFill>
                      <a:schemeClr val="tx1"/>
                    </a:solidFill>
                    <a:prstDash val="solid"/>
                  </a:ln>
                  <a:solidFill>
                    <a:schemeClr val="tx1"/>
                  </a:solidFill>
                  <a:effectLst>
                    <a:outerShdw blurRad="63500" dir="3600000" algn="tl" rotWithShape="0">
                      <a:srgbClr val="000000">
                        <a:alpha val="70000"/>
                      </a:srgbClr>
                    </a:outerShdw>
                  </a:effectLst>
                </a:rPr>
                <a:t>1</a:t>
              </a:r>
            </a:p>
          </p:txBody>
        </p:sp>
        <p:sp>
          <p:nvSpPr>
            <p:cNvPr id="16" name="Chevron 15"/>
            <p:cNvSpPr/>
            <p:nvPr/>
          </p:nvSpPr>
          <p:spPr>
            <a:xfrm>
              <a:off x="5563850" y="2408420"/>
              <a:ext cx="381000" cy="334780"/>
            </a:xfrm>
            <a:prstGeom prst="chevron">
              <a:avLst/>
            </a:prstGeom>
            <a:solidFill>
              <a:schemeClr val="accent2">
                <a:lumMod val="40000"/>
                <a:lumOff val="60000"/>
                <a:alpha val="48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grpSp>
      <p:grpSp>
        <p:nvGrpSpPr>
          <p:cNvPr id="17" name="Group 16"/>
          <p:cNvGrpSpPr/>
          <p:nvPr/>
        </p:nvGrpSpPr>
        <p:grpSpPr>
          <a:xfrm>
            <a:off x="786482" y="3348419"/>
            <a:ext cx="1728867" cy="609600"/>
            <a:chOff x="4648200" y="2286000"/>
            <a:chExt cx="1296650" cy="609600"/>
          </a:xfrm>
        </p:grpSpPr>
        <p:sp>
          <p:nvSpPr>
            <p:cNvPr id="18" name="Rounded Rectangle 13"/>
            <p:cNvSpPr/>
            <p:nvPr/>
          </p:nvSpPr>
          <p:spPr>
            <a:xfrm>
              <a:off x="4648200" y="2286000"/>
              <a:ext cx="914400" cy="609600"/>
            </a:xfrm>
            <a:prstGeom prst="homePlate">
              <a:avLst/>
            </a:prstGeom>
            <a:solidFill>
              <a:schemeClr val="accent1">
                <a:lumMod val="60000"/>
                <a:lumOff val="4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a:ln w="18415" cmpd="sng">
                    <a:solidFill>
                      <a:schemeClr val="tx1"/>
                    </a:solidFill>
                    <a:prstDash val="solid"/>
                  </a:ln>
                  <a:solidFill>
                    <a:schemeClr val="tx1"/>
                  </a:solidFill>
                  <a:effectLst>
                    <a:outerShdw blurRad="63500" dir="3600000" algn="tl" rotWithShape="0">
                      <a:srgbClr val="000000">
                        <a:alpha val="70000"/>
                      </a:srgbClr>
                    </a:outerShdw>
                  </a:effectLst>
                </a:rPr>
                <a:t>2</a:t>
              </a:r>
            </a:p>
          </p:txBody>
        </p:sp>
        <p:sp>
          <p:nvSpPr>
            <p:cNvPr id="19" name="Right Arrow 14"/>
            <p:cNvSpPr/>
            <p:nvPr/>
          </p:nvSpPr>
          <p:spPr>
            <a:xfrm>
              <a:off x="5563850" y="2408420"/>
              <a:ext cx="381000" cy="338328"/>
            </a:xfrm>
            <a:prstGeom prst="chevron">
              <a:avLst/>
            </a:prstGeom>
            <a:solidFill>
              <a:schemeClr val="accent2">
                <a:lumMod val="60000"/>
                <a:lumOff val="40000"/>
                <a:alpha val="48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grpSp>
      <p:grpSp>
        <p:nvGrpSpPr>
          <p:cNvPr id="20" name="Group 19"/>
          <p:cNvGrpSpPr/>
          <p:nvPr/>
        </p:nvGrpSpPr>
        <p:grpSpPr>
          <a:xfrm>
            <a:off x="825879" y="5100582"/>
            <a:ext cx="1782734" cy="609600"/>
            <a:chOff x="4648200" y="2286000"/>
            <a:chExt cx="1296650" cy="609600"/>
          </a:xfrm>
        </p:grpSpPr>
        <p:sp>
          <p:nvSpPr>
            <p:cNvPr id="21" name="Rounded Rectangle 16"/>
            <p:cNvSpPr/>
            <p:nvPr/>
          </p:nvSpPr>
          <p:spPr>
            <a:xfrm>
              <a:off x="4648200" y="2286000"/>
              <a:ext cx="914400" cy="609600"/>
            </a:xfrm>
            <a:prstGeom prst="homePlate">
              <a:avLst/>
            </a:prstGeom>
            <a:solidFill>
              <a:schemeClr val="accent1">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a:ln w="18415" cmpd="sng">
                    <a:solidFill>
                      <a:schemeClr val="tx1"/>
                    </a:solidFill>
                    <a:prstDash val="solid"/>
                  </a:ln>
                  <a:solidFill>
                    <a:schemeClr val="tx1"/>
                  </a:solidFill>
                  <a:effectLst>
                    <a:outerShdw blurRad="63500" dir="3600000" algn="tl" rotWithShape="0">
                      <a:srgbClr val="000000">
                        <a:alpha val="70000"/>
                      </a:srgbClr>
                    </a:outerShdw>
                  </a:effectLst>
                </a:rPr>
                <a:t>3</a:t>
              </a:r>
            </a:p>
          </p:txBody>
        </p:sp>
        <p:sp>
          <p:nvSpPr>
            <p:cNvPr id="22" name="Right Arrow 17"/>
            <p:cNvSpPr/>
            <p:nvPr/>
          </p:nvSpPr>
          <p:spPr>
            <a:xfrm>
              <a:off x="5563850" y="2438400"/>
              <a:ext cx="381000" cy="338328"/>
            </a:xfrm>
            <a:prstGeom prst="chevron">
              <a:avLst/>
            </a:prstGeom>
            <a:solidFill>
              <a:schemeClr val="accent2">
                <a:lumMod val="75000"/>
                <a:alpha val="48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grpSp>
      <p:sp>
        <p:nvSpPr>
          <p:cNvPr id="9" name="Rectangle 6">
            <a:extLst>
              <a:ext uri="{FF2B5EF4-FFF2-40B4-BE49-F238E27FC236}">
                <a16:creationId xmlns:a16="http://schemas.microsoft.com/office/drawing/2014/main" id="{D58F220F-9E37-0441-8541-4E52888005DC}"/>
              </a:ext>
            </a:extLst>
          </p:cNvPr>
          <p:cNvSpPr>
            <a:spLocks noChangeArrowheads="1"/>
          </p:cNvSpPr>
          <p:nvPr/>
        </p:nvSpPr>
        <p:spPr bwMode="auto">
          <a:xfrm>
            <a:off x="2608613" y="1845190"/>
            <a:ext cx="8552445"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b="0" i="0" strike="noStrike" cap="none" normalizeH="0" baseline="0">
                <a:ln>
                  <a:noFill/>
                </a:ln>
                <a:effectLst/>
                <a:ea typeface="Times New Roman" panose="02020603050405020304" pitchFamily="18" charset="0"/>
              </a:rPr>
              <a:t>Prior to organizing classes, the site administrator must ensure EL Master Plan information is updated and reflected in the My Integrated Student Information System (</a:t>
            </a:r>
            <a:r>
              <a:rPr kumimoji="0" lang="en-US" altLang="en-US" b="0" i="0" strike="noStrike" cap="none" normalizeH="0" baseline="0" err="1">
                <a:ln>
                  <a:noFill/>
                </a:ln>
                <a:effectLst/>
                <a:ea typeface="Times New Roman" panose="02020603050405020304" pitchFamily="18" charset="0"/>
              </a:rPr>
              <a:t>MiSiS</a:t>
            </a:r>
            <a:r>
              <a:rPr kumimoji="0" lang="en-US" altLang="en-US" b="0" i="0" strike="noStrike" cap="none" normalizeH="0" baseline="0">
                <a:ln>
                  <a:noFill/>
                </a:ln>
                <a:effectLst/>
                <a:ea typeface="Times New Roman" panose="02020603050405020304" pitchFamily="18" charset="0"/>
              </a:rPr>
              <a:t>).</a:t>
            </a:r>
            <a:r>
              <a:rPr kumimoji="0" lang="en-US" altLang="en-US" b="0" i="0" strike="noStrike" cap="none" normalizeH="0" baseline="0">
                <a:ln>
                  <a:noFill/>
                </a:ln>
                <a:effectLst/>
              </a:rPr>
              <a:t> </a:t>
            </a:r>
          </a:p>
        </p:txBody>
      </p:sp>
      <p:sp>
        <p:nvSpPr>
          <p:cNvPr id="10" name="Rectangle 7">
            <a:extLst>
              <a:ext uri="{FF2B5EF4-FFF2-40B4-BE49-F238E27FC236}">
                <a16:creationId xmlns:a16="http://schemas.microsoft.com/office/drawing/2014/main" id="{4CEB3654-0F75-DE4C-A5FF-B652642BF313}"/>
              </a:ext>
            </a:extLst>
          </p:cNvPr>
          <p:cNvSpPr>
            <a:spLocks noChangeArrowheads="1"/>
          </p:cNvSpPr>
          <p:nvPr/>
        </p:nvSpPr>
        <p:spPr bwMode="auto">
          <a:xfrm>
            <a:off x="2608613" y="2953351"/>
            <a:ext cx="8400046" cy="14773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b="0" i="0" strike="noStrike" cap="none" normalizeH="0" baseline="0">
                <a:ln>
                  <a:noFill/>
                </a:ln>
                <a:effectLst/>
                <a:ea typeface="Times New Roman" panose="02020603050405020304" pitchFamily="18" charset="0"/>
              </a:rPr>
              <a:t>Use </a:t>
            </a:r>
            <a:r>
              <a:rPr kumimoji="0" lang="en-US" altLang="en-US" b="0" i="0" strike="noStrike" cap="none" normalizeH="0" baseline="0" err="1">
                <a:ln>
                  <a:noFill/>
                </a:ln>
                <a:effectLst/>
                <a:ea typeface="Times New Roman" panose="02020603050405020304" pitchFamily="18" charset="0"/>
              </a:rPr>
              <a:t>MiSiS</a:t>
            </a:r>
            <a:r>
              <a:rPr kumimoji="0" lang="en-US" altLang="en-US" b="0" i="0" strike="noStrike" cap="none" normalizeH="0" baseline="0">
                <a:ln>
                  <a:noFill/>
                </a:ln>
                <a:effectLst/>
                <a:ea typeface="Times New Roman" panose="02020603050405020304" pitchFamily="18" charset="0"/>
              </a:rPr>
              <a:t> to generate Elementary Reorganization Cards, Master Plan Rosters and English Learner Monitoring Rosters by teacher.  These cards and rosters will be needed to determine student classification counts (English Only [EO], Initial Fluent English Proficient [IFEP], Reclassified Fluent English Proficient [RFEP], English Learner [EL]) and the students’ overall ELPAC performance levels. </a:t>
            </a:r>
            <a:endParaRPr kumimoji="0" lang="en-US" altLang="en-US" b="0" i="0" strike="noStrike" cap="none" normalizeH="0" baseline="0">
              <a:ln>
                <a:noFill/>
              </a:ln>
              <a:effectLst/>
            </a:endParaRPr>
          </a:p>
        </p:txBody>
      </p:sp>
      <p:sp>
        <p:nvSpPr>
          <p:cNvPr id="11" name="Rectangle 8">
            <a:extLst>
              <a:ext uri="{FF2B5EF4-FFF2-40B4-BE49-F238E27FC236}">
                <a16:creationId xmlns:a16="http://schemas.microsoft.com/office/drawing/2014/main" id="{98055183-5515-9344-8263-075427B19098}"/>
              </a:ext>
            </a:extLst>
          </p:cNvPr>
          <p:cNvSpPr>
            <a:spLocks noChangeArrowheads="1"/>
          </p:cNvSpPr>
          <p:nvPr/>
        </p:nvSpPr>
        <p:spPr bwMode="auto">
          <a:xfrm>
            <a:off x="2608613" y="4821981"/>
            <a:ext cx="8948213"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b="0" i="0" strike="noStrike" cap="none" normalizeH="0" baseline="0">
                <a:ln>
                  <a:noFill/>
                </a:ln>
                <a:effectLst/>
                <a:ea typeface="Times New Roman" panose="02020603050405020304" pitchFamily="18" charset="0"/>
              </a:rPr>
              <a:t>Use the information from the rosters to organize classes at each grade level based on: Language classification, Master Plan instructional program, and overall ELPAC performance level.  The Master Plan class organization structure for each school will depend on the size of the EL student population and ELs’ linguistic and academic needs.</a:t>
            </a:r>
            <a:r>
              <a:rPr kumimoji="0" lang="en-US" altLang="en-US" b="0" i="0" strike="noStrike" cap="none" normalizeH="0" baseline="0">
                <a:ln>
                  <a:noFill/>
                </a:ln>
                <a:effectLst/>
                <a:ea typeface="Times New Roman" panose="02020603050405020304" pitchFamily="18" charset="0"/>
                <a:cs typeface="Times" pitchFamily="2" charset="0"/>
              </a:rPr>
              <a:t> </a:t>
            </a:r>
            <a:endParaRPr kumimoji="0" lang="en-US" altLang="en-US" b="0" i="0" strike="noStrike" cap="none" normalizeH="0" baseline="0">
              <a:ln>
                <a:noFill/>
              </a:ln>
              <a:effectLst/>
            </a:endParaRPr>
          </a:p>
        </p:txBody>
      </p:sp>
    </p:spTree>
    <p:extLst>
      <p:ext uri="{BB962C8B-B14F-4D97-AF65-F5344CB8AC3E}">
        <p14:creationId xmlns:p14="http://schemas.microsoft.com/office/powerpoint/2010/main" val="7013170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7"/>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0"/>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52C0B2E1-0268-42EC-ABD3-94F81A05BCB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2" name="Rectangle 11">
            <a:extLst>
              <a:ext uri="{FF2B5EF4-FFF2-40B4-BE49-F238E27FC236}">
                <a16:creationId xmlns:a16="http://schemas.microsoft.com/office/drawing/2014/main" id="{7D2256B4-48EA-40FC-BBC0-AA1EE6E0080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cxnSp>
        <p:nvCxnSpPr>
          <p:cNvPr id="14" name="Straight Connector 13">
            <a:extLst>
              <a:ext uri="{FF2B5EF4-FFF2-40B4-BE49-F238E27FC236}">
                <a16:creationId xmlns:a16="http://schemas.microsoft.com/office/drawing/2014/main" id="{3D44BCCA-102D-4A9D-B1E4-2450CAF0B05E}"/>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useBgFill="1">
        <p:nvSpPr>
          <p:cNvPr id="16" name="Rectangle 15">
            <a:extLst>
              <a:ext uri="{FF2B5EF4-FFF2-40B4-BE49-F238E27FC236}">
                <a16:creationId xmlns:a16="http://schemas.microsoft.com/office/drawing/2014/main" id="{FBDCECDC-EEE3-4128-AA5E-82A8C08796E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07"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3F34F21-081E-7A4B-9BBE-96034AAC89A1}"/>
              </a:ext>
            </a:extLst>
          </p:cNvPr>
          <p:cNvSpPr>
            <a:spLocks noGrp="1"/>
          </p:cNvSpPr>
          <p:nvPr>
            <p:ph type="ctrTitle" idx="4294967295"/>
          </p:nvPr>
        </p:nvSpPr>
        <p:spPr>
          <a:xfrm>
            <a:off x="1097280" y="929430"/>
            <a:ext cx="10058400" cy="3892168"/>
          </a:xfrm>
        </p:spPr>
        <p:txBody>
          <a:bodyPr vert="horz" lIns="91440" tIns="45720" rIns="91440" bIns="45720" rtlCol="0" anchor="b">
            <a:noAutofit/>
          </a:bodyPr>
          <a:lstStyle/>
          <a:p>
            <a:pPr defTabSz="914400"/>
            <a:r>
              <a:rPr lang="en-US" altLang="en-US" sz="6000" spc="-50">
                <a:solidFill>
                  <a:schemeClr val="tx1"/>
                </a:solidFill>
              </a:rPr>
              <a:t>Schools may select either a heterogeneous and/or homogeneous classroom organization composition based on EL student needs</a:t>
            </a:r>
            <a:endParaRPr lang="en-US" sz="6000" spc="-50">
              <a:solidFill>
                <a:schemeClr val="tx1"/>
              </a:solidFill>
            </a:endParaRPr>
          </a:p>
        </p:txBody>
      </p:sp>
      <p:sp>
        <p:nvSpPr>
          <p:cNvPr id="18" name="Rectangle 17">
            <a:extLst>
              <a:ext uri="{FF2B5EF4-FFF2-40B4-BE49-F238E27FC236}">
                <a16:creationId xmlns:a16="http://schemas.microsoft.com/office/drawing/2014/main" id="{4260EDE0-989C-4E16-AF94-F652294D828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07" y="4953000"/>
            <a:ext cx="12188952"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0" name="Rectangle 19">
            <a:extLst>
              <a:ext uri="{FF2B5EF4-FFF2-40B4-BE49-F238E27FC236}">
                <a16:creationId xmlns:a16="http://schemas.microsoft.com/office/drawing/2014/main" id="{1F3985C0-E548-44D2-B30E-F3E42DADE13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07" y="4906176"/>
            <a:ext cx="12188952"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 name="Pentagon 3">
            <a:extLst>
              <a:ext uri="{FF2B5EF4-FFF2-40B4-BE49-F238E27FC236}">
                <a16:creationId xmlns:a16="http://schemas.microsoft.com/office/drawing/2014/main" id="{E5EF6EA7-5FCB-714D-8752-84694895E4E9}"/>
              </a:ext>
            </a:extLst>
          </p:cNvPr>
          <p:cNvSpPr/>
          <p:nvPr/>
        </p:nvSpPr>
        <p:spPr>
          <a:xfrm>
            <a:off x="221673" y="249382"/>
            <a:ext cx="1271847" cy="607662"/>
          </a:xfrm>
          <a:prstGeom prst="homePlate">
            <a:avLst/>
          </a:prstGeom>
          <a:solidFill>
            <a:schemeClr val="accent2">
              <a:lumMod val="60000"/>
              <a:lumOff val="4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Aft>
                <a:spcPts val="600"/>
              </a:spcAft>
            </a:pPr>
            <a:r>
              <a:rPr lang="en-US" sz="4800">
                <a:ln w="18415" cmpd="sng">
                  <a:solidFill>
                    <a:schemeClr val="tx1"/>
                  </a:solidFill>
                  <a:prstDash val="solid"/>
                </a:ln>
                <a:solidFill>
                  <a:schemeClr val="tx1"/>
                </a:solidFill>
                <a:effectLst>
                  <a:outerShdw blurRad="63500" dir="3600000" algn="tl" rotWithShape="0">
                    <a:srgbClr val="000000">
                      <a:alpha val="70000"/>
                    </a:srgbClr>
                  </a:outerShdw>
                </a:effectLst>
                <a:latin typeface="Perpetua" pitchFamily="18" charset="0"/>
              </a:rPr>
              <a:t>4</a:t>
            </a:r>
          </a:p>
        </p:txBody>
      </p:sp>
      <p:sp>
        <p:nvSpPr>
          <p:cNvPr id="5" name="Chevron 4">
            <a:extLst>
              <a:ext uri="{FF2B5EF4-FFF2-40B4-BE49-F238E27FC236}">
                <a16:creationId xmlns:a16="http://schemas.microsoft.com/office/drawing/2014/main" id="{3BDEDADE-23CC-A947-8066-D068CFF0A186}"/>
              </a:ext>
            </a:extLst>
          </p:cNvPr>
          <p:cNvSpPr/>
          <p:nvPr/>
        </p:nvSpPr>
        <p:spPr>
          <a:xfrm>
            <a:off x="1493520" y="305451"/>
            <a:ext cx="666539" cy="515847"/>
          </a:xfrm>
          <a:prstGeom prst="chevron">
            <a:avLst/>
          </a:prstGeom>
          <a:solidFill>
            <a:schemeClr val="accent2">
              <a:lumMod val="50000"/>
              <a:alpha val="48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Tree>
    <p:extLst>
      <p:ext uri="{BB962C8B-B14F-4D97-AF65-F5344CB8AC3E}">
        <p14:creationId xmlns:p14="http://schemas.microsoft.com/office/powerpoint/2010/main" val="273186362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7" name="Group 356">
            <a:extLst>
              <a:ext uri="{FF2B5EF4-FFF2-40B4-BE49-F238E27FC236}">
                <a16:creationId xmlns:a16="http://schemas.microsoft.com/office/drawing/2014/main" id="{62446131-4C36-4740-B55C-2DF7E6CF7EB9}"/>
              </a:ext>
            </a:extLst>
          </p:cNvPr>
          <p:cNvGrpSpPr/>
          <p:nvPr/>
        </p:nvGrpSpPr>
        <p:grpSpPr>
          <a:xfrm>
            <a:off x="1843105" y="764791"/>
            <a:ext cx="8449865" cy="4323567"/>
            <a:chOff x="415132" y="-957806"/>
            <a:chExt cx="11266487" cy="5764757"/>
          </a:xfrm>
        </p:grpSpPr>
        <p:sp>
          <p:nvSpPr>
            <p:cNvPr id="358" name="Rectangle 7">
              <a:extLst>
                <a:ext uri="{FF2B5EF4-FFF2-40B4-BE49-F238E27FC236}">
                  <a16:creationId xmlns:a16="http://schemas.microsoft.com/office/drawing/2014/main" id="{BEA59E38-2188-42D4-84F4-EAF71B739E3C}"/>
                </a:ext>
              </a:extLst>
            </p:cNvPr>
            <p:cNvSpPr>
              <a:spLocks noChangeArrowheads="1"/>
            </p:cNvSpPr>
            <p:nvPr/>
          </p:nvSpPr>
          <p:spPr bwMode="auto">
            <a:xfrm>
              <a:off x="840509" y="-772613"/>
              <a:ext cx="10418618" cy="4975158"/>
            </a:xfrm>
            <a:prstGeom prst="rect">
              <a:avLst/>
            </a:prstGeom>
            <a:solidFill>
              <a:srgbClr val="38364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normAutofit/>
            </a:bodyPr>
            <a:lstStyle/>
            <a:p>
              <a:endParaRPr lang="en-ID" sz="1350"/>
            </a:p>
          </p:txBody>
        </p:sp>
        <p:sp>
          <p:nvSpPr>
            <p:cNvPr id="361" name="Rectangle 9">
              <a:extLst>
                <a:ext uri="{FF2B5EF4-FFF2-40B4-BE49-F238E27FC236}">
                  <a16:creationId xmlns:a16="http://schemas.microsoft.com/office/drawing/2014/main" id="{799A863E-BE7A-4E35-BC77-74406D94E5B0}"/>
                </a:ext>
              </a:extLst>
            </p:cNvPr>
            <p:cNvSpPr>
              <a:spLocks noChangeArrowheads="1"/>
            </p:cNvSpPr>
            <p:nvPr/>
          </p:nvSpPr>
          <p:spPr bwMode="auto">
            <a:xfrm>
              <a:off x="942037" y="-633715"/>
              <a:ext cx="10215562" cy="4760487"/>
            </a:xfrm>
            <a:prstGeom prst="rect">
              <a:avLst/>
            </a:prstGeom>
            <a:solidFill>
              <a:srgbClr val="43414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normAutofit/>
            </a:bodyPr>
            <a:lstStyle/>
            <a:p>
              <a:endParaRPr lang="en-ID" sz="1350"/>
            </a:p>
          </p:txBody>
        </p:sp>
        <p:sp>
          <p:nvSpPr>
            <p:cNvPr id="362" name="Freeform 11">
              <a:extLst>
                <a:ext uri="{FF2B5EF4-FFF2-40B4-BE49-F238E27FC236}">
                  <a16:creationId xmlns:a16="http://schemas.microsoft.com/office/drawing/2014/main" id="{D03D602A-5361-4BD2-A7F1-A0FC5BA74781}"/>
                </a:ext>
              </a:extLst>
            </p:cNvPr>
            <p:cNvSpPr>
              <a:spLocks noEditPoints="1"/>
            </p:cNvSpPr>
            <p:nvPr/>
          </p:nvSpPr>
          <p:spPr bwMode="auto">
            <a:xfrm>
              <a:off x="615157" y="-957806"/>
              <a:ext cx="10866438" cy="5334545"/>
            </a:xfrm>
            <a:custGeom>
              <a:avLst/>
              <a:gdLst>
                <a:gd name="T0" fmla="*/ 0 w 6845"/>
                <a:gd name="T1" fmla="*/ 0 h 3595"/>
                <a:gd name="T2" fmla="*/ 6845 w 6845"/>
                <a:gd name="T3" fmla="*/ 0 h 3595"/>
                <a:gd name="T4" fmla="*/ 6845 w 6845"/>
                <a:gd name="T5" fmla="*/ 3595 h 3595"/>
                <a:gd name="T6" fmla="*/ 0 w 6845"/>
                <a:gd name="T7" fmla="*/ 3595 h 3595"/>
                <a:gd name="T8" fmla="*/ 0 w 6845"/>
                <a:gd name="T9" fmla="*/ 0 h 3595"/>
                <a:gd name="T10" fmla="*/ 145 w 6845"/>
                <a:gd name="T11" fmla="*/ 3449 h 3595"/>
                <a:gd name="T12" fmla="*/ 6700 w 6845"/>
                <a:gd name="T13" fmla="*/ 3449 h 3595"/>
                <a:gd name="T14" fmla="*/ 6700 w 6845"/>
                <a:gd name="T15" fmla="*/ 146 h 3595"/>
                <a:gd name="T16" fmla="*/ 145 w 6845"/>
                <a:gd name="T17" fmla="*/ 146 h 3595"/>
                <a:gd name="T18" fmla="*/ 145 w 6845"/>
                <a:gd name="T19" fmla="*/ 3449 h 35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845" h="3595">
                  <a:moveTo>
                    <a:pt x="0" y="0"/>
                  </a:moveTo>
                  <a:lnTo>
                    <a:pt x="6845" y="0"/>
                  </a:lnTo>
                  <a:lnTo>
                    <a:pt x="6845" y="3595"/>
                  </a:lnTo>
                  <a:lnTo>
                    <a:pt x="0" y="3595"/>
                  </a:lnTo>
                  <a:lnTo>
                    <a:pt x="0" y="0"/>
                  </a:lnTo>
                  <a:close/>
                  <a:moveTo>
                    <a:pt x="145" y="3449"/>
                  </a:moveTo>
                  <a:lnTo>
                    <a:pt x="6700" y="3449"/>
                  </a:lnTo>
                  <a:lnTo>
                    <a:pt x="6700" y="146"/>
                  </a:lnTo>
                  <a:lnTo>
                    <a:pt x="145" y="146"/>
                  </a:lnTo>
                  <a:lnTo>
                    <a:pt x="145" y="3449"/>
                  </a:lnTo>
                  <a:close/>
                </a:path>
              </a:pathLst>
            </a:custGeom>
            <a:solidFill>
              <a:schemeClr val="bg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a:bodyPr>
            <a:lstStyle/>
            <a:p>
              <a:endParaRPr lang="en-ID" sz="1350"/>
            </a:p>
          </p:txBody>
        </p:sp>
        <p:sp>
          <p:nvSpPr>
            <p:cNvPr id="363" name="Rectangle 15">
              <a:extLst>
                <a:ext uri="{FF2B5EF4-FFF2-40B4-BE49-F238E27FC236}">
                  <a16:creationId xmlns:a16="http://schemas.microsoft.com/office/drawing/2014/main" id="{A8587B09-5FBE-4219-8FAE-E4107E7AA6E7}"/>
                </a:ext>
              </a:extLst>
            </p:cNvPr>
            <p:cNvSpPr>
              <a:spLocks noChangeArrowheads="1"/>
            </p:cNvSpPr>
            <p:nvPr/>
          </p:nvSpPr>
          <p:spPr bwMode="auto">
            <a:xfrm>
              <a:off x="415132" y="4365625"/>
              <a:ext cx="11266487" cy="441325"/>
            </a:xfrm>
            <a:prstGeom prst="rect">
              <a:avLst/>
            </a:prstGeom>
            <a:solidFill>
              <a:schemeClr val="bg1">
                <a:lumMod val="6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normAutofit/>
            </a:bodyPr>
            <a:lstStyle/>
            <a:p>
              <a:endParaRPr lang="en-ID" sz="1350"/>
            </a:p>
          </p:txBody>
        </p:sp>
        <p:sp>
          <p:nvSpPr>
            <p:cNvPr id="364" name="Rectangle 16">
              <a:extLst>
                <a:ext uri="{FF2B5EF4-FFF2-40B4-BE49-F238E27FC236}">
                  <a16:creationId xmlns:a16="http://schemas.microsoft.com/office/drawing/2014/main" id="{EFBF84F2-2DE7-414A-8D30-8E80FBF0EF94}"/>
                </a:ext>
              </a:extLst>
            </p:cNvPr>
            <p:cNvSpPr>
              <a:spLocks noChangeArrowheads="1"/>
            </p:cNvSpPr>
            <p:nvPr/>
          </p:nvSpPr>
          <p:spPr bwMode="auto">
            <a:xfrm>
              <a:off x="415132" y="4365625"/>
              <a:ext cx="11266487" cy="44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normAutofit/>
            </a:bodyPr>
            <a:lstStyle/>
            <a:p>
              <a:endParaRPr lang="en-ID" sz="1350"/>
            </a:p>
          </p:txBody>
        </p:sp>
        <p:sp>
          <p:nvSpPr>
            <p:cNvPr id="365" name="Rectangle 17">
              <a:extLst>
                <a:ext uri="{FF2B5EF4-FFF2-40B4-BE49-F238E27FC236}">
                  <a16:creationId xmlns:a16="http://schemas.microsoft.com/office/drawing/2014/main" id="{488BF8EC-6481-4D8F-8188-CFDCDC11EB82}"/>
                </a:ext>
              </a:extLst>
            </p:cNvPr>
            <p:cNvSpPr>
              <a:spLocks noChangeArrowheads="1"/>
            </p:cNvSpPr>
            <p:nvPr/>
          </p:nvSpPr>
          <p:spPr bwMode="auto">
            <a:xfrm>
              <a:off x="415132" y="4729163"/>
              <a:ext cx="11266487" cy="77788"/>
            </a:xfrm>
            <a:prstGeom prst="rect">
              <a:avLst/>
            </a:prstGeom>
            <a:solidFill>
              <a:schemeClr val="bg1">
                <a:lumMod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ID" sz="1350"/>
            </a:p>
          </p:txBody>
        </p:sp>
        <p:sp>
          <p:nvSpPr>
            <p:cNvPr id="366" name="Rectangle 18">
              <a:extLst>
                <a:ext uri="{FF2B5EF4-FFF2-40B4-BE49-F238E27FC236}">
                  <a16:creationId xmlns:a16="http://schemas.microsoft.com/office/drawing/2014/main" id="{BD4C22BA-A40F-44E6-A2BB-6ABD7D822EDF}"/>
                </a:ext>
              </a:extLst>
            </p:cNvPr>
            <p:cNvSpPr>
              <a:spLocks noChangeArrowheads="1"/>
            </p:cNvSpPr>
            <p:nvPr/>
          </p:nvSpPr>
          <p:spPr bwMode="auto">
            <a:xfrm>
              <a:off x="415132" y="4729163"/>
              <a:ext cx="11266487" cy="77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ID" sz="1350"/>
            </a:p>
          </p:txBody>
        </p:sp>
        <p:sp>
          <p:nvSpPr>
            <p:cNvPr id="367" name="Rectangle 19">
              <a:extLst>
                <a:ext uri="{FF2B5EF4-FFF2-40B4-BE49-F238E27FC236}">
                  <a16:creationId xmlns:a16="http://schemas.microsoft.com/office/drawing/2014/main" id="{16A139C0-A3A0-4677-B7B5-FCD33960FE62}"/>
                </a:ext>
              </a:extLst>
            </p:cNvPr>
            <p:cNvSpPr>
              <a:spLocks noChangeArrowheads="1"/>
            </p:cNvSpPr>
            <p:nvPr/>
          </p:nvSpPr>
          <p:spPr bwMode="auto">
            <a:xfrm>
              <a:off x="415132" y="4365625"/>
              <a:ext cx="11266487" cy="77788"/>
            </a:xfrm>
            <a:prstGeom prst="rect">
              <a:avLst/>
            </a:prstGeom>
            <a:solidFill>
              <a:schemeClr val="bg1">
                <a:lumMod val="8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ID" sz="1350"/>
            </a:p>
          </p:txBody>
        </p:sp>
        <p:sp>
          <p:nvSpPr>
            <p:cNvPr id="368" name="Rectangle 20">
              <a:extLst>
                <a:ext uri="{FF2B5EF4-FFF2-40B4-BE49-F238E27FC236}">
                  <a16:creationId xmlns:a16="http://schemas.microsoft.com/office/drawing/2014/main" id="{80A1A64A-42CC-463B-AC58-CB238E4DB039}"/>
                </a:ext>
              </a:extLst>
            </p:cNvPr>
            <p:cNvSpPr>
              <a:spLocks noChangeArrowheads="1"/>
            </p:cNvSpPr>
            <p:nvPr/>
          </p:nvSpPr>
          <p:spPr bwMode="auto">
            <a:xfrm>
              <a:off x="415132" y="4365625"/>
              <a:ext cx="11266487" cy="77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ID" sz="1350"/>
            </a:p>
          </p:txBody>
        </p:sp>
      </p:grpSp>
      <p:sp>
        <p:nvSpPr>
          <p:cNvPr id="36" name="Freeform 25">
            <a:extLst>
              <a:ext uri="{FF2B5EF4-FFF2-40B4-BE49-F238E27FC236}">
                <a16:creationId xmlns:a16="http://schemas.microsoft.com/office/drawing/2014/main" id="{3E4D719D-1BEA-498A-8915-0EFA14A99150}"/>
              </a:ext>
            </a:extLst>
          </p:cNvPr>
          <p:cNvSpPr>
            <a:spLocks/>
          </p:cNvSpPr>
          <p:nvPr/>
        </p:nvSpPr>
        <p:spPr bwMode="auto">
          <a:xfrm>
            <a:off x="2891434" y="4731290"/>
            <a:ext cx="1051322" cy="214313"/>
          </a:xfrm>
          <a:custGeom>
            <a:avLst/>
            <a:gdLst>
              <a:gd name="T0" fmla="*/ 470 w 470"/>
              <a:gd name="T1" fmla="*/ 0 h 96"/>
              <a:gd name="T2" fmla="*/ 0 w 470"/>
              <a:gd name="T3" fmla="*/ 0 h 96"/>
              <a:gd name="T4" fmla="*/ 1 w 470"/>
              <a:gd name="T5" fmla="*/ 96 h 96"/>
              <a:gd name="T6" fmla="*/ 211 w 470"/>
              <a:gd name="T7" fmla="*/ 96 h 96"/>
              <a:gd name="T8" fmla="*/ 213 w 470"/>
              <a:gd name="T9" fmla="*/ 18 h 96"/>
              <a:gd name="T10" fmla="*/ 257 w 470"/>
              <a:gd name="T11" fmla="*/ 18 h 96"/>
              <a:gd name="T12" fmla="*/ 259 w 470"/>
              <a:gd name="T13" fmla="*/ 96 h 96"/>
              <a:gd name="T14" fmla="*/ 469 w 470"/>
              <a:gd name="T15" fmla="*/ 96 h 96"/>
              <a:gd name="T16" fmla="*/ 470 w 470"/>
              <a:gd name="T17" fmla="*/ 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0" h="96">
                <a:moveTo>
                  <a:pt x="470" y="0"/>
                </a:moveTo>
                <a:cubicBezTo>
                  <a:pt x="0" y="0"/>
                  <a:pt x="0" y="0"/>
                  <a:pt x="0" y="0"/>
                </a:cubicBezTo>
                <a:cubicBezTo>
                  <a:pt x="1" y="96"/>
                  <a:pt x="1" y="96"/>
                  <a:pt x="1" y="96"/>
                </a:cubicBezTo>
                <a:cubicBezTo>
                  <a:pt x="211" y="96"/>
                  <a:pt x="211" y="96"/>
                  <a:pt x="211" y="96"/>
                </a:cubicBezTo>
                <a:cubicBezTo>
                  <a:pt x="212" y="47"/>
                  <a:pt x="213" y="18"/>
                  <a:pt x="213" y="18"/>
                </a:cubicBezTo>
                <a:cubicBezTo>
                  <a:pt x="214" y="18"/>
                  <a:pt x="257" y="18"/>
                  <a:pt x="257" y="18"/>
                </a:cubicBezTo>
                <a:cubicBezTo>
                  <a:pt x="257" y="18"/>
                  <a:pt x="257" y="47"/>
                  <a:pt x="259" y="96"/>
                </a:cubicBezTo>
                <a:cubicBezTo>
                  <a:pt x="469" y="96"/>
                  <a:pt x="469" y="96"/>
                  <a:pt x="469" y="96"/>
                </a:cubicBezTo>
                <a:cubicBezTo>
                  <a:pt x="470" y="0"/>
                  <a:pt x="470" y="0"/>
                  <a:pt x="470" y="0"/>
                </a:cubicBezTo>
              </a:path>
            </a:pathLst>
          </a:custGeom>
          <a:solidFill>
            <a:srgbClr val="A684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fontScale="85000" lnSpcReduction="20000"/>
          </a:bodyPr>
          <a:lstStyle/>
          <a:p>
            <a:endParaRPr lang="en-ID" sz="1350"/>
          </a:p>
        </p:txBody>
      </p:sp>
      <p:sp>
        <p:nvSpPr>
          <p:cNvPr id="37" name="Freeform 26">
            <a:extLst>
              <a:ext uri="{FF2B5EF4-FFF2-40B4-BE49-F238E27FC236}">
                <a16:creationId xmlns:a16="http://schemas.microsoft.com/office/drawing/2014/main" id="{7D887D17-40AA-4738-972D-804B0335019A}"/>
              </a:ext>
            </a:extLst>
          </p:cNvPr>
          <p:cNvSpPr>
            <a:spLocks noEditPoints="1"/>
          </p:cNvSpPr>
          <p:nvPr/>
        </p:nvSpPr>
        <p:spPr bwMode="auto">
          <a:xfrm>
            <a:off x="2893815" y="4945603"/>
            <a:ext cx="1046559" cy="58341"/>
          </a:xfrm>
          <a:custGeom>
            <a:avLst/>
            <a:gdLst>
              <a:gd name="T0" fmla="*/ 210 w 468"/>
              <a:gd name="T1" fmla="*/ 0 h 26"/>
              <a:gd name="T2" fmla="*/ 0 w 468"/>
              <a:gd name="T3" fmla="*/ 0 h 26"/>
              <a:gd name="T4" fmla="*/ 0 w 468"/>
              <a:gd name="T5" fmla="*/ 26 h 26"/>
              <a:gd name="T6" fmla="*/ 209 w 468"/>
              <a:gd name="T7" fmla="*/ 26 h 26"/>
              <a:gd name="T8" fmla="*/ 210 w 468"/>
              <a:gd name="T9" fmla="*/ 0 h 26"/>
              <a:gd name="T10" fmla="*/ 468 w 468"/>
              <a:gd name="T11" fmla="*/ 0 h 26"/>
              <a:gd name="T12" fmla="*/ 258 w 468"/>
              <a:gd name="T13" fmla="*/ 0 h 26"/>
              <a:gd name="T14" fmla="*/ 258 w 468"/>
              <a:gd name="T15" fmla="*/ 26 h 26"/>
              <a:gd name="T16" fmla="*/ 467 w 468"/>
              <a:gd name="T17" fmla="*/ 26 h 26"/>
              <a:gd name="T18" fmla="*/ 468 w 468"/>
              <a:gd name="T19"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68" h="26">
                <a:moveTo>
                  <a:pt x="210" y="0"/>
                </a:moveTo>
                <a:cubicBezTo>
                  <a:pt x="0" y="0"/>
                  <a:pt x="0" y="0"/>
                  <a:pt x="0" y="0"/>
                </a:cubicBezTo>
                <a:cubicBezTo>
                  <a:pt x="0" y="26"/>
                  <a:pt x="0" y="26"/>
                  <a:pt x="0" y="26"/>
                </a:cubicBezTo>
                <a:cubicBezTo>
                  <a:pt x="209" y="26"/>
                  <a:pt x="209" y="26"/>
                  <a:pt x="209" y="26"/>
                </a:cubicBezTo>
                <a:cubicBezTo>
                  <a:pt x="209" y="17"/>
                  <a:pt x="210" y="8"/>
                  <a:pt x="210" y="0"/>
                </a:cubicBezTo>
                <a:moveTo>
                  <a:pt x="468" y="0"/>
                </a:moveTo>
                <a:cubicBezTo>
                  <a:pt x="258" y="0"/>
                  <a:pt x="258" y="0"/>
                  <a:pt x="258" y="0"/>
                </a:cubicBezTo>
                <a:cubicBezTo>
                  <a:pt x="258" y="8"/>
                  <a:pt x="258" y="17"/>
                  <a:pt x="258" y="26"/>
                </a:cubicBezTo>
                <a:cubicBezTo>
                  <a:pt x="467" y="26"/>
                  <a:pt x="467" y="26"/>
                  <a:pt x="467" y="26"/>
                </a:cubicBezTo>
                <a:cubicBezTo>
                  <a:pt x="468" y="0"/>
                  <a:pt x="468" y="0"/>
                  <a:pt x="468" y="0"/>
                </a:cubicBezTo>
              </a:path>
            </a:pathLst>
          </a:custGeom>
          <a:solidFill>
            <a:srgbClr val="8B6F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ID" sz="1350"/>
          </a:p>
        </p:txBody>
      </p:sp>
      <p:grpSp>
        <p:nvGrpSpPr>
          <p:cNvPr id="4" name="Group 3"/>
          <p:cNvGrpSpPr/>
          <p:nvPr/>
        </p:nvGrpSpPr>
        <p:grpSpPr>
          <a:xfrm>
            <a:off x="1843105" y="659760"/>
            <a:ext cx="3455774" cy="4071531"/>
            <a:chOff x="1104107" y="536233"/>
            <a:chExt cx="3929062" cy="4629150"/>
          </a:xfrm>
          <a:effectLst>
            <a:outerShdw blurRad="50800" dist="101600" algn="l" rotWithShape="0">
              <a:prstClr val="black">
                <a:alpha val="40000"/>
              </a:prstClr>
            </a:outerShdw>
          </a:effectLst>
        </p:grpSpPr>
        <p:sp>
          <p:nvSpPr>
            <p:cNvPr id="33" name="Freeform 22">
              <a:extLst>
                <a:ext uri="{FF2B5EF4-FFF2-40B4-BE49-F238E27FC236}">
                  <a16:creationId xmlns:a16="http://schemas.microsoft.com/office/drawing/2014/main" id="{7B51B9D6-DD48-40FF-AB9E-F95EE827954A}"/>
                </a:ext>
              </a:extLst>
            </p:cNvPr>
            <p:cNvSpPr>
              <a:spLocks/>
            </p:cNvSpPr>
            <p:nvPr/>
          </p:nvSpPr>
          <p:spPr bwMode="auto">
            <a:xfrm>
              <a:off x="1572419" y="4768508"/>
              <a:ext cx="1763712" cy="98425"/>
            </a:xfrm>
            <a:custGeom>
              <a:avLst/>
              <a:gdLst>
                <a:gd name="T0" fmla="*/ 591 w 591"/>
                <a:gd name="T1" fmla="*/ 0 h 33"/>
                <a:gd name="T2" fmla="*/ 0 w 591"/>
                <a:gd name="T3" fmla="*/ 0 h 33"/>
                <a:gd name="T4" fmla="*/ 16 w 591"/>
                <a:gd name="T5" fmla="*/ 33 h 33"/>
                <a:gd name="T6" fmla="*/ 591 w 591"/>
                <a:gd name="T7" fmla="*/ 33 h 33"/>
                <a:gd name="T8" fmla="*/ 591 w 591"/>
                <a:gd name="T9" fmla="*/ 0 h 33"/>
              </a:gdLst>
              <a:ahLst/>
              <a:cxnLst>
                <a:cxn ang="0">
                  <a:pos x="T0" y="T1"/>
                </a:cxn>
                <a:cxn ang="0">
                  <a:pos x="T2" y="T3"/>
                </a:cxn>
                <a:cxn ang="0">
                  <a:pos x="T4" y="T5"/>
                </a:cxn>
                <a:cxn ang="0">
                  <a:pos x="T6" y="T7"/>
                </a:cxn>
                <a:cxn ang="0">
                  <a:pos x="T8" y="T9"/>
                </a:cxn>
              </a:cxnLst>
              <a:rect l="0" t="0" r="r" b="b"/>
              <a:pathLst>
                <a:path w="591" h="33">
                  <a:moveTo>
                    <a:pt x="591" y="0"/>
                  </a:moveTo>
                  <a:cubicBezTo>
                    <a:pt x="0" y="0"/>
                    <a:pt x="0" y="0"/>
                    <a:pt x="0" y="0"/>
                  </a:cubicBezTo>
                  <a:cubicBezTo>
                    <a:pt x="5" y="11"/>
                    <a:pt x="11" y="22"/>
                    <a:pt x="16" y="33"/>
                  </a:cubicBezTo>
                  <a:cubicBezTo>
                    <a:pt x="591" y="33"/>
                    <a:pt x="591" y="33"/>
                    <a:pt x="591" y="33"/>
                  </a:cubicBezTo>
                  <a:cubicBezTo>
                    <a:pt x="591" y="23"/>
                    <a:pt x="591" y="12"/>
                    <a:pt x="591" y="0"/>
                  </a:cubicBezTo>
                </a:path>
              </a:pathLst>
            </a:custGeom>
            <a:solidFill>
              <a:srgbClr val="2D2C3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ID" sz="1350"/>
            </a:p>
          </p:txBody>
        </p:sp>
        <p:sp>
          <p:nvSpPr>
            <p:cNvPr id="35" name="Freeform 24">
              <a:extLst>
                <a:ext uri="{FF2B5EF4-FFF2-40B4-BE49-F238E27FC236}">
                  <a16:creationId xmlns:a16="http://schemas.microsoft.com/office/drawing/2014/main" id="{B4F72C95-291C-40F4-B4FA-9D3F3DA39CB1}"/>
                </a:ext>
              </a:extLst>
            </p:cNvPr>
            <p:cNvSpPr>
              <a:spLocks/>
            </p:cNvSpPr>
            <p:nvPr/>
          </p:nvSpPr>
          <p:spPr bwMode="auto">
            <a:xfrm>
              <a:off x="1620044" y="4866933"/>
              <a:ext cx="1722437" cy="220663"/>
            </a:xfrm>
            <a:custGeom>
              <a:avLst/>
              <a:gdLst>
                <a:gd name="T0" fmla="*/ 575 w 577"/>
                <a:gd name="T1" fmla="*/ 0 h 74"/>
                <a:gd name="T2" fmla="*/ 0 w 577"/>
                <a:gd name="T3" fmla="*/ 0 h 74"/>
                <a:gd name="T4" fmla="*/ 7 w 577"/>
                <a:gd name="T5" fmla="*/ 14 h 74"/>
                <a:gd name="T6" fmla="*/ 29 w 577"/>
                <a:gd name="T7" fmla="*/ 36 h 74"/>
                <a:gd name="T8" fmla="*/ 28 w 577"/>
                <a:gd name="T9" fmla="*/ 74 h 74"/>
                <a:gd name="T10" fmla="*/ 577 w 577"/>
                <a:gd name="T11" fmla="*/ 74 h 74"/>
                <a:gd name="T12" fmla="*/ 575 w 577"/>
                <a:gd name="T13" fmla="*/ 0 h 74"/>
              </a:gdLst>
              <a:ahLst/>
              <a:cxnLst>
                <a:cxn ang="0">
                  <a:pos x="T0" y="T1"/>
                </a:cxn>
                <a:cxn ang="0">
                  <a:pos x="T2" y="T3"/>
                </a:cxn>
                <a:cxn ang="0">
                  <a:pos x="T4" y="T5"/>
                </a:cxn>
                <a:cxn ang="0">
                  <a:pos x="T6" y="T7"/>
                </a:cxn>
                <a:cxn ang="0">
                  <a:pos x="T8" y="T9"/>
                </a:cxn>
                <a:cxn ang="0">
                  <a:pos x="T10" y="T11"/>
                </a:cxn>
                <a:cxn ang="0">
                  <a:pos x="T12" y="T13"/>
                </a:cxn>
              </a:cxnLst>
              <a:rect l="0" t="0" r="r" b="b"/>
              <a:pathLst>
                <a:path w="577" h="74">
                  <a:moveTo>
                    <a:pt x="575" y="0"/>
                  </a:moveTo>
                  <a:cubicBezTo>
                    <a:pt x="0" y="0"/>
                    <a:pt x="0" y="0"/>
                    <a:pt x="0" y="0"/>
                  </a:cubicBezTo>
                  <a:cubicBezTo>
                    <a:pt x="3" y="5"/>
                    <a:pt x="5" y="10"/>
                    <a:pt x="7" y="14"/>
                  </a:cubicBezTo>
                  <a:cubicBezTo>
                    <a:pt x="12" y="24"/>
                    <a:pt x="20" y="31"/>
                    <a:pt x="29" y="36"/>
                  </a:cubicBezTo>
                  <a:cubicBezTo>
                    <a:pt x="29" y="50"/>
                    <a:pt x="29" y="63"/>
                    <a:pt x="28" y="74"/>
                  </a:cubicBezTo>
                  <a:cubicBezTo>
                    <a:pt x="577" y="74"/>
                    <a:pt x="577" y="74"/>
                    <a:pt x="577" y="74"/>
                  </a:cubicBezTo>
                  <a:cubicBezTo>
                    <a:pt x="577" y="55"/>
                    <a:pt x="576" y="30"/>
                    <a:pt x="575" y="0"/>
                  </a:cubicBezTo>
                </a:path>
              </a:pathLst>
            </a:custGeom>
            <a:solidFill>
              <a:srgbClr val="9979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fontScale="77500" lnSpcReduction="20000"/>
            </a:bodyPr>
            <a:lstStyle/>
            <a:p>
              <a:endParaRPr lang="en-ID" sz="1350"/>
            </a:p>
          </p:txBody>
        </p:sp>
        <p:sp>
          <p:nvSpPr>
            <p:cNvPr id="38" name="Freeform 27">
              <a:extLst>
                <a:ext uri="{FF2B5EF4-FFF2-40B4-BE49-F238E27FC236}">
                  <a16:creationId xmlns:a16="http://schemas.microsoft.com/office/drawing/2014/main" id="{AB960A8E-8523-41F1-A799-770E14C0C136}"/>
                </a:ext>
              </a:extLst>
            </p:cNvPr>
            <p:cNvSpPr>
              <a:spLocks/>
            </p:cNvSpPr>
            <p:nvPr/>
          </p:nvSpPr>
          <p:spPr bwMode="auto">
            <a:xfrm>
              <a:off x="1701007" y="5087595"/>
              <a:ext cx="1644650" cy="77788"/>
            </a:xfrm>
            <a:custGeom>
              <a:avLst/>
              <a:gdLst>
                <a:gd name="T0" fmla="*/ 550 w 551"/>
                <a:gd name="T1" fmla="*/ 0 h 26"/>
                <a:gd name="T2" fmla="*/ 1 w 551"/>
                <a:gd name="T3" fmla="*/ 0 h 26"/>
                <a:gd name="T4" fmla="*/ 1 w 551"/>
                <a:gd name="T5" fmla="*/ 0 h 26"/>
                <a:gd name="T6" fmla="*/ 0 w 551"/>
                <a:gd name="T7" fmla="*/ 14 h 26"/>
                <a:gd name="T8" fmla="*/ 40 w 551"/>
                <a:gd name="T9" fmla="*/ 14 h 26"/>
                <a:gd name="T10" fmla="*/ 41 w 551"/>
                <a:gd name="T11" fmla="*/ 26 h 26"/>
                <a:gd name="T12" fmla="*/ 511 w 551"/>
                <a:gd name="T13" fmla="*/ 26 h 26"/>
                <a:gd name="T14" fmla="*/ 511 w 551"/>
                <a:gd name="T15" fmla="*/ 14 h 26"/>
                <a:gd name="T16" fmla="*/ 551 w 551"/>
                <a:gd name="T17" fmla="*/ 14 h 26"/>
                <a:gd name="T18" fmla="*/ 550 w 551"/>
                <a:gd name="T19" fmla="*/ 0 h 26"/>
                <a:gd name="T20" fmla="*/ 550 w 551"/>
                <a:gd name="T21"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51" h="26">
                  <a:moveTo>
                    <a:pt x="550" y="0"/>
                  </a:moveTo>
                  <a:cubicBezTo>
                    <a:pt x="1" y="0"/>
                    <a:pt x="1" y="0"/>
                    <a:pt x="1" y="0"/>
                  </a:cubicBezTo>
                  <a:cubicBezTo>
                    <a:pt x="1" y="0"/>
                    <a:pt x="1" y="0"/>
                    <a:pt x="1" y="0"/>
                  </a:cubicBezTo>
                  <a:cubicBezTo>
                    <a:pt x="1" y="5"/>
                    <a:pt x="1" y="10"/>
                    <a:pt x="0" y="14"/>
                  </a:cubicBezTo>
                  <a:cubicBezTo>
                    <a:pt x="40" y="14"/>
                    <a:pt x="40" y="14"/>
                    <a:pt x="40" y="14"/>
                  </a:cubicBezTo>
                  <a:cubicBezTo>
                    <a:pt x="41" y="26"/>
                    <a:pt x="41" y="26"/>
                    <a:pt x="41" y="26"/>
                  </a:cubicBezTo>
                  <a:cubicBezTo>
                    <a:pt x="511" y="26"/>
                    <a:pt x="511" y="26"/>
                    <a:pt x="511" y="26"/>
                  </a:cubicBezTo>
                  <a:cubicBezTo>
                    <a:pt x="511" y="14"/>
                    <a:pt x="511" y="14"/>
                    <a:pt x="511" y="14"/>
                  </a:cubicBezTo>
                  <a:cubicBezTo>
                    <a:pt x="551" y="14"/>
                    <a:pt x="551" y="14"/>
                    <a:pt x="551" y="14"/>
                  </a:cubicBezTo>
                  <a:cubicBezTo>
                    <a:pt x="551" y="10"/>
                    <a:pt x="551" y="5"/>
                    <a:pt x="550" y="0"/>
                  </a:cubicBezTo>
                  <a:cubicBezTo>
                    <a:pt x="550" y="0"/>
                    <a:pt x="550" y="0"/>
                    <a:pt x="550" y="0"/>
                  </a:cubicBezTo>
                </a:path>
              </a:pathLst>
            </a:custGeom>
            <a:solidFill>
              <a:srgbClr val="AF956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ID" sz="1350"/>
            </a:p>
          </p:txBody>
        </p:sp>
        <p:sp>
          <p:nvSpPr>
            <p:cNvPr id="39" name="Rectangle 28">
              <a:extLst>
                <a:ext uri="{FF2B5EF4-FFF2-40B4-BE49-F238E27FC236}">
                  <a16:creationId xmlns:a16="http://schemas.microsoft.com/office/drawing/2014/main" id="{C077FC77-4CCE-4EA9-8394-0724DE7E9A3B}"/>
                </a:ext>
              </a:extLst>
            </p:cNvPr>
            <p:cNvSpPr>
              <a:spLocks noChangeArrowheads="1"/>
            </p:cNvSpPr>
            <p:nvPr/>
          </p:nvSpPr>
          <p:spPr bwMode="auto">
            <a:xfrm>
              <a:off x="2196307" y="2272958"/>
              <a:ext cx="560387" cy="236538"/>
            </a:xfrm>
            <a:prstGeom prst="rect">
              <a:avLst/>
            </a:prstGeom>
            <a:solidFill>
              <a:srgbClr val="231F2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normAutofit fontScale="85000" lnSpcReduction="20000"/>
            </a:bodyPr>
            <a:lstStyle/>
            <a:p>
              <a:endParaRPr lang="en-ID" sz="1350"/>
            </a:p>
          </p:txBody>
        </p:sp>
        <p:sp>
          <p:nvSpPr>
            <p:cNvPr id="40" name="Rectangle 29">
              <a:extLst>
                <a:ext uri="{FF2B5EF4-FFF2-40B4-BE49-F238E27FC236}">
                  <a16:creationId xmlns:a16="http://schemas.microsoft.com/office/drawing/2014/main" id="{0E6CC29A-C8B3-461F-B106-E178849BB415}"/>
                </a:ext>
              </a:extLst>
            </p:cNvPr>
            <p:cNvSpPr>
              <a:spLocks noChangeArrowheads="1"/>
            </p:cNvSpPr>
            <p:nvPr/>
          </p:nvSpPr>
          <p:spPr bwMode="auto">
            <a:xfrm>
              <a:off x="2196307" y="2272958"/>
              <a:ext cx="560387" cy="236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normAutofit fontScale="85000" lnSpcReduction="20000"/>
            </a:bodyPr>
            <a:lstStyle/>
            <a:p>
              <a:endParaRPr lang="en-ID" sz="1350"/>
            </a:p>
          </p:txBody>
        </p:sp>
        <p:sp>
          <p:nvSpPr>
            <p:cNvPr id="41" name="Freeform 30">
              <a:extLst>
                <a:ext uri="{FF2B5EF4-FFF2-40B4-BE49-F238E27FC236}">
                  <a16:creationId xmlns:a16="http://schemas.microsoft.com/office/drawing/2014/main" id="{AC729F40-D366-4F99-B259-9A562D648352}"/>
                </a:ext>
              </a:extLst>
            </p:cNvPr>
            <p:cNvSpPr>
              <a:spLocks/>
            </p:cNvSpPr>
            <p:nvPr/>
          </p:nvSpPr>
          <p:spPr bwMode="auto">
            <a:xfrm>
              <a:off x="2175669" y="2082458"/>
              <a:ext cx="601662" cy="1001713"/>
            </a:xfrm>
            <a:custGeom>
              <a:avLst/>
              <a:gdLst>
                <a:gd name="T0" fmla="*/ 379 w 379"/>
                <a:gd name="T1" fmla="*/ 166 h 631"/>
                <a:gd name="T2" fmla="*/ 334 w 379"/>
                <a:gd name="T3" fmla="*/ 145 h 631"/>
                <a:gd name="T4" fmla="*/ 334 w 379"/>
                <a:gd name="T5" fmla="*/ 0 h 631"/>
                <a:gd name="T6" fmla="*/ 45 w 379"/>
                <a:gd name="T7" fmla="*/ 0 h 631"/>
                <a:gd name="T8" fmla="*/ 45 w 379"/>
                <a:gd name="T9" fmla="*/ 145 h 631"/>
                <a:gd name="T10" fmla="*/ 0 w 379"/>
                <a:gd name="T11" fmla="*/ 164 h 631"/>
                <a:gd name="T12" fmla="*/ 11 w 379"/>
                <a:gd name="T13" fmla="*/ 569 h 631"/>
                <a:gd name="T14" fmla="*/ 45 w 379"/>
                <a:gd name="T15" fmla="*/ 569 h 631"/>
                <a:gd name="T16" fmla="*/ 45 w 379"/>
                <a:gd name="T17" fmla="*/ 631 h 631"/>
                <a:gd name="T18" fmla="*/ 334 w 379"/>
                <a:gd name="T19" fmla="*/ 631 h 631"/>
                <a:gd name="T20" fmla="*/ 334 w 379"/>
                <a:gd name="T21" fmla="*/ 569 h 631"/>
                <a:gd name="T22" fmla="*/ 366 w 379"/>
                <a:gd name="T23" fmla="*/ 569 h 631"/>
                <a:gd name="T24" fmla="*/ 379 w 379"/>
                <a:gd name="T25" fmla="*/ 166 h 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79" h="631">
                  <a:moveTo>
                    <a:pt x="379" y="166"/>
                  </a:moveTo>
                  <a:lnTo>
                    <a:pt x="334" y="145"/>
                  </a:lnTo>
                  <a:lnTo>
                    <a:pt x="334" y="0"/>
                  </a:lnTo>
                  <a:lnTo>
                    <a:pt x="45" y="0"/>
                  </a:lnTo>
                  <a:lnTo>
                    <a:pt x="45" y="145"/>
                  </a:lnTo>
                  <a:lnTo>
                    <a:pt x="0" y="164"/>
                  </a:lnTo>
                  <a:lnTo>
                    <a:pt x="11" y="569"/>
                  </a:lnTo>
                  <a:lnTo>
                    <a:pt x="45" y="569"/>
                  </a:lnTo>
                  <a:lnTo>
                    <a:pt x="45" y="631"/>
                  </a:lnTo>
                  <a:lnTo>
                    <a:pt x="334" y="631"/>
                  </a:lnTo>
                  <a:lnTo>
                    <a:pt x="334" y="569"/>
                  </a:lnTo>
                  <a:lnTo>
                    <a:pt x="366" y="569"/>
                  </a:lnTo>
                  <a:lnTo>
                    <a:pt x="379" y="166"/>
                  </a:lnTo>
                  <a:close/>
                </a:path>
              </a:pathLst>
            </a:custGeom>
            <a:solidFill>
              <a:srgbClr val="BF885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a:bodyPr>
            <a:lstStyle/>
            <a:p>
              <a:endParaRPr lang="en-ID" sz="1350"/>
            </a:p>
          </p:txBody>
        </p:sp>
        <p:sp>
          <p:nvSpPr>
            <p:cNvPr id="42" name="Freeform 31">
              <a:extLst>
                <a:ext uri="{FF2B5EF4-FFF2-40B4-BE49-F238E27FC236}">
                  <a16:creationId xmlns:a16="http://schemas.microsoft.com/office/drawing/2014/main" id="{6FF3D96D-890C-41E2-9AE0-B8E60EA2BDCA}"/>
                </a:ext>
              </a:extLst>
            </p:cNvPr>
            <p:cNvSpPr>
              <a:spLocks/>
            </p:cNvSpPr>
            <p:nvPr/>
          </p:nvSpPr>
          <p:spPr bwMode="auto">
            <a:xfrm>
              <a:off x="2175669" y="2082458"/>
              <a:ext cx="601662" cy="1001713"/>
            </a:xfrm>
            <a:custGeom>
              <a:avLst/>
              <a:gdLst>
                <a:gd name="T0" fmla="*/ 379 w 379"/>
                <a:gd name="T1" fmla="*/ 166 h 631"/>
                <a:gd name="T2" fmla="*/ 334 w 379"/>
                <a:gd name="T3" fmla="*/ 145 h 631"/>
                <a:gd name="T4" fmla="*/ 334 w 379"/>
                <a:gd name="T5" fmla="*/ 0 h 631"/>
                <a:gd name="T6" fmla="*/ 45 w 379"/>
                <a:gd name="T7" fmla="*/ 0 h 631"/>
                <a:gd name="T8" fmla="*/ 45 w 379"/>
                <a:gd name="T9" fmla="*/ 145 h 631"/>
                <a:gd name="T10" fmla="*/ 0 w 379"/>
                <a:gd name="T11" fmla="*/ 164 h 631"/>
                <a:gd name="T12" fmla="*/ 11 w 379"/>
                <a:gd name="T13" fmla="*/ 569 h 631"/>
                <a:gd name="T14" fmla="*/ 45 w 379"/>
                <a:gd name="T15" fmla="*/ 569 h 631"/>
                <a:gd name="T16" fmla="*/ 45 w 379"/>
                <a:gd name="T17" fmla="*/ 631 h 631"/>
                <a:gd name="T18" fmla="*/ 334 w 379"/>
                <a:gd name="T19" fmla="*/ 631 h 631"/>
                <a:gd name="T20" fmla="*/ 334 w 379"/>
                <a:gd name="T21" fmla="*/ 569 h 631"/>
                <a:gd name="T22" fmla="*/ 366 w 379"/>
                <a:gd name="T23" fmla="*/ 569 h 631"/>
                <a:gd name="T24" fmla="*/ 379 w 379"/>
                <a:gd name="T25" fmla="*/ 166 h 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79" h="631">
                  <a:moveTo>
                    <a:pt x="379" y="166"/>
                  </a:moveTo>
                  <a:lnTo>
                    <a:pt x="334" y="145"/>
                  </a:lnTo>
                  <a:lnTo>
                    <a:pt x="334" y="0"/>
                  </a:lnTo>
                  <a:lnTo>
                    <a:pt x="45" y="0"/>
                  </a:lnTo>
                  <a:lnTo>
                    <a:pt x="45" y="145"/>
                  </a:lnTo>
                  <a:lnTo>
                    <a:pt x="0" y="164"/>
                  </a:lnTo>
                  <a:lnTo>
                    <a:pt x="11" y="569"/>
                  </a:lnTo>
                  <a:lnTo>
                    <a:pt x="45" y="569"/>
                  </a:lnTo>
                  <a:lnTo>
                    <a:pt x="45" y="631"/>
                  </a:lnTo>
                  <a:lnTo>
                    <a:pt x="334" y="631"/>
                  </a:lnTo>
                  <a:lnTo>
                    <a:pt x="334" y="569"/>
                  </a:lnTo>
                  <a:lnTo>
                    <a:pt x="366" y="569"/>
                  </a:lnTo>
                  <a:lnTo>
                    <a:pt x="379" y="16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a:bodyPr>
            <a:lstStyle/>
            <a:p>
              <a:endParaRPr lang="en-ID" sz="1350"/>
            </a:p>
          </p:txBody>
        </p:sp>
        <p:sp>
          <p:nvSpPr>
            <p:cNvPr id="43" name="Freeform 32">
              <a:extLst>
                <a:ext uri="{FF2B5EF4-FFF2-40B4-BE49-F238E27FC236}">
                  <a16:creationId xmlns:a16="http://schemas.microsoft.com/office/drawing/2014/main" id="{4B61332E-19DD-4C1F-B13C-0E4811CF2CF0}"/>
                </a:ext>
              </a:extLst>
            </p:cNvPr>
            <p:cNvSpPr>
              <a:spLocks/>
            </p:cNvSpPr>
            <p:nvPr/>
          </p:nvSpPr>
          <p:spPr bwMode="auto">
            <a:xfrm>
              <a:off x="2247107" y="2091983"/>
              <a:ext cx="458787" cy="203200"/>
            </a:xfrm>
            <a:custGeom>
              <a:avLst/>
              <a:gdLst>
                <a:gd name="T0" fmla="*/ 154 w 154"/>
                <a:gd name="T1" fmla="*/ 0 h 68"/>
                <a:gd name="T2" fmla="*/ 82 w 154"/>
                <a:gd name="T3" fmla="*/ 34 h 68"/>
                <a:gd name="T4" fmla="*/ 76 w 154"/>
                <a:gd name="T5" fmla="*/ 34 h 68"/>
                <a:gd name="T6" fmla="*/ 0 w 154"/>
                <a:gd name="T7" fmla="*/ 10 h 68"/>
                <a:gd name="T8" fmla="*/ 0 w 154"/>
                <a:gd name="T9" fmla="*/ 33 h 68"/>
                <a:gd name="T10" fmla="*/ 154 w 154"/>
                <a:gd name="T11" fmla="*/ 68 h 68"/>
                <a:gd name="T12" fmla="*/ 154 w 154"/>
                <a:gd name="T13" fmla="*/ 61 h 68"/>
                <a:gd name="T14" fmla="*/ 154 w 154"/>
                <a:gd name="T15" fmla="*/ 0 h 6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4" h="68">
                  <a:moveTo>
                    <a:pt x="154" y="0"/>
                  </a:moveTo>
                  <a:cubicBezTo>
                    <a:pt x="130" y="19"/>
                    <a:pt x="104" y="32"/>
                    <a:pt x="82" y="34"/>
                  </a:cubicBezTo>
                  <a:cubicBezTo>
                    <a:pt x="80" y="34"/>
                    <a:pt x="78" y="34"/>
                    <a:pt x="76" y="34"/>
                  </a:cubicBezTo>
                  <a:cubicBezTo>
                    <a:pt x="54" y="34"/>
                    <a:pt x="26" y="25"/>
                    <a:pt x="0" y="10"/>
                  </a:cubicBezTo>
                  <a:cubicBezTo>
                    <a:pt x="0" y="33"/>
                    <a:pt x="0" y="33"/>
                    <a:pt x="0" y="33"/>
                  </a:cubicBezTo>
                  <a:cubicBezTo>
                    <a:pt x="154" y="68"/>
                    <a:pt x="154" y="68"/>
                    <a:pt x="154" y="68"/>
                  </a:cubicBezTo>
                  <a:cubicBezTo>
                    <a:pt x="154" y="61"/>
                    <a:pt x="154" y="61"/>
                    <a:pt x="154" y="61"/>
                  </a:cubicBezTo>
                  <a:cubicBezTo>
                    <a:pt x="154" y="0"/>
                    <a:pt x="154" y="0"/>
                    <a:pt x="154" y="0"/>
                  </a:cubicBezTo>
                </a:path>
              </a:pathLst>
            </a:custGeom>
            <a:solidFill>
              <a:srgbClr val="AA63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fontScale="62500" lnSpcReduction="20000"/>
            </a:bodyPr>
            <a:lstStyle/>
            <a:p>
              <a:endParaRPr lang="en-ID" sz="1350"/>
            </a:p>
          </p:txBody>
        </p:sp>
        <p:sp>
          <p:nvSpPr>
            <p:cNvPr id="47" name="Rectangle 36">
              <a:extLst>
                <a:ext uri="{FF2B5EF4-FFF2-40B4-BE49-F238E27FC236}">
                  <a16:creationId xmlns:a16="http://schemas.microsoft.com/office/drawing/2014/main" id="{E13DBEC3-C3D4-44EB-80EE-D2F59DC2BF14}"/>
                </a:ext>
              </a:extLst>
            </p:cNvPr>
            <p:cNvSpPr>
              <a:spLocks noChangeArrowheads="1"/>
            </p:cNvSpPr>
            <p:nvPr/>
          </p:nvSpPr>
          <p:spPr bwMode="auto">
            <a:xfrm>
              <a:off x="1775619" y="4619283"/>
              <a:ext cx="1414462" cy="149225"/>
            </a:xfrm>
            <a:prstGeom prst="rect">
              <a:avLst/>
            </a:prstGeom>
            <a:solidFill>
              <a:srgbClr val="231F2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normAutofit fontScale="40000" lnSpcReduction="20000"/>
            </a:bodyPr>
            <a:lstStyle/>
            <a:p>
              <a:endParaRPr lang="en-ID" sz="1350"/>
            </a:p>
          </p:txBody>
        </p:sp>
        <p:sp>
          <p:nvSpPr>
            <p:cNvPr id="48" name="Freeform 37">
              <a:extLst>
                <a:ext uri="{FF2B5EF4-FFF2-40B4-BE49-F238E27FC236}">
                  <a16:creationId xmlns:a16="http://schemas.microsoft.com/office/drawing/2014/main" id="{454C573E-C055-4DC9-8A09-89ACE7F97AF3}"/>
                </a:ext>
              </a:extLst>
            </p:cNvPr>
            <p:cNvSpPr>
              <a:spLocks noEditPoints="1"/>
            </p:cNvSpPr>
            <p:nvPr/>
          </p:nvSpPr>
          <p:spPr bwMode="auto">
            <a:xfrm>
              <a:off x="2339182" y="4581183"/>
              <a:ext cx="288925" cy="225425"/>
            </a:xfrm>
            <a:custGeom>
              <a:avLst/>
              <a:gdLst>
                <a:gd name="T0" fmla="*/ 69 w 97"/>
                <a:gd name="T1" fmla="*/ 76 h 76"/>
                <a:gd name="T2" fmla="*/ 28 w 97"/>
                <a:gd name="T3" fmla="*/ 76 h 76"/>
                <a:gd name="T4" fmla="*/ 0 w 97"/>
                <a:gd name="T5" fmla="*/ 48 h 76"/>
                <a:gd name="T6" fmla="*/ 0 w 97"/>
                <a:gd name="T7" fmla="*/ 28 h 76"/>
                <a:gd name="T8" fmla="*/ 28 w 97"/>
                <a:gd name="T9" fmla="*/ 0 h 76"/>
                <a:gd name="T10" fmla="*/ 69 w 97"/>
                <a:gd name="T11" fmla="*/ 0 h 76"/>
                <a:gd name="T12" fmla="*/ 97 w 97"/>
                <a:gd name="T13" fmla="*/ 28 h 76"/>
                <a:gd name="T14" fmla="*/ 97 w 97"/>
                <a:gd name="T15" fmla="*/ 48 h 76"/>
                <a:gd name="T16" fmla="*/ 69 w 97"/>
                <a:gd name="T17" fmla="*/ 76 h 76"/>
                <a:gd name="T18" fmla="*/ 28 w 97"/>
                <a:gd name="T19" fmla="*/ 14 h 76"/>
                <a:gd name="T20" fmla="*/ 14 w 97"/>
                <a:gd name="T21" fmla="*/ 28 h 76"/>
                <a:gd name="T22" fmla="*/ 14 w 97"/>
                <a:gd name="T23" fmla="*/ 48 h 76"/>
                <a:gd name="T24" fmla="*/ 28 w 97"/>
                <a:gd name="T25" fmla="*/ 62 h 76"/>
                <a:gd name="T26" fmla="*/ 69 w 97"/>
                <a:gd name="T27" fmla="*/ 62 h 76"/>
                <a:gd name="T28" fmla="*/ 83 w 97"/>
                <a:gd name="T29" fmla="*/ 48 h 76"/>
                <a:gd name="T30" fmla="*/ 83 w 97"/>
                <a:gd name="T31" fmla="*/ 28 h 76"/>
                <a:gd name="T32" fmla="*/ 69 w 97"/>
                <a:gd name="T33" fmla="*/ 14 h 76"/>
                <a:gd name="T34" fmla="*/ 28 w 97"/>
                <a:gd name="T35" fmla="*/ 14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7" h="76">
                  <a:moveTo>
                    <a:pt x="69" y="76"/>
                  </a:moveTo>
                  <a:cubicBezTo>
                    <a:pt x="28" y="76"/>
                    <a:pt x="28" y="76"/>
                    <a:pt x="28" y="76"/>
                  </a:cubicBezTo>
                  <a:cubicBezTo>
                    <a:pt x="13" y="76"/>
                    <a:pt x="0" y="64"/>
                    <a:pt x="0" y="48"/>
                  </a:cubicBezTo>
                  <a:cubicBezTo>
                    <a:pt x="0" y="28"/>
                    <a:pt x="0" y="28"/>
                    <a:pt x="0" y="28"/>
                  </a:cubicBezTo>
                  <a:cubicBezTo>
                    <a:pt x="0" y="13"/>
                    <a:pt x="13" y="0"/>
                    <a:pt x="28" y="0"/>
                  </a:cubicBezTo>
                  <a:cubicBezTo>
                    <a:pt x="69" y="0"/>
                    <a:pt x="69" y="0"/>
                    <a:pt x="69" y="0"/>
                  </a:cubicBezTo>
                  <a:cubicBezTo>
                    <a:pt x="85" y="0"/>
                    <a:pt x="97" y="13"/>
                    <a:pt x="97" y="28"/>
                  </a:cubicBezTo>
                  <a:cubicBezTo>
                    <a:pt x="97" y="48"/>
                    <a:pt x="97" y="48"/>
                    <a:pt x="97" y="48"/>
                  </a:cubicBezTo>
                  <a:cubicBezTo>
                    <a:pt x="97" y="64"/>
                    <a:pt x="85" y="76"/>
                    <a:pt x="69" y="76"/>
                  </a:cubicBezTo>
                  <a:close/>
                  <a:moveTo>
                    <a:pt x="28" y="14"/>
                  </a:moveTo>
                  <a:cubicBezTo>
                    <a:pt x="20" y="14"/>
                    <a:pt x="14" y="20"/>
                    <a:pt x="14" y="28"/>
                  </a:cubicBezTo>
                  <a:cubicBezTo>
                    <a:pt x="14" y="48"/>
                    <a:pt x="14" y="48"/>
                    <a:pt x="14" y="48"/>
                  </a:cubicBezTo>
                  <a:cubicBezTo>
                    <a:pt x="14" y="56"/>
                    <a:pt x="20" y="62"/>
                    <a:pt x="28" y="62"/>
                  </a:cubicBezTo>
                  <a:cubicBezTo>
                    <a:pt x="69" y="62"/>
                    <a:pt x="69" y="62"/>
                    <a:pt x="69" y="62"/>
                  </a:cubicBezTo>
                  <a:cubicBezTo>
                    <a:pt x="77" y="62"/>
                    <a:pt x="83" y="56"/>
                    <a:pt x="83" y="48"/>
                  </a:cubicBezTo>
                  <a:cubicBezTo>
                    <a:pt x="83" y="28"/>
                    <a:pt x="83" y="28"/>
                    <a:pt x="83" y="28"/>
                  </a:cubicBezTo>
                  <a:cubicBezTo>
                    <a:pt x="83" y="20"/>
                    <a:pt x="77" y="14"/>
                    <a:pt x="69" y="14"/>
                  </a:cubicBezTo>
                  <a:lnTo>
                    <a:pt x="28" y="14"/>
                  </a:lnTo>
                  <a:close/>
                </a:path>
              </a:pathLst>
            </a:custGeom>
            <a:solidFill>
              <a:srgbClr val="4240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fontScale="77500" lnSpcReduction="20000"/>
            </a:bodyPr>
            <a:lstStyle/>
            <a:p>
              <a:endParaRPr lang="en-ID" sz="1350"/>
            </a:p>
          </p:txBody>
        </p:sp>
        <p:sp>
          <p:nvSpPr>
            <p:cNvPr id="49" name="Freeform 38">
              <a:extLst>
                <a:ext uri="{FF2B5EF4-FFF2-40B4-BE49-F238E27FC236}">
                  <a16:creationId xmlns:a16="http://schemas.microsoft.com/office/drawing/2014/main" id="{9198DA74-9406-44B0-AB62-2743BD071E10}"/>
                </a:ext>
              </a:extLst>
            </p:cNvPr>
            <p:cNvSpPr>
              <a:spLocks/>
            </p:cNvSpPr>
            <p:nvPr/>
          </p:nvSpPr>
          <p:spPr bwMode="auto">
            <a:xfrm>
              <a:off x="1796257" y="2345983"/>
              <a:ext cx="1360487" cy="2273300"/>
            </a:xfrm>
            <a:custGeom>
              <a:avLst/>
              <a:gdLst>
                <a:gd name="T0" fmla="*/ 331 w 456"/>
                <a:gd name="T1" fmla="*/ 0 h 763"/>
                <a:gd name="T2" fmla="*/ 325 w 456"/>
                <a:gd name="T3" fmla="*/ 21 h 763"/>
                <a:gd name="T4" fmla="*/ 230 w 456"/>
                <a:gd name="T5" fmla="*/ 96 h 763"/>
                <a:gd name="T6" fmla="*/ 128 w 456"/>
                <a:gd name="T7" fmla="*/ 12 h 763"/>
                <a:gd name="T8" fmla="*/ 125 w 456"/>
                <a:gd name="T9" fmla="*/ 0 h 763"/>
                <a:gd name="T10" fmla="*/ 38 w 456"/>
                <a:gd name="T11" fmla="*/ 438 h 763"/>
                <a:gd name="T12" fmla="*/ 37 w 456"/>
                <a:gd name="T13" fmla="*/ 763 h 763"/>
                <a:gd name="T14" fmla="*/ 228 w 456"/>
                <a:gd name="T15" fmla="*/ 763 h 763"/>
                <a:gd name="T16" fmla="*/ 429 w 456"/>
                <a:gd name="T17" fmla="*/ 763 h 763"/>
                <a:gd name="T18" fmla="*/ 424 w 456"/>
                <a:gd name="T19" fmla="*/ 438 h 763"/>
                <a:gd name="T20" fmla="*/ 331 w 456"/>
                <a:gd name="T21" fmla="*/ 0 h 7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6" h="763">
                  <a:moveTo>
                    <a:pt x="331" y="0"/>
                  </a:moveTo>
                  <a:cubicBezTo>
                    <a:pt x="325" y="21"/>
                    <a:pt x="325" y="21"/>
                    <a:pt x="325" y="21"/>
                  </a:cubicBezTo>
                  <a:cubicBezTo>
                    <a:pt x="315" y="50"/>
                    <a:pt x="290" y="96"/>
                    <a:pt x="230" y="96"/>
                  </a:cubicBezTo>
                  <a:cubicBezTo>
                    <a:pt x="162" y="96"/>
                    <a:pt x="136" y="37"/>
                    <a:pt x="128" y="12"/>
                  </a:cubicBezTo>
                  <a:cubicBezTo>
                    <a:pt x="125" y="0"/>
                    <a:pt x="125" y="0"/>
                    <a:pt x="125" y="0"/>
                  </a:cubicBezTo>
                  <a:cubicBezTo>
                    <a:pt x="0" y="47"/>
                    <a:pt x="38" y="438"/>
                    <a:pt x="38" y="438"/>
                  </a:cubicBezTo>
                  <a:cubicBezTo>
                    <a:pt x="37" y="763"/>
                    <a:pt x="37" y="763"/>
                    <a:pt x="37" y="763"/>
                  </a:cubicBezTo>
                  <a:cubicBezTo>
                    <a:pt x="228" y="763"/>
                    <a:pt x="228" y="763"/>
                    <a:pt x="228" y="763"/>
                  </a:cubicBezTo>
                  <a:cubicBezTo>
                    <a:pt x="429" y="763"/>
                    <a:pt x="429" y="763"/>
                    <a:pt x="429" y="763"/>
                  </a:cubicBezTo>
                  <a:cubicBezTo>
                    <a:pt x="424" y="438"/>
                    <a:pt x="424" y="438"/>
                    <a:pt x="424" y="438"/>
                  </a:cubicBezTo>
                  <a:cubicBezTo>
                    <a:pt x="424" y="438"/>
                    <a:pt x="456" y="47"/>
                    <a:pt x="331" y="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a:bodyPr>
            <a:lstStyle/>
            <a:p>
              <a:endParaRPr lang="en-ID" sz="1350"/>
            </a:p>
          </p:txBody>
        </p:sp>
        <p:sp>
          <p:nvSpPr>
            <p:cNvPr id="54" name="Freeform 43">
              <a:extLst>
                <a:ext uri="{FF2B5EF4-FFF2-40B4-BE49-F238E27FC236}">
                  <a16:creationId xmlns:a16="http://schemas.microsoft.com/office/drawing/2014/main" id="{E4929E36-1A94-4977-9B21-D736643AF73D}"/>
                </a:ext>
              </a:extLst>
            </p:cNvPr>
            <p:cNvSpPr>
              <a:spLocks/>
            </p:cNvSpPr>
            <p:nvPr/>
          </p:nvSpPr>
          <p:spPr bwMode="auto">
            <a:xfrm>
              <a:off x="1462882" y="2330108"/>
              <a:ext cx="2025650" cy="2751138"/>
            </a:xfrm>
            <a:custGeom>
              <a:avLst/>
              <a:gdLst>
                <a:gd name="T0" fmla="*/ 659 w 679"/>
                <a:gd name="T1" fmla="*/ 118 h 923"/>
                <a:gd name="T2" fmla="*/ 443 w 679"/>
                <a:gd name="T3" fmla="*/ 0 h 923"/>
                <a:gd name="T4" fmla="*/ 340 w 679"/>
                <a:gd name="T5" fmla="*/ 416 h 923"/>
                <a:gd name="T6" fmla="*/ 237 w 679"/>
                <a:gd name="T7" fmla="*/ 0 h 923"/>
                <a:gd name="T8" fmla="*/ 20 w 679"/>
                <a:gd name="T9" fmla="*/ 118 h 923"/>
                <a:gd name="T10" fmla="*/ 67 w 679"/>
                <a:gd name="T11" fmla="*/ 284 h 923"/>
                <a:gd name="T12" fmla="*/ 64 w 679"/>
                <a:gd name="T13" fmla="*/ 923 h 923"/>
                <a:gd name="T14" fmla="*/ 321 w 679"/>
                <a:gd name="T15" fmla="*/ 923 h 923"/>
                <a:gd name="T16" fmla="*/ 340 w 679"/>
                <a:gd name="T17" fmla="*/ 833 h 923"/>
                <a:gd name="T18" fmla="*/ 359 w 679"/>
                <a:gd name="T19" fmla="*/ 923 h 923"/>
                <a:gd name="T20" fmla="*/ 615 w 679"/>
                <a:gd name="T21" fmla="*/ 923 h 923"/>
                <a:gd name="T22" fmla="*/ 612 w 679"/>
                <a:gd name="T23" fmla="*/ 284 h 923"/>
                <a:gd name="T24" fmla="*/ 659 w 679"/>
                <a:gd name="T25" fmla="*/ 118 h 9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79" h="923">
                  <a:moveTo>
                    <a:pt x="659" y="118"/>
                  </a:moveTo>
                  <a:cubicBezTo>
                    <a:pt x="647" y="47"/>
                    <a:pt x="568" y="47"/>
                    <a:pt x="443" y="0"/>
                  </a:cubicBezTo>
                  <a:cubicBezTo>
                    <a:pt x="340" y="416"/>
                    <a:pt x="340" y="416"/>
                    <a:pt x="340" y="416"/>
                  </a:cubicBezTo>
                  <a:cubicBezTo>
                    <a:pt x="237" y="0"/>
                    <a:pt x="237" y="0"/>
                    <a:pt x="237" y="0"/>
                  </a:cubicBezTo>
                  <a:cubicBezTo>
                    <a:pt x="112" y="47"/>
                    <a:pt x="32" y="47"/>
                    <a:pt x="20" y="118"/>
                  </a:cubicBezTo>
                  <a:cubicBezTo>
                    <a:pt x="0" y="234"/>
                    <a:pt x="67" y="285"/>
                    <a:pt x="67" y="284"/>
                  </a:cubicBezTo>
                  <a:cubicBezTo>
                    <a:pt x="67" y="284"/>
                    <a:pt x="72" y="799"/>
                    <a:pt x="64" y="923"/>
                  </a:cubicBezTo>
                  <a:cubicBezTo>
                    <a:pt x="321" y="923"/>
                    <a:pt x="321" y="923"/>
                    <a:pt x="321" y="923"/>
                  </a:cubicBezTo>
                  <a:cubicBezTo>
                    <a:pt x="340" y="833"/>
                    <a:pt x="340" y="833"/>
                    <a:pt x="340" y="833"/>
                  </a:cubicBezTo>
                  <a:cubicBezTo>
                    <a:pt x="359" y="923"/>
                    <a:pt x="359" y="923"/>
                    <a:pt x="359" y="923"/>
                  </a:cubicBezTo>
                  <a:cubicBezTo>
                    <a:pt x="615" y="923"/>
                    <a:pt x="615" y="923"/>
                    <a:pt x="615" y="923"/>
                  </a:cubicBezTo>
                  <a:cubicBezTo>
                    <a:pt x="607" y="799"/>
                    <a:pt x="612" y="284"/>
                    <a:pt x="612" y="284"/>
                  </a:cubicBezTo>
                  <a:cubicBezTo>
                    <a:pt x="613" y="285"/>
                    <a:pt x="679" y="234"/>
                    <a:pt x="659" y="118"/>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a:bodyPr>
            <a:lstStyle/>
            <a:p>
              <a:endParaRPr lang="en-ID" sz="1350"/>
            </a:p>
          </p:txBody>
        </p:sp>
        <p:sp>
          <p:nvSpPr>
            <p:cNvPr id="55" name="Freeform 44">
              <a:extLst>
                <a:ext uri="{FF2B5EF4-FFF2-40B4-BE49-F238E27FC236}">
                  <a16:creationId xmlns:a16="http://schemas.microsoft.com/office/drawing/2014/main" id="{1479E8A1-6D43-4D40-B95A-835310DF56F1}"/>
                </a:ext>
              </a:extLst>
            </p:cNvPr>
            <p:cNvSpPr>
              <a:spLocks/>
            </p:cNvSpPr>
            <p:nvPr/>
          </p:nvSpPr>
          <p:spPr bwMode="auto">
            <a:xfrm>
              <a:off x="2002632" y="2272958"/>
              <a:ext cx="471487" cy="1296988"/>
            </a:xfrm>
            <a:custGeom>
              <a:avLst/>
              <a:gdLst>
                <a:gd name="T0" fmla="*/ 0 w 297"/>
                <a:gd name="T1" fmla="*/ 62 h 817"/>
                <a:gd name="T2" fmla="*/ 5 w 297"/>
                <a:gd name="T3" fmla="*/ 199 h 817"/>
                <a:gd name="T4" fmla="*/ 73 w 297"/>
                <a:gd name="T5" fmla="*/ 256 h 817"/>
                <a:gd name="T6" fmla="*/ 20 w 297"/>
                <a:gd name="T7" fmla="*/ 329 h 817"/>
                <a:gd name="T8" fmla="*/ 297 w 297"/>
                <a:gd name="T9" fmla="*/ 817 h 817"/>
                <a:gd name="T10" fmla="*/ 122 w 297"/>
                <a:gd name="T11" fmla="*/ 0 h 817"/>
                <a:gd name="T12" fmla="*/ 0 w 297"/>
                <a:gd name="T13" fmla="*/ 62 h 817"/>
              </a:gdLst>
              <a:ahLst/>
              <a:cxnLst>
                <a:cxn ang="0">
                  <a:pos x="T0" y="T1"/>
                </a:cxn>
                <a:cxn ang="0">
                  <a:pos x="T2" y="T3"/>
                </a:cxn>
                <a:cxn ang="0">
                  <a:pos x="T4" y="T5"/>
                </a:cxn>
                <a:cxn ang="0">
                  <a:pos x="T6" y="T7"/>
                </a:cxn>
                <a:cxn ang="0">
                  <a:pos x="T8" y="T9"/>
                </a:cxn>
                <a:cxn ang="0">
                  <a:pos x="T10" y="T11"/>
                </a:cxn>
                <a:cxn ang="0">
                  <a:pos x="T12" y="T13"/>
                </a:cxn>
              </a:cxnLst>
              <a:rect l="0" t="0" r="r" b="b"/>
              <a:pathLst>
                <a:path w="297" h="817">
                  <a:moveTo>
                    <a:pt x="0" y="62"/>
                  </a:moveTo>
                  <a:lnTo>
                    <a:pt x="5" y="199"/>
                  </a:lnTo>
                  <a:lnTo>
                    <a:pt x="73" y="256"/>
                  </a:lnTo>
                  <a:lnTo>
                    <a:pt x="20" y="329"/>
                  </a:lnTo>
                  <a:lnTo>
                    <a:pt x="297" y="817"/>
                  </a:lnTo>
                  <a:lnTo>
                    <a:pt x="122" y="0"/>
                  </a:lnTo>
                  <a:lnTo>
                    <a:pt x="0" y="62"/>
                  </a:lnTo>
                  <a:close/>
                </a:path>
              </a:pathLst>
            </a:custGeom>
            <a:solidFill>
              <a:srgbClr val="4F4C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a:bodyPr>
            <a:lstStyle/>
            <a:p>
              <a:endParaRPr lang="en-ID" sz="1350"/>
            </a:p>
          </p:txBody>
        </p:sp>
        <p:sp>
          <p:nvSpPr>
            <p:cNvPr id="56" name="Freeform 45">
              <a:extLst>
                <a:ext uri="{FF2B5EF4-FFF2-40B4-BE49-F238E27FC236}">
                  <a16:creationId xmlns:a16="http://schemas.microsoft.com/office/drawing/2014/main" id="{C2FA4C8C-1325-4212-BA3D-4C6903D0480D}"/>
                </a:ext>
              </a:extLst>
            </p:cNvPr>
            <p:cNvSpPr>
              <a:spLocks/>
            </p:cNvSpPr>
            <p:nvPr/>
          </p:nvSpPr>
          <p:spPr bwMode="auto">
            <a:xfrm>
              <a:off x="2478882" y="2272958"/>
              <a:ext cx="469900" cy="1296988"/>
            </a:xfrm>
            <a:custGeom>
              <a:avLst/>
              <a:gdLst>
                <a:gd name="T0" fmla="*/ 296 w 296"/>
                <a:gd name="T1" fmla="*/ 62 h 817"/>
                <a:gd name="T2" fmla="*/ 292 w 296"/>
                <a:gd name="T3" fmla="*/ 199 h 817"/>
                <a:gd name="T4" fmla="*/ 222 w 296"/>
                <a:gd name="T5" fmla="*/ 256 h 817"/>
                <a:gd name="T6" fmla="*/ 277 w 296"/>
                <a:gd name="T7" fmla="*/ 329 h 817"/>
                <a:gd name="T8" fmla="*/ 0 w 296"/>
                <a:gd name="T9" fmla="*/ 817 h 817"/>
                <a:gd name="T10" fmla="*/ 175 w 296"/>
                <a:gd name="T11" fmla="*/ 0 h 817"/>
                <a:gd name="T12" fmla="*/ 296 w 296"/>
                <a:gd name="T13" fmla="*/ 62 h 817"/>
              </a:gdLst>
              <a:ahLst/>
              <a:cxnLst>
                <a:cxn ang="0">
                  <a:pos x="T0" y="T1"/>
                </a:cxn>
                <a:cxn ang="0">
                  <a:pos x="T2" y="T3"/>
                </a:cxn>
                <a:cxn ang="0">
                  <a:pos x="T4" y="T5"/>
                </a:cxn>
                <a:cxn ang="0">
                  <a:pos x="T6" y="T7"/>
                </a:cxn>
                <a:cxn ang="0">
                  <a:pos x="T8" y="T9"/>
                </a:cxn>
                <a:cxn ang="0">
                  <a:pos x="T10" y="T11"/>
                </a:cxn>
                <a:cxn ang="0">
                  <a:pos x="T12" y="T13"/>
                </a:cxn>
              </a:cxnLst>
              <a:rect l="0" t="0" r="r" b="b"/>
              <a:pathLst>
                <a:path w="296" h="817">
                  <a:moveTo>
                    <a:pt x="296" y="62"/>
                  </a:moveTo>
                  <a:lnTo>
                    <a:pt x="292" y="199"/>
                  </a:lnTo>
                  <a:lnTo>
                    <a:pt x="222" y="256"/>
                  </a:lnTo>
                  <a:lnTo>
                    <a:pt x="277" y="329"/>
                  </a:lnTo>
                  <a:lnTo>
                    <a:pt x="0" y="817"/>
                  </a:lnTo>
                  <a:lnTo>
                    <a:pt x="175" y="0"/>
                  </a:lnTo>
                  <a:lnTo>
                    <a:pt x="296" y="62"/>
                  </a:lnTo>
                  <a:close/>
                </a:path>
              </a:pathLst>
            </a:custGeom>
            <a:solidFill>
              <a:srgbClr val="4F4C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a:bodyPr>
            <a:lstStyle/>
            <a:p>
              <a:endParaRPr lang="en-ID" sz="1350"/>
            </a:p>
          </p:txBody>
        </p:sp>
        <p:sp>
          <p:nvSpPr>
            <p:cNvPr id="57" name="Freeform 46">
              <a:extLst>
                <a:ext uri="{FF2B5EF4-FFF2-40B4-BE49-F238E27FC236}">
                  <a16:creationId xmlns:a16="http://schemas.microsoft.com/office/drawing/2014/main" id="{BCAF3809-641F-4CD7-9B8A-42C38D8589D2}"/>
                </a:ext>
              </a:extLst>
            </p:cNvPr>
            <p:cNvSpPr>
              <a:spLocks/>
            </p:cNvSpPr>
            <p:nvPr/>
          </p:nvSpPr>
          <p:spPr bwMode="auto">
            <a:xfrm>
              <a:off x="3940969" y="2639670"/>
              <a:ext cx="565150" cy="627063"/>
            </a:xfrm>
            <a:custGeom>
              <a:avLst/>
              <a:gdLst>
                <a:gd name="T0" fmla="*/ 54 w 189"/>
                <a:gd name="T1" fmla="*/ 210 h 210"/>
                <a:gd name="T2" fmla="*/ 25 w 189"/>
                <a:gd name="T3" fmla="*/ 200 h 210"/>
                <a:gd name="T4" fmla="*/ 16 w 189"/>
                <a:gd name="T5" fmla="*/ 133 h 210"/>
                <a:gd name="T6" fmla="*/ 96 w 189"/>
                <a:gd name="T7" fmla="*/ 26 h 210"/>
                <a:gd name="T8" fmla="*/ 163 w 189"/>
                <a:gd name="T9" fmla="*/ 16 h 210"/>
                <a:gd name="T10" fmla="*/ 173 w 189"/>
                <a:gd name="T11" fmla="*/ 83 h 210"/>
                <a:gd name="T12" fmla="*/ 93 w 189"/>
                <a:gd name="T13" fmla="*/ 190 h 210"/>
                <a:gd name="T14" fmla="*/ 54 w 189"/>
                <a:gd name="T15" fmla="*/ 210 h 2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9" h="210">
                  <a:moveTo>
                    <a:pt x="54" y="210"/>
                  </a:moveTo>
                  <a:cubicBezTo>
                    <a:pt x="44" y="210"/>
                    <a:pt x="34" y="207"/>
                    <a:pt x="25" y="200"/>
                  </a:cubicBezTo>
                  <a:cubicBezTo>
                    <a:pt x="4" y="184"/>
                    <a:pt x="0" y="154"/>
                    <a:pt x="16" y="133"/>
                  </a:cubicBezTo>
                  <a:cubicBezTo>
                    <a:pt x="96" y="26"/>
                    <a:pt x="96" y="26"/>
                    <a:pt x="96" y="26"/>
                  </a:cubicBezTo>
                  <a:cubicBezTo>
                    <a:pt x="112" y="5"/>
                    <a:pt x="142" y="0"/>
                    <a:pt x="163" y="16"/>
                  </a:cubicBezTo>
                  <a:cubicBezTo>
                    <a:pt x="184" y="32"/>
                    <a:pt x="189" y="62"/>
                    <a:pt x="173" y="83"/>
                  </a:cubicBezTo>
                  <a:cubicBezTo>
                    <a:pt x="93" y="190"/>
                    <a:pt x="93" y="190"/>
                    <a:pt x="93" y="190"/>
                  </a:cubicBezTo>
                  <a:cubicBezTo>
                    <a:pt x="83" y="203"/>
                    <a:pt x="69" y="210"/>
                    <a:pt x="54" y="210"/>
                  </a:cubicBezTo>
                  <a:close/>
                </a:path>
              </a:pathLst>
            </a:custGeom>
            <a:solidFill>
              <a:srgbClr val="BF885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a:bodyPr>
            <a:lstStyle/>
            <a:p>
              <a:endParaRPr lang="en-ID" sz="1350"/>
            </a:p>
          </p:txBody>
        </p:sp>
        <p:sp>
          <p:nvSpPr>
            <p:cNvPr id="58" name="Freeform 47">
              <a:extLst>
                <a:ext uri="{FF2B5EF4-FFF2-40B4-BE49-F238E27FC236}">
                  <a16:creationId xmlns:a16="http://schemas.microsoft.com/office/drawing/2014/main" id="{792ED7D3-BFC7-4A50-84E9-E240B9E1A56B}"/>
                </a:ext>
              </a:extLst>
            </p:cNvPr>
            <p:cNvSpPr>
              <a:spLocks/>
            </p:cNvSpPr>
            <p:nvPr/>
          </p:nvSpPr>
          <p:spPr bwMode="auto">
            <a:xfrm>
              <a:off x="3082132" y="2595220"/>
              <a:ext cx="1268412" cy="1211263"/>
            </a:xfrm>
            <a:custGeom>
              <a:avLst/>
              <a:gdLst>
                <a:gd name="T0" fmla="*/ 206 w 425"/>
                <a:gd name="T1" fmla="*/ 406 h 406"/>
                <a:gd name="T2" fmla="*/ 199 w 425"/>
                <a:gd name="T3" fmla="*/ 406 h 406"/>
                <a:gd name="T4" fmla="*/ 154 w 425"/>
                <a:gd name="T5" fmla="*/ 372 h 406"/>
                <a:gd name="T6" fmla="*/ 0 w 425"/>
                <a:gd name="T7" fmla="*/ 108 h 406"/>
                <a:gd name="T8" fmla="*/ 106 w 425"/>
                <a:gd name="T9" fmla="*/ 0 h 406"/>
                <a:gd name="T10" fmla="*/ 220 w 425"/>
                <a:gd name="T11" fmla="*/ 238 h 406"/>
                <a:gd name="T12" fmla="*/ 334 w 425"/>
                <a:gd name="T13" fmla="*/ 94 h 406"/>
                <a:gd name="T14" fmla="*/ 425 w 425"/>
                <a:gd name="T15" fmla="*/ 165 h 406"/>
                <a:gd name="T16" fmla="*/ 252 w 425"/>
                <a:gd name="T17" fmla="*/ 384 h 406"/>
                <a:gd name="T18" fmla="*/ 206 w 425"/>
                <a:gd name="T19" fmla="*/ 406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5" h="406">
                  <a:moveTo>
                    <a:pt x="206" y="406"/>
                  </a:moveTo>
                  <a:cubicBezTo>
                    <a:pt x="204" y="406"/>
                    <a:pt x="202" y="406"/>
                    <a:pt x="199" y="406"/>
                  </a:cubicBezTo>
                  <a:cubicBezTo>
                    <a:pt x="179" y="403"/>
                    <a:pt x="162" y="390"/>
                    <a:pt x="154" y="372"/>
                  </a:cubicBezTo>
                  <a:cubicBezTo>
                    <a:pt x="0" y="108"/>
                    <a:pt x="0" y="108"/>
                    <a:pt x="0" y="108"/>
                  </a:cubicBezTo>
                  <a:cubicBezTo>
                    <a:pt x="106" y="0"/>
                    <a:pt x="106" y="0"/>
                    <a:pt x="106" y="0"/>
                  </a:cubicBezTo>
                  <a:cubicBezTo>
                    <a:pt x="220" y="238"/>
                    <a:pt x="220" y="238"/>
                    <a:pt x="220" y="238"/>
                  </a:cubicBezTo>
                  <a:cubicBezTo>
                    <a:pt x="334" y="94"/>
                    <a:pt x="334" y="94"/>
                    <a:pt x="334" y="94"/>
                  </a:cubicBezTo>
                  <a:cubicBezTo>
                    <a:pt x="425" y="165"/>
                    <a:pt x="425" y="165"/>
                    <a:pt x="425" y="165"/>
                  </a:cubicBezTo>
                  <a:cubicBezTo>
                    <a:pt x="252" y="384"/>
                    <a:pt x="252" y="384"/>
                    <a:pt x="252" y="384"/>
                  </a:cubicBezTo>
                  <a:cubicBezTo>
                    <a:pt x="241" y="398"/>
                    <a:pt x="224" y="406"/>
                    <a:pt x="206" y="406"/>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a:bodyPr>
            <a:lstStyle/>
            <a:p>
              <a:endParaRPr lang="en-ID" sz="1350"/>
            </a:p>
          </p:txBody>
        </p:sp>
        <p:sp>
          <p:nvSpPr>
            <p:cNvPr id="59" name="Freeform 48">
              <a:extLst>
                <a:ext uri="{FF2B5EF4-FFF2-40B4-BE49-F238E27FC236}">
                  <a16:creationId xmlns:a16="http://schemas.microsoft.com/office/drawing/2014/main" id="{BF255E7B-7223-42DA-B340-6D856037074D}"/>
                </a:ext>
              </a:extLst>
            </p:cNvPr>
            <p:cNvSpPr>
              <a:spLocks/>
            </p:cNvSpPr>
            <p:nvPr/>
          </p:nvSpPr>
          <p:spPr bwMode="auto">
            <a:xfrm>
              <a:off x="4215607" y="1710983"/>
              <a:ext cx="817562" cy="1144588"/>
            </a:xfrm>
            <a:custGeom>
              <a:avLst/>
              <a:gdLst>
                <a:gd name="T0" fmla="*/ 8 w 274"/>
                <a:gd name="T1" fmla="*/ 384 h 384"/>
                <a:gd name="T2" fmla="*/ 4 w 274"/>
                <a:gd name="T3" fmla="*/ 383 h 384"/>
                <a:gd name="T4" fmla="*/ 2 w 274"/>
                <a:gd name="T5" fmla="*/ 373 h 384"/>
                <a:gd name="T6" fmla="*/ 265 w 274"/>
                <a:gd name="T7" fmla="*/ 2 h 384"/>
                <a:gd name="T8" fmla="*/ 269 w 274"/>
                <a:gd name="T9" fmla="*/ 0 h 384"/>
                <a:gd name="T10" fmla="*/ 272 w 274"/>
                <a:gd name="T11" fmla="*/ 1 h 384"/>
                <a:gd name="T12" fmla="*/ 273 w 274"/>
                <a:gd name="T13" fmla="*/ 8 h 384"/>
                <a:gd name="T14" fmla="*/ 14 w 274"/>
                <a:gd name="T15" fmla="*/ 381 h 384"/>
                <a:gd name="T16" fmla="*/ 8 w 274"/>
                <a:gd name="T17" fmla="*/ 384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4" h="384">
                  <a:moveTo>
                    <a:pt x="8" y="384"/>
                  </a:moveTo>
                  <a:cubicBezTo>
                    <a:pt x="7" y="384"/>
                    <a:pt x="5" y="384"/>
                    <a:pt x="4" y="383"/>
                  </a:cubicBezTo>
                  <a:cubicBezTo>
                    <a:pt x="1" y="381"/>
                    <a:pt x="0" y="376"/>
                    <a:pt x="2" y="373"/>
                  </a:cubicBezTo>
                  <a:cubicBezTo>
                    <a:pt x="265" y="2"/>
                    <a:pt x="265" y="2"/>
                    <a:pt x="265" y="2"/>
                  </a:cubicBezTo>
                  <a:cubicBezTo>
                    <a:pt x="266" y="1"/>
                    <a:pt x="267" y="0"/>
                    <a:pt x="269" y="0"/>
                  </a:cubicBezTo>
                  <a:cubicBezTo>
                    <a:pt x="270" y="0"/>
                    <a:pt x="271" y="1"/>
                    <a:pt x="272" y="1"/>
                  </a:cubicBezTo>
                  <a:cubicBezTo>
                    <a:pt x="274" y="3"/>
                    <a:pt x="274" y="5"/>
                    <a:pt x="273" y="8"/>
                  </a:cubicBezTo>
                  <a:cubicBezTo>
                    <a:pt x="14" y="381"/>
                    <a:pt x="14" y="381"/>
                    <a:pt x="14" y="381"/>
                  </a:cubicBezTo>
                  <a:cubicBezTo>
                    <a:pt x="13" y="383"/>
                    <a:pt x="11" y="384"/>
                    <a:pt x="8" y="384"/>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a:bodyPr>
            <a:lstStyle/>
            <a:p>
              <a:endParaRPr lang="en-ID" sz="1350"/>
            </a:p>
          </p:txBody>
        </p:sp>
        <p:sp>
          <p:nvSpPr>
            <p:cNvPr id="60" name="Freeform 49">
              <a:extLst>
                <a:ext uri="{FF2B5EF4-FFF2-40B4-BE49-F238E27FC236}">
                  <a16:creationId xmlns:a16="http://schemas.microsoft.com/office/drawing/2014/main" id="{A86AC516-885C-4E04-BF95-7BCE72124076}"/>
                </a:ext>
              </a:extLst>
            </p:cNvPr>
            <p:cNvSpPr>
              <a:spLocks/>
            </p:cNvSpPr>
            <p:nvPr/>
          </p:nvSpPr>
          <p:spPr bwMode="auto">
            <a:xfrm>
              <a:off x="4112419" y="2685708"/>
              <a:ext cx="238125" cy="214313"/>
            </a:xfrm>
            <a:custGeom>
              <a:avLst/>
              <a:gdLst>
                <a:gd name="T0" fmla="*/ 21 w 80"/>
                <a:gd name="T1" fmla="*/ 72 h 72"/>
                <a:gd name="T2" fmla="*/ 5 w 80"/>
                <a:gd name="T3" fmla="*/ 59 h 72"/>
                <a:gd name="T4" fmla="*/ 16 w 80"/>
                <a:gd name="T5" fmla="*/ 16 h 72"/>
                <a:gd name="T6" fmla="*/ 65 w 80"/>
                <a:gd name="T7" fmla="*/ 3 h 72"/>
                <a:gd name="T8" fmla="*/ 79 w 80"/>
                <a:gd name="T9" fmla="*/ 21 h 72"/>
                <a:gd name="T10" fmla="*/ 61 w 80"/>
                <a:gd name="T11" fmla="*/ 35 h 72"/>
                <a:gd name="T12" fmla="*/ 39 w 80"/>
                <a:gd name="T13" fmla="*/ 38 h 72"/>
                <a:gd name="T14" fmla="*/ 37 w 80"/>
                <a:gd name="T15" fmla="*/ 53 h 72"/>
                <a:gd name="T16" fmla="*/ 24 w 80"/>
                <a:gd name="T17" fmla="*/ 71 h 72"/>
                <a:gd name="T18" fmla="*/ 21 w 80"/>
                <a:gd name="T19" fmla="*/ 72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0" h="72">
                  <a:moveTo>
                    <a:pt x="21" y="72"/>
                  </a:moveTo>
                  <a:cubicBezTo>
                    <a:pt x="13" y="72"/>
                    <a:pt x="7" y="67"/>
                    <a:pt x="5" y="59"/>
                  </a:cubicBezTo>
                  <a:cubicBezTo>
                    <a:pt x="5" y="56"/>
                    <a:pt x="0" y="33"/>
                    <a:pt x="16" y="16"/>
                  </a:cubicBezTo>
                  <a:cubicBezTo>
                    <a:pt x="27" y="4"/>
                    <a:pt x="44" y="0"/>
                    <a:pt x="65" y="3"/>
                  </a:cubicBezTo>
                  <a:cubicBezTo>
                    <a:pt x="74" y="4"/>
                    <a:pt x="80" y="12"/>
                    <a:pt x="79" y="21"/>
                  </a:cubicBezTo>
                  <a:cubicBezTo>
                    <a:pt x="78" y="30"/>
                    <a:pt x="70" y="36"/>
                    <a:pt x="61" y="35"/>
                  </a:cubicBezTo>
                  <a:cubicBezTo>
                    <a:pt x="50" y="33"/>
                    <a:pt x="43" y="34"/>
                    <a:pt x="39" y="38"/>
                  </a:cubicBezTo>
                  <a:cubicBezTo>
                    <a:pt x="35" y="42"/>
                    <a:pt x="36" y="51"/>
                    <a:pt x="37" y="53"/>
                  </a:cubicBezTo>
                  <a:cubicBezTo>
                    <a:pt x="38" y="61"/>
                    <a:pt x="33" y="70"/>
                    <a:pt x="24" y="71"/>
                  </a:cubicBezTo>
                  <a:cubicBezTo>
                    <a:pt x="23" y="72"/>
                    <a:pt x="22" y="72"/>
                    <a:pt x="21" y="72"/>
                  </a:cubicBezTo>
                  <a:close/>
                </a:path>
              </a:pathLst>
            </a:custGeom>
            <a:solidFill>
              <a:srgbClr val="BF885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fontScale="70000" lnSpcReduction="20000"/>
            </a:bodyPr>
            <a:lstStyle/>
            <a:p>
              <a:endParaRPr lang="en-ID" sz="1350"/>
            </a:p>
          </p:txBody>
        </p:sp>
        <p:sp>
          <p:nvSpPr>
            <p:cNvPr id="61" name="Freeform 50">
              <a:extLst>
                <a:ext uri="{FF2B5EF4-FFF2-40B4-BE49-F238E27FC236}">
                  <a16:creationId xmlns:a16="http://schemas.microsoft.com/office/drawing/2014/main" id="{D97EF12E-C364-4757-A9C7-CE73AF8FEFAF}"/>
                </a:ext>
              </a:extLst>
            </p:cNvPr>
            <p:cNvSpPr>
              <a:spLocks/>
            </p:cNvSpPr>
            <p:nvPr/>
          </p:nvSpPr>
          <p:spPr bwMode="auto">
            <a:xfrm>
              <a:off x="1643857" y="4439895"/>
              <a:ext cx="266700" cy="239713"/>
            </a:xfrm>
            <a:custGeom>
              <a:avLst/>
              <a:gdLst>
                <a:gd name="T0" fmla="*/ 71 w 89"/>
                <a:gd name="T1" fmla="*/ 80 h 80"/>
                <a:gd name="T2" fmla="*/ 57 w 89"/>
                <a:gd name="T3" fmla="*/ 72 h 80"/>
                <a:gd name="T4" fmla="*/ 12 w 89"/>
                <a:gd name="T5" fmla="*/ 33 h 80"/>
                <a:gd name="T6" fmla="*/ 3 w 89"/>
                <a:gd name="T7" fmla="*/ 12 h 80"/>
                <a:gd name="T8" fmla="*/ 24 w 89"/>
                <a:gd name="T9" fmla="*/ 3 h 80"/>
                <a:gd name="T10" fmla="*/ 85 w 89"/>
                <a:gd name="T11" fmla="*/ 56 h 80"/>
                <a:gd name="T12" fmla="*/ 79 w 89"/>
                <a:gd name="T13" fmla="*/ 78 h 80"/>
                <a:gd name="T14" fmla="*/ 71 w 89"/>
                <a:gd name="T15" fmla="*/ 80 h 8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9" h="80">
                  <a:moveTo>
                    <a:pt x="71" y="80"/>
                  </a:moveTo>
                  <a:cubicBezTo>
                    <a:pt x="66" y="80"/>
                    <a:pt x="60" y="78"/>
                    <a:pt x="57" y="72"/>
                  </a:cubicBezTo>
                  <a:cubicBezTo>
                    <a:pt x="42" y="46"/>
                    <a:pt x="12" y="33"/>
                    <a:pt x="12" y="33"/>
                  </a:cubicBezTo>
                  <a:cubicBezTo>
                    <a:pt x="4" y="29"/>
                    <a:pt x="0" y="20"/>
                    <a:pt x="3" y="12"/>
                  </a:cubicBezTo>
                  <a:cubicBezTo>
                    <a:pt x="7" y="4"/>
                    <a:pt x="16" y="0"/>
                    <a:pt x="24" y="3"/>
                  </a:cubicBezTo>
                  <a:cubicBezTo>
                    <a:pt x="26" y="4"/>
                    <a:pt x="64" y="21"/>
                    <a:pt x="85" y="56"/>
                  </a:cubicBezTo>
                  <a:cubicBezTo>
                    <a:pt x="89" y="64"/>
                    <a:pt x="87" y="74"/>
                    <a:pt x="79" y="78"/>
                  </a:cubicBezTo>
                  <a:cubicBezTo>
                    <a:pt x="77" y="79"/>
                    <a:pt x="74" y="80"/>
                    <a:pt x="71" y="80"/>
                  </a:cubicBezTo>
                  <a:close/>
                </a:path>
              </a:pathLst>
            </a:custGeom>
            <a:solidFill>
              <a:srgbClr val="BF885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fontScale="85000" lnSpcReduction="20000"/>
            </a:bodyPr>
            <a:lstStyle/>
            <a:p>
              <a:endParaRPr lang="en-ID" sz="1350"/>
            </a:p>
          </p:txBody>
        </p:sp>
        <p:sp>
          <p:nvSpPr>
            <p:cNvPr id="62" name="Freeform 51">
              <a:extLst>
                <a:ext uri="{FF2B5EF4-FFF2-40B4-BE49-F238E27FC236}">
                  <a16:creationId xmlns:a16="http://schemas.microsoft.com/office/drawing/2014/main" id="{4291F284-6CE3-40EA-BFE2-4C1D34813EF8}"/>
                </a:ext>
              </a:extLst>
            </p:cNvPr>
            <p:cNvSpPr>
              <a:spLocks/>
            </p:cNvSpPr>
            <p:nvPr/>
          </p:nvSpPr>
          <p:spPr bwMode="auto">
            <a:xfrm>
              <a:off x="1408907" y="4324008"/>
              <a:ext cx="476250" cy="614363"/>
            </a:xfrm>
            <a:custGeom>
              <a:avLst/>
              <a:gdLst>
                <a:gd name="T0" fmla="*/ 0 w 160"/>
                <a:gd name="T1" fmla="*/ 38 h 206"/>
                <a:gd name="T2" fmla="*/ 62 w 160"/>
                <a:gd name="T3" fmla="*/ 180 h 206"/>
                <a:gd name="T4" fmla="*/ 105 w 160"/>
                <a:gd name="T5" fmla="*/ 206 h 206"/>
                <a:gd name="T6" fmla="*/ 127 w 160"/>
                <a:gd name="T7" fmla="*/ 201 h 206"/>
                <a:gd name="T8" fmla="*/ 148 w 160"/>
                <a:gd name="T9" fmla="*/ 137 h 206"/>
                <a:gd name="T10" fmla="*/ 89 w 160"/>
                <a:gd name="T11" fmla="*/ 0 h 206"/>
                <a:gd name="T12" fmla="*/ 0 w 160"/>
                <a:gd name="T13" fmla="*/ 38 h 206"/>
              </a:gdLst>
              <a:ahLst/>
              <a:cxnLst>
                <a:cxn ang="0">
                  <a:pos x="T0" y="T1"/>
                </a:cxn>
                <a:cxn ang="0">
                  <a:pos x="T2" y="T3"/>
                </a:cxn>
                <a:cxn ang="0">
                  <a:pos x="T4" y="T5"/>
                </a:cxn>
                <a:cxn ang="0">
                  <a:pos x="T6" y="T7"/>
                </a:cxn>
                <a:cxn ang="0">
                  <a:pos x="T8" y="T9"/>
                </a:cxn>
                <a:cxn ang="0">
                  <a:pos x="T10" y="T11"/>
                </a:cxn>
                <a:cxn ang="0">
                  <a:pos x="T12" y="T13"/>
                </a:cxn>
              </a:cxnLst>
              <a:rect l="0" t="0" r="r" b="b"/>
              <a:pathLst>
                <a:path w="160" h="206">
                  <a:moveTo>
                    <a:pt x="0" y="38"/>
                  </a:moveTo>
                  <a:cubicBezTo>
                    <a:pt x="16" y="82"/>
                    <a:pt x="36" y="130"/>
                    <a:pt x="62" y="180"/>
                  </a:cubicBezTo>
                  <a:cubicBezTo>
                    <a:pt x="71" y="197"/>
                    <a:pt x="88" y="206"/>
                    <a:pt x="105" y="206"/>
                  </a:cubicBezTo>
                  <a:cubicBezTo>
                    <a:pt x="112" y="206"/>
                    <a:pt x="120" y="205"/>
                    <a:pt x="127" y="201"/>
                  </a:cubicBezTo>
                  <a:cubicBezTo>
                    <a:pt x="151" y="189"/>
                    <a:pt x="160" y="160"/>
                    <a:pt x="148" y="137"/>
                  </a:cubicBezTo>
                  <a:cubicBezTo>
                    <a:pt x="123" y="88"/>
                    <a:pt x="103" y="42"/>
                    <a:pt x="89" y="0"/>
                  </a:cubicBezTo>
                  <a:lnTo>
                    <a:pt x="0" y="38"/>
                  </a:lnTo>
                  <a:close/>
                </a:path>
              </a:pathLst>
            </a:custGeom>
            <a:solidFill>
              <a:srgbClr val="BF885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a:bodyPr>
            <a:lstStyle/>
            <a:p>
              <a:endParaRPr lang="en-ID" sz="1350"/>
            </a:p>
          </p:txBody>
        </p:sp>
        <p:sp>
          <p:nvSpPr>
            <p:cNvPr id="63" name="Freeform 52">
              <a:extLst>
                <a:ext uri="{FF2B5EF4-FFF2-40B4-BE49-F238E27FC236}">
                  <a16:creationId xmlns:a16="http://schemas.microsoft.com/office/drawing/2014/main" id="{82633B9E-BE06-415D-8585-7DC524F6DB67}"/>
                </a:ext>
              </a:extLst>
            </p:cNvPr>
            <p:cNvSpPr>
              <a:spLocks/>
            </p:cNvSpPr>
            <p:nvPr/>
          </p:nvSpPr>
          <p:spPr bwMode="auto">
            <a:xfrm>
              <a:off x="1104107" y="2571408"/>
              <a:ext cx="787400" cy="2009775"/>
            </a:xfrm>
            <a:custGeom>
              <a:avLst/>
              <a:gdLst>
                <a:gd name="T0" fmla="*/ 110 w 264"/>
                <a:gd name="T1" fmla="*/ 674 h 674"/>
                <a:gd name="T2" fmla="*/ 48 w 264"/>
                <a:gd name="T3" fmla="*/ 203 h 674"/>
                <a:gd name="T4" fmla="*/ 157 w 264"/>
                <a:gd name="T5" fmla="*/ 0 h 674"/>
                <a:gd name="T6" fmla="*/ 264 w 264"/>
                <a:gd name="T7" fmla="*/ 100 h 674"/>
                <a:gd name="T8" fmla="*/ 211 w 264"/>
                <a:gd name="T9" fmla="*/ 619 h 674"/>
                <a:gd name="T10" fmla="*/ 110 w 264"/>
                <a:gd name="T11" fmla="*/ 674 h 674"/>
              </a:gdLst>
              <a:ahLst/>
              <a:cxnLst>
                <a:cxn ang="0">
                  <a:pos x="T0" y="T1"/>
                </a:cxn>
                <a:cxn ang="0">
                  <a:pos x="T2" y="T3"/>
                </a:cxn>
                <a:cxn ang="0">
                  <a:pos x="T4" y="T5"/>
                </a:cxn>
                <a:cxn ang="0">
                  <a:pos x="T6" y="T7"/>
                </a:cxn>
                <a:cxn ang="0">
                  <a:pos x="T8" y="T9"/>
                </a:cxn>
                <a:cxn ang="0">
                  <a:pos x="T10" y="T11"/>
                </a:cxn>
              </a:cxnLst>
              <a:rect l="0" t="0" r="r" b="b"/>
              <a:pathLst>
                <a:path w="264" h="674">
                  <a:moveTo>
                    <a:pt x="110" y="674"/>
                  </a:moveTo>
                  <a:cubicBezTo>
                    <a:pt x="0" y="472"/>
                    <a:pt x="15" y="306"/>
                    <a:pt x="48" y="203"/>
                  </a:cubicBezTo>
                  <a:cubicBezTo>
                    <a:pt x="83" y="89"/>
                    <a:pt x="157" y="0"/>
                    <a:pt x="157" y="0"/>
                  </a:cubicBezTo>
                  <a:cubicBezTo>
                    <a:pt x="264" y="100"/>
                    <a:pt x="264" y="100"/>
                    <a:pt x="264" y="100"/>
                  </a:cubicBezTo>
                  <a:cubicBezTo>
                    <a:pt x="256" y="108"/>
                    <a:pt x="41" y="306"/>
                    <a:pt x="211" y="619"/>
                  </a:cubicBezTo>
                  <a:lnTo>
                    <a:pt x="110" y="674"/>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a:bodyPr>
            <a:lstStyle/>
            <a:p>
              <a:endParaRPr lang="en-ID" sz="1350"/>
            </a:p>
          </p:txBody>
        </p:sp>
        <p:sp>
          <p:nvSpPr>
            <p:cNvPr id="64" name="Freeform 53">
              <a:extLst>
                <a:ext uri="{FF2B5EF4-FFF2-40B4-BE49-F238E27FC236}">
                  <a16:creationId xmlns:a16="http://schemas.microsoft.com/office/drawing/2014/main" id="{A7E136C0-8FCA-4ED3-A152-150C0D104099}"/>
                </a:ext>
              </a:extLst>
            </p:cNvPr>
            <p:cNvSpPr>
              <a:spLocks/>
            </p:cNvSpPr>
            <p:nvPr/>
          </p:nvSpPr>
          <p:spPr bwMode="auto">
            <a:xfrm>
              <a:off x="1859757" y="726733"/>
              <a:ext cx="1157287" cy="1481138"/>
            </a:xfrm>
            <a:custGeom>
              <a:avLst/>
              <a:gdLst>
                <a:gd name="T0" fmla="*/ 357 w 388"/>
                <a:gd name="T1" fmla="*/ 219 h 497"/>
                <a:gd name="T2" fmla="*/ 356 w 388"/>
                <a:gd name="T3" fmla="*/ 152 h 497"/>
                <a:gd name="T4" fmla="*/ 170 w 388"/>
                <a:gd name="T5" fmla="*/ 7 h 497"/>
                <a:gd name="T6" fmla="*/ 12 w 388"/>
                <a:gd name="T7" fmla="*/ 182 h 497"/>
                <a:gd name="T8" fmla="*/ 23 w 388"/>
                <a:gd name="T9" fmla="*/ 249 h 497"/>
                <a:gd name="T10" fmla="*/ 10 w 388"/>
                <a:gd name="T11" fmla="*/ 256 h 497"/>
                <a:gd name="T12" fmla="*/ 1 w 388"/>
                <a:gd name="T13" fmla="*/ 282 h 497"/>
                <a:gd name="T14" fmla="*/ 4 w 388"/>
                <a:gd name="T15" fmla="*/ 315 h 497"/>
                <a:gd name="T16" fmla="*/ 39 w 388"/>
                <a:gd name="T17" fmla="*/ 344 h 497"/>
                <a:gd name="T18" fmla="*/ 212 w 388"/>
                <a:gd name="T19" fmla="*/ 492 h 497"/>
                <a:gd name="T20" fmla="*/ 358 w 388"/>
                <a:gd name="T21" fmla="*/ 316 h 497"/>
                <a:gd name="T22" fmla="*/ 387 w 388"/>
                <a:gd name="T23" fmla="*/ 281 h 497"/>
                <a:gd name="T24" fmla="*/ 384 w 388"/>
                <a:gd name="T25" fmla="*/ 248 h 497"/>
                <a:gd name="T26" fmla="*/ 357 w 388"/>
                <a:gd name="T27" fmla="*/ 219 h 4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88" h="497">
                  <a:moveTo>
                    <a:pt x="357" y="219"/>
                  </a:moveTo>
                  <a:cubicBezTo>
                    <a:pt x="356" y="152"/>
                    <a:pt x="356" y="152"/>
                    <a:pt x="356" y="152"/>
                  </a:cubicBezTo>
                  <a:cubicBezTo>
                    <a:pt x="348" y="64"/>
                    <a:pt x="258" y="0"/>
                    <a:pt x="170" y="7"/>
                  </a:cubicBezTo>
                  <a:cubicBezTo>
                    <a:pt x="82" y="15"/>
                    <a:pt x="4" y="94"/>
                    <a:pt x="12" y="182"/>
                  </a:cubicBezTo>
                  <a:cubicBezTo>
                    <a:pt x="23" y="249"/>
                    <a:pt x="23" y="249"/>
                    <a:pt x="23" y="249"/>
                  </a:cubicBezTo>
                  <a:cubicBezTo>
                    <a:pt x="18" y="250"/>
                    <a:pt x="14" y="253"/>
                    <a:pt x="10" y="256"/>
                  </a:cubicBezTo>
                  <a:cubicBezTo>
                    <a:pt x="4" y="263"/>
                    <a:pt x="0" y="272"/>
                    <a:pt x="1" y="282"/>
                  </a:cubicBezTo>
                  <a:cubicBezTo>
                    <a:pt x="4" y="315"/>
                    <a:pt x="4" y="315"/>
                    <a:pt x="4" y="315"/>
                  </a:cubicBezTo>
                  <a:cubicBezTo>
                    <a:pt x="6" y="332"/>
                    <a:pt x="21" y="345"/>
                    <a:pt x="39" y="344"/>
                  </a:cubicBezTo>
                  <a:cubicBezTo>
                    <a:pt x="46" y="427"/>
                    <a:pt x="153" y="497"/>
                    <a:pt x="212" y="492"/>
                  </a:cubicBezTo>
                  <a:cubicBezTo>
                    <a:pt x="272" y="487"/>
                    <a:pt x="365" y="399"/>
                    <a:pt x="358" y="316"/>
                  </a:cubicBezTo>
                  <a:cubicBezTo>
                    <a:pt x="375" y="314"/>
                    <a:pt x="388" y="299"/>
                    <a:pt x="387" y="281"/>
                  </a:cubicBezTo>
                  <a:cubicBezTo>
                    <a:pt x="384" y="248"/>
                    <a:pt x="384" y="248"/>
                    <a:pt x="384" y="248"/>
                  </a:cubicBezTo>
                  <a:cubicBezTo>
                    <a:pt x="382" y="233"/>
                    <a:pt x="371" y="222"/>
                    <a:pt x="357" y="219"/>
                  </a:cubicBezTo>
                </a:path>
              </a:pathLst>
            </a:custGeom>
            <a:solidFill>
              <a:srgbClr val="BF885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a:bodyPr>
            <a:lstStyle/>
            <a:p>
              <a:endParaRPr lang="en-ID" sz="1350"/>
            </a:p>
          </p:txBody>
        </p:sp>
        <p:sp>
          <p:nvSpPr>
            <p:cNvPr id="73" name="Freeform 62">
              <a:extLst>
                <a:ext uri="{FF2B5EF4-FFF2-40B4-BE49-F238E27FC236}">
                  <a16:creationId xmlns:a16="http://schemas.microsoft.com/office/drawing/2014/main" id="{8FD71B2B-AD5B-415E-A237-42523640E5F6}"/>
                </a:ext>
              </a:extLst>
            </p:cNvPr>
            <p:cNvSpPr>
              <a:spLocks/>
            </p:cNvSpPr>
            <p:nvPr/>
          </p:nvSpPr>
          <p:spPr bwMode="auto">
            <a:xfrm>
              <a:off x="1504157" y="536233"/>
              <a:ext cx="1571625" cy="1060450"/>
            </a:xfrm>
            <a:custGeom>
              <a:avLst/>
              <a:gdLst>
                <a:gd name="T0" fmla="*/ 487 w 527"/>
                <a:gd name="T1" fmla="*/ 125 h 356"/>
                <a:gd name="T2" fmla="*/ 458 w 527"/>
                <a:gd name="T3" fmla="*/ 18 h 356"/>
                <a:gd name="T4" fmla="*/ 433 w 527"/>
                <a:gd name="T5" fmla="*/ 17 h 356"/>
                <a:gd name="T6" fmla="*/ 346 w 527"/>
                <a:gd name="T7" fmla="*/ 27 h 356"/>
                <a:gd name="T8" fmla="*/ 209 w 527"/>
                <a:gd name="T9" fmla="*/ 41 h 356"/>
                <a:gd name="T10" fmla="*/ 147 w 527"/>
                <a:gd name="T11" fmla="*/ 356 h 356"/>
                <a:gd name="T12" fmla="*/ 194 w 527"/>
                <a:gd name="T13" fmla="*/ 197 h 356"/>
                <a:gd name="T14" fmla="*/ 300 w 527"/>
                <a:gd name="T15" fmla="*/ 196 h 356"/>
                <a:gd name="T16" fmla="*/ 405 w 527"/>
                <a:gd name="T17" fmla="*/ 178 h 356"/>
                <a:gd name="T18" fmla="*/ 478 w 527"/>
                <a:gd name="T19" fmla="*/ 327 h 356"/>
                <a:gd name="T20" fmla="*/ 487 w 527"/>
                <a:gd name="T21" fmla="*/ 125 h 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7" h="356">
                  <a:moveTo>
                    <a:pt x="487" y="125"/>
                  </a:moveTo>
                  <a:cubicBezTo>
                    <a:pt x="492" y="103"/>
                    <a:pt x="483" y="70"/>
                    <a:pt x="458" y="18"/>
                  </a:cubicBezTo>
                  <a:cubicBezTo>
                    <a:pt x="453" y="9"/>
                    <a:pt x="439" y="8"/>
                    <a:pt x="433" y="17"/>
                  </a:cubicBezTo>
                  <a:cubicBezTo>
                    <a:pt x="416" y="43"/>
                    <a:pt x="388" y="45"/>
                    <a:pt x="346" y="27"/>
                  </a:cubicBezTo>
                  <a:cubicBezTo>
                    <a:pt x="284" y="0"/>
                    <a:pt x="238" y="13"/>
                    <a:pt x="209" y="41"/>
                  </a:cubicBezTo>
                  <a:cubicBezTo>
                    <a:pt x="0" y="93"/>
                    <a:pt x="147" y="356"/>
                    <a:pt x="147" y="356"/>
                  </a:cubicBezTo>
                  <a:cubicBezTo>
                    <a:pt x="147" y="356"/>
                    <a:pt x="118" y="193"/>
                    <a:pt x="194" y="197"/>
                  </a:cubicBezTo>
                  <a:cubicBezTo>
                    <a:pt x="240" y="200"/>
                    <a:pt x="274" y="199"/>
                    <a:pt x="300" y="196"/>
                  </a:cubicBezTo>
                  <a:cubicBezTo>
                    <a:pt x="326" y="194"/>
                    <a:pt x="359" y="189"/>
                    <a:pt x="405" y="178"/>
                  </a:cubicBezTo>
                  <a:cubicBezTo>
                    <a:pt x="478" y="161"/>
                    <a:pt x="478" y="327"/>
                    <a:pt x="478" y="327"/>
                  </a:cubicBezTo>
                  <a:cubicBezTo>
                    <a:pt x="478" y="327"/>
                    <a:pt x="527" y="211"/>
                    <a:pt x="487" y="125"/>
                  </a:cubicBezTo>
                  <a:close/>
                </a:path>
              </a:pathLst>
            </a:custGeom>
            <a:solidFill>
              <a:srgbClr val="3C24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a:bodyPr>
            <a:lstStyle/>
            <a:p>
              <a:endParaRPr lang="en-ID" sz="1350"/>
            </a:p>
          </p:txBody>
        </p:sp>
      </p:grpSp>
      <p:grpSp>
        <p:nvGrpSpPr>
          <p:cNvPr id="101" name="Group 100">
            <a:extLst>
              <a:ext uri="{FF2B5EF4-FFF2-40B4-BE49-F238E27FC236}">
                <a16:creationId xmlns:a16="http://schemas.microsoft.com/office/drawing/2014/main" id="{902DF352-763D-4602-BBBE-8ABD629EB3C4}"/>
              </a:ext>
            </a:extLst>
          </p:cNvPr>
          <p:cNvGrpSpPr/>
          <p:nvPr/>
        </p:nvGrpSpPr>
        <p:grpSpPr>
          <a:xfrm>
            <a:off x="1524001" y="4399104"/>
            <a:ext cx="6774320" cy="2471917"/>
            <a:chOff x="0" y="4735170"/>
            <a:chExt cx="9032426" cy="3276289"/>
          </a:xfrm>
        </p:grpSpPr>
        <p:sp>
          <p:nvSpPr>
            <p:cNvPr id="8" name="Rectangle 7">
              <a:extLst>
                <a:ext uri="{FF2B5EF4-FFF2-40B4-BE49-F238E27FC236}">
                  <a16:creationId xmlns:a16="http://schemas.microsoft.com/office/drawing/2014/main" id="{74EBE8BD-F15C-430B-9214-EE72FAD6F979}"/>
                </a:ext>
              </a:extLst>
            </p:cNvPr>
            <p:cNvSpPr/>
            <p:nvPr/>
          </p:nvSpPr>
          <p:spPr>
            <a:xfrm>
              <a:off x="0" y="6089738"/>
              <a:ext cx="9032426" cy="283044"/>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70000" lnSpcReduction="20000"/>
            </a:bodyPr>
            <a:lstStyle/>
            <a:p>
              <a:pPr algn="ctr"/>
              <a:endParaRPr lang="en-ID" sz="1350"/>
            </a:p>
          </p:txBody>
        </p:sp>
        <p:sp>
          <p:nvSpPr>
            <p:cNvPr id="9" name="Rectangle 8">
              <a:extLst>
                <a:ext uri="{FF2B5EF4-FFF2-40B4-BE49-F238E27FC236}">
                  <a16:creationId xmlns:a16="http://schemas.microsoft.com/office/drawing/2014/main" id="{26EC138B-3775-45F6-8CA5-731782843C5D}"/>
                </a:ext>
              </a:extLst>
            </p:cNvPr>
            <p:cNvSpPr/>
            <p:nvPr/>
          </p:nvSpPr>
          <p:spPr>
            <a:xfrm>
              <a:off x="0" y="6372781"/>
              <a:ext cx="8296021" cy="163867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en-ID" sz="1350"/>
            </a:p>
          </p:txBody>
        </p:sp>
        <p:sp>
          <p:nvSpPr>
            <p:cNvPr id="81" name="Freeform: Shape 80">
              <a:extLst>
                <a:ext uri="{FF2B5EF4-FFF2-40B4-BE49-F238E27FC236}">
                  <a16:creationId xmlns:a16="http://schemas.microsoft.com/office/drawing/2014/main" id="{335D81E0-A4AF-4C92-B05A-24967B8DABF1}"/>
                </a:ext>
              </a:extLst>
            </p:cNvPr>
            <p:cNvSpPr/>
            <p:nvPr/>
          </p:nvSpPr>
          <p:spPr>
            <a:xfrm>
              <a:off x="0" y="4735170"/>
              <a:ext cx="9032425" cy="1354569"/>
            </a:xfrm>
            <a:custGeom>
              <a:avLst/>
              <a:gdLst>
                <a:gd name="connsiteX0" fmla="*/ 1604051 w 9032425"/>
                <a:gd name="connsiteY0" fmla="*/ 0 h 1354569"/>
                <a:gd name="connsiteX1" fmla="*/ 7607096 w 9032425"/>
                <a:gd name="connsiteY1" fmla="*/ 0 h 1354569"/>
                <a:gd name="connsiteX2" fmla="*/ 9032425 w 9032425"/>
                <a:gd name="connsiteY2" fmla="*/ 1354568 h 1354569"/>
                <a:gd name="connsiteX3" fmla="*/ 7607096 w 9032425"/>
                <a:gd name="connsiteY3" fmla="*/ 1354568 h 1354569"/>
                <a:gd name="connsiteX4" fmla="*/ 1604051 w 9032425"/>
                <a:gd name="connsiteY4" fmla="*/ 1354568 h 1354569"/>
                <a:gd name="connsiteX5" fmla="*/ 1604051 w 9032425"/>
                <a:gd name="connsiteY5" fmla="*/ 1354569 h 1354569"/>
                <a:gd name="connsiteX6" fmla="*/ 0 w 9032425"/>
                <a:gd name="connsiteY6" fmla="*/ 1354569 h 1354569"/>
                <a:gd name="connsiteX7" fmla="*/ 0 w 9032425"/>
                <a:gd name="connsiteY7" fmla="*/ 1 h 1354569"/>
                <a:gd name="connsiteX8" fmla="*/ 1604051 w 9032425"/>
                <a:gd name="connsiteY8" fmla="*/ 1 h 13545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32425" h="1354569">
                  <a:moveTo>
                    <a:pt x="1604051" y="0"/>
                  </a:moveTo>
                  <a:lnTo>
                    <a:pt x="7607096" y="0"/>
                  </a:lnTo>
                  <a:lnTo>
                    <a:pt x="9032425" y="1354568"/>
                  </a:lnTo>
                  <a:lnTo>
                    <a:pt x="7607096" y="1354568"/>
                  </a:lnTo>
                  <a:lnTo>
                    <a:pt x="1604051" y="1354568"/>
                  </a:lnTo>
                  <a:lnTo>
                    <a:pt x="1604051" y="1354569"/>
                  </a:lnTo>
                  <a:lnTo>
                    <a:pt x="0" y="1354569"/>
                  </a:lnTo>
                  <a:lnTo>
                    <a:pt x="0" y="1"/>
                  </a:lnTo>
                  <a:lnTo>
                    <a:pt x="1604051" y="1"/>
                  </a:ln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en-ID" sz="1350"/>
            </a:p>
          </p:txBody>
        </p:sp>
      </p:grpSp>
      <p:grpSp>
        <p:nvGrpSpPr>
          <p:cNvPr id="227" name="Group 226"/>
          <p:cNvGrpSpPr/>
          <p:nvPr/>
        </p:nvGrpSpPr>
        <p:grpSpPr>
          <a:xfrm>
            <a:off x="6810376" y="4258867"/>
            <a:ext cx="726914" cy="1430636"/>
            <a:chOff x="7048500" y="4535488"/>
            <a:chExt cx="969218" cy="1907515"/>
          </a:xfrm>
        </p:grpSpPr>
        <p:grpSp>
          <p:nvGrpSpPr>
            <p:cNvPr id="257" name="Group 256">
              <a:extLst>
                <a:ext uri="{FF2B5EF4-FFF2-40B4-BE49-F238E27FC236}">
                  <a16:creationId xmlns:a16="http://schemas.microsoft.com/office/drawing/2014/main" id="{5F20A696-24FD-4019-AFC9-FD1FCCD8A939}"/>
                </a:ext>
              </a:extLst>
            </p:cNvPr>
            <p:cNvGrpSpPr/>
            <p:nvPr/>
          </p:nvGrpSpPr>
          <p:grpSpPr>
            <a:xfrm>
              <a:off x="7048500" y="4535488"/>
              <a:ext cx="969218" cy="1129592"/>
              <a:chOff x="10298113" y="2241550"/>
              <a:chExt cx="661988" cy="771526"/>
            </a:xfrm>
            <a:effectLst>
              <a:outerShdw blurRad="76200" dir="18900000" sy="23000" kx="-1200000" algn="bl" rotWithShape="0">
                <a:prstClr val="black">
                  <a:alpha val="20000"/>
                </a:prstClr>
              </a:outerShdw>
            </a:effectLst>
          </p:grpSpPr>
          <p:sp>
            <p:nvSpPr>
              <p:cNvPr id="259" name="Freeform 65">
                <a:extLst>
                  <a:ext uri="{FF2B5EF4-FFF2-40B4-BE49-F238E27FC236}">
                    <a16:creationId xmlns:a16="http://schemas.microsoft.com/office/drawing/2014/main" id="{65B09754-BFC5-46B8-A452-5FF0FB1D1F3A}"/>
                  </a:ext>
                </a:extLst>
              </p:cNvPr>
              <p:cNvSpPr>
                <a:spLocks/>
              </p:cNvSpPr>
              <p:nvPr/>
            </p:nvSpPr>
            <p:spPr bwMode="auto">
              <a:xfrm>
                <a:off x="10487026" y="2408238"/>
                <a:ext cx="144463" cy="120650"/>
              </a:xfrm>
              <a:custGeom>
                <a:avLst/>
                <a:gdLst>
                  <a:gd name="T0" fmla="*/ 91 w 91"/>
                  <a:gd name="T1" fmla="*/ 76 h 76"/>
                  <a:gd name="T2" fmla="*/ 0 w 91"/>
                  <a:gd name="T3" fmla="*/ 76 h 76"/>
                  <a:gd name="T4" fmla="*/ 24 w 91"/>
                  <a:gd name="T5" fmla="*/ 0 h 76"/>
                  <a:gd name="T6" fmla="*/ 69 w 91"/>
                  <a:gd name="T7" fmla="*/ 0 h 76"/>
                  <a:gd name="T8" fmla="*/ 91 w 91"/>
                  <a:gd name="T9" fmla="*/ 76 h 76"/>
                </a:gdLst>
                <a:ahLst/>
                <a:cxnLst>
                  <a:cxn ang="0">
                    <a:pos x="T0" y="T1"/>
                  </a:cxn>
                  <a:cxn ang="0">
                    <a:pos x="T2" y="T3"/>
                  </a:cxn>
                  <a:cxn ang="0">
                    <a:pos x="T4" y="T5"/>
                  </a:cxn>
                  <a:cxn ang="0">
                    <a:pos x="T6" y="T7"/>
                  </a:cxn>
                  <a:cxn ang="0">
                    <a:pos x="T8" y="T9"/>
                  </a:cxn>
                </a:cxnLst>
                <a:rect l="0" t="0" r="r" b="b"/>
                <a:pathLst>
                  <a:path w="91" h="76">
                    <a:moveTo>
                      <a:pt x="91" y="76"/>
                    </a:moveTo>
                    <a:lnTo>
                      <a:pt x="0" y="76"/>
                    </a:lnTo>
                    <a:lnTo>
                      <a:pt x="24" y="0"/>
                    </a:lnTo>
                    <a:lnTo>
                      <a:pt x="69" y="0"/>
                    </a:lnTo>
                    <a:lnTo>
                      <a:pt x="91" y="76"/>
                    </a:lnTo>
                    <a:close/>
                  </a:path>
                </a:pathLst>
              </a:custGeom>
              <a:solidFill>
                <a:srgbClr val="3E3E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fontScale="40000" lnSpcReduction="20000"/>
              </a:bodyPr>
              <a:lstStyle/>
              <a:p>
                <a:endParaRPr lang="id-ID" sz="1350"/>
              </a:p>
            </p:txBody>
          </p:sp>
          <p:sp>
            <p:nvSpPr>
              <p:cNvPr id="260" name="Freeform 66">
                <a:extLst>
                  <a:ext uri="{FF2B5EF4-FFF2-40B4-BE49-F238E27FC236}">
                    <a16:creationId xmlns:a16="http://schemas.microsoft.com/office/drawing/2014/main" id="{C2B36F0B-890B-40AA-8A3F-90B6FDDE5E83}"/>
                  </a:ext>
                </a:extLst>
              </p:cNvPr>
              <p:cNvSpPr>
                <a:spLocks/>
              </p:cNvSpPr>
              <p:nvPr/>
            </p:nvSpPr>
            <p:spPr bwMode="auto">
              <a:xfrm>
                <a:off x="10487026" y="2241550"/>
                <a:ext cx="144463" cy="166688"/>
              </a:xfrm>
              <a:custGeom>
                <a:avLst/>
                <a:gdLst>
                  <a:gd name="T0" fmla="*/ 45 w 91"/>
                  <a:gd name="T1" fmla="*/ 0 h 105"/>
                  <a:gd name="T2" fmla="*/ 0 w 91"/>
                  <a:gd name="T3" fmla="*/ 76 h 105"/>
                  <a:gd name="T4" fmla="*/ 24 w 91"/>
                  <a:gd name="T5" fmla="*/ 105 h 105"/>
                  <a:gd name="T6" fmla="*/ 69 w 91"/>
                  <a:gd name="T7" fmla="*/ 105 h 105"/>
                  <a:gd name="T8" fmla="*/ 91 w 91"/>
                  <a:gd name="T9" fmla="*/ 76 h 105"/>
                  <a:gd name="T10" fmla="*/ 45 w 91"/>
                  <a:gd name="T11" fmla="*/ 0 h 105"/>
                </a:gdLst>
                <a:ahLst/>
                <a:cxnLst>
                  <a:cxn ang="0">
                    <a:pos x="T0" y="T1"/>
                  </a:cxn>
                  <a:cxn ang="0">
                    <a:pos x="T2" y="T3"/>
                  </a:cxn>
                  <a:cxn ang="0">
                    <a:pos x="T4" y="T5"/>
                  </a:cxn>
                  <a:cxn ang="0">
                    <a:pos x="T6" y="T7"/>
                  </a:cxn>
                  <a:cxn ang="0">
                    <a:pos x="T8" y="T9"/>
                  </a:cxn>
                  <a:cxn ang="0">
                    <a:pos x="T10" y="T11"/>
                  </a:cxn>
                </a:cxnLst>
                <a:rect l="0" t="0" r="r" b="b"/>
                <a:pathLst>
                  <a:path w="91" h="105">
                    <a:moveTo>
                      <a:pt x="45" y="0"/>
                    </a:moveTo>
                    <a:lnTo>
                      <a:pt x="0" y="76"/>
                    </a:lnTo>
                    <a:lnTo>
                      <a:pt x="24" y="105"/>
                    </a:lnTo>
                    <a:lnTo>
                      <a:pt x="69" y="105"/>
                    </a:lnTo>
                    <a:lnTo>
                      <a:pt x="91" y="76"/>
                    </a:lnTo>
                    <a:lnTo>
                      <a:pt x="45" y="0"/>
                    </a:lnTo>
                    <a:close/>
                  </a:path>
                </a:pathLst>
              </a:custGeom>
              <a:solidFill>
                <a:srgbClr val="FACB1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fontScale="70000" lnSpcReduction="20000"/>
              </a:bodyPr>
              <a:lstStyle/>
              <a:p>
                <a:endParaRPr lang="id-ID" sz="1350"/>
              </a:p>
            </p:txBody>
          </p:sp>
          <p:sp>
            <p:nvSpPr>
              <p:cNvPr id="264" name="Freeform 67">
                <a:extLst>
                  <a:ext uri="{FF2B5EF4-FFF2-40B4-BE49-F238E27FC236}">
                    <a16:creationId xmlns:a16="http://schemas.microsoft.com/office/drawing/2014/main" id="{7064D2C0-E7BC-4058-BD89-53E4D1C9C40C}"/>
                  </a:ext>
                </a:extLst>
              </p:cNvPr>
              <p:cNvSpPr>
                <a:spLocks/>
              </p:cNvSpPr>
              <p:nvPr/>
            </p:nvSpPr>
            <p:spPr bwMode="auto">
              <a:xfrm>
                <a:off x="10487026" y="2241550"/>
                <a:ext cx="71438" cy="166688"/>
              </a:xfrm>
              <a:custGeom>
                <a:avLst/>
                <a:gdLst>
                  <a:gd name="T0" fmla="*/ 24 w 45"/>
                  <a:gd name="T1" fmla="*/ 105 h 105"/>
                  <a:gd name="T2" fmla="*/ 0 w 45"/>
                  <a:gd name="T3" fmla="*/ 76 h 105"/>
                  <a:gd name="T4" fmla="*/ 45 w 45"/>
                  <a:gd name="T5" fmla="*/ 0 h 105"/>
                  <a:gd name="T6" fmla="*/ 45 w 45"/>
                  <a:gd name="T7" fmla="*/ 105 h 105"/>
                  <a:gd name="T8" fmla="*/ 24 w 45"/>
                  <a:gd name="T9" fmla="*/ 105 h 105"/>
                </a:gdLst>
                <a:ahLst/>
                <a:cxnLst>
                  <a:cxn ang="0">
                    <a:pos x="T0" y="T1"/>
                  </a:cxn>
                  <a:cxn ang="0">
                    <a:pos x="T2" y="T3"/>
                  </a:cxn>
                  <a:cxn ang="0">
                    <a:pos x="T4" y="T5"/>
                  </a:cxn>
                  <a:cxn ang="0">
                    <a:pos x="T6" y="T7"/>
                  </a:cxn>
                  <a:cxn ang="0">
                    <a:pos x="T8" y="T9"/>
                  </a:cxn>
                </a:cxnLst>
                <a:rect l="0" t="0" r="r" b="b"/>
                <a:pathLst>
                  <a:path w="45" h="105">
                    <a:moveTo>
                      <a:pt x="24" y="105"/>
                    </a:moveTo>
                    <a:lnTo>
                      <a:pt x="0" y="76"/>
                    </a:lnTo>
                    <a:lnTo>
                      <a:pt x="45" y="0"/>
                    </a:lnTo>
                    <a:lnTo>
                      <a:pt x="45" y="105"/>
                    </a:lnTo>
                    <a:lnTo>
                      <a:pt x="24" y="105"/>
                    </a:lnTo>
                    <a:close/>
                  </a:path>
                </a:pathLst>
              </a:custGeom>
              <a:solidFill>
                <a:srgbClr val="FBE15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fontScale="70000" lnSpcReduction="20000"/>
              </a:bodyPr>
              <a:lstStyle/>
              <a:p>
                <a:endParaRPr lang="id-ID" sz="1350"/>
              </a:p>
            </p:txBody>
          </p:sp>
          <p:sp>
            <p:nvSpPr>
              <p:cNvPr id="266" name="Freeform 68">
                <a:extLst>
                  <a:ext uri="{FF2B5EF4-FFF2-40B4-BE49-F238E27FC236}">
                    <a16:creationId xmlns:a16="http://schemas.microsoft.com/office/drawing/2014/main" id="{761AAB08-5C60-49FF-AD2E-3F8318DC63F5}"/>
                  </a:ext>
                </a:extLst>
              </p:cNvPr>
              <p:cNvSpPr>
                <a:spLocks/>
              </p:cNvSpPr>
              <p:nvPr/>
            </p:nvSpPr>
            <p:spPr bwMode="auto">
              <a:xfrm>
                <a:off x="10691813" y="2260600"/>
                <a:ext cx="211138" cy="252413"/>
              </a:xfrm>
              <a:custGeom>
                <a:avLst/>
                <a:gdLst>
                  <a:gd name="T0" fmla="*/ 18 w 56"/>
                  <a:gd name="T1" fmla="*/ 49 h 67"/>
                  <a:gd name="T2" fmla="*/ 20 w 56"/>
                  <a:gd name="T3" fmla="*/ 16 h 67"/>
                  <a:gd name="T4" fmla="*/ 48 w 56"/>
                  <a:gd name="T5" fmla="*/ 0 h 67"/>
                  <a:gd name="T6" fmla="*/ 18 w 56"/>
                  <a:gd name="T7" fmla="*/ 49 h 67"/>
                </a:gdLst>
                <a:ahLst/>
                <a:cxnLst>
                  <a:cxn ang="0">
                    <a:pos x="T0" y="T1"/>
                  </a:cxn>
                  <a:cxn ang="0">
                    <a:pos x="T2" y="T3"/>
                  </a:cxn>
                  <a:cxn ang="0">
                    <a:pos x="T4" y="T5"/>
                  </a:cxn>
                  <a:cxn ang="0">
                    <a:pos x="T6" y="T7"/>
                  </a:cxn>
                </a:cxnLst>
                <a:rect l="0" t="0" r="r" b="b"/>
                <a:pathLst>
                  <a:path w="56" h="67">
                    <a:moveTo>
                      <a:pt x="18" y="49"/>
                    </a:moveTo>
                    <a:cubicBezTo>
                      <a:pt x="0" y="38"/>
                      <a:pt x="10" y="21"/>
                      <a:pt x="20" y="16"/>
                    </a:cubicBezTo>
                    <a:cubicBezTo>
                      <a:pt x="30" y="11"/>
                      <a:pt x="42" y="10"/>
                      <a:pt x="48" y="0"/>
                    </a:cubicBezTo>
                    <a:cubicBezTo>
                      <a:pt x="56" y="29"/>
                      <a:pt x="49" y="67"/>
                      <a:pt x="18" y="49"/>
                    </a:cubicBezTo>
                    <a:close/>
                  </a:path>
                </a:pathLst>
              </a:custGeom>
              <a:solidFill>
                <a:srgbClr val="3E3E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a:bodyPr>
              <a:lstStyle/>
              <a:p>
                <a:endParaRPr lang="id-ID" sz="1350"/>
              </a:p>
            </p:txBody>
          </p:sp>
          <p:sp>
            <p:nvSpPr>
              <p:cNvPr id="268" name="Freeform 69">
                <a:extLst>
                  <a:ext uri="{FF2B5EF4-FFF2-40B4-BE49-F238E27FC236}">
                    <a16:creationId xmlns:a16="http://schemas.microsoft.com/office/drawing/2014/main" id="{16DEFBFF-E6A3-4DA3-A214-806FBB7D52BB}"/>
                  </a:ext>
                </a:extLst>
              </p:cNvPr>
              <p:cNvSpPr>
                <a:spLocks/>
              </p:cNvSpPr>
              <p:nvPr/>
            </p:nvSpPr>
            <p:spPr bwMode="auto">
              <a:xfrm>
                <a:off x="10691813" y="2260600"/>
                <a:ext cx="211138" cy="252413"/>
              </a:xfrm>
              <a:custGeom>
                <a:avLst/>
                <a:gdLst>
                  <a:gd name="T0" fmla="*/ 18 w 56"/>
                  <a:gd name="T1" fmla="*/ 49 h 67"/>
                  <a:gd name="T2" fmla="*/ 20 w 56"/>
                  <a:gd name="T3" fmla="*/ 16 h 67"/>
                  <a:gd name="T4" fmla="*/ 48 w 56"/>
                  <a:gd name="T5" fmla="*/ 0 h 67"/>
                  <a:gd name="T6" fmla="*/ 18 w 56"/>
                  <a:gd name="T7" fmla="*/ 49 h 67"/>
                </a:gdLst>
                <a:ahLst/>
                <a:cxnLst>
                  <a:cxn ang="0">
                    <a:pos x="T0" y="T1"/>
                  </a:cxn>
                  <a:cxn ang="0">
                    <a:pos x="T2" y="T3"/>
                  </a:cxn>
                  <a:cxn ang="0">
                    <a:pos x="T4" y="T5"/>
                  </a:cxn>
                  <a:cxn ang="0">
                    <a:pos x="T6" y="T7"/>
                  </a:cxn>
                </a:cxnLst>
                <a:rect l="0" t="0" r="r" b="b"/>
                <a:pathLst>
                  <a:path w="56" h="67">
                    <a:moveTo>
                      <a:pt x="18" y="49"/>
                    </a:moveTo>
                    <a:cubicBezTo>
                      <a:pt x="0" y="38"/>
                      <a:pt x="10" y="21"/>
                      <a:pt x="20" y="16"/>
                    </a:cubicBezTo>
                    <a:cubicBezTo>
                      <a:pt x="30" y="11"/>
                      <a:pt x="42" y="10"/>
                      <a:pt x="48" y="0"/>
                    </a:cubicBezTo>
                    <a:cubicBezTo>
                      <a:pt x="56" y="29"/>
                      <a:pt x="49" y="67"/>
                      <a:pt x="18" y="49"/>
                    </a:cubicBezTo>
                    <a:close/>
                  </a:path>
                </a:pathLst>
              </a:custGeom>
              <a:solidFill>
                <a:srgbClr val="3E3E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a:bodyPr>
              <a:lstStyle/>
              <a:p>
                <a:endParaRPr lang="id-ID" sz="1350"/>
              </a:p>
            </p:txBody>
          </p:sp>
          <p:sp>
            <p:nvSpPr>
              <p:cNvPr id="274" name="Freeform 70">
                <a:extLst>
                  <a:ext uri="{FF2B5EF4-FFF2-40B4-BE49-F238E27FC236}">
                    <a16:creationId xmlns:a16="http://schemas.microsoft.com/office/drawing/2014/main" id="{2188EB7B-B82C-4F18-9F22-E051537A5033}"/>
                  </a:ext>
                </a:extLst>
              </p:cNvPr>
              <p:cNvSpPr>
                <a:spLocks/>
              </p:cNvSpPr>
              <p:nvPr/>
            </p:nvSpPr>
            <p:spPr bwMode="auto">
              <a:xfrm>
                <a:off x="10298113" y="2271713"/>
                <a:ext cx="98425" cy="112713"/>
              </a:xfrm>
              <a:custGeom>
                <a:avLst/>
                <a:gdLst>
                  <a:gd name="T0" fmla="*/ 25 w 26"/>
                  <a:gd name="T1" fmla="*/ 18 h 30"/>
                  <a:gd name="T2" fmla="*/ 7 w 26"/>
                  <a:gd name="T3" fmla="*/ 0 h 30"/>
                  <a:gd name="T4" fmla="*/ 0 w 26"/>
                  <a:gd name="T5" fmla="*/ 25 h 30"/>
                  <a:gd name="T6" fmla="*/ 8 w 26"/>
                  <a:gd name="T7" fmla="*/ 29 h 30"/>
                  <a:gd name="T8" fmla="*/ 12 w 26"/>
                  <a:gd name="T9" fmla="*/ 22 h 30"/>
                  <a:gd name="T10" fmla="*/ 20 w 26"/>
                  <a:gd name="T11" fmla="*/ 26 h 30"/>
                  <a:gd name="T12" fmla="*/ 25 w 26"/>
                  <a:gd name="T13" fmla="*/ 18 h 30"/>
                </a:gdLst>
                <a:ahLst/>
                <a:cxnLst>
                  <a:cxn ang="0">
                    <a:pos x="T0" y="T1"/>
                  </a:cxn>
                  <a:cxn ang="0">
                    <a:pos x="T2" y="T3"/>
                  </a:cxn>
                  <a:cxn ang="0">
                    <a:pos x="T4" y="T5"/>
                  </a:cxn>
                  <a:cxn ang="0">
                    <a:pos x="T6" y="T7"/>
                  </a:cxn>
                  <a:cxn ang="0">
                    <a:pos x="T8" y="T9"/>
                  </a:cxn>
                  <a:cxn ang="0">
                    <a:pos x="T10" y="T11"/>
                  </a:cxn>
                  <a:cxn ang="0">
                    <a:pos x="T12" y="T13"/>
                  </a:cxn>
                </a:cxnLst>
                <a:rect l="0" t="0" r="r" b="b"/>
                <a:pathLst>
                  <a:path w="26" h="30">
                    <a:moveTo>
                      <a:pt x="25" y="18"/>
                    </a:moveTo>
                    <a:cubicBezTo>
                      <a:pt x="7" y="0"/>
                      <a:pt x="7" y="0"/>
                      <a:pt x="7" y="0"/>
                    </a:cubicBezTo>
                    <a:cubicBezTo>
                      <a:pt x="0" y="25"/>
                      <a:pt x="0" y="25"/>
                      <a:pt x="0" y="25"/>
                    </a:cubicBezTo>
                    <a:cubicBezTo>
                      <a:pt x="1" y="28"/>
                      <a:pt x="4" y="30"/>
                      <a:pt x="8" y="29"/>
                    </a:cubicBezTo>
                    <a:cubicBezTo>
                      <a:pt x="11" y="29"/>
                      <a:pt x="13" y="25"/>
                      <a:pt x="12" y="22"/>
                    </a:cubicBezTo>
                    <a:cubicBezTo>
                      <a:pt x="13" y="25"/>
                      <a:pt x="17" y="27"/>
                      <a:pt x="20" y="26"/>
                    </a:cubicBezTo>
                    <a:cubicBezTo>
                      <a:pt x="24" y="25"/>
                      <a:pt x="26" y="22"/>
                      <a:pt x="25" y="18"/>
                    </a:cubicBezTo>
                  </a:path>
                </a:pathLst>
              </a:custGeom>
              <a:solidFill>
                <a:srgbClr val="F4D0A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fontScale="32500" lnSpcReduction="20000"/>
              </a:bodyPr>
              <a:lstStyle/>
              <a:p>
                <a:endParaRPr lang="id-ID" sz="1350"/>
              </a:p>
            </p:txBody>
          </p:sp>
          <p:sp>
            <p:nvSpPr>
              <p:cNvPr id="276" name="Freeform 71">
                <a:extLst>
                  <a:ext uri="{FF2B5EF4-FFF2-40B4-BE49-F238E27FC236}">
                    <a16:creationId xmlns:a16="http://schemas.microsoft.com/office/drawing/2014/main" id="{46B2BD1F-A119-43BA-8CD0-1F79099BED62}"/>
                  </a:ext>
                </a:extLst>
              </p:cNvPr>
              <p:cNvSpPr>
                <a:spLocks noEditPoints="1"/>
              </p:cNvSpPr>
              <p:nvPr/>
            </p:nvSpPr>
            <p:spPr bwMode="auto">
              <a:xfrm>
                <a:off x="10317163" y="2528888"/>
                <a:ext cx="642938" cy="484188"/>
              </a:xfrm>
              <a:custGeom>
                <a:avLst/>
                <a:gdLst>
                  <a:gd name="T0" fmla="*/ 128 w 170"/>
                  <a:gd name="T1" fmla="*/ 90 h 128"/>
                  <a:gd name="T2" fmla="*/ 128 w 170"/>
                  <a:gd name="T3" fmla="*/ 36 h 128"/>
                  <a:gd name="T4" fmla="*/ 151 w 170"/>
                  <a:gd name="T5" fmla="*/ 53 h 128"/>
                  <a:gd name="T6" fmla="*/ 128 w 170"/>
                  <a:gd name="T7" fmla="*/ 90 h 128"/>
                  <a:gd name="T8" fmla="*/ 170 w 170"/>
                  <a:gd name="T9" fmla="*/ 53 h 128"/>
                  <a:gd name="T10" fmla="*/ 158 w 170"/>
                  <a:gd name="T11" fmla="*/ 22 h 128"/>
                  <a:gd name="T12" fmla="*/ 128 w 170"/>
                  <a:gd name="T13" fmla="*/ 16 h 128"/>
                  <a:gd name="T14" fmla="*/ 128 w 170"/>
                  <a:gd name="T15" fmla="*/ 7 h 128"/>
                  <a:gd name="T16" fmla="*/ 122 w 170"/>
                  <a:gd name="T17" fmla="*/ 0 h 128"/>
                  <a:gd name="T18" fmla="*/ 7 w 170"/>
                  <a:gd name="T19" fmla="*/ 0 h 128"/>
                  <a:gd name="T20" fmla="*/ 0 w 170"/>
                  <a:gd name="T21" fmla="*/ 7 h 128"/>
                  <a:gd name="T22" fmla="*/ 0 w 170"/>
                  <a:gd name="T23" fmla="*/ 116 h 128"/>
                  <a:gd name="T24" fmla="*/ 13 w 170"/>
                  <a:gd name="T25" fmla="*/ 128 h 128"/>
                  <a:gd name="T26" fmla="*/ 115 w 170"/>
                  <a:gd name="T27" fmla="*/ 128 h 128"/>
                  <a:gd name="T28" fmla="*/ 128 w 170"/>
                  <a:gd name="T29" fmla="*/ 116 h 128"/>
                  <a:gd name="T30" fmla="*/ 128 w 170"/>
                  <a:gd name="T31" fmla="*/ 110 h 128"/>
                  <a:gd name="T32" fmla="*/ 170 w 170"/>
                  <a:gd name="T33" fmla="*/ 5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0" h="128">
                    <a:moveTo>
                      <a:pt x="128" y="90"/>
                    </a:moveTo>
                    <a:cubicBezTo>
                      <a:pt x="128" y="36"/>
                      <a:pt x="128" y="36"/>
                      <a:pt x="128" y="36"/>
                    </a:cubicBezTo>
                    <a:cubicBezTo>
                      <a:pt x="149" y="36"/>
                      <a:pt x="151" y="37"/>
                      <a:pt x="151" y="53"/>
                    </a:cubicBezTo>
                    <a:cubicBezTo>
                      <a:pt x="151" y="81"/>
                      <a:pt x="140" y="89"/>
                      <a:pt x="128" y="90"/>
                    </a:cubicBezTo>
                    <a:close/>
                    <a:moveTo>
                      <a:pt x="170" y="53"/>
                    </a:moveTo>
                    <a:cubicBezTo>
                      <a:pt x="170" y="42"/>
                      <a:pt x="168" y="29"/>
                      <a:pt x="158" y="22"/>
                    </a:cubicBezTo>
                    <a:cubicBezTo>
                      <a:pt x="150" y="17"/>
                      <a:pt x="140" y="16"/>
                      <a:pt x="128" y="16"/>
                    </a:cubicBezTo>
                    <a:cubicBezTo>
                      <a:pt x="128" y="7"/>
                      <a:pt x="128" y="7"/>
                      <a:pt x="128" y="7"/>
                    </a:cubicBezTo>
                    <a:cubicBezTo>
                      <a:pt x="128" y="3"/>
                      <a:pt x="125" y="0"/>
                      <a:pt x="122" y="0"/>
                    </a:cubicBezTo>
                    <a:cubicBezTo>
                      <a:pt x="7" y="0"/>
                      <a:pt x="7" y="0"/>
                      <a:pt x="7" y="0"/>
                    </a:cubicBezTo>
                    <a:cubicBezTo>
                      <a:pt x="3" y="0"/>
                      <a:pt x="0" y="3"/>
                      <a:pt x="0" y="7"/>
                    </a:cubicBezTo>
                    <a:cubicBezTo>
                      <a:pt x="0" y="116"/>
                      <a:pt x="0" y="116"/>
                      <a:pt x="0" y="116"/>
                    </a:cubicBezTo>
                    <a:cubicBezTo>
                      <a:pt x="0" y="123"/>
                      <a:pt x="6" y="128"/>
                      <a:pt x="13" y="128"/>
                    </a:cubicBezTo>
                    <a:cubicBezTo>
                      <a:pt x="115" y="128"/>
                      <a:pt x="115" y="128"/>
                      <a:pt x="115" y="128"/>
                    </a:cubicBezTo>
                    <a:cubicBezTo>
                      <a:pt x="122" y="128"/>
                      <a:pt x="128" y="123"/>
                      <a:pt x="128" y="116"/>
                    </a:cubicBezTo>
                    <a:cubicBezTo>
                      <a:pt x="128" y="110"/>
                      <a:pt x="128" y="110"/>
                      <a:pt x="128" y="110"/>
                    </a:cubicBezTo>
                    <a:cubicBezTo>
                      <a:pt x="146" y="108"/>
                      <a:pt x="170" y="98"/>
                      <a:pt x="170" y="5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a:bodyPr>
              <a:lstStyle/>
              <a:p>
                <a:endParaRPr lang="id-ID" sz="1350"/>
              </a:p>
            </p:txBody>
          </p:sp>
          <p:sp>
            <p:nvSpPr>
              <p:cNvPr id="278" name="Oval 72">
                <a:extLst>
                  <a:ext uri="{FF2B5EF4-FFF2-40B4-BE49-F238E27FC236}">
                    <a16:creationId xmlns:a16="http://schemas.microsoft.com/office/drawing/2014/main" id="{BAE37163-34A4-475D-8F91-98E451FFD2FE}"/>
                  </a:ext>
                </a:extLst>
              </p:cNvPr>
              <p:cNvSpPr>
                <a:spLocks noChangeArrowheads="1"/>
              </p:cNvSpPr>
              <p:nvPr/>
            </p:nvSpPr>
            <p:spPr bwMode="auto">
              <a:xfrm>
                <a:off x="10415588" y="2627313"/>
                <a:ext cx="290513" cy="290513"/>
              </a:xfrm>
              <a:prstGeom prst="ellipse">
                <a:avLst/>
              </a:prstGeom>
              <a:solidFill>
                <a:srgbClr val="FACB1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fontScale="92500" lnSpcReduction="20000"/>
              </a:bodyPr>
              <a:lstStyle/>
              <a:p>
                <a:endParaRPr lang="id-ID" sz="1350"/>
              </a:p>
            </p:txBody>
          </p:sp>
          <p:sp>
            <p:nvSpPr>
              <p:cNvPr id="282" name="Freeform 73">
                <a:extLst>
                  <a:ext uri="{FF2B5EF4-FFF2-40B4-BE49-F238E27FC236}">
                    <a16:creationId xmlns:a16="http://schemas.microsoft.com/office/drawing/2014/main" id="{9F6BCAFF-5090-4498-AF67-E9EF0BCE8591}"/>
                  </a:ext>
                </a:extLst>
              </p:cNvPr>
              <p:cNvSpPr>
                <a:spLocks/>
              </p:cNvSpPr>
              <p:nvPr/>
            </p:nvSpPr>
            <p:spPr bwMode="auto">
              <a:xfrm>
                <a:off x="10317163" y="2528888"/>
                <a:ext cx="241300" cy="484188"/>
              </a:xfrm>
              <a:custGeom>
                <a:avLst/>
                <a:gdLst>
                  <a:gd name="T0" fmla="*/ 26 w 64"/>
                  <a:gd name="T1" fmla="*/ 64 h 128"/>
                  <a:gd name="T2" fmla="*/ 64 w 64"/>
                  <a:gd name="T3" fmla="*/ 26 h 128"/>
                  <a:gd name="T4" fmla="*/ 64 w 64"/>
                  <a:gd name="T5" fmla="*/ 0 h 128"/>
                  <a:gd name="T6" fmla="*/ 7 w 64"/>
                  <a:gd name="T7" fmla="*/ 0 h 128"/>
                  <a:gd name="T8" fmla="*/ 0 w 64"/>
                  <a:gd name="T9" fmla="*/ 7 h 128"/>
                  <a:gd name="T10" fmla="*/ 0 w 64"/>
                  <a:gd name="T11" fmla="*/ 116 h 128"/>
                  <a:gd name="T12" fmla="*/ 13 w 64"/>
                  <a:gd name="T13" fmla="*/ 128 h 128"/>
                  <a:gd name="T14" fmla="*/ 64 w 64"/>
                  <a:gd name="T15" fmla="*/ 128 h 128"/>
                  <a:gd name="T16" fmla="*/ 64 w 64"/>
                  <a:gd name="T17" fmla="*/ 103 h 128"/>
                  <a:gd name="T18" fmla="*/ 26 w 64"/>
                  <a:gd name="T19" fmla="*/ 6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 h="128">
                    <a:moveTo>
                      <a:pt x="26" y="64"/>
                    </a:moveTo>
                    <a:cubicBezTo>
                      <a:pt x="26" y="43"/>
                      <a:pt x="43" y="26"/>
                      <a:pt x="64" y="26"/>
                    </a:cubicBezTo>
                    <a:cubicBezTo>
                      <a:pt x="64" y="0"/>
                      <a:pt x="64" y="0"/>
                      <a:pt x="64" y="0"/>
                    </a:cubicBezTo>
                    <a:cubicBezTo>
                      <a:pt x="7" y="0"/>
                      <a:pt x="7" y="0"/>
                      <a:pt x="7" y="0"/>
                    </a:cubicBezTo>
                    <a:cubicBezTo>
                      <a:pt x="3" y="0"/>
                      <a:pt x="0" y="3"/>
                      <a:pt x="0" y="7"/>
                    </a:cubicBezTo>
                    <a:cubicBezTo>
                      <a:pt x="0" y="116"/>
                      <a:pt x="0" y="116"/>
                      <a:pt x="0" y="116"/>
                    </a:cubicBezTo>
                    <a:cubicBezTo>
                      <a:pt x="0" y="123"/>
                      <a:pt x="6" y="128"/>
                      <a:pt x="13" y="128"/>
                    </a:cubicBezTo>
                    <a:cubicBezTo>
                      <a:pt x="64" y="128"/>
                      <a:pt x="64" y="128"/>
                      <a:pt x="64" y="128"/>
                    </a:cubicBezTo>
                    <a:cubicBezTo>
                      <a:pt x="64" y="103"/>
                      <a:pt x="64" y="103"/>
                      <a:pt x="64" y="103"/>
                    </a:cubicBezTo>
                    <a:cubicBezTo>
                      <a:pt x="43" y="103"/>
                      <a:pt x="26" y="86"/>
                      <a:pt x="26" y="6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a:bodyPr>
              <a:lstStyle/>
              <a:p>
                <a:endParaRPr lang="id-ID" sz="1350"/>
              </a:p>
            </p:txBody>
          </p:sp>
          <p:sp>
            <p:nvSpPr>
              <p:cNvPr id="291" name="Freeform 74">
                <a:extLst>
                  <a:ext uri="{FF2B5EF4-FFF2-40B4-BE49-F238E27FC236}">
                    <a16:creationId xmlns:a16="http://schemas.microsoft.com/office/drawing/2014/main" id="{17E09917-BAE0-46DB-81DA-D76151241331}"/>
                  </a:ext>
                </a:extLst>
              </p:cNvPr>
              <p:cNvSpPr>
                <a:spLocks/>
              </p:cNvSpPr>
              <p:nvPr/>
            </p:nvSpPr>
            <p:spPr bwMode="auto">
              <a:xfrm>
                <a:off x="10415588" y="2627313"/>
                <a:ext cx="142875" cy="290513"/>
              </a:xfrm>
              <a:custGeom>
                <a:avLst/>
                <a:gdLst>
                  <a:gd name="T0" fmla="*/ 0 w 38"/>
                  <a:gd name="T1" fmla="*/ 38 h 77"/>
                  <a:gd name="T2" fmla="*/ 38 w 38"/>
                  <a:gd name="T3" fmla="*/ 77 h 77"/>
                  <a:gd name="T4" fmla="*/ 38 w 38"/>
                  <a:gd name="T5" fmla="*/ 64 h 77"/>
                  <a:gd name="T6" fmla="*/ 16 w 38"/>
                  <a:gd name="T7" fmla="*/ 49 h 77"/>
                  <a:gd name="T8" fmla="*/ 18 w 38"/>
                  <a:gd name="T9" fmla="*/ 45 h 77"/>
                  <a:gd name="T10" fmla="*/ 22 w 38"/>
                  <a:gd name="T11" fmla="*/ 47 h 77"/>
                  <a:gd name="T12" fmla="*/ 38 w 38"/>
                  <a:gd name="T13" fmla="*/ 58 h 77"/>
                  <a:gd name="T14" fmla="*/ 38 w 38"/>
                  <a:gd name="T15" fmla="*/ 0 h 77"/>
                  <a:gd name="T16" fmla="*/ 0 w 38"/>
                  <a:gd name="T17" fmla="*/ 38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77">
                    <a:moveTo>
                      <a:pt x="0" y="38"/>
                    </a:moveTo>
                    <a:cubicBezTo>
                      <a:pt x="0" y="60"/>
                      <a:pt x="17" y="77"/>
                      <a:pt x="38" y="77"/>
                    </a:cubicBezTo>
                    <a:cubicBezTo>
                      <a:pt x="38" y="64"/>
                      <a:pt x="38" y="64"/>
                      <a:pt x="38" y="64"/>
                    </a:cubicBezTo>
                    <a:cubicBezTo>
                      <a:pt x="22" y="64"/>
                      <a:pt x="16" y="50"/>
                      <a:pt x="16" y="49"/>
                    </a:cubicBezTo>
                    <a:cubicBezTo>
                      <a:pt x="15" y="47"/>
                      <a:pt x="16" y="46"/>
                      <a:pt x="18" y="45"/>
                    </a:cubicBezTo>
                    <a:cubicBezTo>
                      <a:pt x="20" y="44"/>
                      <a:pt x="21" y="45"/>
                      <a:pt x="22" y="47"/>
                    </a:cubicBezTo>
                    <a:cubicBezTo>
                      <a:pt x="22" y="47"/>
                      <a:pt x="26" y="58"/>
                      <a:pt x="38" y="58"/>
                    </a:cubicBezTo>
                    <a:cubicBezTo>
                      <a:pt x="38" y="0"/>
                      <a:pt x="38" y="0"/>
                      <a:pt x="38" y="0"/>
                    </a:cubicBezTo>
                    <a:cubicBezTo>
                      <a:pt x="17" y="0"/>
                      <a:pt x="0" y="17"/>
                      <a:pt x="0" y="38"/>
                    </a:cubicBezTo>
                    <a:close/>
                  </a:path>
                </a:pathLst>
              </a:custGeom>
              <a:solidFill>
                <a:srgbClr val="FBE15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a:bodyPr>
              <a:lstStyle/>
              <a:p>
                <a:endParaRPr lang="id-ID" sz="1350"/>
              </a:p>
            </p:txBody>
          </p:sp>
          <p:sp>
            <p:nvSpPr>
              <p:cNvPr id="293" name="Oval 75">
                <a:extLst>
                  <a:ext uri="{FF2B5EF4-FFF2-40B4-BE49-F238E27FC236}">
                    <a16:creationId xmlns:a16="http://schemas.microsoft.com/office/drawing/2014/main" id="{BF8BB371-3086-4B4F-9FD9-5D319BE2A7B8}"/>
                  </a:ext>
                </a:extLst>
              </p:cNvPr>
              <p:cNvSpPr>
                <a:spLocks noChangeArrowheads="1"/>
              </p:cNvSpPr>
              <p:nvPr/>
            </p:nvSpPr>
            <p:spPr bwMode="auto">
              <a:xfrm>
                <a:off x="10596563" y="2709863"/>
                <a:ext cx="22225" cy="26988"/>
              </a:xfrm>
              <a:prstGeom prst="ellipse">
                <a:avLst/>
              </a:prstGeom>
              <a:solidFill>
                <a:srgbClr val="3E3E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id-ID" sz="1350"/>
              </a:p>
            </p:txBody>
          </p:sp>
          <p:sp>
            <p:nvSpPr>
              <p:cNvPr id="295" name="Oval 76">
                <a:extLst>
                  <a:ext uri="{FF2B5EF4-FFF2-40B4-BE49-F238E27FC236}">
                    <a16:creationId xmlns:a16="http://schemas.microsoft.com/office/drawing/2014/main" id="{38968B23-AF13-494B-AB49-EEE8815D9BDE}"/>
                  </a:ext>
                </a:extLst>
              </p:cNvPr>
              <p:cNvSpPr>
                <a:spLocks noChangeArrowheads="1"/>
              </p:cNvSpPr>
              <p:nvPr/>
            </p:nvSpPr>
            <p:spPr bwMode="auto">
              <a:xfrm>
                <a:off x="10498138" y="2709863"/>
                <a:ext cx="26988" cy="26988"/>
              </a:xfrm>
              <a:prstGeom prst="ellipse">
                <a:avLst/>
              </a:prstGeom>
              <a:solidFill>
                <a:srgbClr val="3E3E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id-ID" sz="1350"/>
              </a:p>
            </p:txBody>
          </p:sp>
          <p:sp>
            <p:nvSpPr>
              <p:cNvPr id="334" name="Freeform 77">
                <a:extLst>
                  <a:ext uri="{FF2B5EF4-FFF2-40B4-BE49-F238E27FC236}">
                    <a16:creationId xmlns:a16="http://schemas.microsoft.com/office/drawing/2014/main" id="{041554BC-AE4F-412A-B9B2-64C161EB4D1B}"/>
                  </a:ext>
                </a:extLst>
              </p:cNvPr>
              <p:cNvSpPr>
                <a:spLocks/>
              </p:cNvSpPr>
              <p:nvPr/>
            </p:nvSpPr>
            <p:spPr bwMode="auto">
              <a:xfrm>
                <a:off x="10471151" y="2794000"/>
                <a:ext cx="174625" cy="74613"/>
              </a:xfrm>
              <a:custGeom>
                <a:avLst/>
                <a:gdLst>
                  <a:gd name="T0" fmla="*/ 23 w 46"/>
                  <a:gd name="T1" fmla="*/ 20 h 20"/>
                  <a:gd name="T2" fmla="*/ 1 w 46"/>
                  <a:gd name="T3" fmla="*/ 5 h 20"/>
                  <a:gd name="T4" fmla="*/ 3 w 46"/>
                  <a:gd name="T5" fmla="*/ 1 h 20"/>
                  <a:gd name="T6" fmla="*/ 7 w 46"/>
                  <a:gd name="T7" fmla="*/ 3 h 20"/>
                  <a:gd name="T8" fmla="*/ 23 w 46"/>
                  <a:gd name="T9" fmla="*/ 14 h 20"/>
                  <a:gd name="T10" fmla="*/ 39 w 46"/>
                  <a:gd name="T11" fmla="*/ 3 h 20"/>
                  <a:gd name="T12" fmla="*/ 44 w 46"/>
                  <a:gd name="T13" fmla="*/ 1 h 20"/>
                  <a:gd name="T14" fmla="*/ 45 w 46"/>
                  <a:gd name="T15" fmla="*/ 5 h 20"/>
                  <a:gd name="T16" fmla="*/ 23 w 46"/>
                  <a:gd name="T17"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 h="20">
                    <a:moveTo>
                      <a:pt x="23" y="20"/>
                    </a:moveTo>
                    <a:cubicBezTo>
                      <a:pt x="7" y="20"/>
                      <a:pt x="1" y="6"/>
                      <a:pt x="1" y="5"/>
                    </a:cubicBezTo>
                    <a:cubicBezTo>
                      <a:pt x="0" y="3"/>
                      <a:pt x="1" y="2"/>
                      <a:pt x="3" y="1"/>
                    </a:cubicBezTo>
                    <a:cubicBezTo>
                      <a:pt x="5" y="0"/>
                      <a:pt x="6" y="1"/>
                      <a:pt x="7" y="3"/>
                    </a:cubicBezTo>
                    <a:cubicBezTo>
                      <a:pt x="7" y="3"/>
                      <a:pt x="11" y="14"/>
                      <a:pt x="23" y="14"/>
                    </a:cubicBezTo>
                    <a:cubicBezTo>
                      <a:pt x="35" y="14"/>
                      <a:pt x="39" y="3"/>
                      <a:pt x="39" y="3"/>
                    </a:cubicBezTo>
                    <a:cubicBezTo>
                      <a:pt x="40" y="1"/>
                      <a:pt x="42" y="0"/>
                      <a:pt x="44" y="1"/>
                    </a:cubicBezTo>
                    <a:cubicBezTo>
                      <a:pt x="45" y="2"/>
                      <a:pt x="46" y="3"/>
                      <a:pt x="45" y="5"/>
                    </a:cubicBezTo>
                    <a:cubicBezTo>
                      <a:pt x="45" y="6"/>
                      <a:pt x="40" y="20"/>
                      <a:pt x="23" y="20"/>
                    </a:cubicBezTo>
                    <a:close/>
                  </a:path>
                </a:pathLst>
              </a:custGeom>
              <a:solidFill>
                <a:srgbClr val="3E3E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id-ID" sz="1350"/>
              </a:p>
            </p:txBody>
          </p:sp>
          <p:sp>
            <p:nvSpPr>
              <p:cNvPr id="335" name="Freeform 78">
                <a:extLst>
                  <a:ext uri="{FF2B5EF4-FFF2-40B4-BE49-F238E27FC236}">
                    <a16:creationId xmlns:a16="http://schemas.microsoft.com/office/drawing/2014/main" id="{B6C2C889-5162-4D7B-B3E8-51E35F0CAA75}"/>
                  </a:ext>
                </a:extLst>
              </p:cNvPr>
              <p:cNvSpPr>
                <a:spLocks/>
              </p:cNvSpPr>
              <p:nvPr/>
            </p:nvSpPr>
            <p:spPr bwMode="auto">
              <a:xfrm>
                <a:off x="10312401" y="2271713"/>
                <a:ext cx="34925" cy="38100"/>
              </a:xfrm>
              <a:custGeom>
                <a:avLst/>
                <a:gdLst>
                  <a:gd name="T0" fmla="*/ 9 w 9"/>
                  <a:gd name="T1" fmla="*/ 7 h 10"/>
                  <a:gd name="T2" fmla="*/ 5 w 9"/>
                  <a:gd name="T3" fmla="*/ 9 h 10"/>
                  <a:gd name="T4" fmla="*/ 0 w 9"/>
                  <a:gd name="T5" fmla="*/ 9 h 10"/>
                  <a:gd name="T6" fmla="*/ 3 w 9"/>
                  <a:gd name="T7" fmla="*/ 0 h 10"/>
                  <a:gd name="T8" fmla="*/ 9 w 9"/>
                  <a:gd name="T9" fmla="*/ 7 h 10"/>
                </a:gdLst>
                <a:ahLst/>
                <a:cxnLst>
                  <a:cxn ang="0">
                    <a:pos x="T0" y="T1"/>
                  </a:cxn>
                  <a:cxn ang="0">
                    <a:pos x="T2" y="T3"/>
                  </a:cxn>
                  <a:cxn ang="0">
                    <a:pos x="T4" y="T5"/>
                  </a:cxn>
                  <a:cxn ang="0">
                    <a:pos x="T6" y="T7"/>
                  </a:cxn>
                  <a:cxn ang="0">
                    <a:pos x="T8" y="T9"/>
                  </a:cxn>
                </a:cxnLst>
                <a:rect l="0" t="0" r="r" b="b"/>
                <a:pathLst>
                  <a:path w="9" h="10">
                    <a:moveTo>
                      <a:pt x="9" y="7"/>
                    </a:moveTo>
                    <a:cubicBezTo>
                      <a:pt x="8" y="8"/>
                      <a:pt x="7" y="9"/>
                      <a:pt x="5" y="9"/>
                    </a:cubicBezTo>
                    <a:cubicBezTo>
                      <a:pt x="3" y="10"/>
                      <a:pt x="2" y="10"/>
                      <a:pt x="0" y="9"/>
                    </a:cubicBezTo>
                    <a:cubicBezTo>
                      <a:pt x="3" y="0"/>
                      <a:pt x="3" y="0"/>
                      <a:pt x="3" y="0"/>
                    </a:cubicBezTo>
                    <a:lnTo>
                      <a:pt x="9" y="7"/>
                    </a:lnTo>
                    <a:close/>
                  </a:path>
                </a:pathLst>
              </a:custGeom>
              <a:solidFill>
                <a:srgbClr val="3E3E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id-ID" sz="1350"/>
              </a:p>
            </p:txBody>
          </p:sp>
          <p:sp>
            <p:nvSpPr>
              <p:cNvPr id="336" name="Freeform 79">
                <a:extLst>
                  <a:ext uri="{FF2B5EF4-FFF2-40B4-BE49-F238E27FC236}">
                    <a16:creationId xmlns:a16="http://schemas.microsoft.com/office/drawing/2014/main" id="{E492353E-34B7-481B-A3EF-5D9D12037607}"/>
                  </a:ext>
                </a:extLst>
              </p:cNvPr>
              <p:cNvSpPr>
                <a:spLocks/>
              </p:cNvSpPr>
              <p:nvPr/>
            </p:nvSpPr>
            <p:spPr bwMode="auto">
              <a:xfrm>
                <a:off x="10661651" y="2411413"/>
                <a:ext cx="142875" cy="117475"/>
              </a:xfrm>
              <a:custGeom>
                <a:avLst/>
                <a:gdLst>
                  <a:gd name="T0" fmla="*/ 36 w 38"/>
                  <a:gd name="T1" fmla="*/ 11 h 31"/>
                  <a:gd name="T2" fmla="*/ 20 w 38"/>
                  <a:gd name="T3" fmla="*/ 1 h 31"/>
                  <a:gd name="T4" fmla="*/ 15 w 38"/>
                  <a:gd name="T5" fmla="*/ 2 h 31"/>
                  <a:gd name="T6" fmla="*/ 12 w 38"/>
                  <a:gd name="T7" fmla="*/ 8 h 31"/>
                  <a:gd name="T8" fmla="*/ 0 w 38"/>
                  <a:gd name="T9" fmla="*/ 31 h 31"/>
                  <a:gd name="T10" fmla="*/ 26 w 38"/>
                  <a:gd name="T11" fmla="*/ 31 h 31"/>
                  <a:gd name="T12" fmla="*/ 34 w 38"/>
                  <a:gd name="T13" fmla="*/ 21 h 31"/>
                  <a:gd name="T14" fmla="*/ 37 w 38"/>
                  <a:gd name="T15" fmla="*/ 16 h 31"/>
                  <a:gd name="T16" fmla="*/ 36 w 38"/>
                  <a:gd name="T17" fmla="*/ 1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31">
                    <a:moveTo>
                      <a:pt x="36" y="11"/>
                    </a:moveTo>
                    <a:cubicBezTo>
                      <a:pt x="20" y="1"/>
                      <a:pt x="20" y="1"/>
                      <a:pt x="20" y="1"/>
                    </a:cubicBezTo>
                    <a:cubicBezTo>
                      <a:pt x="18" y="0"/>
                      <a:pt x="16" y="1"/>
                      <a:pt x="15" y="2"/>
                    </a:cubicBezTo>
                    <a:cubicBezTo>
                      <a:pt x="12" y="8"/>
                      <a:pt x="12" y="8"/>
                      <a:pt x="12" y="8"/>
                    </a:cubicBezTo>
                    <a:cubicBezTo>
                      <a:pt x="0" y="31"/>
                      <a:pt x="0" y="31"/>
                      <a:pt x="0" y="31"/>
                    </a:cubicBezTo>
                    <a:cubicBezTo>
                      <a:pt x="26" y="31"/>
                      <a:pt x="26" y="31"/>
                      <a:pt x="26" y="31"/>
                    </a:cubicBezTo>
                    <a:cubicBezTo>
                      <a:pt x="34" y="21"/>
                      <a:pt x="34" y="21"/>
                      <a:pt x="34" y="21"/>
                    </a:cubicBezTo>
                    <a:cubicBezTo>
                      <a:pt x="37" y="16"/>
                      <a:pt x="37" y="16"/>
                      <a:pt x="37" y="16"/>
                    </a:cubicBezTo>
                    <a:cubicBezTo>
                      <a:pt x="38" y="14"/>
                      <a:pt x="38" y="12"/>
                      <a:pt x="36" y="11"/>
                    </a:cubicBezTo>
                    <a:close/>
                  </a:path>
                </a:pathLst>
              </a:custGeom>
              <a:solidFill>
                <a:srgbClr val="F3B60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fontScale="32500" lnSpcReduction="20000"/>
              </a:bodyPr>
              <a:lstStyle/>
              <a:p>
                <a:endParaRPr lang="id-ID" sz="1350"/>
              </a:p>
            </p:txBody>
          </p:sp>
          <p:sp>
            <p:nvSpPr>
              <p:cNvPr id="337" name="Freeform 80">
                <a:extLst>
                  <a:ext uri="{FF2B5EF4-FFF2-40B4-BE49-F238E27FC236}">
                    <a16:creationId xmlns:a16="http://schemas.microsoft.com/office/drawing/2014/main" id="{F410BC75-EA76-46CC-998D-7BF3BB7B9136}"/>
                  </a:ext>
                </a:extLst>
              </p:cNvPr>
              <p:cNvSpPr>
                <a:spLocks/>
              </p:cNvSpPr>
              <p:nvPr/>
            </p:nvSpPr>
            <p:spPr bwMode="auto">
              <a:xfrm>
                <a:off x="10661651" y="2441575"/>
                <a:ext cx="82550" cy="87313"/>
              </a:xfrm>
              <a:custGeom>
                <a:avLst/>
                <a:gdLst>
                  <a:gd name="T0" fmla="*/ 28 w 52"/>
                  <a:gd name="T1" fmla="*/ 0 h 55"/>
                  <a:gd name="T2" fmla="*/ 0 w 52"/>
                  <a:gd name="T3" fmla="*/ 55 h 55"/>
                  <a:gd name="T4" fmla="*/ 9 w 52"/>
                  <a:gd name="T5" fmla="*/ 55 h 55"/>
                  <a:gd name="T6" fmla="*/ 52 w 52"/>
                  <a:gd name="T7" fmla="*/ 14 h 55"/>
                  <a:gd name="T8" fmla="*/ 28 w 52"/>
                  <a:gd name="T9" fmla="*/ 0 h 55"/>
                </a:gdLst>
                <a:ahLst/>
                <a:cxnLst>
                  <a:cxn ang="0">
                    <a:pos x="T0" y="T1"/>
                  </a:cxn>
                  <a:cxn ang="0">
                    <a:pos x="T2" y="T3"/>
                  </a:cxn>
                  <a:cxn ang="0">
                    <a:pos x="T4" y="T5"/>
                  </a:cxn>
                  <a:cxn ang="0">
                    <a:pos x="T6" y="T7"/>
                  </a:cxn>
                  <a:cxn ang="0">
                    <a:pos x="T8" y="T9"/>
                  </a:cxn>
                </a:cxnLst>
                <a:rect l="0" t="0" r="r" b="b"/>
                <a:pathLst>
                  <a:path w="52" h="55">
                    <a:moveTo>
                      <a:pt x="28" y="0"/>
                    </a:moveTo>
                    <a:lnTo>
                      <a:pt x="0" y="55"/>
                    </a:lnTo>
                    <a:lnTo>
                      <a:pt x="9" y="55"/>
                    </a:lnTo>
                    <a:lnTo>
                      <a:pt x="52" y="14"/>
                    </a:lnTo>
                    <a:lnTo>
                      <a:pt x="28" y="0"/>
                    </a:lnTo>
                    <a:close/>
                  </a:path>
                </a:pathLst>
              </a:custGeom>
              <a:solidFill>
                <a:srgbClr val="FBEC9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id-ID" sz="1350"/>
              </a:p>
            </p:txBody>
          </p:sp>
          <p:sp>
            <p:nvSpPr>
              <p:cNvPr id="338" name="Freeform 81">
                <a:extLst>
                  <a:ext uri="{FF2B5EF4-FFF2-40B4-BE49-F238E27FC236}">
                    <a16:creationId xmlns:a16="http://schemas.microsoft.com/office/drawing/2014/main" id="{802108BB-59C1-4728-AC5B-0C09A0387FC0}"/>
                  </a:ext>
                </a:extLst>
              </p:cNvPr>
              <p:cNvSpPr>
                <a:spLocks/>
              </p:cNvSpPr>
              <p:nvPr/>
            </p:nvSpPr>
            <p:spPr bwMode="auto">
              <a:xfrm>
                <a:off x="10661651" y="2441575"/>
                <a:ext cx="128588" cy="87313"/>
              </a:xfrm>
              <a:custGeom>
                <a:avLst/>
                <a:gdLst>
                  <a:gd name="T0" fmla="*/ 61 w 81"/>
                  <a:gd name="T1" fmla="*/ 55 h 55"/>
                  <a:gd name="T2" fmla="*/ 81 w 81"/>
                  <a:gd name="T3" fmla="*/ 31 h 55"/>
                  <a:gd name="T4" fmla="*/ 28 w 81"/>
                  <a:gd name="T5" fmla="*/ 0 h 55"/>
                  <a:gd name="T6" fmla="*/ 0 w 81"/>
                  <a:gd name="T7" fmla="*/ 55 h 55"/>
                  <a:gd name="T8" fmla="*/ 61 w 81"/>
                  <a:gd name="T9" fmla="*/ 55 h 55"/>
                </a:gdLst>
                <a:ahLst/>
                <a:cxnLst>
                  <a:cxn ang="0">
                    <a:pos x="T0" y="T1"/>
                  </a:cxn>
                  <a:cxn ang="0">
                    <a:pos x="T2" y="T3"/>
                  </a:cxn>
                  <a:cxn ang="0">
                    <a:pos x="T4" y="T5"/>
                  </a:cxn>
                  <a:cxn ang="0">
                    <a:pos x="T6" y="T7"/>
                  </a:cxn>
                  <a:cxn ang="0">
                    <a:pos x="T8" y="T9"/>
                  </a:cxn>
                </a:cxnLst>
                <a:rect l="0" t="0" r="r" b="b"/>
                <a:pathLst>
                  <a:path w="81" h="55">
                    <a:moveTo>
                      <a:pt x="61" y="55"/>
                    </a:moveTo>
                    <a:lnTo>
                      <a:pt x="81" y="31"/>
                    </a:lnTo>
                    <a:lnTo>
                      <a:pt x="28" y="0"/>
                    </a:lnTo>
                    <a:lnTo>
                      <a:pt x="0" y="55"/>
                    </a:lnTo>
                    <a:lnTo>
                      <a:pt x="61" y="55"/>
                    </a:lnTo>
                    <a:close/>
                  </a:path>
                </a:pathLst>
              </a:custGeom>
              <a:solidFill>
                <a:srgbClr val="8446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id-ID" sz="1350"/>
              </a:p>
            </p:txBody>
          </p:sp>
          <p:sp>
            <p:nvSpPr>
              <p:cNvPr id="339" name="Freeform 82">
                <a:extLst>
                  <a:ext uri="{FF2B5EF4-FFF2-40B4-BE49-F238E27FC236}">
                    <a16:creationId xmlns:a16="http://schemas.microsoft.com/office/drawing/2014/main" id="{33A0523B-C43D-4D23-8E22-3A017C4CFCA0}"/>
                  </a:ext>
                </a:extLst>
              </p:cNvPr>
              <p:cNvSpPr>
                <a:spLocks/>
              </p:cNvSpPr>
              <p:nvPr/>
            </p:nvSpPr>
            <p:spPr bwMode="auto">
              <a:xfrm>
                <a:off x="10298113" y="2347913"/>
                <a:ext cx="142875" cy="180975"/>
              </a:xfrm>
              <a:custGeom>
                <a:avLst/>
                <a:gdLst>
                  <a:gd name="T0" fmla="*/ 38 w 38"/>
                  <a:gd name="T1" fmla="*/ 48 h 48"/>
                  <a:gd name="T2" fmla="*/ 25 w 38"/>
                  <a:gd name="T3" fmla="*/ 0 h 48"/>
                  <a:gd name="T4" fmla="*/ 25 w 38"/>
                  <a:gd name="T5" fmla="*/ 0 h 48"/>
                  <a:gd name="T6" fmla="*/ 20 w 38"/>
                  <a:gd name="T7" fmla="*/ 6 h 48"/>
                  <a:gd name="T8" fmla="*/ 13 w 38"/>
                  <a:gd name="T9" fmla="*/ 3 h 48"/>
                  <a:gd name="T10" fmla="*/ 12 w 38"/>
                  <a:gd name="T11" fmla="*/ 3 h 48"/>
                  <a:gd name="T12" fmla="*/ 8 w 38"/>
                  <a:gd name="T13" fmla="*/ 9 h 48"/>
                  <a:gd name="T14" fmla="*/ 1 w 38"/>
                  <a:gd name="T15" fmla="*/ 6 h 48"/>
                  <a:gd name="T16" fmla="*/ 0 w 38"/>
                  <a:gd name="T17" fmla="*/ 6 h 48"/>
                  <a:gd name="T18" fmla="*/ 11 w 38"/>
                  <a:gd name="T19" fmla="*/ 48 h 48"/>
                  <a:gd name="T20" fmla="*/ 38 w 38"/>
                  <a:gd name="T21" fmla="*/ 4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8" h="48">
                    <a:moveTo>
                      <a:pt x="38" y="48"/>
                    </a:moveTo>
                    <a:cubicBezTo>
                      <a:pt x="25" y="0"/>
                      <a:pt x="25" y="0"/>
                      <a:pt x="25" y="0"/>
                    </a:cubicBezTo>
                    <a:cubicBezTo>
                      <a:pt x="25" y="0"/>
                      <a:pt x="25" y="0"/>
                      <a:pt x="25" y="0"/>
                    </a:cubicBezTo>
                    <a:cubicBezTo>
                      <a:pt x="25" y="3"/>
                      <a:pt x="23" y="5"/>
                      <a:pt x="20" y="6"/>
                    </a:cubicBezTo>
                    <a:cubicBezTo>
                      <a:pt x="17" y="7"/>
                      <a:pt x="14" y="6"/>
                      <a:pt x="13" y="3"/>
                    </a:cubicBezTo>
                    <a:cubicBezTo>
                      <a:pt x="13" y="3"/>
                      <a:pt x="12" y="3"/>
                      <a:pt x="12" y="3"/>
                    </a:cubicBezTo>
                    <a:cubicBezTo>
                      <a:pt x="12" y="6"/>
                      <a:pt x="11" y="9"/>
                      <a:pt x="8" y="9"/>
                    </a:cubicBezTo>
                    <a:cubicBezTo>
                      <a:pt x="5" y="10"/>
                      <a:pt x="2" y="9"/>
                      <a:pt x="1" y="6"/>
                    </a:cubicBezTo>
                    <a:cubicBezTo>
                      <a:pt x="0" y="6"/>
                      <a:pt x="0" y="6"/>
                      <a:pt x="0" y="6"/>
                    </a:cubicBezTo>
                    <a:cubicBezTo>
                      <a:pt x="11" y="48"/>
                      <a:pt x="11" y="48"/>
                      <a:pt x="11" y="48"/>
                    </a:cubicBezTo>
                    <a:lnTo>
                      <a:pt x="38" y="48"/>
                    </a:lnTo>
                    <a:close/>
                  </a:path>
                </a:pathLst>
              </a:custGeom>
              <a:solidFill>
                <a:srgbClr val="0484A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fontScale="77500" lnSpcReduction="20000"/>
              </a:bodyPr>
              <a:lstStyle/>
              <a:p>
                <a:endParaRPr lang="id-ID" sz="1350"/>
              </a:p>
            </p:txBody>
          </p:sp>
          <p:sp>
            <p:nvSpPr>
              <p:cNvPr id="340" name="Freeform 83">
                <a:extLst>
                  <a:ext uri="{FF2B5EF4-FFF2-40B4-BE49-F238E27FC236}">
                    <a16:creationId xmlns:a16="http://schemas.microsoft.com/office/drawing/2014/main" id="{74DB1405-7BF2-487F-81DC-1AB6EEC3BC73}"/>
                  </a:ext>
                </a:extLst>
              </p:cNvPr>
              <p:cNvSpPr>
                <a:spLocks/>
              </p:cNvSpPr>
              <p:nvPr/>
            </p:nvSpPr>
            <p:spPr bwMode="auto">
              <a:xfrm>
                <a:off x="10298113" y="2359025"/>
                <a:ext cx="93663" cy="169863"/>
              </a:xfrm>
              <a:custGeom>
                <a:avLst/>
                <a:gdLst>
                  <a:gd name="T0" fmla="*/ 25 w 25"/>
                  <a:gd name="T1" fmla="*/ 45 h 45"/>
                  <a:gd name="T2" fmla="*/ 13 w 25"/>
                  <a:gd name="T3" fmla="*/ 0 h 45"/>
                  <a:gd name="T4" fmla="*/ 12 w 25"/>
                  <a:gd name="T5" fmla="*/ 0 h 45"/>
                  <a:gd name="T6" fmla="*/ 8 w 25"/>
                  <a:gd name="T7" fmla="*/ 6 h 45"/>
                  <a:gd name="T8" fmla="*/ 1 w 25"/>
                  <a:gd name="T9" fmla="*/ 3 h 45"/>
                  <a:gd name="T10" fmla="*/ 0 w 25"/>
                  <a:gd name="T11" fmla="*/ 4 h 45"/>
                  <a:gd name="T12" fmla="*/ 11 w 25"/>
                  <a:gd name="T13" fmla="*/ 45 h 45"/>
                  <a:gd name="T14" fmla="*/ 25 w 25"/>
                  <a:gd name="T15" fmla="*/ 45 h 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45">
                    <a:moveTo>
                      <a:pt x="25" y="45"/>
                    </a:moveTo>
                    <a:cubicBezTo>
                      <a:pt x="13" y="0"/>
                      <a:pt x="13" y="0"/>
                      <a:pt x="13" y="0"/>
                    </a:cubicBezTo>
                    <a:cubicBezTo>
                      <a:pt x="13" y="0"/>
                      <a:pt x="12" y="0"/>
                      <a:pt x="12" y="0"/>
                    </a:cubicBezTo>
                    <a:cubicBezTo>
                      <a:pt x="12" y="3"/>
                      <a:pt x="11" y="6"/>
                      <a:pt x="8" y="6"/>
                    </a:cubicBezTo>
                    <a:cubicBezTo>
                      <a:pt x="5" y="7"/>
                      <a:pt x="2" y="6"/>
                      <a:pt x="1" y="3"/>
                    </a:cubicBezTo>
                    <a:cubicBezTo>
                      <a:pt x="0" y="3"/>
                      <a:pt x="0" y="3"/>
                      <a:pt x="0" y="4"/>
                    </a:cubicBezTo>
                    <a:cubicBezTo>
                      <a:pt x="11" y="45"/>
                      <a:pt x="11" y="45"/>
                      <a:pt x="11" y="45"/>
                    </a:cubicBezTo>
                    <a:lnTo>
                      <a:pt x="25" y="45"/>
                    </a:lnTo>
                    <a:close/>
                  </a:path>
                </a:pathLst>
              </a:custGeom>
              <a:solidFill>
                <a:srgbClr val="21B2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fontScale="70000" lnSpcReduction="20000"/>
              </a:bodyPr>
              <a:lstStyle/>
              <a:p>
                <a:endParaRPr lang="id-ID" sz="1350"/>
              </a:p>
            </p:txBody>
          </p:sp>
        </p:grpSp>
        <p:sp>
          <p:nvSpPr>
            <p:cNvPr id="356" name="Rectangle 355"/>
            <p:cNvSpPr/>
            <p:nvPr/>
          </p:nvSpPr>
          <p:spPr>
            <a:xfrm flipH="1">
              <a:off x="7059642" y="5669285"/>
              <a:ext cx="686974" cy="773718"/>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en-US" sz="1350"/>
            </a:p>
          </p:txBody>
        </p:sp>
      </p:grpSp>
      <p:sp>
        <p:nvSpPr>
          <p:cNvPr id="369" name="Title 6">
            <a:extLst>
              <a:ext uri="{FF2B5EF4-FFF2-40B4-BE49-F238E27FC236}">
                <a16:creationId xmlns:a16="http://schemas.microsoft.com/office/drawing/2014/main" id="{8514DA85-7EE2-4E66-98F7-08629CF3E468}"/>
              </a:ext>
            </a:extLst>
          </p:cNvPr>
          <p:cNvSpPr txBox="1">
            <a:spLocks/>
          </p:cNvSpPr>
          <p:nvPr/>
        </p:nvSpPr>
        <p:spPr>
          <a:xfrm>
            <a:off x="3500350" y="1732689"/>
            <a:ext cx="6935390" cy="1423925"/>
          </a:xfrm>
          <a:prstGeom prst="rect">
            <a:avLst/>
          </a:prstGeom>
        </p:spPr>
        <p:txBody>
          <a:bodyPr vert="horz" lIns="0" tIns="0" rIns="0" bIns="0" rtlCol="0" anchor="ctr">
            <a:noAutofit/>
          </a:bodyPr>
          <a:lstStyle>
            <a:defPPr>
              <a:defRPr lang="en-US"/>
            </a:defPPr>
            <a:lvl1pPr algn="ctr">
              <a:lnSpc>
                <a:spcPct val="90000"/>
              </a:lnSpc>
              <a:spcBef>
                <a:spcPct val="0"/>
              </a:spcBef>
              <a:buNone/>
              <a:defRPr sz="3600" b="1" spc="300">
                <a:solidFill>
                  <a:schemeClr val="bg1"/>
                </a:solidFill>
                <a:latin typeface="Sedgwick Ave" panose="00000500000000000000" pitchFamily="2" charset="0"/>
                <a:ea typeface="+mj-ea"/>
                <a:cs typeface="+mj-cs"/>
              </a:defRPr>
            </a:lvl1pPr>
          </a:lstStyle>
          <a:p>
            <a:r>
              <a:rPr lang="en-US" sz="4800">
                <a:latin typeface="+mj-lt"/>
              </a:rPr>
              <a:t>HETEROGENEOUS CLASSROOM ORGANIZATION GUIDELINES</a:t>
            </a:r>
          </a:p>
        </p:txBody>
      </p:sp>
      <p:grpSp>
        <p:nvGrpSpPr>
          <p:cNvPr id="341" name="Group 340">
            <a:extLst>
              <a:ext uri="{FF2B5EF4-FFF2-40B4-BE49-F238E27FC236}">
                <a16:creationId xmlns:a16="http://schemas.microsoft.com/office/drawing/2014/main" id="{DF29862F-99B6-5F49-9FF1-638AEEA649A5}"/>
              </a:ext>
            </a:extLst>
          </p:cNvPr>
          <p:cNvGrpSpPr/>
          <p:nvPr/>
        </p:nvGrpSpPr>
        <p:grpSpPr>
          <a:xfrm>
            <a:off x="2299229" y="3386028"/>
            <a:ext cx="1591718" cy="3346980"/>
            <a:chOff x="5224907" y="3037617"/>
            <a:chExt cx="2122290" cy="4462640"/>
          </a:xfrm>
        </p:grpSpPr>
        <p:grpSp>
          <p:nvGrpSpPr>
            <p:cNvPr id="360" name="Group 359">
              <a:extLst>
                <a:ext uri="{FF2B5EF4-FFF2-40B4-BE49-F238E27FC236}">
                  <a16:creationId xmlns:a16="http://schemas.microsoft.com/office/drawing/2014/main" id="{799091B2-5606-024C-B4A8-33FF360FEFA3}"/>
                </a:ext>
              </a:extLst>
            </p:cNvPr>
            <p:cNvGrpSpPr/>
            <p:nvPr/>
          </p:nvGrpSpPr>
          <p:grpSpPr>
            <a:xfrm>
              <a:off x="5224907" y="3037617"/>
              <a:ext cx="2122290" cy="2586038"/>
              <a:chOff x="-14965363" y="2959100"/>
              <a:chExt cx="7323138" cy="8923338"/>
            </a:xfrm>
            <a:effectLst>
              <a:outerShdw blurRad="76200" dir="18900000" sy="23000" kx="-1200000" algn="bl" rotWithShape="0">
                <a:prstClr val="black">
                  <a:alpha val="20000"/>
                </a:prstClr>
              </a:outerShdw>
            </a:effectLst>
          </p:grpSpPr>
          <p:sp>
            <p:nvSpPr>
              <p:cNvPr id="372" name="Freeform 118">
                <a:extLst>
                  <a:ext uri="{FF2B5EF4-FFF2-40B4-BE49-F238E27FC236}">
                    <a16:creationId xmlns:a16="http://schemas.microsoft.com/office/drawing/2014/main" id="{5D0AF84F-EDDA-AA41-9808-2AB7A733AE76}"/>
                  </a:ext>
                </a:extLst>
              </p:cNvPr>
              <p:cNvSpPr>
                <a:spLocks/>
              </p:cNvSpPr>
              <p:nvPr/>
            </p:nvSpPr>
            <p:spPr bwMode="auto">
              <a:xfrm>
                <a:off x="-9847263" y="3597275"/>
                <a:ext cx="719137" cy="717550"/>
              </a:xfrm>
              <a:custGeom>
                <a:avLst/>
                <a:gdLst>
                  <a:gd name="T0" fmla="*/ 453 w 453"/>
                  <a:gd name="T1" fmla="*/ 47 h 452"/>
                  <a:gd name="T2" fmla="*/ 47 w 453"/>
                  <a:gd name="T3" fmla="*/ 452 h 452"/>
                  <a:gd name="T4" fmla="*/ 0 w 453"/>
                  <a:gd name="T5" fmla="*/ 404 h 452"/>
                  <a:gd name="T6" fmla="*/ 406 w 453"/>
                  <a:gd name="T7" fmla="*/ 0 h 452"/>
                  <a:gd name="T8" fmla="*/ 453 w 453"/>
                  <a:gd name="T9" fmla="*/ 47 h 452"/>
                </a:gdLst>
                <a:ahLst/>
                <a:cxnLst>
                  <a:cxn ang="0">
                    <a:pos x="T0" y="T1"/>
                  </a:cxn>
                  <a:cxn ang="0">
                    <a:pos x="T2" y="T3"/>
                  </a:cxn>
                  <a:cxn ang="0">
                    <a:pos x="T4" y="T5"/>
                  </a:cxn>
                  <a:cxn ang="0">
                    <a:pos x="T6" y="T7"/>
                  </a:cxn>
                  <a:cxn ang="0">
                    <a:pos x="T8" y="T9"/>
                  </a:cxn>
                </a:cxnLst>
                <a:rect l="0" t="0" r="r" b="b"/>
                <a:pathLst>
                  <a:path w="453" h="452">
                    <a:moveTo>
                      <a:pt x="453" y="47"/>
                    </a:moveTo>
                    <a:lnTo>
                      <a:pt x="47" y="452"/>
                    </a:lnTo>
                    <a:lnTo>
                      <a:pt x="0" y="404"/>
                    </a:lnTo>
                    <a:lnTo>
                      <a:pt x="406" y="0"/>
                    </a:lnTo>
                    <a:lnTo>
                      <a:pt x="453" y="47"/>
                    </a:lnTo>
                    <a:close/>
                  </a:path>
                </a:pathLst>
              </a:custGeom>
              <a:solidFill>
                <a:srgbClr val="3838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fontScale="47500" lnSpcReduction="20000"/>
              </a:bodyPr>
              <a:lstStyle/>
              <a:p>
                <a:endParaRPr lang="en-US" sz="1350"/>
              </a:p>
            </p:txBody>
          </p:sp>
          <p:sp>
            <p:nvSpPr>
              <p:cNvPr id="373" name="Freeform 119">
                <a:extLst>
                  <a:ext uri="{FF2B5EF4-FFF2-40B4-BE49-F238E27FC236}">
                    <a16:creationId xmlns:a16="http://schemas.microsoft.com/office/drawing/2014/main" id="{E0D7C5E2-66C0-D743-81E9-F4D360E8B6FE}"/>
                  </a:ext>
                </a:extLst>
              </p:cNvPr>
              <p:cNvSpPr>
                <a:spLocks/>
              </p:cNvSpPr>
              <p:nvPr/>
            </p:nvSpPr>
            <p:spPr bwMode="auto">
              <a:xfrm>
                <a:off x="-9847263" y="3597275"/>
                <a:ext cx="719137" cy="717550"/>
              </a:xfrm>
              <a:custGeom>
                <a:avLst/>
                <a:gdLst>
                  <a:gd name="T0" fmla="*/ 453 w 453"/>
                  <a:gd name="T1" fmla="*/ 47 h 452"/>
                  <a:gd name="T2" fmla="*/ 47 w 453"/>
                  <a:gd name="T3" fmla="*/ 452 h 452"/>
                  <a:gd name="T4" fmla="*/ 0 w 453"/>
                  <a:gd name="T5" fmla="*/ 404 h 452"/>
                  <a:gd name="T6" fmla="*/ 406 w 453"/>
                  <a:gd name="T7" fmla="*/ 0 h 452"/>
                  <a:gd name="T8" fmla="*/ 453 w 453"/>
                  <a:gd name="T9" fmla="*/ 47 h 452"/>
                </a:gdLst>
                <a:ahLst/>
                <a:cxnLst>
                  <a:cxn ang="0">
                    <a:pos x="T0" y="T1"/>
                  </a:cxn>
                  <a:cxn ang="0">
                    <a:pos x="T2" y="T3"/>
                  </a:cxn>
                  <a:cxn ang="0">
                    <a:pos x="T4" y="T5"/>
                  </a:cxn>
                  <a:cxn ang="0">
                    <a:pos x="T6" y="T7"/>
                  </a:cxn>
                  <a:cxn ang="0">
                    <a:pos x="T8" y="T9"/>
                  </a:cxn>
                </a:cxnLst>
                <a:rect l="0" t="0" r="r" b="b"/>
                <a:pathLst>
                  <a:path w="453" h="452">
                    <a:moveTo>
                      <a:pt x="453" y="47"/>
                    </a:moveTo>
                    <a:lnTo>
                      <a:pt x="47" y="452"/>
                    </a:lnTo>
                    <a:lnTo>
                      <a:pt x="0" y="404"/>
                    </a:lnTo>
                    <a:lnTo>
                      <a:pt x="406" y="0"/>
                    </a:lnTo>
                    <a:lnTo>
                      <a:pt x="453" y="4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fontScale="47500" lnSpcReduction="20000"/>
              </a:bodyPr>
              <a:lstStyle/>
              <a:p>
                <a:endParaRPr lang="en-US" sz="1350"/>
              </a:p>
            </p:txBody>
          </p:sp>
          <p:sp>
            <p:nvSpPr>
              <p:cNvPr id="374" name="Freeform 121">
                <a:extLst>
                  <a:ext uri="{FF2B5EF4-FFF2-40B4-BE49-F238E27FC236}">
                    <a16:creationId xmlns:a16="http://schemas.microsoft.com/office/drawing/2014/main" id="{3E947489-A780-FB40-BBAB-0A65270C5999}"/>
                  </a:ext>
                </a:extLst>
              </p:cNvPr>
              <p:cNvSpPr>
                <a:spLocks/>
              </p:cNvSpPr>
              <p:nvPr/>
            </p:nvSpPr>
            <p:spPr bwMode="auto">
              <a:xfrm>
                <a:off x="-14185900" y="3371850"/>
                <a:ext cx="6543675" cy="6884988"/>
              </a:xfrm>
              <a:custGeom>
                <a:avLst/>
                <a:gdLst>
                  <a:gd name="T0" fmla="*/ 1254 w 1744"/>
                  <a:gd name="T1" fmla="*/ 48 h 1835"/>
                  <a:gd name="T2" fmla="*/ 1338 w 1744"/>
                  <a:gd name="T3" fmla="*/ 1345 h 1835"/>
                  <a:gd name="T4" fmla="*/ 42 w 1744"/>
                  <a:gd name="T5" fmla="*/ 1429 h 1835"/>
                  <a:gd name="T6" fmla="*/ 42 w 1744"/>
                  <a:gd name="T7" fmla="*/ 1429 h 1835"/>
                  <a:gd name="T8" fmla="*/ 0 w 1744"/>
                  <a:gd name="T9" fmla="*/ 1477 h 1835"/>
                  <a:gd name="T10" fmla="*/ 1386 w 1744"/>
                  <a:gd name="T11" fmla="*/ 1387 h 1835"/>
                  <a:gd name="T12" fmla="*/ 1297 w 1744"/>
                  <a:gd name="T13" fmla="*/ 0 h 1835"/>
                  <a:gd name="T14" fmla="*/ 1254 w 1744"/>
                  <a:gd name="T15" fmla="*/ 48 h 183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44" h="1835">
                    <a:moveTo>
                      <a:pt x="1254" y="48"/>
                    </a:moveTo>
                    <a:cubicBezTo>
                      <a:pt x="1635" y="383"/>
                      <a:pt x="1673" y="964"/>
                      <a:pt x="1338" y="1345"/>
                    </a:cubicBezTo>
                    <a:cubicBezTo>
                      <a:pt x="1004" y="1725"/>
                      <a:pt x="422" y="1763"/>
                      <a:pt x="42" y="1429"/>
                    </a:cubicBezTo>
                    <a:cubicBezTo>
                      <a:pt x="42" y="1429"/>
                      <a:pt x="42" y="1429"/>
                      <a:pt x="42" y="1429"/>
                    </a:cubicBezTo>
                    <a:cubicBezTo>
                      <a:pt x="0" y="1477"/>
                      <a:pt x="0" y="1477"/>
                      <a:pt x="0" y="1477"/>
                    </a:cubicBezTo>
                    <a:cubicBezTo>
                      <a:pt x="407" y="1835"/>
                      <a:pt x="1029" y="1794"/>
                      <a:pt x="1386" y="1387"/>
                    </a:cubicBezTo>
                    <a:cubicBezTo>
                      <a:pt x="1744" y="980"/>
                      <a:pt x="1704" y="358"/>
                      <a:pt x="1297" y="0"/>
                    </a:cubicBezTo>
                    <a:cubicBezTo>
                      <a:pt x="1254" y="48"/>
                      <a:pt x="1254" y="48"/>
                      <a:pt x="1254" y="48"/>
                    </a:cubicBezTo>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a:bodyPr>
              <a:lstStyle/>
              <a:p>
                <a:endParaRPr lang="en-US" sz="1350"/>
              </a:p>
            </p:txBody>
          </p:sp>
          <p:sp>
            <p:nvSpPr>
              <p:cNvPr id="375" name="Freeform 122">
                <a:extLst>
                  <a:ext uri="{FF2B5EF4-FFF2-40B4-BE49-F238E27FC236}">
                    <a16:creationId xmlns:a16="http://schemas.microsoft.com/office/drawing/2014/main" id="{82605910-9A73-C949-ACEE-8F669C3EEAD3}"/>
                  </a:ext>
                </a:extLst>
              </p:cNvPr>
              <p:cNvSpPr>
                <a:spLocks/>
              </p:cNvSpPr>
              <p:nvPr/>
            </p:nvSpPr>
            <p:spPr bwMode="auto">
              <a:xfrm>
                <a:off x="-12257088" y="9829800"/>
                <a:ext cx="1358900" cy="1177925"/>
              </a:xfrm>
              <a:custGeom>
                <a:avLst/>
                <a:gdLst>
                  <a:gd name="T0" fmla="*/ 428 w 856"/>
                  <a:gd name="T1" fmla="*/ 0 h 742"/>
                  <a:gd name="T2" fmla="*/ 856 w 856"/>
                  <a:gd name="T3" fmla="*/ 742 h 742"/>
                  <a:gd name="T4" fmla="*/ 0 w 856"/>
                  <a:gd name="T5" fmla="*/ 742 h 742"/>
                  <a:gd name="T6" fmla="*/ 428 w 856"/>
                  <a:gd name="T7" fmla="*/ 0 h 742"/>
                </a:gdLst>
                <a:ahLst/>
                <a:cxnLst>
                  <a:cxn ang="0">
                    <a:pos x="T0" y="T1"/>
                  </a:cxn>
                  <a:cxn ang="0">
                    <a:pos x="T2" y="T3"/>
                  </a:cxn>
                  <a:cxn ang="0">
                    <a:pos x="T4" y="T5"/>
                  </a:cxn>
                  <a:cxn ang="0">
                    <a:pos x="T6" y="T7"/>
                  </a:cxn>
                </a:cxnLst>
                <a:rect l="0" t="0" r="r" b="b"/>
                <a:pathLst>
                  <a:path w="856" h="742">
                    <a:moveTo>
                      <a:pt x="428" y="0"/>
                    </a:moveTo>
                    <a:lnTo>
                      <a:pt x="856" y="742"/>
                    </a:lnTo>
                    <a:lnTo>
                      <a:pt x="0" y="742"/>
                    </a:lnTo>
                    <a:lnTo>
                      <a:pt x="428" y="0"/>
                    </a:ln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lnSpcReduction="10000"/>
              </a:bodyPr>
              <a:lstStyle/>
              <a:p>
                <a:endParaRPr lang="en-US" sz="1350"/>
              </a:p>
            </p:txBody>
          </p:sp>
          <p:sp>
            <p:nvSpPr>
              <p:cNvPr id="376" name="Rectangle 123">
                <a:extLst>
                  <a:ext uri="{FF2B5EF4-FFF2-40B4-BE49-F238E27FC236}">
                    <a16:creationId xmlns:a16="http://schemas.microsoft.com/office/drawing/2014/main" id="{C991A770-DCE5-3848-8203-4EEAA34B0E78}"/>
                  </a:ext>
                </a:extLst>
              </p:cNvPr>
              <p:cNvSpPr>
                <a:spLocks noChangeArrowheads="1"/>
              </p:cNvSpPr>
              <p:nvPr/>
            </p:nvSpPr>
            <p:spPr bwMode="auto">
              <a:xfrm>
                <a:off x="-13495338" y="11007725"/>
                <a:ext cx="3835400" cy="420688"/>
              </a:xfrm>
              <a:prstGeom prst="rect">
                <a:avLst/>
              </a:prstGeom>
              <a:solidFill>
                <a:schemeClr val="accent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US" sz="1350"/>
              </a:p>
            </p:txBody>
          </p:sp>
          <p:sp>
            <p:nvSpPr>
              <p:cNvPr id="377" name="Rectangle 124">
                <a:extLst>
                  <a:ext uri="{FF2B5EF4-FFF2-40B4-BE49-F238E27FC236}">
                    <a16:creationId xmlns:a16="http://schemas.microsoft.com/office/drawing/2014/main" id="{F151B994-0F60-1A48-B95E-7DC2CC232499}"/>
                  </a:ext>
                </a:extLst>
              </p:cNvPr>
              <p:cNvSpPr>
                <a:spLocks noChangeArrowheads="1"/>
              </p:cNvSpPr>
              <p:nvPr/>
            </p:nvSpPr>
            <p:spPr bwMode="auto">
              <a:xfrm>
                <a:off x="-13803313" y="11395075"/>
                <a:ext cx="4451350" cy="487363"/>
              </a:xfrm>
              <a:prstGeom prst="rect">
                <a:avLst/>
              </a:prstGeom>
              <a:solidFill>
                <a:schemeClr val="accent6">
                  <a:lumMod val="7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US" sz="1350"/>
              </a:p>
            </p:txBody>
          </p:sp>
          <p:sp>
            <p:nvSpPr>
              <p:cNvPr id="378" name="Oval 125">
                <a:extLst>
                  <a:ext uri="{FF2B5EF4-FFF2-40B4-BE49-F238E27FC236}">
                    <a16:creationId xmlns:a16="http://schemas.microsoft.com/office/drawing/2014/main" id="{1C0C92C2-1A2D-B04E-A329-88D80F0E657C}"/>
                  </a:ext>
                </a:extLst>
              </p:cNvPr>
              <p:cNvSpPr>
                <a:spLocks noChangeArrowheads="1"/>
              </p:cNvSpPr>
              <p:nvPr/>
            </p:nvSpPr>
            <p:spPr bwMode="auto">
              <a:xfrm>
                <a:off x="-14965363" y="2959100"/>
                <a:ext cx="6351587" cy="6356350"/>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a:bodyPr>
              <a:lstStyle/>
              <a:p>
                <a:endParaRPr lang="en-US" sz="1350"/>
              </a:p>
            </p:txBody>
          </p:sp>
          <p:sp>
            <p:nvSpPr>
              <p:cNvPr id="379" name="Freeform 126">
                <a:extLst>
                  <a:ext uri="{FF2B5EF4-FFF2-40B4-BE49-F238E27FC236}">
                    <a16:creationId xmlns:a16="http://schemas.microsoft.com/office/drawing/2014/main" id="{508087B0-F72D-4F48-9631-B069C85CC595}"/>
                  </a:ext>
                </a:extLst>
              </p:cNvPr>
              <p:cNvSpPr>
                <a:spLocks/>
              </p:cNvSpPr>
              <p:nvPr/>
            </p:nvSpPr>
            <p:spPr bwMode="auto">
              <a:xfrm>
                <a:off x="-14351000" y="3346450"/>
                <a:ext cx="4432300" cy="5949950"/>
              </a:xfrm>
              <a:custGeom>
                <a:avLst/>
                <a:gdLst>
                  <a:gd name="T0" fmla="*/ 1053 w 1181"/>
                  <a:gd name="T1" fmla="*/ 1152 h 1586"/>
                  <a:gd name="T2" fmla="*/ 1017 w 1181"/>
                  <a:gd name="T3" fmla="*/ 1093 h 1586"/>
                  <a:gd name="T4" fmla="*/ 877 w 1181"/>
                  <a:gd name="T5" fmla="*/ 1014 h 1586"/>
                  <a:gd name="T6" fmla="*/ 806 w 1181"/>
                  <a:gd name="T7" fmla="*/ 1004 h 1586"/>
                  <a:gd name="T8" fmla="*/ 769 w 1181"/>
                  <a:gd name="T9" fmla="*/ 985 h 1586"/>
                  <a:gd name="T10" fmla="*/ 690 w 1181"/>
                  <a:gd name="T11" fmla="*/ 1047 h 1586"/>
                  <a:gd name="T12" fmla="*/ 605 w 1181"/>
                  <a:gd name="T13" fmla="*/ 993 h 1586"/>
                  <a:gd name="T14" fmla="*/ 542 w 1181"/>
                  <a:gd name="T15" fmla="*/ 942 h 1586"/>
                  <a:gd name="T16" fmla="*/ 525 w 1181"/>
                  <a:gd name="T17" fmla="*/ 890 h 1586"/>
                  <a:gd name="T18" fmla="*/ 505 w 1181"/>
                  <a:gd name="T19" fmla="*/ 744 h 1586"/>
                  <a:gd name="T20" fmla="*/ 614 w 1181"/>
                  <a:gd name="T21" fmla="*/ 742 h 1586"/>
                  <a:gd name="T22" fmla="*/ 654 w 1181"/>
                  <a:gd name="T23" fmla="*/ 723 h 1586"/>
                  <a:gd name="T24" fmla="*/ 757 w 1181"/>
                  <a:gd name="T25" fmla="*/ 598 h 1586"/>
                  <a:gd name="T26" fmla="*/ 834 w 1181"/>
                  <a:gd name="T27" fmla="*/ 513 h 1586"/>
                  <a:gd name="T28" fmla="*/ 930 w 1181"/>
                  <a:gd name="T29" fmla="*/ 497 h 1586"/>
                  <a:gd name="T30" fmla="*/ 834 w 1181"/>
                  <a:gd name="T31" fmla="*/ 454 h 1586"/>
                  <a:gd name="T32" fmla="*/ 999 w 1181"/>
                  <a:gd name="T33" fmla="*/ 404 h 1586"/>
                  <a:gd name="T34" fmla="*/ 932 w 1181"/>
                  <a:gd name="T35" fmla="*/ 249 h 1586"/>
                  <a:gd name="T36" fmla="*/ 872 w 1181"/>
                  <a:gd name="T37" fmla="*/ 225 h 1586"/>
                  <a:gd name="T38" fmla="*/ 805 w 1181"/>
                  <a:gd name="T39" fmla="*/ 243 h 1586"/>
                  <a:gd name="T40" fmla="*/ 754 w 1181"/>
                  <a:gd name="T41" fmla="*/ 329 h 1586"/>
                  <a:gd name="T42" fmla="*/ 672 w 1181"/>
                  <a:gd name="T43" fmla="*/ 298 h 1586"/>
                  <a:gd name="T44" fmla="*/ 721 w 1181"/>
                  <a:gd name="T45" fmla="*/ 150 h 1586"/>
                  <a:gd name="T46" fmla="*/ 793 w 1181"/>
                  <a:gd name="T47" fmla="*/ 119 h 1586"/>
                  <a:gd name="T48" fmla="*/ 781 w 1181"/>
                  <a:gd name="T49" fmla="*/ 87 h 1586"/>
                  <a:gd name="T50" fmla="*/ 747 w 1181"/>
                  <a:gd name="T51" fmla="*/ 80 h 1586"/>
                  <a:gd name="T52" fmla="*/ 707 w 1181"/>
                  <a:gd name="T53" fmla="*/ 36 h 1586"/>
                  <a:gd name="T54" fmla="*/ 677 w 1181"/>
                  <a:gd name="T55" fmla="*/ 82 h 1586"/>
                  <a:gd name="T56" fmla="*/ 583 w 1181"/>
                  <a:gd name="T57" fmla="*/ 63 h 1586"/>
                  <a:gd name="T58" fmla="*/ 513 w 1181"/>
                  <a:gd name="T59" fmla="*/ 70 h 1586"/>
                  <a:gd name="T60" fmla="*/ 495 w 1181"/>
                  <a:gd name="T61" fmla="*/ 43 h 1586"/>
                  <a:gd name="T62" fmla="*/ 463 w 1181"/>
                  <a:gd name="T63" fmla="*/ 28 h 1586"/>
                  <a:gd name="T64" fmla="*/ 446 w 1181"/>
                  <a:gd name="T65" fmla="*/ 16 h 1586"/>
                  <a:gd name="T66" fmla="*/ 361 w 1181"/>
                  <a:gd name="T67" fmla="*/ 45 h 1586"/>
                  <a:gd name="T68" fmla="*/ 106 w 1181"/>
                  <a:gd name="T69" fmla="*/ 124 h 1586"/>
                  <a:gd name="T70" fmla="*/ 65 w 1181"/>
                  <a:gd name="T71" fmla="*/ 240 h 1586"/>
                  <a:gd name="T72" fmla="*/ 84 w 1181"/>
                  <a:gd name="T73" fmla="*/ 243 h 1586"/>
                  <a:gd name="T74" fmla="*/ 131 w 1181"/>
                  <a:gd name="T75" fmla="*/ 194 h 1586"/>
                  <a:gd name="T76" fmla="*/ 167 w 1181"/>
                  <a:gd name="T77" fmla="*/ 207 h 1586"/>
                  <a:gd name="T78" fmla="*/ 212 w 1181"/>
                  <a:gd name="T79" fmla="*/ 264 h 1586"/>
                  <a:gd name="T80" fmla="*/ 210 w 1181"/>
                  <a:gd name="T81" fmla="*/ 312 h 1586"/>
                  <a:gd name="T82" fmla="*/ 232 w 1181"/>
                  <a:gd name="T83" fmla="*/ 419 h 1586"/>
                  <a:gd name="T84" fmla="*/ 175 w 1181"/>
                  <a:gd name="T85" fmla="*/ 540 h 1586"/>
                  <a:gd name="T86" fmla="*/ 224 w 1181"/>
                  <a:gd name="T87" fmla="*/ 716 h 1586"/>
                  <a:gd name="T88" fmla="*/ 260 w 1181"/>
                  <a:gd name="T89" fmla="*/ 795 h 1586"/>
                  <a:gd name="T90" fmla="*/ 286 w 1181"/>
                  <a:gd name="T91" fmla="*/ 836 h 1586"/>
                  <a:gd name="T92" fmla="*/ 275 w 1181"/>
                  <a:gd name="T93" fmla="*/ 809 h 1586"/>
                  <a:gd name="T94" fmla="*/ 257 w 1181"/>
                  <a:gd name="T95" fmla="*/ 752 h 1586"/>
                  <a:gd name="T96" fmla="*/ 301 w 1181"/>
                  <a:gd name="T97" fmla="*/ 789 h 1586"/>
                  <a:gd name="T98" fmla="*/ 343 w 1181"/>
                  <a:gd name="T99" fmla="*/ 888 h 1586"/>
                  <a:gd name="T100" fmla="*/ 457 w 1181"/>
                  <a:gd name="T101" fmla="*/ 939 h 1586"/>
                  <a:gd name="T102" fmla="*/ 548 w 1181"/>
                  <a:gd name="T103" fmla="*/ 980 h 1586"/>
                  <a:gd name="T104" fmla="*/ 601 w 1181"/>
                  <a:gd name="T105" fmla="*/ 1031 h 1586"/>
                  <a:gd name="T106" fmla="*/ 661 w 1181"/>
                  <a:gd name="T107" fmla="*/ 1032 h 1586"/>
                  <a:gd name="T108" fmla="*/ 648 w 1181"/>
                  <a:gd name="T109" fmla="*/ 1147 h 1586"/>
                  <a:gd name="T110" fmla="*/ 635 w 1181"/>
                  <a:gd name="T111" fmla="*/ 1222 h 1586"/>
                  <a:gd name="T112" fmla="*/ 771 w 1181"/>
                  <a:gd name="T113" fmla="*/ 1346 h 1586"/>
                  <a:gd name="T114" fmla="*/ 767 w 1181"/>
                  <a:gd name="T115" fmla="*/ 1505 h 1586"/>
                  <a:gd name="T116" fmla="*/ 760 w 1181"/>
                  <a:gd name="T117" fmla="*/ 1571 h 1586"/>
                  <a:gd name="T118" fmla="*/ 831 w 1181"/>
                  <a:gd name="T119" fmla="*/ 1571 h 1586"/>
                  <a:gd name="T120" fmla="*/ 913 w 1181"/>
                  <a:gd name="T121" fmla="*/ 1490 h 1586"/>
                  <a:gd name="T122" fmla="*/ 1134 w 1181"/>
                  <a:gd name="T123" fmla="*/ 1253 h 15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81" h="1586">
                    <a:moveTo>
                      <a:pt x="1170" y="1173"/>
                    </a:moveTo>
                    <a:cubicBezTo>
                      <a:pt x="1165" y="1173"/>
                      <a:pt x="1158" y="1163"/>
                      <a:pt x="1151" y="1157"/>
                    </a:cubicBezTo>
                    <a:cubicBezTo>
                      <a:pt x="1144" y="1150"/>
                      <a:pt x="1107" y="1158"/>
                      <a:pt x="1098" y="1158"/>
                    </a:cubicBezTo>
                    <a:cubicBezTo>
                      <a:pt x="1089" y="1158"/>
                      <a:pt x="1085" y="1154"/>
                      <a:pt x="1076" y="1149"/>
                    </a:cubicBezTo>
                    <a:cubicBezTo>
                      <a:pt x="1068" y="1144"/>
                      <a:pt x="1059" y="1150"/>
                      <a:pt x="1053" y="1152"/>
                    </a:cubicBezTo>
                    <a:cubicBezTo>
                      <a:pt x="1046" y="1153"/>
                      <a:pt x="1044" y="1148"/>
                      <a:pt x="1047" y="1140"/>
                    </a:cubicBezTo>
                    <a:cubicBezTo>
                      <a:pt x="1051" y="1133"/>
                      <a:pt x="1034" y="1135"/>
                      <a:pt x="1021" y="1138"/>
                    </a:cubicBezTo>
                    <a:cubicBezTo>
                      <a:pt x="1009" y="1140"/>
                      <a:pt x="1014" y="1147"/>
                      <a:pt x="1003" y="1143"/>
                    </a:cubicBezTo>
                    <a:cubicBezTo>
                      <a:pt x="993" y="1139"/>
                      <a:pt x="1015" y="1128"/>
                      <a:pt x="1023" y="1119"/>
                    </a:cubicBezTo>
                    <a:cubicBezTo>
                      <a:pt x="1030" y="1110"/>
                      <a:pt x="1021" y="1095"/>
                      <a:pt x="1017" y="1093"/>
                    </a:cubicBezTo>
                    <a:cubicBezTo>
                      <a:pt x="1013" y="1092"/>
                      <a:pt x="1005" y="1079"/>
                      <a:pt x="992" y="1069"/>
                    </a:cubicBezTo>
                    <a:cubicBezTo>
                      <a:pt x="979" y="1059"/>
                      <a:pt x="969" y="1067"/>
                      <a:pt x="954" y="1067"/>
                    </a:cubicBezTo>
                    <a:cubicBezTo>
                      <a:pt x="939" y="1067"/>
                      <a:pt x="935" y="1060"/>
                      <a:pt x="928" y="1054"/>
                    </a:cubicBezTo>
                    <a:cubicBezTo>
                      <a:pt x="921" y="1049"/>
                      <a:pt x="923" y="1038"/>
                      <a:pt x="894" y="1023"/>
                    </a:cubicBezTo>
                    <a:cubicBezTo>
                      <a:pt x="875" y="1013"/>
                      <a:pt x="874" y="1014"/>
                      <a:pt x="877" y="1014"/>
                    </a:cubicBezTo>
                    <a:cubicBezTo>
                      <a:pt x="878" y="1014"/>
                      <a:pt x="879" y="1015"/>
                      <a:pt x="880" y="1014"/>
                    </a:cubicBezTo>
                    <a:cubicBezTo>
                      <a:pt x="882" y="1011"/>
                      <a:pt x="884" y="1011"/>
                      <a:pt x="874" y="1007"/>
                    </a:cubicBezTo>
                    <a:cubicBezTo>
                      <a:pt x="864" y="1002"/>
                      <a:pt x="856" y="1012"/>
                      <a:pt x="846" y="1016"/>
                    </a:cubicBezTo>
                    <a:cubicBezTo>
                      <a:pt x="836" y="1020"/>
                      <a:pt x="824" y="1019"/>
                      <a:pt x="820" y="1018"/>
                    </a:cubicBezTo>
                    <a:cubicBezTo>
                      <a:pt x="816" y="1017"/>
                      <a:pt x="811" y="1006"/>
                      <a:pt x="806" y="1004"/>
                    </a:cubicBezTo>
                    <a:cubicBezTo>
                      <a:pt x="801" y="1002"/>
                      <a:pt x="796" y="997"/>
                      <a:pt x="793" y="992"/>
                    </a:cubicBezTo>
                    <a:cubicBezTo>
                      <a:pt x="790" y="987"/>
                      <a:pt x="780" y="990"/>
                      <a:pt x="780" y="999"/>
                    </a:cubicBezTo>
                    <a:cubicBezTo>
                      <a:pt x="780" y="1008"/>
                      <a:pt x="775" y="1013"/>
                      <a:pt x="765" y="1017"/>
                    </a:cubicBezTo>
                    <a:cubicBezTo>
                      <a:pt x="755" y="1021"/>
                      <a:pt x="759" y="1006"/>
                      <a:pt x="759" y="1002"/>
                    </a:cubicBezTo>
                    <a:cubicBezTo>
                      <a:pt x="759" y="997"/>
                      <a:pt x="768" y="992"/>
                      <a:pt x="769" y="985"/>
                    </a:cubicBezTo>
                    <a:cubicBezTo>
                      <a:pt x="770" y="978"/>
                      <a:pt x="760" y="992"/>
                      <a:pt x="751" y="1002"/>
                    </a:cubicBezTo>
                    <a:cubicBezTo>
                      <a:pt x="745" y="1008"/>
                      <a:pt x="740" y="1007"/>
                      <a:pt x="733" y="1006"/>
                    </a:cubicBezTo>
                    <a:cubicBezTo>
                      <a:pt x="729" y="1005"/>
                      <a:pt x="724" y="1004"/>
                      <a:pt x="717" y="1005"/>
                    </a:cubicBezTo>
                    <a:cubicBezTo>
                      <a:pt x="699" y="1006"/>
                      <a:pt x="708" y="1025"/>
                      <a:pt x="708" y="1035"/>
                    </a:cubicBezTo>
                    <a:cubicBezTo>
                      <a:pt x="708" y="1046"/>
                      <a:pt x="693" y="1049"/>
                      <a:pt x="690" y="1047"/>
                    </a:cubicBezTo>
                    <a:cubicBezTo>
                      <a:pt x="688" y="1044"/>
                      <a:pt x="688" y="1038"/>
                      <a:pt x="682" y="1038"/>
                    </a:cubicBezTo>
                    <a:cubicBezTo>
                      <a:pt x="677" y="1038"/>
                      <a:pt x="676" y="1030"/>
                      <a:pt x="674" y="1027"/>
                    </a:cubicBezTo>
                    <a:cubicBezTo>
                      <a:pt x="673" y="1023"/>
                      <a:pt x="655" y="1020"/>
                      <a:pt x="648" y="1033"/>
                    </a:cubicBezTo>
                    <a:cubicBezTo>
                      <a:pt x="641" y="1046"/>
                      <a:pt x="634" y="1036"/>
                      <a:pt x="626" y="1033"/>
                    </a:cubicBezTo>
                    <a:cubicBezTo>
                      <a:pt x="618" y="1031"/>
                      <a:pt x="601" y="998"/>
                      <a:pt x="605" y="993"/>
                    </a:cubicBezTo>
                    <a:cubicBezTo>
                      <a:pt x="609" y="987"/>
                      <a:pt x="609" y="985"/>
                      <a:pt x="605" y="981"/>
                    </a:cubicBezTo>
                    <a:cubicBezTo>
                      <a:pt x="601" y="977"/>
                      <a:pt x="603" y="974"/>
                      <a:pt x="606" y="968"/>
                    </a:cubicBezTo>
                    <a:cubicBezTo>
                      <a:pt x="609" y="962"/>
                      <a:pt x="618" y="956"/>
                      <a:pt x="600" y="945"/>
                    </a:cubicBezTo>
                    <a:cubicBezTo>
                      <a:pt x="589" y="938"/>
                      <a:pt x="574" y="939"/>
                      <a:pt x="561" y="941"/>
                    </a:cubicBezTo>
                    <a:cubicBezTo>
                      <a:pt x="554" y="942"/>
                      <a:pt x="547" y="943"/>
                      <a:pt x="542" y="942"/>
                    </a:cubicBezTo>
                    <a:cubicBezTo>
                      <a:pt x="528" y="941"/>
                      <a:pt x="539" y="930"/>
                      <a:pt x="542" y="927"/>
                    </a:cubicBezTo>
                    <a:cubicBezTo>
                      <a:pt x="545" y="925"/>
                      <a:pt x="551" y="915"/>
                      <a:pt x="554" y="906"/>
                    </a:cubicBezTo>
                    <a:cubicBezTo>
                      <a:pt x="557" y="897"/>
                      <a:pt x="551" y="897"/>
                      <a:pt x="556" y="885"/>
                    </a:cubicBezTo>
                    <a:cubicBezTo>
                      <a:pt x="561" y="874"/>
                      <a:pt x="560" y="866"/>
                      <a:pt x="548" y="865"/>
                    </a:cubicBezTo>
                    <a:cubicBezTo>
                      <a:pt x="537" y="865"/>
                      <a:pt x="526" y="873"/>
                      <a:pt x="525" y="890"/>
                    </a:cubicBezTo>
                    <a:cubicBezTo>
                      <a:pt x="525" y="906"/>
                      <a:pt x="508" y="905"/>
                      <a:pt x="471" y="902"/>
                    </a:cubicBezTo>
                    <a:cubicBezTo>
                      <a:pt x="433" y="900"/>
                      <a:pt x="436" y="870"/>
                      <a:pt x="432" y="845"/>
                    </a:cubicBezTo>
                    <a:cubicBezTo>
                      <a:pt x="428" y="821"/>
                      <a:pt x="440" y="800"/>
                      <a:pt x="441" y="788"/>
                    </a:cubicBezTo>
                    <a:cubicBezTo>
                      <a:pt x="441" y="776"/>
                      <a:pt x="456" y="763"/>
                      <a:pt x="471" y="752"/>
                    </a:cubicBezTo>
                    <a:cubicBezTo>
                      <a:pt x="485" y="741"/>
                      <a:pt x="505" y="744"/>
                      <a:pt x="505" y="744"/>
                    </a:cubicBezTo>
                    <a:cubicBezTo>
                      <a:pt x="505" y="744"/>
                      <a:pt x="533" y="750"/>
                      <a:pt x="541" y="749"/>
                    </a:cubicBezTo>
                    <a:cubicBezTo>
                      <a:pt x="550" y="748"/>
                      <a:pt x="543" y="742"/>
                      <a:pt x="543" y="733"/>
                    </a:cubicBezTo>
                    <a:cubicBezTo>
                      <a:pt x="544" y="725"/>
                      <a:pt x="585" y="731"/>
                      <a:pt x="593" y="731"/>
                    </a:cubicBezTo>
                    <a:cubicBezTo>
                      <a:pt x="600" y="731"/>
                      <a:pt x="598" y="736"/>
                      <a:pt x="606" y="744"/>
                    </a:cubicBezTo>
                    <a:cubicBezTo>
                      <a:pt x="611" y="748"/>
                      <a:pt x="612" y="745"/>
                      <a:pt x="614" y="742"/>
                    </a:cubicBezTo>
                    <a:cubicBezTo>
                      <a:pt x="615" y="739"/>
                      <a:pt x="617" y="737"/>
                      <a:pt x="620" y="738"/>
                    </a:cubicBezTo>
                    <a:cubicBezTo>
                      <a:pt x="628" y="739"/>
                      <a:pt x="622" y="744"/>
                      <a:pt x="633" y="763"/>
                    </a:cubicBezTo>
                    <a:cubicBezTo>
                      <a:pt x="645" y="781"/>
                      <a:pt x="643" y="788"/>
                      <a:pt x="646" y="803"/>
                    </a:cubicBezTo>
                    <a:cubicBezTo>
                      <a:pt x="650" y="819"/>
                      <a:pt x="658" y="811"/>
                      <a:pt x="662" y="798"/>
                    </a:cubicBezTo>
                    <a:cubicBezTo>
                      <a:pt x="667" y="785"/>
                      <a:pt x="657" y="744"/>
                      <a:pt x="654" y="723"/>
                    </a:cubicBezTo>
                    <a:cubicBezTo>
                      <a:pt x="651" y="701"/>
                      <a:pt x="670" y="709"/>
                      <a:pt x="689" y="689"/>
                    </a:cubicBezTo>
                    <a:cubicBezTo>
                      <a:pt x="707" y="669"/>
                      <a:pt x="727" y="668"/>
                      <a:pt x="735" y="653"/>
                    </a:cubicBezTo>
                    <a:cubicBezTo>
                      <a:pt x="744" y="639"/>
                      <a:pt x="735" y="616"/>
                      <a:pt x="740" y="628"/>
                    </a:cubicBezTo>
                    <a:cubicBezTo>
                      <a:pt x="745" y="641"/>
                      <a:pt x="745" y="623"/>
                      <a:pt x="746" y="610"/>
                    </a:cubicBezTo>
                    <a:cubicBezTo>
                      <a:pt x="747" y="596"/>
                      <a:pt x="754" y="591"/>
                      <a:pt x="757" y="598"/>
                    </a:cubicBezTo>
                    <a:cubicBezTo>
                      <a:pt x="761" y="606"/>
                      <a:pt x="765" y="601"/>
                      <a:pt x="768" y="587"/>
                    </a:cubicBezTo>
                    <a:cubicBezTo>
                      <a:pt x="771" y="574"/>
                      <a:pt x="783" y="560"/>
                      <a:pt x="789" y="553"/>
                    </a:cubicBezTo>
                    <a:cubicBezTo>
                      <a:pt x="795" y="546"/>
                      <a:pt x="806" y="552"/>
                      <a:pt x="822" y="553"/>
                    </a:cubicBezTo>
                    <a:cubicBezTo>
                      <a:pt x="837" y="553"/>
                      <a:pt x="822" y="550"/>
                      <a:pt x="818" y="534"/>
                    </a:cubicBezTo>
                    <a:cubicBezTo>
                      <a:pt x="813" y="519"/>
                      <a:pt x="828" y="513"/>
                      <a:pt x="834" y="513"/>
                    </a:cubicBezTo>
                    <a:cubicBezTo>
                      <a:pt x="840" y="513"/>
                      <a:pt x="866" y="499"/>
                      <a:pt x="872" y="496"/>
                    </a:cubicBezTo>
                    <a:cubicBezTo>
                      <a:pt x="877" y="492"/>
                      <a:pt x="885" y="493"/>
                      <a:pt x="895" y="500"/>
                    </a:cubicBezTo>
                    <a:cubicBezTo>
                      <a:pt x="905" y="508"/>
                      <a:pt x="886" y="502"/>
                      <a:pt x="879" y="513"/>
                    </a:cubicBezTo>
                    <a:cubicBezTo>
                      <a:pt x="873" y="524"/>
                      <a:pt x="888" y="525"/>
                      <a:pt x="895" y="515"/>
                    </a:cubicBezTo>
                    <a:cubicBezTo>
                      <a:pt x="902" y="505"/>
                      <a:pt x="917" y="510"/>
                      <a:pt x="930" y="497"/>
                    </a:cubicBezTo>
                    <a:cubicBezTo>
                      <a:pt x="943" y="484"/>
                      <a:pt x="915" y="489"/>
                      <a:pt x="909" y="487"/>
                    </a:cubicBezTo>
                    <a:cubicBezTo>
                      <a:pt x="903" y="485"/>
                      <a:pt x="899" y="470"/>
                      <a:pt x="900" y="466"/>
                    </a:cubicBezTo>
                    <a:cubicBezTo>
                      <a:pt x="900" y="461"/>
                      <a:pt x="896" y="448"/>
                      <a:pt x="890" y="443"/>
                    </a:cubicBezTo>
                    <a:cubicBezTo>
                      <a:pt x="883" y="438"/>
                      <a:pt x="867" y="444"/>
                      <a:pt x="852" y="450"/>
                    </a:cubicBezTo>
                    <a:cubicBezTo>
                      <a:pt x="838" y="455"/>
                      <a:pt x="833" y="461"/>
                      <a:pt x="834" y="454"/>
                    </a:cubicBezTo>
                    <a:cubicBezTo>
                      <a:pt x="836" y="447"/>
                      <a:pt x="860" y="431"/>
                      <a:pt x="866" y="430"/>
                    </a:cubicBezTo>
                    <a:cubicBezTo>
                      <a:pt x="872" y="429"/>
                      <a:pt x="891" y="421"/>
                      <a:pt x="899" y="412"/>
                    </a:cubicBezTo>
                    <a:cubicBezTo>
                      <a:pt x="908" y="402"/>
                      <a:pt x="932" y="413"/>
                      <a:pt x="944" y="414"/>
                    </a:cubicBezTo>
                    <a:cubicBezTo>
                      <a:pt x="955" y="415"/>
                      <a:pt x="971" y="422"/>
                      <a:pt x="977" y="414"/>
                    </a:cubicBezTo>
                    <a:cubicBezTo>
                      <a:pt x="983" y="406"/>
                      <a:pt x="988" y="406"/>
                      <a:pt x="999" y="404"/>
                    </a:cubicBezTo>
                    <a:cubicBezTo>
                      <a:pt x="1011" y="402"/>
                      <a:pt x="1013" y="385"/>
                      <a:pt x="1005" y="378"/>
                    </a:cubicBezTo>
                    <a:cubicBezTo>
                      <a:pt x="997" y="370"/>
                      <a:pt x="985" y="343"/>
                      <a:pt x="969" y="334"/>
                    </a:cubicBezTo>
                    <a:cubicBezTo>
                      <a:pt x="952" y="326"/>
                      <a:pt x="959" y="321"/>
                      <a:pt x="964" y="314"/>
                    </a:cubicBezTo>
                    <a:cubicBezTo>
                      <a:pt x="969" y="307"/>
                      <a:pt x="947" y="290"/>
                      <a:pt x="940" y="272"/>
                    </a:cubicBezTo>
                    <a:cubicBezTo>
                      <a:pt x="933" y="254"/>
                      <a:pt x="941" y="250"/>
                      <a:pt x="932" y="249"/>
                    </a:cubicBezTo>
                    <a:cubicBezTo>
                      <a:pt x="924" y="248"/>
                      <a:pt x="929" y="262"/>
                      <a:pt x="925" y="274"/>
                    </a:cubicBezTo>
                    <a:cubicBezTo>
                      <a:pt x="921" y="286"/>
                      <a:pt x="903" y="280"/>
                      <a:pt x="900" y="279"/>
                    </a:cubicBezTo>
                    <a:cubicBezTo>
                      <a:pt x="897" y="278"/>
                      <a:pt x="887" y="266"/>
                      <a:pt x="888" y="255"/>
                    </a:cubicBezTo>
                    <a:cubicBezTo>
                      <a:pt x="889" y="243"/>
                      <a:pt x="892" y="233"/>
                      <a:pt x="888" y="230"/>
                    </a:cubicBezTo>
                    <a:cubicBezTo>
                      <a:pt x="884" y="226"/>
                      <a:pt x="877" y="229"/>
                      <a:pt x="872" y="225"/>
                    </a:cubicBezTo>
                    <a:cubicBezTo>
                      <a:pt x="868" y="220"/>
                      <a:pt x="862" y="207"/>
                      <a:pt x="856" y="202"/>
                    </a:cubicBezTo>
                    <a:cubicBezTo>
                      <a:pt x="852" y="198"/>
                      <a:pt x="845" y="198"/>
                      <a:pt x="838" y="198"/>
                    </a:cubicBezTo>
                    <a:cubicBezTo>
                      <a:pt x="833" y="198"/>
                      <a:pt x="829" y="198"/>
                      <a:pt x="825" y="197"/>
                    </a:cubicBezTo>
                    <a:cubicBezTo>
                      <a:pt x="815" y="195"/>
                      <a:pt x="806" y="199"/>
                      <a:pt x="808" y="205"/>
                    </a:cubicBezTo>
                    <a:cubicBezTo>
                      <a:pt x="810" y="212"/>
                      <a:pt x="809" y="220"/>
                      <a:pt x="805" y="243"/>
                    </a:cubicBezTo>
                    <a:cubicBezTo>
                      <a:pt x="803" y="258"/>
                      <a:pt x="799" y="258"/>
                      <a:pt x="795" y="258"/>
                    </a:cubicBezTo>
                    <a:cubicBezTo>
                      <a:pt x="793" y="258"/>
                      <a:pt x="791" y="258"/>
                      <a:pt x="789" y="260"/>
                    </a:cubicBezTo>
                    <a:cubicBezTo>
                      <a:pt x="783" y="265"/>
                      <a:pt x="792" y="267"/>
                      <a:pt x="797" y="283"/>
                    </a:cubicBezTo>
                    <a:cubicBezTo>
                      <a:pt x="802" y="300"/>
                      <a:pt x="791" y="312"/>
                      <a:pt x="786" y="317"/>
                    </a:cubicBezTo>
                    <a:cubicBezTo>
                      <a:pt x="781" y="322"/>
                      <a:pt x="765" y="325"/>
                      <a:pt x="754" y="329"/>
                    </a:cubicBezTo>
                    <a:cubicBezTo>
                      <a:pt x="743" y="332"/>
                      <a:pt x="755" y="346"/>
                      <a:pt x="756" y="357"/>
                    </a:cubicBezTo>
                    <a:cubicBezTo>
                      <a:pt x="757" y="369"/>
                      <a:pt x="747" y="385"/>
                      <a:pt x="741" y="387"/>
                    </a:cubicBezTo>
                    <a:cubicBezTo>
                      <a:pt x="735" y="389"/>
                      <a:pt x="717" y="366"/>
                      <a:pt x="715" y="352"/>
                    </a:cubicBezTo>
                    <a:cubicBezTo>
                      <a:pt x="714" y="339"/>
                      <a:pt x="727" y="324"/>
                      <a:pt x="721" y="319"/>
                    </a:cubicBezTo>
                    <a:cubicBezTo>
                      <a:pt x="715" y="315"/>
                      <a:pt x="693" y="315"/>
                      <a:pt x="672" y="298"/>
                    </a:cubicBezTo>
                    <a:cubicBezTo>
                      <a:pt x="652" y="281"/>
                      <a:pt x="627" y="272"/>
                      <a:pt x="618" y="251"/>
                    </a:cubicBezTo>
                    <a:cubicBezTo>
                      <a:pt x="610" y="230"/>
                      <a:pt x="627" y="212"/>
                      <a:pt x="634" y="197"/>
                    </a:cubicBezTo>
                    <a:cubicBezTo>
                      <a:pt x="641" y="182"/>
                      <a:pt x="655" y="184"/>
                      <a:pt x="678" y="175"/>
                    </a:cubicBezTo>
                    <a:cubicBezTo>
                      <a:pt x="701" y="167"/>
                      <a:pt x="687" y="159"/>
                      <a:pt x="692" y="159"/>
                    </a:cubicBezTo>
                    <a:cubicBezTo>
                      <a:pt x="698" y="159"/>
                      <a:pt x="717" y="156"/>
                      <a:pt x="721" y="150"/>
                    </a:cubicBezTo>
                    <a:cubicBezTo>
                      <a:pt x="725" y="145"/>
                      <a:pt x="735" y="139"/>
                      <a:pt x="745" y="134"/>
                    </a:cubicBezTo>
                    <a:cubicBezTo>
                      <a:pt x="754" y="129"/>
                      <a:pt x="756" y="119"/>
                      <a:pt x="760" y="113"/>
                    </a:cubicBezTo>
                    <a:cubicBezTo>
                      <a:pt x="762" y="110"/>
                      <a:pt x="766" y="113"/>
                      <a:pt x="771" y="116"/>
                    </a:cubicBezTo>
                    <a:cubicBezTo>
                      <a:pt x="775" y="118"/>
                      <a:pt x="780" y="120"/>
                      <a:pt x="785" y="120"/>
                    </a:cubicBezTo>
                    <a:cubicBezTo>
                      <a:pt x="788" y="119"/>
                      <a:pt x="791" y="119"/>
                      <a:pt x="793" y="119"/>
                    </a:cubicBezTo>
                    <a:cubicBezTo>
                      <a:pt x="797" y="119"/>
                      <a:pt x="800" y="120"/>
                      <a:pt x="811" y="115"/>
                    </a:cubicBezTo>
                    <a:cubicBezTo>
                      <a:pt x="827" y="108"/>
                      <a:pt x="813" y="103"/>
                      <a:pt x="812" y="95"/>
                    </a:cubicBezTo>
                    <a:cubicBezTo>
                      <a:pt x="810" y="88"/>
                      <a:pt x="822" y="90"/>
                      <a:pt x="818" y="81"/>
                    </a:cubicBezTo>
                    <a:cubicBezTo>
                      <a:pt x="814" y="73"/>
                      <a:pt x="799" y="64"/>
                      <a:pt x="788" y="65"/>
                    </a:cubicBezTo>
                    <a:cubicBezTo>
                      <a:pt x="778" y="67"/>
                      <a:pt x="792" y="77"/>
                      <a:pt x="781" y="87"/>
                    </a:cubicBezTo>
                    <a:cubicBezTo>
                      <a:pt x="770" y="97"/>
                      <a:pt x="772" y="103"/>
                      <a:pt x="769" y="105"/>
                    </a:cubicBezTo>
                    <a:cubicBezTo>
                      <a:pt x="765" y="106"/>
                      <a:pt x="750" y="101"/>
                      <a:pt x="750" y="96"/>
                    </a:cubicBezTo>
                    <a:cubicBezTo>
                      <a:pt x="750" y="91"/>
                      <a:pt x="757" y="87"/>
                      <a:pt x="760" y="85"/>
                    </a:cubicBezTo>
                    <a:cubicBezTo>
                      <a:pt x="762" y="83"/>
                      <a:pt x="757" y="72"/>
                      <a:pt x="756" y="68"/>
                    </a:cubicBezTo>
                    <a:cubicBezTo>
                      <a:pt x="755" y="65"/>
                      <a:pt x="748" y="73"/>
                      <a:pt x="747" y="80"/>
                    </a:cubicBezTo>
                    <a:cubicBezTo>
                      <a:pt x="745" y="87"/>
                      <a:pt x="737" y="88"/>
                      <a:pt x="740" y="81"/>
                    </a:cubicBezTo>
                    <a:cubicBezTo>
                      <a:pt x="742" y="75"/>
                      <a:pt x="734" y="67"/>
                      <a:pt x="728" y="59"/>
                    </a:cubicBezTo>
                    <a:cubicBezTo>
                      <a:pt x="722" y="51"/>
                      <a:pt x="734" y="52"/>
                      <a:pt x="740" y="42"/>
                    </a:cubicBezTo>
                    <a:cubicBezTo>
                      <a:pt x="747" y="32"/>
                      <a:pt x="745" y="28"/>
                      <a:pt x="736" y="23"/>
                    </a:cubicBezTo>
                    <a:cubicBezTo>
                      <a:pt x="727" y="18"/>
                      <a:pt x="717" y="25"/>
                      <a:pt x="707" y="36"/>
                    </a:cubicBezTo>
                    <a:cubicBezTo>
                      <a:pt x="697" y="47"/>
                      <a:pt x="701" y="46"/>
                      <a:pt x="705" y="60"/>
                    </a:cubicBezTo>
                    <a:cubicBezTo>
                      <a:pt x="706" y="67"/>
                      <a:pt x="706" y="67"/>
                      <a:pt x="706" y="66"/>
                    </a:cubicBezTo>
                    <a:cubicBezTo>
                      <a:pt x="706" y="66"/>
                      <a:pt x="706" y="66"/>
                      <a:pt x="707" y="73"/>
                    </a:cubicBezTo>
                    <a:cubicBezTo>
                      <a:pt x="709" y="85"/>
                      <a:pt x="690" y="84"/>
                      <a:pt x="690" y="84"/>
                    </a:cubicBezTo>
                    <a:cubicBezTo>
                      <a:pt x="690" y="84"/>
                      <a:pt x="681" y="83"/>
                      <a:pt x="677" y="82"/>
                    </a:cubicBezTo>
                    <a:cubicBezTo>
                      <a:pt x="674" y="80"/>
                      <a:pt x="677" y="75"/>
                      <a:pt x="670" y="73"/>
                    </a:cubicBezTo>
                    <a:cubicBezTo>
                      <a:pt x="662" y="70"/>
                      <a:pt x="658" y="83"/>
                      <a:pt x="658" y="83"/>
                    </a:cubicBezTo>
                    <a:cubicBezTo>
                      <a:pt x="658" y="83"/>
                      <a:pt x="637" y="82"/>
                      <a:pt x="628" y="82"/>
                    </a:cubicBezTo>
                    <a:cubicBezTo>
                      <a:pt x="620" y="82"/>
                      <a:pt x="608" y="78"/>
                      <a:pt x="605" y="74"/>
                    </a:cubicBezTo>
                    <a:cubicBezTo>
                      <a:pt x="603" y="70"/>
                      <a:pt x="593" y="63"/>
                      <a:pt x="583" y="63"/>
                    </a:cubicBezTo>
                    <a:cubicBezTo>
                      <a:pt x="574" y="63"/>
                      <a:pt x="570" y="71"/>
                      <a:pt x="570" y="80"/>
                    </a:cubicBezTo>
                    <a:cubicBezTo>
                      <a:pt x="570" y="90"/>
                      <a:pt x="555" y="90"/>
                      <a:pt x="555" y="86"/>
                    </a:cubicBezTo>
                    <a:cubicBezTo>
                      <a:pt x="556" y="82"/>
                      <a:pt x="553" y="67"/>
                      <a:pt x="553" y="67"/>
                    </a:cubicBezTo>
                    <a:cubicBezTo>
                      <a:pt x="545" y="72"/>
                      <a:pt x="545" y="72"/>
                      <a:pt x="545" y="72"/>
                    </a:cubicBezTo>
                    <a:cubicBezTo>
                      <a:pt x="545" y="72"/>
                      <a:pt x="521" y="70"/>
                      <a:pt x="513" y="70"/>
                    </a:cubicBezTo>
                    <a:cubicBezTo>
                      <a:pt x="506" y="69"/>
                      <a:pt x="508" y="59"/>
                      <a:pt x="508" y="59"/>
                    </a:cubicBezTo>
                    <a:cubicBezTo>
                      <a:pt x="524" y="58"/>
                      <a:pt x="524" y="58"/>
                      <a:pt x="524" y="58"/>
                    </a:cubicBezTo>
                    <a:cubicBezTo>
                      <a:pt x="526" y="54"/>
                      <a:pt x="526" y="54"/>
                      <a:pt x="526" y="54"/>
                    </a:cubicBezTo>
                    <a:cubicBezTo>
                      <a:pt x="526" y="54"/>
                      <a:pt x="522" y="50"/>
                      <a:pt x="518" y="48"/>
                    </a:cubicBezTo>
                    <a:cubicBezTo>
                      <a:pt x="513" y="47"/>
                      <a:pt x="495" y="43"/>
                      <a:pt x="495" y="43"/>
                    </a:cubicBezTo>
                    <a:cubicBezTo>
                      <a:pt x="489" y="35"/>
                      <a:pt x="489" y="35"/>
                      <a:pt x="489" y="35"/>
                    </a:cubicBezTo>
                    <a:cubicBezTo>
                      <a:pt x="489" y="35"/>
                      <a:pt x="481" y="35"/>
                      <a:pt x="477" y="35"/>
                    </a:cubicBezTo>
                    <a:cubicBezTo>
                      <a:pt x="473" y="35"/>
                      <a:pt x="468" y="43"/>
                      <a:pt x="465" y="43"/>
                    </a:cubicBezTo>
                    <a:cubicBezTo>
                      <a:pt x="462" y="43"/>
                      <a:pt x="462" y="35"/>
                      <a:pt x="462" y="35"/>
                    </a:cubicBezTo>
                    <a:cubicBezTo>
                      <a:pt x="463" y="28"/>
                      <a:pt x="463" y="28"/>
                      <a:pt x="463" y="28"/>
                    </a:cubicBezTo>
                    <a:cubicBezTo>
                      <a:pt x="463" y="28"/>
                      <a:pt x="463" y="28"/>
                      <a:pt x="456" y="32"/>
                    </a:cubicBezTo>
                    <a:cubicBezTo>
                      <a:pt x="449" y="35"/>
                      <a:pt x="446" y="33"/>
                      <a:pt x="446" y="33"/>
                    </a:cubicBezTo>
                    <a:cubicBezTo>
                      <a:pt x="449" y="25"/>
                      <a:pt x="449" y="25"/>
                      <a:pt x="449" y="25"/>
                    </a:cubicBezTo>
                    <a:cubicBezTo>
                      <a:pt x="450" y="18"/>
                      <a:pt x="450" y="18"/>
                      <a:pt x="450" y="18"/>
                    </a:cubicBezTo>
                    <a:cubicBezTo>
                      <a:pt x="450" y="18"/>
                      <a:pt x="446" y="13"/>
                      <a:pt x="446" y="16"/>
                    </a:cubicBezTo>
                    <a:cubicBezTo>
                      <a:pt x="446" y="20"/>
                      <a:pt x="438" y="28"/>
                      <a:pt x="432" y="27"/>
                    </a:cubicBezTo>
                    <a:cubicBezTo>
                      <a:pt x="429" y="27"/>
                      <a:pt x="427" y="28"/>
                      <a:pt x="424" y="29"/>
                    </a:cubicBezTo>
                    <a:cubicBezTo>
                      <a:pt x="421" y="30"/>
                      <a:pt x="417" y="32"/>
                      <a:pt x="412" y="30"/>
                    </a:cubicBezTo>
                    <a:cubicBezTo>
                      <a:pt x="403" y="28"/>
                      <a:pt x="385" y="35"/>
                      <a:pt x="375" y="43"/>
                    </a:cubicBezTo>
                    <a:cubicBezTo>
                      <a:pt x="365" y="52"/>
                      <a:pt x="359" y="55"/>
                      <a:pt x="361" y="45"/>
                    </a:cubicBezTo>
                    <a:cubicBezTo>
                      <a:pt x="363" y="35"/>
                      <a:pt x="333" y="36"/>
                      <a:pt x="328" y="34"/>
                    </a:cubicBezTo>
                    <a:cubicBezTo>
                      <a:pt x="323" y="32"/>
                      <a:pt x="310" y="30"/>
                      <a:pt x="298" y="29"/>
                    </a:cubicBezTo>
                    <a:cubicBezTo>
                      <a:pt x="286" y="28"/>
                      <a:pt x="283" y="18"/>
                      <a:pt x="283" y="18"/>
                    </a:cubicBezTo>
                    <a:cubicBezTo>
                      <a:pt x="278" y="0"/>
                      <a:pt x="278" y="0"/>
                      <a:pt x="278" y="0"/>
                    </a:cubicBezTo>
                    <a:cubicBezTo>
                      <a:pt x="216" y="34"/>
                      <a:pt x="158" y="76"/>
                      <a:pt x="106" y="124"/>
                    </a:cubicBezTo>
                    <a:cubicBezTo>
                      <a:pt x="113" y="136"/>
                      <a:pt x="120" y="148"/>
                      <a:pt x="122" y="150"/>
                    </a:cubicBezTo>
                    <a:cubicBezTo>
                      <a:pt x="127" y="153"/>
                      <a:pt x="132" y="150"/>
                      <a:pt x="132" y="150"/>
                    </a:cubicBezTo>
                    <a:cubicBezTo>
                      <a:pt x="132" y="150"/>
                      <a:pt x="112" y="163"/>
                      <a:pt x="80" y="192"/>
                    </a:cubicBezTo>
                    <a:cubicBezTo>
                      <a:pt x="48" y="220"/>
                      <a:pt x="59" y="223"/>
                      <a:pt x="59" y="234"/>
                    </a:cubicBezTo>
                    <a:cubicBezTo>
                      <a:pt x="59" y="245"/>
                      <a:pt x="65" y="240"/>
                      <a:pt x="65" y="240"/>
                    </a:cubicBezTo>
                    <a:cubicBezTo>
                      <a:pt x="65" y="240"/>
                      <a:pt x="40" y="266"/>
                      <a:pt x="33" y="273"/>
                    </a:cubicBezTo>
                    <a:cubicBezTo>
                      <a:pt x="26" y="280"/>
                      <a:pt x="13" y="290"/>
                      <a:pt x="13" y="290"/>
                    </a:cubicBezTo>
                    <a:cubicBezTo>
                      <a:pt x="0" y="306"/>
                      <a:pt x="0" y="306"/>
                      <a:pt x="0" y="306"/>
                    </a:cubicBezTo>
                    <a:cubicBezTo>
                      <a:pt x="6" y="308"/>
                      <a:pt x="6" y="308"/>
                      <a:pt x="6" y="308"/>
                    </a:cubicBezTo>
                    <a:cubicBezTo>
                      <a:pt x="84" y="243"/>
                      <a:pt x="84" y="243"/>
                      <a:pt x="84" y="243"/>
                    </a:cubicBezTo>
                    <a:cubicBezTo>
                      <a:pt x="84" y="243"/>
                      <a:pt x="88" y="242"/>
                      <a:pt x="89" y="239"/>
                    </a:cubicBezTo>
                    <a:cubicBezTo>
                      <a:pt x="89" y="237"/>
                      <a:pt x="94" y="227"/>
                      <a:pt x="95" y="227"/>
                    </a:cubicBezTo>
                    <a:cubicBezTo>
                      <a:pt x="97" y="226"/>
                      <a:pt x="104" y="215"/>
                      <a:pt x="104" y="215"/>
                    </a:cubicBezTo>
                    <a:cubicBezTo>
                      <a:pt x="104" y="215"/>
                      <a:pt x="109" y="213"/>
                      <a:pt x="115" y="208"/>
                    </a:cubicBezTo>
                    <a:cubicBezTo>
                      <a:pt x="121" y="202"/>
                      <a:pt x="126" y="194"/>
                      <a:pt x="131" y="194"/>
                    </a:cubicBezTo>
                    <a:cubicBezTo>
                      <a:pt x="136" y="193"/>
                      <a:pt x="131" y="201"/>
                      <a:pt x="123" y="208"/>
                    </a:cubicBezTo>
                    <a:cubicBezTo>
                      <a:pt x="114" y="215"/>
                      <a:pt x="104" y="230"/>
                      <a:pt x="104" y="230"/>
                    </a:cubicBezTo>
                    <a:cubicBezTo>
                      <a:pt x="104" y="230"/>
                      <a:pt x="132" y="215"/>
                      <a:pt x="142" y="208"/>
                    </a:cubicBezTo>
                    <a:cubicBezTo>
                      <a:pt x="152" y="202"/>
                      <a:pt x="148" y="192"/>
                      <a:pt x="152" y="192"/>
                    </a:cubicBezTo>
                    <a:cubicBezTo>
                      <a:pt x="156" y="191"/>
                      <a:pt x="164" y="199"/>
                      <a:pt x="167" y="207"/>
                    </a:cubicBezTo>
                    <a:cubicBezTo>
                      <a:pt x="169" y="212"/>
                      <a:pt x="171" y="210"/>
                      <a:pt x="175" y="209"/>
                    </a:cubicBezTo>
                    <a:cubicBezTo>
                      <a:pt x="178" y="208"/>
                      <a:pt x="182" y="206"/>
                      <a:pt x="187" y="207"/>
                    </a:cubicBezTo>
                    <a:cubicBezTo>
                      <a:pt x="202" y="209"/>
                      <a:pt x="192" y="220"/>
                      <a:pt x="198" y="227"/>
                    </a:cubicBezTo>
                    <a:cubicBezTo>
                      <a:pt x="203" y="235"/>
                      <a:pt x="203" y="237"/>
                      <a:pt x="217" y="234"/>
                    </a:cubicBezTo>
                    <a:cubicBezTo>
                      <a:pt x="231" y="231"/>
                      <a:pt x="212" y="264"/>
                      <a:pt x="212" y="264"/>
                    </a:cubicBezTo>
                    <a:cubicBezTo>
                      <a:pt x="210" y="275"/>
                      <a:pt x="210" y="275"/>
                      <a:pt x="210" y="275"/>
                    </a:cubicBezTo>
                    <a:cubicBezTo>
                      <a:pt x="210" y="275"/>
                      <a:pt x="216" y="282"/>
                      <a:pt x="216" y="283"/>
                    </a:cubicBezTo>
                    <a:cubicBezTo>
                      <a:pt x="216" y="284"/>
                      <a:pt x="209" y="303"/>
                      <a:pt x="209" y="303"/>
                    </a:cubicBezTo>
                    <a:cubicBezTo>
                      <a:pt x="220" y="303"/>
                      <a:pt x="220" y="303"/>
                      <a:pt x="220" y="303"/>
                    </a:cubicBezTo>
                    <a:cubicBezTo>
                      <a:pt x="220" y="303"/>
                      <a:pt x="216" y="309"/>
                      <a:pt x="210" y="312"/>
                    </a:cubicBezTo>
                    <a:cubicBezTo>
                      <a:pt x="205" y="315"/>
                      <a:pt x="212" y="324"/>
                      <a:pt x="217" y="328"/>
                    </a:cubicBezTo>
                    <a:cubicBezTo>
                      <a:pt x="222" y="332"/>
                      <a:pt x="217" y="328"/>
                      <a:pt x="209" y="345"/>
                    </a:cubicBezTo>
                    <a:cubicBezTo>
                      <a:pt x="202" y="362"/>
                      <a:pt x="209" y="357"/>
                      <a:pt x="218" y="369"/>
                    </a:cubicBezTo>
                    <a:cubicBezTo>
                      <a:pt x="227" y="380"/>
                      <a:pt x="232" y="386"/>
                      <a:pt x="238" y="393"/>
                    </a:cubicBezTo>
                    <a:cubicBezTo>
                      <a:pt x="245" y="401"/>
                      <a:pt x="238" y="418"/>
                      <a:pt x="232" y="419"/>
                    </a:cubicBezTo>
                    <a:cubicBezTo>
                      <a:pt x="225" y="420"/>
                      <a:pt x="212" y="409"/>
                      <a:pt x="212" y="409"/>
                    </a:cubicBezTo>
                    <a:cubicBezTo>
                      <a:pt x="212" y="520"/>
                      <a:pt x="207" y="504"/>
                      <a:pt x="203" y="487"/>
                    </a:cubicBezTo>
                    <a:cubicBezTo>
                      <a:pt x="200" y="480"/>
                      <a:pt x="198" y="472"/>
                      <a:pt x="197" y="477"/>
                    </a:cubicBezTo>
                    <a:cubicBezTo>
                      <a:pt x="191" y="491"/>
                      <a:pt x="184" y="498"/>
                      <a:pt x="184" y="507"/>
                    </a:cubicBezTo>
                    <a:cubicBezTo>
                      <a:pt x="184" y="515"/>
                      <a:pt x="184" y="528"/>
                      <a:pt x="175" y="540"/>
                    </a:cubicBezTo>
                    <a:cubicBezTo>
                      <a:pt x="167" y="552"/>
                      <a:pt x="174" y="579"/>
                      <a:pt x="175" y="582"/>
                    </a:cubicBezTo>
                    <a:cubicBezTo>
                      <a:pt x="176" y="585"/>
                      <a:pt x="183" y="599"/>
                      <a:pt x="183" y="599"/>
                    </a:cubicBezTo>
                    <a:cubicBezTo>
                      <a:pt x="183" y="599"/>
                      <a:pt x="183" y="628"/>
                      <a:pt x="183" y="643"/>
                    </a:cubicBezTo>
                    <a:cubicBezTo>
                      <a:pt x="183" y="657"/>
                      <a:pt x="209" y="664"/>
                      <a:pt x="217" y="676"/>
                    </a:cubicBezTo>
                    <a:cubicBezTo>
                      <a:pt x="226" y="688"/>
                      <a:pt x="224" y="712"/>
                      <a:pt x="224" y="716"/>
                    </a:cubicBezTo>
                    <a:cubicBezTo>
                      <a:pt x="225" y="720"/>
                      <a:pt x="230" y="729"/>
                      <a:pt x="235" y="734"/>
                    </a:cubicBezTo>
                    <a:cubicBezTo>
                      <a:pt x="240" y="739"/>
                      <a:pt x="241" y="747"/>
                      <a:pt x="245" y="754"/>
                    </a:cubicBezTo>
                    <a:cubicBezTo>
                      <a:pt x="249" y="761"/>
                      <a:pt x="239" y="758"/>
                      <a:pt x="238" y="768"/>
                    </a:cubicBezTo>
                    <a:cubicBezTo>
                      <a:pt x="237" y="777"/>
                      <a:pt x="246" y="777"/>
                      <a:pt x="252" y="779"/>
                    </a:cubicBezTo>
                    <a:cubicBezTo>
                      <a:pt x="257" y="782"/>
                      <a:pt x="263" y="785"/>
                      <a:pt x="260" y="795"/>
                    </a:cubicBezTo>
                    <a:cubicBezTo>
                      <a:pt x="257" y="805"/>
                      <a:pt x="258" y="801"/>
                      <a:pt x="264" y="807"/>
                    </a:cubicBezTo>
                    <a:cubicBezTo>
                      <a:pt x="269" y="813"/>
                      <a:pt x="266" y="809"/>
                      <a:pt x="269" y="820"/>
                    </a:cubicBezTo>
                    <a:cubicBezTo>
                      <a:pt x="272" y="830"/>
                      <a:pt x="279" y="826"/>
                      <a:pt x="279" y="826"/>
                    </a:cubicBezTo>
                    <a:cubicBezTo>
                      <a:pt x="279" y="826"/>
                      <a:pt x="279" y="830"/>
                      <a:pt x="279" y="832"/>
                    </a:cubicBezTo>
                    <a:cubicBezTo>
                      <a:pt x="279" y="834"/>
                      <a:pt x="286" y="836"/>
                      <a:pt x="286" y="836"/>
                    </a:cubicBezTo>
                    <a:cubicBezTo>
                      <a:pt x="290" y="829"/>
                      <a:pt x="290" y="829"/>
                      <a:pt x="290" y="829"/>
                    </a:cubicBezTo>
                    <a:cubicBezTo>
                      <a:pt x="290" y="829"/>
                      <a:pt x="287" y="828"/>
                      <a:pt x="287" y="827"/>
                    </a:cubicBezTo>
                    <a:cubicBezTo>
                      <a:pt x="287" y="826"/>
                      <a:pt x="286" y="820"/>
                      <a:pt x="286" y="820"/>
                    </a:cubicBezTo>
                    <a:cubicBezTo>
                      <a:pt x="276" y="816"/>
                      <a:pt x="276" y="816"/>
                      <a:pt x="276" y="816"/>
                    </a:cubicBezTo>
                    <a:cubicBezTo>
                      <a:pt x="276" y="816"/>
                      <a:pt x="275" y="811"/>
                      <a:pt x="275" y="809"/>
                    </a:cubicBezTo>
                    <a:cubicBezTo>
                      <a:pt x="275" y="807"/>
                      <a:pt x="275" y="801"/>
                      <a:pt x="275" y="800"/>
                    </a:cubicBezTo>
                    <a:cubicBezTo>
                      <a:pt x="275" y="798"/>
                      <a:pt x="271" y="797"/>
                      <a:pt x="271" y="797"/>
                    </a:cubicBezTo>
                    <a:cubicBezTo>
                      <a:pt x="271" y="797"/>
                      <a:pt x="271" y="788"/>
                      <a:pt x="271" y="782"/>
                    </a:cubicBezTo>
                    <a:cubicBezTo>
                      <a:pt x="271" y="776"/>
                      <a:pt x="262" y="771"/>
                      <a:pt x="261" y="768"/>
                    </a:cubicBezTo>
                    <a:cubicBezTo>
                      <a:pt x="261" y="766"/>
                      <a:pt x="260" y="758"/>
                      <a:pt x="257" y="752"/>
                    </a:cubicBezTo>
                    <a:cubicBezTo>
                      <a:pt x="253" y="747"/>
                      <a:pt x="245" y="735"/>
                      <a:pt x="245" y="723"/>
                    </a:cubicBezTo>
                    <a:cubicBezTo>
                      <a:pt x="245" y="711"/>
                      <a:pt x="242" y="703"/>
                      <a:pt x="247" y="703"/>
                    </a:cubicBezTo>
                    <a:cubicBezTo>
                      <a:pt x="251" y="703"/>
                      <a:pt x="259" y="715"/>
                      <a:pt x="261" y="717"/>
                    </a:cubicBezTo>
                    <a:cubicBezTo>
                      <a:pt x="264" y="719"/>
                      <a:pt x="262" y="734"/>
                      <a:pt x="271" y="747"/>
                    </a:cubicBezTo>
                    <a:cubicBezTo>
                      <a:pt x="280" y="760"/>
                      <a:pt x="303" y="787"/>
                      <a:pt x="301" y="789"/>
                    </a:cubicBezTo>
                    <a:cubicBezTo>
                      <a:pt x="298" y="792"/>
                      <a:pt x="293" y="791"/>
                      <a:pt x="296" y="799"/>
                    </a:cubicBezTo>
                    <a:cubicBezTo>
                      <a:pt x="299" y="807"/>
                      <a:pt x="307" y="809"/>
                      <a:pt x="313" y="810"/>
                    </a:cubicBezTo>
                    <a:cubicBezTo>
                      <a:pt x="319" y="812"/>
                      <a:pt x="328" y="845"/>
                      <a:pt x="335" y="855"/>
                    </a:cubicBezTo>
                    <a:cubicBezTo>
                      <a:pt x="341" y="866"/>
                      <a:pt x="333" y="866"/>
                      <a:pt x="331" y="873"/>
                    </a:cubicBezTo>
                    <a:cubicBezTo>
                      <a:pt x="330" y="880"/>
                      <a:pt x="332" y="884"/>
                      <a:pt x="343" y="888"/>
                    </a:cubicBezTo>
                    <a:cubicBezTo>
                      <a:pt x="353" y="893"/>
                      <a:pt x="351" y="905"/>
                      <a:pt x="364" y="909"/>
                    </a:cubicBezTo>
                    <a:cubicBezTo>
                      <a:pt x="376" y="912"/>
                      <a:pt x="400" y="928"/>
                      <a:pt x="406" y="930"/>
                    </a:cubicBezTo>
                    <a:cubicBezTo>
                      <a:pt x="413" y="931"/>
                      <a:pt x="412" y="937"/>
                      <a:pt x="421" y="938"/>
                    </a:cubicBezTo>
                    <a:cubicBezTo>
                      <a:pt x="429" y="938"/>
                      <a:pt x="431" y="941"/>
                      <a:pt x="435" y="944"/>
                    </a:cubicBezTo>
                    <a:cubicBezTo>
                      <a:pt x="439" y="947"/>
                      <a:pt x="454" y="941"/>
                      <a:pt x="457" y="939"/>
                    </a:cubicBezTo>
                    <a:cubicBezTo>
                      <a:pt x="460" y="937"/>
                      <a:pt x="463" y="937"/>
                      <a:pt x="471" y="939"/>
                    </a:cubicBezTo>
                    <a:cubicBezTo>
                      <a:pt x="478" y="940"/>
                      <a:pt x="501" y="965"/>
                      <a:pt x="508" y="972"/>
                    </a:cubicBezTo>
                    <a:cubicBezTo>
                      <a:pt x="512" y="976"/>
                      <a:pt x="516" y="974"/>
                      <a:pt x="519" y="973"/>
                    </a:cubicBezTo>
                    <a:cubicBezTo>
                      <a:pt x="522" y="972"/>
                      <a:pt x="524" y="970"/>
                      <a:pt x="527" y="972"/>
                    </a:cubicBezTo>
                    <a:cubicBezTo>
                      <a:pt x="533" y="975"/>
                      <a:pt x="543" y="981"/>
                      <a:pt x="548" y="980"/>
                    </a:cubicBezTo>
                    <a:cubicBezTo>
                      <a:pt x="552" y="980"/>
                      <a:pt x="552" y="976"/>
                      <a:pt x="555" y="976"/>
                    </a:cubicBezTo>
                    <a:cubicBezTo>
                      <a:pt x="558" y="976"/>
                      <a:pt x="555" y="982"/>
                      <a:pt x="566" y="995"/>
                    </a:cubicBezTo>
                    <a:cubicBezTo>
                      <a:pt x="577" y="1009"/>
                      <a:pt x="575" y="1012"/>
                      <a:pt x="575" y="1014"/>
                    </a:cubicBezTo>
                    <a:cubicBezTo>
                      <a:pt x="575" y="1016"/>
                      <a:pt x="580" y="1027"/>
                      <a:pt x="587" y="1025"/>
                    </a:cubicBezTo>
                    <a:cubicBezTo>
                      <a:pt x="594" y="1024"/>
                      <a:pt x="601" y="1031"/>
                      <a:pt x="601" y="1031"/>
                    </a:cubicBezTo>
                    <a:cubicBezTo>
                      <a:pt x="601" y="1043"/>
                      <a:pt x="601" y="1043"/>
                      <a:pt x="601" y="1043"/>
                    </a:cubicBezTo>
                    <a:cubicBezTo>
                      <a:pt x="601" y="1043"/>
                      <a:pt x="625" y="1044"/>
                      <a:pt x="630" y="1046"/>
                    </a:cubicBezTo>
                    <a:cubicBezTo>
                      <a:pt x="635" y="1047"/>
                      <a:pt x="636" y="1058"/>
                      <a:pt x="638" y="1059"/>
                    </a:cubicBezTo>
                    <a:cubicBezTo>
                      <a:pt x="640" y="1061"/>
                      <a:pt x="649" y="1051"/>
                      <a:pt x="648" y="1045"/>
                    </a:cubicBezTo>
                    <a:cubicBezTo>
                      <a:pt x="646" y="1039"/>
                      <a:pt x="657" y="1037"/>
                      <a:pt x="661" y="1032"/>
                    </a:cubicBezTo>
                    <a:cubicBezTo>
                      <a:pt x="665" y="1028"/>
                      <a:pt x="671" y="1037"/>
                      <a:pt x="675" y="1042"/>
                    </a:cubicBezTo>
                    <a:cubicBezTo>
                      <a:pt x="678" y="1046"/>
                      <a:pt x="686" y="1057"/>
                      <a:pt x="686" y="1065"/>
                    </a:cubicBezTo>
                    <a:cubicBezTo>
                      <a:pt x="686" y="1074"/>
                      <a:pt x="685" y="1087"/>
                      <a:pt x="685" y="1100"/>
                    </a:cubicBezTo>
                    <a:cubicBezTo>
                      <a:pt x="685" y="1114"/>
                      <a:pt x="675" y="1120"/>
                      <a:pt x="667" y="1129"/>
                    </a:cubicBezTo>
                    <a:cubicBezTo>
                      <a:pt x="659" y="1139"/>
                      <a:pt x="652" y="1143"/>
                      <a:pt x="648" y="1147"/>
                    </a:cubicBezTo>
                    <a:cubicBezTo>
                      <a:pt x="645" y="1152"/>
                      <a:pt x="642" y="1165"/>
                      <a:pt x="643" y="1173"/>
                    </a:cubicBezTo>
                    <a:cubicBezTo>
                      <a:pt x="645" y="1181"/>
                      <a:pt x="655" y="1174"/>
                      <a:pt x="655" y="1183"/>
                    </a:cubicBezTo>
                    <a:cubicBezTo>
                      <a:pt x="655" y="1192"/>
                      <a:pt x="645" y="1187"/>
                      <a:pt x="635" y="1196"/>
                    </a:cubicBezTo>
                    <a:cubicBezTo>
                      <a:pt x="624" y="1204"/>
                      <a:pt x="636" y="1205"/>
                      <a:pt x="640" y="1212"/>
                    </a:cubicBezTo>
                    <a:cubicBezTo>
                      <a:pt x="643" y="1219"/>
                      <a:pt x="635" y="1214"/>
                      <a:pt x="635" y="1222"/>
                    </a:cubicBezTo>
                    <a:cubicBezTo>
                      <a:pt x="635" y="1231"/>
                      <a:pt x="648" y="1229"/>
                      <a:pt x="660" y="1233"/>
                    </a:cubicBezTo>
                    <a:cubicBezTo>
                      <a:pt x="672" y="1236"/>
                      <a:pt x="685" y="1268"/>
                      <a:pt x="692" y="1284"/>
                    </a:cubicBezTo>
                    <a:cubicBezTo>
                      <a:pt x="699" y="1301"/>
                      <a:pt x="706" y="1315"/>
                      <a:pt x="713" y="1318"/>
                    </a:cubicBezTo>
                    <a:cubicBezTo>
                      <a:pt x="720" y="1321"/>
                      <a:pt x="721" y="1327"/>
                      <a:pt x="736" y="1331"/>
                    </a:cubicBezTo>
                    <a:cubicBezTo>
                      <a:pt x="751" y="1334"/>
                      <a:pt x="763" y="1346"/>
                      <a:pt x="771" y="1346"/>
                    </a:cubicBezTo>
                    <a:cubicBezTo>
                      <a:pt x="780" y="1346"/>
                      <a:pt x="779" y="1360"/>
                      <a:pt x="777" y="1366"/>
                    </a:cubicBezTo>
                    <a:cubicBezTo>
                      <a:pt x="774" y="1372"/>
                      <a:pt x="776" y="1374"/>
                      <a:pt x="778" y="1395"/>
                    </a:cubicBezTo>
                    <a:cubicBezTo>
                      <a:pt x="780" y="1417"/>
                      <a:pt x="773" y="1465"/>
                      <a:pt x="771" y="1470"/>
                    </a:cubicBezTo>
                    <a:cubicBezTo>
                      <a:pt x="769" y="1475"/>
                      <a:pt x="770" y="1474"/>
                      <a:pt x="773" y="1478"/>
                    </a:cubicBezTo>
                    <a:cubicBezTo>
                      <a:pt x="777" y="1482"/>
                      <a:pt x="767" y="1499"/>
                      <a:pt x="767" y="1505"/>
                    </a:cubicBezTo>
                    <a:cubicBezTo>
                      <a:pt x="766" y="1510"/>
                      <a:pt x="756" y="1513"/>
                      <a:pt x="754" y="1518"/>
                    </a:cubicBezTo>
                    <a:cubicBezTo>
                      <a:pt x="752" y="1523"/>
                      <a:pt x="759" y="1523"/>
                      <a:pt x="761" y="1528"/>
                    </a:cubicBezTo>
                    <a:cubicBezTo>
                      <a:pt x="762" y="1533"/>
                      <a:pt x="758" y="1544"/>
                      <a:pt x="762" y="1548"/>
                    </a:cubicBezTo>
                    <a:cubicBezTo>
                      <a:pt x="766" y="1553"/>
                      <a:pt x="770" y="1551"/>
                      <a:pt x="771" y="1558"/>
                    </a:cubicBezTo>
                    <a:cubicBezTo>
                      <a:pt x="772" y="1565"/>
                      <a:pt x="767" y="1571"/>
                      <a:pt x="760" y="1571"/>
                    </a:cubicBezTo>
                    <a:cubicBezTo>
                      <a:pt x="753" y="1571"/>
                      <a:pt x="753" y="1579"/>
                      <a:pt x="756" y="1576"/>
                    </a:cubicBezTo>
                    <a:cubicBezTo>
                      <a:pt x="760" y="1574"/>
                      <a:pt x="764" y="1576"/>
                      <a:pt x="764" y="1576"/>
                    </a:cubicBezTo>
                    <a:cubicBezTo>
                      <a:pt x="770" y="1586"/>
                      <a:pt x="770" y="1586"/>
                      <a:pt x="770" y="1586"/>
                    </a:cubicBezTo>
                    <a:cubicBezTo>
                      <a:pt x="787" y="1584"/>
                      <a:pt x="804" y="1582"/>
                      <a:pt x="821" y="1579"/>
                    </a:cubicBezTo>
                    <a:cubicBezTo>
                      <a:pt x="825" y="1575"/>
                      <a:pt x="828" y="1572"/>
                      <a:pt x="831" y="1571"/>
                    </a:cubicBezTo>
                    <a:cubicBezTo>
                      <a:pt x="839" y="1570"/>
                      <a:pt x="835" y="1561"/>
                      <a:pt x="830" y="1543"/>
                    </a:cubicBezTo>
                    <a:cubicBezTo>
                      <a:pt x="827" y="1532"/>
                      <a:pt x="833" y="1534"/>
                      <a:pt x="840" y="1536"/>
                    </a:cubicBezTo>
                    <a:cubicBezTo>
                      <a:pt x="844" y="1537"/>
                      <a:pt x="849" y="1538"/>
                      <a:pt x="853" y="1536"/>
                    </a:cubicBezTo>
                    <a:cubicBezTo>
                      <a:pt x="864" y="1532"/>
                      <a:pt x="860" y="1518"/>
                      <a:pt x="875" y="1515"/>
                    </a:cubicBezTo>
                    <a:cubicBezTo>
                      <a:pt x="890" y="1513"/>
                      <a:pt x="907" y="1500"/>
                      <a:pt x="913" y="1490"/>
                    </a:cubicBezTo>
                    <a:cubicBezTo>
                      <a:pt x="919" y="1480"/>
                      <a:pt x="910" y="1475"/>
                      <a:pt x="934" y="1478"/>
                    </a:cubicBezTo>
                    <a:cubicBezTo>
                      <a:pt x="957" y="1480"/>
                      <a:pt x="979" y="1451"/>
                      <a:pt x="997" y="1428"/>
                    </a:cubicBezTo>
                    <a:cubicBezTo>
                      <a:pt x="1016" y="1406"/>
                      <a:pt x="999" y="1399"/>
                      <a:pt x="1032" y="1378"/>
                    </a:cubicBezTo>
                    <a:cubicBezTo>
                      <a:pt x="1065" y="1358"/>
                      <a:pt x="1118" y="1302"/>
                      <a:pt x="1121" y="1284"/>
                    </a:cubicBezTo>
                    <a:cubicBezTo>
                      <a:pt x="1125" y="1266"/>
                      <a:pt x="1115" y="1266"/>
                      <a:pt x="1134" y="1253"/>
                    </a:cubicBezTo>
                    <a:cubicBezTo>
                      <a:pt x="1153" y="1241"/>
                      <a:pt x="1176" y="1207"/>
                      <a:pt x="1179" y="1197"/>
                    </a:cubicBezTo>
                    <a:cubicBezTo>
                      <a:pt x="1181" y="1188"/>
                      <a:pt x="1175" y="1173"/>
                      <a:pt x="1170" y="1173"/>
                    </a:cubicBezTo>
                  </a:path>
                </a:pathLst>
              </a:custGeom>
              <a:solidFill>
                <a:srgbClr val="E2E2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a:bodyPr>
              <a:lstStyle/>
              <a:p>
                <a:endParaRPr lang="en-US" sz="1350"/>
              </a:p>
            </p:txBody>
          </p:sp>
          <p:sp>
            <p:nvSpPr>
              <p:cNvPr id="380" name="Freeform 127">
                <a:extLst>
                  <a:ext uri="{FF2B5EF4-FFF2-40B4-BE49-F238E27FC236}">
                    <a16:creationId xmlns:a16="http://schemas.microsoft.com/office/drawing/2014/main" id="{84952737-31B6-F94D-98CE-636B75A55075}"/>
                  </a:ext>
                </a:extLst>
              </p:cNvPr>
              <p:cNvSpPr>
                <a:spLocks/>
              </p:cNvSpPr>
              <p:nvPr/>
            </p:nvSpPr>
            <p:spPr bwMode="auto">
              <a:xfrm>
                <a:off x="-10760075" y="3206750"/>
                <a:ext cx="1136650" cy="1265238"/>
              </a:xfrm>
              <a:custGeom>
                <a:avLst/>
                <a:gdLst>
                  <a:gd name="T0" fmla="*/ 32 w 303"/>
                  <a:gd name="T1" fmla="*/ 36 h 337"/>
                  <a:gd name="T2" fmla="*/ 24 w 303"/>
                  <a:gd name="T3" fmla="*/ 67 h 337"/>
                  <a:gd name="T4" fmla="*/ 107 w 303"/>
                  <a:gd name="T5" fmla="*/ 107 h 337"/>
                  <a:gd name="T6" fmla="*/ 107 w 303"/>
                  <a:gd name="T7" fmla="*/ 170 h 337"/>
                  <a:gd name="T8" fmla="*/ 101 w 303"/>
                  <a:gd name="T9" fmla="*/ 230 h 337"/>
                  <a:gd name="T10" fmla="*/ 129 w 303"/>
                  <a:gd name="T11" fmla="*/ 287 h 337"/>
                  <a:gd name="T12" fmla="*/ 165 w 303"/>
                  <a:gd name="T13" fmla="*/ 327 h 337"/>
                  <a:gd name="T14" fmla="*/ 184 w 303"/>
                  <a:gd name="T15" fmla="*/ 334 h 337"/>
                  <a:gd name="T16" fmla="*/ 184 w 303"/>
                  <a:gd name="T17" fmla="*/ 320 h 337"/>
                  <a:gd name="T18" fmla="*/ 199 w 303"/>
                  <a:gd name="T19" fmla="*/ 277 h 337"/>
                  <a:gd name="T20" fmla="*/ 222 w 303"/>
                  <a:gd name="T21" fmla="*/ 256 h 337"/>
                  <a:gd name="T22" fmla="*/ 241 w 303"/>
                  <a:gd name="T23" fmla="*/ 256 h 337"/>
                  <a:gd name="T24" fmla="*/ 258 w 303"/>
                  <a:gd name="T25" fmla="*/ 256 h 337"/>
                  <a:gd name="T26" fmla="*/ 301 w 303"/>
                  <a:gd name="T27" fmla="*/ 240 h 337"/>
                  <a:gd name="T28" fmla="*/ 278 w 303"/>
                  <a:gd name="T29" fmla="*/ 197 h 337"/>
                  <a:gd name="T30" fmla="*/ 292 w 303"/>
                  <a:gd name="T31" fmla="*/ 163 h 337"/>
                  <a:gd name="T32" fmla="*/ 288 w 303"/>
                  <a:gd name="T33" fmla="*/ 148 h 337"/>
                  <a:gd name="T34" fmla="*/ 54 w 303"/>
                  <a:gd name="T35" fmla="*/ 0 h 337"/>
                  <a:gd name="T36" fmla="*/ 32 w 303"/>
                  <a:gd name="T37" fmla="*/ 36 h 3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03" h="337">
                    <a:moveTo>
                      <a:pt x="32" y="36"/>
                    </a:moveTo>
                    <a:cubicBezTo>
                      <a:pt x="5" y="36"/>
                      <a:pt x="0" y="63"/>
                      <a:pt x="24" y="67"/>
                    </a:cubicBezTo>
                    <a:cubicBezTo>
                      <a:pt x="48" y="72"/>
                      <a:pt x="98" y="72"/>
                      <a:pt x="107" y="107"/>
                    </a:cubicBezTo>
                    <a:cubicBezTo>
                      <a:pt x="115" y="143"/>
                      <a:pt x="81" y="153"/>
                      <a:pt x="107" y="170"/>
                    </a:cubicBezTo>
                    <a:cubicBezTo>
                      <a:pt x="132" y="187"/>
                      <a:pt x="101" y="206"/>
                      <a:pt x="101" y="230"/>
                    </a:cubicBezTo>
                    <a:cubicBezTo>
                      <a:pt x="101" y="254"/>
                      <a:pt x="112" y="274"/>
                      <a:pt x="129" y="287"/>
                    </a:cubicBezTo>
                    <a:cubicBezTo>
                      <a:pt x="146" y="300"/>
                      <a:pt x="164" y="317"/>
                      <a:pt x="165" y="327"/>
                    </a:cubicBezTo>
                    <a:cubicBezTo>
                      <a:pt x="166" y="337"/>
                      <a:pt x="184" y="334"/>
                      <a:pt x="184" y="334"/>
                    </a:cubicBezTo>
                    <a:cubicBezTo>
                      <a:pt x="184" y="334"/>
                      <a:pt x="182" y="329"/>
                      <a:pt x="184" y="320"/>
                    </a:cubicBezTo>
                    <a:cubicBezTo>
                      <a:pt x="185" y="312"/>
                      <a:pt x="199" y="302"/>
                      <a:pt x="199" y="277"/>
                    </a:cubicBezTo>
                    <a:cubicBezTo>
                      <a:pt x="199" y="253"/>
                      <a:pt x="212" y="254"/>
                      <a:pt x="222" y="256"/>
                    </a:cubicBezTo>
                    <a:cubicBezTo>
                      <a:pt x="227" y="257"/>
                      <a:pt x="235" y="256"/>
                      <a:pt x="241" y="256"/>
                    </a:cubicBezTo>
                    <a:cubicBezTo>
                      <a:pt x="248" y="256"/>
                      <a:pt x="255" y="255"/>
                      <a:pt x="258" y="256"/>
                    </a:cubicBezTo>
                    <a:cubicBezTo>
                      <a:pt x="264" y="257"/>
                      <a:pt x="298" y="257"/>
                      <a:pt x="301" y="240"/>
                    </a:cubicBezTo>
                    <a:cubicBezTo>
                      <a:pt x="303" y="223"/>
                      <a:pt x="278" y="197"/>
                      <a:pt x="278" y="197"/>
                    </a:cubicBezTo>
                    <a:cubicBezTo>
                      <a:pt x="278" y="197"/>
                      <a:pt x="292" y="173"/>
                      <a:pt x="292" y="163"/>
                    </a:cubicBezTo>
                    <a:cubicBezTo>
                      <a:pt x="292" y="160"/>
                      <a:pt x="291" y="155"/>
                      <a:pt x="288" y="148"/>
                    </a:cubicBezTo>
                    <a:cubicBezTo>
                      <a:pt x="219" y="87"/>
                      <a:pt x="140" y="37"/>
                      <a:pt x="54" y="0"/>
                    </a:cubicBezTo>
                    <a:cubicBezTo>
                      <a:pt x="54" y="14"/>
                      <a:pt x="51" y="36"/>
                      <a:pt x="32" y="36"/>
                    </a:cubicBezTo>
                  </a:path>
                </a:pathLst>
              </a:custGeom>
              <a:solidFill>
                <a:srgbClr val="E2E2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a:bodyPr>
              <a:lstStyle/>
              <a:p>
                <a:endParaRPr lang="en-US" sz="1350"/>
              </a:p>
            </p:txBody>
          </p:sp>
          <p:sp>
            <p:nvSpPr>
              <p:cNvPr id="381" name="Freeform 128">
                <a:extLst>
                  <a:ext uri="{FF2B5EF4-FFF2-40B4-BE49-F238E27FC236}">
                    <a16:creationId xmlns:a16="http://schemas.microsoft.com/office/drawing/2014/main" id="{C118359F-8239-8042-803C-D65CDD9C1A83}"/>
                  </a:ext>
                </a:extLst>
              </p:cNvPr>
              <p:cNvSpPr>
                <a:spLocks/>
              </p:cNvSpPr>
              <p:nvPr/>
            </p:nvSpPr>
            <p:spPr bwMode="auto">
              <a:xfrm>
                <a:off x="-9439275" y="5807075"/>
                <a:ext cx="825500" cy="1549400"/>
              </a:xfrm>
              <a:custGeom>
                <a:avLst/>
                <a:gdLst>
                  <a:gd name="T0" fmla="*/ 187 w 220"/>
                  <a:gd name="T1" fmla="*/ 40 h 413"/>
                  <a:gd name="T2" fmla="*/ 101 w 220"/>
                  <a:gd name="T3" fmla="*/ 10 h 413"/>
                  <a:gd name="T4" fmla="*/ 101 w 220"/>
                  <a:gd name="T5" fmla="*/ 107 h 413"/>
                  <a:gd name="T6" fmla="*/ 54 w 220"/>
                  <a:gd name="T7" fmla="*/ 211 h 413"/>
                  <a:gd name="T8" fmla="*/ 51 w 220"/>
                  <a:gd name="T9" fmla="*/ 319 h 413"/>
                  <a:gd name="T10" fmla="*/ 127 w 220"/>
                  <a:gd name="T11" fmla="*/ 351 h 413"/>
                  <a:gd name="T12" fmla="*/ 156 w 220"/>
                  <a:gd name="T13" fmla="*/ 413 h 413"/>
                  <a:gd name="T14" fmla="*/ 220 w 220"/>
                  <a:gd name="T15" fmla="*/ 88 h 413"/>
                  <a:gd name="T16" fmla="*/ 220 w 220"/>
                  <a:gd name="T17" fmla="*/ 77 h 413"/>
                  <a:gd name="T18" fmla="*/ 187 w 220"/>
                  <a:gd name="T19" fmla="*/ 40 h 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0" h="413">
                    <a:moveTo>
                      <a:pt x="187" y="40"/>
                    </a:moveTo>
                    <a:cubicBezTo>
                      <a:pt x="138" y="0"/>
                      <a:pt x="106" y="0"/>
                      <a:pt x="101" y="10"/>
                    </a:cubicBezTo>
                    <a:cubicBezTo>
                      <a:pt x="97" y="21"/>
                      <a:pt x="136" y="60"/>
                      <a:pt x="101" y="107"/>
                    </a:cubicBezTo>
                    <a:cubicBezTo>
                      <a:pt x="67" y="154"/>
                      <a:pt x="41" y="173"/>
                      <a:pt x="54" y="211"/>
                    </a:cubicBezTo>
                    <a:cubicBezTo>
                      <a:pt x="67" y="250"/>
                      <a:pt x="0" y="284"/>
                      <a:pt x="51" y="319"/>
                    </a:cubicBezTo>
                    <a:cubicBezTo>
                      <a:pt x="101" y="353"/>
                      <a:pt x="91" y="353"/>
                      <a:pt x="127" y="351"/>
                    </a:cubicBezTo>
                    <a:cubicBezTo>
                      <a:pt x="163" y="349"/>
                      <a:pt x="158" y="405"/>
                      <a:pt x="156" y="413"/>
                    </a:cubicBezTo>
                    <a:cubicBezTo>
                      <a:pt x="197" y="313"/>
                      <a:pt x="220" y="203"/>
                      <a:pt x="220" y="88"/>
                    </a:cubicBezTo>
                    <a:cubicBezTo>
                      <a:pt x="220" y="84"/>
                      <a:pt x="220" y="81"/>
                      <a:pt x="220" y="77"/>
                    </a:cubicBezTo>
                    <a:cubicBezTo>
                      <a:pt x="214" y="67"/>
                      <a:pt x="205" y="55"/>
                      <a:pt x="187" y="40"/>
                    </a:cubicBezTo>
                  </a:path>
                </a:pathLst>
              </a:custGeom>
              <a:solidFill>
                <a:srgbClr val="E2E2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a:bodyPr>
              <a:lstStyle/>
              <a:p>
                <a:endParaRPr lang="en-US" sz="1350"/>
              </a:p>
            </p:txBody>
          </p:sp>
          <p:sp>
            <p:nvSpPr>
              <p:cNvPr id="382" name="Freeform 129">
                <a:extLst>
                  <a:ext uri="{FF2B5EF4-FFF2-40B4-BE49-F238E27FC236}">
                    <a16:creationId xmlns:a16="http://schemas.microsoft.com/office/drawing/2014/main" id="{8817D89A-0EB2-6E40-BA27-7EB38A116D3E}"/>
                  </a:ext>
                </a:extLst>
              </p:cNvPr>
              <p:cNvSpPr>
                <a:spLocks noEditPoints="1"/>
              </p:cNvSpPr>
              <p:nvPr/>
            </p:nvSpPr>
            <p:spPr bwMode="auto">
              <a:xfrm>
                <a:off x="-11239500" y="3008312"/>
                <a:ext cx="1196975" cy="704850"/>
              </a:xfrm>
              <a:custGeom>
                <a:avLst/>
                <a:gdLst>
                  <a:gd name="T0" fmla="*/ 319 w 319"/>
                  <a:gd name="T1" fmla="*/ 127 h 188"/>
                  <a:gd name="T2" fmla="*/ 319 w 319"/>
                  <a:gd name="T3" fmla="*/ 127 h 188"/>
                  <a:gd name="T4" fmla="*/ 319 w 319"/>
                  <a:gd name="T5" fmla="*/ 127 h 188"/>
                  <a:gd name="T6" fmla="*/ 178 w 319"/>
                  <a:gd name="T7" fmla="*/ 124 h 188"/>
                  <a:gd name="T8" fmla="*/ 233 w 319"/>
                  <a:gd name="T9" fmla="*/ 188 h 188"/>
                  <a:gd name="T10" fmla="*/ 235 w 319"/>
                  <a:gd name="T11" fmla="*/ 160 h 188"/>
                  <a:gd name="T12" fmla="*/ 178 w 319"/>
                  <a:gd name="T13" fmla="*/ 124 h 188"/>
                  <a:gd name="T14" fmla="*/ 0 w 319"/>
                  <a:gd name="T15" fmla="*/ 0 h 188"/>
                  <a:gd name="T16" fmla="*/ 145 w 319"/>
                  <a:gd name="T17" fmla="*/ 93 h 188"/>
                  <a:gd name="T18" fmla="*/ 160 w 319"/>
                  <a:gd name="T19" fmla="*/ 89 h 188"/>
                  <a:gd name="T20" fmla="*/ 182 w 319"/>
                  <a:gd name="T21" fmla="*/ 54 h 188"/>
                  <a:gd name="T22" fmla="*/ 0 w 319"/>
                  <a:gd name="T23" fmla="*/ 0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19" h="188">
                    <a:moveTo>
                      <a:pt x="319" y="127"/>
                    </a:moveTo>
                    <a:cubicBezTo>
                      <a:pt x="319" y="127"/>
                      <a:pt x="319" y="127"/>
                      <a:pt x="319" y="127"/>
                    </a:cubicBezTo>
                    <a:cubicBezTo>
                      <a:pt x="319" y="127"/>
                      <a:pt x="319" y="127"/>
                      <a:pt x="319" y="127"/>
                    </a:cubicBezTo>
                    <a:moveTo>
                      <a:pt x="178" y="124"/>
                    </a:moveTo>
                    <a:cubicBezTo>
                      <a:pt x="197" y="144"/>
                      <a:pt x="216" y="165"/>
                      <a:pt x="233" y="188"/>
                    </a:cubicBezTo>
                    <a:cubicBezTo>
                      <a:pt x="236" y="181"/>
                      <a:pt x="237" y="172"/>
                      <a:pt x="235" y="160"/>
                    </a:cubicBezTo>
                    <a:cubicBezTo>
                      <a:pt x="228" y="135"/>
                      <a:pt x="202" y="128"/>
                      <a:pt x="178" y="124"/>
                    </a:cubicBezTo>
                    <a:moveTo>
                      <a:pt x="0" y="0"/>
                    </a:moveTo>
                    <a:cubicBezTo>
                      <a:pt x="52" y="21"/>
                      <a:pt x="100" y="52"/>
                      <a:pt x="145" y="93"/>
                    </a:cubicBezTo>
                    <a:cubicBezTo>
                      <a:pt x="149" y="90"/>
                      <a:pt x="154" y="89"/>
                      <a:pt x="160" y="89"/>
                    </a:cubicBezTo>
                    <a:cubicBezTo>
                      <a:pt x="179" y="89"/>
                      <a:pt x="182" y="67"/>
                      <a:pt x="182" y="54"/>
                    </a:cubicBezTo>
                    <a:cubicBezTo>
                      <a:pt x="125" y="29"/>
                      <a:pt x="64" y="11"/>
                      <a:pt x="0" y="0"/>
                    </a:cubicBezTo>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fontScale="47500" lnSpcReduction="20000"/>
              </a:bodyPr>
              <a:lstStyle/>
              <a:p>
                <a:endParaRPr lang="en-US" sz="1350"/>
              </a:p>
            </p:txBody>
          </p:sp>
          <p:sp>
            <p:nvSpPr>
              <p:cNvPr id="383" name="Freeform 130">
                <a:extLst>
                  <a:ext uri="{FF2B5EF4-FFF2-40B4-BE49-F238E27FC236}">
                    <a16:creationId xmlns:a16="http://schemas.microsoft.com/office/drawing/2014/main" id="{3F66A2F8-16D2-8E45-8609-AB0E46CA0C64}"/>
                  </a:ext>
                </a:extLst>
              </p:cNvPr>
              <p:cNvSpPr>
                <a:spLocks noEditPoints="1"/>
              </p:cNvSpPr>
              <p:nvPr/>
            </p:nvSpPr>
            <p:spPr bwMode="auto">
              <a:xfrm>
                <a:off x="-8632825" y="5773737"/>
                <a:ext cx="19050" cy="660400"/>
              </a:xfrm>
              <a:custGeom>
                <a:avLst/>
                <a:gdLst>
                  <a:gd name="T0" fmla="*/ 2 w 5"/>
                  <a:gd name="T1" fmla="*/ 175 h 176"/>
                  <a:gd name="T2" fmla="*/ 3 w 5"/>
                  <a:gd name="T3" fmla="*/ 160 h 176"/>
                  <a:gd name="T4" fmla="*/ 3 w 5"/>
                  <a:gd name="T5" fmla="*/ 158 h 176"/>
                  <a:gd name="T6" fmla="*/ 3 w 5"/>
                  <a:gd name="T7" fmla="*/ 156 h 176"/>
                  <a:gd name="T8" fmla="*/ 3 w 5"/>
                  <a:gd name="T9" fmla="*/ 153 h 176"/>
                  <a:gd name="T10" fmla="*/ 3 w 5"/>
                  <a:gd name="T11" fmla="*/ 152 h 176"/>
                  <a:gd name="T12" fmla="*/ 4 w 5"/>
                  <a:gd name="T13" fmla="*/ 150 h 176"/>
                  <a:gd name="T14" fmla="*/ 4 w 5"/>
                  <a:gd name="T15" fmla="*/ 147 h 176"/>
                  <a:gd name="T16" fmla="*/ 4 w 5"/>
                  <a:gd name="T17" fmla="*/ 145 h 176"/>
                  <a:gd name="T18" fmla="*/ 4 w 5"/>
                  <a:gd name="T19" fmla="*/ 140 h 176"/>
                  <a:gd name="T20" fmla="*/ 4 w 5"/>
                  <a:gd name="T21" fmla="*/ 137 h 176"/>
                  <a:gd name="T22" fmla="*/ 4 w 5"/>
                  <a:gd name="T23" fmla="*/ 135 h 176"/>
                  <a:gd name="T24" fmla="*/ 4 w 5"/>
                  <a:gd name="T25" fmla="*/ 133 h 176"/>
                  <a:gd name="T26" fmla="*/ 5 w 5"/>
                  <a:gd name="T27" fmla="*/ 130 h 176"/>
                  <a:gd name="T28" fmla="*/ 5 w 5"/>
                  <a:gd name="T29" fmla="*/ 129 h 176"/>
                  <a:gd name="T30" fmla="*/ 5 w 5"/>
                  <a:gd name="T31" fmla="*/ 127 h 176"/>
                  <a:gd name="T32" fmla="*/ 5 w 5"/>
                  <a:gd name="T33" fmla="*/ 123 h 176"/>
                  <a:gd name="T34" fmla="*/ 5 w 5"/>
                  <a:gd name="T35" fmla="*/ 122 h 176"/>
                  <a:gd name="T36" fmla="*/ 5 w 5"/>
                  <a:gd name="T37" fmla="*/ 118 h 176"/>
                  <a:gd name="T38" fmla="*/ 5 w 5"/>
                  <a:gd name="T39" fmla="*/ 115 h 176"/>
                  <a:gd name="T40" fmla="*/ 5 w 5"/>
                  <a:gd name="T41" fmla="*/ 114 h 176"/>
                  <a:gd name="T42" fmla="*/ 5 w 5"/>
                  <a:gd name="T43" fmla="*/ 112 h 176"/>
                  <a:gd name="T44" fmla="*/ 5 w 5"/>
                  <a:gd name="T45" fmla="*/ 96 h 176"/>
                  <a:gd name="T46" fmla="*/ 5 w 5"/>
                  <a:gd name="T47" fmla="*/ 94 h 176"/>
                  <a:gd name="T48" fmla="*/ 5 w 5"/>
                  <a:gd name="T49" fmla="*/ 90 h 176"/>
                  <a:gd name="T50" fmla="*/ 5 w 5"/>
                  <a:gd name="T51" fmla="*/ 89 h 176"/>
                  <a:gd name="T52" fmla="*/ 5 w 5"/>
                  <a:gd name="T53" fmla="*/ 87 h 176"/>
                  <a:gd name="T54" fmla="*/ 5 w 5"/>
                  <a:gd name="T55" fmla="*/ 83 h 176"/>
                  <a:gd name="T56" fmla="*/ 5 w 5"/>
                  <a:gd name="T57" fmla="*/ 82 h 176"/>
                  <a:gd name="T58" fmla="*/ 5 w 5"/>
                  <a:gd name="T59" fmla="*/ 80 h 176"/>
                  <a:gd name="T60" fmla="*/ 5 w 5"/>
                  <a:gd name="T61" fmla="*/ 77 h 176"/>
                  <a:gd name="T62" fmla="*/ 5 w 5"/>
                  <a:gd name="T63" fmla="*/ 76 h 176"/>
                  <a:gd name="T64" fmla="*/ 5 w 5"/>
                  <a:gd name="T65" fmla="*/ 73 h 176"/>
                  <a:gd name="T66" fmla="*/ 5 w 5"/>
                  <a:gd name="T67" fmla="*/ 70 h 176"/>
                  <a:gd name="T68" fmla="*/ 5 w 5"/>
                  <a:gd name="T69" fmla="*/ 69 h 176"/>
                  <a:gd name="T70" fmla="*/ 5 w 5"/>
                  <a:gd name="T71" fmla="*/ 67 h 176"/>
                  <a:gd name="T72" fmla="*/ 4 w 5"/>
                  <a:gd name="T73" fmla="*/ 62 h 176"/>
                  <a:gd name="T74" fmla="*/ 4 w 5"/>
                  <a:gd name="T75" fmla="*/ 60 h 176"/>
                  <a:gd name="T76" fmla="*/ 4 w 5"/>
                  <a:gd name="T77" fmla="*/ 58 h 176"/>
                  <a:gd name="T78" fmla="*/ 4 w 5"/>
                  <a:gd name="T79" fmla="*/ 55 h 176"/>
                  <a:gd name="T80" fmla="*/ 4 w 5"/>
                  <a:gd name="T81" fmla="*/ 54 h 176"/>
                  <a:gd name="T82" fmla="*/ 4 w 5"/>
                  <a:gd name="T83" fmla="*/ 52 h 176"/>
                  <a:gd name="T84" fmla="*/ 4 w 5"/>
                  <a:gd name="T85" fmla="*/ 48 h 176"/>
                  <a:gd name="T86" fmla="*/ 4 w 5"/>
                  <a:gd name="T87" fmla="*/ 47 h 176"/>
                  <a:gd name="T88" fmla="*/ 4 w 5"/>
                  <a:gd name="T89" fmla="*/ 45 h 176"/>
                  <a:gd name="T90" fmla="*/ 3 w 5"/>
                  <a:gd name="T91" fmla="*/ 42 h 176"/>
                  <a:gd name="T92" fmla="*/ 3 w 5"/>
                  <a:gd name="T93" fmla="*/ 40 h 176"/>
                  <a:gd name="T94" fmla="*/ 3 w 5"/>
                  <a:gd name="T95" fmla="*/ 38 h 176"/>
                  <a:gd name="T96" fmla="*/ 3 w 5"/>
                  <a:gd name="T97" fmla="*/ 35 h 176"/>
                  <a:gd name="T98" fmla="*/ 3 w 5"/>
                  <a:gd name="T99" fmla="*/ 34 h 176"/>
                  <a:gd name="T100" fmla="*/ 3 w 5"/>
                  <a:gd name="T101" fmla="*/ 32 h 176"/>
                  <a:gd name="T102" fmla="*/ 2 w 5"/>
                  <a:gd name="T103" fmla="*/ 25 h 176"/>
                  <a:gd name="T104" fmla="*/ 2 w 5"/>
                  <a:gd name="T105" fmla="*/ 24 h 176"/>
                  <a:gd name="T106" fmla="*/ 2 w 5"/>
                  <a:gd name="T107" fmla="*/ 22 h 176"/>
                  <a:gd name="T108" fmla="*/ 2 w 5"/>
                  <a:gd name="T109" fmla="*/ 19 h 176"/>
                  <a:gd name="T110" fmla="*/ 1 w 5"/>
                  <a:gd name="T111" fmla="*/ 15 h 176"/>
                  <a:gd name="T112" fmla="*/ 1 w 5"/>
                  <a:gd name="T113" fmla="*/ 13 h 176"/>
                  <a:gd name="T114" fmla="*/ 1 w 5"/>
                  <a:gd name="T115" fmla="*/ 10 h 176"/>
                  <a:gd name="T116" fmla="*/ 0 w 5"/>
                  <a:gd name="T117" fmla="*/ 3 h 176"/>
                  <a:gd name="T118" fmla="*/ 0 w 5"/>
                  <a:gd name="T119" fmla="*/ 1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 h="176">
                    <a:moveTo>
                      <a:pt x="1" y="176"/>
                    </a:moveTo>
                    <a:cubicBezTo>
                      <a:pt x="1" y="176"/>
                      <a:pt x="1" y="176"/>
                      <a:pt x="1" y="176"/>
                    </a:cubicBezTo>
                    <a:cubicBezTo>
                      <a:pt x="1" y="176"/>
                      <a:pt x="1" y="176"/>
                      <a:pt x="1" y="176"/>
                    </a:cubicBezTo>
                    <a:moveTo>
                      <a:pt x="2" y="175"/>
                    </a:moveTo>
                    <a:cubicBezTo>
                      <a:pt x="2" y="175"/>
                      <a:pt x="2" y="175"/>
                      <a:pt x="2" y="175"/>
                    </a:cubicBezTo>
                    <a:cubicBezTo>
                      <a:pt x="2" y="175"/>
                      <a:pt x="2" y="175"/>
                      <a:pt x="2" y="175"/>
                    </a:cubicBezTo>
                    <a:moveTo>
                      <a:pt x="2" y="174"/>
                    </a:moveTo>
                    <a:cubicBezTo>
                      <a:pt x="2" y="174"/>
                      <a:pt x="2" y="174"/>
                      <a:pt x="2" y="174"/>
                    </a:cubicBezTo>
                    <a:cubicBezTo>
                      <a:pt x="2" y="174"/>
                      <a:pt x="2" y="174"/>
                      <a:pt x="2" y="174"/>
                    </a:cubicBezTo>
                    <a:moveTo>
                      <a:pt x="3" y="160"/>
                    </a:moveTo>
                    <a:cubicBezTo>
                      <a:pt x="3" y="160"/>
                      <a:pt x="3" y="160"/>
                      <a:pt x="3" y="160"/>
                    </a:cubicBezTo>
                    <a:cubicBezTo>
                      <a:pt x="3" y="160"/>
                      <a:pt x="3" y="160"/>
                      <a:pt x="3" y="160"/>
                    </a:cubicBezTo>
                    <a:moveTo>
                      <a:pt x="3" y="158"/>
                    </a:moveTo>
                    <a:cubicBezTo>
                      <a:pt x="3" y="158"/>
                      <a:pt x="3" y="159"/>
                      <a:pt x="3" y="159"/>
                    </a:cubicBezTo>
                    <a:cubicBezTo>
                      <a:pt x="3" y="159"/>
                      <a:pt x="3" y="158"/>
                      <a:pt x="3" y="158"/>
                    </a:cubicBezTo>
                    <a:moveTo>
                      <a:pt x="3" y="157"/>
                    </a:moveTo>
                    <a:cubicBezTo>
                      <a:pt x="3" y="157"/>
                      <a:pt x="3" y="157"/>
                      <a:pt x="3" y="157"/>
                    </a:cubicBezTo>
                    <a:cubicBezTo>
                      <a:pt x="3" y="157"/>
                      <a:pt x="3" y="157"/>
                      <a:pt x="3" y="157"/>
                    </a:cubicBezTo>
                    <a:moveTo>
                      <a:pt x="3" y="156"/>
                    </a:moveTo>
                    <a:cubicBezTo>
                      <a:pt x="3" y="156"/>
                      <a:pt x="3" y="156"/>
                      <a:pt x="3" y="156"/>
                    </a:cubicBezTo>
                    <a:cubicBezTo>
                      <a:pt x="3" y="156"/>
                      <a:pt x="3" y="156"/>
                      <a:pt x="3" y="156"/>
                    </a:cubicBezTo>
                    <a:moveTo>
                      <a:pt x="3" y="154"/>
                    </a:moveTo>
                    <a:cubicBezTo>
                      <a:pt x="3" y="155"/>
                      <a:pt x="3" y="155"/>
                      <a:pt x="3" y="155"/>
                    </a:cubicBezTo>
                    <a:cubicBezTo>
                      <a:pt x="3" y="155"/>
                      <a:pt x="3" y="155"/>
                      <a:pt x="3" y="154"/>
                    </a:cubicBezTo>
                    <a:moveTo>
                      <a:pt x="3" y="153"/>
                    </a:moveTo>
                    <a:cubicBezTo>
                      <a:pt x="3" y="153"/>
                      <a:pt x="3" y="153"/>
                      <a:pt x="3" y="154"/>
                    </a:cubicBezTo>
                    <a:cubicBezTo>
                      <a:pt x="3" y="153"/>
                      <a:pt x="3" y="153"/>
                      <a:pt x="3" y="153"/>
                    </a:cubicBezTo>
                    <a:moveTo>
                      <a:pt x="3" y="152"/>
                    </a:moveTo>
                    <a:cubicBezTo>
                      <a:pt x="3" y="152"/>
                      <a:pt x="3" y="152"/>
                      <a:pt x="3" y="152"/>
                    </a:cubicBezTo>
                    <a:cubicBezTo>
                      <a:pt x="3" y="152"/>
                      <a:pt x="3" y="152"/>
                      <a:pt x="3" y="152"/>
                    </a:cubicBezTo>
                    <a:moveTo>
                      <a:pt x="3" y="151"/>
                    </a:moveTo>
                    <a:cubicBezTo>
                      <a:pt x="3" y="151"/>
                      <a:pt x="3" y="151"/>
                      <a:pt x="3" y="151"/>
                    </a:cubicBezTo>
                    <a:cubicBezTo>
                      <a:pt x="3" y="151"/>
                      <a:pt x="3" y="151"/>
                      <a:pt x="3" y="151"/>
                    </a:cubicBezTo>
                    <a:moveTo>
                      <a:pt x="4" y="149"/>
                    </a:moveTo>
                    <a:cubicBezTo>
                      <a:pt x="4" y="149"/>
                      <a:pt x="4" y="150"/>
                      <a:pt x="4" y="150"/>
                    </a:cubicBezTo>
                    <a:cubicBezTo>
                      <a:pt x="4" y="150"/>
                      <a:pt x="4" y="149"/>
                      <a:pt x="4" y="149"/>
                    </a:cubicBezTo>
                    <a:moveTo>
                      <a:pt x="4" y="148"/>
                    </a:moveTo>
                    <a:cubicBezTo>
                      <a:pt x="4" y="148"/>
                      <a:pt x="4" y="148"/>
                      <a:pt x="4" y="148"/>
                    </a:cubicBezTo>
                    <a:cubicBezTo>
                      <a:pt x="4" y="148"/>
                      <a:pt x="4" y="148"/>
                      <a:pt x="4" y="148"/>
                    </a:cubicBezTo>
                    <a:moveTo>
                      <a:pt x="4" y="147"/>
                    </a:moveTo>
                    <a:cubicBezTo>
                      <a:pt x="4" y="147"/>
                      <a:pt x="4" y="147"/>
                      <a:pt x="4" y="147"/>
                    </a:cubicBezTo>
                    <a:cubicBezTo>
                      <a:pt x="4" y="147"/>
                      <a:pt x="4" y="147"/>
                      <a:pt x="4" y="147"/>
                    </a:cubicBezTo>
                    <a:moveTo>
                      <a:pt x="4" y="145"/>
                    </a:moveTo>
                    <a:cubicBezTo>
                      <a:pt x="4" y="146"/>
                      <a:pt x="4" y="146"/>
                      <a:pt x="4" y="146"/>
                    </a:cubicBezTo>
                    <a:cubicBezTo>
                      <a:pt x="4" y="146"/>
                      <a:pt x="4" y="146"/>
                      <a:pt x="4" y="145"/>
                    </a:cubicBezTo>
                    <a:moveTo>
                      <a:pt x="4" y="144"/>
                    </a:moveTo>
                    <a:cubicBezTo>
                      <a:pt x="4" y="144"/>
                      <a:pt x="4" y="144"/>
                      <a:pt x="4" y="144"/>
                    </a:cubicBezTo>
                    <a:cubicBezTo>
                      <a:pt x="4" y="144"/>
                      <a:pt x="4" y="144"/>
                      <a:pt x="4" y="144"/>
                    </a:cubicBezTo>
                    <a:moveTo>
                      <a:pt x="4" y="139"/>
                    </a:moveTo>
                    <a:cubicBezTo>
                      <a:pt x="4" y="139"/>
                      <a:pt x="4" y="140"/>
                      <a:pt x="4" y="140"/>
                    </a:cubicBezTo>
                    <a:cubicBezTo>
                      <a:pt x="4" y="140"/>
                      <a:pt x="4" y="139"/>
                      <a:pt x="4" y="139"/>
                    </a:cubicBezTo>
                    <a:moveTo>
                      <a:pt x="4" y="138"/>
                    </a:moveTo>
                    <a:cubicBezTo>
                      <a:pt x="4" y="138"/>
                      <a:pt x="4" y="138"/>
                      <a:pt x="4" y="139"/>
                    </a:cubicBezTo>
                    <a:cubicBezTo>
                      <a:pt x="4" y="138"/>
                      <a:pt x="4" y="138"/>
                      <a:pt x="4" y="138"/>
                    </a:cubicBezTo>
                    <a:moveTo>
                      <a:pt x="4" y="137"/>
                    </a:moveTo>
                    <a:cubicBezTo>
                      <a:pt x="4" y="137"/>
                      <a:pt x="4" y="137"/>
                      <a:pt x="4" y="137"/>
                    </a:cubicBezTo>
                    <a:cubicBezTo>
                      <a:pt x="4" y="137"/>
                      <a:pt x="4" y="137"/>
                      <a:pt x="4" y="137"/>
                    </a:cubicBezTo>
                    <a:moveTo>
                      <a:pt x="4" y="135"/>
                    </a:moveTo>
                    <a:cubicBezTo>
                      <a:pt x="4" y="136"/>
                      <a:pt x="4" y="136"/>
                      <a:pt x="4" y="136"/>
                    </a:cubicBezTo>
                    <a:cubicBezTo>
                      <a:pt x="4" y="136"/>
                      <a:pt x="4" y="136"/>
                      <a:pt x="4" y="135"/>
                    </a:cubicBezTo>
                    <a:moveTo>
                      <a:pt x="4" y="134"/>
                    </a:moveTo>
                    <a:cubicBezTo>
                      <a:pt x="4" y="134"/>
                      <a:pt x="4" y="134"/>
                      <a:pt x="4" y="135"/>
                    </a:cubicBezTo>
                    <a:cubicBezTo>
                      <a:pt x="4" y="134"/>
                      <a:pt x="4" y="134"/>
                      <a:pt x="4" y="134"/>
                    </a:cubicBezTo>
                    <a:moveTo>
                      <a:pt x="4" y="133"/>
                    </a:moveTo>
                    <a:cubicBezTo>
                      <a:pt x="4" y="133"/>
                      <a:pt x="4" y="133"/>
                      <a:pt x="4" y="133"/>
                    </a:cubicBezTo>
                    <a:cubicBezTo>
                      <a:pt x="4" y="133"/>
                      <a:pt x="4" y="133"/>
                      <a:pt x="4" y="133"/>
                    </a:cubicBezTo>
                    <a:moveTo>
                      <a:pt x="4" y="131"/>
                    </a:moveTo>
                    <a:cubicBezTo>
                      <a:pt x="4" y="132"/>
                      <a:pt x="4" y="132"/>
                      <a:pt x="4" y="132"/>
                    </a:cubicBezTo>
                    <a:cubicBezTo>
                      <a:pt x="4" y="132"/>
                      <a:pt x="4" y="132"/>
                      <a:pt x="4" y="131"/>
                    </a:cubicBezTo>
                    <a:moveTo>
                      <a:pt x="5" y="130"/>
                    </a:moveTo>
                    <a:cubicBezTo>
                      <a:pt x="5" y="130"/>
                      <a:pt x="4" y="130"/>
                      <a:pt x="4" y="131"/>
                    </a:cubicBezTo>
                    <a:cubicBezTo>
                      <a:pt x="4" y="130"/>
                      <a:pt x="5" y="130"/>
                      <a:pt x="5" y="130"/>
                    </a:cubicBezTo>
                    <a:moveTo>
                      <a:pt x="5" y="129"/>
                    </a:moveTo>
                    <a:cubicBezTo>
                      <a:pt x="5" y="129"/>
                      <a:pt x="5" y="129"/>
                      <a:pt x="5" y="129"/>
                    </a:cubicBezTo>
                    <a:cubicBezTo>
                      <a:pt x="5" y="129"/>
                      <a:pt x="5" y="129"/>
                      <a:pt x="5" y="129"/>
                    </a:cubicBezTo>
                    <a:moveTo>
                      <a:pt x="5" y="127"/>
                    </a:moveTo>
                    <a:cubicBezTo>
                      <a:pt x="5" y="128"/>
                      <a:pt x="5" y="128"/>
                      <a:pt x="5" y="128"/>
                    </a:cubicBezTo>
                    <a:cubicBezTo>
                      <a:pt x="5" y="128"/>
                      <a:pt x="5" y="128"/>
                      <a:pt x="5" y="127"/>
                    </a:cubicBezTo>
                    <a:moveTo>
                      <a:pt x="5" y="126"/>
                    </a:moveTo>
                    <a:cubicBezTo>
                      <a:pt x="5" y="126"/>
                      <a:pt x="5" y="127"/>
                      <a:pt x="5" y="127"/>
                    </a:cubicBezTo>
                    <a:cubicBezTo>
                      <a:pt x="5" y="127"/>
                      <a:pt x="5" y="126"/>
                      <a:pt x="5" y="126"/>
                    </a:cubicBezTo>
                    <a:moveTo>
                      <a:pt x="5" y="125"/>
                    </a:moveTo>
                    <a:cubicBezTo>
                      <a:pt x="5" y="125"/>
                      <a:pt x="5" y="125"/>
                      <a:pt x="5" y="125"/>
                    </a:cubicBezTo>
                    <a:cubicBezTo>
                      <a:pt x="5" y="125"/>
                      <a:pt x="5" y="125"/>
                      <a:pt x="5" y="125"/>
                    </a:cubicBezTo>
                    <a:moveTo>
                      <a:pt x="5" y="123"/>
                    </a:moveTo>
                    <a:cubicBezTo>
                      <a:pt x="5" y="124"/>
                      <a:pt x="5" y="124"/>
                      <a:pt x="5" y="124"/>
                    </a:cubicBezTo>
                    <a:cubicBezTo>
                      <a:pt x="5" y="124"/>
                      <a:pt x="5" y="124"/>
                      <a:pt x="5" y="123"/>
                    </a:cubicBezTo>
                    <a:moveTo>
                      <a:pt x="5" y="122"/>
                    </a:moveTo>
                    <a:cubicBezTo>
                      <a:pt x="5" y="122"/>
                      <a:pt x="5" y="123"/>
                      <a:pt x="5" y="123"/>
                    </a:cubicBezTo>
                    <a:cubicBezTo>
                      <a:pt x="5" y="123"/>
                      <a:pt x="5" y="122"/>
                      <a:pt x="5" y="122"/>
                    </a:cubicBezTo>
                    <a:moveTo>
                      <a:pt x="5" y="121"/>
                    </a:moveTo>
                    <a:cubicBezTo>
                      <a:pt x="5" y="121"/>
                      <a:pt x="5" y="121"/>
                      <a:pt x="5" y="121"/>
                    </a:cubicBezTo>
                    <a:cubicBezTo>
                      <a:pt x="5" y="121"/>
                      <a:pt x="5" y="121"/>
                      <a:pt x="5" y="121"/>
                    </a:cubicBezTo>
                    <a:moveTo>
                      <a:pt x="5" y="118"/>
                    </a:moveTo>
                    <a:cubicBezTo>
                      <a:pt x="5" y="118"/>
                      <a:pt x="5" y="118"/>
                      <a:pt x="5" y="118"/>
                    </a:cubicBezTo>
                    <a:cubicBezTo>
                      <a:pt x="5" y="118"/>
                      <a:pt x="5" y="118"/>
                      <a:pt x="5" y="118"/>
                    </a:cubicBezTo>
                    <a:moveTo>
                      <a:pt x="5" y="116"/>
                    </a:moveTo>
                    <a:cubicBezTo>
                      <a:pt x="5" y="116"/>
                      <a:pt x="5" y="117"/>
                      <a:pt x="5" y="117"/>
                    </a:cubicBezTo>
                    <a:cubicBezTo>
                      <a:pt x="5" y="117"/>
                      <a:pt x="5" y="116"/>
                      <a:pt x="5" y="116"/>
                    </a:cubicBezTo>
                    <a:moveTo>
                      <a:pt x="5" y="115"/>
                    </a:moveTo>
                    <a:cubicBezTo>
                      <a:pt x="5" y="115"/>
                      <a:pt x="5" y="115"/>
                      <a:pt x="5" y="116"/>
                    </a:cubicBezTo>
                    <a:cubicBezTo>
                      <a:pt x="5" y="115"/>
                      <a:pt x="5" y="115"/>
                      <a:pt x="5" y="115"/>
                    </a:cubicBezTo>
                    <a:moveTo>
                      <a:pt x="5" y="114"/>
                    </a:moveTo>
                    <a:cubicBezTo>
                      <a:pt x="5" y="114"/>
                      <a:pt x="5" y="114"/>
                      <a:pt x="5" y="114"/>
                    </a:cubicBezTo>
                    <a:cubicBezTo>
                      <a:pt x="5" y="114"/>
                      <a:pt x="5" y="114"/>
                      <a:pt x="5" y="114"/>
                    </a:cubicBezTo>
                    <a:moveTo>
                      <a:pt x="5" y="112"/>
                    </a:moveTo>
                    <a:cubicBezTo>
                      <a:pt x="5" y="112"/>
                      <a:pt x="5" y="113"/>
                      <a:pt x="5" y="113"/>
                    </a:cubicBezTo>
                    <a:cubicBezTo>
                      <a:pt x="5" y="113"/>
                      <a:pt x="5" y="112"/>
                      <a:pt x="5" y="112"/>
                    </a:cubicBezTo>
                    <a:moveTo>
                      <a:pt x="5" y="111"/>
                    </a:moveTo>
                    <a:cubicBezTo>
                      <a:pt x="5" y="111"/>
                      <a:pt x="5" y="111"/>
                      <a:pt x="5" y="112"/>
                    </a:cubicBezTo>
                    <a:cubicBezTo>
                      <a:pt x="5" y="111"/>
                      <a:pt x="5" y="111"/>
                      <a:pt x="5" y="111"/>
                    </a:cubicBezTo>
                    <a:moveTo>
                      <a:pt x="5" y="96"/>
                    </a:moveTo>
                    <a:cubicBezTo>
                      <a:pt x="5" y="96"/>
                      <a:pt x="5" y="97"/>
                      <a:pt x="5" y="97"/>
                    </a:cubicBezTo>
                    <a:cubicBezTo>
                      <a:pt x="5" y="97"/>
                      <a:pt x="5" y="97"/>
                      <a:pt x="5" y="97"/>
                    </a:cubicBezTo>
                    <a:cubicBezTo>
                      <a:pt x="5" y="97"/>
                      <a:pt x="5" y="96"/>
                      <a:pt x="5" y="96"/>
                    </a:cubicBezTo>
                    <a:moveTo>
                      <a:pt x="5" y="94"/>
                    </a:moveTo>
                    <a:cubicBezTo>
                      <a:pt x="5" y="95"/>
                      <a:pt x="5" y="95"/>
                      <a:pt x="5" y="95"/>
                    </a:cubicBezTo>
                    <a:cubicBezTo>
                      <a:pt x="5" y="95"/>
                      <a:pt x="5" y="95"/>
                      <a:pt x="5" y="94"/>
                    </a:cubicBezTo>
                    <a:moveTo>
                      <a:pt x="5" y="93"/>
                    </a:moveTo>
                    <a:cubicBezTo>
                      <a:pt x="5" y="93"/>
                      <a:pt x="5" y="94"/>
                      <a:pt x="5" y="94"/>
                    </a:cubicBezTo>
                    <a:cubicBezTo>
                      <a:pt x="5" y="94"/>
                      <a:pt x="5" y="93"/>
                      <a:pt x="5" y="93"/>
                    </a:cubicBezTo>
                    <a:moveTo>
                      <a:pt x="5" y="92"/>
                    </a:moveTo>
                    <a:cubicBezTo>
                      <a:pt x="5" y="92"/>
                      <a:pt x="5" y="92"/>
                      <a:pt x="5" y="93"/>
                    </a:cubicBezTo>
                    <a:cubicBezTo>
                      <a:pt x="5" y="92"/>
                      <a:pt x="5" y="92"/>
                      <a:pt x="5" y="92"/>
                    </a:cubicBezTo>
                    <a:moveTo>
                      <a:pt x="5" y="90"/>
                    </a:moveTo>
                    <a:cubicBezTo>
                      <a:pt x="5" y="91"/>
                      <a:pt x="5" y="91"/>
                      <a:pt x="5" y="91"/>
                    </a:cubicBezTo>
                    <a:cubicBezTo>
                      <a:pt x="5" y="91"/>
                      <a:pt x="5" y="91"/>
                      <a:pt x="5" y="90"/>
                    </a:cubicBezTo>
                    <a:moveTo>
                      <a:pt x="5" y="89"/>
                    </a:moveTo>
                    <a:cubicBezTo>
                      <a:pt x="5" y="89"/>
                      <a:pt x="5" y="90"/>
                      <a:pt x="5" y="90"/>
                    </a:cubicBezTo>
                    <a:cubicBezTo>
                      <a:pt x="5" y="90"/>
                      <a:pt x="5" y="89"/>
                      <a:pt x="5" y="89"/>
                    </a:cubicBezTo>
                    <a:moveTo>
                      <a:pt x="5" y="88"/>
                    </a:moveTo>
                    <a:cubicBezTo>
                      <a:pt x="5" y="88"/>
                      <a:pt x="5" y="88"/>
                      <a:pt x="5" y="89"/>
                    </a:cubicBezTo>
                    <a:cubicBezTo>
                      <a:pt x="5" y="88"/>
                      <a:pt x="5" y="88"/>
                      <a:pt x="5" y="88"/>
                    </a:cubicBezTo>
                    <a:moveTo>
                      <a:pt x="5" y="86"/>
                    </a:moveTo>
                    <a:cubicBezTo>
                      <a:pt x="5" y="87"/>
                      <a:pt x="5" y="87"/>
                      <a:pt x="5" y="87"/>
                    </a:cubicBezTo>
                    <a:cubicBezTo>
                      <a:pt x="5" y="87"/>
                      <a:pt x="5" y="87"/>
                      <a:pt x="5" y="86"/>
                    </a:cubicBezTo>
                    <a:moveTo>
                      <a:pt x="5" y="85"/>
                    </a:moveTo>
                    <a:cubicBezTo>
                      <a:pt x="5" y="85"/>
                      <a:pt x="5" y="86"/>
                      <a:pt x="5" y="86"/>
                    </a:cubicBezTo>
                    <a:cubicBezTo>
                      <a:pt x="5" y="86"/>
                      <a:pt x="5" y="85"/>
                      <a:pt x="5" y="85"/>
                    </a:cubicBezTo>
                    <a:moveTo>
                      <a:pt x="5" y="83"/>
                    </a:moveTo>
                    <a:cubicBezTo>
                      <a:pt x="5" y="84"/>
                      <a:pt x="5" y="84"/>
                      <a:pt x="5" y="84"/>
                    </a:cubicBezTo>
                    <a:cubicBezTo>
                      <a:pt x="5" y="84"/>
                      <a:pt x="5" y="84"/>
                      <a:pt x="5" y="83"/>
                    </a:cubicBezTo>
                    <a:moveTo>
                      <a:pt x="5" y="82"/>
                    </a:moveTo>
                    <a:cubicBezTo>
                      <a:pt x="5" y="82"/>
                      <a:pt x="5" y="83"/>
                      <a:pt x="5" y="83"/>
                    </a:cubicBezTo>
                    <a:cubicBezTo>
                      <a:pt x="5" y="83"/>
                      <a:pt x="5" y="82"/>
                      <a:pt x="5" y="82"/>
                    </a:cubicBezTo>
                    <a:moveTo>
                      <a:pt x="5" y="81"/>
                    </a:moveTo>
                    <a:cubicBezTo>
                      <a:pt x="5" y="81"/>
                      <a:pt x="5" y="81"/>
                      <a:pt x="5" y="82"/>
                    </a:cubicBezTo>
                    <a:cubicBezTo>
                      <a:pt x="5" y="81"/>
                      <a:pt x="5" y="81"/>
                      <a:pt x="5" y="81"/>
                    </a:cubicBezTo>
                    <a:moveTo>
                      <a:pt x="5" y="79"/>
                    </a:moveTo>
                    <a:cubicBezTo>
                      <a:pt x="5" y="80"/>
                      <a:pt x="5" y="80"/>
                      <a:pt x="5" y="80"/>
                    </a:cubicBezTo>
                    <a:cubicBezTo>
                      <a:pt x="5" y="80"/>
                      <a:pt x="5" y="80"/>
                      <a:pt x="5" y="79"/>
                    </a:cubicBezTo>
                    <a:moveTo>
                      <a:pt x="5" y="78"/>
                    </a:moveTo>
                    <a:cubicBezTo>
                      <a:pt x="5" y="78"/>
                      <a:pt x="5" y="79"/>
                      <a:pt x="5" y="79"/>
                    </a:cubicBezTo>
                    <a:cubicBezTo>
                      <a:pt x="5" y="79"/>
                      <a:pt x="5" y="78"/>
                      <a:pt x="5" y="78"/>
                    </a:cubicBezTo>
                    <a:moveTo>
                      <a:pt x="5" y="77"/>
                    </a:moveTo>
                    <a:cubicBezTo>
                      <a:pt x="5" y="77"/>
                      <a:pt x="5" y="77"/>
                      <a:pt x="5" y="78"/>
                    </a:cubicBezTo>
                    <a:cubicBezTo>
                      <a:pt x="5" y="77"/>
                      <a:pt x="5" y="77"/>
                      <a:pt x="5" y="77"/>
                    </a:cubicBezTo>
                    <a:moveTo>
                      <a:pt x="5" y="76"/>
                    </a:moveTo>
                    <a:cubicBezTo>
                      <a:pt x="5" y="76"/>
                      <a:pt x="5" y="76"/>
                      <a:pt x="5" y="76"/>
                    </a:cubicBezTo>
                    <a:cubicBezTo>
                      <a:pt x="5" y="76"/>
                      <a:pt x="5" y="76"/>
                      <a:pt x="5" y="76"/>
                    </a:cubicBezTo>
                    <a:moveTo>
                      <a:pt x="5" y="74"/>
                    </a:moveTo>
                    <a:cubicBezTo>
                      <a:pt x="5" y="74"/>
                      <a:pt x="5" y="75"/>
                      <a:pt x="5" y="75"/>
                    </a:cubicBezTo>
                    <a:cubicBezTo>
                      <a:pt x="5" y="75"/>
                      <a:pt x="5" y="74"/>
                      <a:pt x="5" y="74"/>
                    </a:cubicBezTo>
                    <a:moveTo>
                      <a:pt x="5" y="72"/>
                    </a:moveTo>
                    <a:cubicBezTo>
                      <a:pt x="5" y="73"/>
                      <a:pt x="5" y="73"/>
                      <a:pt x="5" y="73"/>
                    </a:cubicBezTo>
                    <a:cubicBezTo>
                      <a:pt x="5" y="73"/>
                      <a:pt x="5" y="73"/>
                      <a:pt x="5" y="72"/>
                    </a:cubicBezTo>
                    <a:moveTo>
                      <a:pt x="5" y="71"/>
                    </a:moveTo>
                    <a:cubicBezTo>
                      <a:pt x="5" y="71"/>
                      <a:pt x="5" y="72"/>
                      <a:pt x="5" y="72"/>
                    </a:cubicBezTo>
                    <a:cubicBezTo>
                      <a:pt x="5" y="72"/>
                      <a:pt x="5" y="71"/>
                      <a:pt x="5" y="71"/>
                    </a:cubicBezTo>
                    <a:moveTo>
                      <a:pt x="5" y="70"/>
                    </a:moveTo>
                    <a:cubicBezTo>
                      <a:pt x="5" y="70"/>
                      <a:pt x="5" y="70"/>
                      <a:pt x="5" y="71"/>
                    </a:cubicBezTo>
                    <a:cubicBezTo>
                      <a:pt x="5" y="70"/>
                      <a:pt x="5" y="70"/>
                      <a:pt x="5" y="70"/>
                    </a:cubicBezTo>
                    <a:moveTo>
                      <a:pt x="5" y="69"/>
                    </a:moveTo>
                    <a:cubicBezTo>
                      <a:pt x="5" y="69"/>
                      <a:pt x="5" y="69"/>
                      <a:pt x="5" y="69"/>
                    </a:cubicBezTo>
                    <a:cubicBezTo>
                      <a:pt x="5" y="69"/>
                      <a:pt x="5" y="69"/>
                      <a:pt x="5" y="69"/>
                    </a:cubicBezTo>
                    <a:moveTo>
                      <a:pt x="5" y="67"/>
                    </a:moveTo>
                    <a:cubicBezTo>
                      <a:pt x="5" y="68"/>
                      <a:pt x="5" y="68"/>
                      <a:pt x="5" y="68"/>
                    </a:cubicBezTo>
                    <a:cubicBezTo>
                      <a:pt x="5" y="68"/>
                      <a:pt x="5" y="68"/>
                      <a:pt x="5" y="67"/>
                    </a:cubicBezTo>
                    <a:moveTo>
                      <a:pt x="5" y="66"/>
                    </a:moveTo>
                    <a:cubicBezTo>
                      <a:pt x="5" y="66"/>
                      <a:pt x="5" y="66"/>
                      <a:pt x="5" y="67"/>
                    </a:cubicBezTo>
                    <a:cubicBezTo>
                      <a:pt x="5" y="66"/>
                      <a:pt x="5" y="66"/>
                      <a:pt x="5" y="66"/>
                    </a:cubicBezTo>
                    <a:moveTo>
                      <a:pt x="5" y="65"/>
                    </a:moveTo>
                    <a:cubicBezTo>
                      <a:pt x="5" y="65"/>
                      <a:pt x="5" y="65"/>
                      <a:pt x="5" y="65"/>
                    </a:cubicBezTo>
                    <a:cubicBezTo>
                      <a:pt x="5" y="65"/>
                      <a:pt x="5" y="65"/>
                      <a:pt x="5" y="65"/>
                    </a:cubicBezTo>
                    <a:moveTo>
                      <a:pt x="4" y="62"/>
                    </a:moveTo>
                    <a:cubicBezTo>
                      <a:pt x="4" y="62"/>
                      <a:pt x="4" y="63"/>
                      <a:pt x="5" y="64"/>
                    </a:cubicBezTo>
                    <a:cubicBezTo>
                      <a:pt x="4" y="63"/>
                      <a:pt x="4" y="62"/>
                      <a:pt x="4" y="62"/>
                    </a:cubicBezTo>
                    <a:moveTo>
                      <a:pt x="4" y="60"/>
                    </a:moveTo>
                    <a:cubicBezTo>
                      <a:pt x="4" y="61"/>
                      <a:pt x="4" y="61"/>
                      <a:pt x="4" y="61"/>
                    </a:cubicBezTo>
                    <a:cubicBezTo>
                      <a:pt x="4" y="61"/>
                      <a:pt x="4" y="61"/>
                      <a:pt x="4" y="60"/>
                    </a:cubicBezTo>
                    <a:moveTo>
                      <a:pt x="4" y="59"/>
                    </a:moveTo>
                    <a:cubicBezTo>
                      <a:pt x="4" y="59"/>
                      <a:pt x="4" y="60"/>
                      <a:pt x="4" y="60"/>
                    </a:cubicBezTo>
                    <a:cubicBezTo>
                      <a:pt x="4" y="60"/>
                      <a:pt x="4" y="59"/>
                      <a:pt x="4" y="59"/>
                    </a:cubicBezTo>
                    <a:moveTo>
                      <a:pt x="4" y="58"/>
                    </a:moveTo>
                    <a:cubicBezTo>
                      <a:pt x="4" y="58"/>
                      <a:pt x="4" y="58"/>
                      <a:pt x="4" y="58"/>
                    </a:cubicBezTo>
                    <a:cubicBezTo>
                      <a:pt x="4" y="58"/>
                      <a:pt x="4" y="58"/>
                      <a:pt x="4" y="58"/>
                    </a:cubicBezTo>
                    <a:moveTo>
                      <a:pt x="4" y="56"/>
                    </a:moveTo>
                    <a:cubicBezTo>
                      <a:pt x="4" y="57"/>
                      <a:pt x="4" y="57"/>
                      <a:pt x="4" y="57"/>
                    </a:cubicBezTo>
                    <a:cubicBezTo>
                      <a:pt x="4" y="57"/>
                      <a:pt x="4" y="57"/>
                      <a:pt x="4" y="56"/>
                    </a:cubicBezTo>
                    <a:moveTo>
                      <a:pt x="4" y="55"/>
                    </a:moveTo>
                    <a:cubicBezTo>
                      <a:pt x="4" y="55"/>
                      <a:pt x="4" y="56"/>
                      <a:pt x="4" y="56"/>
                    </a:cubicBezTo>
                    <a:cubicBezTo>
                      <a:pt x="4" y="56"/>
                      <a:pt x="4" y="55"/>
                      <a:pt x="4" y="55"/>
                    </a:cubicBezTo>
                    <a:moveTo>
                      <a:pt x="4" y="54"/>
                    </a:moveTo>
                    <a:cubicBezTo>
                      <a:pt x="4" y="54"/>
                      <a:pt x="4" y="54"/>
                      <a:pt x="4" y="55"/>
                    </a:cubicBezTo>
                    <a:cubicBezTo>
                      <a:pt x="4" y="54"/>
                      <a:pt x="4" y="54"/>
                      <a:pt x="4" y="54"/>
                    </a:cubicBezTo>
                    <a:moveTo>
                      <a:pt x="4" y="53"/>
                    </a:moveTo>
                    <a:cubicBezTo>
                      <a:pt x="4" y="53"/>
                      <a:pt x="4" y="53"/>
                      <a:pt x="4" y="53"/>
                    </a:cubicBezTo>
                    <a:cubicBezTo>
                      <a:pt x="4" y="53"/>
                      <a:pt x="4" y="53"/>
                      <a:pt x="4" y="53"/>
                    </a:cubicBezTo>
                    <a:moveTo>
                      <a:pt x="4" y="51"/>
                    </a:moveTo>
                    <a:cubicBezTo>
                      <a:pt x="4" y="51"/>
                      <a:pt x="4" y="52"/>
                      <a:pt x="4" y="52"/>
                    </a:cubicBezTo>
                    <a:cubicBezTo>
                      <a:pt x="4" y="52"/>
                      <a:pt x="4" y="51"/>
                      <a:pt x="4" y="51"/>
                    </a:cubicBezTo>
                    <a:moveTo>
                      <a:pt x="4" y="49"/>
                    </a:moveTo>
                    <a:cubicBezTo>
                      <a:pt x="4" y="50"/>
                      <a:pt x="4" y="50"/>
                      <a:pt x="4" y="50"/>
                    </a:cubicBezTo>
                    <a:cubicBezTo>
                      <a:pt x="4" y="50"/>
                      <a:pt x="4" y="50"/>
                      <a:pt x="4" y="49"/>
                    </a:cubicBezTo>
                    <a:moveTo>
                      <a:pt x="4" y="48"/>
                    </a:moveTo>
                    <a:cubicBezTo>
                      <a:pt x="4" y="48"/>
                      <a:pt x="4" y="49"/>
                      <a:pt x="4" y="49"/>
                    </a:cubicBezTo>
                    <a:cubicBezTo>
                      <a:pt x="4" y="49"/>
                      <a:pt x="4" y="48"/>
                      <a:pt x="4" y="48"/>
                    </a:cubicBezTo>
                    <a:moveTo>
                      <a:pt x="4" y="47"/>
                    </a:moveTo>
                    <a:cubicBezTo>
                      <a:pt x="4" y="47"/>
                      <a:pt x="4" y="47"/>
                      <a:pt x="4" y="48"/>
                    </a:cubicBezTo>
                    <a:cubicBezTo>
                      <a:pt x="4" y="47"/>
                      <a:pt x="4" y="47"/>
                      <a:pt x="4" y="47"/>
                    </a:cubicBezTo>
                    <a:moveTo>
                      <a:pt x="4" y="46"/>
                    </a:moveTo>
                    <a:cubicBezTo>
                      <a:pt x="4" y="46"/>
                      <a:pt x="4" y="46"/>
                      <a:pt x="4" y="46"/>
                    </a:cubicBezTo>
                    <a:cubicBezTo>
                      <a:pt x="4" y="46"/>
                      <a:pt x="4" y="46"/>
                      <a:pt x="4" y="46"/>
                    </a:cubicBezTo>
                    <a:moveTo>
                      <a:pt x="4" y="44"/>
                    </a:moveTo>
                    <a:cubicBezTo>
                      <a:pt x="4" y="45"/>
                      <a:pt x="4" y="45"/>
                      <a:pt x="4" y="45"/>
                    </a:cubicBezTo>
                    <a:cubicBezTo>
                      <a:pt x="4" y="45"/>
                      <a:pt x="4" y="45"/>
                      <a:pt x="4" y="44"/>
                    </a:cubicBezTo>
                    <a:moveTo>
                      <a:pt x="3" y="43"/>
                    </a:moveTo>
                    <a:cubicBezTo>
                      <a:pt x="3" y="43"/>
                      <a:pt x="3" y="44"/>
                      <a:pt x="4" y="44"/>
                    </a:cubicBezTo>
                    <a:cubicBezTo>
                      <a:pt x="3" y="44"/>
                      <a:pt x="3" y="43"/>
                      <a:pt x="3" y="43"/>
                    </a:cubicBezTo>
                    <a:moveTo>
                      <a:pt x="3" y="42"/>
                    </a:moveTo>
                    <a:cubicBezTo>
                      <a:pt x="3" y="42"/>
                      <a:pt x="3" y="42"/>
                      <a:pt x="3" y="42"/>
                    </a:cubicBezTo>
                    <a:cubicBezTo>
                      <a:pt x="3" y="42"/>
                      <a:pt x="3" y="42"/>
                      <a:pt x="3" y="42"/>
                    </a:cubicBezTo>
                    <a:moveTo>
                      <a:pt x="3" y="40"/>
                    </a:moveTo>
                    <a:cubicBezTo>
                      <a:pt x="3" y="41"/>
                      <a:pt x="3" y="41"/>
                      <a:pt x="3" y="41"/>
                    </a:cubicBezTo>
                    <a:cubicBezTo>
                      <a:pt x="3" y="41"/>
                      <a:pt x="3" y="41"/>
                      <a:pt x="3" y="40"/>
                    </a:cubicBezTo>
                    <a:moveTo>
                      <a:pt x="3" y="39"/>
                    </a:moveTo>
                    <a:cubicBezTo>
                      <a:pt x="3" y="39"/>
                      <a:pt x="3" y="39"/>
                      <a:pt x="3" y="39"/>
                    </a:cubicBezTo>
                    <a:cubicBezTo>
                      <a:pt x="3" y="39"/>
                      <a:pt x="3" y="39"/>
                      <a:pt x="3" y="39"/>
                    </a:cubicBezTo>
                    <a:moveTo>
                      <a:pt x="3" y="37"/>
                    </a:moveTo>
                    <a:cubicBezTo>
                      <a:pt x="3" y="38"/>
                      <a:pt x="3" y="38"/>
                      <a:pt x="3" y="38"/>
                    </a:cubicBezTo>
                    <a:cubicBezTo>
                      <a:pt x="3" y="38"/>
                      <a:pt x="3" y="38"/>
                      <a:pt x="3" y="37"/>
                    </a:cubicBezTo>
                    <a:moveTo>
                      <a:pt x="3" y="36"/>
                    </a:moveTo>
                    <a:cubicBezTo>
                      <a:pt x="3" y="36"/>
                      <a:pt x="3" y="37"/>
                      <a:pt x="3" y="37"/>
                    </a:cubicBezTo>
                    <a:cubicBezTo>
                      <a:pt x="3" y="36"/>
                      <a:pt x="3" y="36"/>
                      <a:pt x="3" y="36"/>
                    </a:cubicBezTo>
                    <a:moveTo>
                      <a:pt x="3" y="35"/>
                    </a:moveTo>
                    <a:cubicBezTo>
                      <a:pt x="3" y="35"/>
                      <a:pt x="3" y="35"/>
                      <a:pt x="3" y="35"/>
                    </a:cubicBezTo>
                    <a:cubicBezTo>
                      <a:pt x="3" y="35"/>
                      <a:pt x="3" y="35"/>
                      <a:pt x="3" y="35"/>
                    </a:cubicBezTo>
                    <a:moveTo>
                      <a:pt x="3" y="34"/>
                    </a:moveTo>
                    <a:cubicBezTo>
                      <a:pt x="3" y="34"/>
                      <a:pt x="3" y="34"/>
                      <a:pt x="3" y="34"/>
                    </a:cubicBezTo>
                    <a:cubicBezTo>
                      <a:pt x="3" y="34"/>
                      <a:pt x="3" y="34"/>
                      <a:pt x="3" y="34"/>
                    </a:cubicBezTo>
                    <a:moveTo>
                      <a:pt x="3" y="32"/>
                    </a:moveTo>
                    <a:cubicBezTo>
                      <a:pt x="3" y="33"/>
                      <a:pt x="3" y="33"/>
                      <a:pt x="3" y="33"/>
                    </a:cubicBezTo>
                    <a:cubicBezTo>
                      <a:pt x="3" y="33"/>
                      <a:pt x="3" y="33"/>
                      <a:pt x="3" y="32"/>
                    </a:cubicBezTo>
                    <a:moveTo>
                      <a:pt x="3" y="31"/>
                    </a:moveTo>
                    <a:cubicBezTo>
                      <a:pt x="3" y="31"/>
                      <a:pt x="3" y="31"/>
                      <a:pt x="3" y="32"/>
                    </a:cubicBezTo>
                    <a:cubicBezTo>
                      <a:pt x="3" y="31"/>
                      <a:pt x="3" y="31"/>
                      <a:pt x="3" y="31"/>
                    </a:cubicBezTo>
                    <a:moveTo>
                      <a:pt x="2" y="27"/>
                    </a:moveTo>
                    <a:cubicBezTo>
                      <a:pt x="2" y="27"/>
                      <a:pt x="2" y="27"/>
                      <a:pt x="2" y="27"/>
                    </a:cubicBezTo>
                    <a:cubicBezTo>
                      <a:pt x="2" y="27"/>
                      <a:pt x="2" y="27"/>
                      <a:pt x="2" y="27"/>
                    </a:cubicBezTo>
                    <a:moveTo>
                      <a:pt x="2" y="25"/>
                    </a:moveTo>
                    <a:cubicBezTo>
                      <a:pt x="2" y="26"/>
                      <a:pt x="2" y="26"/>
                      <a:pt x="2" y="26"/>
                    </a:cubicBezTo>
                    <a:cubicBezTo>
                      <a:pt x="2" y="26"/>
                      <a:pt x="2" y="26"/>
                      <a:pt x="2" y="25"/>
                    </a:cubicBezTo>
                    <a:moveTo>
                      <a:pt x="2" y="24"/>
                    </a:moveTo>
                    <a:cubicBezTo>
                      <a:pt x="2" y="24"/>
                      <a:pt x="2" y="24"/>
                      <a:pt x="2" y="25"/>
                    </a:cubicBezTo>
                    <a:cubicBezTo>
                      <a:pt x="2" y="24"/>
                      <a:pt x="2" y="24"/>
                      <a:pt x="2" y="24"/>
                    </a:cubicBezTo>
                    <a:moveTo>
                      <a:pt x="2" y="23"/>
                    </a:moveTo>
                    <a:cubicBezTo>
                      <a:pt x="2" y="23"/>
                      <a:pt x="2" y="23"/>
                      <a:pt x="2" y="23"/>
                    </a:cubicBezTo>
                    <a:cubicBezTo>
                      <a:pt x="2" y="23"/>
                      <a:pt x="2" y="23"/>
                      <a:pt x="2" y="23"/>
                    </a:cubicBezTo>
                    <a:moveTo>
                      <a:pt x="2" y="22"/>
                    </a:moveTo>
                    <a:cubicBezTo>
                      <a:pt x="2" y="22"/>
                      <a:pt x="2" y="22"/>
                      <a:pt x="2" y="22"/>
                    </a:cubicBezTo>
                    <a:cubicBezTo>
                      <a:pt x="2" y="22"/>
                      <a:pt x="2" y="22"/>
                      <a:pt x="2" y="22"/>
                    </a:cubicBezTo>
                    <a:moveTo>
                      <a:pt x="2" y="21"/>
                    </a:moveTo>
                    <a:cubicBezTo>
                      <a:pt x="2" y="21"/>
                      <a:pt x="2" y="21"/>
                      <a:pt x="2" y="21"/>
                    </a:cubicBezTo>
                    <a:cubicBezTo>
                      <a:pt x="2" y="21"/>
                      <a:pt x="2" y="21"/>
                      <a:pt x="2" y="21"/>
                    </a:cubicBezTo>
                    <a:moveTo>
                      <a:pt x="2" y="19"/>
                    </a:moveTo>
                    <a:cubicBezTo>
                      <a:pt x="2" y="19"/>
                      <a:pt x="2" y="20"/>
                      <a:pt x="2" y="20"/>
                    </a:cubicBezTo>
                    <a:cubicBezTo>
                      <a:pt x="2" y="20"/>
                      <a:pt x="2" y="19"/>
                      <a:pt x="2" y="19"/>
                    </a:cubicBezTo>
                    <a:moveTo>
                      <a:pt x="1" y="15"/>
                    </a:moveTo>
                    <a:cubicBezTo>
                      <a:pt x="1" y="15"/>
                      <a:pt x="1" y="15"/>
                      <a:pt x="1" y="15"/>
                    </a:cubicBezTo>
                    <a:cubicBezTo>
                      <a:pt x="1" y="15"/>
                      <a:pt x="1" y="15"/>
                      <a:pt x="1" y="15"/>
                    </a:cubicBezTo>
                    <a:moveTo>
                      <a:pt x="1" y="13"/>
                    </a:moveTo>
                    <a:cubicBezTo>
                      <a:pt x="1" y="14"/>
                      <a:pt x="1" y="14"/>
                      <a:pt x="1" y="14"/>
                    </a:cubicBezTo>
                    <a:cubicBezTo>
                      <a:pt x="1" y="14"/>
                      <a:pt x="1" y="14"/>
                      <a:pt x="1" y="13"/>
                    </a:cubicBezTo>
                    <a:moveTo>
                      <a:pt x="1" y="12"/>
                    </a:moveTo>
                    <a:cubicBezTo>
                      <a:pt x="1" y="12"/>
                      <a:pt x="1" y="12"/>
                      <a:pt x="1" y="13"/>
                    </a:cubicBezTo>
                    <a:cubicBezTo>
                      <a:pt x="1" y="12"/>
                      <a:pt x="1" y="12"/>
                      <a:pt x="1" y="12"/>
                    </a:cubicBezTo>
                    <a:moveTo>
                      <a:pt x="1" y="11"/>
                    </a:moveTo>
                    <a:cubicBezTo>
                      <a:pt x="1" y="11"/>
                      <a:pt x="1" y="11"/>
                      <a:pt x="1" y="11"/>
                    </a:cubicBezTo>
                    <a:cubicBezTo>
                      <a:pt x="1" y="11"/>
                      <a:pt x="1" y="11"/>
                      <a:pt x="1" y="11"/>
                    </a:cubicBezTo>
                    <a:moveTo>
                      <a:pt x="1" y="10"/>
                    </a:moveTo>
                    <a:cubicBezTo>
                      <a:pt x="1" y="10"/>
                      <a:pt x="1" y="10"/>
                      <a:pt x="1" y="10"/>
                    </a:cubicBezTo>
                    <a:cubicBezTo>
                      <a:pt x="1" y="10"/>
                      <a:pt x="1" y="10"/>
                      <a:pt x="1" y="10"/>
                    </a:cubicBezTo>
                    <a:moveTo>
                      <a:pt x="0" y="3"/>
                    </a:moveTo>
                    <a:cubicBezTo>
                      <a:pt x="0" y="3"/>
                      <a:pt x="0" y="3"/>
                      <a:pt x="0" y="3"/>
                    </a:cubicBezTo>
                    <a:cubicBezTo>
                      <a:pt x="0" y="3"/>
                      <a:pt x="0" y="3"/>
                      <a:pt x="0" y="3"/>
                    </a:cubicBezTo>
                    <a:moveTo>
                      <a:pt x="0" y="2"/>
                    </a:moveTo>
                    <a:cubicBezTo>
                      <a:pt x="0" y="2"/>
                      <a:pt x="0" y="2"/>
                      <a:pt x="0" y="2"/>
                    </a:cubicBezTo>
                    <a:cubicBezTo>
                      <a:pt x="0" y="2"/>
                      <a:pt x="0" y="2"/>
                      <a:pt x="0" y="2"/>
                    </a:cubicBezTo>
                    <a:moveTo>
                      <a:pt x="0" y="0"/>
                    </a:moveTo>
                    <a:cubicBezTo>
                      <a:pt x="0" y="0"/>
                      <a:pt x="0" y="1"/>
                      <a:pt x="0" y="1"/>
                    </a:cubicBezTo>
                    <a:cubicBezTo>
                      <a:pt x="0" y="1"/>
                      <a:pt x="0" y="0"/>
                      <a:pt x="0" y="0"/>
                    </a:cubicBezTo>
                  </a:path>
                </a:pathLst>
              </a:custGeom>
              <a:solidFill>
                <a:srgbClr val="265F8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fontScale="40000" lnSpcReduction="20000"/>
              </a:bodyPr>
              <a:lstStyle/>
              <a:p>
                <a:endParaRPr lang="en-US" sz="1350"/>
              </a:p>
            </p:txBody>
          </p:sp>
          <p:sp>
            <p:nvSpPr>
              <p:cNvPr id="384" name="Freeform 131">
                <a:extLst>
                  <a:ext uri="{FF2B5EF4-FFF2-40B4-BE49-F238E27FC236}">
                    <a16:creationId xmlns:a16="http://schemas.microsoft.com/office/drawing/2014/main" id="{AB2D5D5F-DAE1-834D-AFA0-F808CFCF29AD}"/>
                  </a:ext>
                </a:extLst>
              </p:cNvPr>
              <p:cNvSpPr>
                <a:spLocks noEditPoints="1"/>
              </p:cNvSpPr>
              <p:nvPr/>
            </p:nvSpPr>
            <p:spPr bwMode="auto">
              <a:xfrm>
                <a:off x="-11495088" y="3484562"/>
                <a:ext cx="2881312" cy="5816600"/>
              </a:xfrm>
              <a:custGeom>
                <a:avLst/>
                <a:gdLst>
                  <a:gd name="T0" fmla="*/ 7 w 768"/>
                  <a:gd name="T1" fmla="*/ 1547 h 1550"/>
                  <a:gd name="T2" fmla="*/ 474 w 768"/>
                  <a:gd name="T3" fmla="*/ 123 h 1550"/>
                  <a:gd name="T4" fmla="*/ 448 w 768"/>
                  <a:gd name="T5" fmla="*/ 181 h 1550"/>
                  <a:gd name="T6" fmla="*/ 411 w 768"/>
                  <a:gd name="T7" fmla="*/ 181 h 1550"/>
                  <a:gd name="T8" fmla="*/ 70 w 768"/>
                  <a:gd name="T9" fmla="*/ 1534 h 1550"/>
                  <a:gd name="T10" fmla="*/ 764 w 768"/>
                  <a:gd name="T11" fmla="*/ 786 h 1550"/>
                  <a:gd name="T12" fmla="*/ 765 w 768"/>
                  <a:gd name="T13" fmla="*/ 784 h 1550"/>
                  <a:gd name="T14" fmla="*/ 766 w 768"/>
                  <a:gd name="T15" fmla="*/ 768 h 1550"/>
                  <a:gd name="T16" fmla="*/ 766 w 768"/>
                  <a:gd name="T17" fmla="*/ 766 h 1550"/>
                  <a:gd name="T18" fmla="*/ 766 w 768"/>
                  <a:gd name="T19" fmla="*/ 763 h 1550"/>
                  <a:gd name="T20" fmla="*/ 766 w 768"/>
                  <a:gd name="T21" fmla="*/ 761 h 1550"/>
                  <a:gd name="T22" fmla="*/ 767 w 768"/>
                  <a:gd name="T23" fmla="*/ 758 h 1550"/>
                  <a:gd name="T24" fmla="*/ 767 w 768"/>
                  <a:gd name="T25" fmla="*/ 755 h 1550"/>
                  <a:gd name="T26" fmla="*/ 767 w 768"/>
                  <a:gd name="T27" fmla="*/ 749 h 1550"/>
                  <a:gd name="T28" fmla="*/ 767 w 768"/>
                  <a:gd name="T29" fmla="*/ 747 h 1550"/>
                  <a:gd name="T30" fmla="*/ 767 w 768"/>
                  <a:gd name="T31" fmla="*/ 744 h 1550"/>
                  <a:gd name="T32" fmla="*/ 767 w 768"/>
                  <a:gd name="T33" fmla="*/ 741 h 1550"/>
                  <a:gd name="T34" fmla="*/ 768 w 768"/>
                  <a:gd name="T35" fmla="*/ 739 h 1550"/>
                  <a:gd name="T36" fmla="*/ 768 w 768"/>
                  <a:gd name="T37" fmla="*/ 736 h 1550"/>
                  <a:gd name="T38" fmla="*/ 768 w 768"/>
                  <a:gd name="T39" fmla="*/ 733 h 1550"/>
                  <a:gd name="T40" fmla="*/ 768 w 768"/>
                  <a:gd name="T41" fmla="*/ 731 h 1550"/>
                  <a:gd name="T42" fmla="*/ 768 w 768"/>
                  <a:gd name="T43" fmla="*/ 726 h 1550"/>
                  <a:gd name="T44" fmla="*/ 768 w 768"/>
                  <a:gd name="T45" fmla="*/ 724 h 1550"/>
                  <a:gd name="T46" fmla="*/ 768 w 768"/>
                  <a:gd name="T47" fmla="*/ 721 h 1550"/>
                  <a:gd name="T48" fmla="*/ 675 w 768"/>
                  <a:gd name="T49" fmla="*/ 970 h 1550"/>
                  <a:gd name="T50" fmla="*/ 649 w 768"/>
                  <a:gd name="T51" fmla="*/ 726 h 1550"/>
                  <a:gd name="T52" fmla="*/ 768 w 768"/>
                  <a:gd name="T53" fmla="*/ 696 h 1550"/>
                  <a:gd name="T54" fmla="*/ 768 w 768"/>
                  <a:gd name="T55" fmla="*/ 705 h 1550"/>
                  <a:gd name="T56" fmla="*/ 768 w 768"/>
                  <a:gd name="T57" fmla="*/ 703 h 1550"/>
                  <a:gd name="T58" fmla="*/ 768 w 768"/>
                  <a:gd name="T59" fmla="*/ 700 h 1550"/>
                  <a:gd name="T60" fmla="*/ 768 w 768"/>
                  <a:gd name="T61" fmla="*/ 697 h 1550"/>
                  <a:gd name="T62" fmla="*/ 768 w 768"/>
                  <a:gd name="T63" fmla="*/ 694 h 1550"/>
                  <a:gd name="T64" fmla="*/ 768 w 768"/>
                  <a:gd name="T65" fmla="*/ 692 h 1550"/>
                  <a:gd name="T66" fmla="*/ 768 w 768"/>
                  <a:gd name="T67" fmla="*/ 689 h 1550"/>
                  <a:gd name="T68" fmla="*/ 768 w 768"/>
                  <a:gd name="T69" fmla="*/ 686 h 1550"/>
                  <a:gd name="T70" fmla="*/ 768 w 768"/>
                  <a:gd name="T71" fmla="*/ 683 h 1550"/>
                  <a:gd name="T72" fmla="*/ 768 w 768"/>
                  <a:gd name="T73" fmla="*/ 681 h 1550"/>
                  <a:gd name="T74" fmla="*/ 768 w 768"/>
                  <a:gd name="T75" fmla="*/ 678 h 1550"/>
                  <a:gd name="T76" fmla="*/ 768 w 768"/>
                  <a:gd name="T77" fmla="*/ 675 h 1550"/>
                  <a:gd name="T78" fmla="*/ 767 w 768"/>
                  <a:gd name="T79" fmla="*/ 671 h 1550"/>
                  <a:gd name="T80" fmla="*/ 767 w 768"/>
                  <a:gd name="T81" fmla="*/ 668 h 1550"/>
                  <a:gd name="T82" fmla="*/ 767 w 768"/>
                  <a:gd name="T83" fmla="*/ 666 h 1550"/>
                  <a:gd name="T84" fmla="*/ 767 w 768"/>
                  <a:gd name="T85" fmla="*/ 663 h 1550"/>
                  <a:gd name="T86" fmla="*/ 767 w 768"/>
                  <a:gd name="T87" fmla="*/ 660 h 1550"/>
                  <a:gd name="T88" fmla="*/ 767 w 768"/>
                  <a:gd name="T89" fmla="*/ 658 h 1550"/>
                  <a:gd name="T90" fmla="*/ 767 w 768"/>
                  <a:gd name="T91" fmla="*/ 655 h 1550"/>
                  <a:gd name="T92" fmla="*/ 766 w 768"/>
                  <a:gd name="T93" fmla="*/ 652 h 1550"/>
                  <a:gd name="T94" fmla="*/ 766 w 768"/>
                  <a:gd name="T95" fmla="*/ 649 h 1550"/>
                  <a:gd name="T96" fmla="*/ 766 w 768"/>
                  <a:gd name="T97" fmla="*/ 647 h 1550"/>
                  <a:gd name="T98" fmla="*/ 766 w 768"/>
                  <a:gd name="T99" fmla="*/ 644 h 1550"/>
                  <a:gd name="T100" fmla="*/ 766 w 768"/>
                  <a:gd name="T101" fmla="*/ 642 h 1550"/>
                  <a:gd name="T102" fmla="*/ 765 w 768"/>
                  <a:gd name="T103" fmla="*/ 636 h 1550"/>
                  <a:gd name="T104" fmla="*/ 765 w 768"/>
                  <a:gd name="T105" fmla="*/ 633 h 1550"/>
                  <a:gd name="T106" fmla="*/ 765 w 768"/>
                  <a:gd name="T107" fmla="*/ 631 h 1550"/>
                  <a:gd name="T108" fmla="*/ 764 w 768"/>
                  <a:gd name="T109" fmla="*/ 625 h 1550"/>
                  <a:gd name="T110" fmla="*/ 764 w 768"/>
                  <a:gd name="T111" fmla="*/ 623 h 1550"/>
                  <a:gd name="T112" fmla="*/ 764 w 768"/>
                  <a:gd name="T113" fmla="*/ 620 h 1550"/>
                  <a:gd name="T114" fmla="*/ 763 w 768"/>
                  <a:gd name="T115" fmla="*/ 612 h 1550"/>
                  <a:gd name="T116" fmla="*/ 387 w 768"/>
                  <a:gd name="T117" fmla="*/ 0 h 15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68" h="1550">
                    <a:moveTo>
                      <a:pt x="7" y="1547"/>
                    </a:moveTo>
                    <a:cubicBezTo>
                      <a:pt x="5" y="1548"/>
                      <a:pt x="2" y="1549"/>
                      <a:pt x="0" y="1550"/>
                    </a:cubicBezTo>
                    <a:cubicBezTo>
                      <a:pt x="3" y="1550"/>
                      <a:pt x="6" y="1549"/>
                      <a:pt x="9" y="1549"/>
                    </a:cubicBezTo>
                    <a:cubicBezTo>
                      <a:pt x="7" y="1547"/>
                      <a:pt x="7" y="1547"/>
                      <a:pt x="7" y="1547"/>
                    </a:cubicBezTo>
                    <a:moveTo>
                      <a:pt x="387" y="0"/>
                    </a:moveTo>
                    <a:cubicBezTo>
                      <a:pt x="421" y="22"/>
                      <a:pt x="454" y="47"/>
                      <a:pt x="484" y="74"/>
                    </a:cubicBezTo>
                    <a:cubicBezTo>
                      <a:pt x="487" y="81"/>
                      <a:pt x="488" y="86"/>
                      <a:pt x="488" y="89"/>
                    </a:cubicBezTo>
                    <a:cubicBezTo>
                      <a:pt x="488" y="99"/>
                      <a:pt x="474" y="123"/>
                      <a:pt x="474" y="123"/>
                    </a:cubicBezTo>
                    <a:cubicBezTo>
                      <a:pt x="474" y="123"/>
                      <a:pt x="499" y="149"/>
                      <a:pt x="497" y="166"/>
                    </a:cubicBezTo>
                    <a:cubicBezTo>
                      <a:pt x="494" y="179"/>
                      <a:pt x="473" y="182"/>
                      <a:pt x="461" y="182"/>
                    </a:cubicBezTo>
                    <a:cubicBezTo>
                      <a:pt x="458" y="182"/>
                      <a:pt x="455" y="182"/>
                      <a:pt x="454" y="182"/>
                    </a:cubicBezTo>
                    <a:cubicBezTo>
                      <a:pt x="453" y="182"/>
                      <a:pt x="451" y="181"/>
                      <a:pt x="448" y="181"/>
                    </a:cubicBezTo>
                    <a:cubicBezTo>
                      <a:pt x="445" y="181"/>
                      <a:pt x="441" y="182"/>
                      <a:pt x="437" y="182"/>
                    </a:cubicBezTo>
                    <a:cubicBezTo>
                      <a:pt x="433" y="182"/>
                      <a:pt x="429" y="182"/>
                      <a:pt x="425" y="182"/>
                    </a:cubicBezTo>
                    <a:cubicBezTo>
                      <a:pt x="423" y="182"/>
                      <a:pt x="420" y="182"/>
                      <a:pt x="418" y="182"/>
                    </a:cubicBezTo>
                    <a:cubicBezTo>
                      <a:pt x="416" y="182"/>
                      <a:pt x="413" y="181"/>
                      <a:pt x="411" y="181"/>
                    </a:cubicBezTo>
                    <a:cubicBezTo>
                      <a:pt x="403" y="181"/>
                      <a:pt x="395" y="185"/>
                      <a:pt x="395" y="203"/>
                    </a:cubicBezTo>
                    <a:cubicBezTo>
                      <a:pt x="395" y="206"/>
                      <a:pt x="395" y="209"/>
                      <a:pt x="395" y="211"/>
                    </a:cubicBezTo>
                    <a:cubicBezTo>
                      <a:pt x="605" y="629"/>
                      <a:pt x="590" y="1285"/>
                      <a:pt x="73" y="1520"/>
                    </a:cubicBezTo>
                    <a:cubicBezTo>
                      <a:pt x="76" y="1529"/>
                      <a:pt x="76" y="1533"/>
                      <a:pt x="70" y="1534"/>
                    </a:cubicBezTo>
                    <a:cubicBezTo>
                      <a:pt x="67" y="1535"/>
                      <a:pt x="64" y="1538"/>
                      <a:pt x="60" y="1542"/>
                    </a:cubicBezTo>
                    <a:cubicBezTo>
                      <a:pt x="57" y="1543"/>
                      <a:pt x="54" y="1543"/>
                      <a:pt x="50" y="1544"/>
                    </a:cubicBezTo>
                    <a:cubicBezTo>
                      <a:pt x="431" y="1486"/>
                      <a:pt x="729" y="1174"/>
                      <a:pt x="764" y="786"/>
                    </a:cubicBezTo>
                    <a:cubicBezTo>
                      <a:pt x="764" y="786"/>
                      <a:pt x="764" y="786"/>
                      <a:pt x="764" y="786"/>
                    </a:cubicBezTo>
                    <a:cubicBezTo>
                      <a:pt x="765" y="786"/>
                      <a:pt x="765" y="785"/>
                      <a:pt x="765" y="785"/>
                    </a:cubicBezTo>
                    <a:cubicBezTo>
                      <a:pt x="765" y="785"/>
                      <a:pt x="765" y="785"/>
                      <a:pt x="765" y="785"/>
                    </a:cubicBezTo>
                    <a:cubicBezTo>
                      <a:pt x="765" y="784"/>
                      <a:pt x="765" y="784"/>
                      <a:pt x="765" y="784"/>
                    </a:cubicBezTo>
                    <a:cubicBezTo>
                      <a:pt x="765" y="784"/>
                      <a:pt x="765" y="784"/>
                      <a:pt x="765" y="784"/>
                    </a:cubicBezTo>
                    <a:cubicBezTo>
                      <a:pt x="765" y="779"/>
                      <a:pt x="766" y="774"/>
                      <a:pt x="766" y="770"/>
                    </a:cubicBezTo>
                    <a:cubicBezTo>
                      <a:pt x="766" y="770"/>
                      <a:pt x="766" y="770"/>
                      <a:pt x="766" y="770"/>
                    </a:cubicBezTo>
                    <a:cubicBezTo>
                      <a:pt x="766" y="769"/>
                      <a:pt x="766" y="769"/>
                      <a:pt x="766" y="769"/>
                    </a:cubicBezTo>
                    <a:cubicBezTo>
                      <a:pt x="766" y="769"/>
                      <a:pt x="766" y="768"/>
                      <a:pt x="766" y="768"/>
                    </a:cubicBezTo>
                    <a:cubicBezTo>
                      <a:pt x="766" y="768"/>
                      <a:pt x="766" y="768"/>
                      <a:pt x="766" y="767"/>
                    </a:cubicBezTo>
                    <a:cubicBezTo>
                      <a:pt x="766" y="767"/>
                      <a:pt x="766" y="767"/>
                      <a:pt x="766" y="767"/>
                    </a:cubicBezTo>
                    <a:cubicBezTo>
                      <a:pt x="766" y="767"/>
                      <a:pt x="766" y="766"/>
                      <a:pt x="766" y="766"/>
                    </a:cubicBezTo>
                    <a:cubicBezTo>
                      <a:pt x="766" y="766"/>
                      <a:pt x="766" y="766"/>
                      <a:pt x="766" y="766"/>
                    </a:cubicBezTo>
                    <a:cubicBezTo>
                      <a:pt x="766" y="765"/>
                      <a:pt x="766" y="765"/>
                      <a:pt x="766" y="765"/>
                    </a:cubicBezTo>
                    <a:cubicBezTo>
                      <a:pt x="766" y="765"/>
                      <a:pt x="766" y="765"/>
                      <a:pt x="766" y="764"/>
                    </a:cubicBezTo>
                    <a:cubicBezTo>
                      <a:pt x="766" y="764"/>
                      <a:pt x="766" y="764"/>
                      <a:pt x="766" y="764"/>
                    </a:cubicBezTo>
                    <a:cubicBezTo>
                      <a:pt x="766" y="763"/>
                      <a:pt x="766" y="763"/>
                      <a:pt x="766" y="763"/>
                    </a:cubicBezTo>
                    <a:cubicBezTo>
                      <a:pt x="766" y="763"/>
                      <a:pt x="766" y="763"/>
                      <a:pt x="766" y="762"/>
                    </a:cubicBezTo>
                    <a:cubicBezTo>
                      <a:pt x="766" y="762"/>
                      <a:pt x="766" y="762"/>
                      <a:pt x="766" y="762"/>
                    </a:cubicBezTo>
                    <a:cubicBezTo>
                      <a:pt x="766" y="762"/>
                      <a:pt x="766" y="761"/>
                      <a:pt x="766" y="761"/>
                    </a:cubicBezTo>
                    <a:cubicBezTo>
                      <a:pt x="766" y="761"/>
                      <a:pt x="766" y="761"/>
                      <a:pt x="766" y="761"/>
                    </a:cubicBezTo>
                    <a:cubicBezTo>
                      <a:pt x="766" y="760"/>
                      <a:pt x="767" y="760"/>
                      <a:pt x="767" y="760"/>
                    </a:cubicBezTo>
                    <a:cubicBezTo>
                      <a:pt x="767" y="760"/>
                      <a:pt x="767" y="759"/>
                      <a:pt x="767" y="759"/>
                    </a:cubicBezTo>
                    <a:cubicBezTo>
                      <a:pt x="767" y="759"/>
                      <a:pt x="767" y="759"/>
                      <a:pt x="767" y="758"/>
                    </a:cubicBezTo>
                    <a:cubicBezTo>
                      <a:pt x="767" y="758"/>
                      <a:pt x="767" y="758"/>
                      <a:pt x="767" y="758"/>
                    </a:cubicBezTo>
                    <a:cubicBezTo>
                      <a:pt x="767" y="758"/>
                      <a:pt x="767" y="757"/>
                      <a:pt x="767" y="757"/>
                    </a:cubicBezTo>
                    <a:cubicBezTo>
                      <a:pt x="767" y="757"/>
                      <a:pt x="767" y="757"/>
                      <a:pt x="767" y="757"/>
                    </a:cubicBezTo>
                    <a:cubicBezTo>
                      <a:pt x="767" y="756"/>
                      <a:pt x="767" y="756"/>
                      <a:pt x="767" y="756"/>
                    </a:cubicBezTo>
                    <a:cubicBezTo>
                      <a:pt x="767" y="756"/>
                      <a:pt x="767" y="756"/>
                      <a:pt x="767" y="755"/>
                    </a:cubicBezTo>
                    <a:cubicBezTo>
                      <a:pt x="767" y="755"/>
                      <a:pt x="767" y="755"/>
                      <a:pt x="767" y="754"/>
                    </a:cubicBezTo>
                    <a:cubicBezTo>
                      <a:pt x="767" y="754"/>
                      <a:pt x="767" y="754"/>
                      <a:pt x="767" y="754"/>
                    </a:cubicBezTo>
                    <a:cubicBezTo>
                      <a:pt x="767" y="753"/>
                      <a:pt x="767" y="751"/>
                      <a:pt x="767" y="750"/>
                    </a:cubicBezTo>
                    <a:cubicBezTo>
                      <a:pt x="767" y="750"/>
                      <a:pt x="767" y="749"/>
                      <a:pt x="767" y="749"/>
                    </a:cubicBezTo>
                    <a:cubicBezTo>
                      <a:pt x="767" y="749"/>
                      <a:pt x="767" y="749"/>
                      <a:pt x="767" y="749"/>
                    </a:cubicBezTo>
                    <a:cubicBezTo>
                      <a:pt x="767" y="748"/>
                      <a:pt x="767" y="748"/>
                      <a:pt x="767" y="748"/>
                    </a:cubicBezTo>
                    <a:cubicBezTo>
                      <a:pt x="767" y="748"/>
                      <a:pt x="767" y="748"/>
                      <a:pt x="767" y="747"/>
                    </a:cubicBezTo>
                    <a:cubicBezTo>
                      <a:pt x="767" y="747"/>
                      <a:pt x="767" y="747"/>
                      <a:pt x="767" y="747"/>
                    </a:cubicBezTo>
                    <a:cubicBezTo>
                      <a:pt x="767" y="746"/>
                      <a:pt x="767" y="746"/>
                      <a:pt x="767" y="746"/>
                    </a:cubicBezTo>
                    <a:cubicBezTo>
                      <a:pt x="767" y="746"/>
                      <a:pt x="767" y="746"/>
                      <a:pt x="767" y="745"/>
                    </a:cubicBezTo>
                    <a:cubicBezTo>
                      <a:pt x="767" y="745"/>
                      <a:pt x="767" y="745"/>
                      <a:pt x="767" y="745"/>
                    </a:cubicBezTo>
                    <a:cubicBezTo>
                      <a:pt x="767" y="744"/>
                      <a:pt x="767" y="744"/>
                      <a:pt x="767" y="744"/>
                    </a:cubicBezTo>
                    <a:cubicBezTo>
                      <a:pt x="767" y="744"/>
                      <a:pt x="767" y="744"/>
                      <a:pt x="767" y="743"/>
                    </a:cubicBezTo>
                    <a:cubicBezTo>
                      <a:pt x="767" y="743"/>
                      <a:pt x="767" y="743"/>
                      <a:pt x="767" y="743"/>
                    </a:cubicBezTo>
                    <a:cubicBezTo>
                      <a:pt x="767" y="742"/>
                      <a:pt x="767" y="742"/>
                      <a:pt x="767" y="742"/>
                    </a:cubicBezTo>
                    <a:cubicBezTo>
                      <a:pt x="767" y="742"/>
                      <a:pt x="767" y="742"/>
                      <a:pt x="767" y="741"/>
                    </a:cubicBezTo>
                    <a:cubicBezTo>
                      <a:pt x="767" y="741"/>
                      <a:pt x="767" y="741"/>
                      <a:pt x="767" y="741"/>
                    </a:cubicBezTo>
                    <a:cubicBezTo>
                      <a:pt x="767" y="740"/>
                      <a:pt x="768" y="740"/>
                      <a:pt x="768" y="740"/>
                    </a:cubicBezTo>
                    <a:cubicBezTo>
                      <a:pt x="768" y="740"/>
                      <a:pt x="768" y="740"/>
                      <a:pt x="768" y="739"/>
                    </a:cubicBezTo>
                    <a:cubicBezTo>
                      <a:pt x="768" y="739"/>
                      <a:pt x="768" y="739"/>
                      <a:pt x="768" y="739"/>
                    </a:cubicBezTo>
                    <a:cubicBezTo>
                      <a:pt x="768" y="739"/>
                      <a:pt x="768" y="738"/>
                      <a:pt x="768" y="738"/>
                    </a:cubicBezTo>
                    <a:cubicBezTo>
                      <a:pt x="768" y="738"/>
                      <a:pt x="768" y="738"/>
                      <a:pt x="768" y="737"/>
                    </a:cubicBezTo>
                    <a:cubicBezTo>
                      <a:pt x="768" y="737"/>
                      <a:pt x="768" y="737"/>
                      <a:pt x="768" y="737"/>
                    </a:cubicBezTo>
                    <a:cubicBezTo>
                      <a:pt x="768" y="737"/>
                      <a:pt x="768" y="736"/>
                      <a:pt x="768" y="736"/>
                    </a:cubicBezTo>
                    <a:cubicBezTo>
                      <a:pt x="768" y="736"/>
                      <a:pt x="768" y="736"/>
                      <a:pt x="768" y="735"/>
                    </a:cubicBezTo>
                    <a:cubicBezTo>
                      <a:pt x="768" y="735"/>
                      <a:pt x="768" y="735"/>
                      <a:pt x="768" y="735"/>
                    </a:cubicBezTo>
                    <a:cubicBezTo>
                      <a:pt x="768" y="735"/>
                      <a:pt x="768" y="734"/>
                      <a:pt x="768" y="734"/>
                    </a:cubicBezTo>
                    <a:cubicBezTo>
                      <a:pt x="768" y="734"/>
                      <a:pt x="768" y="734"/>
                      <a:pt x="768" y="733"/>
                    </a:cubicBezTo>
                    <a:cubicBezTo>
                      <a:pt x="768" y="733"/>
                      <a:pt x="768" y="733"/>
                      <a:pt x="768" y="733"/>
                    </a:cubicBezTo>
                    <a:cubicBezTo>
                      <a:pt x="768" y="733"/>
                      <a:pt x="768" y="732"/>
                      <a:pt x="768" y="732"/>
                    </a:cubicBezTo>
                    <a:cubicBezTo>
                      <a:pt x="768" y="732"/>
                      <a:pt x="768" y="732"/>
                      <a:pt x="768" y="731"/>
                    </a:cubicBezTo>
                    <a:cubicBezTo>
                      <a:pt x="768" y="731"/>
                      <a:pt x="768" y="731"/>
                      <a:pt x="768" y="731"/>
                    </a:cubicBezTo>
                    <a:cubicBezTo>
                      <a:pt x="768" y="730"/>
                      <a:pt x="768" y="729"/>
                      <a:pt x="768" y="728"/>
                    </a:cubicBezTo>
                    <a:cubicBezTo>
                      <a:pt x="768" y="728"/>
                      <a:pt x="768" y="728"/>
                      <a:pt x="768" y="728"/>
                    </a:cubicBezTo>
                    <a:cubicBezTo>
                      <a:pt x="768" y="727"/>
                      <a:pt x="768" y="727"/>
                      <a:pt x="768" y="727"/>
                    </a:cubicBezTo>
                    <a:cubicBezTo>
                      <a:pt x="768" y="727"/>
                      <a:pt x="768" y="726"/>
                      <a:pt x="768" y="726"/>
                    </a:cubicBezTo>
                    <a:cubicBezTo>
                      <a:pt x="768" y="726"/>
                      <a:pt x="768" y="726"/>
                      <a:pt x="768" y="726"/>
                    </a:cubicBezTo>
                    <a:cubicBezTo>
                      <a:pt x="768" y="725"/>
                      <a:pt x="768" y="725"/>
                      <a:pt x="768" y="725"/>
                    </a:cubicBezTo>
                    <a:cubicBezTo>
                      <a:pt x="768" y="725"/>
                      <a:pt x="768" y="724"/>
                      <a:pt x="768" y="724"/>
                    </a:cubicBezTo>
                    <a:cubicBezTo>
                      <a:pt x="768" y="724"/>
                      <a:pt x="768" y="724"/>
                      <a:pt x="768" y="724"/>
                    </a:cubicBezTo>
                    <a:cubicBezTo>
                      <a:pt x="768" y="723"/>
                      <a:pt x="768" y="723"/>
                      <a:pt x="768" y="723"/>
                    </a:cubicBezTo>
                    <a:cubicBezTo>
                      <a:pt x="768" y="723"/>
                      <a:pt x="768" y="722"/>
                      <a:pt x="768" y="722"/>
                    </a:cubicBezTo>
                    <a:cubicBezTo>
                      <a:pt x="768" y="722"/>
                      <a:pt x="768" y="722"/>
                      <a:pt x="768" y="722"/>
                    </a:cubicBezTo>
                    <a:cubicBezTo>
                      <a:pt x="768" y="721"/>
                      <a:pt x="768" y="721"/>
                      <a:pt x="768" y="721"/>
                    </a:cubicBezTo>
                    <a:cubicBezTo>
                      <a:pt x="768" y="721"/>
                      <a:pt x="768" y="721"/>
                      <a:pt x="768" y="720"/>
                    </a:cubicBezTo>
                    <a:cubicBezTo>
                      <a:pt x="766" y="831"/>
                      <a:pt x="743" y="936"/>
                      <a:pt x="704" y="1032"/>
                    </a:cubicBezTo>
                    <a:cubicBezTo>
                      <a:pt x="706" y="1024"/>
                      <a:pt x="711" y="970"/>
                      <a:pt x="677" y="970"/>
                    </a:cubicBezTo>
                    <a:cubicBezTo>
                      <a:pt x="676" y="970"/>
                      <a:pt x="676" y="970"/>
                      <a:pt x="675" y="970"/>
                    </a:cubicBezTo>
                    <a:cubicBezTo>
                      <a:pt x="668" y="970"/>
                      <a:pt x="662" y="970"/>
                      <a:pt x="658" y="970"/>
                    </a:cubicBezTo>
                    <a:cubicBezTo>
                      <a:pt x="640" y="970"/>
                      <a:pt x="639" y="965"/>
                      <a:pt x="599" y="938"/>
                    </a:cubicBezTo>
                    <a:cubicBezTo>
                      <a:pt x="548" y="903"/>
                      <a:pt x="615" y="869"/>
                      <a:pt x="602" y="830"/>
                    </a:cubicBezTo>
                    <a:cubicBezTo>
                      <a:pt x="589" y="792"/>
                      <a:pt x="615" y="773"/>
                      <a:pt x="649" y="726"/>
                    </a:cubicBezTo>
                    <a:cubicBezTo>
                      <a:pt x="684" y="679"/>
                      <a:pt x="645" y="640"/>
                      <a:pt x="649" y="629"/>
                    </a:cubicBezTo>
                    <a:cubicBezTo>
                      <a:pt x="651" y="626"/>
                      <a:pt x="655" y="623"/>
                      <a:pt x="663" y="623"/>
                    </a:cubicBezTo>
                    <a:cubicBezTo>
                      <a:pt x="677" y="623"/>
                      <a:pt x="702" y="632"/>
                      <a:pt x="735" y="659"/>
                    </a:cubicBezTo>
                    <a:cubicBezTo>
                      <a:pt x="753" y="674"/>
                      <a:pt x="762" y="686"/>
                      <a:pt x="768" y="696"/>
                    </a:cubicBezTo>
                    <a:cubicBezTo>
                      <a:pt x="768" y="700"/>
                      <a:pt x="768" y="703"/>
                      <a:pt x="768" y="707"/>
                    </a:cubicBezTo>
                    <a:cubicBezTo>
                      <a:pt x="768" y="707"/>
                      <a:pt x="768" y="707"/>
                      <a:pt x="768" y="707"/>
                    </a:cubicBezTo>
                    <a:cubicBezTo>
                      <a:pt x="768" y="707"/>
                      <a:pt x="768" y="706"/>
                      <a:pt x="768" y="706"/>
                    </a:cubicBezTo>
                    <a:cubicBezTo>
                      <a:pt x="768" y="706"/>
                      <a:pt x="768" y="705"/>
                      <a:pt x="768" y="705"/>
                    </a:cubicBezTo>
                    <a:cubicBezTo>
                      <a:pt x="768" y="705"/>
                      <a:pt x="768" y="705"/>
                      <a:pt x="768" y="704"/>
                    </a:cubicBezTo>
                    <a:cubicBezTo>
                      <a:pt x="768" y="704"/>
                      <a:pt x="768" y="704"/>
                      <a:pt x="768" y="704"/>
                    </a:cubicBezTo>
                    <a:cubicBezTo>
                      <a:pt x="768" y="704"/>
                      <a:pt x="768" y="703"/>
                      <a:pt x="768" y="703"/>
                    </a:cubicBezTo>
                    <a:cubicBezTo>
                      <a:pt x="768" y="703"/>
                      <a:pt x="768" y="703"/>
                      <a:pt x="768" y="703"/>
                    </a:cubicBezTo>
                    <a:cubicBezTo>
                      <a:pt x="768" y="702"/>
                      <a:pt x="768" y="702"/>
                      <a:pt x="768" y="702"/>
                    </a:cubicBezTo>
                    <a:cubicBezTo>
                      <a:pt x="768" y="702"/>
                      <a:pt x="768" y="701"/>
                      <a:pt x="768" y="701"/>
                    </a:cubicBezTo>
                    <a:cubicBezTo>
                      <a:pt x="768" y="701"/>
                      <a:pt x="768" y="701"/>
                      <a:pt x="768" y="700"/>
                    </a:cubicBezTo>
                    <a:cubicBezTo>
                      <a:pt x="768" y="700"/>
                      <a:pt x="768" y="700"/>
                      <a:pt x="768" y="700"/>
                    </a:cubicBezTo>
                    <a:cubicBezTo>
                      <a:pt x="768" y="700"/>
                      <a:pt x="768" y="699"/>
                      <a:pt x="768" y="699"/>
                    </a:cubicBezTo>
                    <a:cubicBezTo>
                      <a:pt x="768" y="699"/>
                      <a:pt x="768" y="699"/>
                      <a:pt x="768" y="699"/>
                    </a:cubicBezTo>
                    <a:cubicBezTo>
                      <a:pt x="768" y="698"/>
                      <a:pt x="768" y="698"/>
                      <a:pt x="768" y="698"/>
                    </a:cubicBezTo>
                    <a:cubicBezTo>
                      <a:pt x="768" y="698"/>
                      <a:pt x="768" y="697"/>
                      <a:pt x="768" y="697"/>
                    </a:cubicBezTo>
                    <a:cubicBezTo>
                      <a:pt x="768" y="697"/>
                      <a:pt x="768" y="697"/>
                      <a:pt x="768" y="696"/>
                    </a:cubicBezTo>
                    <a:cubicBezTo>
                      <a:pt x="768" y="696"/>
                      <a:pt x="768" y="696"/>
                      <a:pt x="768" y="696"/>
                    </a:cubicBezTo>
                    <a:cubicBezTo>
                      <a:pt x="768" y="696"/>
                      <a:pt x="768" y="695"/>
                      <a:pt x="768" y="695"/>
                    </a:cubicBezTo>
                    <a:cubicBezTo>
                      <a:pt x="768" y="695"/>
                      <a:pt x="768" y="694"/>
                      <a:pt x="768" y="694"/>
                    </a:cubicBezTo>
                    <a:cubicBezTo>
                      <a:pt x="768" y="694"/>
                      <a:pt x="768" y="694"/>
                      <a:pt x="768" y="693"/>
                    </a:cubicBezTo>
                    <a:cubicBezTo>
                      <a:pt x="768" y="693"/>
                      <a:pt x="768" y="693"/>
                      <a:pt x="768" y="693"/>
                    </a:cubicBezTo>
                    <a:cubicBezTo>
                      <a:pt x="768" y="693"/>
                      <a:pt x="768" y="692"/>
                      <a:pt x="768" y="692"/>
                    </a:cubicBezTo>
                    <a:cubicBezTo>
                      <a:pt x="768" y="692"/>
                      <a:pt x="768" y="692"/>
                      <a:pt x="768" y="692"/>
                    </a:cubicBezTo>
                    <a:cubicBezTo>
                      <a:pt x="768" y="691"/>
                      <a:pt x="768" y="691"/>
                      <a:pt x="768" y="691"/>
                    </a:cubicBezTo>
                    <a:cubicBezTo>
                      <a:pt x="768" y="691"/>
                      <a:pt x="768" y="690"/>
                      <a:pt x="768" y="690"/>
                    </a:cubicBezTo>
                    <a:cubicBezTo>
                      <a:pt x="768" y="690"/>
                      <a:pt x="768" y="690"/>
                      <a:pt x="768" y="689"/>
                    </a:cubicBezTo>
                    <a:cubicBezTo>
                      <a:pt x="768" y="689"/>
                      <a:pt x="768" y="689"/>
                      <a:pt x="768" y="689"/>
                    </a:cubicBezTo>
                    <a:cubicBezTo>
                      <a:pt x="768" y="689"/>
                      <a:pt x="768" y="688"/>
                      <a:pt x="768" y="688"/>
                    </a:cubicBezTo>
                    <a:cubicBezTo>
                      <a:pt x="768" y="688"/>
                      <a:pt x="768" y="688"/>
                      <a:pt x="768" y="688"/>
                    </a:cubicBezTo>
                    <a:cubicBezTo>
                      <a:pt x="768" y="687"/>
                      <a:pt x="768" y="687"/>
                      <a:pt x="768" y="687"/>
                    </a:cubicBezTo>
                    <a:cubicBezTo>
                      <a:pt x="768" y="687"/>
                      <a:pt x="768" y="687"/>
                      <a:pt x="768" y="686"/>
                    </a:cubicBezTo>
                    <a:cubicBezTo>
                      <a:pt x="768" y="686"/>
                      <a:pt x="768" y="686"/>
                      <a:pt x="768" y="686"/>
                    </a:cubicBezTo>
                    <a:cubicBezTo>
                      <a:pt x="768" y="685"/>
                      <a:pt x="768" y="685"/>
                      <a:pt x="768" y="685"/>
                    </a:cubicBezTo>
                    <a:cubicBezTo>
                      <a:pt x="768" y="685"/>
                      <a:pt x="768" y="684"/>
                      <a:pt x="768" y="684"/>
                    </a:cubicBezTo>
                    <a:cubicBezTo>
                      <a:pt x="768" y="684"/>
                      <a:pt x="768" y="684"/>
                      <a:pt x="768" y="683"/>
                    </a:cubicBezTo>
                    <a:cubicBezTo>
                      <a:pt x="768" y="683"/>
                      <a:pt x="768" y="683"/>
                      <a:pt x="768" y="682"/>
                    </a:cubicBezTo>
                    <a:cubicBezTo>
                      <a:pt x="768" y="682"/>
                      <a:pt x="768" y="682"/>
                      <a:pt x="768" y="682"/>
                    </a:cubicBezTo>
                    <a:cubicBezTo>
                      <a:pt x="768" y="682"/>
                      <a:pt x="768" y="681"/>
                      <a:pt x="768" y="681"/>
                    </a:cubicBezTo>
                    <a:cubicBezTo>
                      <a:pt x="768" y="681"/>
                      <a:pt x="768" y="681"/>
                      <a:pt x="768" y="681"/>
                    </a:cubicBezTo>
                    <a:cubicBezTo>
                      <a:pt x="768" y="680"/>
                      <a:pt x="768" y="680"/>
                      <a:pt x="768" y="680"/>
                    </a:cubicBezTo>
                    <a:cubicBezTo>
                      <a:pt x="768" y="680"/>
                      <a:pt x="768" y="680"/>
                      <a:pt x="768" y="679"/>
                    </a:cubicBezTo>
                    <a:cubicBezTo>
                      <a:pt x="768" y="679"/>
                      <a:pt x="768" y="679"/>
                      <a:pt x="768" y="679"/>
                    </a:cubicBezTo>
                    <a:cubicBezTo>
                      <a:pt x="768" y="678"/>
                      <a:pt x="768" y="678"/>
                      <a:pt x="768" y="678"/>
                    </a:cubicBezTo>
                    <a:cubicBezTo>
                      <a:pt x="768" y="678"/>
                      <a:pt x="768" y="678"/>
                      <a:pt x="768" y="677"/>
                    </a:cubicBezTo>
                    <a:cubicBezTo>
                      <a:pt x="768" y="677"/>
                      <a:pt x="768" y="677"/>
                      <a:pt x="768" y="677"/>
                    </a:cubicBezTo>
                    <a:cubicBezTo>
                      <a:pt x="768" y="676"/>
                      <a:pt x="768" y="676"/>
                      <a:pt x="768" y="676"/>
                    </a:cubicBezTo>
                    <a:cubicBezTo>
                      <a:pt x="768" y="676"/>
                      <a:pt x="768" y="676"/>
                      <a:pt x="768" y="675"/>
                    </a:cubicBezTo>
                    <a:cubicBezTo>
                      <a:pt x="768" y="675"/>
                      <a:pt x="768" y="675"/>
                      <a:pt x="768" y="675"/>
                    </a:cubicBezTo>
                    <a:cubicBezTo>
                      <a:pt x="768" y="674"/>
                      <a:pt x="768" y="674"/>
                      <a:pt x="768" y="674"/>
                    </a:cubicBezTo>
                    <a:cubicBezTo>
                      <a:pt x="767" y="673"/>
                      <a:pt x="767" y="672"/>
                      <a:pt x="767" y="672"/>
                    </a:cubicBezTo>
                    <a:cubicBezTo>
                      <a:pt x="767" y="671"/>
                      <a:pt x="767" y="671"/>
                      <a:pt x="767" y="671"/>
                    </a:cubicBezTo>
                    <a:cubicBezTo>
                      <a:pt x="767" y="671"/>
                      <a:pt x="767" y="671"/>
                      <a:pt x="767" y="670"/>
                    </a:cubicBezTo>
                    <a:cubicBezTo>
                      <a:pt x="767" y="670"/>
                      <a:pt x="767" y="670"/>
                      <a:pt x="767" y="670"/>
                    </a:cubicBezTo>
                    <a:cubicBezTo>
                      <a:pt x="767" y="670"/>
                      <a:pt x="767" y="669"/>
                      <a:pt x="767" y="669"/>
                    </a:cubicBezTo>
                    <a:cubicBezTo>
                      <a:pt x="767" y="669"/>
                      <a:pt x="767" y="669"/>
                      <a:pt x="767" y="668"/>
                    </a:cubicBezTo>
                    <a:cubicBezTo>
                      <a:pt x="767" y="668"/>
                      <a:pt x="767" y="668"/>
                      <a:pt x="767" y="668"/>
                    </a:cubicBezTo>
                    <a:cubicBezTo>
                      <a:pt x="767" y="668"/>
                      <a:pt x="767" y="667"/>
                      <a:pt x="767" y="667"/>
                    </a:cubicBezTo>
                    <a:cubicBezTo>
                      <a:pt x="767" y="667"/>
                      <a:pt x="767" y="667"/>
                      <a:pt x="767" y="666"/>
                    </a:cubicBezTo>
                    <a:cubicBezTo>
                      <a:pt x="767" y="666"/>
                      <a:pt x="767" y="666"/>
                      <a:pt x="767" y="666"/>
                    </a:cubicBezTo>
                    <a:cubicBezTo>
                      <a:pt x="767" y="666"/>
                      <a:pt x="767" y="665"/>
                      <a:pt x="767" y="665"/>
                    </a:cubicBezTo>
                    <a:cubicBezTo>
                      <a:pt x="767" y="665"/>
                      <a:pt x="767" y="665"/>
                      <a:pt x="767" y="665"/>
                    </a:cubicBezTo>
                    <a:cubicBezTo>
                      <a:pt x="767" y="664"/>
                      <a:pt x="767" y="664"/>
                      <a:pt x="767" y="664"/>
                    </a:cubicBezTo>
                    <a:cubicBezTo>
                      <a:pt x="767" y="664"/>
                      <a:pt x="767" y="663"/>
                      <a:pt x="767" y="663"/>
                    </a:cubicBezTo>
                    <a:cubicBezTo>
                      <a:pt x="767" y="663"/>
                      <a:pt x="767" y="663"/>
                      <a:pt x="767" y="663"/>
                    </a:cubicBezTo>
                    <a:cubicBezTo>
                      <a:pt x="767" y="662"/>
                      <a:pt x="767" y="662"/>
                      <a:pt x="767" y="662"/>
                    </a:cubicBezTo>
                    <a:cubicBezTo>
                      <a:pt x="767" y="662"/>
                      <a:pt x="767" y="661"/>
                      <a:pt x="767" y="661"/>
                    </a:cubicBezTo>
                    <a:cubicBezTo>
                      <a:pt x="767" y="661"/>
                      <a:pt x="767" y="660"/>
                      <a:pt x="767" y="660"/>
                    </a:cubicBezTo>
                    <a:cubicBezTo>
                      <a:pt x="767" y="660"/>
                      <a:pt x="767" y="660"/>
                      <a:pt x="767" y="659"/>
                    </a:cubicBezTo>
                    <a:cubicBezTo>
                      <a:pt x="767" y="659"/>
                      <a:pt x="767" y="659"/>
                      <a:pt x="767" y="659"/>
                    </a:cubicBezTo>
                    <a:cubicBezTo>
                      <a:pt x="767" y="659"/>
                      <a:pt x="767" y="658"/>
                      <a:pt x="767" y="658"/>
                    </a:cubicBezTo>
                    <a:cubicBezTo>
                      <a:pt x="767" y="658"/>
                      <a:pt x="767" y="658"/>
                      <a:pt x="767" y="658"/>
                    </a:cubicBezTo>
                    <a:cubicBezTo>
                      <a:pt x="767" y="657"/>
                      <a:pt x="767" y="657"/>
                      <a:pt x="767" y="657"/>
                    </a:cubicBezTo>
                    <a:cubicBezTo>
                      <a:pt x="767" y="657"/>
                      <a:pt x="767" y="657"/>
                      <a:pt x="767" y="656"/>
                    </a:cubicBezTo>
                    <a:cubicBezTo>
                      <a:pt x="767" y="656"/>
                      <a:pt x="767" y="656"/>
                      <a:pt x="767" y="656"/>
                    </a:cubicBezTo>
                    <a:cubicBezTo>
                      <a:pt x="767" y="655"/>
                      <a:pt x="767" y="655"/>
                      <a:pt x="767" y="655"/>
                    </a:cubicBezTo>
                    <a:cubicBezTo>
                      <a:pt x="767" y="655"/>
                      <a:pt x="767" y="655"/>
                      <a:pt x="767" y="654"/>
                    </a:cubicBezTo>
                    <a:cubicBezTo>
                      <a:pt x="767" y="654"/>
                      <a:pt x="767" y="654"/>
                      <a:pt x="767" y="654"/>
                    </a:cubicBezTo>
                    <a:cubicBezTo>
                      <a:pt x="766" y="654"/>
                      <a:pt x="766" y="653"/>
                      <a:pt x="766" y="653"/>
                    </a:cubicBezTo>
                    <a:cubicBezTo>
                      <a:pt x="766" y="653"/>
                      <a:pt x="766" y="653"/>
                      <a:pt x="766" y="652"/>
                    </a:cubicBezTo>
                    <a:cubicBezTo>
                      <a:pt x="766" y="652"/>
                      <a:pt x="766" y="652"/>
                      <a:pt x="766" y="652"/>
                    </a:cubicBezTo>
                    <a:cubicBezTo>
                      <a:pt x="766" y="652"/>
                      <a:pt x="766" y="651"/>
                      <a:pt x="766" y="651"/>
                    </a:cubicBezTo>
                    <a:cubicBezTo>
                      <a:pt x="766" y="651"/>
                      <a:pt x="766" y="651"/>
                      <a:pt x="766" y="650"/>
                    </a:cubicBezTo>
                    <a:cubicBezTo>
                      <a:pt x="766" y="650"/>
                      <a:pt x="766" y="650"/>
                      <a:pt x="766" y="649"/>
                    </a:cubicBezTo>
                    <a:cubicBezTo>
                      <a:pt x="766" y="649"/>
                      <a:pt x="766" y="649"/>
                      <a:pt x="766" y="649"/>
                    </a:cubicBezTo>
                    <a:cubicBezTo>
                      <a:pt x="766" y="648"/>
                      <a:pt x="766" y="648"/>
                      <a:pt x="766" y="648"/>
                    </a:cubicBezTo>
                    <a:cubicBezTo>
                      <a:pt x="766" y="648"/>
                      <a:pt x="766" y="648"/>
                      <a:pt x="766" y="647"/>
                    </a:cubicBezTo>
                    <a:cubicBezTo>
                      <a:pt x="766" y="647"/>
                      <a:pt x="766" y="647"/>
                      <a:pt x="766" y="647"/>
                    </a:cubicBezTo>
                    <a:cubicBezTo>
                      <a:pt x="766" y="647"/>
                      <a:pt x="766" y="646"/>
                      <a:pt x="766" y="646"/>
                    </a:cubicBezTo>
                    <a:cubicBezTo>
                      <a:pt x="766" y="646"/>
                      <a:pt x="766" y="646"/>
                      <a:pt x="766" y="645"/>
                    </a:cubicBezTo>
                    <a:cubicBezTo>
                      <a:pt x="766" y="645"/>
                      <a:pt x="766" y="645"/>
                      <a:pt x="766" y="645"/>
                    </a:cubicBezTo>
                    <a:cubicBezTo>
                      <a:pt x="766" y="645"/>
                      <a:pt x="766" y="644"/>
                      <a:pt x="766" y="644"/>
                    </a:cubicBezTo>
                    <a:cubicBezTo>
                      <a:pt x="766" y="644"/>
                      <a:pt x="766" y="644"/>
                      <a:pt x="766" y="644"/>
                    </a:cubicBezTo>
                    <a:cubicBezTo>
                      <a:pt x="766" y="643"/>
                      <a:pt x="766" y="643"/>
                      <a:pt x="766" y="643"/>
                    </a:cubicBezTo>
                    <a:cubicBezTo>
                      <a:pt x="766" y="643"/>
                      <a:pt x="766" y="643"/>
                      <a:pt x="766" y="642"/>
                    </a:cubicBezTo>
                    <a:cubicBezTo>
                      <a:pt x="766" y="642"/>
                      <a:pt x="766" y="642"/>
                      <a:pt x="766" y="642"/>
                    </a:cubicBezTo>
                    <a:cubicBezTo>
                      <a:pt x="766" y="641"/>
                      <a:pt x="766" y="641"/>
                      <a:pt x="766" y="641"/>
                    </a:cubicBezTo>
                    <a:cubicBezTo>
                      <a:pt x="766" y="640"/>
                      <a:pt x="765" y="638"/>
                      <a:pt x="765" y="637"/>
                    </a:cubicBezTo>
                    <a:cubicBezTo>
                      <a:pt x="765" y="637"/>
                      <a:pt x="765" y="637"/>
                      <a:pt x="765" y="637"/>
                    </a:cubicBezTo>
                    <a:cubicBezTo>
                      <a:pt x="765" y="636"/>
                      <a:pt x="765" y="636"/>
                      <a:pt x="765" y="636"/>
                    </a:cubicBezTo>
                    <a:cubicBezTo>
                      <a:pt x="765" y="636"/>
                      <a:pt x="765" y="636"/>
                      <a:pt x="765" y="635"/>
                    </a:cubicBezTo>
                    <a:cubicBezTo>
                      <a:pt x="765" y="635"/>
                      <a:pt x="765" y="635"/>
                      <a:pt x="765" y="635"/>
                    </a:cubicBezTo>
                    <a:cubicBezTo>
                      <a:pt x="765" y="634"/>
                      <a:pt x="765" y="634"/>
                      <a:pt x="765" y="634"/>
                    </a:cubicBezTo>
                    <a:cubicBezTo>
                      <a:pt x="765" y="634"/>
                      <a:pt x="765" y="634"/>
                      <a:pt x="765" y="633"/>
                    </a:cubicBezTo>
                    <a:cubicBezTo>
                      <a:pt x="765" y="633"/>
                      <a:pt x="765" y="633"/>
                      <a:pt x="765" y="633"/>
                    </a:cubicBezTo>
                    <a:cubicBezTo>
                      <a:pt x="765" y="633"/>
                      <a:pt x="765" y="632"/>
                      <a:pt x="765" y="632"/>
                    </a:cubicBezTo>
                    <a:cubicBezTo>
                      <a:pt x="765" y="632"/>
                      <a:pt x="765" y="632"/>
                      <a:pt x="765" y="632"/>
                    </a:cubicBezTo>
                    <a:cubicBezTo>
                      <a:pt x="765" y="631"/>
                      <a:pt x="765" y="631"/>
                      <a:pt x="765" y="631"/>
                    </a:cubicBezTo>
                    <a:cubicBezTo>
                      <a:pt x="765" y="631"/>
                      <a:pt x="765" y="631"/>
                      <a:pt x="765" y="631"/>
                    </a:cubicBezTo>
                    <a:cubicBezTo>
                      <a:pt x="765" y="630"/>
                      <a:pt x="765" y="630"/>
                      <a:pt x="765" y="630"/>
                    </a:cubicBezTo>
                    <a:cubicBezTo>
                      <a:pt x="765" y="630"/>
                      <a:pt x="765" y="629"/>
                      <a:pt x="765" y="629"/>
                    </a:cubicBezTo>
                    <a:cubicBezTo>
                      <a:pt x="765" y="628"/>
                      <a:pt x="764" y="626"/>
                      <a:pt x="764" y="625"/>
                    </a:cubicBezTo>
                    <a:cubicBezTo>
                      <a:pt x="764" y="625"/>
                      <a:pt x="764" y="625"/>
                      <a:pt x="764" y="625"/>
                    </a:cubicBezTo>
                    <a:cubicBezTo>
                      <a:pt x="764" y="624"/>
                      <a:pt x="764" y="624"/>
                      <a:pt x="764" y="624"/>
                    </a:cubicBezTo>
                    <a:cubicBezTo>
                      <a:pt x="764" y="624"/>
                      <a:pt x="764" y="624"/>
                      <a:pt x="764" y="623"/>
                    </a:cubicBezTo>
                    <a:cubicBezTo>
                      <a:pt x="764" y="623"/>
                      <a:pt x="764" y="623"/>
                      <a:pt x="764" y="623"/>
                    </a:cubicBezTo>
                    <a:cubicBezTo>
                      <a:pt x="764" y="622"/>
                      <a:pt x="764" y="622"/>
                      <a:pt x="764" y="622"/>
                    </a:cubicBezTo>
                    <a:cubicBezTo>
                      <a:pt x="764" y="622"/>
                      <a:pt x="764" y="622"/>
                      <a:pt x="764" y="621"/>
                    </a:cubicBezTo>
                    <a:cubicBezTo>
                      <a:pt x="764" y="621"/>
                      <a:pt x="764" y="621"/>
                      <a:pt x="764" y="621"/>
                    </a:cubicBezTo>
                    <a:cubicBezTo>
                      <a:pt x="764" y="621"/>
                      <a:pt x="764" y="620"/>
                      <a:pt x="764" y="620"/>
                    </a:cubicBezTo>
                    <a:cubicBezTo>
                      <a:pt x="764" y="620"/>
                      <a:pt x="764" y="620"/>
                      <a:pt x="764" y="620"/>
                    </a:cubicBezTo>
                    <a:cubicBezTo>
                      <a:pt x="763" y="618"/>
                      <a:pt x="763" y="615"/>
                      <a:pt x="763" y="613"/>
                    </a:cubicBezTo>
                    <a:cubicBezTo>
                      <a:pt x="763" y="613"/>
                      <a:pt x="763" y="613"/>
                      <a:pt x="763" y="613"/>
                    </a:cubicBezTo>
                    <a:cubicBezTo>
                      <a:pt x="763" y="612"/>
                      <a:pt x="763" y="612"/>
                      <a:pt x="763" y="612"/>
                    </a:cubicBezTo>
                    <a:cubicBezTo>
                      <a:pt x="763" y="612"/>
                      <a:pt x="763" y="612"/>
                      <a:pt x="763" y="612"/>
                    </a:cubicBezTo>
                    <a:cubicBezTo>
                      <a:pt x="763" y="611"/>
                      <a:pt x="763" y="611"/>
                      <a:pt x="763" y="611"/>
                    </a:cubicBezTo>
                    <a:cubicBezTo>
                      <a:pt x="763" y="611"/>
                      <a:pt x="763" y="610"/>
                      <a:pt x="763" y="610"/>
                    </a:cubicBezTo>
                    <a:cubicBezTo>
                      <a:pt x="734" y="355"/>
                      <a:pt x="591" y="135"/>
                      <a:pt x="387" y="0"/>
                    </a:cubicBezTo>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a:bodyPr>
              <a:lstStyle/>
              <a:p>
                <a:endParaRPr lang="en-US" sz="1350"/>
              </a:p>
            </p:txBody>
          </p:sp>
          <p:sp>
            <p:nvSpPr>
              <p:cNvPr id="385" name="Freeform 132">
                <a:extLst>
                  <a:ext uri="{FF2B5EF4-FFF2-40B4-BE49-F238E27FC236}">
                    <a16:creationId xmlns:a16="http://schemas.microsoft.com/office/drawing/2014/main" id="{4E995572-3D32-EF42-9313-ED093D6F6E40}"/>
                  </a:ext>
                </a:extLst>
              </p:cNvPr>
              <p:cNvSpPr>
                <a:spLocks/>
              </p:cNvSpPr>
              <p:nvPr/>
            </p:nvSpPr>
            <p:spPr bwMode="auto">
              <a:xfrm>
                <a:off x="-11468100" y="9188450"/>
                <a:ext cx="258762" cy="107950"/>
              </a:xfrm>
              <a:custGeom>
                <a:avLst/>
                <a:gdLst>
                  <a:gd name="T0" fmla="*/ 66 w 69"/>
                  <a:gd name="T1" fmla="*/ 0 h 29"/>
                  <a:gd name="T2" fmla="*/ 0 w 69"/>
                  <a:gd name="T3" fmla="*/ 27 h 29"/>
                  <a:gd name="T4" fmla="*/ 2 w 69"/>
                  <a:gd name="T5" fmla="*/ 29 h 29"/>
                  <a:gd name="T6" fmla="*/ 43 w 69"/>
                  <a:gd name="T7" fmla="*/ 24 h 29"/>
                  <a:gd name="T8" fmla="*/ 53 w 69"/>
                  <a:gd name="T9" fmla="*/ 22 h 29"/>
                  <a:gd name="T10" fmla="*/ 63 w 69"/>
                  <a:gd name="T11" fmla="*/ 14 h 29"/>
                  <a:gd name="T12" fmla="*/ 66 w 69"/>
                  <a:gd name="T13" fmla="*/ 0 h 29"/>
                </a:gdLst>
                <a:ahLst/>
                <a:cxnLst>
                  <a:cxn ang="0">
                    <a:pos x="T0" y="T1"/>
                  </a:cxn>
                  <a:cxn ang="0">
                    <a:pos x="T2" y="T3"/>
                  </a:cxn>
                  <a:cxn ang="0">
                    <a:pos x="T4" y="T5"/>
                  </a:cxn>
                  <a:cxn ang="0">
                    <a:pos x="T6" y="T7"/>
                  </a:cxn>
                  <a:cxn ang="0">
                    <a:pos x="T8" y="T9"/>
                  </a:cxn>
                  <a:cxn ang="0">
                    <a:pos x="T10" y="T11"/>
                  </a:cxn>
                  <a:cxn ang="0">
                    <a:pos x="T12" y="T13"/>
                  </a:cxn>
                </a:cxnLst>
                <a:rect l="0" t="0" r="r" b="b"/>
                <a:pathLst>
                  <a:path w="69" h="29">
                    <a:moveTo>
                      <a:pt x="66" y="0"/>
                    </a:moveTo>
                    <a:cubicBezTo>
                      <a:pt x="45" y="10"/>
                      <a:pt x="23" y="19"/>
                      <a:pt x="0" y="27"/>
                    </a:cubicBezTo>
                    <a:cubicBezTo>
                      <a:pt x="2" y="29"/>
                      <a:pt x="2" y="29"/>
                      <a:pt x="2" y="29"/>
                    </a:cubicBezTo>
                    <a:cubicBezTo>
                      <a:pt x="16" y="28"/>
                      <a:pt x="29" y="26"/>
                      <a:pt x="43" y="24"/>
                    </a:cubicBezTo>
                    <a:cubicBezTo>
                      <a:pt x="47" y="23"/>
                      <a:pt x="50" y="23"/>
                      <a:pt x="53" y="22"/>
                    </a:cubicBezTo>
                    <a:cubicBezTo>
                      <a:pt x="57" y="18"/>
                      <a:pt x="60" y="15"/>
                      <a:pt x="63" y="14"/>
                    </a:cubicBezTo>
                    <a:cubicBezTo>
                      <a:pt x="69" y="13"/>
                      <a:pt x="69" y="9"/>
                      <a:pt x="66" y="0"/>
                    </a:cubicBezTo>
                  </a:path>
                </a:pathLst>
              </a:custGeom>
              <a:solidFill>
                <a:srgbClr val="CFCEC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US" sz="1350"/>
              </a:p>
            </p:txBody>
          </p:sp>
          <p:sp>
            <p:nvSpPr>
              <p:cNvPr id="386" name="Freeform 133">
                <a:extLst>
                  <a:ext uri="{FF2B5EF4-FFF2-40B4-BE49-F238E27FC236}">
                    <a16:creationId xmlns:a16="http://schemas.microsoft.com/office/drawing/2014/main" id="{3D133328-C719-104C-A6D5-93414EC389C5}"/>
                  </a:ext>
                </a:extLst>
              </p:cNvPr>
              <p:cNvSpPr>
                <a:spLocks noEditPoints="1"/>
              </p:cNvSpPr>
              <p:nvPr/>
            </p:nvSpPr>
            <p:spPr bwMode="auto">
              <a:xfrm>
                <a:off x="-8613775" y="6137275"/>
                <a:ext cx="0" cy="15875"/>
              </a:xfrm>
              <a:custGeom>
                <a:avLst/>
                <a:gdLst>
                  <a:gd name="T0" fmla="*/ 3 h 4"/>
                  <a:gd name="T1" fmla="*/ 4 h 4"/>
                  <a:gd name="T2" fmla="*/ 4 h 4"/>
                  <a:gd name="T3" fmla="*/ 3 h 4"/>
                  <a:gd name="T4" fmla="*/ 2 h 4"/>
                  <a:gd name="T5" fmla="*/ 3 h 4"/>
                  <a:gd name="T6" fmla="*/ 2 h 4"/>
                  <a:gd name="T7" fmla="*/ 0 h 4"/>
                  <a:gd name="T8" fmla="*/ 1 h 4"/>
                  <a:gd name="T9" fmla="*/ 0 h 4"/>
                </a:gdLst>
                <a:ahLst/>
                <a:cxnLst>
                  <a:cxn ang="0">
                    <a:pos x="0" y="T0"/>
                  </a:cxn>
                  <a:cxn ang="0">
                    <a:pos x="0" y="T1"/>
                  </a:cxn>
                  <a:cxn ang="0">
                    <a:pos x="0" y="T2"/>
                  </a:cxn>
                  <a:cxn ang="0">
                    <a:pos x="0" y="T3"/>
                  </a:cxn>
                  <a:cxn ang="0">
                    <a:pos x="0" y="T4"/>
                  </a:cxn>
                  <a:cxn ang="0">
                    <a:pos x="0" y="T5"/>
                  </a:cxn>
                  <a:cxn ang="0">
                    <a:pos x="0" y="T6"/>
                  </a:cxn>
                  <a:cxn ang="0">
                    <a:pos x="0" y="T7"/>
                  </a:cxn>
                  <a:cxn ang="0">
                    <a:pos x="0" y="T8"/>
                  </a:cxn>
                  <a:cxn ang="0">
                    <a:pos x="0" y="T9"/>
                  </a:cxn>
                </a:cxnLst>
                <a:rect l="0" t="0" r="r" b="b"/>
                <a:pathLst>
                  <a:path h="4">
                    <a:moveTo>
                      <a:pt x="0" y="3"/>
                    </a:moveTo>
                    <a:cubicBezTo>
                      <a:pt x="0" y="3"/>
                      <a:pt x="0" y="3"/>
                      <a:pt x="0" y="4"/>
                    </a:cubicBezTo>
                    <a:cubicBezTo>
                      <a:pt x="0" y="4"/>
                      <a:pt x="0" y="4"/>
                      <a:pt x="0" y="4"/>
                    </a:cubicBezTo>
                    <a:cubicBezTo>
                      <a:pt x="0" y="4"/>
                      <a:pt x="0" y="3"/>
                      <a:pt x="0" y="3"/>
                    </a:cubicBezTo>
                    <a:moveTo>
                      <a:pt x="0" y="2"/>
                    </a:moveTo>
                    <a:cubicBezTo>
                      <a:pt x="0" y="2"/>
                      <a:pt x="0" y="2"/>
                      <a:pt x="0" y="3"/>
                    </a:cubicBezTo>
                    <a:cubicBezTo>
                      <a:pt x="0" y="2"/>
                      <a:pt x="0" y="2"/>
                      <a:pt x="0" y="2"/>
                    </a:cubicBezTo>
                    <a:moveTo>
                      <a:pt x="0" y="0"/>
                    </a:moveTo>
                    <a:cubicBezTo>
                      <a:pt x="0" y="0"/>
                      <a:pt x="0" y="1"/>
                      <a:pt x="0" y="1"/>
                    </a:cubicBezTo>
                    <a:cubicBezTo>
                      <a:pt x="0" y="1"/>
                      <a:pt x="0" y="0"/>
                      <a:pt x="0" y="0"/>
                    </a:cubicBezTo>
                  </a:path>
                </a:pathLst>
              </a:custGeom>
              <a:solidFill>
                <a:srgbClr val="265F8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US" sz="1350"/>
              </a:p>
            </p:txBody>
          </p:sp>
          <p:sp>
            <p:nvSpPr>
              <p:cNvPr id="387" name="Freeform 134">
                <a:extLst>
                  <a:ext uri="{FF2B5EF4-FFF2-40B4-BE49-F238E27FC236}">
                    <a16:creationId xmlns:a16="http://schemas.microsoft.com/office/drawing/2014/main" id="{470B51CA-6F94-1240-87D7-F8A3944262E1}"/>
                  </a:ext>
                </a:extLst>
              </p:cNvPr>
              <p:cNvSpPr>
                <a:spLocks/>
              </p:cNvSpPr>
              <p:nvPr/>
            </p:nvSpPr>
            <p:spPr bwMode="auto">
              <a:xfrm>
                <a:off x="-8613775" y="6148387"/>
                <a:ext cx="0" cy="4763"/>
              </a:xfrm>
              <a:custGeom>
                <a:avLst/>
                <a:gdLst>
                  <a:gd name="T0" fmla="*/ 0 h 1"/>
                  <a:gd name="T1" fmla="*/ 1 h 1"/>
                  <a:gd name="T2" fmla="*/ 0 h 1"/>
                  <a:gd name="T3" fmla="*/ 0 h 1"/>
                </a:gdLst>
                <a:ahLst/>
                <a:cxnLst>
                  <a:cxn ang="0">
                    <a:pos x="0" y="T0"/>
                  </a:cxn>
                  <a:cxn ang="0">
                    <a:pos x="0" y="T1"/>
                  </a:cxn>
                  <a:cxn ang="0">
                    <a:pos x="0" y="T2"/>
                  </a:cxn>
                  <a:cxn ang="0">
                    <a:pos x="0" y="T3"/>
                  </a:cxn>
                </a:cxnLst>
                <a:rect l="0" t="0" r="r" b="b"/>
                <a:pathLst>
                  <a:path h="1">
                    <a:moveTo>
                      <a:pt x="0" y="0"/>
                    </a:moveTo>
                    <a:cubicBezTo>
                      <a:pt x="0" y="0"/>
                      <a:pt x="0" y="0"/>
                      <a:pt x="0" y="1"/>
                    </a:cubicBezTo>
                    <a:cubicBezTo>
                      <a:pt x="0" y="0"/>
                      <a:pt x="0" y="0"/>
                      <a:pt x="0" y="0"/>
                    </a:cubicBezTo>
                    <a:cubicBezTo>
                      <a:pt x="0" y="0"/>
                      <a:pt x="0" y="0"/>
                      <a:pt x="0" y="0"/>
                    </a:cubicBezTo>
                  </a:path>
                </a:pathLst>
              </a:custGeom>
              <a:solidFill>
                <a:srgbClr val="25B0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US" sz="1350"/>
              </a:p>
            </p:txBody>
          </p:sp>
          <p:sp>
            <p:nvSpPr>
              <p:cNvPr id="388" name="Freeform 135">
                <a:extLst>
                  <a:ext uri="{FF2B5EF4-FFF2-40B4-BE49-F238E27FC236}">
                    <a16:creationId xmlns:a16="http://schemas.microsoft.com/office/drawing/2014/main" id="{2EBEB74C-1A0B-2646-AAF3-961E9A56E094}"/>
                  </a:ext>
                </a:extLst>
              </p:cNvPr>
              <p:cNvSpPr>
                <a:spLocks/>
              </p:cNvSpPr>
              <p:nvPr/>
            </p:nvSpPr>
            <p:spPr bwMode="auto">
              <a:xfrm>
                <a:off x="-8613775" y="6153150"/>
                <a:ext cx="0" cy="3175"/>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1"/>
                    </a:cubicBezTo>
                    <a:cubicBezTo>
                      <a:pt x="0" y="1"/>
                      <a:pt x="0" y="1"/>
                      <a:pt x="0" y="0"/>
                    </a:cubicBezTo>
                  </a:path>
                </a:pathLst>
              </a:custGeom>
              <a:solidFill>
                <a:srgbClr val="265F8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US" sz="1350"/>
              </a:p>
            </p:txBody>
          </p:sp>
          <p:sp>
            <p:nvSpPr>
              <p:cNvPr id="389" name="Freeform 136">
                <a:extLst>
                  <a:ext uri="{FF2B5EF4-FFF2-40B4-BE49-F238E27FC236}">
                    <a16:creationId xmlns:a16="http://schemas.microsoft.com/office/drawing/2014/main" id="{87A34ACA-A21A-724C-8F5A-2505996401A0}"/>
                  </a:ext>
                </a:extLst>
              </p:cNvPr>
              <p:cNvSpPr>
                <a:spLocks/>
              </p:cNvSpPr>
              <p:nvPr/>
            </p:nvSpPr>
            <p:spPr bwMode="auto">
              <a:xfrm>
                <a:off x="-8613775" y="6153150"/>
                <a:ext cx="0" cy="3175"/>
              </a:xfrm>
              <a:custGeom>
                <a:avLst/>
                <a:gdLst>
                  <a:gd name="T0" fmla="*/ 0 h 1"/>
                  <a:gd name="T1" fmla="*/ 1 h 1"/>
                  <a:gd name="T2" fmla="*/ 0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0"/>
                    </a:cubicBezTo>
                    <a:cubicBezTo>
                      <a:pt x="0" y="0"/>
                      <a:pt x="0" y="0"/>
                      <a:pt x="0" y="0"/>
                    </a:cubicBezTo>
                  </a:path>
                </a:pathLst>
              </a:custGeom>
              <a:solidFill>
                <a:srgbClr val="25B0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US" sz="1350"/>
              </a:p>
            </p:txBody>
          </p:sp>
          <p:sp>
            <p:nvSpPr>
              <p:cNvPr id="390" name="Freeform 137">
                <a:extLst>
                  <a:ext uri="{FF2B5EF4-FFF2-40B4-BE49-F238E27FC236}">
                    <a16:creationId xmlns:a16="http://schemas.microsoft.com/office/drawing/2014/main" id="{DAC10381-D834-7F41-A806-87225650E916}"/>
                  </a:ext>
                </a:extLst>
              </p:cNvPr>
              <p:cNvSpPr>
                <a:spLocks/>
              </p:cNvSpPr>
              <p:nvPr/>
            </p:nvSpPr>
            <p:spPr bwMode="auto">
              <a:xfrm>
                <a:off x="-8613775" y="6159500"/>
                <a:ext cx="0" cy="4763"/>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0"/>
                      <a:pt x="0" y="0"/>
                      <a:pt x="0" y="1"/>
                    </a:cubicBezTo>
                    <a:cubicBezTo>
                      <a:pt x="0" y="1"/>
                      <a:pt x="0" y="1"/>
                      <a:pt x="0" y="1"/>
                    </a:cubicBezTo>
                    <a:cubicBezTo>
                      <a:pt x="0" y="0"/>
                      <a:pt x="0" y="0"/>
                      <a:pt x="0" y="0"/>
                    </a:cubicBezTo>
                  </a:path>
                </a:pathLst>
              </a:custGeom>
              <a:solidFill>
                <a:srgbClr val="265F8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US" sz="1350"/>
              </a:p>
            </p:txBody>
          </p:sp>
          <p:sp>
            <p:nvSpPr>
              <p:cNvPr id="391" name="Freeform 138">
                <a:extLst>
                  <a:ext uri="{FF2B5EF4-FFF2-40B4-BE49-F238E27FC236}">
                    <a16:creationId xmlns:a16="http://schemas.microsoft.com/office/drawing/2014/main" id="{7C07F03A-48B3-5C4E-84AA-8EF7549F1B2D}"/>
                  </a:ext>
                </a:extLst>
              </p:cNvPr>
              <p:cNvSpPr>
                <a:spLocks/>
              </p:cNvSpPr>
              <p:nvPr/>
            </p:nvSpPr>
            <p:spPr bwMode="auto">
              <a:xfrm>
                <a:off x="-8613775" y="6159500"/>
                <a:ext cx="0" cy="4763"/>
              </a:xfrm>
              <a:custGeom>
                <a:avLst/>
                <a:gdLst>
                  <a:gd name="T0" fmla="*/ 0 h 1"/>
                  <a:gd name="T1" fmla="*/ 1 h 1"/>
                  <a:gd name="T2" fmla="*/ 0 h 1"/>
                  <a:gd name="T3" fmla="*/ 0 h 1"/>
                </a:gdLst>
                <a:ahLst/>
                <a:cxnLst>
                  <a:cxn ang="0">
                    <a:pos x="0" y="T0"/>
                  </a:cxn>
                  <a:cxn ang="0">
                    <a:pos x="0" y="T1"/>
                  </a:cxn>
                  <a:cxn ang="0">
                    <a:pos x="0" y="T2"/>
                  </a:cxn>
                  <a:cxn ang="0">
                    <a:pos x="0" y="T3"/>
                  </a:cxn>
                </a:cxnLst>
                <a:rect l="0" t="0" r="r" b="b"/>
                <a:pathLst>
                  <a:path h="1">
                    <a:moveTo>
                      <a:pt x="0" y="0"/>
                    </a:moveTo>
                    <a:cubicBezTo>
                      <a:pt x="0" y="0"/>
                      <a:pt x="0" y="0"/>
                      <a:pt x="0" y="1"/>
                    </a:cubicBezTo>
                    <a:cubicBezTo>
                      <a:pt x="0" y="0"/>
                      <a:pt x="0" y="0"/>
                      <a:pt x="0" y="0"/>
                    </a:cubicBezTo>
                    <a:cubicBezTo>
                      <a:pt x="0" y="0"/>
                      <a:pt x="0" y="0"/>
                      <a:pt x="0" y="0"/>
                    </a:cubicBezTo>
                  </a:path>
                </a:pathLst>
              </a:custGeom>
              <a:solidFill>
                <a:srgbClr val="25B0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US" sz="1350"/>
              </a:p>
            </p:txBody>
          </p:sp>
          <p:sp>
            <p:nvSpPr>
              <p:cNvPr id="392" name="Freeform 139">
                <a:extLst>
                  <a:ext uri="{FF2B5EF4-FFF2-40B4-BE49-F238E27FC236}">
                    <a16:creationId xmlns:a16="http://schemas.microsoft.com/office/drawing/2014/main" id="{7DB2F114-2702-984B-B03B-E70DAF3BEC76}"/>
                  </a:ext>
                </a:extLst>
              </p:cNvPr>
              <p:cNvSpPr>
                <a:spLocks/>
              </p:cNvSpPr>
              <p:nvPr/>
            </p:nvSpPr>
            <p:spPr bwMode="auto">
              <a:xfrm>
                <a:off x="-8613775" y="6164262"/>
                <a:ext cx="0" cy="3175"/>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1"/>
                      <a:pt x="0" y="1"/>
                    </a:cubicBezTo>
                    <a:cubicBezTo>
                      <a:pt x="0" y="1"/>
                      <a:pt x="0" y="0"/>
                      <a:pt x="0" y="0"/>
                    </a:cubicBezTo>
                  </a:path>
                </a:pathLst>
              </a:custGeom>
              <a:solidFill>
                <a:srgbClr val="265F8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US" sz="1350"/>
              </a:p>
            </p:txBody>
          </p:sp>
          <p:sp>
            <p:nvSpPr>
              <p:cNvPr id="393" name="Freeform 140">
                <a:extLst>
                  <a:ext uri="{FF2B5EF4-FFF2-40B4-BE49-F238E27FC236}">
                    <a16:creationId xmlns:a16="http://schemas.microsoft.com/office/drawing/2014/main" id="{57BA2858-DF8F-244C-AD89-6E7B8485607D}"/>
                  </a:ext>
                </a:extLst>
              </p:cNvPr>
              <p:cNvSpPr>
                <a:spLocks/>
              </p:cNvSpPr>
              <p:nvPr/>
            </p:nvSpPr>
            <p:spPr bwMode="auto">
              <a:xfrm>
                <a:off x="-8613775" y="6164262"/>
                <a:ext cx="0" cy="3175"/>
              </a:xfrm>
              <a:custGeom>
                <a:avLst/>
                <a:gdLst>
                  <a:gd name="T0" fmla="*/ 0 h 1"/>
                  <a:gd name="T1" fmla="*/ 1 h 1"/>
                  <a:gd name="T2" fmla="*/ 1 h 1"/>
                  <a:gd name="T3" fmla="*/ 0 h 1"/>
                  <a:gd name="T4" fmla="*/ 0 h 1"/>
                </a:gdLst>
                <a:ahLst/>
                <a:cxnLst>
                  <a:cxn ang="0">
                    <a:pos x="0" y="T0"/>
                  </a:cxn>
                  <a:cxn ang="0">
                    <a:pos x="0" y="T1"/>
                  </a:cxn>
                  <a:cxn ang="0">
                    <a:pos x="0" y="T2"/>
                  </a:cxn>
                  <a:cxn ang="0">
                    <a:pos x="0" y="T3"/>
                  </a:cxn>
                  <a:cxn ang="0">
                    <a:pos x="0" y="T4"/>
                  </a:cxn>
                </a:cxnLst>
                <a:rect l="0" t="0" r="r" b="b"/>
                <a:pathLst>
                  <a:path h="1">
                    <a:moveTo>
                      <a:pt x="0" y="0"/>
                    </a:moveTo>
                    <a:cubicBezTo>
                      <a:pt x="0" y="0"/>
                      <a:pt x="0" y="1"/>
                      <a:pt x="0" y="1"/>
                    </a:cubicBezTo>
                    <a:cubicBezTo>
                      <a:pt x="0" y="1"/>
                      <a:pt x="0" y="1"/>
                      <a:pt x="0" y="1"/>
                    </a:cubicBezTo>
                    <a:cubicBezTo>
                      <a:pt x="0" y="1"/>
                      <a:pt x="0" y="0"/>
                      <a:pt x="0" y="0"/>
                    </a:cubicBezTo>
                    <a:cubicBezTo>
                      <a:pt x="0" y="0"/>
                      <a:pt x="0" y="0"/>
                      <a:pt x="0" y="0"/>
                    </a:cubicBezTo>
                  </a:path>
                </a:pathLst>
              </a:custGeom>
              <a:solidFill>
                <a:srgbClr val="25B0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US" sz="1350"/>
              </a:p>
            </p:txBody>
          </p:sp>
          <p:sp>
            <p:nvSpPr>
              <p:cNvPr id="394" name="Freeform 141">
                <a:extLst>
                  <a:ext uri="{FF2B5EF4-FFF2-40B4-BE49-F238E27FC236}">
                    <a16:creationId xmlns:a16="http://schemas.microsoft.com/office/drawing/2014/main" id="{228B6178-A588-1245-BD52-067C0856BA47}"/>
                  </a:ext>
                </a:extLst>
              </p:cNvPr>
              <p:cNvSpPr>
                <a:spLocks/>
              </p:cNvSpPr>
              <p:nvPr/>
            </p:nvSpPr>
            <p:spPr bwMode="auto">
              <a:xfrm>
                <a:off x="-8613775" y="617220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path>
                </a:pathLst>
              </a:custGeom>
              <a:solidFill>
                <a:srgbClr val="265F8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US" sz="1350"/>
              </a:p>
            </p:txBody>
          </p:sp>
          <p:sp>
            <p:nvSpPr>
              <p:cNvPr id="395" name="Freeform 142">
                <a:extLst>
                  <a:ext uri="{FF2B5EF4-FFF2-40B4-BE49-F238E27FC236}">
                    <a16:creationId xmlns:a16="http://schemas.microsoft.com/office/drawing/2014/main" id="{E23E9265-A8F1-6347-A992-1090D0ACA938}"/>
                  </a:ext>
                </a:extLst>
              </p:cNvPr>
              <p:cNvSpPr>
                <a:spLocks/>
              </p:cNvSpPr>
              <p:nvPr/>
            </p:nvSpPr>
            <p:spPr bwMode="auto">
              <a:xfrm>
                <a:off x="-8613775" y="6167437"/>
                <a:ext cx="0" cy="4763"/>
              </a:xfrm>
              <a:custGeom>
                <a:avLst/>
                <a:gdLst>
                  <a:gd name="T0" fmla="*/ 0 h 1"/>
                  <a:gd name="T1" fmla="*/ 1 h 1"/>
                  <a:gd name="T2" fmla="*/ 1 h 1"/>
                  <a:gd name="T3" fmla="*/ 1 h 1"/>
                  <a:gd name="T4" fmla="*/ 0 h 1"/>
                </a:gdLst>
                <a:ahLst/>
                <a:cxnLst>
                  <a:cxn ang="0">
                    <a:pos x="0" y="T0"/>
                  </a:cxn>
                  <a:cxn ang="0">
                    <a:pos x="0" y="T1"/>
                  </a:cxn>
                  <a:cxn ang="0">
                    <a:pos x="0" y="T2"/>
                  </a:cxn>
                  <a:cxn ang="0">
                    <a:pos x="0" y="T3"/>
                  </a:cxn>
                  <a:cxn ang="0">
                    <a:pos x="0" y="T4"/>
                  </a:cxn>
                </a:cxnLst>
                <a:rect l="0" t="0" r="r" b="b"/>
                <a:pathLst>
                  <a:path h="1">
                    <a:moveTo>
                      <a:pt x="0" y="0"/>
                    </a:moveTo>
                    <a:cubicBezTo>
                      <a:pt x="0" y="1"/>
                      <a:pt x="0" y="1"/>
                      <a:pt x="0" y="1"/>
                    </a:cubicBezTo>
                    <a:cubicBezTo>
                      <a:pt x="0" y="1"/>
                      <a:pt x="0" y="1"/>
                      <a:pt x="0" y="1"/>
                    </a:cubicBezTo>
                    <a:cubicBezTo>
                      <a:pt x="0" y="1"/>
                      <a:pt x="0" y="1"/>
                      <a:pt x="0" y="1"/>
                    </a:cubicBezTo>
                    <a:cubicBezTo>
                      <a:pt x="0" y="0"/>
                      <a:pt x="0" y="0"/>
                      <a:pt x="0" y="0"/>
                    </a:cubicBezTo>
                  </a:path>
                </a:pathLst>
              </a:custGeom>
              <a:solidFill>
                <a:srgbClr val="25B0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US" sz="1350"/>
              </a:p>
            </p:txBody>
          </p:sp>
          <p:sp>
            <p:nvSpPr>
              <p:cNvPr id="396" name="Freeform 143">
                <a:extLst>
                  <a:ext uri="{FF2B5EF4-FFF2-40B4-BE49-F238E27FC236}">
                    <a16:creationId xmlns:a16="http://schemas.microsoft.com/office/drawing/2014/main" id="{8A8ADD35-4BE6-2F43-80FB-F49AAFF6DDB6}"/>
                  </a:ext>
                </a:extLst>
              </p:cNvPr>
              <p:cNvSpPr>
                <a:spLocks/>
              </p:cNvSpPr>
              <p:nvPr/>
            </p:nvSpPr>
            <p:spPr bwMode="auto">
              <a:xfrm>
                <a:off x="-8613775" y="6175375"/>
                <a:ext cx="0" cy="3175"/>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0"/>
                      <a:pt x="0" y="1"/>
                    </a:cubicBezTo>
                    <a:cubicBezTo>
                      <a:pt x="0" y="0"/>
                      <a:pt x="0" y="0"/>
                      <a:pt x="0" y="0"/>
                    </a:cubicBezTo>
                  </a:path>
                </a:pathLst>
              </a:custGeom>
              <a:solidFill>
                <a:srgbClr val="265F8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US" sz="1350"/>
              </a:p>
            </p:txBody>
          </p:sp>
          <p:sp>
            <p:nvSpPr>
              <p:cNvPr id="397" name="Freeform 144">
                <a:extLst>
                  <a:ext uri="{FF2B5EF4-FFF2-40B4-BE49-F238E27FC236}">
                    <a16:creationId xmlns:a16="http://schemas.microsoft.com/office/drawing/2014/main" id="{84590E30-ABFD-ED4D-BF12-E5902EB39454}"/>
                  </a:ext>
                </a:extLst>
              </p:cNvPr>
              <p:cNvSpPr>
                <a:spLocks/>
              </p:cNvSpPr>
              <p:nvPr/>
            </p:nvSpPr>
            <p:spPr bwMode="auto">
              <a:xfrm>
                <a:off x="-8613775" y="6175375"/>
                <a:ext cx="0" cy="3175"/>
              </a:xfrm>
              <a:custGeom>
                <a:avLst/>
                <a:gdLst>
                  <a:gd name="T0" fmla="*/ 0 h 1"/>
                  <a:gd name="T1" fmla="*/ 1 h 1"/>
                  <a:gd name="T2" fmla="*/ 1 h 1"/>
                  <a:gd name="T3" fmla="*/ 0 h 1"/>
                  <a:gd name="T4" fmla="*/ 0 h 1"/>
                </a:gdLst>
                <a:ahLst/>
                <a:cxnLst>
                  <a:cxn ang="0">
                    <a:pos x="0" y="T0"/>
                  </a:cxn>
                  <a:cxn ang="0">
                    <a:pos x="0" y="T1"/>
                  </a:cxn>
                  <a:cxn ang="0">
                    <a:pos x="0" y="T2"/>
                  </a:cxn>
                  <a:cxn ang="0">
                    <a:pos x="0" y="T3"/>
                  </a:cxn>
                  <a:cxn ang="0">
                    <a:pos x="0" y="T4"/>
                  </a:cxn>
                </a:cxnLst>
                <a:rect l="0" t="0" r="r" b="b"/>
                <a:pathLst>
                  <a:path h="1">
                    <a:moveTo>
                      <a:pt x="0" y="0"/>
                    </a:moveTo>
                    <a:cubicBezTo>
                      <a:pt x="0" y="0"/>
                      <a:pt x="0" y="0"/>
                      <a:pt x="0" y="1"/>
                    </a:cubicBezTo>
                    <a:cubicBezTo>
                      <a:pt x="0" y="1"/>
                      <a:pt x="0" y="1"/>
                      <a:pt x="0" y="1"/>
                    </a:cubicBezTo>
                    <a:cubicBezTo>
                      <a:pt x="0" y="0"/>
                      <a:pt x="0" y="0"/>
                      <a:pt x="0" y="0"/>
                    </a:cubicBezTo>
                    <a:cubicBezTo>
                      <a:pt x="0" y="0"/>
                      <a:pt x="0" y="0"/>
                      <a:pt x="0" y="0"/>
                    </a:cubicBezTo>
                  </a:path>
                </a:pathLst>
              </a:custGeom>
              <a:solidFill>
                <a:srgbClr val="25B0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US" sz="1350"/>
              </a:p>
            </p:txBody>
          </p:sp>
          <p:sp>
            <p:nvSpPr>
              <p:cNvPr id="398" name="Freeform 145">
                <a:extLst>
                  <a:ext uri="{FF2B5EF4-FFF2-40B4-BE49-F238E27FC236}">
                    <a16:creationId xmlns:a16="http://schemas.microsoft.com/office/drawing/2014/main" id="{44E761A7-BD52-D744-B935-4FE7100A4B0C}"/>
                  </a:ext>
                </a:extLst>
              </p:cNvPr>
              <p:cNvSpPr>
                <a:spLocks/>
              </p:cNvSpPr>
              <p:nvPr/>
            </p:nvSpPr>
            <p:spPr bwMode="auto">
              <a:xfrm>
                <a:off x="-8613775" y="6178550"/>
                <a:ext cx="0" cy="4763"/>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1"/>
                      <a:pt x="0" y="1"/>
                    </a:cubicBezTo>
                    <a:cubicBezTo>
                      <a:pt x="0" y="1"/>
                      <a:pt x="0" y="0"/>
                      <a:pt x="0" y="0"/>
                    </a:cubicBezTo>
                  </a:path>
                </a:pathLst>
              </a:custGeom>
              <a:solidFill>
                <a:srgbClr val="265F8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US" sz="1350"/>
              </a:p>
            </p:txBody>
          </p:sp>
          <p:sp>
            <p:nvSpPr>
              <p:cNvPr id="399" name="Freeform 146">
                <a:extLst>
                  <a:ext uri="{FF2B5EF4-FFF2-40B4-BE49-F238E27FC236}">
                    <a16:creationId xmlns:a16="http://schemas.microsoft.com/office/drawing/2014/main" id="{CEA26FDC-55D2-A440-B512-7485004DADF8}"/>
                  </a:ext>
                </a:extLst>
              </p:cNvPr>
              <p:cNvSpPr>
                <a:spLocks/>
              </p:cNvSpPr>
              <p:nvPr/>
            </p:nvSpPr>
            <p:spPr bwMode="auto">
              <a:xfrm>
                <a:off x="-8613775" y="6178550"/>
                <a:ext cx="0" cy="4763"/>
              </a:xfrm>
              <a:custGeom>
                <a:avLst/>
                <a:gdLst>
                  <a:gd name="T0" fmla="*/ 0 h 1"/>
                  <a:gd name="T1" fmla="*/ 1 h 1"/>
                  <a:gd name="T2" fmla="*/ 1 h 1"/>
                  <a:gd name="T3" fmla="*/ 0 h 1"/>
                  <a:gd name="T4" fmla="*/ 0 h 1"/>
                </a:gdLst>
                <a:ahLst/>
                <a:cxnLst>
                  <a:cxn ang="0">
                    <a:pos x="0" y="T0"/>
                  </a:cxn>
                  <a:cxn ang="0">
                    <a:pos x="0" y="T1"/>
                  </a:cxn>
                  <a:cxn ang="0">
                    <a:pos x="0" y="T2"/>
                  </a:cxn>
                  <a:cxn ang="0">
                    <a:pos x="0" y="T3"/>
                  </a:cxn>
                  <a:cxn ang="0">
                    <a:pos x="0" y="T4"/>
                  </a:cxn>
                </a:cxnLst>
                <a:rect l="0" t="0" r="r" b="b"/>
                <a:pathLst>
                  <a:path h="1">
                    <a:moveTo>
                      <a:pt x="0" y="0"/>
                    </a:moveTo>
                    <a:cubicBezTo>
                      <a:pt x="0" y="0"/>
                      <a:pt x="0" y="1"/>
                      <a:pt x="0" y="1"/>
                    </a:cubicBezTo>
                    <a:cubicBezTo>
                      <a:pt x="0" y="1"/>
                      <a:pt x="0" y="1"/>
                      <a:pt x="0" y="1"/>
                    </a:cubicBezTo>
                    <a:cubicBezTo>
                      <a:pt x="0" y="1"/>
                      <a:pt x="0" y="0"/>
                      <a:pt x="0" y="0"/>
                    </a:cubicBezTo>
                    <a:cubicBezTo>
                      <a:pt x="0" y="0"/>
                      <a:pt x="0" y="0"/>
                      <a:pt x="0" y="0"/>
                    </a:cubicBezTo>
                  </a:path>
                </a:pathLst>
              </a:custGeom>
              <a:solidFill>
                <a:srgbClr val="25B0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US" sz="1350"/>
              </a:p>
            </p:txBody>
          </p:sp>
          <p:sp>
            <p:nvSpPr>
              <p:cNvPr id="400" name="Freeform 147">
                <a:extLst>
                  <a:ext uri="{FF2B5EF4-FFF2-40B4-BE49-F238E27FC236}">
                    <a16:creationId xmlns:a16="http://schemas.microsoft.com/office/drawing/2014/main" id="{E00D07C1-8D83-914A-BFEF-DA0E80C6BFAE}"/>
                  </a:ext>
                </a:extLst>
              </p:cNvPr>
              <p:cNvSpPr>
                <a:spLocks/>
              </p:cNvSpPr>
              <p:nvPr/>
            </p:nvSpPr>
            <p:spPr bwMode="auto">
              <a:xfrm>
                <a:off x="-8613775" y="6186487"/>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path>
                </a:pathLst>
              </a:custGeom>
              <a:solidFill>
                <a:srgbClr val="265F8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US" sz="1350"/>
              </a:p>
            </p:txBody>
          </p:sp>
          <p:sp>
            <p:nvSpPr>
              <p:cNvPr id="401" name="Freeform 148">
                <a:extLst>
                  <a:ext uri="{FF2B5EF4-FFF2-40B4-BE49-F238E27FC236}">
                    <a16:creationId xmlns:a16="http://schemas.microsoft.com/office/drawing/2014/main" id="{0A1C8AF9-F229-014F-BD1F-339E87A8B6F7}"/>
                  </a:ext>
                </a:extLst>
              </p:cNvPr>
              <p:cNvSpPr>
                <a:spLocks/>
              </p:cNvSpPr>
              <p:nvPr/>
            </p:nvSpPr>
            <p:spPr bwMode="auto">
              <a:xfrm>
                <a:off x="-8613775" y="6183312"/>
                <a:ext cx="0" cy="3175"/>
              </a:xfrm>
              <a:custGeom>
                <a:avLst/>
                <a:gdLst>
                  <a:gd name="T0" fmla="*/ 0 h 1"/>
                  <a:gd name="T1" fmla="*/ 1 h 1"/>
                  <a:gd name="T2" fmla="*/ 1 h 1"/>
                  <a:gd name="T3" fmla="*/ 1 h 1"/>
                  <a:gd name="T4" fmla="*/ 0 h 1"/>
                </a:gdLst>
                <a:ahLst/>
                <a:cxnLst>
                  <a:cxn ang="0">
                    <a:pos x="0" y="T0"/>
                  </a:cxn>
                  <a:cxn ang="0">
                    <a:pos x="0" y="T1"/>
                  </a:cxn>
                  <a:cxn ang="0">
                    <a:pos x="0" y="T2"/>
                  </a:cxn>
                  <a:cxn ang="0">
                    <a:pos x="0" y="T3"/>
                  </a:cxn>
                  <a:cxn ang="0">
                    <a:pos x="0" y="T4"/>
                  </a:cxn>
                </a:cxnLst>
                <a:rect l="0" t="0" r="r" b="b"/>
                <a:pathLst>
                  <a:path h="1">
                    <a:moveTo>
                      <a:pt x="0" y="0"/>
                    </a:moveTo>
                    <a:cubicBezTo>
                      <a:pt x="0" y="1"/>
                      <a:pt x="0" y="1"/>
                      <a:pt x="0" y="1"/>
                    </a:cubicBezTo>
                    <a:cubicBezTo>
                      <a:pt x="0" y="1"/>
                      <a:pt x="0" y="1"/>
                      <a:pt x="0" y="1"/>
                    </a:cubicBezTo>
                    <a:cubicBezTo>
                      <a:pt x="0" y="1"/>
                      <a:pt x="0" y="1"/>
                      <a:pt x="0" y="1"/>
                    </a:cubicBezTo>
                    <a:cubicBezTo>
                      <a:pt x="0" y="0"/>
                      <a:pt x="0" y="0"/>
                      <a:pt x="0" y="0"/>
                    </a:cubicBezTo>
                  </a:path>
                </a:pathLst>
              </a:custGeom>
              <a:solidFill>
                <a:srgbClr val="25B0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US" sz="1350"/>
              </a:p>
            </p:txBody>
          </p:sp>
          <p:sp>
            <p:nvSpPr>
              <p:cNvPr id="402" name="Freeform 149">
                <a:extLst>
                  <a:ext uri="{FF2B5EF4-FFF2-40B4-BE49-F238E27FC236}">
                    <a16:creationId xmlns:a16="http://schemas.microsoft.com/office/drawing/2014/main" id="{88FEC6FB-A91C-FB41-A7E6-EFB8CFB316C4}"/>
                  </a:ext>
                </a:extLst>
              </p:cNvPr>
              <p:cNvSpPr>
                <a:spLocks/>
              </p:cNvSpPr>
              <p:nvPr/>
            </p:nvSpPr>
            <p:spPr bwMode="auto">
              <a:xfrm>
                <a:off x="-10696575" y="3211512"/>
                <a:ext cx="1073150" cy="1065213"/>
              </a:xfrm>
              <a:custGeom>
                <a:avLst/>
                <a:gdLst>
                  <a:gd name="T0" fmla="*/ 37 w 286"/>
                  <a:gd name="T1" fmla="*/ 0 h 284"/>
                  <a:gd name="T2" fmla="*/ 15 w 286"/>
                  <a:gd name="T3" fmla="*/ 35 h 284"/>
                  <a:gd name="T4" fmla="*/ 0 w 286"/>
                  <a:gd name="T5" fmla="*/ 39 h 284"/>
                  <a:gd name="T6" fmla="*/ 33 w 286"/>
                  <a:gd name="T7" fmla="*/ 70 h 284"/>
                  <a:gd name="T8" fmla="*/ 90 w 286"/>
                  <a:gd name="T9" fmla="*/ 106 h 284"/>
                  <a:gd name="T10" fmla="*/ 88 w 286"/>
                  <a:gd name="T11" fmla="*/ 134 h 284"/>
                  <a:gd name="T12" fmla="*/ 182 w 286"/>
                  <a:gd name="T13" fmla="*/ 284 h 284"/>
                  <a:gd name="T14" fmla="*/ 182 w 286"/>
                  <a:gd name="T15" fmla="*/ 276 h 284"/>
                  <a:gd name="T16" fmla="*/ 198 w 286"/>
                  <a:gd name="T17" fmla="*/ 254 h 284"/>
                  <a:gd name="T18" fmla="*/ 205 w 286"/>
                  <a:gd name="T19" fmla="*/ 255 h 284"/>
                  <a:gd name="T20" fmla="*/ 212 w 286"/>
                  <a:gd name="T21" fmla="*/ 255 h 284"/>
                  <a:gd name="T22" fmla="*/ 224 w 286"/>
                  <a:gd name="T23" fmla="*/ 255 h 284"/>
                  <a:gd name="T24" fmla="*/ 235 w 286"/>
                  <a:gd name="T25" fmla="*/ 254 h 284"/>
                  <a:gd name="T26" fmla="*/ 241 w 286"/>
                  <a:gd name="T27" fmla="*/ 255 h 284"/>
                  <a:gd name="T28" fmla="*/ 248 w 286"/>
                  <a:gd name="T29" fmla="*/ 255 h 284"/>
                  <a:gd name="T30" fmla="*/ 284 w 286"/>
                  <a:gd name="T31" fmla="*/ 239 h 284"/>
                  <a:gd name="T32" fmla="*/ 261 w 286"/>
                  <a:gd name="T33" fmla="*/ 196 h 284"/>
                  <a:gd name="T34" fmla="*/ 275 w 286"/>
                  <a:gd name="T35" fmla="*/ 162 h 284"/>
                  <a:gd name="T36" fmla="*/ 271 w 286"/>
                  <a:gd name="T37" fmla="*/ 147 h 284"/>
                  <a:gd name="T38" fmla="*/ 174 w 286"/>
                  <a:gd name="T39" fmla="*/ 73 h 284"/>
                  <a:gd name="T40" fmla="*/ 174 w 286"/>
                  <a:gd name="T41" fmla="*/ 73 h 284"/>
                  <a:gd name="T42" fmla="*/ 174 w 286"/>
                  <a:gd name="T43" fmla="*/ 73 h 284"/>
                  <a:gd name="T44" fmla="*/ 37 w 286"/>
                  <a:gd name="T45" fmla="*/ 0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6" h="284">
                    <a:moveTo>
                      <a:pt x="37" y="0"/>
                    </a:moveTo>
                    <a:cubicBezTo>
                      <a:pt x="37" y="13"/>
                      <a:pt x="34" y="35"/>
                      <a:pt x="15" y="35"/>
                    </a:cubicBezTo>
                    <a:cubicBezTo>
                      <a:pt x="9" y="35"/>
                      <a:pt x="4" y="36"/>
                      <a:pt x="0" y="39"/>
                    </a:cubicBezTo>
                    <a:cubicBezTo>
                      <a:pt x="12" y="49"/>
                      <a:pt x="22" y="59"/>
                      <a:pt x="33" y="70"/>
                    </a:cubicBezTo>
                    <a:cubicBezTo>
                      <a:pt x="57" y="74"/>
                      <a:pt x="83" y="81"/>
                      <a:pt x="90" y="106"/>
                    </a:cubicBezTo>
                    <a:cubicBezTo>
                      <a:pt x="92" y="118"/>
                      <a:pt x="91" y="127"/>
                      <a:pt x="88" y="134"/>
                    </a:cubicBezTo>
                    <a:cubicBezTo>
                      <a:pt x="123" y="179"/>
                      <a:pt x="154" y="229"/>
                      <a:pt x="182" y="284"/>
                    </a:cubicBezTo>
                    <a:cubicBezTo>
                      <a:pt x="182" y="282"/>
                      <a:pt x="182" y="279"/>
                      <a:pt x="182" y="276"/>
                    </a:cubicBezTo>
                    <a:cubicBezTo>
                      <a:pt x="182" y="258"/>
                      <a:pt x="190" y="254"/>
                      <a:pt x="198" y="254"/>
                    </a:cubicBezTo>
                    <a:cubicBezTo>
                      <a:pt x="200" y="254"/>
                      <a:pt x="203" y="255"/>
                      <a:pt x="205" y="255"/>
                    </a:cubicBezTo>
                    <a:cubicBezTo>
                      <a:pt x="207" y="255"/>
                      <a:pt x="210" y="255"/>
                      <a:pt x="212" y="255"/>
                    </a:cubicBezTo>
                    <a:cubicBezTo>
                      <a:pt x="216" y="255"/>
                      <a:pt x="220" y="255"/>
                      <a:pt x="224" y="255"/>
                    </a:cubicBezTo>
                    <a:cubicBezTo>
                      <a:pt x="228" y="255"/>
                      <a:pt x="232" y="254"/>
                      <a:pt x="235" y="254"/>
                    </a:cubicBezTo>
                    <a:cubicBezTo>
                      <a:pt x="238" y="254"/>
                      <a:pt x="240" y="255"/>
                      <a:pt x="241" y="255"/>
                    </a:cubicBezTo>
                    <a:cubicBezTo>
                      <a:pt x="242" y="255"/>
                      <a:pt x="245" y="255"/>
                      <a:pt x="248" y="255"/>
                    </a:cubicBezTo>
                    <a:cubicBezTo>
                      <a:pt x="260" y="255"/>
                      <a:pt x="281" y="252"/>
                      <a:pt x="284" y="239"/>
                    </a:cubicBezTo>
                    <a:cubicBezTo>
                      <a:pt x="286" y="222"/>
                      <a:pt x="261" y="196"/>
                      <a:pt x="261" y="196"/>
                    </a:cubicBezTo>
                    <a:cubicBezTo>
                      <a:pt x="261" y="196"/>
                      <a:pt x="275" y="172"/>
                      <a:pt x="275" y="162"/>
                    </a:cubicBezTo>
                    <a:cubicBezTo>
                      <a:pt x="275" y="159"/>
                      <a:pt x="274" y="154"/>
                      <a:pt x="271" y="147"/>
                    </a:cubicBezTo>
                    <a:cubicBezTo>
                      <a:pt x="241" y="120"/>
                      <a:pt x="208" y="95"/>
                      <a:pt x="174" y="73"/>
                    </a:cubicBezTo>
                    <a:cubicBezTo>
                      <a:pt x="174" y="73"/>
                      <a:pt x="174" y="73"/>
                      <a:pt x="174" y="73"/>
                    </a:cubicBezTo>
                    <a:cubicBezTo>
                      <a:pt x="174" y="73"/>
                      <a:pt x="174" y="73"/>
                      <a:pt x="174" y="73"/>
                    </a:cubicBezTo>
                    <a:cubicBezTo>
                      <a:pt x="131" y="44"/>
                      <a:pt x="85" y="20"/>
                      <a:pt x="37" y="0"/>
                    </a:cubicBezTo>
                  </a:path>
                </a:pathLst>
              </a:custGeom>
              <a:solidFill>
                <a:srgbClr val="CFCEC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fontScale="92500" lnSpcReduction="20000"/>
              </a:bodyPr>
              <a:lstStyle/>
              <a:p>
                <a:endParaRPr lang="en-US" sz="1350"/>
              </a:p>
            </p:txBody>
          </p:sp>
          <p:sp>
            <p:nvSpPr>
              <p:cNvPr id="403" name="Freeform 150">
                <a:extLst>
                  <a:ext uri="{FF2B5EF4-FFF2-40B4-BE49-F238E27FC236}">
                    <a16:creationId xmlns:a16="http://schemas.microsoft.com/office/drawing/2014/main" id="{C253027E-0FD2-6C4C-BDC7-2FFF0DC1FAEB}"/>
                  </a:ext>
                </a:extLst>
              </p:cNvPr>
              <p:cNvSpPr>
                <a:spLocks/>
              </p:cNvSpPr>
              <p:nvPr/>
            </p:nvSpPr>
            <p:spPr bwMode="auto">
              <a:xfrm>
                <a:off x="-9439275" y="5822950"/>
                <a:ext cx="825500" cy="1533525"/>
              </a:xfrm>
              <a:custGeom>
                <a:avLst/>
                <a:gdLst>
                  <a:gd name="T0" fmla="*/ 115 w 220"/>
                  <a:gd name="T1" fmla="*/ 0 h 409"/>
                  <a:gd name="T2" fmla="*/ 101 w 220"/>
                  <a:gd name="T3" fmla="*/ 6 h 409"/>
                  <a:gd name="T4" fmla="*/ 101 w 220"/>
                  <a:gd name="T5" fmla="*/ 103 h 409"/>
                  <a:gd name="T6" fmla="*/ 54 w 220"/>
                  <a:gd name="T7" fmla="*/ 207 h 409"/>
                  <a:gd name="T8" fmla="*/ 51 w 220"/>
                  <a:gd name="T9" fmla="*/ 315 h 409"/>
                  <a:gd name="T10" fmla="*/ 110 w 220"/>
                  <a:gd name="T11" fmla="*/ 347 h 409"/>
                  <a:gd name="T12" fmla="*/ 127 w 220"/>
                  <a:gd name="T13" fmla="*/ 347 h 409"/>
                  <a:gd name="T14" fmla="*/ 129 w 220"/>
                  <a:gd name="T15" fmla="*/ 347 h 409"/>
                  <a:gd name="T16" fmla="*/ 156 w 220"/>
                  <a:gd name="T17" fmla="*/ 409 h 409"/>
                  <a:gd name="T18" fmla="*/ 220 w 220"/>
                  <a:gd name="T19" fmla="*/ 97 h 409"/>
                  <a:gd name="T20" fmla="*/ 220 w 220"/>
                  <a:gd name="T21" fmla="*/ 97 h 409"/>
                  <a:gd name="T22" fmla="*/ 220 w 220"/>
                  <a:gd name="T23" fmla="*/ 96 h 409"/>
                  <a:gd name="T24" fmla="*/ 220 w 220"/>
                  <a:gd name="T25" fmla="*/ 96 h 409"/>
                  <a:gd name="T26" fmla="*/ 220 w 220"/>
                  <a:gd name="T27" fmla="*/ 95 h 409"/>
                  <a:gd name="T28" fmla="*/ 220 w 220"/>
                  <a:gd name="T29" fmla="*/ 95 h 409"/>
                  <a:gd name="T30" fmla="*/ 220 w 220"/>
                  <a:gd name="T31" fmla="*/ 94 h 409"/>
                  <a:gd name="T32" fmla="*/ 220 w 220"/>
                  <a:gd name="T33" fmla="*/ 93 h 409"/>
                  <a:gd name="T34" fmla="*/ 220 w 220"/>
                  <a:gd name="T35" fmla="*/ 92 h 409"/>
                  <a:gd name="T36" fmla="*/ 220 w 220"/>
                  <a:gd name="T37" fmla="*/ 92 h 409"/>
                  <a:gd name="T38" fmla="*/ 220 w 220"/>
                  <a:gd name="T39" fmla="*/ 91 h 409"/>
                  <a:gd name="T40" fmla="*/ 220 w 220"/>
                  <a:gd name="T41" fmla="*/ 91 h 409"/>
                  <a:gd name="T42" fmla="*/ 220 w 220"/>
                  <a:gd name="T43" fmla="*/ 91 h 409"/>
                  <a:gd name="T44" fmla="*/ 220 w 220"/>
                  <a:gd name="T45" fmla="*/ 90 h 409"/>
                  <a:gd name="T46" fmla="*/ 220 w 220"/>
                  <a:gd name="T47" fmla="*/ 89 h 409"/>
                  <a:gd name="T48" fmla="*/ 220 w 220"/>
                  <a:gd name="T49" fmla="*/ 89 h 409"/>
                  <a:gd name="T50" fmla="*/ 220 w 220"/>
                  <a:gd name="T51" fmla="*/ 88 h 409"/>
                  <a:gd name="T52" fmla="*/ 220 w 220"/>
                  <a:gd name="T53" fmla="*/ 88 h 409"/>
                  <a:gd name="T54" fmla="*/ 220 w 220"/>
                  <a:gd name="T55" fmla="*/ 88 h 409"/>
                  <a:gd name="T56" fmla="*/ 220 w 220"/>
                  <a:gd name="T57" fmla="*/ 87 h 409"/>
                  <a:gd name="T58" fmla="*/ 220 w 220"/>
                  <a:gd name="T59" fmla="*/ 87 h 409"/>
                  <a:gd name="T60" fmla="*/ 220 w 220"/>
                  <a:gd name="T61" fmla="*/ 86 h 409"/>
                  <a:gd name="T62" fmla="*/ 220 w 220"/>
                  <a:gd name="T63" fmla="*/ 85 h 409"/>
                  <a:gd name="T64" fmla="*/ 220 w 220"/>
                  <a:gd name="T65" fmla="*/ 84 h 409"/>
                  <a:gd name="T66" fmla="*/ 220 w 220"/>
                  <a:gd name="T67" fmla="*/ 84 h 409"/>
                  <a:gd name="T68" fmla="*/ 220 w 220"/>
                  <a:gd name="T69" fmla="*/ 73 h 409"/>
                  <a:gd name="T70" fmla="*/ 187 w 220"/>
                  <a:gd name="T71" fmla="*/ 36 h 409"/>
                  <a:gd name="T72" fmla="*/ 115 w 220"/>
                  <a:gd name="T73" fmla="*/ 0 h 4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20" h="409">
                    <a:moveTo>
                      <a:pt x="115" y="0"/>
                    </a:moveTo>
                    <a:cubicBezTo>
                      <a:pt x="107" y="0"/>
                      <a:pt x="103" y="3"/>
                      <a:pt x="101" y="6"/>
                    </a:cubicBezTo>
                    <a:cubicBezTo>
                      <a:pt x="97" y="17"/>
                      <a:pt x="136" y="56"/>
                      <a:pt x="101" y="103"/>
                    </a:cubicBezTo>
                    <a:cubicBezTo>
                      <a:pt x="67" y="150"/>
                      <a:pt x="41" y="169"/>
                      <a:pt x="54" y="207"/>
                    </a:cubicBezTo>
                    <a:cubicBezTo>
                      <a:pt x="67" y="246"/>
                      <a:pt x="0" y="280"/>
                      <a:pt x="51" y="315"/>
                    </a:cubicBezTo>
                    <a:cubicBezTo>
                      <a:pt x="91" y="342"/>
                      <a:pt x="92" y="347"/>
                      <a:pt x="110" y="347"/>
                    </a:cubicBezTo>
                    <a:cubicBezTo>
                      <a:pt x="114" y="347"/>
                      <a:pt x="120" y="347"/>
                      <a:pt x="127" y="347"/>
                    </a:cubicBezTo>
                    <a:cubicBezTo>
                      <a:pt x="128" y="347"/>
                      <a:pt x="128" y="347"/>
                      <a:pt x="129" y="347"/>
                    </a:cubicBezTo>
                    <a:cubicBezTo>
                      <a:pt x="163" y="347"/>
                      <a:pt x="158" y="401"/>
                      <a:pt x="156" y="409"/>
                    </a:cubicBezTo>
                    <a:cubicBezTo>
                      <a:pt x="195" y="313"/>
                      <a:pt x="218" y="208"/>
                      <a:pt x="220" y="97"/>
                    </a:cubicBezTo>
                    <a:cubicBezTo>
                      <a:pt x="220" y="97"/>
                      <a:pt x="220" y="97"/>
                      <a:pt x="220" y="97"/>
                    </a:cubicBezTo>
                    <a:cubicBezTo>
                      <a:pt x="220" y="97"/>
                      <a:pt x="220" y="97"/>
                      <a:pt x="220" y="96"/>
                    </a:cubicBezTo>
                    <a:cubicBezTo>
                      <a:pt x="220" y="96"/>
                      <a:pt x="220" y="96"/>
                      <a:pt x="220" y="96"/>
                    </a:cubicBezTo>
                    <a:cubicBezTo>
                      <a:pt x="220" y="96"/>
                      <a:pt x="220" y="95"/>
                      <a:pt x="220" y="95"/>
                    </a:cubicBezTo>
                    <a:cubicBezTo>
                      <a:pt x="220" y="95"/>
                      <a:pt x="220" y="95"/>
                      <a:pt x="220" y="95"/>
                    </a:cubicBezTo>
                    <a:cubicBezTo>
                      <a:pt x="220" y="94"/>
                      <a:pt x="220" y="94"/>
                      <a:pt x="220" y="94"/>
                    </a:cubicBezTo>
                    <a:cubicBezTo>
                      <a:pt x="220" y="93"/>
                      <a:pt x="220" y="93"/>
                      <a:pt x="220" y="93"/>
                    </a:cubicBezTo>
                    <a:cubicBezTo>
                      <a:pt x="220" y="93"/>
                      <a:pt x="220" y="93"/>
                      <a:pt x="220" y="92"/>
                    </a:cubicBezTo>
                    <a:cubicBezTo>
                      <a:pt x="220" y="92"/>
                      <a:pt x="220" y="92"/>
                      <a:pt x="220" y="92"/>
                    </a:cubicBezTo>
                    <a:cubicBezTo>
                      <a:pt x="220" y="92"/>
                      <a:pt x="220" y="91"/>
                      <a:pt x="220" y="91"/>
                    </a:cubicBezTo>
                    <a:cubicBezTo>
                      <a:pt x="220" y="91"/>
                      <a:pt x="220" y="91"/>
                      <a:pt x="220" y="91"/>
                    </a:cubicBezTo>
                    <a:cubicBezTo>
                      <a:pt x="220" y="91"/>
                      <a:pt x="220" y="91"/>
                      <a:pt x="220" y="91"/>
                    </a:cubicBezTo>
                    <a:cubicBezTo>
                      <a:pt x="220" y="90"/>
                      <a:pt x="220" y="90"/>
                      <a:pt x="220" y="90"/>
                    </a:cubicBezTo>
                    <a:cubicBezTo>
                      <a:pt x="220" y="90"/>
                      <a:pt x="220" y="89"/>
                      <a:pt x="220" y="89"/>
                    </a:cubicBezTo>
                    <a:cubicBezTo>
                      <a:pt x="220" y="89"/>
                      <a:pt x="220" y="89"/>
                      <a:pt x="220" y="89"/>
                    </a:cubicBezTo>
                    <a:cubicBezTo>
                      <a:pt x="220" y="89"/>
                      <a:pt x="220" y="89"/>
                      <a:pt x="220" y="88"/>
                    </a:cubicBezTo>
                    <a:cubicBezTo>
                      <a:pt x="220" y="88"/>
                      <a:pt x="220" y="88"/>
                      <a:pt x="220" y="88"/>
                    </a:cubicBezTo>
                    <a:cubicBezTo>
                      <a:pt x="220" y="88"/>
                      <a:pt x="220" y="88"/>
                      <a:pt x="220" y="88"/>
                    </a:cubicBezTo>
                    <a:cubicBezTo>
                      <a:pt x="220" y="87"/>
                      <a:pt x="220" y="87"/>
                      <a:pt x="220" y="87"/>
                    </a:cubicBezTo>
                    <a:cubicBezTo>
                      <a:pt x="220" y="87"/>
                      <a:pt x="220" y="87"/>
                      <a:pt x="220" y="87"/>
                    </a:cubicBezTo>
                    <a:cubicBezTo>
                      <a:pt x="220" y="86"/>
                      <a:pt x="220" y="86"/>
                      <a:pt x="220" y="86"/>
                    </a:cubicBezTo>
                    <a:cubicBezTo>
                      <a:pt x="220" y="86"/>
                      <a:pt x="220" y="85"/>
                      <a:pt x="220" y="85"/>
                    </a:cubicBezTo>
                    <a:cubicBezTo>
                      <a:pt x="220" y="85"/>
                      <a:pt x="220" y="84"/>
                      <a:pt x="220" y="84"/>
                    </a:cubicBezTo>
                    <a:cubicBezTo>
                      <a:pt x="220" y="84"/>
                      <a:pt x="220" y="84"/>
                      <a:pt x="220" y="84"/>
                    </a:cubicBezTo>
                    <a:cubicBezTo>
                      <a:pt x="220" y="80"/>
                      <a:pt x="220" y="77"/>
                      <a:pt x="220" y="73"/>
                    </a:cubicBezTo>
                    <a:cubicBezTo>
                      <a:pt x="214" y="63"/>
                      <a:pt x="205" y="51"/>
                      <a:pt x="187" y="36"/>
                    </a:cubicBezTo>
                    <a:cubicBezTo>
                      <a:pt x="154" y="9"/>
                      <a:pt x="129" y="0"/>
                      <a:pt x="115" y="0"/>
                    </a:cubicBezTo>
                  </a:path>
                </a:pathLst>
              </a:custGeom>
              <a:solidFill>
                <a:srgbClr val="CFCEC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a:bodyPr>
              <a:lstStyle/>
              <a:p>
                <a:endParaRPr lang="en-US" sz="1350"/>
              </a:p>
            </p:txBody>
          </p:sp>
        </p:grpSp>
        <p:sp>
          <p:nvSpPr>
            <p:cNvPr id="370" name="Rectangle 369">
              <a:extLst>
                <a:ext uri="{FF2B5EF4-FFF2-40B4-BE49-F238E27FC236}">
                  <a16:creationId xmlns:a16="http://schemas.microsoft.com/office/drawing/2014/main" id="{3914F53F-062B-4D49-9A4A-AE31C71090F1}"/>
                </a:ext>
              </a:extLst>
            </p:cNvPr>
            <p:cNvSpPr/>
            <p:nvPr/>
          </p:nvSpPr>
          <p:spPr>
            <a:xfrm>
              <a:off x="5227661" y="5628418"/>
              <a:ext cx="2011346" cy="1871839"/>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en-US" sz="1350"/>
            </a:p>
          </p:txBody>
        </p:sp>
      </p:grpSp>
      <p:grpSp>
        <p:nvGrpSpPr>
          <p:cNvPr id="404" name="Group 403">
            <a:extLst>
              <a:ext uri="{FF2B5EF4-FFF2-40B4-BE49-F238E27FC236}">
                <a16:creationId xmlns:a16="http://schemas.microsoft.com/office/drawing/2014/main" id="{E1CAAF47-1789-C34C-8047-00FBB9AE18A3}"/>
              </a:ext>
            </a:extLst>
          </p:cNvPr>
          <p:cNvGrpSpPr/>
          <p:nvPr/>
        </p:nvGrpSpPr>
        <p:grpSpPr>
          <a:xfrm>
            <a:off x="5923526" y="4564245"/>
            <a:ext cx="787052" cy="116642"/>
            <a:chOff x="-4126613" y="4885747"/>
            <a:chExt cx="2249488" cy="333375"/>
          </a:xfrm>
          <a:effectLst>
            <a:outerShdw blurRad="76200" dir="18900000" sy="23000" kx="-1200000" algn="bl" rotWithShape="0">
              <a:prstClr val="black">
                <a:alpha val="47000"/>
              </a:prstClr>
            </a:outerShdw>
          </a:effectLst>
        </p:grpSpPr>
        <p:sp>
          <p:nvSpPr>
            <p:cNvPr id="405" name="Rectangle 218">
              <a:extLst>
                <a:ext uri="{FF2B5EF4-FFF2-40B4-BE49-F238E27FC236}">
                  <a16:creationId xmlns:a16="http://schemas.microsoft.com/office/drawing/2014/main" id="{39085325-AD97-054A-ACF8-5C0A19C300D2}"/>
                </a:ext>
              </a:extLst>
            </p:cNvPr>
            <p:cNvSpPr>
              <a:spLocks noChangeArrowheads="1"/>
            </p:cNvSpPr>
            <p:nvPr/>
          </p:nvSpPr>
          <p:spPr bwMode="auto">
            <a:xfrm>
              <a:off x="-2253363" y="5136572"/>
              <a:ext cx="73025" cy="82550"/>
            </a:xfrm>
            <a:prstGeom prst="rect">
              <a:avLst/>
            </a:prstGeom>
            <a:solidFill>
              <a:srgbClr val="25282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US" sz="1350"/>
            </a:p>
          </p:txBody>
        </p:sp>
        <p:sp>
          <p:nvSpPr>
            <p:cNvPr id="406" name="Rectangle 219">
              <a:extLst>
                <a:ext uri="{FF2B5EF4-FFF2-40B4-BE49-F238E27FC236}">
                  <a16:creationId xmlns:a16="http://schemas.microsoft.com/office/drawing/2014/main" id="{6322A1B1-5F8D-6141-AFE1-95FF347963DD}"/>
                </a:ext>
              </a:extLst>
            </p:cNvPr>
            <p:cNvSpPr>
              <a:spLocks noChangeArrowheads="1"/>
            </p:cNvSpPr>
            <p:nvPr/>
          </p:nvSpPr>
          <p:spPr bwMode="auto">
            <a:xfrm>
              <a:off x="-2253363" y="5136572"/>
              <a:ext cx="73025" cy="82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US" sz="1350"/>
            </a:p>
          </p:txBody>
        </p:sp>
        <p:sp>
          <p:nvSpPr>
            <p:cNvPr id="407" name="Freeform 220">
              <a:extLst>
                <a:ext uri="{FF2B5EF4-FFF2-40B4-BE49-F238E27FC236}">
                  <a16:creationId xmlns:a16="http://schemas.microsoft.com/office/drawing/2014/main" id="{F6AEAAE3-C79C-504B-AC02-845C6C2E6C1C}"/>
                </a:ext>
              </a:extLst>
            </p:cNvPr>
            <p:cNvSpPr>
              <a:spLocks/>
            </p:cNvSpPr>
            <p:nvPr/>
          </p:nvSpPr>
          <p:spPr bwMode="auto">
            <a:xfrm>
              <a:off x="-2804225" y="5071484"/>
              <a:ext cx="736600" cy="134938"/>
            </a:xfrm>
            <a:custGeom>
              <a:avLst/>
              <a:gdLst>
                <a:gd name="T0" fmla="*/ 0 w 464"/>
                <a:gd name="T1" fmla="*/ 85 h 85"/>
                <a:gd name="T2" fmla="*/ 0 w 464"/>
                <a:gd name="T3" fmla="*/ 65 h 85"/>
                <a:gd name="T4" fmla="*/ 444 w 464"/>
                <a:gd name="T5" fmla="*/ 63 h 85"/>
                <a:gd name="T6" fmla="*/ 444 w 464"/>
                <a:gd name="T7" fmla="*/ 1 h 85"/>
                <a:gd name="T8" fmla="*/ 464 w 464"/>
                <a:gd name="T9" fmla="*/ 0 h 85"/>
                <a:gd name="T10" fmla="*/ 464 w 464"/>
                <a:gd name="T11" fmla="*/ 81 h 85"/>
                <a:gd name="T12" fmla="*/ 0 w 464"/>
                <a:gd name="T13" fmla="*/ 85 h 85"/>
              </a:gdLst>
              <a:ahLst/>
              <a:cxnLst>
                <a:cxn ang="0">
                  <a:pos x="T0" y="T1"/>
                </a:cxn>
                <a:cxn ang="0">
                  <a:pos x="T2" y="T3"/>
                </a:cxn>
                <a:cxn ang="0">
                  <a:pos x="T4" y="T5"/>
                </a:cxn>
                <a:cxn ang="0">
                  <a:pos x="T6" y="T7"/>
                </a:cxn>
                <a:cxn ang="0">
                  <a:pos x="T8" y="T9"/>
                </a:cxn>
                <a:cxn ang="0">
                  <a:pos x="T10" y="T11"/>
                </a:cxn>
                <a:cxn ang="0">
                  <a:pos x="T12" y="T13"/>
                </a:cxn>
              </a:cxnLst>
              <a:rect l="0" t="0" r="r" b="b"/>
              <a:pathLst>
                <a:path w="464" h="85">
                  <a:moveTo>
                    <a:pt x="0" y="85"/>
                  </a:moveTo>
                  <a:lnTo>
                    <a:pt x="0" y="65"/>
                  </a:lnTo>
                  <a:lnTo>
                    <a:pt x="444" y="63"/>
                  </a:lnTo>
                  <a:lnTo>
                    <a:pt x="444" y="1"/>
                  </a:lnTo>
                  <a:lnTo>
                    <a:pt x="464" y="0"/>
                  </a:lnTo>
                  <a:lnTo>
                    <a:pt x="464" y="81"/>
                  </a:lnTo>
                  <a:lnTo>
                    <a:pt x="0" y="85"/>
                  </a:lnTo>
                  <a:close/>
                </a:path>
              </a:pathLst>
            </a:custGeom>
            <a:solidFill>
              <a:srgbClr val="2B34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US" sz="1350"/>
            </a:p>
          </p:txBody>
        </p:sp>
        <p:sp>
          <p:nvSpPr>
            <p:cNvPr id="408" name="Freeform 221">
              <a:extLst>
                <a:ext uri="{FF2B5EF4-FFF2-40B4-BE49-F238E27FC236}">
                  <a16:creationId xmlns:a16="http://schemas.microsoft.com/office/drawing/2014/main" id="{6B11C377-B97B-DD4C-8D4B-4BA53F36911E}"/>
                </a:ext>
              </a:extLst>
            </p:cNvPr>
            <p:cNvSpPr>
              <a:spLocks/>
            </p:cNvSpPr>
            <p:nvPr/>
          </p:nvSpPr>
          <p:spPr bwMode="auto">
            <a:xfrm>
              <a:off x="-2034288" y="4952422"/>
              <a:ext cx="157163" cy="84138"/>
            </a:xfrm>
            <a:custGeom>
              <a:avLst/>
              <a:gdLst>
                <a:gd name="T0" fmla="*/ 34 w 123"/>
                <a:gd name="T1" fmla="*/ 66 h 66"/>
                <a:gd name="T2" fmla="*/ 1 w 123"/>
                <a:gd name="T3" fmla="*/ 33 h 66"/>
                <a:gd name="T4" fmla="*/ 33 w 123"/>
                <a:gd name="T5" fmla="*/ 0 h 66"/>
                <a:gd name="T6" fmla="*/ 89 w 123"/>
                <a:gd name="T7" fmla="*/ 0 h 66"/>
                <a:gd name="T8" fmla="*/ 123 w 123"/>
                <a:gd name="T9" fmla="*/ 33 h 66"/>
                <a:gd name="T10" fmla="*/ 90 w 123"/>
                <a:gd name="T11" fmla="*/ 66 h 66"/>
                <a:gd name="T12" fmla="*/ 34 w 123"/>
                <a:gd name="T13" fmla="*/ 66 h 66"/>
              </a:gdLst>
              <a:ahLst/>
              <a:cxnLst>
                <a:cxn ang="0">
                  <a:pos x="T0" y="T1"/>
                </a:cxn>
                <a:cxn ang="0">
                  <a:pos x="T2" y="T3"/>
                </a:cxn>
                <a:cxn ang="0">
                  <a:pos x="T4" y="T5"/>
                </a:cxn>
                <a:cxn ang="0">
                  <a:pos x="T6" y="T7"/>
                </a:cxn>
                <a:cxn ang="0">
                  <a:pos x="T8" y="T9"/>
                </a:cxn>
                <a:cxn ang="0">
                  <a:pos x="T10" y="T11"/>
                </a:cxn>
                <a:cxn ang="0">
                  <a:pos x="T12" y="T13"/>
                </a:cxn>
              </a:cxnLst>
              <a:rect l="0" t="0" r="r" b="b"/>
              <a:pathLst>
                <a:path w="123" h="66">
                  <a:moveTo>
                    <a:pt x="34" y="66"/>
                  </a:moveTo>
                  <a:cubicBezTo>
                    <a:pt x="16" y="66"/>
                    <a:pt x="1" y="51"/>
                    <a:pt x="1" y="33"/>
                  </a:cubicBezTo>
                  <a:cubicBezTo>
                    <a:pt x="0" y="15"/>
                    <a:pt x="15" y="0"/>
                    <a:pt x="33" y="0"/>
                  </a:cubicBezTo>
                  <a:cubicBezTo>
                    <a:pt x="89" y="0"/>
                    <a:pt x="89" y="0"/>
                    <a:pt x="89" y="0"/>
                  </a:cubicBezTo>
                  <a:cubicBezTo>
                    <a:pt x="108" y="0"/>
                    <a:pt x="122" y="14"/>
                    <a:pt x="123" y="33"/>
                  </a:cubicBezTo>
                  <a:cubicBezTo>
                    <a:pt x="123" y="51"/>
                    <a:pt x="108" y="66"/>
                    <a:pt x="90" y="66"/>
                  </a:cubicBezTo>
                  <a:cubicBezTo>
                    <a:pt x="34" y="66"/>
                    <a:pt x="34" y="66"/>
                    <a:pt x="34" y="66"/>
                  </a:cubicBezTo>
                </a:path>
              </a:pathLst>
            </a:custGeom>
            <a:solidFill>
              <a:srgbClr val="2B34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US" sz="1350"/>
            </a:p>
          </p:txBody>
        </p:sp>
        <p:sp>
          <p:nvSpPr>
            <p:cNvPr id="409" name="Freeform 222">
              <a:extLst>
                <a:ext uri="{FF2B5EF4-FFF2-40B4-BE49-F238E27FC236}">
                  <a16:creationId xmlns:a16="http://schemas.microsoft.com/office/drawing/2014/main" id="{887B8EB1-CE09-C14C-8845-9986F3D8EA7B}"/>
                </a:ext>
              </a:extLst>
            </p:cNvPr>
            <p:cNvSpPr>
              <a:spLocks/>
            </p:cNvSpPr>
            <p:nvPr/>
          </p:nvSpPr>
          <p:spPr bwMode="auto">
            <a:xfrm>
              <a:off x="-2628013" y="4885747"/>
              <a:ext cx="687388" cy="220663"/>
            </a:xfrm>
            <a:custGeom>
              <a:avLst/>
              <a:gdLst>
                <a:gd name="T0" fmla="*/ 1 w 433"/>
                <a:gd name="T1" fmla="*/ 139 h 139"/>
                <a:gd name="T2" fmla="*/ 0 w 433"/>
                <a:gd name="T3" fmla="*/ 3 h 139"/>
                <a:gd name="T4" fmla="*/ 433 w 433"/>
                <a:gd name="T5" fmla="*/ 0 h 139"/>
                <a:gd name="T6" fmla="*/ 433 w 433"/>
                <a:gd name="T7" fmla="*/ 137 h 139"/>
                <a:gd name="T8" fmla="*/ 1 w 433"/>
                <a:gd name="T9" fmla="*/ 139 h 139"/>
              </a:gdLst>
              <a:ahLst/>
              <a:cxnLst>
                <a:cxn ang="0">
                  <a:pos x="T0" y="T1"/>
                </a:cxn>
                <a:cxn ang="0">
                  <a:pos x="T2" y="T3"/>
                </a:cxn>
                <a:cxn ang="0">
                  <a:pos x="T4" y="T5"/>
                </a:cxn>
                <a:cxn ang="0">
                  <a:pos x="T6" y="T7"/>
                </a:cxn>
                <a:cxn ang="0">
                  <a:pos x="T8" y="T9"/>
                </a:cxn>
              </a:cxnLst>
              <a:rect l="0" t="0" r="r" b="b"/>
              <a:pathLst>
                <a:path w="433" h="139">
                  <a:moveTo>
                    <a:pt x="1" y="139"/>
                  </a:moveTo>
                  <a:lnTo>
                    <a:pt x="0" y="3"/>
                  </a:lnTo>
                  <a:lnTo>
                    <a:pt x="433" y="0"/>
                  </a:lnTo>
                  <a:lnTo>
                    <a:pt x="433" y="137"/>
                  </a:lnTo>
                  <a:lnTo>
                    <a:pt x="1" y="139"/>
                  </a:lnTo>
                  <a:close/>
                </a:path>
              </a:pathLst>
            </a:custGeom>
            <a:solidFill>
              <a:srgbClr val="FFA83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US" sz="1350"/>
            </a:p>
          </p:txBody>
        </p:sp>
        <p:sp>
          <p:nvSpPr>
            <p:cNvPr id="410" name="Freeform 223">
              <a:extLst>
                <a:ext uri="{FF2B5EF4-FFF2-40B4-BE49-F238E27FC236}">
                  <a16:creationId xmlns:a16="http://schemas.microsoft.com/office/drawing/2014/main" id="{8217D873-6B73-D94B-8072-7FCC21F6E999}"/>
                </a:ext>
              </a:extLst>
            </p:cNvPr>
            <p:cNvSpPr>
              <a:spLocks/>
            </p:cNvSpPr>
            <p:nvPr/>
          </p:nvSpPr>
          <p:spPr bwMode="auto">
            <a:xfrm>
              <a:off x="-2628013" y="4885747"/>
              <a:ext cx="687388" cy="220663"/>
            </a:xfrm>
            <a:custGeom>
              <a:avLst/>
              <a:gdLst>
                <a:gd name="T0" fmla="*/ 1 w 433"/>
                <a:gd name="T1" fmla="*/ 139 h 139"/>
                <a:gd name="T2" fmla="*/ 0 w 433"/>
                <a:gd name="T3" fmla="*/ 3 h 139"/>
                <a:gd name="T4" fmla="*/ 433 w 433"/>
                <a:gd name="T5" fmla="*/ 0 h 139"/>
                <a:gd name="T6" fmla="*/ 433 w 433"/>
                <a:gd name="T7" fmla="*/ 137 h 139"/>
                <a:gd name="T8" fmla="*/ 1 w 433"/>
                <a:gd name="T9" fmla="*/ 139 h 139"/>
              </a:gdLst>
              <a:ahLst/>
              <a:cxnLst>
                <a:cxn ang="0">
                  <a:pos x="T0" y="T1"/>
                </a:cxn>
                <a:cxn ang="0">
                  <a:pos x="T2" y="T3"/>
                </a:cxn>
                <a:cxn ang="0">
                  <a:pos x="T4" y="T5"/>
                </a:cxn>
                <a:cxn ang="0">
                  <a:pos x="T6" y="T7"/>
                </a:cxn>
                <a:cxn ang="0">
                  <a:pos x="T8" y="T9"/>
                </a:cxn>
              </a:cxnLst>
              <a:rect l="0" t="0" r="r" b="b"/>
              <a:pathLst>
                <a:path w="433" h="139">
                  <a:moveTo>
                    <a:pt x="1" y="139"/>
                  </a:moveTo>
                  <a:lnTo>
                    <a:pt x="0" y="3"/>
                  </a:lnTo>
                  <a:lnTo>
                    <a:pt x="433" y="0"/>
                  </a:lnTo>
                  <a:lnTo>
                    <a:pt x="433" y="137"/>
                  </a:lnTo>
                  <a:lnTo>
                    <a:pt x="1" y="13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US" sz="1350"/>
            </a:p>
          </p:txBody>
        </p:sp>
        <p:sp>
          <p:nvSpPr>
            <p:cNvPr id="411" name="Freeform 224">
              <a:extLst>
                <a:ext uri="{FF2B5EF4-FFF2-40B4-BE49-F238E27FC236}">
                  <a16:creationId xmlns:a16="http://schemas.microsoft.com/office/drawing/2014/main" id="{30F47F9A-B557-9F48-8F9D-DDA8EB788674}"/>
                </a:ext>
              </a:extLst>
            </p:cNvPr>
            <p:cNvSpPr>
              <a:spLocks/>
            </p:cNvSpPr>
            <p:nvPr/>
          </p:nvSpPr>
          <p:spPr bwMode="auto">
            <a:xfrm>
              <a:off x="-4126613" y="4890509"/>
              <a:ext cx="1427163" cy="227013"/>
            </a:xfrm>
            <a:custGeom>
              <a:avLst/>
              <a:gdLst>
                <a:gd name="T0" fmla="*/ 1 w 899"/>
                <a:gd name="T1" fmla="*/ 143 h 143"/>
                <a:gd name="T2" fmla="*/ 0 w 899"/>
                <a:gd name="T3" fmla="*/ 5 h 143"/>
                <a:gd name="T4" fmla="*/ 899 w 899"/>
                <a:gd name="T5" fmla="*/ 0 h 143"/>
                <a:gd name="T6" fmla="*/ 899 w 899"/>
                <a:gd name="T7" fmla="*/ 137 h 143"/>
                <a:gd name="T8" fmla="*/ 1 w 899"/>
                <a:gd name="T9" fmla="*/ 143 h 143"/>
              </a:gdLst>
              <a:ahLst/>
              <a:cxnLst>
                <a:cxn ang="0">
                  <a:pos x="T0" y="T1"/>
                </a:cxn>
                <a:cxn ang="0">
                  <a:pos x="T2" y="T3"/>
                </a:cxn>
                <a:cxn ang="0">
                  <a:pos x="T4" y="T5"/>
                </a:cxn>
                <a:cxn ang="0">
                  <a:pos x="T6" y="T7"/>
                </a:cxn>
                <a:cxn ang="0">
                  <a:pos x="T8" y="T9"/>
                </a:cxn>
              </a:cxnLst>
              <a:rect l="0" t="0" r="r" b="b"/>
              <a:pathLst>
                <a:path w="899" h="143">
                  <a:moveTo>
                    <a:pt x="1" y="143"/>
                  </a:moveTo>
                  <a:lnTo>
                    <a:pt x="0" y="5"/>
                  </a:lnTo>
                  <a:lnTo>
                    <a:pt x="899" y="0"/>
                  </a:lnTo>
                  <a:lnTo>
                    <a:pt x="899" y="137"/>
                  </a:lnTo>
                  <a:lnTo>
                    <a:pt x="1" y="143"/>
                  </a:lnTo>
                  <a:close/>
                </a:path>
              </a:pathLst>
            </a:custGeom>
            <a:solidFill>
              <a:srgbClr val="FFA83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US" sz="1350"/>
            </a:p>
          </p:txBody>
        </p:sp>
        <p:sp>
          <p:nvSpPr>
            <p:cNvPr id="412" name="Freeform 225">
              <a:extLst>
                <a:ext uri="{FF2B5EF4-FFF2-40B4-BE49-F238E27FC236}">
                  <a16:creationId xmlns:a16="http://schemas.microsoft.com/office/drawing/2014/main" id="{90B04DCB-0874-104F-A7E8-695F992775C6}"/>
                </a:ext>
              </a:extLst>
            </p:cNvPr>
            <p:cNvSpPr>
              <a:spLocks/>
            </p:cNvSpPr>
            <p:nvPr/>
          </p:nvSpPr>
          <p:spPr bwMode="auto">
            <a:xfrm>
              <a:off x="-4126613" y="4890509"/>
              <a:ext cx="1427163" cy="227013"/>
            </a:xfrm>
            <a:custGeom>
              <a:avLst/>
              <a:gdLst>
                <a:gd name="T0" fmla="*/ 1 w 899"/>
                <a:gd name="T1" fmla="*/ 143 h 143"/>
                <a:gd name="T2" fmla="*/ 0 w 899"/>
                <a:gd name="T3" fmla="*/ 5 h 143"/>
                <a:gd name="T4" fmla="*/ 899 w 899"/>
                <a:gd name="T5" fmla="*/ 0 h 143"/>
                <a:gd name="T6" fmla="*/ 899 w 899"/>
                <a:gd name="T7" fmla="*/ 137 h 143"/>
                <a:gd name="T8" fmla="*/ 1 w 899"/>
                <a:gd name="T9" fmla="*/ 143 h 143"/>
              </a:gdLst>
              <a:ahLst/>
              <a:cxnLst>
                <a:cxn ang="0">
                  <a:pos x="T0" y="T1"/>
                </a:cxn>
                <a:cxn ang="0">
                  <a:pos x="T2" y="T3"/>
                </a:cxn>
                <a:cxn ang="0">
                  <a:pos x="T4" y="T5"/>
                </a:cxn>
                <a:cxn ang="0">
                  <a:pos x="T6" y="T7"/>
                </a:cxn>
                <a:cxn ang="0">
                  <a:pos x="T8" y="T9"/>
                </a:cxn>
              </a:cxnLst>
              <a:rect l="0" t="0" r="r" b="b"/>
              <a:pathLst>
                <a:path w="899" h="143">
                  <a:moveTo>
                    <a:pt x="1" y="143"/>
                  </a:moveTo>
                  <a:lnTo>
                    <a:pt x="0" y="5"/>
                  </a:lnTo>
                  <a:lnTo>
                    <a:pt x="899" y="0"/>
                  </a:lnTo>
                  <a:lnTo>
                    <a:pt x="899" y="137"/>
                  </a:lnTo>
                  <a:lnTo>
                    <a:pt x="1" y="14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US" sz="1350"/>
            </a:p>
          </p:txBody>
        </p:sp>
        <p:sp>
          <p:nvSpPr>
            <p:cNvPr id="413" name="Freeform 226">
              <a:extLst>
                <a:ext uri="{FF2B5EF4-FFF2-40B4-BE49-F238E27FC236}">
                  <a16:creationId xmlns:a16="http://schemas.microsoft.com/office/drawing/2014/main" id="{E94D16B6-C519-3E40-B86D-CEF9A27538A2}"/>
                </a:ext>
              </a:extLst>
            </p:cNvPr>
            <p:cNvSpPr>
              <a:spLocks/>
            </p:cNvSpPr>
            <p:nvPr/>
          </p:nvSpPr>
          <p:spPr bwMode="auto">
            <a:xfrm>
              <a:off x="-2699450" y="4890509"/>
              <a:ext cx="73025" cy="217488"/>
            </a:xfrm>
            <a:custGeom>
              <a:avLst/>
              <a:gdLst>
                <a:gd name="T0" fmla="*/ 0 w 46"/>
                <a:gd name="T1" fmla="*/ 137 h 137"/>
                <a:gd name="T2" fmla="*/ 0 w 46"/>
                <a:gd name="T3" fmla="*/ 0 h 137"/>
                <a:gd name="T4" fmla="*/ 45 w 46"/>
                <a:gd name="T5" fmla="*/ 0 h 137"/>
                <a:gd name="T6" fmla="*/ 46 w 46"/>
                <a:gd name="T7" fmla="*/ 136 h 137"/>
                <a:gd name="T8" fmla="*/ 0 w 46"/>
                <a:gd name="T9" fmla="*/ 137 h 137"/>
              </a:gdLst>
              <a:ahLst/>
              <a:cxnLst>
                <a:cxn ang="0">
                  <a:pos x="T0" y="T1"/>
                </a:cxn>
                <a:cxn ang="0">
                  <a:pos x="T2" y="T3"/>
                </a:cxn>
                <a:cxn ang="0">
                  <a:pos x="T4" y="T5"/>
                </a:cxn>
                <a:cxn ang="0">
                  <a:pos x="T6" y="T7"/>
                </a:cxn>
                <a:cxn ang="0">
                  <a:pos x="T8" y="T9"/>
                </a:cxn>
              </a:cxnLst>
              <a:rect l="0" t="0" r="r" b="b"/>
              <a:pathLst>
                <a:path w="46" h="137">
                  <a:moveTo>
                    <a:pt x="0" y="137"/>
                  </a:moveTo>
                  <a:lnTo>
                    <a:pt x="0" y="0"/>
                  </a:lnTo>
                  <a:lnTo>
                    <a:pt x="45" y="0"/>
                  </a:lnTo>
                  <a:lnTo>
                    <a:pt x="46" y="136"/>
                  </a:lnTo>
                  <a:lnTo>
                    <a:pt x="0" y="137"/>
                  </a:lnTo>
                  <a:close/>
                </a:path>
              </a:pathLst>
            </a:custGeom>
            <a:solidFill>
              <a:srgbClr val="2325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US" sz="1350"/>
            </a:p>
          </p:txBody>
        </p:sp>
        <p:sp>
          <p:nvSpPr>
            <p:cNvPr id="414" name="Freeform 227">
              <a:extLst>
                <a:ext uri="{FF2B5EF4-FFF2-40B4-BE49-F238E27FC236}">
                  <a16:creationId xmlns:a16="http://schemas.microsoft.com/office/drawing/2014/main" id="{F5455DB0-D7E6-7F41-B244-1EC9C295B649}"/>
                </a:ext>
              </a:extLst>
            </p:cNvPr>
            <p:cNvSpPr>
              <a:spLocks/>
            </p:cNvSpPr>
            <p:nvPr/>
          </p:nvSpPr>
          <p:spPr bwMode="auto">
            <a:xfrm>
              <a:off x="-2699450" y="4890509"/>
              <a:ext cx="73025" cy="217488"/>
            </a:xfrm>
            <a:custGeom>
              <a:avLst/>
              <a:gdLst>
                <a:gd name="T0" fmla="*/ 0 w 46"/>
                <a:gd name="T1" fmla="*/ 137 h 137"/>
                <a:gd name="T2" fmla="*/ 0 w 46"/>
                <a:gd name="T3" fmla="*/ 0 h 137"/>
                <a:gd name="T4" fmla="*/ 45 w 46"/>
                <a:gd name="T5" fmla="*/ 0 h 137"/>
                <a:gd name="T6" fmla="*/ 46 w 46"/>
                <a:gd name="T7" fmla="*/ 136 h 137"/>
                <a:gd name="T8" fmla="*/ 0 w 46"/>
                <a:gd name="T9" fmla="*/ 137 h 137"/>
              </a:gdLst>
              <a:ahLst/>
              <a:cxnLst>
                <a:cxn ang="0">
                  <a:pos x="T0" y="T1"/>
                </a:cxn>
                <a:cxn ang="0">
                  <a:pos x="T2" y="T3"/>
                </a:cxn>
                <a:cxn ang="0">
                  <a:pos x="T4" y="T5"/>
                </a:cxn>
                <a:cxn ang="0">
                  <a:pos x="T6" y="T7"/>
                </a:cxn>
                <a:cxn ang="0">
                  <a:pos x="T8" y="T9"/>
                </a:cxn>
              </a:cxnLst>
              <a:rect l="0" t="0" r="r" b="b"/>
              <a:pathLst>
                <a:path w="46" h="137">
                  <a:moveTo>
                    <a:pt x="0" y="137"/>
                  </a:moveTo>
                  <a:lnTo>
                    <a:pt x="0" y="0"/>
                  </a:lnTo>
                  <a:lnTo>
                    <a:pt x="45" y="0"/>
                  </a:lnTo>
                  <a:lnTo>
                    <a:pt x="46" y="136"/>
                  </a:lnTo>
                  <a:lnTo>
                    <a:pt x="0" y="13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US" sz="1350"/>
            </a:p>
          </p:txBody>
        </p:sp>
        <p:sp>
          <p:nvSpPr>
            <p:cNvPr id="415" name="Freeform 228">
              <a:extLst>
                <a:ext uri="{FF2B5EF4-FFF2-40B4-BE49-F238E27FC236}">
                  <a16:creationId xmlns:a16="http://schemas.microsoft.com/office/drawing/2014/main" id="{1F14615B-A6AF-094A-801A-AAEA01528173}"/>
                </a:ext>
              </a:extLst>
            </p:cNvPr>
            <p:cNvSpPr>
              <a:spLocks noEditPoints="1"/>
            </p:cNvSpPr>
            <p:nvPr/>
          </p:nvSpPr>
          <p:spPr bwMode="auto">
            <a:xfrm>
              <a:off x="-4126613" y="4885747"/>
              <a:ext cx="2185988" cy="96838"/>
            </a:xfrm>
            <a:custGeom>
              <a:avLst/>
              <a:gdLst>
                <a:gd name="T0" fmla="*/ 0 w 1377"/>
                <a:gd name="T1" fmla="*/ 8 h 61"/>
                <a:gd name="T2" fmla="*/ 1 w 1377"/>
                <a:gd name="T3" fmla="*/ 61 h 61"/>
                <a:gd name="T4" fmla="*/ 0 w 1377"/>
                <a:gd name="T5" fmla="*/ 8 h 61"/>
                <a:gd name="T6" fmla="*/ 1377 w 1377"/>
                <a:gd name="T7" fmla="*/ 0 h 61"/>
                <a:gd name="T8" fmla="*/ 944 w 1377"/>
                <a:gd name="T9" fmla="*/ 3 h 61"/>
                <a:gd name="T10" fmla="*/ 899 w 1377"/>
                <a:gd name="T11" fmla="*/ 3 h 61"/>
                <a:gd name="T12" fmla="*/ 0 w 1377"/>
                <a:gd name="T13" fmla="*/ 8 h 61"/>
                <a:gd name="T14" fmla="*/ 899 w 1377"/>
                <a:gd name="T15" fmla="*/ 3 h 61"/>
                <a:gd name="T16" fmla="*/ 899 w 1377"/>
                <a:gd name="T17" fmla="*/ 55 h 61"/>
                <a:gd name="T18" fmla="*/ 899 w 1377"/>
                <a:gd name="T19" fmla="*/ 3 h 61"/>
                <a:gd name="T20" fmla="*/ 944 w 1377"/>
                <a:gd name="T21" fmla="*/ 3 h 61"/>
                <a:gd name="T22" fmla="*/ 1377 w 1377"/>
                <a:gd name="T23" fmla="*/ 0 h 61"/>
                <a:gd name="T24" fmla="*/ 1377 w 1377"/>
                <a:gd name="T25" fmla="*/ 42 h 61"/>
                <a:gd name="T26" fmla="*/ 1377 w 1377"/>
                <a:gd name="T27" fmla="*/ 42 h 61"/>
                <a:gd name="T28" fmla="*/ 1377 w 1377"/>
                <a:gd name="T29" fmla="*/ 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77" h="61">
                  <a:moveTo>
                    <a:pt x="0" y="8"/>
                  </a:moveTo>
                  <a:lnTo>
                    <a:pt x="1" y="61"/>
                  </a:lnTo>
                  <a:lnTo>
                    <a:pt x="0" y="8"/>
                  </a:lnTo>
                  <a:close/>
                  <a:moveTo>
                    <a:pt x="1377" y="0"/>
                  </a:moveTo>
                  <a:lnTo>
                    <a:pt x="944" y="3"/>
                  </a:lnTo>
                  <a:lnTo>
                    <a:pt x="899" y="3"/>
                  </a:lnTo>
                  <a:lnTo>
                    <a:pt x="0" y="8"/>
                  </a:lnTo>
                  <a:lnTo>
                    <a:pt x="899" y="3"/>
                  </a:lnTo>
                  <a:lnTo>
                    <a:pt x="899" y="55"/>
                  </a:lnTo>
                  <a:lnTo>
                    <a:pt x="899" y="3"/>
                  </a:lnTo>
                  <a:lnTo>
                    <a:pt x="944" y="3"/>
                  </a:lnTo>
                  <a:lnTo>
                    <a:pt x="1377" y="0"/>
                  </a:lnTo>
                  <a:lnTo>
                    <a:pt x="1377" y="42"/>
                  </a:lnTo>
                  <a:lnTo>
                    <a:pt x="1377" y="42"/>
                  </a:lnTo>
                  <a:lnTo>
                    <a:pt x="1377" y="0"/>
                  </a:lnTo>
                  <a:close/>
                </a:path>
              </a:pathLst>
            </a:custGeom>
            <a:solidFill>
              <a:srgbClr val="D5D6D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US" sz="1350"/>
            </a:p>
          </p:txBody>
        </p:sp>
        <p:sp>
          <p:nvSpPr>
            <p:cNvPr id="416" name="Freeform 229">
              <a:extLst>
                <a:ext uri="{FF2B5EF4-FFF2-40B4-BE49-F238E27FC236}">
                  <a16:creationId xmlns:a16="http://schemas.microsoft.com/office/drawing/2014/main" id="{6E70A29A-91E2-944A-9A8E-F78DF544C06A}"/>
                </a:ext>
              </a:extLst>
            </p:cNvPr>
            <p:cNvSpPr>
              <a:spLocks noEditPoints="1"/>
            </p:cNvSpPr>
            <p:nvPr/>
          </p:nvSpPr>
          <p:spPr bwMode="auto">
            <a:xfrm>
              <a:off x="-4126613" y="4885747"/>
              <a:ext cx="2185988" cy="96838"/>
            </a:xfrm>
            <a:custGeom>
              <a:avLst/>
              <a:gdLst>
                <a:gd name="T0" fmla="*/ 0 w 1377"/>
                <a:gd name="T1" fmla="*/ 8 h 61"/>
                <a:gd name="T2" fmla="*/ 1 w 1377"/>
                <a:gd name="T3" fmla="*/ 61 h 61"/>
                <a:gd name="T4" fmla="*/ 0 w 1377"/>
                <a:gd name="T5" fmla="*/ 8 h 61"/>
                <a:gd name="T6" fmla="*/ 1377 w 1377"/>
                <a:gd name="T7" fmla="*/ 0 h 61"/>
                <a:gd name="T8" fmla="*/ 944 w 1377"/>
                <a:gd name="T9" fmla="*/ 3 h 61"/>
                <a:gd name="T10" fmla="*/ 899 w 1377"/>
                <a:gd name="T11" fmla="*/ 3 h 61"/>
                <a:gd name="T12" fmla="*/ 0 w 1377"/>
                <a:gd name="T13" fmla="*/ 8 h 61"/>
                <a:gd name="T14" fmla="*/ 899 w 1377"/>
                <a:gd name="T15" fmla="*/ 3 h 61"/>
                <a:gd name="T16" fmla="*/ 899 w 1377"/>
                <a:gd name="T17" fmla="*/ 55 h 61"/>
                <a:gd name="T18" fmla="*/ 899 w 1377"/>
                <a:gd name="T19" fmla="*/ 3 h 61"/>
                <a:gd name="T20" fmla="*/ 944 w 1377"/>
                <a:gd name="T21" fmla="*/ 3 h 61"/>
                <a:gd name="T22" fmla="*/ 1377 w 1377"/>
                <a:gd name="T23" fmla="*/ 0 h 61"/>
                <a:gd name="T24" fmla="*/ 1377 w 1377"/>
                <a:gd name="T25" fmla="*/ 42 h 61"/>
                <a:gd name="T26" fmla="*/ 1377 w 1377"/>
                <a:gd name="T27" fmla="*/ 42 h 61"/>
                <a:gd name="T28" fmla="*/ 1377 w 1377"/>
                <a:gd name="T29" fmla="*/ 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77" h="61">
                  <a:moveTo>
                    <a:pt x="0" y="8"/>
                  </a:moveTo>
                  <a:lnTo>
                    <a:pt x="1" y="61"/>
                  </a:lnTo>
                  <a:lnTo>
                    <a:pt x="0" y="8"/>
                  </a:lnTo>
                  <a:moveTo>
                    <a:pt x="1377" y="0"/>
                  </a:moveTo>
                  <a:lnTo>
                    <a:pt x="944" y="3"/>
                  </a:lnTo>
                  <a:lnTo>
                    <a:pt x="899" y="3"/>
                  </a:lnTo>
                  <a:lnTo>
                    <a:pt x="0" y="8"/>
                  </a:lnTo>
                  <a:lnTo>
                    <a:pt x="899" y="3"/>
                  </a:lnTo>
                  <a:lnTo>
                    <a:pt x="899" y="55"/>
                  </a:lnTo>
                  <a:lnTo>
                    <a:pt x="899" y="3"/>
                  </a:lnTo>
                  <a:lnTo>
                    <a:pt x="944" y="3"/>
                  </a:lnTo>
                  <a:lnTo>
                    <a:pt x="1377" y="0"/>
                  </a:lnTo>
                  <a:lnTo>
                    <a:pt x="1377" y="42"/>
                  </a:lnTo>
                  <a:lnTo>
                    <a:pt x="1377" y="42"/>
                  </a:lnTo>
                  <a:lnTo>
                    <a:pt x="137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US" sz="1350"/>
            </a:p>
          </p:txBody>
        </p:sp>
        <p:sp>
          <p:nvSpPr>
            <p:cNvPr id="417" name="Rectangle 230">
              <a:extLst>
                <a:ext uri="{FF2B5EF4-FFF2-40B4-BE49-F238E27FC236}">
                  <a16:creationId xmlns:a16="http://schemas.microsoft.com/office/drawing/2014/main" id="{7245FE07-7E7A-CB48-B9F9-C71E0076F5A9}"/>
                </a:ext>
              </a:extLst>
            </p:cNvPr>
            <p:cNvSpPr>
              <a:spLocks noChangeArrowheads="1"/>
            </p:cNvSpPr>
            <p:nvPr/>
          </p:nvSpPr>
          <p:spPr bwMode="auto">
            <a:xfrm>
              <a:off x="-1940625" y="4952422"/>
              <a:ext cx="1588" cy="15875"/>
            </a:xfrm>
            <a:prstGeom prst="rect">
              <a:avLst/>
            </a:prstGeom>
            <a:solidFill>
              <a:srgbClr val="2B343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US" sz="1350"/>
            </a:p>
          </p:txBody>
        </p:sp>
        <p:sp>
          <p:nvSpPr>
            <p:cNvPr id="418" name="Rectangle 231">
              <a:extLst>
                <a:ext uri="{FF2B5EF4-FFF2-40B4-BE49-F238E27FC236}">
                  <a16:creationId xmlns:a16="http://schemas.microsoft.com/office/drawing/2014/main" id="{5940E188-1093-3B48-AC3F-728C903B9C62}"/>
                </a:ext>
              </a:extLst>
            </p:cNvPr>
            <p:cNvSpPr>
              <a:spLocks noChangeArrowheads="1"/>
            </p:cNvSpPr>
            <p:nvPr/>
          </p:nvSpPr>
          <p:spPr bwMode="auto">
            <a:xfrm>
              <a:off x="-1940625" y="4952422"/>
              <a:ext cx="1588" cy="15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US" sz="1350"/>
            </a:p>
          </p:txBody>
        </p:sp>
        <p:sp>
          <p:nvSpPr>
            <p:cNvPr id="419" name="Freeform 232">
              <a:extLst>
                <a:ext uri="{FF2B5EF4-FFF2-40B4-BE49-F238E27FC236}">
                  <a16:creationId xmlns:a16="http://schemas.microsoft.com/office/drawing/2014/main" id="{09FF83D2-4A35-2A49-87B1-37DBEA165C20}"/>
                </a:ext>
              </a:extLst>
            </p:cNvPr>
            <p:cNvSpPr>
              <a:spLocks/>
            </p:cNvSpPr>
            <p:nvPr/>
          </p:nvSpPr>
          <p:spPr bwMode="auto">
            <a:xfrm>
              <a:off x="-2628013" y="4885747"/>
              <a:ext cx="687388" cy="87313"/>
            </a:xfrm>
            <a:custGeom>
              <a:avLst/>
              <a:gdLst>
                <a:gd name="T0" fmla="*/ 433 w 433"/>
                <a:gd name="T1" fmla="*/ 0 h 55"/>
                <a:gd name="T2" fmla="*/ 0 w 433"/>
                <a:gd name="T3" fmla="*/ 3 h 55"/>
                <a:gd name="T4" fmla="*/ 0 w 433"/>
                <a:gd name="T5" fmla="*/ 55 h 55"/>
                <a:gd name="T6" fmla="*/ 433 w 433"/>
                <a:gd name="T7" fmla="*/ 52 h 55"/>
                <a:gd name="T8" fmla="*/ 433 w 433"/>
                <a:gd name="T9" fmla="*/ 42 h 55"/>
                <a:gd name="T10" fmla="*/ 433 w 433"/>
                <a:gd name="T11" fmla="*/ 0 h 55"/>
              </a:gdLst>
              <a:ahLst/>
              <a:cxnLst>
                <a:cxn ang="0">
                  <a:pos x="T0" y="T1"/>
                </a:cxn>
                <a:cxn ang="0">
                  <a:pos x="T2" y="T3"/>
                </a:cxn>
                <a:cxn ang="0">
                  <a:pos x="T4" y="T5"/>
                </a:cxn>
                <a:cxn ang="0">
                  <a:pos x="T6" y="T7"/>
                </a:cxn>
                <a:cxn ang="0">
                  <a:pos x="T8" y="T9"/>
                </a:cxn>
                <a:cxn ang="0">
                  <a:pos x="T10" y="T11"/>
                </a:cxn>
              </a:cxnLst>
              <a:rect l="0" t="0" r="r" b="b"/>
              <a:pathLst>
                <a:path w="433" h="55">
                  <a:moveTo>
                    <a:pt x="433" y="0"/>
                  </a:moveTo>
                  <a:lnTo>
                    <a:pt x="0" y="3"/>
                  </a:lnTo>
                  <a:lnTo>
                    <a:pt x="0" y="55"/>
                  </a:lnTo>
                  <a:lnTo>
                    <a:pt x="433" y="52"/>
                  </a:lnTo>
                  <a:lnTo>
                    <a:pt x="433" y="42"/>
                  </a:lnTo>
                  <a:lnTo>
                    <a:pt x="433" y="0"/>
                  </a:lnTo>
                  <a:close/>
                </a:path>
              </a:pathLst>
            </a:custGeom>
            <a:solidFill>
              <a:srgbClr val="D591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US" sz="1350"/>
            </a:p>
          </p:txBody>
        </p:sp>
        <p:sp>
          <p:nvSpPr>
            <p:cNvPr id="420" name="Freeform 233">
              <a:extLst>
                <a:ext uri="{FF2B5EF4-FFF2-40B4-BE49-F238E27FC236}">
                  <a16:creationId xmlns:a16="http://schemas.microsoft.com/office/drawing/2014/main" id="{F19F9AB5-84E6-6E47-A452-F130FFD7510A}"/>
                </a:ext>
              </a:extLst>
            </p:cNvPr>
            <p:cNvSpPr>
              <a:spLocks/>
            </p:cNvSpPr>
            <p:nvPr/>
          </p:nvSpPr>
          <p:spPr bwMode="auto">
            <a:xfrm>
              <a:off x="-2628013" y="4885747"/>
              <a:ext cx="687388" cy="87313"/>
            </a:xfrm>
            <a:custGeom>
              <a:avLst/>
              <a:gdLst>
                <a:gd name="T0" fmla="*/ 433 w 433"/>
                <a:gd name="T1" fmla="*/ 0 h 55"/>
                <a:gd name="T2" fmla="*/ 0 w 433"/>
                <a:gd name="T3" fmla="*/ 3 h 55"/>
                <a:gd name="T4" fmla="*/ 0 w 433"/>
                <a:gd name="T5" fmla="*/ 55 h 55"/>
                <a:gd name="T6" fmla="*/ 433 w 433"/>
                <a:gd name="T7" fmla="*/ 52 h 55"/>
                <a:gd name="T8" fmla="*/ 433 w 433"/>
                <a:gd name="T9" fmla="*/ 42 h 55"/>
                <a:gd name="T10" fmla="*/ 433 w 433"/>
                <a:gd name="T11" fmla="*/ 0 h 55"/>
              </a:gdLst>
              <a:ahLst/>
              <a:cxnLst>
                <a:cxn ang="0">
                  <a:pos x="T0" y="T1"/>
                </a:cxn>
                <a:cxn ang="0">
                  <a:pos x="T2" y="T3"/>
                </a:cxn>
                <a:cxn ang="0">
                  <a:pos x="T4" y="T5"/>
                </a:cxn>
                <a:cxn ang="0">
                  <a:pos x="T6" y="T7"/>
                </a:cxn>
                <a:cxn ang="0">
                  <a:pos x="T8" y="T9"/>
                </a:cxn>
                <a:cxn ang="0">
                  <a:pos x="T10" y="T11"/>
                </a:cxn>
              </a:cxnLst>
              <a:rect l="0" t="0" r="r" b="b"/>
              <a:pathLst>
                <a:path w="433" h="55">
                  <a:moveTo>
                    <a:pt x="433" y="0"/>
                  </a:moveTo>
                  <a:lnTo>
                    <a:pt x="0" y="3"/>
                  </a:lnTo>
                  <a:lnTo>
                    <a:pt x="0" y="55"/>
                  </a:lnTo>
                  <a:lnTo>
                    <a:pt x="433" y="52"/>
                  </a:lnTo>
                  <a:lnTo>
                    <a:pt x="433" y="42"/>
                  </a:lnTo>
                  <a:lnTo>
                    <a:pt x="43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US" sz="1350"/>
            </a:p>
          </p:txBody>
        </p:sp>
        <p:sp>
          <p:nvSpPr>
            <p:cNvPr id="421" name="Freeform 234">
              <a:extLst>
                <a:ext uri="{FF2B5EF4-FFF2-40B4-BE49-F238E27FC236}">
                  <a16:creationId xmlns:a16="http://schemas.microsoft.com/office/drawing/2014/main" id="{D7920B53-11ED-1845-8DAE-0AC1CC03A34B}"/>
                </a:ext>
              </a:extLst>
            </p:cNvPr>
            <p:cNvSpPr>
              <a:spLocks/>
            </p:cNvSpPr>
            <p:nvPr/>
          </p:nvSpPr>
          <p:spPr bwMode="auto">
            <a:xfrm>
              <a:off x="-4126613" y="4890509"/>
              <a:ext cx="1427163" cy="92075"/>
            </a:xfrm>
            <a:custGeom>
              <a:avLst/>
              <a:gdLst>
                <a:gd name="T0" fmla="*/ 899 w 899"/>
                <a:gd name="T1" fmla="*/ 0 h 58"/>
                <a:gd name="T2" fmla="*/ 0 w 899"/>
                <a:gd name="T3" fmla="*/ 5 h 58"/>
                <a:gd name="T4" fmla="*/ 1 w 899"/>
                <a:gd name="T5" fmla="*/ 58 h 58"/>
                <a:gd name="T6" fmla="*/ 899 w 899"/>
                <a:gd name="T7" fmla="*/ 52 h 58"/>
                <a:gd name="T8" fmla="*/ 899 w 899"/>
                <a:gd name="T9" fmla="*/ 0 h 58"/>
              </a:gdLst>
              <a:ahLst/>
              <a:cxnLst>
                <a:cxn ang="0">
                  <a:pos x="T0" y="T1"/>
                </a:cxn>
                <a:cxn ang="0">
                  <a:pos x="T2" y="T3"/>
                </a:cxn>
                <a:cxn ang="0">
                  <a:pos x="T4" y="T5"/>
                </a:cxn>
                <a:cxn ang="0">
                  <a:pos x="T6" y="T7"/>
                </a:cxn>
                <a:cxn ang="0">
                  <a:pos x="T8" y="T9"/>
                </a:cxn>
              </a:cxnLst>
              <a:rect l="0" t="0" r="r" b="b"/>
              <a:pathLst>
                <a:path w="899" h="58">
                  <a:moveTo>
                    <a:pt x="899" y="0"/>
                  </a:moveTo>
                  <a:lnTo>
                    <a:pt x="0" y="5"/>
                  </a:lnTo>
                  <a:lnTo>
                    <a:pt x="1" y="58"/>
                  </a:lnTo>
                  <a:lnTo>
                    <a:pt x="899" y="52"/>
                  </a:lnTo>
                  <a:lnTo>
                    <a:pt x="899" y="0"/>
                  </a:lnTo>
                  <a:close/>
                </a:path>
              </a:pathLst>
            </a:custGeom>
            <a:solidFill>
              <a:srgbClr val="D591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US" sz="1350"/>
            </a:p>
          </p:txBody>
        </p:sp>
        <p:sp>
          <p:nvSpPr>
            <p:cNvPr id="422" name="Freeform 235">
              <a:extLst>
                <a:ext uri="{FF2B5EF4-FFF2-40B4-BE49-F238E27FC236}">
                  <a16:creationId xmlns:a16="http://schemas.microsoft.com/office/drawing/2014/main" id="{10EDBFEC-4F4C-8A40-8348-1F8C39477622}"/>
                </a:ext>
              </a:extLst>
            </p:cNvPr>
            <p:cNvSpPr>
              <a:spLocks/>
            </p:cNvSpPr>
            <p:nvPr/>
          </p:nvSpPr>
          <p:spPr bwMode="auto">
            <a:xfrm>
              <a:off x="-4126613" y="4890509"/>
              <a:ext cx="1427163" cy="92075"/>
            </a:xfrm>
            <a:custGeom>
              <a:avLst/>
              <a:gdLst>
                <a:gd name="T0" fmla="*/ 899 w 899"/>
                <a:gd name="T1" fmla="*/ 0 h 58"/>
                <a:gd name="T2" fmla="*/ 0 w 899"/>
                <a:gd name="T3" fmla="*/ 5 h 58"/>
                <a:gd name="T4" fmla="*/ 1 w 899"/>
                <a:gd name="T5" fmla="*/ 58 h 58"/>
                <a:gd name="T6" fmla="*/ 899 w 899"/>
                <a:gd name="T7" fmla="*/ 52 h 58"/>
                <a:gd name="T8" fmla="*/ 899 w 899"/>
                <a:gd name="T9" fmla="*/ 0 h 58"/>
              </a:gdLst>
              <a:ahLst/>
              <a:cxnLst>
                <a:cxn ang="0">
                  <a:pos x="T0" y="T1"/>
                </a:cxn>
                <a:cxn ang="0">
                  <a:pos x="T2" y="T3"/>
                </a:cxn>
                <a:cxn ang="0">
                  <a:pos x="T4" y="T5"/>
                </a:cxn>
                <a:cxn ang="0">
                  <a:pos x="T6" y="T7"/>
                </a:cxn>
                <a:cxn ang="0">
                  <a:pos x="T8" y="T9"/>
                </a:cxn>
              </a:cxnLst>
              <a:rect l="0" t="0" r="r" b="b"/>
              <a:pathLst>
                <a:path w="899" h="58">
                  <a:moveTo>
                    <a:pt x="899" y="0"/>
                  </a:moveTo>
                  <a:lnTo>
                    <a:pt x="0" y="5"/>
                  </a:lnTo>
                  <a:lnTo>
                    <a:pt x="1" y="58"/>
                  </a:lnTo>
                  <a:lnTo>
                    <a:pt x="899" y="52"/>
                  </a:lnTo>
                  <a:lnTo>
                    <a:pt x="89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US" sz="1350"/>
            </a:p>
          </p:txBody>
        </p:sp>
        <p:sp>
          <p:nvSpPr>
            <p:cNvPr id="423" name="Rectangle 236">
              <a:extLst>
                <a:ext uri="{FF2B5EF4-FFF2-40B4-BE49-F238E27FC236}">
                  <a16:creationId xmlns:a16="http://schemas.microsoft.com/office/drawing/2014/main" id="{69CD7E91-1B6B-F74E-A585-E0723A045821}"/>
                </a:ext>
              </a:extLst>
            </p:cNvPr>
            <p:cNvSpPr>
              <a:spLocks noChangeArrowheads="1"/>
            </p:cNvSpPr>
            <p:nvPr/>
          </p:nvSpPr>
          <p:spPr bwMode="auto">
            <a:xfrm>
              <a:off x="-2699450" y="4890509"/>
              <a:ext cx="71438" cy="82550"/>
            </a:xfrm>
            <a:prstGeom prst="rect">
              <a:avLst/>
            </a:prstGeom>
            <a:solidFill>
              <a:srgbClr val="25282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US" sz="1350"/>
            </a:p>
          </p:txBody>
        </p:sp>
        <p:sp>
          <p:nvSpPr>
            <p:cNvPr id="424" name="Rectangle 237">
              <a:extLst>
                <a:ext uri="{FF2B5EF4-FFF2-40B4-BE49-F238E27FC236}">
                  <a16:creationId xmlns:a16="http://schemas.microsoft.com/office/drawing/2014/main" id="{F4BD9445-0AC4-3543-BE06-685FB9FC6BE6}"/>
                </a:ext>
              </a:extLst>
            </p:cNvPr>
            <p:cNvSpPr>
              <a:spLocks noChangeArrowheads="1"/>
            </p:cNvSpPr>
            <p:nvPr/>
          </p:nvSpPr>
          <p:spPr bwMode="auto">
            <a:xfrm>
              <a:off x="-2699450" y="4890509"/>
              <a:ext cx="71438" cy="82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US" sz="1350"/>
            </a:p>
          </p:txBody>
        </p:sp>
      </p:grpSp>
      <p:grpSp>
        <p:nvGrpSpPr>
          <p:cNvPr id="425" name="Group 424">
            <a:extLst>
              <a:ext uri="{FF2B5EF4-FFF2-40B4-BE49-F238E27FC236}">
                <a16:creationId xmlns:a16="http://schemas.microsoft.com/office/drawing/2014/main" id="{4E508EA7-05D7-844D-ACA4-8DD08D38C9DC}"/>
              </a:ext>
            </a:extLst>
          </p:cNvPr>
          <p:cNvGrpSpPr/>
          <p:nvPr/>
        </p:nvGrpSpPr>
        <p:grpSpPr>
          <a:xfrm>
            <a:off x="4636837" y="3963878"/>
            <a:ext cx="1542578" cy="2471472"/>
            <a:chOff x="727095" y="3757878"/>
            <a:chExt cx="1542578" cy="2471472"/>
          </a:xfrm>
        </p:grpSpPr>
        <p:grpSp>
          <p:nvGrpSpPr>
            <p:cNvPr id="426" name="Group 425">
              <a:extLst>
                <a:ext uri="{FF2B5EF4-FFF2-40B4-BE49-F238E27FC236}">
                  <a16:creationId xmlns:a16="http://schemas.microsoft.com/office/drawing/2014/main" id="{79AECED3-F68B-6E48-8247-7D60ADE36763}"/>
                </a:ext>
              </a:extLst>
            </p:cNvPr>
            <p:cNvGrpSpPr/>
            <p:nvPr/>
          </p:nvGrpSpPr>
          <p:grpSpPr>
            <a:xfrm>
              <a:off x="727095" y="3757878"/>
              <a:ext cx="1499538" cy="1317357"/>
              <a:chOff x="727095" y="3757878"/>
              <a:chExt cx="1499538" cy="1317357"/>
            </a:xfrm>
            <a:effectLst>
              <a:outerShdw blurRad="76200" dir="18900000" sy="23000" kx="-1200000" algn="bl" rotWithShape="0">
                <a:prstClr val="black">
                  <a:alpha val="20000"/>
                </a:prstClr>
              </a:outerShdw>
            </a:effectLst>
          </p:grpSpPr>
          <p:grpSp>
            <p:nvGrpSpPr>
              <p:cNvPr id="428" name="Group 427">
                <a:extLst>
                  <a:ext uri="{FF2B5EF4-FFF2-40B4-BE49-F238E27FC236}">
                    <a16:creationId xmlns:a16="http://schemas.microsoft.com/office/drawing/2014/main" id="{7D514C7B-14C1-CA41-AC90-EE6DB17ED7C4}"/>
                  </a:ext>
                </a:extLst>
              </p:cNvPr>
              <p:cNvGrpSpPr/>
              <p:nvPr/>
            </p:nvGrpSpPr>
            <p:grpSpPr>
              <a:xfrm>
                <a:off x="1377205" y="3757878"/>
                <a:ext cx="408321" cy="1312886"/>
                <a:chOff x="1836272" y="3867504"/>
                <a:chExt cx="544428" cy="1750515"/>
              </a:xfrm>
            </p:grpSpPr>
            <p:sp>
              <p:nvSpPr>
                <p:cNvPr id="514" name="Freeform 307">
                  <a:extLst>
                    <a:ext uri="{FF2B5EF4-FFF2-40B4-BE49-F238E27FC236}">
                      <a16:creationId xmlns:a16="http://schemas.microsoft.com/office/drawing/2014/main" id="{2E019BEE-070A-A84F-BEE8-1ED2D43715DE}"/>
                    </a:ext>
                  </a:extLst>
                </p:cNvPr>
                <p:cNvSpPr>
                  <a:spLocks/>
                </p:cNvSpPr>
                <p:nvPr/>
              </p:nvSpPr>
              <p:spPr bwMode="auto">
                <a:xfrm>
                  <a:off x="2174056" y="4317054"/>
                  <a:ext cx="206644" cy="1300965"/>
                </a:xfrm>
                <a:custGeom>
                  <a:avLst/>
                  <a:gdLst>
                    <a:gd name="T0" fmla="*/ 0 w 416"/>
                    <a:gd name="T1" fmla="*/ 17 h 2619"/>
                    <a:gd name="T2" fmla="*/ 218 w 416"/>
                    <a:gd name="T3" fmla="*/ 2619 h 2619"/>
                    <a:gd name="T4" fmla="*/ 416 w 416"/>
                    <a:gd name="T5" fmla="*/ 2605 h 2619"/>
                    <a:gd name="T6" fmla="*/ 196 w 416"/>
                    <a:gd name="T7" fmla="*/ 0 h 2619"/>
                    <a:gd name="T8" fmla="*/ 0 w 416"/>
                    <a:gd name="T9" fmla="*/ 17 h 2619"/>
                  </a:gdLst>
                  <a:ahLst/>
                  <a:cxnLst>
                    <a:cxn ang="0">
                      <a:pos x="T0" y="T1"/>
                    </a:cxn>
                    <a:cxn ang="0">
                      <a:pos x="T2" y="T3"/>
                    </a:cxn>
                    <a:cxn ang="0">
                      <a:pos x="T4" y="T5"/>
                    </a:cxn>
                    <a:cxn ang="0">
                      <a:pos x="T6" y="T7"/>
                    </a:cxn>
                    <a:cxn ang="0">
                      <a:pos x="T8" y="T9"/>
                    </a:cxn>
                  </a:cxnLst>
                  <a:rect l="0" t="0" r="r" b="b"/>
                  <a:pathLst>
                    <a:path w="416" h="2619">
                      <a:moveTo>
                        <a:pt x="0" y="17"/>
                      </a:moveTo>
                      <a:lnTo>
                        <a:pt x="218" y="2619"/>
                      </a:lnTo>
                      <a:lnTo>
                        <a:pt x="416" y="2605"/>
                      </a:lnTo>
                      <a:lnTo>
                        <a:pt x="196" y="0"/>
                      </a:lnTo>
                      <a:lnTo>
                        <a:pt x="0" y="17"/>
                      </a:lnTo>
                      <a:close/>
                    </a:path>
                  </a:pathLst>
                </a:custGeom>
                <a:solidFill>
                  <a:schemeClr val="accent5">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a:bodyPr>
                <a:lstStyle/>
                <a:p>
                  <a:endParaRPr lang="en-US" sz="1350"/>
                </a:p>
              </p:txBody>
            </p:sp>
            <p:sp>
              <p:nvSpPr>
                <p:cNvPr id="515" name="Freeform 308">
                  <a:extLst>
                    <a:ext uri="{FF2B5EF4-FFF2-40B4-BE49-F238E27FC236}">
                      <a16:creationId xmlns:a16="http://schemas.microsoft.com/office/drawing/2014/main" id="{B38CD7DA-88D1-AD4C-97E3-526D0DA80B0A}"/>
                    </a:ext>
                  </a:extLst>
                </p:cNvPr>
                <p:cNvSpPr>
                  <a:spLocks/>
                </p:cNvSpPr>
                <p:nvPr/>
              </p:nvSpPr>
              <p:spPr bwMode="auto">
                <a:xfrm>
                  <a:off x="2174056" y="4317054"/>
                  <a:ext cx="206644" cy="1300965"/>
                </a:xfrm>
                <a:custGeom>
                  <a:avLst/>
                  <a:gdLst>
                    <a:gd name="T0" fmla="*/ 0 w 416"/>
                    <a:gd name="T1" fmla="*/ 17 h 2619"/>
                    <a:gd name="T2" fmla="*/ 218 w 416"/>
                    <a:gd name="T3" fmla="*/ 2619 h 2619"/>
                    <a:gd name="T4" fmla="*/ 416 w 416"/>
                    <a:gd name="T5" fmla="*/ 2605 h 2619"/>
                    <a:gd name="T6" fmla="*/ 196 w 416"/>
                    <a:gd name="T7" fmla="*/ 0 h 2619"/>
                    <a:gd name="T8" fmla="*/ 0 w 416"/>
                    <a:gd name="T9" fmla="*/ 17 h 2619"/>
                  </a:gdLst>
                  <a:ahLst/>
                  <a:cxnLst>
                    <a:cxn ang="0">
                      <a:pos x="T0" y="T1"/>
                    </a:cxn>
                    <a:cxn ang="0">
                      <a:pos x="T2" y="T3"/>
                    </a:cxn>
                    <a:cxn ang="0">
                      <a:pos x="T4" y="T5"/>
                    </a:cxn>
                    <a:cxn ang="0">
                      <a:pos x="T6" y="T7"/>
                    </a:cxn>
                    <a:cxn ang="0">
                      <a:pos x="T8" y="T9"/>
                    </a:cxn>
                  </a:cxnLst>
                  <a:rect l="0" t="0" r="r" b="b"/>
                  <a:pathLst>
                    <a:path w="416" h="2619">
                      <a:moveTo>
                        <a:pt x="0" y="17"/>
                      </a:moveTo>
                      <a:lnTo>
                        <a:pt x="218" y="2619"/>
                      </a:lnTo>
                      <a:lnTo>
                        <a:pt x="416" y="2605"/>
                      </a:lnTo>
                      <a:lnTo>
                        <a:pt x="196" y="0"/>
                      </a:lnTo>
                      <a:lnTo>
                        <a:pt x="0" y="1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a:bodyPr>
                <a:lstStyle/>
                <a:p>
                  <a:endParaRPr lang="en-US" sz="1350"/>
                </a:p>
              </p:txBody>
            </p:sp>
            <p:sp>
              <p:nvSpPr>
                <p:cNvPr id="516" name="Freeform 309">
                  <a:extLst>
                    <a:ext uri="{FF2B5EF4-FFF2-40B4-BE49-F238E27FC236}">
                      <a16:creationId xmlns:a16="http://schemas.microsoft.com/office/drawing/2014/main" id="{8AD2403D-E826-D849-AE9B-4AADBE623507}"/>
                    </a:ext>
                  </a:extLst>
                </p:cNvPr>
                <p:cNvSpPr>
                  <a:spLocks/>
                </p:cNvSpPr>
                <p:nvPr/>
              </p:nvSpPr>
              <p:spPr bwMode="auto">
                <a:xfrm>
                  <a:off x="2183494" y="4432298"/>
                  <a:ext cx="103322" cy="76002"/>
                </a:xfrm>
                <a:custGeom>
                  <a:avLst/>
                  <a:gdLst>
                    <a:gd name="T0" fmla="*/ 208 w 208"/>
                    <a:gd name="T1" fmla="*/ 137 h 153"/>
                    <a:gd name="T2" fmla="*/ 12 w 208"/>
                    <a:gd name="T3" fmla="*/ 153 h 153"/>
                    <a:gd name="T4" fmla="*/ 0 w 208"/>
                    <a:gd name="T5" fmla="*/ 19 h 153"/>
                    <a:gd name="T6" fmla="*/ 199 w 208"/>
                    <a:gd name="T7" fmla="*/ 0 h 153"/>
                    <a:gd name="T8" fmla="*/ 208 w 208"/>
                    <a:gd name="T9" fmla="*/ 137 h 153"/>
                  </a:gdLst>
                  <a:ahLst/>
                  <a:cxnLst>
                    <a:cxn ang="0">
                      <a:pos x="T0" y="T1"/>
                    </a:cxn>
                    <a:cxn ang="0">
                      <a:pos x="T2" y="T3"/>
                    </a:cxn>
                    <a:cxn ang="0">
                      <a:pos x="T4" y="T5"/>
                    </a:cxn>
                    <a:cxn ang="0">
                      <a:pos x="T6" y="T7"/>
                    </a:cxn>
                    <a:cxn ang="0">
                      <a:pos x="T8" y="T9"/>
                    </a:cxn>
                  </a:cxnLst>
                  <a:rect l="0" t="0" r="r" b="b"/>
                  <a:pathLst>
                    <a:path w="208" h="153">
                      <a:moveTo>
                        <a:pt x="208" y="137"/>
                      </a:moveTo>
                      <a:lnTo>
                        <a:pt x="12" y="153"/>
                      </a:lnTo>
                      <a:lnTo>
                        <a:pt x="0" y="19"/>
                      </a:lnTo>
                      <a:lnTo>
                        <a:pt x="199" y="0"/>
                      </a:lnTo>
                      <a:lnTo>
                        <a:pt x="208" y="137"/>
                      </a:lnTo>
                      <a:close/>
                    </a:path>
                  </a:pathLst>
                </a:custGeom>
                <a:solidFill>
                  <a:srgbClr val="D3D3D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US" sz="1350"/>
                </a:p>
              </p:txBody>
            </p:sp>
            <p:sp>
              <p:nvSpPr>
                <p:cNvPr id="517" name="Freeform 310">
                  <a:extLst>
                    <a:ext uri="{FF2B5EF4-FFF2-40B4-BE49-F238E27FC236}">
                      <a16:creationId xmlns:a16="http://schemas.microsoft.com/office/drawing/2014/main" id="{D9A4BB44-4FA3-1B46-8A38-6C8918FAACE5}"/>
                    </a:ext>
                  </a:extLst>
                </p:cNvPr>
                <p:cNvSpPr>
                  <a:spLocks/>
                </p:cNvSpPr>
                <p:nvPr/>
              </p:nvSpPr>
              <p:spPr bwMode="auto">
                <a:xfrm>
                  <a:off x="2183494" y="4432298"/>
                  <a:ext cx="103322" cy="76002"/>
                </a:xfrm>
                <a:custGeom>
                  <a:avLst/>
                  <a:gdLst>
                    <a:gd name="T0" fmla="*/ 208 w 208"/>
                    <a:gd name="T1" fmla="*/ 137 h 153"/>
                    <a:gd name="T2" fmla="*/ 12 w 208"/>
                    <a:gd name="T3" fmla="*/ 153 h 153"/>
                    <a:gd name="T4" fmla="*/ 0 w 208"/>
                    <a:gd name="T5" fmla="*/ 19 h 153"/>
                    <a:gd name="T6" fmla="*/ 199 w 208"/>
                    <a:gd name="T7" fmla="*/ 0 h 153"/>
                    <a:gd name="T8" fmla="*/ 208 w 208"/>
                    <a:gd name="T9" fmla="*/ 137 h 153"/>
                  </a:gdLst>
                  <a:ahLst/>
                  <a:cxnLst>
                    <a:cxn ang="0">
                      <a:pos x="T0" y="T1"/>
                    </a:cxn>
                    <a:cxn ang="0">
                      <a:pos x="T2" y="T3"/>
                    </a:cxn>
                    <a:cxn ang="0">
                      <a:pos x="T4" y="T5"/>
                    </a:cxn>
                    <a:cxn ang="0">
                      <a:pos x="T6" y="T7"/>
                    </a:cxn>
                    <a:cxn ang="0">
                      <a:pos x="T8" y="T9"/>
                    </a:cxn>
                  </a:cxnLst>
                  <a:rect l="0" t="0" r="r" b="b"/>
                  <a:pathLst>
                    <a:path w="208" h="153">
                      <a:moveTo>
                        <a:pt x="208" y="137"/>
                      </a:moveTo>
                      <a:lnTo>
                        <a:pt x="12" y="153"/>
                      </a:lnTo>
                      <a:lnTo>
                        <a:pt x="0" y="19"/>
                      </a:lnTo>
                      <a:lnTo>
                        <a:pt x="199" y="0"/>
                      </a:lnTo>
                      <a:lnTo>
                        <a:pt x="208" y="13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US" sz="1350"/>
                </a:p>
              </p:txBody>
            </p:sp>
            <p:sp>
              <p:nvSpPr>
                <p:cNvPr id="518" name="Freeform 311">
                  <a:extLst>
                    <a:ext uri="{FF2B5EF4-FFF2-40B4-BE49-F238E27FC236}">
                      <a16:creationId xmlns:a16="http://schemas.microsoft.com/office/drawing/2014/main" id="{A040E5B0-4334-3048-A39D-83654E97B1BD}"/>
                    </a:ext>
                  </a:extLst>
                </p:cNvPr>
                <p:cNvSpPr>
                  <a:spLocks/>
                </p:cNvSpPr>
                <p:nvPr/>
              </p:nvSpPr>
              <p:spPr bwMode="auto">
                <a:xfrm>
                  <a:off x="2190449" y="4524692"/>
                  <a:ext cx="101335" cy="30798"/>
                </a:xfrm>
                <a:custGeom>
                  <a:avLst/>
                  <a:gdLst>
                    <a:gd name="T0" fmla="*/ 204 w 204"/>
                    <a:gd name="T1" fmla="*/ 45 h 62"/>
                    <a:gd name="T2" fmla="*/ 5 w 204"/>
                    <a:gd name="T3" fmla="*/ 62 h 62"/>
                    <a:gd name="T4" fmla="*/ 0 w 204"/>
                    <a:gd name="T5" fmla="*/ 17 h 62"/>
                    <a:gd name="T6" fmla="*/ 199 w 204"/>
                    <a:gd name="T7" fmla="*/ 0 h 62"/>
                    <a:gd name="T8" fmla="*/ 204 w 204"/>
                    <a:gd name="T9" fmla="*/ 45 h 62"/>
                  </a:gdLst>
                  <a:ahLst/>
                  <a:cxnLst>
                    <a:cxn ang="0">
                      <a:pos x="T0" y="T1"/>
                    </a:cxn>
                    <a:cxn ang="0">
                      <a:pos x="T2" y="T3"/>
                    </a:cxn>
                    <a:cxn ang="0">
                      <a:pos x="T4" y="T5"/>
                    </a:cxn>
                    <a:cxn ang="0">
                      <a:pos x="T6" y="T7"/>
                    </a:cxn>
                    <a:cxn ang="0">
                      <a:pos x="T8" y="T9"/>
                    </a:cxn>
                  </a:cxnLst>
                  <a:rect l="0" t="0" r="r" b="b"/>
                  <a:pathLst>
                    <a:path w="204" h="62">
                      <a:moveTo>
                        <a:pt x="204" y="45"/>
                      </a:moveTo>
                      <a:lnTo>
                        <a:pt x="5" y="62"/>
                      </a:lnTo>
                      <a:lnTo>
                        <a:pt x="0" y="17"/>
                      </a:lnTo>
                      <a:lnTo>
                        <a:pt x="199" y="0"/>
                      </a:lnTo>
                      <a:lnTo>
                        <a:pt x="204" y="45"/>
                      </a:lnTo>
                      <a:close/>
                    </a:path>
                  </a:pathLst>
                </a:custGeom>
                <a:solidFill>
                  <a:srgbClr val="D3D3D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US" sz="1350"/>
                </a:p>
              </p:txBody>
            </p:sp>
            <p:sp>
              <p:nvSpPr>
                <p:cNvPr id="519" name="Freeform 312">
                  <a:extLst>
                    <a:ext uri="{FF2B5EF4-FFF2-40B4-BE49-F238E27FC236}">
                      <a16:creationId xmlns:a16="http://schemas.microsoft.com/office/drawing/2014/main" id="{7D249D0D-C0F2-BE42-851C-1ACFFB807940}"/>
                    </a:ext>
                  </a:extLst>
                </p:cNvPr>
                <p:cNvSpPr>
                  <a:spLocks/>
                </p:cNvSpPr>
                <p:nvPr/>
              </p:nvSpPr>
              <p:spPr bwMode="auto">
                <a:xfrm>
                  <a:off x="2190449" y="4524692"/>
                  <a:ext cx="101335" cy="30798"/>
                </a:xfrm>
                <a:custGeom>
                  <a:avLst/>
                  <a:gdLst>
                    <a:gd name="T0" fmla="*/ 204 w 204"/>
                    <a:gd name="T1" fmla="*/ 45 h 62"/>
                    <a:gd name="T2" fmla="*/ 5 w 204"/>
                    <a:gd name="T3" fmla="*/ 62 h 62"/>
                    <a:gd name="T4" fmla="*/ 0 w 204"/>
                    <a:gd name="T5" fmla="*/ 17 h 62"/>
                    <a:gd name="T6" fmla="*/ 199 w 204"/>
                    <a:gd name="T7" fmla="*/ 0 h 62"/>
                    <a:gd name="T8" fmla="*/ 204 w 204"/>
                    <a:gd name="T9" fmla="*/ 45 h 62"/>
                  </a:gdLst>
                  <a:ahLst/>
                  <a:cxnLst>
                    <a:cxn ang="0">
                      <a:pos x="T0" y="T1"/>
                    </a:cxn>
                    <a:cxn ang="0">
                      <a:pos x="T2" y="T3"/>
                    </a:cxn>
                    <a:cxn ang="0">
                      <a:pos x="T4" y="T5"/>
                    </a:cxn>
                    <a:cxn ang="0">
                      <a:pos x="T6" y="T7"/>
                    </a:cxn>
                    <a:cxn ang="0">
                      <a:pos x="T8" y="T9"/>
                    </a:cxn>
                  </a:cxnLst>
                  <a:rect l="0" t="0" r="r" b="b"/>
                  <a:pathLst>
                    <a:path w="204" h="62">
                      <a:moveTo>
                        <a:pt x="204" y="45"/>
                      </a:moveTo>
                      <a:lnTo>
                        <a:pt x="5" y="62"/>
                      </a:lnTo>
                      <a:lnTo>
                        <a:pt x="0" y="17"/>
                      </a:lnTo>
                      <a:lnTo>
                        <a:pt x="199" y="0"/>
                      </a:lnTo>
                      <a:lnTo>
                        <a:pt x="204" y="45"/>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US" sz="1350"/>
                </a:p>
              </p:txBody>
            </p:sp>
            <p:sp>
              <p:nvSpPr>
                <p:cNvPr id="520" name="Freeform 313">
                  <a:extLst>
                    <a:ext uri="{FF2B5EF4-FFF2-40B4-BE49-F238E27FC236}">
                      <a16:creationId xmlns:a16="http://schemas.microsoft.com/office/drawing/2014/main" id="{01DF2FDA-5FF9-4640-96D0-FEF5DE2708DB}"/>
                    </a:ext>
                  </a:extLst>
                </p:cNvPr>
                <p:cNvSpPr>
                  <a:spLocks/>
                </p:cNvSpPr>
                <p:nvPr/>
              </p:nvSpPr>
              <p:spPr bwMode="auto">
                <a:xfrm>
                  <a:off x="2269430" y="5460552"/>
                  <a:ext cx="100839" cy="32785"/>
                </a:xfrm>
                <a:custGeom>
                  <a:avLst/>
                  <a:gdLst>
                    <a:gd name="T0" fmla="*/ 203 w 203"/>
                    <a:gd name="T1" fmla="*/ 50 h 66"/>
                    <a:gd name="T2" fmla="*/ 4 w 203"/>
                    <a:gd name="T3" fmla="*/ 66 h 66"/>
                    <a:gd name="T4" fmla="*/ 0 w 203"/>
                    <a:gd name="T5" fmla="*/ 17 h 66"/>
                    <a:gd name="T6" fmla="*/ 198 w 203"/>
                    <a:gd name="T7" fmla="*/ 0 h 66"/>
                    <a:gd name="T8" fmla="*/ 203 w 203"/>
                    <a:gd name="T9" fmla="*/ 50 h 66"/>
                  </a:gdLst>
                  <a:ahLst/>
                  <a:cxnLst>
                    <a:cxn ang="0">
                      <a:pos x="T0" y="T1"/>
                    </a:cxn>
                    <a:cxn ang="0">
                      <a:pos x="T2" y="T3"/>
                    </a:cxn>
                    <a:cxn ang="0">
                      <a:pos x="T4" y="T5"/>
                    </a:cxn>
                    <a:cxn ang="0">
                      <a:pos x="T6" y="T7"/>
                    </a:cxn>
                    <a:cxn ang="0">
                      <a:pos x="T8" y="T9"/>
                    </a:cxn>
                  </a:cxnLst>
                  <a:rect l="0" t="0" r="r" b="b"/>
                  <a:pathLst>
                    <a:path w="203" h="66">
                      <a:moveTo>
                        <a:pt x="203" y="50"/>
                      </a:moveTo>
                      <a:lnTo>
                        <a:pt x="4" y="66"/>
                      </a:lnTo>
                      <a:lnTo>
                        <a:pt x="0" y="17"/>
                      </a:lnTo>
                      <a:lnTo>
                        <a:pt x="198" y="0"/>
                      </a:lnTo>
                      <a:lnTo>
                        <a:pt x="203" y="50"/>
                      </a:lnTo>
                      <a:close/>
                    </a:path>
                  </a:pathLst>
                </a:custGeom>
                <a:solidFill>
                  <a:srgbClr val="D3D3D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US" sz="1350"/>
                </a:p>
              </p:txBody>
            </p:sp>
            <p:sp>
              <p:nvSpPr>
                <p:cNvPr id="521" name="Freeform 314">
                  <a:extLst>
                    <a:ext uri="{FF2B5EF4-FFF2-40B4-BE49-F238E27FC236}">
                      <a16:creationId xmlns:a16="http://schemas.microsoft.com/office/drawing/2014/main" id="{06C9D47F-7CAC-D044-A702-FD9F674BF4C6}"/>
                    </a:ext>
                  </a:extLst>
                </p:cNvPr>
                <p:cNvSpPr>
                  <a:spLocks/>
                </p:cNvSpPr>
                <p:nvPr/>
              </p:nvSpPr>
              <p:spPr bwMode="auto">
                <a:xfrm>
                  <a:off x="2269430" y="5460552"/>
                  <a:ext cx="100839" cy="32785"/>
                </a:xfrm>
                <a:custGeom>
                  <a:avLst/>
                  <a:gdLst>
                    <a:gd name="T0" fmla="*/ 203 w 203"/>
                    <a:gd name="T1" fmla="*/ 50 h 66"/>
                    <a:gd name="T2" fmla="*/ 4 w 203"/>
                    <a:gd name="T3" fmla="*/ 66 h 66"/>
                    <a:gd name="T4" fmla="*/ 0 w 203"/>
                    <a:gd name="T5" fmla="*/ 17 h 66"/>
                    <a:gd name="T6" fmla="*/ 198 w 203"/>
                    <a:gd name="T7" fmla="*/ 0 h 66"/>
                    <a:gd name="T8" fmla="*/ 203 w 203"/>
                    <a:gd name="T9" fmla="*/ 50 h 66"/>
                  </a:gdLst>
                  <a:ahLst/>
                  <a:cxnLst>
                    <a:cxn ang="0">
                      <a:pos x="T0" y="T1"/>
                    </a:cxn>
                    <a:cxn ang="0">
                      <a:pos x="T2" y="T3"/>
                    </a:cxn>
                    <a:cxn ang="0">
                      <a:pos x="T4" y="T5"/>
                    </a:cxn>
                    <a:cxn ang="0">
                      <a:pos x="T6" y="T7"/>
                    </a:cxn>
                    <a:cxn ang="0">
                      <a:pos x="T8" y="T9"/>
                    </a:cxn>
                  </a:cxnLst>
                  <a:rect l="0" t="0" r="r" b="b"/>
                  <a:pathLst>
                    <a:path w="203" h="66">
                      <a:moveTo>
                        <a:pt x="203" y="50"/>
                      </a:moveTo>
                      <a:lnTo>
                        <a:pt x="4" y="66"/>
                      </a:lnTo>
                      <a:lnTo>
                        <a:pt x="0" y="17"/>
                      </a:lnTo>
                      <a:lnTo>
                        <a:pt x="198" y="0"/>
                      </a:lnTo>
                      <a:lnTo>
                        <a:pt x="203" y="5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US" sz="1350"/>
                </a:p>
              </p:txBody>
            </p:sp>
            <p:sp>
              <p:nvSpPr>
                <p:cNvPr id="522" name="Freeform 315">
                  <a:extLst>
                    <a:ext uri="{FF2B5EF4-FFF2-40B4-BE49-F238E27FC236}">
                      <a16:creationId xmlns:a16="http://schemas.microsoft.com/office/drawing/2014/main" id="{85312A33-495A-C74B-B37E-37204BF42017}"/>
                    </a:ext>
                  </a:extLst>
                </p:cNvPr>
                <p:cNvSpPr>
                  <a:spLocks/>
                </p:cNvSpPr>
                <p:nvPr/>
              </p:nvSpPr>
              <p:spPr bwMode="auto">
                <a:xfrm>
                  <a:off x="2230685" y="4791442"/>
                  <a:ext cx="81962" cy="238436"/>
                </a:xfrm>
                <a:custGeom>
                  <a:avLst/>
                  <a:gdLst>
                    <a:gd name="T0" fmla="*/ 66 w 70"/>
                    <a:gd name="T1" fmla="*/ 99 h 203"/>
                    <a:gd name="T2" fmla="*/ 44 w 70"/>
                    <a:gd name="T3" fmla="*/ 201 h 203"/>
                    <a:gd name="T4" fmla="*/ 5 w 70"/>
                    <a:gd name="T5" fmla="*/ 104 h 203"/>
                    <a:gd name="T6" fmla="*/ 27 w 70"/>
                    <a:gd name="T7" fmla="*/ 2 h 203"/>
                    <a:gd name="T8" fmla="*/ 66 w 70"/>
                    <a:gd name="T9" fmla="*/ 99 h 203"/>
                  </a:gdLst>
                  <a:ahLst/>
                  <a:cxnLst>
                    <a:cxn ang="0">
                      <a:pos x="T0" y="T1"/>
                    </a:cxn>
                    <a:cxn ang="0">
                      <a:pos x="T2" y="T3"/>
                    </a:cxn>
                    <a:cxn ang="0">
                      <a:pos x="T4" y="T5"/>
                    </a:cxn>
                    <a:cxn ang="0">
                      <a:pos x="T6" y="T7"/>
                    </a:cxn>
                    <a:cxn ang="0">
                      <a:pos x="T8" y="T9"/>
                    </a:cxn>
                  </a:cxnLst>
                  <a:rect l="0" t="0" r="r" b="b"/>
                  <a:pathLst>
                    <a:path w="70" h="203">
                      <a:moveTo>
                        <a:pt x="66" y="99"/>
                      </a:moveTo>
                      <a:cubicBezTo>
                        <a:pt x="70" y="154"/>
                        <a:pt x="60" y="200"/>
                        <a:pt x="44" y="201"/>
                      </a:cubicBezTo>
                      <a:cubicBezTo>
                        <a:pt x="27" y="203"/>
                        <a:pt x="10" y="159"/>
                        <a:pt x="5" y="104"/>
                      </a:cubicBezTo>
                      <a:cubicBezTo>
                        <a:pt x="0" y="49"/>
                        <a:pt x="10" y="3"/>
                        <a:pt x="27" y="2"/>
                      </a:cubicBezTo>
                      <a:cubicBezTo>
                        <a:pt x="44" y="0"/>
                        <a:pt x="61" y="44"/>
                        <a:pt x="66" y="99"/>
                      </a:cubicBezTo>
                    </a:path>
                  </a:pathLst>
                </a:custGeom>
                <a:solidFill>
                  <a:srgbClr val="FF811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fontScale="62500" lnSpcReduction="20000"/>
                </a:bodyPr>
                <a:lstStyle/>
                <a:p>
                  <a:endParaRPr lang="en-US" sz="1350"/>
                </a:p>
              </p:txBody>
            </p:sp>
            <p:sp>
              <p:nvSpPr>
                <p:cNvPr id="523" name="Freeform 316">
                  <a:extLst>
                    <a:ext uri="{FF2B5EF4-FFF2-40B4-BE49-F238E27FC236}">
                      <a16:creationId xmlns:a16="http://schemas.microsoft.com/office/drawing/2014/main" id="{5D7A063B-7413-7343-8111-514DBB974A7B}"/>
                    </a:ext>
                  </a:extLst>
                </p:cNvPr>
                <p:cNvSpPr>
                  <a:spLocks/>
                </p:cNvSpPr>
                <p:nvPr/>
              </p:nvSpPr>
              <p:spPr bwMode="auto">
                <a:xfrm>
                  <a:off x="2273901" y="5514697"/>
                  <a:ext cx="103322" cy="64576"/>
                </a:xfrm>
                <a:custGeom>
                  <a:avLst/>
                  <a:gdLst>
                    <a:gd name="T0" fmla="*/ 208 w 208"/>
                    <a:gd name="T1" fmla="*/ 113 h 130"/>
                    <a:gd name="T2" fmla="*/ 10 w 208"/>
                    <a:gd name="T3" fmla="*/ 130 h 130"/>
                    <a:gd name="T4" fmla="*/ 0 w 208"/>
                    <a:gd name="T5" fmla="*/ 16 h 130"/>
                    <a:gd name="T6" fmla="*/ 199 w 208"/>
                    <a:gd name="T7" fmla="*/ 0 h 130"/>
                    <a:gd name="T8" fmla="*/ 208 w 208"/>
                    <a:gd name="T9" fmla="*/ 113 h 130"/>
                  </a:gdLst>
                  <a:ahLst/>
                  <a:cxnLst>
                    <a:cxn ang="0">
                      <a:pos x="T0" y="T1"/>
                    </a:cxn>
                    <a:cxn ang="0">
                      <a:pos x="T2" y="T3"/>
                    </a:cxn>
                    <a:cxn ang="0">
                      <a:pos x="T4" y="T5"/>
                    </a:cxn>
                    <a:cxn ang="0">
                      <a:pos x="T6" y="T7"/>
                    </a:cxn>
                    <a:cxn ang="0">
                      <a:pos x="T8" y="T9"/>
                    </a:cxn>
                  </a:cxnLst>
                  <a:rect l="0" t="0" r="r" b="b"/>
                  <a:pathLst>
                    <a:path w="208" h="130">
                      <a:moveTo>
                        <a:pt x="208" y="113"/>
                      </a:moveTo>
                      <a:lnTo>
                        <a:pt x="10" y="130"/>
                      </a:lnTo>
                      <a:lnTo>
                        <a:pt x="0" y="16"/>
                      </a:lnTo>
                      <a:lnTo>
                        <a:pt x="199" y="0"/>
                      </a:lnTo>
                      <a:lnTo>
                        <a:pt x="208" y="113"/>
                      </a:lnTo>
                      <a:close/>
                    </a:path>
                  </a:pathLst>
                </a:custGeom>
                <a:solidFill>
                  <a:srgbClr val="D3D3D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US" sz="1350"/>
                </a:p>
              </p:txBody>
            </p:sp>
            <p:sp>
              <p:nvSpPr>
                <p:cNvPr id="524" name="Freeform 317">
                  <a:extLst>
                    <a:ext uri="{FF2B5EF4-FFF2-40B4-BE49-F238E27FC236}">
                      <a16:creationId xmlns:a16="http://schemas.microsoft.com/office/drawing/2014/main" id="{65B6E33E-90C0-DC49-B349-4771D3754659}"/>
                    </a:ext>
                  </a:extLst>
                </p:cNvPr>
                <p:cNvSpPr>
                  <a:spLocks/>
                </p:cNvSpPr>
                <p:nvPr/>
              </p:nvSpPr>
              <p:spPr bwMode="auto">
                <a:xfrm>
                  <a:off x="2273901" y="5514697"/>
                  <a:ext cx="103322" cy="64576"/>
                </a:xfrm>
                <a:custGeom>
                  <a:avLst/>
                  <a:gdLst>
                    <a:gd name="T0" fmla="*/ 208 w 208"/>
                    <a:gd name="T1" fmla="*/ 113 h 130"/>
                    <a:gd name="T2" fmla="*/ 10 w 208"/>
                    <a:gd name="T3" fmla="*/ 130 h 130"/>
                    <a:gd name="T4" fmla="*/ 0 w 208"/>
                    <a:gd name="T5" fmla="*/ 16 h 130"/>
                    <a:gd name="T6" fmla="*/ 199 w 208"/>
                    <a:gd name="T7" fmla="*/ 0 h 130"/>
                    <a:gd name="T8" fmla="*/ 208 w 208"/>
                    <a:gd name="T9" fmla="*/ 113 h 130"/>
                  </a:gdLst>
                  <a:ahLst/>
                  <a:cxnLst>
                    <a:cxn ang="0">
                      <a:pos x="T0" y="T1"/>
                    </a:cxn>
                    <a:cxn ang="0">
                      <a:pos x="T2" y="T3"/>
                    </a:cxn>
                    <a:cxn ang="0">
                      <a:pos x="T4" y="T5"/>
                    </a:cxn>
                    <a:cxn ang="0">
                      <a:pos x="T6" y="T7"/>
                    </a:cxn>
                    <a:cxn ang="0">
                      <a:pos x="T8" y="T9"/>
                    </a:cxn>
                  </a:cxnLst>
                  <a:rect l="0" t="0" r="r" b="b"/>
                  <a:pathLst>
                    <a:path w="208" h="130">
                      <a:moveTo>
                        <a:pt x="208" y="113"/>
                      </a:moveTo>
                      <a:lnTo>
                        <a:pt x="10" y="130"/>
                      </a:lnTo>
                      <a:lnTo>
                        <a:pt x="0" y="16"/>
                      </a:lnTo>
                      <a:lnTo>
                        <a:pt x="199" y="0"/>
                      </a:lnTo>
                      <a:lnTo>
                        <a:pt x="208" y="11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US" sz="1350"/>
                </a:p>
              </p:txBody>
            </p:sp>
            <p:sp>
              <p:nvSpPr>
                <p:cNvPr id="525" name="Freeform 318">
                  <a:extLst>
                    <a:ext uri="{FF2B5EF4-FFF2-40B4-BE49-F238E27FC236}">
                      <a16:creationId xmlns:a16="http://schemas.microsoft.com/office/drawing/2014/main" id="{7135CF91-849E-5E49-8409-861550635B2B}"/>
                    </a:ext>
                  </a:extLst>
                </p:cNvPr>
                <p:cNvSpPr>
                  <a:spLocks/>
                </p:cNvSpPr>
                <p:nvPr/>
              </p:nvSpPr>
              <p:spPr bwMode="auto">
                <a:xfrm>
                  <a:off x="2282346" y="5614542"/>
                  <a:ext cx="45700" cy="3477"/>
                </a:xfrm>
                <a:custGeom>
                  <a:avLst/>
                  <a:gdLst>
                    <a:gd name="T0" fmla="*/ 92 w 92"/>
                    <a:gd name="T1" fmla="*/ 0 h 7"/>
                    <a:gd name="T2" fmla="*/ 0 w 92"/>
                    <a:gd name="T3" fmla="*/ 7 h 7"/>
                    <a:gd name="T4" fmla="*/ 92 w 92"/>
                    <a:gd name="T5" fmla="*/ 0 h 7"/>
                  </a:gdLst>
                  <a:ahLst/>
                  <a:cxnLst>
                    <a:cxn ang="0">
                      <a:pos x="T0" y="T1"/>
                    </a:cxn>
                    <a:cxn ang="0">
                      <a:pos x="T2" y="T3"/>
                    </a:cxn>
                    <a:cxn ang="0">
                      <a:pos x="T4" y="T5"/>
                    </a:cxn>
                  </a:cxnLst>
                  <a:rect l="0" t="0" r="r" b="b"/>
                  <a:pathLst>
                    <a:path w="92" h="7">
                      <a:moveTo>
                        <a:pt x="92" y="0"/>
                      </a:moveTo>
                      <a:lnTo>
                        <a:pt x="0" y="7"/>
                      </a:lnTo>
                      <a:lnTo>
                        <a:pt x="92" y="0"/>
                      </a:lnTo>
                      <a:close/>
                    </a:path>
                  </a:pathLst>
                </a:custGeom>
                <a:solidFill>
                  <a:srgbClr val="25BD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US" sz="1350"/>
                </a:p>
              </p:txBody>
            </p:sp>
            <p:sp>
              <p:nvSpPr>
                <p:cNvPr id="526" name="Freeform 319">
                  <a:extLst>
                    <a:ext uri="{FF2B5EF4-FFF2-40B4-BE49-F238E27FC236}">
                      <a16:creationId xmlns:a16="http://schemas.microsoft.com/office/drawing/2014/main" id="{F599861D-925D-3F45-9BBF-7AC0286F80F3}"/>
                    </a:ext>
                  </a:extLst>
                </p:cNvPr>
                <p:cNvSpPr>
                  <a:spLocks/>
                </p:cNvSpPr>
                <p:nvPr/>
              </p:nvSpPr>
              <p:spPr bwMode="auto">
                <a:xfrm>
                  <a:off x="2282346" y="5614542"/>
                  <a:ext cx="45700" cy="3477"/>
                </a:xfrm>
                <a:custGeom>
                  <a:avLst/>
                  <a:gdLst>
                    <a:gd name="T0" fmla="*/ 92 w 92"/>
                    <a:gd name="T1" fmla="*/ 0 h 7"/>
                    <a:gd name="T2" fmla="*/ 0 w 92"/>
                    <a:gd name="T3" fmla="*/ 7 h 7"/>
                    <a:gd name="T4" fmla="*/ 92 w 92"/>
                    <a:gd name="T5" fmla="*/ 0 h 7"/>
                  </a:gdLst>
                  <a:ahLst/>
                  <a:cxnLst>
                    <a:cxn ang="0">
                      <a:pos x="T0" y="T1"/>
                    </a:cxn>
                    <a:cxn ang="0">
                      <a:pos x="T2" y="T3"/>
                    </a:cxn>
                    <a:cxn ang="0">
                      <a:pos x="T4" y="T5"/>
                    </a:cxn>
                  </a:cxnLst>
                  <a:rect l="0" t="0" r="r" b="b"/>
                  <a:pathLst>
                    <a:path w="92" h="7">
                      <a:moveTo>
                        <a:pt x="92" y="0"/>
                      </a:moveTo>
                      <a:lnTo>
                        <a:pt x="0" y="7"/>
                      </a:lnTo>
                      <a:lnTo>
                        <a:pt x="9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US" sz="1350"/>
                </a:p>
              </p:txBody>
            </p:sp>
            <p:sp>
              <p:nvSpPr>
                <p:cNvPr id="527" name="Freeform 322">
                  <a:extLst>
                    <a:ext uri="{FF2B5EF4-FFF2-40B4-BE49-F238E27FC236}">
                      <a16:creationId xmlns:a16="http://schemas.microsoft.com/office/drawing/2014/main" id="{6EE97174-E187-6749-ABA0-A00BD66116F2}"/>
                    </a:ext>
                  </a:extLst>
                </p:cNvPr>
                <p:cNvSpPr>
                  <a:spLocks/>
                </p:cNvSpPr>
                <p:nvPr/>
              </p:nvSpPr>
              <p:spPr bwMode="auto">
                <a:xfrm>
                  <a:off x="2183494" y="4436769"/>
                  <a:ext cx="50668" cy="71531"/>
                </a:xfrm>
                <a:custGeom>
                  <a:avLst/>
                  <a:gdLst>
                    <a:gd name="T0" fmla="*/ 90 w 102"/>
                    <a:gd name="T1" fmla="*/ 0 h 144"/>
                    <a:gd name="T2" fmla="*/ 0 w 102"/>
                    <a:gd name="T3" fmla="*/ 10 h 144"/>
                    <a:gd name="T4" fmla="*/ 12 w 102"/>
                    <a:gd name="T5" fmla="*/ 144 h 144"/>
                    <a:gd name="T6" fmla="*/ 102 w 102"/>
                    <a:gd name="T7" fmla="*/ 135 h 144"/>
                    <a:gd name="T8" fmla="*/ 90 w 102"/>
                    <a:gd name="T9" fmla="*/ 0 h 144"/>
                  </a:gdLst>
                  <a:ahLst/>
                  <a:cxnLst>
                    <a:cxn ang="0">
                      <a:pos x="T0" y="T1"/>
                    </a:cxn>
                    <a:cxn ang="0">
                      <a:pos x="T2" y="T3"/>
                    </a:cxn>
                    <a:cxn ang="0">
                      <a:pos x="T4" y="T5"/>
                    </a:cxn>
                    <a:cxn ang="0">
                      <a:pos x="T6" y="T7"/>
                    </a:cxn>
                    <a:cxn ang="0">
                      <a:pos x="T8" y="T9"/>
                    </a:cxn>
                  </a:cxnLst>
                  <a:rect l="0" t="0" r="r" b="b"/>
                  <a:pathLst>
                    <a:path w="102" h="144">
                      <a:moveTo>
                        <a:pt x="90" y="0"/>
                      </a:moveTo>
                      <a:lnTo>
                        <a:pt x="0" y="10"/>
                      </a:lnTo>
                      <a:lnTo>
                        <a:pt x="12" y="144"/>
                      </a:lnTo>
                      <a:lnTo>
                        <a:pt x="102" y="135"/>
                      </a:lnTo>
                      <a:lnTo>
                        <a:pt x="9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US" sz="1350"/>
                </a:p>
              </p:txBody>
            </p:sp>
            <p:sp>
              <p:nvSpPr>
                <p:cNvPr id="528" name="Freeform 324">
                  <a:extLst>
                    <a:ext uri="{FF2B5EF4-FFF2-40B4-BE49-F238E27FC236}">
                      <a16:creationId xmlns:a16="http://schemas.microsoft.com/office/drawing/2014/main" id="{F1E92ABB-BAD6-6447-BF47-7E97BBBEACB2}"/>
                    </a:ext>
                  </a:extLst>
                </p:cNvPr>
                <p:cNvSpPr>
                  <a:spLocks/>
                </p:cNvSpPr>
                <p:nvPr/>
              </p:nvSpPr>
              <p:spPr bwMode="auto">
                <a:xfrm>
                  <a:off x="2190449" y="4529660"/>
                  <a:ext cx="48184" cy="25831"/>
                </a:xfrm>
                <a:custGeom>
                  <a:avLst/>
                  <a:gdLst>
                    <a:gd name="T0" fmla="*/ 93 w 97"/>
                    <a:gd name="T1" fmla="*/ 0 h 52"/>
                    <a:gd name="T2" fmla="*/ 0 w 97"/>
                    <a:gd name="T3" fmla="*/ 7 h 52"/>
                    <a:gd name="T4" fmla="*/ 5 w 97"/>
                    <a:gd name="T5" fmla="*/ 52 h 52"/>
                    <a:gd name="T6" fmla="*/ 97 w 97"/>
                    <a:gd name="T7" fmla="*/ 45 h 52"/>
                    <a:gd name="T8" fmla="*/ 93 w 97"/>
                    <a:gd name="T9" fmla="*/ 0 h 52"/>
                  </a:gdLst>
                  <a:ahLst/>
                  <a:cxnLst>
                    <a:cxn ang="0">
                      <a:pos x="T0" y="T1"/>
                    </a:cxn>
                    <a:cxn ang="0">
                      <a:pos x="T2" y="T3"/>
                    </a:cxn>
                    <a:cxn ang="0">
                      <a:pos x="T4" y="T5"/>
                    </a:cxn>
                    <a:cxn ang="0">
                      <a:pos x="T6" y="T7"/>
                    </a:cxn>
                    <a:cxn ang="0">
                      <a:pos x="T8" y="T9"/>
                    </a:cxn>
                  </a:cxnLst>
                  <a:rect l="0" t="0" r="r" b="b"/>
                  <a:pathLst>
                    <a:path w="97" h="52">
                      <a:moveTo>
                        <a:pt x="93" y="0"/>
                      </a:moveTo>
                      <a:lnTo>
                        <a:pt x="0" y="7"/>
                      </a:lnTo>
                      <a:lnTo>
                        <a:pt x="5" y="52"/>
                      </a:lnTo>
                      <a:lnTo>
                        <a:pt x="97" y="45"/>
                      </a:lnTo>
                      <a:lnTo>
                        <a:pt x="9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US" sz="1350"/>
                </a:p>
              </p:txBody>
            </p:sp>
            <p:sp>
              <p:nvSpPr>
                <p:cNvPr id="529" name="Freeform 326">
                  <a:extLst>
                    <a:ext uri="{FF2B5EF4-FFF2-40B4-BE49-F238E27FC236}">
                      <a16:creationId xmlns:a16="http://schemas.microsoft.com/office/drawing/2014/main" id="{78AE70B1-A037-D442-B4E4-3527F67F308D}"/>
                    </a:ext>
                  </a:extLst>
                </p:cNvPr>
                <p:cNvSpPr>
                  <a:spLocks/>
                </p:cNvSpPr>
                <p:nvPr/>
              </p:nvSpPr>
              <p:spPr bwMode="auto">
                <a:xfrm>
                  <a:off x="2269430" y="5465519"/>
                  <a:ext cx="48184" cy="27817"/>
                </a:xfrm>
                <a:custGeom>
                  <a:avLst/>
                  <a:gdLst>
                    <a:gd name="T0" fmla="*/ 92 w 97"/>
                    <a:gd name="T1" fmla="*/ 0 h 56"/>
                    <a:gd name="T2" fmla="*/ 0 w 97"/>
                    <a:gd name="T3" fmla="*/ 7 h 56"/>
                    <a:gd name="T4" fmla="*/ 4 w 97"/>
                    <a:gd name="T5" fmla="*/ 56 h 56"/>
                    <a:gd name="T6" fmla="*/ 97 w 97"/>
                    <a:gd name="T7" fmla="*/ 49 h 56"/>
                    <a:gd name="T8" fmla="*/ 92 w 97"/>
                    <a:gd name="T9" fmla="*/ 0 h 56"/>
                  </a:gdLst>
                  <a:ahLst/>
                  <a:cxnLst>
                    <a:cxn ang="0">
                      <a:pos x="T0" y="T1"/>
                    </a:cxn>
                    <a:cxn ang="0">
                      <a:pos x="T2" y="T3"/>
                    </a:cxn>
                    <a:cxn ang="0">
                      <a:pos x="T4" y="T5"/>
                    </a:cxn>
                    <a:cxn ang="0">
                      <a:pos x="T6" y="T7"/>
                    </a:cxn>
                    <a:cxn ang="0">
                      <a:pos x="T8" y="T9"/>
                    </a:cxn>
                  </a:cxnLst>
                  <a:rect l="0" t="0" r="r" b="b"/>
                  <a:pathLst>
                    <a:path w="97" h="56">
                      <a:moveTo>
                        <a:pt x="92" y="0"/>
                      </a:moveTo>
                      <a:lnTo>
                        <a:pt x="0" y="7"/>
                      </a:lnTo>
                      <a:lnTo>
                        <a:pt x="4" y="56"/>
                      </a:lnTo>
                      <a:lnTo>
                        <a:pt x="97" y="49"/>
                      </a:lnTo>
                      <a:lnTo>
                        <a:pt x="9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US" sz="1350"/>
                </a:p>
              </p:txBody>
            </p:sp>
            <p:sp>
              <p:nvSpPr>
                <p:cNvPr id="530" name="Freeform 329">
                  <a:extLst>
                    <a:ext uri="{FF2B5EF4-FFF2-40B4-BE49-F238E27FC236}">
                      <a16:creationId xmlns:a16="http://schemas.microsoft.com/office/drawing/2014/main" id="{DA57C7F9-34CC-0146-B479-744D0B492021}"/>
                    </a:ext>
                  </a:extLst>
                </p:cNvPr>
                <p:cNvSpPr>
                  <a:spLocks/>
                </p:cNvSpPr>
                <p:nvPr/>
              </p:nvSpPr>
              <p:spPr bwMode="auto">
                <a:xfrm>
                  <a:off x="2273901" y="5519168"/>
                  <a:ext cx="50668" cy="60106"/>
                </a:xfrm>
                <a:custGeom>
                  <a:avLst/>
                  <a:gdLst>
                    <a:gd name="T0" fmla="*/ 92 w 102"/>
                    <a:gd name="T1" fmla="*/ 0 h 121"/>
                    <a:gd name="T2" fmla="*/ 0 w 102"/>
                    <a:gd name="T3" fmla="*/ 7 h 121"/>
                    <a:gd name="T4" fmla="*/ 10 w 102"/>
                    <a:gd name="T5" fmla="*/ 121 h 121"/>
                    <a:gd name="T6" fmla="*/ 102 w 102"/>
                    <a:gd name="T7" fmla="*/ 114 h 121"/>
                    <a:gd name="T8" fmla="*/ 92 w 102"/>
                    <a:gd name="T9" fmla="*/ 0 h 121"/>
                  </a:gdLst>
                  <a:ahLst/>
                  <a:cxnLst>
                    <a:cxn ang="0">
                      <a:pos x="T0" y="T1"/>
                    </a:cxn>
                    <a:cxn ang="0">
                      <a:pos x="T2" y="T3"/>
                    </a:cxn>
                    <a:cxn ang="0">
                      <a:pos x="T4" y="T5"/>
                    </a:cxn>
                    <a:cxn ang="0">
                      <a:pos x="T6" y="T7"/>
                    </a:cxn>
                    <a:cxn ang="0">
                      <a:pos x="T8" y="T9"/>
                    </a:cxn>
                  </a:cxnLst>
                  <a:rect l="0" t="0" r="r" b="b"/>
                  <a:pathLst>
                    <a:path w="102" h="121">
                      <a:moveTo>
                        <a:pt x="92" y="0"/>
                      </a:moveTo>
                      <a:lnTo>
                        <a:pt x="0" y="7"/>
                      </a:lnTo>
                      <a:lnTo>
                        <a:pt x="10" y="121"/>
                      </a:lnTo>
                      <a:lnTo>
                        <a:pt x="102" y="114"/>
                      </a:lnTo>
                      <a:lnTo>
                        <a:pt x="9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US" sz="1350"/>
                </a:p>
              </p:txBody>
            </p:sp>
            <p:sp>
              <p:nvSpPr>
                <p:cNvPr id="531" name="Freeform 356">
                  <a:extLst>
                    <a:ext uri="{FF2B5EF4-FFF2-40B4-BE49-F238E27FC236}">
                      <a16:creationId xmlns:a16="http://schemas.microsoft.com/office/drawing/2014/main" id="{58ADE8E3-F9C0-9740-947D-5550E7A34112}"/>
                    </a:ext>
                  </a:extLst>
                </p:cNvPr>
                <p:cNvSpPr>
                  <a:spLocks/>
                </p:cNvSpPr>
                <p:nvPr/>
              </p:nvSpPr>
              <p:spPr bwMode="auto">
                <a:xfrm>
                  <a:off x="1836272" y="3867504"/>
                  <a:ext cx="327353" cy="1747038"/>
                </a:xfrm>
                <a:custGeom>
                  <a:avLst/>
                  <a:gdLst>
                    <a:gd name="T0" fmla="*/ 7 w 659"/>
                    <a:gd name="T1" fmla="*/ 0 h 3517"/>
                    <a:gd name="T2" fmla="*/ 0 w 659"/>
                    <a:gd name="T3" fmla="*/ 3517 h 3517"/>
                    <a:gd name="T4" fmla="*/ 654 w 659"/>
                    <a:gd name="T5" fmla="*/ 3517 h 3517"/>
                    <a:gd name="T6" fmla="*/ 659 w 659"/>
                    <a:gd name="T7" fmla="*/ 2 h 3517"/>
                    <a:gd name="T8" fmla="*/ 7 w 659"/>
                    <a:gd name="T9" fmla="*/ 0 h 3517"/>
                  </a:gdLst>
                  <a:ahLst/>
                  <a:cxnLst>
                    <a:cxn ang="0">
                      <a:pos x="T0" y="T1"/>
                    </a:cxn>
                    <a:cxn ang="0">
                      <a:pos x="T2" y="T3"/>
                    </a:cxn>
                    <a:cxn ang="0">
                      <a:pos x="T4" y="T5"/>
                    </a:cxn>
                    <a:cxn ang="0">
                      <a:pos x="T6" y="T7"/>
                    </a:cxn>
                    <a:cxn ang="0">
                      <a:pos x="T8" y="T9"/>
                    </a:cxn>
                  </a:cxnLst>
                  <a:rect l="0" t="0" r="r" b="b"/>
                  <a:pathLst>
                    <a:path w="659" h="3517">
                      <a:moveTo>
                        <a:pt x="7" y="0"/>
                      </a:moveTo>
                      <a:lnTo>
                        <a:pt x="0" y="3517"/>
                      </a:lnTo>
                      <a:lnTo>
                        <a:pt x="654" y="3517"/>
                      </a:lnTo>
                      <a:lnTo>
                        <a:pt x="659" y="2"/>
                      </a:lnTo>
                      <a:lnTo>
                        <a:pt x="7" y="0"/>
                      </a:ln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a:bodyPr>
                <a:lstStyle/>
                <a:p>
                  <a:endParaRPr lang="en-US" sz="1350"/>
                </a:p>
              </p:txBody>
            </p:sp>
            <p:sp>
              <p:nvSpPr>
                <p:cNvPr id="532" name="Freeform 357">
                  <a:extLst>
                    <a:ext uri="{FF2B5EF4-FFF2-40B4-BE49-F238E27FC236}">
                      <a16:creationId xmlns:a16="http://schemas.microsoft.com/office/drawing/2014/main" id="{3646AA78-14A6-7D40-9B88-01835BE6B77F}"/>
                    </a:ext>
                  </a:extLst>
                </p:cNvPr>
                <p:cNvSpPr>
                  <a:spLocks/>
                </p:cNvSpPr>
                <p:nvPr/>
              </p:nvSpPr>
              <p:spPr bwMode="auto">
                <a:xfrm>
                  <a:off x="1836272" y="3867504"/>
                  <a:ext cx="327353" cy="1747038"/>
                </a:xfrm>
                <a:custGeom>
                  <a:avLst/>
                  <a:gdLst>
                    <a:gd name="T0" fmla="*/ 7 w 659"/>
                    <a:gd name="T1" fmla="*/ 0 h 3517"/>
                    <a:gd name="T2" fmla="*/ 0 w 659"/>
                    <a:gd name="T3" fmla="*/ 3517 h 3517"/>
                    <a:gd name="T4" fmla="*/ 654 w 659"/>
                    <a:gd name="T5" fmla="*/ 3517 h 3517"/>
                    <a:gd name="T6" fmla="*/ 659 w 659"/>
                    <a:gd name="T7" fmla="*/ 2 h 3517"/>
                    <a:gd name="T8" fmla="*/ 7 w 659"/>
                    <a:gd name="T9" fmla="*/ 0 h 3517"/>
                  </a:gdLst>
                  <a:ahLst/>
                  <a:cxnLst>
                    <a:cxn ang="0">
                      <a:pos x="T0" y="T1"/>
                    </a:cxn>
                    <a:cxn ang="0">
                      <a:pos x="T2" y="T3"/>
                    </a:cxn>
                    <a:cxn ang="0">
                      <a:pos x="T4" y="T5"/>
                    </a:cxn>
                    <a:cxn ang="0">
                      <a:pos x="T6" y="T7"/>
                    </a:cxn>
                    <a:cxn ang="0">
                      <a:pos x="T8" y="T9"/>
                    </a:cxn>
                  </a:cxnLst>
                  <a:rect l="0" t="0" r="r" b="b"/>
                  <a:pathLst>
                    <a:path w="659" h="3517">
                      <a:moveTo>
                        <a:pt x="7" y="0"/>
                      </a:moveTo>
                      <a:lnTo>
                        <a:pt x="0" y="3517"/>
                      </a:lnTo>
                      <a:lnTo>
                        <a:pt x="654" y="3517"/>
                      </a:lnTo>
                      <a:lnTo>
                        <a:pt x="659" y="2"/>
                      </a:lnTo>
                      <a:lnTo>
                        <a:pt x="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a:bodyPr>
                <a:lstStyle/>
                <a:p>
                  <a:endParaRPr lang="en-US" sz="1350"/>
                </a:p>
              </p:txBody>
            </p:sp>
            <p:sp>
              <p:nvSpPr>
                <p:cNvPr id="533" name="Rectangle 358">
                  <a:extLst>
                    <a:ext uri="{FF2B5EF4-FFF2-40B4-BE49-F238E27FC236}">
                      <a16:creationId xmlns:a16="http://schemas.microsoft.com/office/drawing/2014/main" id="{BFBBEA0B-BDAC-6443-8343-3325B5095D23}"/>
                    </a:ext>
                  </a:extLst>
                </p:cNvPr>
                <p:cNvSpPr>
                  <a:spLocks noChangeArrowheads="1"/>
                </p:cNvSpPr>
                <p:nvPr/>
              </p:nvSpPr>
              <p:spPr bwMode="auto">
                <a:xfrm>
                  <a:off x="1839750" y="3905256"/>
                  <a:ext cx="323875" cy="66563"/>
                </a:xfrm>
                <a:prstGeom prst="rect">
                  <a:avLst/>
                </a:prstGeom>
                <a:solidFill>
                  <a:schemeClr val="accent5">
                    <a:lumMod val="7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US" sz="1350"/>
                </a:p>
              </p:txBody>
            </p:sp>
            <p:sp>
              <p:nvSpPr>
                <p:cNvPr id="534" name="Rectangle 359">
                  <a:extLst>
                    <a:ext uri="{FF2B5EF4-FFF2-40B4-BE49-F238E27FC236}">
                      <a16:creationId xmlns:a16="http://schemas.microsoft.com/office/drawing/2014/main" id="{3719A350-B54A-284B-B460-C0D82C9EACDE}"/>
                    </a:ext>
                  </a:extLst>
                </p:cNvPr>
                <p:cNvSpPr>
                  <a:spLocks noChangeArrowheads="1"/>
                </p:cNvSpPr>
                <p:nvPr/>
              </p:nvSpPr>
              <p:spPr bwMode="auto">
                <a:xfrm>
                  <a:off x="1839750" y="3905256"/>
                  <a:ext cx="323875" cy="66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US" sz="1350"/>
                </a:p>
              </p:txBody>
            </p:sp>
            <p:sp>
              <p:nvSpPr>
                <p:cNvPr id="535" name="Rectangle 360">
                  <a:extLst>
                    <a:ext uri="{FF2B5EF4-FFF2-40B4-BE49-F238E27FC236}">
                      <a16:creationId xmlns:a16="http://schemas.microsoft.com/office/drawing/2014/main" id="{376BF9AF-8B63-174E-AC56-AFB26B018F2D}"/>
                    </a:ext>
                  </a:extLst>
                </p:cNvPr>
                <p:cNvSpPr>
                  <a:spLocks noChangeArrowheads="1"/>
                </p:cNvSpPr>
                <p:nvPr/>
              </p:nvSpPr>
              <p:spPr bwMode="auto">
                <a:xfrm>
                  <a:off x="1839750" y="3997650"/>
                  <a:ext cx="323875" cy="22353"/>
                </a:xfrm>
                <a:prstGeom prst="rect">
                  <a:avLst/>
                </a:prstGeom>
                <a:solidFill>
                  <a:schemeClr val="accent5">
                    <a:lumMod val="7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US" sz="1350"/>
                </a:p>
              </p:txBody>
            </p:sp>
            <p:sp>
              <p:nvSpPr>
                <p:cNvPr id="536" name="Rectangle 361">
                  <a:extLst>
                    <a:ext uri="{FF2B5EF4-FFF2-40B4-BE49-F238E27FC236}">
                      <a16:creationId xmlns:a16="http://schemas.microsoft.com/office/drawing/2014/main" id="{E8DA2543-40DB-E749-A3E7-DEAEFDA6FD42}"/>
                    </a:ext>
                  </a:extLst>
                </p:cNvPr>
                <p:cNvSpPr>
                  <a:spLocks noChangeArrowheads="1"/>
                </p:cNvSpPr>
                <p:nvPr/>
              </p:nvSpPr>
              <p:spPr bwMode="auto">
                <a:xfrm>
                  <a:off x="1839750" y="3997650"/>
                  <a:ext cx="323875" cy="223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US" sz="1350"/>
                </a:p>
              </p:txBody>
            </p:sp>
            <p:sp>
              <p:nvSpPr>
                <p:cNvPr id="537" name="Rectangle 362">
                  <a:extLst>
                    <a:ext uri="{FF2B5EF4-FFF2-40B4-BE49-F238E27FC236}">
                      <a16:creationId xmlns:a16="http://schemas.microsoft.com/office/drawing/2014/main" id="{8AEB6DB3-8D1E-694F-BB4F-A61293FEA366}"/>
                    </a:ext>
                  </a:extLst>
                </p:cNvPr>
                <p:cNvSpPr>
                  <a:spLocks noChangeArrowheads="1"/>
                </p:cNvSpPr>
                <p:nvPr/>
              </p:nvSpPr>
              <p:spPr bwMode="auto">
                <a:xfrm>
                  <a:off x="1836272" y="5464029"/>
                  <a:ext cx="324869" cy="25831"/>
                </a:xfrm>
                <a:prstGeom prst="rect">
                  <a:avLst/>
                </a:prstGeom>
                <a:solidFill>
                  <a:schemeClr val="accent5">
                    <a:lumMod val="7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US" sz="1350"/>
                </a:p>
              </p:txBody>
            </p:sp>
            <p:sp>
              <p:nvSpPr>
                <p:cNvPr id="538" name="Rectangle 363">
                  <a:extLst>
                    <a:ext uri="{FF2B5EF4-FFF2-40B4-BE49-F238E27FC236}">
                      <a16:creationId xmlns:a16="http://schemas.microsoft.com/office/drawing/2014/main" id="{8FF56892-AA47-764A-9F73-A630C18E3768}"/>
                    </a:ext>
                  </a:extLst>
                </p:cNvPr>
                <p:cNvSpPr>
                  <a:spLocks noChangeArrowheads="1"/>
                </p:cNvSpPr>
                <p:nvPr/>
              </p:nvSpPr>
              <p:spPr bwMode="auto">
                <a:xfrm>
                  <a:off x="1836272" y="5464029"/>
                  <a:ext cx="324869" cy="25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US" sz="1350"/>
                </a:p>
              </p:txBody>
            </p:sp>
            <p:sp>
              <p:nvSpPr>
                <p:cNvPr id="539" name="Oval 364">
                  <a:extLst>
                    <a:ext uri="{FF2B5EF4-FFF2-40B4-BE49-F238E27FC236}">
                      <a16:creationId xmlns:a16="http://schemas.microsoft.com/office/drawing/2014/main" id="{A419177F-160C-644C-9FAB-91DD560EEF35}"/>
                    </a:ext>
                  </a:extLst>
                </p:cNvPr>
                <p:cNvSpPr>
                  <a:spLocks noChangeArrowheads="1"/>
                </p:cNvSpPr>
                <p:nvPr/>
              </p:nvSpPr>
              <p:spPr bwMode="auto">
                <a:xfrm>
                  <a:off x="1881972" y="4423854"/>
                  <a:ext cx="234959" cy="601057"/>
                </a:xfrm>
                <a:prstGeom prst="ellipse">
                  <a:avLst/>
                </a:prstGeom>
                <a:solidFill>
                  <a:schemeClr val="accent5">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a:bodyPr>
                <a:lstStyle/>
                <a:p>
                  <a:endParaRPr lang="en-US" sz="1350"/>
                </a:p>
              </p:txBody>
            </p:sp>
            <p:sp>
              <p:nvSpPr>
                <p:cNvPr id="540" name="Rectangle 365">
                  <a:extLst>
                    <a:ext uri="{FF2B5EF4-FFF2-40B4-BE49-F238E27FC236}">
                      <a16:creationId xmlns:a16="http://schemas.microsoft.com/office/drawing/2014/main" id="{8BE99551-4C7A-9142-BE3A-999BD5B8A83E}"/>
                    </a:ext>
                  </a:extLst>
                </p:cNvPr>
                <p:cNvSpPr>
                  <a:spLocks noChangeArrowheads="1"/>
                </p:cNvSpPr>
                <p:nvPr/>
              </p:nvSpPr>
              <p:spPr bwMode="auto">
                <a:xfrm>
                  <a:off x="1836272" y="5518174"/>
                  <a:ext cx="327353" cy="56132"/>
                </a:xfrm>
                <a:prstGeom prst="rect">
                  <a:avLst/>
                </a:prstGeom>
                <a:solidFill>
                  <a:schemeClr val="accent5">
                    <a:lumMod val="7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US" sz="1350"/>
                </a:p>
              </p:txBody>
            </p:sp>
            <p:sp>
              <p:nvSpPr>
                <p:cNvPr id="541" name="Rectangle 366">
                  <a:extLst>
                    <a:ext uri="{FF2B5EF4-FFF2-40B4-BE49-F238E27FC236}">
                      <a16:creationId xmlns:a16="http://schemas.microsoft.com/office/drawing/2014/main" id="{6458EECB-824D-4348-B526-CB03BC8A0E62}"/>
                    </a:ext>
                  </a:extLst>
                </p:cNvPr>
                <p:cNvSpPr>
                  <a:spLocks noChangeArrowheads="1"/>
                </p:cNvSpPr>
                <p:nvPr/>
              </p:nvSpPr>
              <p:spPr bwMode="auto">
                <a:xfrm>
                  <a:off x="1836272" y="5518174"/>
                  <a:ext cx="327353" cy="56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US" sz="1350"/>
                </a:p>
              </p:txBody>
            </p:sp>
            <p:sp>
              <p:nvSpPr>
                <p:cNvPr id="542" name="Rectangle 368">
                  <a:extLst>
                    <a:ext uri="{FF2B5EF4-FFF2-40B4-BE49-F238E27FC236}">
                      <a16:creationId xmlns:a16="http://schemas.microsoft.com/office/drawing/2014/main" id="{10D00815-807C-E247-9EB5-75DCD35CC124}"/>
                    </a:ext>
                  </a:extLst>
                </p:cNvPr>
                <p:cNvSpPr>
                  <a:spLocks noChangeArrowheads="1"/>
                </p:cNvSpPr>
                <p:nvPr/>
              </p:nvSpPr>
              <p:spPr bwMode="auto">
                <a:xfrm>
                  <a:off x="1839750" y="3867504"/>
                  <a:ext cx="150016" cy="377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US" sz="1350"/>
                </a:p>
              </p:txBody>
            </p:sp>
            <p:sp>
              <p:nvSpPr>
                <p:cNvPr id="543" name="Rectangle 371">
                  <a:extLst>
                    <a:ext uri="{FF2B5EF4-FFF2-40B4-BE49-F238E27FC236}">
                      <a16:creationId xmlns:a16="http://schemas.microsoft.com/office/drawing/2014/main" id="{4B7BE6E4-596F-314F-BF13-001D324DB65D}"/>
                    </a:ext>
                  </a:extLst>
                </p:cNvPr>
                <p:cNvSpPr>
                  <a:spLocks noChangeArrowheads="1"/>
                </p:cNvSpPr>
                <p:nvPr/>
              </p:nvSpPr>
              <p:spPr bwMode="auto">
                <a:xfrm>
                  <a:off x="1836272" y="5489860"/>
                  <a:ext cx="150016" cy="283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US" sz="1350"/>
                </a:p>
              </p:txBody>
            </p:sp>
            <p:sp>
              <p:nvSpPr>
                <p:cNvPr id="544" name="Freeform 373">
                  <a:extLst>
                    <a:ext uri="{FF2B5EF4-FFF2-40B4-BE49-F238E27FC236}">
                      <a16:creationId xmlns:a16="http://schemas.microsoft.com/office/drawing/2014/main" id="{2891F365-F5AF-B847-BBB8-4969A8B90170}"/>
                    </a:ext>
                  </a:extLst>
                </p:cNvPr>
                <p:cNvSpPr>
                  <a:spLocks/>
                </p:cNvSpPr>
                <p:nvPr/>
              </p:nvSpPr>
              <p:spPr bwMode="auto">
                <a:xfrm>
                  <a:off x="1839750" y="3905256"/>
                  <a:ext cx="150016" cy="66563"/>
                </a:xfrm>
                <a:custGeom>
                  <a:avLst/>
                  <a:gdLst>
                    <a:gd name="T0" fmla="*/ 302 w 302"/>
                    <a:gd name="T1" fmla="*/ 0 h 134"/>
                    <a:gd name="T2" fmla="*/ 0 w 302"/>
                    <a:gd name="T3" fmla="*/ 0 h 134"/>
                    <a:gd name="T4" fmla="*/ 0 w 302"/>
                    <a:gd name="T5" fmla="*/ 115 h 134"/>
                    <a:gd name="T6" fmla="*/ 0 w 302"/>
                    <a:gd name="T7" fmla="*/ 134 h 134"/>
                    <a:gd name="T8" fmla="*/ 300 w 302"/>
                    <a:gd name="T9" fmla="*/ 134 h 134"/>
                    <a:gd name="T10" fmla="*/ 302 w 302"/>
                    <a:gd name="T11" fmla="*/ 0 h 134"/>
                  </a:gdLst>
                  <a:ahLst/>
                  <a:cxnLst>
                    <a:cxn ang="0">
                      <a:pos x="T0" y="T1"/>
                    </a:cxn>
                    <a:cxn ang="0">
                      <a:pos x="T2" y="T3"/>
                    </a:cxn>
                    <a:cxn ang="0">
                      <a:pos x="T4" y="T5"/>
                    </a:cxn>
                    <a:cxn ang="0">
                      <a:pos x="T6" y="T7"/>
                    </a:cxn>
                    <a:cxn ang="0">
                      <a:pos x="T8" y="T9"/>
                    </a:cxn>
                    <a:cxn ang="0">
                      <a:pos x="T10" y="T11"/>
                    </a:cxn>
                  </a:cxnLst>
                  <a:rect l="0" t="0" r="r" b="b"/>
                  <a:pathLst>
                    <a:path w="302" h="134">
                      <a:moveTo>
                        <a:pt x="302" y="0"/>
                      </a:moveTo>
                      <a:lnTo>
                        <a:pt x="0" y="0"/>
                      </a:lnTo>
                      <a:lnTo>
                        <a:pt x="0" y="115"/>
                      </a:lnTo>
                      <a:lnTo>
                        <a:pt x="0" y="134"/>
                      </a:lnTo>
                      <a:lnTo>
                        <a:pt x="300" y="134"/>
                      </a:lnTo>
                      <a:lnTo>
                        <a:pt x="30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US" sz="1350"/>
                </a:p>
              </p:txBody>
            </p:sp>
            <p:sp>
              <p:nvSpPr>
                <p:cNvPr id="545" name="Rectangle 375">
                  <a:extLst>
                    <a:ext uri="{FF2B5EF4-FFF2-40B4-BE49-F238E27FC236}">
                      <a16:creationId xmlns:a16="http://schemas.microsoft.com/office/drawing/2014/main" id="{1208D4EC-11D1-8C41-8C62-2A9655A234AC}"/>
                    </a:ext>
                  </a:extLst>
                </p:cNvPr>
                <p:cNvSpPr>
                  <a:spLocks noChangeArrowheads="1"/>
                </p:cNvSpPr>
                <p:nvPr/>
              </p:nvSpPr>
              <p:spPr bwMode="auto">
                <a:xfrm>
                  <a:off x="1839750" y="3997650"/>
                  <a:ext cx="149022" cy="223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US" sz="1350"/>
                </a:p>
              </p:txBody>
            </p:sp>
            <p:sp>
              <p:nvSpPr>
                <p:cNvPr id="546" name="Freeform 377">
                  <a:extLst>
                    <a:ext uri="{FF2B5EF4-FFF2-40B4-BE49-F238E27FC236}">
                      <a16:creationId xmlns:a16="http://schemas.microsoft.com/office/drawing/2014/main" id="{E1ACB465-C6BE-6349-A426-995C54571EBE}"/>
                    </a:ext>
                  </a:extLst>
                </p:cNvPr>
                <p:cNvSpPr>
                  <a:spLocks/>
                </p:cNvSpPr>
                <p:nvPr/>
              </p:nvSpPr>
              <p:spPr bwMode="auto">
                <a:xfrm>
                  <a:off x="1836272" y="5464029"/>
                  <a:ext cx="150016" cy="25831"/>
                </a:xfrm>
                <a:custGeom>
                  <a:avLst/>
                  <a:gdLst>
                    <a:gd name="T0" fmla="*/ 302 w 302"/>
                    <a:gd name="T1" fmla="*/ 0 h 52"/>
                    <a:gd name="T2" fmla="*/ 2 w 302"/>
                    <a:gd name="T3" fmla="*/ 0 h 52"/>
                    <a:gd name="T4" fmla="*/ 0 w 302"/>
                    <a:gd name="T5" fmla="*/ 52 h 52"/>
                    <a:gd name="T6" fmla="*/ 302 w 302"/>
                    <a:gd name="T7" fmla="*/ 52 h 52"/>
                    <a:gd name="T8" fmla="*/ 302 w 302"/>
                    <a:gd name="T9" fmla="*/ 0 h 52"/>
                  </a:gdLst>
                  <a:ahLst/>
                  <a:cxnLst>
                    <a:cxn ang="0">
                      <a:pos x="T0" y="T1"/>
                    </a:cxn>
                    <a:cxn ang="0">
                      <a:pos x="T2" y="T3"/>
                    </a:cxn>
                    <a:cxn ang="0">
                      <a:pos x="T4" y="T5"/>
                    </a:cxn>
                    <a:cxn ang="0">
                      <a:pos x="T6" y="T7"/>
                    </a:cxn>
                    <a:cxn ang="0">
                      <a:pos x="T8" y="T9"/>
                    </a:cxn>
                  </a:cxnLst>
                  <a:rect l="0" t="0" r="r" b="b"/>
                  <a:pathLst>
                    <a:path w="302" h="52">
                      <a:moveTo>
                        <a:pt x="302" y="0"/>
                      </a:moveTo>
                      <a:lnTo>
                        <a:pt x="2" y="0"/>
                      </a:lnTo>
                      <a:lnTo>
                        <a:pt x="0" y="52"/>
                      </a:lnTo>
                      <a:lnTo>
                        <a:pt x="302" y="52"/>
                      </a:lnTo>
                      <a:lnTo>
                        <a:pt x="30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US" sz="1350"/>
                </a:p>
              </p:txBody>
            </p:sp>
            <p:sp>
              <p:nvSpPr>
                <p:cNvPr id="547" name="Freeform 380">
                  <a:extLst>
                    <a:ext uri="{FF2B5EF4-FFF2-40B4-BE49-F238E27FC236}">
                      <a16:creationId xmlns:a16="http://schemas.microsoft.com/office/drawing/2014/main" id="{5A01D220-5786-8D4B-A890-6EA176C9E3C8}"/>
                    </a:ext>
                  </a:extLst>
                </p:cNvPr>
                <p:cNvSpPr>
                  <a:spLocks/>
                </p:cNvSpPr>
                <p:nvPr/>
              </p:nvSpPr>
              <p:spPr bwMode="auto">
                <a:xfrm>
                  <a:off x="1836272" y="5520658"/>
                  <a:ext cx="150016" cy="93884"/>
                </a:xfrm>
                <a:custGeom>
                  <a:avLst/>
                  <a:gdLst>
                    <a:gd name="T0" fmla="*/ 0 w 302"/>
                    <a:gd name="T1" fmla="*/ 0 h 189"/>
                    <a:gd name="T2" fmla="*/ 0 w 302"/>
                    <a:gd name="T3" fmla="*/ 189 h 189"/>
                    <a:gd name="T4" fmla="*/ 302 w 302"/>
                    <a:gd name="T5" fmla="*/ 189 h 189"/>
                    <a:gd name="T6" fmla="*/ 302 w 302"/>
                    <a:gd name="T7" fmla="*/ 108 h 189"/>
                    <a:gd name="T8" fmla="*/ 0 w 302"/>
                    <a:gd name="T9" fmla="*/ 108 h 189"/>
                    <a:gd name="T10" fmla="*/ 0 w 302"/>
                    <a:gd name="T11" fmla="*/ 0 h 189"/>
                  </a:gdLst>
                  <a:ahLst/>
                  <a:cxnLst>
                    <a:cxn ang="0">
                      <a:pos x="T0" y="T1"/>
                    </a:cxn>
                    <a:cxn ang="0">
                      <a:pos x="T2" y="T3"/>
                    </a:cxn>
                    <a:cxn ang="0">
                      <a:pos x="T4" y="T5"/>
                    </a:cxn>
                    <a:cxn ang="0">
                      <a:pos x="T6" y="T7"/>
                    </a:cxn>
                    <a:cxn ang="0">
                      <a:pos x="T8" y="T9"/>
                    </a:cxn>
                    <a:cxn ang="0">
                      <a:pos x="T10" y="T11"/>
                    </a:cxn>
                  </a:cxnLst>
                  <a:rect l="0" t="0" r="r" b="b"/>
                  <a:pathLst>
                    <a:path w="302" h="189">
                      <a:moveTo>
                        <a:pt x="0" y="0"/>
                      </a:moveTo>
                      <a:lnTo>
                        <a:pt x="0" y="189"/>
                      </a:lnTo>
                      <a:lnTo>
                        <a:pt x="302" y="189"/>
                      </a:lnTo>
                      <a:lnTo>
                        <a:pt x="302" y="108"/>
                      </a:lnTo>
                      <a:lnTo>
                        <a:pt x="0" y="108"/>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US" sz="1350"/>
                </a:p>
              </p:txBody>
            </p:sp>
            <p:sp>
              <p:nvSpPr>
                <p:cNvPr id="548" name="Freeform 382">
                  <a:extLst>
                    <a:ext uri="{FF2B5EF4-FFF2-40B4-BE49-F238E27FC236}">
                      <a16:creationId xmlns:a16="http://schemas.microsoft.com/office/drawing/2014/main" id="{CB289070-A86E-9743-AB22-F3BF8E89092C}"/>
                    </a:ext>
                  </a:extLst>
                </p:cNvPr>
                <p:cNvSpPr>
                  <a:spLocks/>
                </p:cNvSpPr>
                <p:nvPr/>
              </p:nvSpPr>
              <p:spPr bwMode="auto">
                <a:xfrm>
                  <a:off x="1836272" y="5518174"/>
                  <a:ext cx="150016" cy="56132"/>
                </a:xfrm>
                <a:custGeom>
                  <a:avLst/>
                  <a:gdLst>
                    <a:gd name="T0" fmla="*/ 302 w 302"/>
                    <a:gd name="T1" fmla="*/ 0 h 113"/>
                    <a:gd name="T2" fmla="*/ 0 w 302"/>
                    <a:gd name="T3" fmla="*/ 0 h 113"/>
                    <a:gd name="T4" fmla="*/ 0 w 302"/>
                    <a:gd name="T5" fmla="*/ 5 h 113"/>
                    <a:gd name="T6" fmla="*/ 0 w 302"/>
                    <a:gd name="T7" fmla="*/ 113 h 113"/>
                    <a:gd name="T8" fmla="*/ 302 w 302"/>
                    <a:gd name="T9" fmla="*/ 113 h 113"/>
                    <a:gd name="T10" fmla="*/ 302 w 302"/>
                    <a:gd name="T11" fmla="*/ 0 h 113"/>
                  </a:gdLst>
                  <a:ahLst/>
                  <a:cxnLst>
                    <a:cxn ang="0">
                      <a:pos x="T0" y="T1"/>
                    </a:cxn>
                    <a:cxn ang="0">
                      <a:pos x="T2" y="T3"/>
                    </a:cxn>
                    <a:cxn ang="0">
                      <a:pos x="T4" y="T5"/>
                    </a:cxn>
                    <a:cxn ang="0">
                      <a:pos x="T6" y="T7"/>
                    </a:cxn>
                    <a:cxn ang="0">
                      <a:pos x="T8" y="T9"/>
                    </a:cxn>
                    <a:cxn ang="0">
                      <a:pos x="T10" y="T11"/>
                    </a:cxn>
                  </a:cxnLst>
                  <a:rect l="0" t="0" r="r" b="b"/>
                  <a:pathLst>
                    <a:path w="302" h="113">
                      <a:moveTo>
                        <a:pt x="302" y="0"/>
                      </a:moveTo>
                      <a:lnTo>
                        <a:pt x="0" y="0"/>
                      </a:lnTo>
                      <a:lnTo>
                        <a:pt x="0" y="5"/>
                      </a:lnTo>
                      <a:lnTo>
                        <a:pt x="0" y="113"/>
                      </a:lnTo>
                      <a:lnTo>
                        <a:pt x="302" y="113"/>
                      </a:lnTo>
                      <a:lnTo>
                        <a:pt x="30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US" sz="1350"/>
                </a:p>
              </p:txBody>
            </p:sp>
          </p:grpSp>
          <p:grpSp>
            <p:nvGrpSpPr>
              <p:cNvPr id="429" name="Group 428">
                <a:extLst>
                  <a:ext uri="{FF2B5EF4-FFF2-40B4-BE49-F238E27FC236}">
                    <a16:creationId xmlns:a16="http://schemas.microsoft.com/office/drawing/2014/main" id="{AE674E78-65B6-A945-8AB8-2248502203A6}"/>
                  </a:ext>
                </a:extLst>
              </p:cNvPr>
              <p:cNvGrpSpPr/>
              <p:nvPr/>
            </p:nvGrpSpPr>
            <p:grpSpPr>
              <a:xfrm>
                <a:off x="727095" y="4101374"/>
                <a:ext cx="244769" cy="973861"/>
                <a:chOff x="969459" y="4325499"/>
                <a:chExt cx="326359" cy="1298481"/>
              </a:xfrm>
            </p:grpSpPr>
            <p:sp>
              <p:nvSpPr>
                <p:cNvPr id="496" name="Freeform 260">
                  <a:extLst>
                    <a:ext uri="{FF2B5EF4-FFF2-40B4-BE49-F238E27FC236}">
                      <a16:creationId xmlns:a16="http://schemas.microsoft.com/office/drawing/2014/main" id="{699217A8-AC6A-A449-AA2B-FE563CD1A89E}"/>
                    </a:ext>
                  </a:extLst>
                </p:cNvPr>
                <p:cNvSpPr>
                  <a:spLocks/>
                </p:cNvSpPr>
                <p:nvPr/>
              </p:nvSpPr>
              <p:spPr bwMode="auto">
                <a:xfrm>
                  <a:off x="969459" y="4325499"/>
                  <a:ext cx="326359" cy="1298481"/>
                </a:xfrm>
                <a:custGeom>
                  <a:avLst/>
                  <a:gdLst>
                    <a:gd name="T0" fmla="*/ 5 w 657"/>
                    <a:gd name="T1" fmla="*/ 0 h 2614"/>
                    <a:gd name="T2" fmla="*/ 0 w 657"/>
                    <a:gd name="T3" fmla="*/ 2614 h 2614"/>
                    <a:gd name="T4" fmla="*/ 653 w 657"/>
                    <a:gd name="T5" fmla="*/ 2614 h 2614"/>
                    <a:gd name="T6" fmla="*/ 657 w 657"/>
                    <a:gd name="T7" fmla="*/ 2 h 2614"/>
                    <a:gd name="T8" fmla="*/ 5 w 657"/>
                    <a:gd name="T9" fmla="*/ 0 h 2614"/>
                  </a:gdLst>
                  <a:ahLst/>
                  <a:cxnLst>
                    <a:cxn ang="0">
                      <a:pos x="T0" y="T1"/>
                    </a:cxn>
                    <a:cxn ang="0">
                      <a:pos x="T2" y="T3"/>
                    </a:cxn>
                    <a:cxn ang="0">
                      <a:pos x="T4" y="T5"/>
                    </a:cxn>
                    <a:cxn ang="0">
                      <a:pos x="T6" y="T7"/>
                    </a:cxn>
                    <a:cxn ang="0">
                      <a:pos x="T8" y="T9"/>
                    </a:cxn>
                  </a:cxnLst>
                  <a:rect l="0" t="0" r="r" b="b"/>
                  <a:pathLst>
                    <a:path w="657" h="2614">
                      <a:moveTo>
                        <a:pt x="5" y="0"/>
                      </a:moveTo>
                      <a:lnTo>
                        <a:pt x="0" y="2614"/>
                      </a:lnTo>
                      <a:lnTo>
                        <a:pt x="653" y="2614"/>
                      </a:lnTo>
                      <a:lnTo>
                        <a:pt x="657" y="2"/>
                      </a:lnTo>
                      <a:lnTo>
                        <a:pt x="5" y="0"/>
                      </a:ln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a:bodyPr>
                <a:lstStyle/>
                <a:p>
                  <a:endParaRPr lang="en-US" sz="1350"/>
                </a:p>
              </p:txBody>
            </p:sp>
            <p:sp>
              <p:nvSpPr>
                <p:cNvPr id="497" name="Freeform 261">
                  <a:extLst>
                    <a:ext uri="{FF2B5EF4-FFF2-40B4-BE49-F238E27FC236}">
                      <a16:creationId xmlns:a16="http://schemas.microsoft.com/office/drawing/2014/main" id="{50551E8F-B961-D449-8B91-DF6B586F706E}"/>
                    </a:ext>
                  </a:extLst>
                </p:cNvPr>
                <p:cNvSpPr>
                  <a:spLocks/>
                </p:cNvSpPr>
                <p:nvPr/>
              </p:nvSpPr>
              <p:spPr bwMode="auto">
                <a:xfrm>
                  <a:off x="969459" y="4325499"/>
                  <a:ext cx="326359" cy="1298481"/>
                </a:xfrm>
                <a:custGeom>
                  <a:avLst/>
                  <a:gdLst>
                    <a:gd name="T0" fmla="*/ 5 w 657"/>
                    <a:gd name="T1" fmla="*/ 0 h 2614"/>
                    <a:gd name="T2" fmla="*/ 0 w 657"/>
                    <a:gd name="T3" fmla="*/ 2614 h 2614"/>
                    <a:gd name="T4" fmla="*/ 653 w 657"/>
                    <a:gd name="T5" fmla="*/ 2614 h 2614"/>
                    <a:gd name="T6" fmla="*/ 657 w 657"/>
                    <a:gd name="T7" fmla="*/ 2 h 2614"/>
                    <a:gd name="T8" fmla="*/ 5 w 657"/>
                    <a:gd name="T9" fmla="*/ 0 h 2614"/>
                  </a:gdLst>
                  <a:ahLst/>
                  <a:cxnLst>
                    <a:cxn ang="0">
                      <a:pos x="T0" y="T1"/>
                    </a:cxn>
                    <a:cxn ang="0">
                      <a:pos x="T2" y="T3"/>
                    </a:cxn>
                    <a:cxn ang="0">
                      <a:pos x="T4" y="T5"/>
                    </a:cxn>
                    <a:cxn ang="0">
                      <a:pos x="T6" y="T7"/>
                    </a:cxn>
                    <a:cxn ang="0">
                      <a:pos x="T8" y="T9"/>
                    </a:cxn>
                  </a:cxnLst>
                  <a:rect l="0" t="0" r="r" b="b"/>
                  <a:pathLst>
                    <a:path w="657" h="2614">
                      <a:moveTo>
                        <a:pt x="5" y="0"/>
                      </a:moveTo>
                      <a:lnTo>
                        <a:pt x="0" y="2614"/>
                      </a:lnTo>
                      <a:lnTo>
                        <a:pt x="653" y="2614"/>
                      </a:lnTo>
                      <a:lnTo>
                        <a:pt x="657" y="2"/>
                      </a:lnTo>
                      <a:lnTo>
                        <a:pt x="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a:bodyPr>
                <a:lstStyle/>
                <a:p>
                  <a:endParaRPr lang="en-US" sz="1350"/>
                </a:p>
              </p:txBody>
            </p:sp>
            <p:sp>
              <p:nvSpPr>
                <p:cNvPr id="498" name="Rectangle 262">
                  <a:extLst>
                    <a:ext uri="{FF2B5EF4-FFF2-40B4-BE49-F238E27FC236}">
                      <a16:creationId xmlns:a16="http://schemas.microsoft.com/office/drawing/2014/main" id="{D28E79C5-79AF-ED42-915B-A6FF1A4EB947}"/>
                    </a:ext>
                  </a:extLst>
                </p:cNvPr>
                <p:cNvSpPr>
                  <a:spLocks noChangeArrowheads="1"/>
                </p:cNvSpPr>
                <p:nvPr/>
              </p:nvSpPr>
              <p:spPr bwMode="auto">
                <a:xfrm>
                  <a:off x="971943" y="4441737"/>
                  <a:ext cx="323875" cy="68054"/>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US" sz="1350"/>
                </a:p>
              </p:txBody>
            </p:sp>
            <p:sp>
              <p:nvSpPr>
                <p:cNvPr id="499" name="Rectangle 263">
                  <a:extLst>
                    <a:ext uri="{FF2B5EF4-FFF2-40B4-BE49-F238E27FC236}">
                      <a16:creationId xmlns:a16="http://schemas.microsoft.com/office/drawing/2014/main" id="{320F3996-34E5-9944-A698-7811840393AE}"/>
                    </a:ext>
                  </a:extLst>
                </p:cNvPr>
                <p:cNvSpPr>
                  <a:spLocks noChangeArrowheads="1"/>
                </p:cNvSpPr>
                <p:nvPr/>
              </p:nvSpPr>
              <p:spPr bwMode="auto">
                <a:xfrm>
                  <a:off x="971943" y="4441737"/>
                  <a:ext cx="323875" cy="68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US" sz="1350"/>
                </a:p>
              </p:txBody>
            </p:sp>
            <p:sp>
              <p:nvSpPr>
                <p:cNvPr id="500" name="Rectangle 264">
                  <a:extLst>
                    <a:ext uri="{FF2B5EF4-FFF2-40B4-BE49-F238E27FC236}">
                      <a16:creationId xmlns:a16="http://schemas.microsoft.com/office/drawing/2014/main" id="{8669439A-26E8-0E4A-8F06-B2FB4195D3D9}"/>
                    </a:ext>
                  </a:extLst>
                </p:cNvPr>
                <p:cNvSpPr>
                  <a:spLocks noChangeArrowheads="1"/>
                </p:cNvSpPr>
                <p:nvPr/>
              </p:nvSpPr>
              <p:spPr bwMode="auto">
                <a:xfrm>
                  <a:off x="971943" y="4534130"/>
                  <a:ext cx="323875" cy="23844"/>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US" sz="1350"/>
                </a:p>
              </p:txBody>
            </p:sp>
            <p:sp>
              <p:nvSpPr>
                <p:cNvPr id="501" name="Rectangle 265">
                  <a:extLst>
                    <a:ext uri="{FF2B5EF4-FFF2-40B4-BE49-F238E27FC236}">
                      <a16:creationId xmlns:a16="http://schemas.microsoft.com/office/drawing/2014/main" id="{F3D98CB2-A9D8-5B40-8F82-F3893A84A1F8}"/>
                    </a:ext>
                  </a:extLst>
                </p:cNvPr>
                <p:cNvSpPr>
                  <a:spLocks noChangeArrowheads="1"/>
                </p:cNvSpPr>
                <p:nvPr/>
              </p:nvSpPr>
              <p:spPr bwMode="auto">
                <a:xfrm>
                  <a:off x="971943" y="4534130"/>
                  <a:ext cx="323875" cy="238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US" sz="1350"/>
                </a:p>
              </p:txBody>
            </p:sp>
            <p:sp>
              <p:nvSpPr>
                <p:cNvPr id="502" name="Rectangle 266">
                  <a:extLst>
                    <a:ext uri="{FF2B5EF4-FFF2-40B4-BE49-F238E27FC236}">
                      <a16:creationId xmlns:a16="http://schemas.microsoft.com/office/drawing/2014/main" id="{DFD3A39B-649F-AE46-AEA9-2C2B853D942E}"/>
                    </a:ext>
                  </a:extLst>
                </p:cNvPr>
                <p:cNvSpPr>
                  <a:spLocks noChangeArrowheads="1"/>
                </p:cNvSpPr>
                <p:nvPr/>
              </p:nvSpPr>
              <p:spPr bwMode="auto">
                <a:xfrm>
                  <a:off x="1034035" y="4768095"/>
                  <a:ext cx="182304" cy="563304"/>
                </a:xfrm>
                <a:prstGeom prst="rect">
                  <a:avLst/>
                </a:prstGeom>
                <a:solidFill>
                  <a:schemeClr val="accent3">
                    <a:lumMod val="7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normAutofit/>
                </a:bodyPr>
                <a:lstStyle/>
                <a:p>
                  <a:endParaRPr lang="en-US" sz="1350"/>
                </a:p>
              </p:txBody>
            </p:sp>
            <p:sp>
              <p:nvSpPr>
                <p:cNvPr id="503" name="Rectangle 267">
                  <a:extLst>
                    <a:ext uri="{FF2B5EF4-FFF2-40B4-BE49-F238E27FC236}">
                      <a16:creationId xmlns:a16="http://schemas.microsoft.com/office/drawing/2014/main" id="{7065D085-CFDE-4F40-AE5F-9B2F107A7C37}"/>
                    </a:ext>
                  </a:extLst>
                </p:cNvPr>
                <p:cNvSpPr>
                  <a:spLocks noChangeArrowheads="1"/>
                </p:cNvSpPr>
                <p:nvPr/>
              </p:nvSpPr>
              <p:spPr bwMode="auto">
                <a:xfrm>
                  <a:off x="1034035" y="4768095"/>
                  <a:ext cx="182304" cy="5633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normAutofit/>
                </a:bodyPr>
                <a:lstStyle/>
                <a:p>
                  <a:endParaRPr lang="en-US" sz="1350"/>
                </a:p>
              </p:txBody>
            </p:sp>
            <p:sp>
              <p:nvSpPr>
                <p:cNvPr id="504" name="Rectangle 268">
                  <a:extLst>
                    <a:ext uri="{FF2B5EF4-FFF2-40B4-BE49-F238E27FC236}">
                      <a16:creationId xmlns:a16="http://schemas.microsoft.com/office/drawing/2014/main" id="{7A07D0F6-F355-DF45-8139-54A4BD9AB882}"/>
                    </a:ext>
                  </a:extLst>
                </p:cNvPr>
                <p:cNvSpPr>
                  <a:spLocks noChangeArrowheads="1"/>
                </p:cNvSpPr>
                <p:nvPr/>
              </p:nvSpPr>
              <p:spPr bwMode="auto">
                <a:xfrm>
                  <a:off x="969459" y="5473467"/>
                  <a:ext cx="324372" cy="24837"/>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US" sz="1350"/>
                </a:p>
              </p:txBody>
            </p:sp>
            <p:sp>
              <p:nvSpPr>
                <p:cNvPr id="505" name="Rectangle 269">
                  <a:extLst>
                    <a:ext uri="{FF2B5EF4-FFF2-40B4-BE49-F238E27FC236}">
                      <a16:creationId xmlns:a16="http://schemas.microsoft.com/office/drawing/2014/main" id="{011DA607-6540-C241-8310-CB8CABA31A8B}"/>
                    </a:ext>
                  </a:extLst>
                </p:cNvPr>
                <p:cNvSpPr>
                  <a:spLocks noChangeArrowheads="1"/>
                </p:cNvSpPr>
                <p:nvPr/>
              </p:nvSpPr>
              <p:spPr bwMode="auto">
                <a:xfrm>
                  <a:off x="969459" y="5473467"/>
                  <a:ext cx="324372" cy="2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US" sz="1350"/>
                </a:p>
              </p:txBody>
            </p:sp>
            <p:sp>
              <p:nvSpPr>
                <p:cNvPr id="506" name="Rectangle 270">
                  <a:extLst>
                    <a:ext uri="{FF2B5EF4-FFF2-40B4-BE49-F238E27FC236}">
                      <a16:creationId xmlns:a16="http://schemas.microsoft.com/office/drawing/2014/main" id="{1A871405-DF1D-784C-92C2-09812C207ABC}"/>
                    </a:ext>
                  </a:extLst>
                </p:cNvPr>
                <p:cNvSpPr>
                  <a:spLocks noChangeArrowheads="1"/>
                </p:cNvSpPr>
                <p:nvPr/>
              </p:nvSpPr>
              <p:spPr bwMode="auto">
                <a:xfrm>
                  <a:off x="969459" y="5527612"/>
                  <a:ext cx="324372" cy="56132"/>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US" sz="1350"/>
                </a:p>
              </p:txBody>
            </p:sp>
            <p:sp>
              <p:nvSpPr>
                <p:cNvPr id="507" name="Rectangle 271">
                  <a:extLst>
                    <a:ext uri="{FF2B5EF4-FFF2-40B4-BE49-F238E27FC236}">
                      <a16:creationId xmlns:a16="http://schemas.microsoft.com/office/drawing/2014/main" id="{E80FBAFE-65CB-FE43-9C6A-310CF5B0EC55}"/>
                    </a:ext>
                  </a:extLst>
                </p:cNvPr>
                <p:cNvSpPr>
                  <a:spLocks noChangeArrowheads="1"/>
                </p:cNvSpPr>
                <p:nvPr/>
              </p:nvSpPr>
              <p:spPr bwMode="auto">
                <a:xfrm>
                  <a:off x="969459" y="5527612"/>
                  <a:ext cx="324372" cy="56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US" sz="1350"/>
                </a:p>
              </p:txBody>
            </p:sp>
            <p:sp>
              <p:nvSpPr>
                <p:cNvPr id="508" name="Freeform 273">
                  <a:extLst>
                    <a:ext uri="{FF2B5EF4-FFF2-40B4-BE49-F238E27FC236}">
                      <a16:creationId xmlns:a16="http://schemas.microsoft.com/office/drawing/2014/main" id="{E6FCF3C0-BD82-8748-8ABD-C2B75DF64196}"/>
                    </a:ext>
                  </a:extLst>
                </p:cNvPr>
                <p:cNvSpPr>
                  <a:spLocks noEditPoints="1"/>
                </p:cNvSpPr>
                <p:nvPr/>
              </p:nvSpPr>
              <p:spPr bwMode="auto">
                <a:xfrm>
                  <a:off x="969459" y="4325499"/>
                  <a:ext cx="151506" cy="1298481"/>
                </a:xfrm>
                <a:custGeom>
                  <a:avLst/>
                  <a:gdLst>
                    <a:gd name="T0" fmla="*/ 0 w 305"/>
                    <a:gd name="T1" fmla="*/ 2422 h 2614"/>
                    <a:gd name="T2" fmla="*/ 0 w 305"/>
                    <a:gd name="T3" fmla="*/ 2614 h 2614"/>
                    <a:gd name="T4" fmla="*/ 300 w 305"/>
                    <a:gd name="T5" fmla="*/ 2614 h 2614"/>
                    <a:gd name="T6" fmla="*/ 300 w 305"/>
                    <a:gd name="T7" fmla="*/ 2533 h 2614"/>
                    <a:gd name="T8" fmla="*/ 0 w 305"/>
                    <a:gd name="T9" fmla="*/ 2533 h 2614"/>
                    <a:gd name="T10" fmla="*/ 0 w 305"/>
                    <a:gd name="T11" fmla="*/ 2422 h 2614"/>
                    <a:gd name="T12" fmla="*/ 300 w 305"/>
                    <a:gd name="T13" fmla="*/ 2361 h 2614"/>
                    <a:gd name="T14" fmla="*/ 0 w 305"/>
                    <a:gd name="T15" fmla="*/ 2361 h 2614"/>
                    <a:gd name="T16" fmla="*/ 0 w 305"/>
                    <a:gd name="T17" fmla="*/ 2420 h 2614"/>
                    <a:gd name="T18" fmla="*/ 300 w 305"/>
                    <a:gd name="T19" fmla="*/ 2420 h 2614"/>
                    <a:gd name="T20" fmla="*/ 300 w 305"/>
                    <a:gd name="T21" fmla="*/ 2361 h 2614"/>
                    <a:gd name="T22" fmla="*/ 5 w 305"/>
                    <a:gd name="T23" fmla="*/ 300 h 2614"/>
                    <a:gd name="T24" fmla="*/ 0 w 305"/>
                    <a:gd name="T25" fmla="*/ 2311 h 2614"/>
                    <a:gd name="T26" fmla="*/ 300 w 305"/>
                    <a:gd name="T27" fmla="*/ 2311 h 2614"/>
                    <a:gd name="T28" fmla="*/ 303 w 305"/>
                    <a:gd name="T29" fmla="*/ 2025 h 2614"/>
                    <a:gd name="T30" fmla="*/ 130 w 305"/>
                    <a:gd name="T31" fmla="*/ 2025 h 2614"/>
                    <a:gd name="T32" fmla="*/ 130 w 305"/>
                    <a:gd name="T33" fmla="*/ 891 h 2614"/>
                    <a:gd name="T34" fmla="*/ 305 w 305"/>
                    <a:gd name="T35" fmla="*/ 891 h 2614"/>
                    <a:gd name="T36" fmla="*/ 305 w 305"/>
                    <a:gd name="T37" fmla="*/ 468 h 2614"/>
                    <a:gd name="T38" fmla="*/ 5 w 305"/>
                    <a:gd name="T39" fmla="*/ 468 h 2614"/>
                    <a:gd name="T40" fmla="*/ 5 w 305"/>
                    <a:gd name="T41" fmla="*/ 420 h 2614"/>
                    <a:gd name="T42" fmla="*/ 305 w 305"/>
                    <a:gd name="T43" fmla="*/ 420 h 2614"/>
                    <a:gd name="T44" fmla="*/ 305 w 305"/>
                    <a:gd name="T45" fmla="*/ 371 h 2614"/>
                    <a:gd name="T46" fmla="*/ 5 w 305"/>
                    <a:gd name="T47" fmla="*/ 371 h 2614"/>
                    <a:gd name="T48" fmla="*/ 5 w 305"/>
                    <a:gd name="T49" fmla="*/ 300 h 2614"/>
                    <a:gd name="T50" fmla="*/ 5 w 305"/>
                    <a:gd name="T51" fmla="*/ 0 h 2614"/>
                    <a:gd name="T52" fmla="*/ 5 w 305"/>
                    <a:gd name="T53" fmla="*/ 234 h 2614"/>
                    <a:gd name="T54" fmla="*/ 305 w 305"/>
                    <a:gd name="T55" fmla="*/ 234 h 2614"/>
                    <a:gd name="T56" fmla="*/ 305 w 305"/>
                    <a:gd name="T57" fmla="*/ 0 h 2614"/>
                    <a:gd name="T58" fmla="*/ 5 w 305"/>
                    <a:gd name="T59" fmla="*/ 0 h 26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05" h="2614">
                      <a:moveTo>
                        <a:pt x="0" y="2422"/>
                      </a:moveTo>
                      <a:lnTo>
                        <a:pt x="0" y="2614"/>
                      </a:lnTo>
                      <a:lnTo>
                        <a:pt x="300" y="2614"/>
                      </a:lnTo>
                      <a:lnTo>
                        <a:pt x="300" y="2533"/>
                      </a:lnTo>
                      <a:lnTo>
                        <a:pt x="0" y="2533"/>
                      </a:lnTo>
                      <a:lnTo>
                        <a:pt x="0" y="2422"/>
                      </a:lnTo>
                      <a:moveTo>
                        <a:pt x="300" y="2361"/>
                      </a:moveTo>
                      <a:lnTo>
                        <a:pt x="0" y="2361"/>
                      </a:lnTo>
                      <a:lnTo>
                        <a:pt x="0" y="2420"/>
                      </a:lnTo>
                      <a:lnTo>
                        <a:pt x="300" y="2420"/>
                      </a:lnTo>
                      <a:lnTo>
                        <a:pt x="300" y="2361"/>
                      </a:lnTo>
                      <a:moveTo>
                        <a:pt x="5" y="300"/>
                      </a:moveTo>
                      <a:lnTo>
                        <a:pt x="0" y="2311"/>
                      </a:lnTo>
                      <a:lnTo>
                        <a:pt x="300" y="2311"/>
                      </a:lnTo>
                      <a:lnTo>
                        <a:pt x="303" y="2025"/>
                      </a:lnTo>
                      <a:lnTo>
                        <a:pt x="130" y="2025"/>
                      </a:lnTo>
                      <a:lnTo>
                        <a:pt x="130" y="891"/>
                      </a:lnTo>
                      <a:lnTo>
                        <a:pt x="305" y="891"/>
                      </a:lnTo>
                      <a:lnTo>
                        <a:pt x="305" y="468"/>
                      </a:lnTo>
                      <a:lnTo>
                        <a:pt x="5" y="468"/>
                      </a:lnTo>
                      <a:lnTo>
                        <a:pt x="5" y="420"/>
                      </a:lnTo>
                      <a:lnTo>
                        <a:pt x="305" y="420"/>
                      </a:lnTo>
                      <a:lnTo>
                        <a:pt x="305" y="371"/>
                      </a:lnTo>
                      <a:lnTo>
                        <a:pt x="5" y="371"/>
                      </a:lnTo>
                      <a:lnTo>
                        <a:pt x="5" y="300"/>
                      </a:lnTo>
                      <a:moveTo>
                        <a:pt x="5" y="0"/>
                      </a:moveTo>
                      <a:lnTo>
                        <a:pt x="5" y="234"/>
                      </a:lnTo>
                      <a:lnTo>
                        <a:pt x="305" y="234"/>
                      </a:lnTo>
                      <a:lnTo>
                        <a:pt x="305" y="0"/>
                      </a:lnTo>
                      <a:lnTo>
                        <a:pt x="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a:bodyPr>
                <a:lstStyle/>
                <a:p>
                  <a:endParaRPr lang="en-US" sz="1350"/>
                </a:p>
              </p:txBody>
            </p:sp>
            <p:sp>
              <p:nvSpPr>
                <p:cNvPr id="509" name="Freeform 275">
                  <a:extLst>
                    <a:ext uri="{FF2B5EF4-FFF2-40B4-BE49-F238E27FC236}">
                      <a16:creationId xmlns:a16="http://schemas.microsoft.com/office/drawing/2014/main" id="{8D012EFE-901D-7145-AB00-0DF7BE95D61C}"/>
                    </a:ext>
                  </a:extLst>
                </p:cNvPr>
                <p:cNvSpPr>
                  <a:spLocks/>
                </p:cNvSpPr>
                <p:nvPr/>
              </p:nvSpPr>
              <p:spPr bwMode="auto">
                <a:xfrm>
                  <a:off x="971943" y="4441737"/>
                  <a:ext cx="149022" cy="68054"/>
                </a:xfrm>
                <a:custGeom>
                  <a:avLst/>
                  <a:gdLst>
                    <a:gd name="T0" fmla="*/ 300 w 300"/>
                    <a:gd name="T1" fmla="*/ 0 h 137"/>
                    <a:gd name="T2" fmla="*/ 0 w 300"/>
                    <a:gd name="T3" fmla="*/ 0 h 137"/>
                    <a:gd name="T4" fmla="*/ 0 w 300"/>
                    <a:gd name="T5" fmla="*/ 66 h 137"/>
                    <a:gd name="T6" fmla="*/ 0 w 300"/>
                    <a:gd name="T7" fmla="*/ 137 h 137"/>
                    <a:gd name="T8" fmla="*/ 300 w 300"/>
                    <a:gd name="T9" fmla="*/ 137 h 137"/>
                    <a:gd name="T10" fmla="*/ 300 w 300"/>
                    <a:gd name="T11" fmla="*/ 0 h 137"/>
                  </a:gdLst>
                  <a:ahLst/>
                  <a:cxnLst>
                    <a:cxn ang="0">
                      <a:pos x="T0" y="T1"/>
                    </a:cxn>
                    <a:cxn ang="0">
                      <a:pos x="T2" y="T3"/>
                    </a:cxn>
                    <a:cxn ang="0">
                      <a:pos x="T4" y="T5"/>
                    </a:cxn>
                    <a:cxn ang="0">
                      <a:pos x="T6" y="T7"/>
                    </a:cxn>
                    <a:cxn ang="0">
                      <a:pos x="T8" y="T9"/>
                    </a:cxn>
                    <a:cxn ang="0">
                      <a:pos x="T10" y="T11"/>
                    </a:cxn>
                  </a:cxnLst>
                  <a:rect l="0" t="0" r="r" b="b"/>
                  <a:pathLst>
                    <a:path w="300" h="137">
                      <a:moveTo>
                        <a:pt x="300" y="0"/>
                      </a:moveTo>
                      <a:lnTo>
                        <a:pt x="0" y="0"/>
                      </a:lnTo>
                      <a:lnTo>
                        <a:pt x="0" y="66"/>
                      </a:lnTo>
                      <a:lnTo>
                        <a:pt x="0" y="137"/>
                      </a:lnTo>
                      <a:lnTo>
                        <a:pt x="300" y="137"/>
                      </a:lnTo>
                      <a:lnTo>
                        <a:pt x="30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US" sz="1350"/>
                </a:p>
              </p:txBody>
            </p:sp>
            <p:sp>
              <p:nvSpPr>
                <p:cNvPr id="510" name="Rectangle 277">
                  <a:extLst>
                    <a:ext uri="{FF2B5EF4-FFF2-40B4-BE49-F238E27FC236}">
                      <a16:creationId xmlns:a16="http://schemas.microsoft.com/office/drawing/2014/main" id="{5155AA42-17E8-4B4C-BB32-8A8030F5D7B8}"/>
                    </a:ext>
                  </a:extLst>
                </p:cNvPr>
                <p:cNvSpPr>
                  <a:spLocks noChangeArrowheads="1"/>
                </p:cNvSpPr>
                <p:nvPr/>
              </p:nvSpPr>
              <p:spPr bwMode="auto">
                <a:xfrm>
                  <a:off x="971943" y="4534130"/>
                  <a:ext cx="149022" cy="238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US" sz="1350"/>
                </a:p>
              </p:txBody>
            </p:sp>
            <p:sp>
              <p:nvSpPr>
                <p:cNvPr id="511" name="Freeform 279">
                  <a:extLst>
                    <a:ext uri="{FF2B5EF4-FFF2-40B4-BE49-F238E27FC236}">
                      <a16:creationId xmlns:a16="http://schemas.microsoft.com/office/drawing/2014/main" id="{FA0E09F0-753B-5B4A-8F7A-74AFF5C37F8E}"/>
                    </a:ext>
                  </a:extLst>
                </p:cNvPr>
                <p:cNvSpPr>
                  <a:spLocks/>
                </p:cNvSpPr>
                <p:nvPr/>
              </p:nvSpPr>
              <p:spPr bwMode="auto">
                <a:xfrm>
                  <a:off x="1034035" y="4768095"/>
                  <a:ext cx="86930" cy="563304"/>
                </a:xfrm>
                <a:custGeom>
                  <a:avLst/>
                  <a:gdLst>
                    <a:gd name="T0" fmla="*/ 175 w 175"/>
                    <a:gd name="T1" fmla="*/ 0 h 1134"/>
                    <a:gd name="T2" fmla="*/ 0 w 175"/>
                    <a:gd name="T3" fmla="*/ 0 h 1134"/>
                    <a:gd name="T4" fmla="*/ 0 w 175"/>
                    <a:gd name="T5" fmla="*/ 1134 h 1134"/>
                    <a:gd name="T6" fmla="*/ 173 w 175"/>
                    <a:gd name="T7" fmla="*/ 1134 h 1134"/>
                    <a:gd name="T8" fmla="*/ 175 w 175"/>
                    <a:gd name="T9" fmla="*/ 0 h 1134"/>
                  </a:gdLst>
                  <a:ahLst/>
                  <a:cxnLst>
                    <a:cxn ang="0">
                      <a:pos x="T0" y="T1"/>
                    </a:cxn>
                    <a:cxn ang="0">
                      <a:pos x="T2" y="T3"/>
                    </a:cxn>
                    <a:cxn ang="0">
                      <a:pos x="T4" y="T5"/>
                    </a:cxn>
                    <a:cxn ang="0">
                      <a:pos x="T6" y="T7"/>
                    </a:cxn>
                    <a:cxn ang="0">
                      <a:pos x="T8" y="T9"/>
                    </a:cxn>
                  </a:cxnLst>
                  <a:rect l="0" t="0" r="r" b="b"/>
                  <a:pathLst>
                    <a:path w="175" h="1134">
                      <a:moveTo>
                        <a:pt x="175" y="0"/>
                      </a:moveTo>
                      <a:lnTo>
                        <a:pt x="0" y="0"/>
                      </a:lnTo>
                      <a:lnTo>
                        <a:pt x="0" y="1134"/>
                      </a:lnTo>
                      <a:lnTo>
                        <a:pt x="173" y="1134"/>
                      </a:lnTo>
                      <a:lnTo>
                        <a:pt x="17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a:bodyPr>
                <a:lstStyle/>
                <a:p>
                  <a:endParaRPr lang="en-US" sz="1350"/>
                </a:p>
              </p:txBody>
            </p:sp>
            <p:sp>
              <p:nvSpPr>
                <p:cNvPr id="512" name="Rectangle 281">
                  <a:extLst>
                    <a:ext uri="{FF2B5EF4-FFF2-40B4-BE49-F238E27FC236}">
                      <a16:creationId xmlns:a16="http://schemas.microsoft.com/office/drawing/2014/main" id="{9DE7F945-0CA6-B14B-92DD-16467F697C0A}"/>
                    </a:ext>
                  </a:extLst>
                </p:cNvPr>
                <p:cNvSpPr>
                  <a:spLocks noChangeArrowheads="1"/>
                </p:cNvSpPr>
                <p:nvPr/>
              </p:nvSpPr>
              <p:spPr bwMode="auto">
                <a:xfrm>
                  <a:off x="969459" y="5473467"/>
                  <a:ext cx="149022" cy="2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US" sz="1350"/>
                </a:p>
              </p:txBody>
            </p:sp>
            <p:sp>
              <p:nvSpPr>
                <p:cNvPr id="513" name="Freeform 283">
                  <a:extLst>
                    <a:ext uri="{FF2B5EF4-FFF2-40B4-BE49-F238E27FC236}">
                      <a16:creationId xmlns:a16="http://schemas.microsoft.com/office/drawing/2014/main" id="{B82B8536-F43E-314C-972E-E7077223A184}"/>
                    </a:ext>
                  </a:extLst>
                </p:cNvPr>
                <p:cNvSpPr>
                  <a:spLocks/>
                </p:cNvSpPr>
                <p:nvPr/>
              </p:nvSpPr>
              <p:spPr bwMode="auto">
                <a:xfrm>
                  <a:off x="969459" y="5527612"/>
                  <a:ext cx="149022" cy="56132"/>
                </a:xfrm>
                <a:custGeom>
                  <a:avLst/>
                  <a:gdLst>
                    <a:gd name="T0" fmla="*/ 300 w 300"/>
                    <a:gd name="T1" fmla="*/ 0 h 113"/>
                    <a:gd name="T2" fmla="*/ 0 w 300"/>
                    <a:gd name="T3" fmla="*/ 0 h 113"/>
                    <a:gd name="T4" fmla="*/ 0 w 300"/>
                    <a:gd name="T5" fmla="*/ 2 h 113"/>
                    <a:gd name="T6" fmla="*/ 0 w 300"/>
                    <a:gd name="T7" fmla="*/ 113 h 113"/>
                    <a:gd name="T8" fmla="*/ 300 w 300"/>
                    <a:gd name="T9" fmla="*/ 113 h 113"/>
                    <a:gd name="T10" fmla="*/ 300 w 300"/>
                    <a:gd name="T11" fmla="*/ 0 h 113"/>
                  </a:gdLst>
                  <a:ahLst/>
                  <a:cxnLst>
                    <a:cxn ang="0">
                      <a:pos x="T0" y="T1"/>
                    </a:cxn>
                    <a:cxn ang="0">
                      <a:pos x="T2" y="T3"/>
                    </a:cxn>
                    <a:cxn ang="0">
                      <a:pos x="T4" y="T5"/>
                    </a:cxn>
                    <a:cxn ang="0">
                      <a:pos x="T6" y="T7"/>
                    </a:cxn>
                    <a:cxn ang="0">
                      <a:pos x="T8" y="T9"/>
                    </a:cxn>
                    <a:cxn ang="0">
                      <a:pos x="T10" y="T11"/>
                    </a:cxn>
                  </a:cxnLst>
                  <a:rect l="0" t="0" r="r" b="b"/>
                  <a:pathLst>
                    <a:path w="300" h="113">
                      <a:moveTo>
                        <a:pt x="300" y="0"/>
                      </a:moveTo>
                      <a:lnTo>
                        <a:pt x="0" y="0"/>
                      </a:lnTo>
                      <a:lnTo>
                        <a:pt x="0" y="2"/>
                      </a:lnTo>
                      <a:lnTo>
                        <a:pt x="0" y="113"/>
                      </a:lnTo>
                      <a:lnTo>
                        <a:pt x="300" y="113"/>
                      </a:lnTo>
                      <a:lnTo>
                        <a:pt x="30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US" sz="1350"/>
                </a:p>
              </p:txBody>
            </p:sp>
          </p:grpSp>
          <p:grpSp>
            <p:nvGrpSpPr>
              <p:cNvPr id="430" name="Group 429">
                <a:extLst>
                  <a:ext uri="{FF2B5EF4-FFF2-40B4-BE49-F238E27FC236}">
                    <a16:creationId xmlns:a16="http://schemas.microsoft.com/office/drawing/2014/main" id="{7C118F0A-7E96-3D41-B311-0D12CC5D8844}"/>
                  </a:ext>
                </a:extLst>
              </p:cNvPr>
              <p:cNvGrpSpPr/>
              <p:nvPr/>
            </p:nvGrpSpPr>
            <p:grpSpPr>
              <a:xfrm>
                <a:off x="1108592" y="4101374"/>
                <a:ext cx="244769" cy="973861"/>
                <a:chOff x="1478122" y="4325499"/>
                <a:chExt cx="326359" cy="1298481"/>
              </a:xfrm>
            </p:grpSpPr>
            <p:sp>
              <p:nvSpPr>
                <p:cNvPr id="480" name="Freeform 284">
                  <a:extLst>
                    <a:ext uri="{FF2B5EF4-FFF2-40B4-BE49-F238E27FC236}">
                      <a16:creationId xmlns:a16="http://schemas.microsoft.com/office/drawing/2014/main" id="{A63231D2-C4DE-8045-8087-8D5D50C8962B}"/>
                    </a:ext>
                  </a:extLst>
                </p:cNvPr>
                <p:cNvSpPr>
                  <a:spLocks/>
                </p:cNvSpPr>
                <p:nvPr/>
              </p:nvSpPr>
              <p:spPr bwMode="auto">
                <a:xfrm>
                  <a:off x="1478122" y="4325499"/>
                  <a:ext cx="326359" cy="1298481"/>
                </a:xfrm>
                <a:custGeom>
                  <a:avLst/>
                  <a:gdLst>
                    <a:gd name="T0" fmla="*/ 4 w 657"/>
                    <a:gd name="T1" fmla="*/ 0 h 2614"/>
                    <a:gd name="T2" fmla="*/ 0 w 657"/>
                    <a:gd name="T3" fmla="*/ 2614 h 2614"/>
                    <a:gd name="T4" fmla="*/ 652 w 657"/>
                    <a:gd name="T5" fmla="*/ 2614 h 2614"/>
                    <a:gd name="T6" fmla="*/ 657 w 657"/>
                    <a:gd name="T7" fmla="*/ 2 h 2614"/>
                    <a:gd name="T8" fmla="*/ 4 w 657"/>
                    <a:gd name="T9" fmla="*/ 0 h 2614"/>
                  </a:gdLst>
                  <a:ahLst/>
                  <a:cxnLst>
                    <a:cxn ang="0">
                      <a:pos x="T0" y="T1"/>
                    </a:cxn>
                    <a:cxn ang="0">
                      <a:pos x="T2" y="T3"/>
                    </a:cxn>
                    <a:cxn ang="0">
                      <a:pos x="T4" y="T5"/>
                    </a:cxn>
                    <a:cxn ang="0">
                      <a:pos x="T6" y="T7"/>
                    </a:cxn>
                    <a:cxn ang="0">
                      <a:pos x="T8" y="T9"/>
                    </a:cxn>
                  </a:cxnLst>
                  <a:rect l="0" t="0" r="r" b="b"/>
                  <a:pathLst>
                    <a:path w="657" h="2614">
                      <a:moveTo>
                        <a:pt x="4" y="0"/>
                      </a:moveTo>
                      <a:lnTo>
                        <a:pt x="0" y="2614"/>
                      </a:lnTo>
                      <a:lnTo>
                        <a:pt x="652" y="2614"/>
                      </a:lnTo>
                      <a:lnTo>
                        <a:pt x="657" y="2"/>
                      </a:lnTo>
                      <a:lnTo>
                        <a:pt x="4"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a:bodyPr>
                <a:lstStyle/>
                <a:p>
                  <a:endParaRPr lang="en-US" sz="1350"/>
                </a:p>
              </p:txBody>
            </p:sp>
            <p:sp>
              <p:nvSpPr>
                <p:cNvPr id="481" name="Freeform 285">
                  <a:extLst>
                    <a:ext uri="{FF2B5EF4-FFF2-40B4-BE49-F238E27FC236}">
                      <a16:creationId xmlns:a16="http://schemas.microsoft.com/office/drawing/2014/main" id="{24DD14DA-51E0-164B-9745-D6613B9064FA}"/>
                    </a:ext>
                  </a:extLst>
                </p:cNvPr>
                <p:cNvSpPr>
                  <a:spLocks/>
                </p:cNvSpPr>
                <p:nvPr/>
              </p:nvSpPr>
              <p:spPr bwMode="auto">
                <a:xfrm>
                  <a:off x="1478122" y="4325499"/>
                  <a:ext cx="326359" cy="1298481"/>
                </a:xfrm>
                <a:custGeom>
                  <a:avLst/>
                  <a:gdLst>
                    <a:gd name="T0" fmla="*/ 4 w 657"/>
                    <a:gd name="T1" fmla="*/ 0 h 2614"/>
                    <a:gd name="T2" fmla="*/ 0 w 657"/>
                    <a:gd name="T3" fmla="*/ 2614 h 2614"/>
                    <a:gd name="T4" fmla="*/ 652 w 657"/>
                    <a:gd name="T5" fmla="*/ 2614 h 2614"/>
                    <a:gd name="T6" fmla="*/ 657 w 657"/>
                    <a:gd name="T7" fmla="*/ 2 h 2614"/>
                    <a:gd name="T8" fmla="*/ 4 w 657"/>
                    <a:gd name="T9" fmla="*/ 0 h 2614"/>
                  </a:gdLst>
                  <a:ahLst/>
                  <a:cxnLst>
                    <a:cxn ang="0">
                      <a:pos x="T0" y="T1"/>
                    </a:cxn>
                    <a:cxn ang="0">
                      <a:pos x="T2" y="T3"/>
                    </a:cxn>
                    <a:cxn ang="0">
                      <a:pos x="T4" y="T5"/>
                    </a:cxn>
                    <a:cxn ang="0">
                      <a:pos x="T6" y="T7"/>
                    </a:cxn>
                    <a:cxn ang="0">
                      <a:pos x="T8" y="T9"/>
                    </a:cxn>
                  </a:cxnLst>
                  <a:rect l="0" t="0" r="r" b="b"/>
                  <a:pathLst>
                    <a:path w="657" h="2614">
                      <a:moveTo>
                        <a:pt x="4" y="0"/>
                      </a:moveTo>
                      <a:lnTo>
                        <a:pt x="0" y="2614"/>
                      </a:lnTo>
                      <a:lnTo>
                        <a:pt x="652" y="2614"/>
                      </a:lnTo>
                      <a:lnTo>
                        <a:pt x="657" y="2"/>
                      </a:lnTo>
                      <a:lnTo>
                        <a:pt x="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a:bodyPr>
                <a:lstStyle/>
                <a:p>
                  <a:endParaRPr lang="en-US" sz="1350"/>
                </a:p>
              </p:txBody>
            </p:sp>
            <p:sp>
              <p:nvSpPr>
                <p:cNvPr id="482" name="Rectangle 286">
                  <a:extLst>
                    <a:ext uri="{FF2B5EF4-FFF2-40B4-BE49-F238E27FC236}">
                      <a16:creationId xmlns:a16="http://schemas.microsoft.com/office/drawing/2014/main" id="{B0855451-23E1-F341-9ADD-611B2340714A}"/>
                    </a:ext>
                  </a:extLst>
                </p:cNvPr>
                <p:cNvSpPr>
                  <a:spLocks noChangeArrowheads="1"/>
                </p:cNvSpPr>
                <p:nvPr/>
              </p:nvSpPr>
              <p:spPr bwMode="auto">
                <a:xfrm>
                  <a:off x="1480109" y="4441737"/>
                  <a:ext cx="324372" cy="68054"/>
                </a:xfrm>
                <a:prstGeom prst="rect">
                  <a:avLst/>
                </a:prstGeom>
                <a:solidFill>
                  <a:schemeClr val="accent2">
                    <a:lumMod val="7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US" sz="1350"/>
                </a:p>
              </p:txBody>
            </p:sp>
            <p:sp>
              <p:nvSpPr>
                <p:cNvPr id="483" name="Rectangle 287">
                  <a:extLst>
                    <a:ext uri="{FF2B5EF4-FFF2-40B4-BE49-F238E27FC236}">
                      <a16:creationId xmlns:a16="http://schemas.microsoft.com/office/drawing/2014/main" id="{13E23B10-5892-2E4E-96E7-32DE24D9BA51}"/>
                    </a:ext>
                  </a:extLst>
                </p:cNvPr>
                <p:cNvSpPr>
                  <a:spLocks noChangeArrowheads="1"/>
                </p:cNvSpPr>
                <p:nvPr/>
              </p:nvSpPr>
              <p:spPr bwMode="auto">
                <a:xfrm>
                  <a:off x="1480109" y="4441737"/>
                  <a:ext cx="324372" cy="68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US" sz="1350"/>
                </a:p>
              </p:txBody>
            </p:sp>
            <p:sp>
              <p:nvSpPr>
                <p:cNvPr id="484" name="Rectangle 288">
                  <a:extLst>
                    <a:ext uri="{FF2B5EF4-FFF2-40B4-BE49-F238E27FC236}">
                      <a16:creationId xmlns:a16="http://schemas.microsoft.com/office/drawing/2014/main" id="{96354C6C-690D-0443-A830-190A32A8719F}"/>
                    </a:ext>
                  </a:extLst>
                </p:cNvPr>
                <p:cNvSpPr>
                  <a:spLocks noChangeArrowheads="1"/>
                </p:cNvSpPr>
                <p:nvPr/>
              </p:nvSpPr>
              <p:spPr bwMode="auto">
                <a:xfrm>
                  <a:off x="1480109" y="4534130"/>
                  <a:ext cx="324372" cy="23844"/>
                </a:xfrm>
                <a:prstGeom prst="rect">
                  <a:avLst/>
                </a:prstGeom>
                <a:solidFill>
                  <a:schemeClr val="accent2">
                    <a:lumMod val="7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US" sz="1350"/>
                </a:p>
              </p:txBody>
            </p:sp>
            <p:sp>
              <p:nvSpPr>
                <p:cNvPr id="485" name="Rectangle 289">
                  <a:extLst>
                    <a:ext uri="{FF2B5EF4-FFF2-40B4-BE49-F238E27FC236}">
                      <a16:creationId xmlns:a16="http://schemas.microsoft.com/office/drawing/2014/main" id="{FC03AA50-535F-544B-ADA5-4EF3ADAD78DA}"/>
                    </a:ext>
                  </a:extLst>
                </p:cNvPr>
                <p:cNvSpPr>
                  <a:spLocks noChangeArrowheads="1"/>
                </p:cNvSpPr>
                <p:nvPr/>
              </p:nvSpPr>
              <p:spPr bwMode="auto">
                <a:xfrm>
                  <a:off x="1480109" y="4534130"/>
                  <a:ext cx="324372" cy="238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US" sz="1350"/>
                </a:p>
              </p:txBody>
            </p:sp>
            <p:sp>
              <p:nvSpPr>
                <p:cNvPr id="486" name="Rectangle 290">
                  <a:extLst>
                    <a:ext uri="{FF2B5EF4-FFF2-40B4-BE49-F238E27FC236}">
                      <a16:creationId xmlns:a16="http://schemas.microsoft.com/office/drawing/2014/main" id="{8426B78F-F957-5148-B84A-1587C0885A8F}"/>
                    </a:ext>
                  </a:extLst>
                </p:cNvPr>
                <p:cNvSpPr>
                  <a:spLocks noChangeArrowheads="1"/>
                </p:cNvSpPr>
                <p:nvPr/>
              </p:nvSpPr>
              <p:spPr bwMode="auto">
                <a:xfrm>
                  <a:off x="1478122" y="5473467"/>
                  <a:ext cx="324869" cy="24837"/>
                </a:xfrm>
                <a:prstGeom prst="rect">
                  <a:avLst/>
                </a:prstGeom>
                <a:solidFill>
                  <a:schemeClr val="accent2">
                    <a:lumMod val="7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US" sz="1350"/>
                </a:p>
              </p:txBody>
            </p:sp>
            <p:sp>
              <p:nvSpPr>
                <p:cNvPr id="487" name="Rectangle 291">
                  <a:extLst>
                    <a:ext uri="{FF2B5EF4-FFF2-40B4-BE49-F238E27FC236}">
                      <a16:creationId xmlns:a16="http://schemas.microsoft.com/office/drawing/2014/main" id="{379DBF08-41D6-7445-9EDC-944AE50B71EE}"/>
                    </a:ext>
                  </a:extLst>
                </p:cNvPr>
                <p:cNvSpPr>
                  <a:spLocks noChangeArrowheads="1"/>
                </p:cNvSpPr>
                <p:nvPr/>
              </p:nvSpPr>
              <p:spPr bwMode="auto">
                <a:xfrm>
                  <a:off x="1478122" y="5473467"/>
                  <a:ext cx="324869" cy="2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US" sz="1350"/>
                </a:p>
              </p:txBody>
            </p:sp>
            <p:sp>
              <p:nvSpPr>
                <p:cNvPr id="488" name="Oval 292">
                  <a:extLst>
                    <a:ext uri="{FF2B5EF4-FFF2-40B4-BE49-F238E27FC236}">
                      <a16:creationId xmlns:a16="http://schemas.microsoft.com/office/drawing/2014/main" id="{86FFBB6D-75C9-F642-92AC-0C6CD7E3C925}"/>
                    </a:ext>
                  </a:extLst>
                </p:cNvPr>
                <p:cNvSpPr>
                  <a:spLocks noChangeArrowheads="1"/>
                </p:cNvSpPr>
                <p:nvPr/>
              </p:nvSpPr>
              <p:spPr bwMode="auto">
                <a:xfrm>
                  <a:off x="1522829" y="4857508"/>
                  <a:ext cx="234462" cy="234462"/>
                </a:xfrm>
                <a:prstGeom prst="ellipse">
                  <a:avLst/>
                </a:prstGeom>
                <a:solidFill>
                  <a:schemeClr val="accent2">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fontScale="32500" lnSpcReduction="20000"/>
                </a:bodyPr>
                <a:lstStyle/>
                <a:p>
                  <a:endParaRPr lang="en-US" sz="1350"/>
                </a:p>
              </p:txBody>
            </p:sp>
            <p:sp>
              <p:nvSpPr>
                <p:cNvPr id="489" name="Rectangle 293">
                  <a:extLst>
                    <a:ext uri="{FF2B5EF4-FFF2-40B4-BE49-F238E27FC236}">
                      <a16:creationId xmlns:a16="http://schemas.microsoft.com/office/drawing/2014/main" id="{955544F7-C6BD-F444-9F19-C2B30566708F}"/>
                    </a:ext>
                  </a:extLst>
                </p:cNvPr>
                <p:cNvSpPr>
                  <a:spLocks noChangeArrowheads="1"/>
                </p:cNvSpPr>
                <p:nvPr/>
              </p:nvSpPr>
              <p:spPr bwMode="auto">
                <a:xfrm>
                  <a:off x="1478122" y="5527612"/>
                  <a:ext cx="323875" cy="56132"/>
                </a:xfrm>
                <a:prstGeom prst="rect">
                  <a:avLst/>
                </a:prstGeom>
                <a:solidFill>
                  <a:schemeClr val="accent2">
                    <a:lumMod val="7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US" sz="1350"/>
                </a:p>
              </p:txBody>
            </p:sp>
            <p:sp>
              <p:nvSpPr>
                <p:cNvPr id="490" name="Rectangle 294">
                  <a:extLst>
                    <a:ext uri="{FF2B5EF4-FFF2-40B4-BE49-F238E27FC236}">
                      <a16:creationId xmlns:a16="http://schemas.microsoft.com/office/drawing/2014/main" id="{EDE52F22-E7FC-BC40-8F95-301AE54CABF6}"/>
                    </a:ext>
                  </a:extLst>
                </p:cNvPr>
                <p:cNvSpPr>
                  <a:spLocks noChangeArrowheads="1"/>
                </p:cNvSpPr>
                <p:nvPr/>
              </p:nvSpPr>
              <p:spPr bwMode="auto">
                <a:xfrm>
                  <a:off x="1478122" y="5527612"/>
                  <a:ext cx="323875" cy="56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US" sz="1350"/>
                </a:p>
              </p:txBody>
            </p:sp>
            <p:sp>
              <p:nvSpPr>
                <p:cNvPr id="491" name="Freeform 297">
                  <a:extLst>
                    <a:ext uri="{FF2B5EF4-FFF2-40B4-BE49-F238E27FC236}">
                      <a16:creationId xmlns:a16="http://schemas.microsoft.com/office/drawing/2014/main" id="{74C876B4-E2E9-684B-8E47-2FE06AB5D5EB}"/>
                    </a:ext>
                  </a:extLst>
                </p:cNvPr>
                <p:cNvSpPr>
                  <a:spLocks/>
                </p:cNvSpPr>
                <p:nvPr/>
              </p:nvSpPr>
              <p:spPr bwMode="auto">
                <a:xfrm>
                  <a:off x="1480109" y="4441737"/>
                  <a:ext cx="149519" cy="68054"/>
                </a:xfrm>
                <a:custGeom>
                  <a:avLst/>
                  <a:gdLst>
                    <a:gd name="T0" fmla="*/ 301 w 301"/>
                    <a:gd name="T1" fmla="*/ 0 h 137"/>
                    <a:gd name="T2" fmla="*/ 0 w 301"/>
                    <a:gd name="T3" fmla="*/ 0 h 137"/>
                    <a:gd name="T4" fmla="*/ 0 w 301"/>
                    <a:gd name="T5" fmla="*/ 68 h 137"/>
                    <a:gd name="T6" fmla="*/ 0 w 301"/>
                    <a:gd name="T7" fmla="*/ 137 h 137"/>
                    <a:gd name="T8" fmla="*/ 301 w 301"/>
                    <a:gd name="T9" fmla="*/ 137 h 137"/>
                    <a:gd name="T10" fmla="*/ 301 w 301"/>
                    <a:gd name="T11" fmla="*/ 0 h 137"/>
                  </a:gdLst>
                  <a:ahLst/>
                  <a:cxnLst>
                    <a:cxn ang="0">
                      <a:pos x="T0" y="T1"/>
                    </a:cxn>
                    <a:cxn ang="0">
                      <a:pos x="T2" y="T3"/>
                    </a:cxn>
                    <a:cxn ang="0">
                      <a:pos x="T4" y="T5"/>
                    </a:cxn>
                    <a:cxn ang="0">
                      <a:pos x="T6" y="T7"/>
                    </a:cxn>
                    <a:cxn ang="0">
                      <a:pos x="T8" y="T9"/>
                    </a:cxn>
                    <a:cxn ang="0">
                      <a:pos x="T10" y="T11"/>
                    </a:cxn>
                  </a:cxnLst>
                  <a:rect l="0" t="0" r="r" b="b"/>
                  <a:pathLst>
                    <a:path w="301" h="137">
                      <a:moveTo>
                        <a:pt x="301" y="0"/>
                      </a:moveTo>
                      <a:lnTo>
                        <a:pt x="0" y="0"/>
                      </a:lnTo>
                      <a:lnTo>
                        <a:pt x="0" y="68"/>
                      </a:lnTo>
                      <a:lnTo>
                        <a:pt x="0" y="137"/>
                      </a:lnTo>
                      <a:lnTo>
                        <a:pt x="301" y="137"/>
                      </a:lnTo>
                      <a:lnTo>
                        <a:pt x="30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US" sz="1350"/>
                </a:p>
              </p:txBody>
            </p:sp>
            <p:sp>
              <p:nvSpPr>
                <p:cNvPr id="492" name="Freeform 299">
                  <a:extLst>
                    <a:ext uri="{FF2B5EF4-FFF2-40B4-BE49-F238E27FC236}">
                      <a16:creationId xmlns:a16="http://schemas.microsoft.com/office/drawing/2014/main" id="{0BDAFCCD-A505-9040-BCD8-AE03EE96D9A0}"/>
                    </a:ext>
                  </a:extLst>
                </p:cNvPr>
                <p:cNvSpPr>
                  <a:spLocks/>
                </p:cNvSpPr>
                <p:nvPr/>
              </p:nvSpPr>
              <p:spPr bwMode="auto">
                <a:xfrm>
                  <a:off x="1480109" y="4534130"/>
                  <a:ext cx="149519" cy="23844"/>
                </a:xfrm>
                <a:custGeom>
                  <a:avLst/>
                  <a:gdLst>
                    <a:gd name="T0" fmla="*/ 301 w 301"/>
                    <a:gd name="T1" fmla="*/ 0 h 48"/>
                    <a:gd name="T2" fmla="*/ 0 w 301"/>
                    <a:gd name="T3" fmla="*/ 0 h 48"/>
                    <a:gd name="T4" fmla="*/ 0 w 301"/>
                    <a:gd name="T5" fmla="*/ 24 h 48"/>
                    <a:gd name="T6" fmla="*/ 0 w 301"/>
                    <a:gd name="T7" fmla="*/ 48 h 48"/>
                    <a:gd name="T8" fmla="*/ 301 w 301"/>
                    <a:gd name="T9" fmla="*/ 48 h 48"/>
                    <a:gd name="T10" fmla="*/ 301 w 301"/>
                    <a:gd name="T11" fmla="*/ 0 h 48"/>
                  </a:gdLst>
                  <a:ahLst/>
                  <a:cxnLst>
                    <a:cxn ang="0">
                      <a:pos x="T0" y="T1"/>
                    </a:cxn>
                    <a:cxn ang="0">
                      <a:pos x="T2" y="T3"/>
                    </a:cxn>
                    <a:cxn ang="0">
                      <a:pos x="T4" y="T5"/>
                    </a:cxn>
                    <a:cxn ang="0">
                      <a:pos x="T6" y="T7"/>
                    </a:cxn>
                    <a:cxn ang="0">
                      <a:pos x="T8" y="T9"/>
                    </a:cxn>
                    <a:cxn ang="0">
                      <a:pos x="T10" y="T11"/>
                    </a:cxn>
                  </a:cxnLst>
                  <a:rect l="0" t="0" r="r" b="b"/>
                  <a:pathLst>
                    <a:path w="301" h="48">
                      <a:moveTo>
                        <a:pt x="301" y="0"/>
                      </a:moveTo>
                      <a:lnTo>
                        <a:pt x="0" y="0"/>
                      </a:lnTo>
                      <a:lnTo>
                        <a:pt x="0" y="24"/>
                      </a:lnTo>
                      <a:lnTo>
                        <a:pt x="0" y="48"/>
                      </a:lnTo>
                      <a:lnTo>
                        <a:pt x="301" y="48"/>
                      </a:lnTo>
                      <a:lnTo>
                        <a:pt x="30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US" sz="1350"/>
                </a:p>
              </p:txBody>
            </p:sp>
            <p:sp>
              <p:nvSpPr>
                <p:cNvPr id="493" name="Freeform 301">
                  <a:extLst>
                    <a:ext uri="{FF2B5EF4-FFF2-40B4-BE49-F238E27FC236}">
                      <a16:creationId xmlns:a16="http://schemas.microsoft.com/office/drawing/2014/main" id="{D074B877-2F35-1945-948B-F76920A79824}"/>
                    </a:ext>
                  </a:extLst>
                </p:cNvPr>
                <p:cNvSpPr>
                  <a:spLocks/>
                </p:cNvSpPr>
                <p:nvPr/>
              </p:nvSpPr>
              <p:spPr bwMode="auto">
                <a:xfrm>
                  <a:off x="1478122" y="5498304"/>
                  <a:ext cx="150016" cy="125676"/>
                </a:xfrm>
                <a:custGeom>
                  <a:avLst/>
                  <a:gdLst>
                    <a:gd name="T0" fmla="*/ 302 w 302"/>
                    <a:gd name="T1" fmla="*/ 0 h 253"/>
                    <a:gd name="T2" fmla="*/ 0 w 302"/>
                    <a:gd name="T3" fmla="*/ 0 h 253"/>
                    <a:gd name="T4" fmla="*/ 0 w 302"/>
                    <a:gd name="T5" fmla="*/ 253 h 253"/>
                    <a:gd name="T6" fmla="*/ 300 w 302"/>
                    <a:gd name="T7" fmla="*/ 253 h 253"/>
                    <a:gd name="T8" fmla="*/ 302 w 302"/>
                    <a:gd name="T9" fmla="*/ 172 h 253"/>
                    <a:gd name="T10" fmla="*/ 0 w 302"/>
                    <a:gd name="T11" fmla="*/ 172 h 253"/>
                    <a:gd name="T12" fmla="*/ 0 w 302"/>
                    <a:gd name="T13" fmla="*/ 59 h 253"/>
                    <a:gd name="T14" fmla="*/ 302 w 302"/>
                    <a:gd name="T15" fmla="*/ 59 h 253"/>
                    <a:gd name="T16" fmla="*/ 302 w 302"/>
                    <a:gd name="T17" fmla="*/ 0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2" h="253">
                      <a:moveTo>
                        <a:pt x="302" y="0"/>
                      </a:moveTo>
                      <a:lnTo>
                        <a:pt x="0" y="0"/>
                      </a:lnTo>
                      <a:lnTo>
                        <a:pt x="0" y="253"/>
                      </a:lnTo>
                      <a:lnTo>
                        <a:pt x="300" y="253"/>
                      </a:lnTo>
                      <a:lnTo>
                        <a:pt x="302" y="172"/>
                      </a:lnTo>
                      <a:lnTo>
                        <a:pt x="0" y="172"/>
                      </a:lnTo>
                      <a:lnTo>
                        <a:pt x="0" y="59"/>
                      </a:lnTo>
                      <a:lnTo>
                        <a:pt x="302" y="59"/>
                      </a:lnTo>
                      <a:lnTo>
                        <a:pt x="30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US" sz="1350"/>
                </a:p>
              </p:txBody>
            </p:sp>
            <p:sp>
              <p:nvSpPr>
                <p:cNvPr id="494" name="Rectangle 303">
                  <a:extLst>
                    <a:ext uri="{FF2B5EF4-FFF2-40B4-BE49-F238E27FC236}">
                      <a16:creationId xmlns:a16="http://schemas.microsoft.com/office/drawing/2014/main" id="{E5092206-827D-214C-B5C0-9E75C09ACCAC}"/>
                    </a:ext>
                  </a:extLst>
                </p:cNvPr>
                <p:cNvSpPr>
                  <a:spLocks noChangeArrowheads="1"/>
                </p:cNvSpPr>
                <p:nvPr/>
              </p:nvSpPr>
              <p:spPr bwMode="auto">
                <a:xfrm>
                  <a:off x="1478122" y="5473467"/>
                  <a:ext cx="150016" cy="2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US" sz="1350"/>
                </a:p>
              </p:txBody>
            </p:sp>
            <p:sp>
              <p:nvSpPr>
                <p:cNvPr id="495" name="Rectangle 306">
                  <a:extLst>
                    <a:ext uri="{FF2B5EF4-FFF2-40B4-BE49-F238E27FC236}">
                      <a16:creationId xmlns:a16="http://schemas.microsoft.com/office/drawing/2014/main" id="{F7D0BEEE-9BCE-A347-86CC-0A5B83141E79}"/>
                    </a:ext>
                  </a:extLst>
                </p:cNvPr>
                <p:cNvSpPr>
                  <a:spLocks noChangeArrowheads="1"/>
                </p:cNvSpPr>
                <p:nvPr/>
              </p:nvSpPr>
              <p:spPr bwMode="auto">
                <a:xfrm>
                  <a:off x="1478122" y="5527612"/>
                  <a:ext cx="150016" cy="56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US" sz="1350"/>
                </a:p>
              </p:txBody>
            </p:sp>
          </p:grpSp>
          <p:grpSp>
            <p:nvGrpSpPr>
              <p:cNvPr id="431" name="Group 430">
                <a:extLst>
                  <a:ext uri="{FF2B5EF4-FFF2-40B4-BE49-F238E27FC236}">
                    <a16:creationId xmlns:a16="http://schemas.microsoft.com/office/drawing/2014/main" id="{6F20E7DF-4F03-5547-B1DA-197C1B44E8F6}"/>
                  </a:ext>
                </a:extLst>
              </p:cNvPr>
              <p:cNvGrpSpPr/>
              <p:nvPr/>
            </p:nvGrpSpPr>
            <p:grpSpPr>
              <a:xfrm>
                <a:off x="1000178" y="4051824"/>
                <a:ext cx="77492" cy="1023411"/>
                <a:chOff x="1333570" y="4259432"/>
                <a:chExt cx="103323" cy="1364548"/>
              </a:xfrm>
            </p:grpSpPr>
            <p:sp>
              <p:nvSpPr>
                <p:cNvPr id="462" name="Freeform 330">
                  <a:extLst>
                    <a:ext uri="{FF2B5EF4-FFF2-40B4-BE49-F238E27FC236}">
                      <a16:creationId xmlns:a16="http://schemas.microsoft.com/office/drawing/2014/main" id="{FAD5C47C-AFF1-804F-8002-88EBCE46B992}"/>
                    </a:ext>
                  </a:extLst>
                </p:cNvPr>
                <p:cNvSpPr>
                  <a:spLocks/>
                </p:cNvSpPr>
                <p:nvPr/>
              </p:nvSpPr>
              <p:spPr bwMode="auto">
                <a:xfrm>
                  <a:off x="1333570" y="4259432"/>
                  <a:ext cx="103322" cy="1364548"/>
                </a:xfrm>
                <a:custGeom>
                  <a:avLst/>
                  <a:gdLst>
                    <a:gd name="T0" fmla="*/ 9 w 208"/>
                    <a:gd name="T1" fmla="*/ 0 h 2747"/>
                    <a:gd name="T2" fmla="*/ 0 w 208"/>
                    <a:gd name="T3" fmla="*/ 2744 h 2747"/>
                    <a:gd name="T4" fmla="*/ 199 w 208"/>
                    <a:gd name="T5" fmla="*/ 2747 h 2747"/>
                    <a:gd name="T6" fmla="*/ 208 w 208"/>
                    <a:gd name="T7" fmla="*/ 3 h 2747"/>
                    <a:gd name="T8" fmla="*/ 9 w 208"/>
                    <a:gd name="T9" fmla="*/ 0 h 2747"/>
                  </a:gdLst>
                  <a:ahLst/>
                  <a:cxnLst>
                    <a:cxn ang="0">
                      <a:pos x="T0" y="T1"/>
                    </a:cxn>
                    <a:cxn ang="0">
                      <a:pos x="T2" y="T3"/>
                    </a:cxn>
                    <a:cxn ang="0">
                      <a:pos x="T4" y="T5"/>
                    </a:cxn>
                    <a:cxn ang="0">
                      <a:pos x="T6" y="T7"/>
                    </a:cxn>
                    <a:cxn ang="0">
                      <a:pos x="T8" y="T9"/>
                    </a:cxn>
                  </a:cxnLst>
                  <a:rect l="0" t="0" r="r" b="b"/>
                  <a:pathLst>
                    <a:path w="208" h="2747">
                      <a:moveTo>
                        <a:pt x="9" y="0"/>
                      </a:moveTo>
                      <a:lnTo>
                        <a:pt x="0" y="2744"/>
                      </a:lnTo>
                      <a:lnTo>
                        <a:pt x="199" y="2747"/>
                      </a:lnTo>
                      <a:lnTo>
                        <a:pt x="208" y="3"/>
                      </a:lnTo>
                      <a:lnTo>
                        <a:pt x="9" y="0"/>
                      </a:lnTo>
                      <a:close/>
                    </a:path>
                  </a:pathLst>
                </a:custGeom>
                <a:solidFill>
                  <a:schemeClr val="accent5">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a:bodyPr>
                <a:lstStyle/>
                <a:p>
                  <a:endParaRPr lang="en-US" sz="1350"/>
                </a:p>
              </p:txBody>
            </p:sp>
            <p:sp>
              <p:nvSpPr>
                <p:cNvPr id="463" name="Freeform 331">
                  <a:extLst>
                    <a:ext uri="{FF2B5EF4-FFF2-40B4-BE49-F238E27FC236}">
                      <a16:creationId xmlns:a16="http://schemas.microsoft.com/office/drawing/2014/main" id="{32DAAD0E-9E1A-F644-8D5A-922A0698FA28}"/>
                    </a:ext>
                  </a:extLst>
                </p:cNvPr>
                <p:cNvSpPr>
                  <a:spLocks/>
                </p:cNvSpPr>
                <p:nvPr/>
              </p:nvSpPr>
              <p:spPr bwMode="auto">
                <a:xfrm>
                  <a:off x="1333570" y="4259432"/>
                  <a:ext cx="103322" cy="1364548"/>
                </a:xfrm>
                <a:custGeom>
                  <a:avLst/>
                  <a:gdLst>
                    <a:gd name="T0" fmla="*/ 9 w 208"/>
                    <a:gd name="T1" fmla="*/ 0 h 2747"/>
                    <a:gd name="T2" fmla="*/ 0 w 208"/>
                    <a:gd name="T3" fmla="*/ 2744 h 2747"/>
                    <a:gd name="T4" fmla="*/ 199 w 208"/>
                    <a:gd name="T5" fmla="*/ 2747 h 2747"/>
                    <a:gd name="T6" fmla="*/ 208 w 208"/>
                    <a:gd name="T7" fmla="*/ 3 h 2747"/>
                    <a:gd name="T8" fmla="*/ 9 w 208"/>
                    <a:gd name="T9" fmla="*/ 0 h 2747"/>
                  </a:gdLst>
                  <a:ahLst/>
                  <a:cxnLst>
                    <a:cxn ang="0">
                      <a:pos x="T0" y="T1"/>
                    </a:cxn>
                    <a:cxn ang="0">
                      <a:pos x="T2" y="T3"/>
                    </a:cxn>
                    <a:cxn ang="0">
                      <a:pos x="T4" y="T5"/>
                    </a:cxn>
                    <a:cxn ang="0">
                      <a:pos x="T6" y="T7"/>
                    </a:cxn>
                    <a:cxn ang="0">
                      <a:pos x="T8" y="T9"/>
                    </a:cxn>
                  </a:cxnLst>
                  <a:rect l="0" t="0" r="r" b="b"/>
                  <a:pathLst>
                    <a:path w="208" h="2747">
                      <a:moveTo>
                        <a:pt x="9" y="0"/>
                      </a:moveTo>
                      <a:lnTo>
                        <a:pt x="0" y="2744"/>
                      </a:lnTo>
                      <a:lnTo>
                        <a:pt x="199" y="2747"/>
                      </a:lnTo>
                      <a:lnTo>
                        <a:pt x="208" y="3"/>
                      </a:lnTo>
                      <a:lnTo>
                        <a:pt x="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a:bodyPr>
                <a:lstStyle/>
                <a:p>
                  <a:endParaRPr lang="en-US" sz="1350"/>
                </a:p>
              </p:txBody>
            </p:sp>
            <p:sp>
              <p:nvSpPr>
                <p:cNvPr id="464" name="Freeform 332">
                  <a:extLst>
                    <a:ext uri="{FF2B5EF4-FFF2-40B4-BE49-F238E27FC236}">
                      <a16:creationId xmlns:a16="http://schemas.microsoft.com/office/drawing/2014/main" id="{120C26A5-30A2-7049-A4B9-3425B7662B14}"/>
                    </a:ext>
                  </a:extLst>
                </p:cNvPr>
                <p:cNvSpPr>
                  <a:spLocks/>
                </p:cNvSpPr>
                <p:nvPr/>
              </p:nvSpPr>
              <p:spPr bwMode="auto">
                <a:xfrm>
                  <a:off x="1338041" y="4381631"/>
                  <a:ext cx="98852" cy="71531"/>
                </a:xfrm>
                <a:custGeom>
                  <a:avLst/>
                  <a:gdLst>
                    <a:gd name="T0" fmla="*/ 199 w 199"/>
                    <a:gd name="T1" fmla="*/ 144 h 144"/>
                    <a:gd name="T2" fmla="*/ 0 w 199"/>
                    <a:gd name="T3" fmla="*/ 142 h 144"/>
                    <a:gd name="T4" fmla="*/ 0 w 199"/>
                    <a:gd name="T5" fmla="*/ 0 h 144"/>
                    <a:gd name="T6" fmla="*/ 199 w 199"/>
                    <a:gd name="T7" fmla="*/ 0 h 144"/>
                    <a:gd name="T8" fmla="*/ 199 w 199"/>
                    <a:gd name="T9" fmla="*/ 144 h 144"/>
                  </a:gdLst>
                  <a:ahLst/>
                  <a:cxnLst>
                    <a:cxn ang="0">
                      <a:pos x="T0" y="T1"/>
                    </a:cxn>
                    <a:cxn ang="0">
                      <a:pos x="T2" y="T3"/>
                    </a:cxn>
                    <a:cxn ang="0">
                      <a:pos x="T4" y="T5"/>
                    </a:cxn>
                    <a:cxn ang="0">
                      <a:pos x="T6" y="T7"/>
                    </a:cxn>
                    <a:cxn ang="0">
                      <a:pos x="T8" y="T9"/>
                    </a:cxn>
                  </a:cxnLst>
                  <a:rect l="0" t="0" r="r" b="b"/>
                  <a:pathLst>
                    <a:path w="199" h="144">
                      <a:moveTo>
                        <a:pt x="199" y="144"/>
                      </a:moveTo>
                      <a:lnTo>
                        <a:pt x="0" y="142"/>
                      </a:lnTo>
                      <a:lnTo>
                        <a:pt x="0" y="0"/>
                      </a:lnTo>
                      <a:lnTo>
                        <a:pt x="199" y="0"/>
                      </a:lnTo>
                      <a:lnTo>
                        <a:pt x="199" y="144"/>
                      </a:lnTo>
                      <a:close/>
                    </a:path>
                  </a:pathLst>
                </a:custGeom>
                <a:solidFill>
                  <a:srgbClr val="D3D3D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US" sz="1350"/>
                </a:p>
              </p:txBody>
            </p:sp>
            <p:sp>
              <p:nvSpPr>
                <p:cNvPr id="465" name="Freeform 333">
                  <a:extLst>
                    <a:ext uri="{FF2B5EF4-FFF2-40B4-BE49-F238E27FC236}">
                      <a16:creationId xmlns:a16="http://schemas.microsoft.com/office/drawing/2014/main" id="{103290CD-7319-BD48-A5B5-BAA453043FC0}"/>
                    </a:ext>
                  </a:extLst>
                </p:cNvPr>
                <p:cNvSpPr>
                  <a:spLocks/>
                </p:cNvSpPr>
                <p:nvPr/>
              </p:nvSpPr>
              <p:spPr bwMode="auto">
                <a:xfrm>
                  <a:off x="1338041" y="4381631"/>
                  <a:ext cx="98852" cy="71531"/>
                </a:xfrm>
                <a:custGeom>
                  <a:avLst/>
                  <a:gdLst>
                    <a:gd name="T0" fmla="*/ 199 w 199"/>
                    <a:gd name="T1" fmla="*/ 144 h 144"/>
                    <a:gd name="T2" fmla="*/ 0 w 199"/>
                    <a:gd name="T3" fmla="*/ 142 h 144"/>
                    <a:gd name="T4" fmla="*/ 0 w 199"/>
                    <a:gd name="T5" fmla="*/ 0 h 144"/>
                    <a:gd name="T6" fmla="*/ 199 w 199"/>
                    <a:gd name="T7" fmla="*/ 0 h 144"/>
                    <a:gd name="T8" fmla="*/ 199 w 199"/>
                    <a:gd name="T9" fmla="*/ 144 h 144"/>
                  </a:gdLst>
                  <a:ahLst/>
                  <a:cxnLst>
                    <a:cxn ang="0">
                      <a:pos x="T0" y="T1"/>
                    </a:cxn>
                    <a:cxn ang="0">
                      <a:pos x="T2" y="T3"/>
                    </a:cxn>
                    <a:cxn ang="0">
                      <a:pos x="T4" y="T5"/>
                    </a:cxn>
                    <a:cxn ang="0">
                      <a:pos x="T6" y="T7"/>
                    </a:cxn>
                    <a:cxn ang="0">
                      <a:pos x="T8" y="T9"/>
                    </a:cxn>
                  </a:cxnLst>
                  <a:rect l="0" t="0" r="r" b="b"/>
                  <a:pathLst>
                    <a:path w="199" h="144">
                      <a:moveTo>
                        <a:pt x="199" y="144"/>
                      </a:moveTo>
                      <a:lnTo>
                        <a:pt x="0" y="142"/>
                      </a:lnTo>
                      <a:lnTo>
                        <a:pt x="0" y="0"/>
                      </a:lnTo>
                      <a:lnTo>
                        <a:pt x="199" y="0"/>
                      </a:lnTo>
                      <a:lnTo>
                        <a:pt x="199" y="14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US" sz="1350"/>
                </a:p>
              </p:txBody>
            </p:sp>
            <p:sp>
              <p:nvSpPr>
                <p:cNvPr id="466" name="Freeform 334">
                  <a:extLst>
                    <a:ext uri="{FF2B5EF4-FFF2-40B4-BE49-F238E27FC236}">
                      <a16:creationId xmlns:a16="http://schemas.microsoft.com/office/drawing/2014/main" id="{91B546C7-3027-8742-A2FF-065BFC142B5D}"/>
                    </a:ext>
                  </a:extLst>
                </p:cNvPr>
                <p:cNvSpPr>
                  <a:spLocks/>
                </p:cNvSpPr>
                <p:nvPr/>
              </p:nvSpPr>
              <p:spPr bwMode="auto">
                <a:xfrm>
                  <a:off x="1337047" y="4478992"/>
                  <a:ext cx="98852" cy="24837"/>
                </a:xfrm>
                <a:custGeom>
                  <a:avLst/>
                  <a:gdLst>
                    <a:gd name="T0" fmla="*/ 199 w 199"/>
                    <a:gd name="T1" fmla="*/ 50 h 50"/>
                    <a:gd name="T2" fmla="*/ 0 w 199"/>
                    <a:gd name="T3" fmla="*/ 48 h 50"/>
                    <a:gd name="T4" fmla="*/ 2 w 199"/>
                    <a:gd name="T5" fmla="*/ 0 h 50"/>
                    <a:gd name="T6" fmla="*/ 199 w 199"/>
                    <a:gd name="T7" fmla="*/ 0 h 50"/>
                    <a:gd name="T8" fmla="*/ 199 w 199"/>
                    <a:gd name="T9" fmla="*/ 50 h 50"/>
                  </a:gdLst>
                  <a:ahLst/>
                  <a:cxnLst>
                    <a:cxn ang="0">
                      <a:pos x="T0" y="T1"/>
                    </a:cxn>
                    <a:cxn ang="0">
                      <a:pos x="T2" y="T3"/>
                    </a:cxn>
                    <a:cxn ang="0">
                      <a:pos x="T4" y="T5"/>
                    </a:cxn>
                    <a:cxn ang="0">
                      <a:pos x="T6" y="T7"/>
                    </a:cxn>
                    <a:cxn ang="0">
                      <a:pos x="T8" y="T9"/>
                    </a:cxn>
                  </a:cxnLst>
                  <a:rect l="0" t="0" r="r" b="b"/>
                  <a:pathLst>
                    <a:path w="199" h="50">
                      <a:moveTo>
                        <a:pt x="199" y="50"/>
                      </a:moveTo>
                      <a:lnTo>
                        <a:pt x="0" y="48"/>
                      </a:lnTo>
                      <a:lnTo>
                        <a:pt x="2" y="0"/>
                      </a:lnTo>
                      <a:lnTo>
                        <a:pt x="199" y="0"/>
                      </a:lnTo>
                      <a:lnTo>
                        <a:pt x="199" y="50"/>
                      </a:lnTo>
                      <a:close/>
                    </a:path>
                  </a:pathLst>
                </a:custGeom>
                <a:solidFill>
                  <a:srgbClr val="D3D3D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US" sz="1350"/>
                </a:p>
              </p:txBody>
            </p:sp>
            <p:sp>
              <p:nvSpPr>
                <p:cNvPr id="467" name="Freeform 335">
                  <a:extLst>
                    <a:ext uri="{FF2B5EF4-FFF2-40B4-BE49-F238E27FC236}">
                      <a16:creationId xmlns:a16="http://schemas.microsoft.com/office/drawing/2014/main" id="{0F5CE310-097C-7F48-B232-1749486FBB0F}"/>
                    </a:ext>
                  </a:extLst>
                </p:cNvPr>
                <p:cNvSpPr>
                  <a:spLocks/>
                </p:cNvSpPr>
                <p:nvPr/>
              </p:nvSpPr>
              <p:spPr bwMode="auto">
                <a:xfrm>
                  <a:off x="1337047" y="4478992"/>
                  <a:ext cx="98852" cy="24837"/>
                </a:xfrm>
                <a:custGeom>
                  <a:avLst/>
                  <a:gdLst>
                    <a:gd name="T0" fmla="*/ 199 w 199"/>
                    <a:gd name="T1" fmla="*/ 50 h 50"/>
                    <a:gd name="T2" fmla="*/ 0 w 199"/>
                    <a:gd name="T3" fmla="*/ 48 h 50"/>
                    <a:gd name="T4" fmla="*/ 2 w 199"/>
                    <a:gd name="T5" fmla="*/ 0 h 50"/>
                    <a:gd name="T6" fmla="*/ 199 w 199"/>
                    <a:gd name="T7" fmla="*/ 0 h 50"/>
                    <a:gd name="T8" fmla="*/ 199 w 199"/>
                    <a:gd name="T9" fmla="*/ 50 h 50"/>
                  </a:gdLst>
                  <a:ahLst/>
                  <a:cxnLst>
                    <a:cxn ang="0">
                      <a:pos x="T0" y="T1"/>
                    </a:cxn>
                    <a:cxn ang="0">
                      <a:pos x="T2" y="T3"/>
                    </a:cxn>
                    <a:cxn ang="0">
                      <a:pos x="T4" y="T5"/>
                    </a:cxn>
                    <a:cxn ang="0">
                      <a:pos x="T6" y="T7"/>
                    </a:cxn>
                    <a:cxn ang="0">
                      <a:pos x="T8" y="T9"/>
                    </a:cxn>
                  </a:cxnLst>
                  <a:rect l="0" t="0" r="r" b="b"/>
                  <a:pathLst>
                    <a:path w="199" h="50">
                      <a:moveTo>
                        <a:pt x="199" y="50"/>
                      </a:moveTo>
                      <a:lnTo>
                        <a:pt x="0" y="48"/>
                      </a:lnTo>
                      <a:lnTo>
                        <a:pt x="2" y="0"/>
                      </a:lnTo>
                      <a:lnTo>
                        <a:pt x="199" y="0"/>
                      </a:lnTo>
                      <a:lnTo>
                        <a:pt x="199" y="5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US" sz="1350"/>
                </a:p>
              </p:txBody>
            </p:sp>
            <p:sp>
              <p:nvSpPr>
                <p:cNvPr id="468" name="Rectangle 336">
                  <a:extLst>
                    <a:ext uri="{FF2B5EF4-FFF2-40B4-BE49-F238E27FC236}">
                      <a16:creationId xmlns:a16="http://schemas.microsoft.com/office/drawing/2014/main" id="{FB4F54E2-45ED-3448-9590-16AA6AC44FF0}"/>
                    </a:ext>
                  </a:extLst>
                </p:cNvPr>
                <p:cNvSpPr>
                  <a:spLocks noChangeArrowheads="1"/>
                </p:cNvSpPr>
                <p:nvPr/>
              </p:nvSpPr>
              <p:spPr bwMode="auto">
                <a:xfrm>
                  <a:off x="1334564" y="5465519"/>
                  <a:ext cx="98852" cy="26824"/>
                </a:xfrm>
                <a:prstGeom prst="rect">
                  <a:avLst/>
                </a:prstGeom>
                <a:solidFill>
                  <a:srgbClr val="D3D3D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US" sz="1350"/>
                </a:p>
              </p:txBody>
            </p:sp>
            <p:sp>
              <p:nvSpPr>
                <p:cNvPr id="469" name="Rectangle 337">
                  <a:extLst>
                    <a:ext uri="{FF2B5EF4-FFF2-40B4-BE49-F238E27FC236}">
                      <a16:creationId xmlns:a16="http://schemas.microsoft.com/office/drawing/2014/main" id="{12480409-8712-C745-A4D2-9D5BBA811290}"/>
                    </a:ext>
                  </a:extLst>
                </p:cNvPr>
                <p:cNvSpPr>
                  <a:spLocks noChangeArrowheads="1"/>
                </p:cNvSpPr>
                <p:nvPr/>
              </p:nvSpPr>
              <p:spPr bwMode="auto">
                <a:xfrm>
                  <a:off x="1334564" y="5465519"/>
                  <a:ext cx="98852" cy="26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US" sz="1350"/>
                </a:p>
              </p:txBody>
            </p:sp>
            <p:sp>
              <p:nvSpPr>
                <p:cNvPr id="470" name="Freeform 338">
                  <a:extLst>
                    <a:ext uri="{FF2B5EF4-FFF2-40B4-BE49-F238E27FC236}">
                      <a16:creationId xmlns:a16="http://schemas.microsoft.com/office/drawing/2014/main" id="{1B0F7759-FD9E-B943-A14D-AD5D78C3B95E}"/>
                    </a:ext>
                  </a:extLst>
                </p:cNvPr>
                <p:cNvSpPr>
                  <a:spLocks/>
                </p:cNvSpPr>
                <p:nvPr/>
              </p:nvSpPr>
              <p:spPr bwMode="auto">
                <a:xfrm>
                  <a:off x="1349963" y="4757167"/>
                  <a:ext cx="71531" cy="247874"/>
                </a:xfrm>
                <a:custGeom>
                  <a:avLst/>
                  <a:gdLst>
                    <a:gd name="T0" fmla="*/ 60 w 61"/>
                    <a:gd name="T1" fmla="*/ 106 h 211"/>
                    <a:gd name="T2" fmla="*/ 30 w 61"/>
                    <a:gd name="T3" fmla="*/ 211 h 211"/>
                    <a:gd name="T4" fmla="*/ 0 w 61"/>
                    <a:gd name="T5" fmla="*/ 105 h 211"/>
                    <a:gd name="T6" fmla="*/ 30 w 61"/>
                    <a:gd name="T7" fmla="*/ 0 h 211"/>
                    <a:gd name="T8" fmla="*/ 60 w 61"/>
                    <a:gd name="T9" fmla="*/ 106 h 211"/>
                  </a:gdLst>
                  <a:ahLst/>
                  <a:cxnLst>
                    <a:cxn ang="0">
                      <a:pos x="T0" y="T1"/>
                    </a:cxn>
                    <a:cxn ang="0">
                      <a:pos x="T2" y="T3"/>
                    </a:cxn>
                    <a:cxn ang="0">
                      <a:pos x="T4" y="T5"/>
                    </a:cxn>
                    <a:cxn ang="0">
                      <a:pos x="T6" y="T7"/>
                    </a:cxn>
                    <a:cxn ang="0">
                      <a:pos x="T8" y="T9"/>
                    </a:cxn>
                  </a:cxnLst>
                  <a:rect l="0" t="0" r="r" b="b"/>
                  <a:pathLst>
                    <a:path w="61" h="211">
                      <a:moveTo>
                        <a:pt x="60" y="106"/>
                      </a:moveTo>
                      <a:cubicBezTo>
                        <a:pt x="60" y="164"/>
                        <a:pt x="47" y="211"/>
                        <a:pt x="30" y="211"/>
                      </a:cubicBezTo>
                      <a:cubicBezTo>
                        <a:pt x="13" y="211"/>
                        <a:pt x="0" y="163"/>
                        <a:pt x="0" y="105"/>
                      </a:cubicBezTo>
                      <a:cubicBezTo>
                        <a:pt x="0" y="47"/>
                        <a:pt x="14" y="0"/>
                        <a:pt x="30" y="0"/>
                      </a:cubicBezTo>
                      <a:cubicBezTo>
                        <a:pt x="47" y="1"/>
                        <a:pt x="61" y="48"/>
                        <a:pt x="60" y="106"/>
                      </a:cubicBezTo>
                    </a:path>
                  </a:pathLst>
                </a:custGeom>
                <a:solidFill>
                  <a:srgbClr val="FF811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fontScale="70000" lnSpcReduction="20000"/>
                </a:bodyPr>
                <a:lstStyle/>
                <a:p>
                  <a:endParaRPr lang="en-US" sz="1350"/>
                </a:p>
              </p:txBody>
            </p:sp>
            <p:sp>
              <p:nvSpPr>
                <p:cNvPr id="471" name="Freeform 339">
                  <a:extLst>
                    <a:ext uri="{FF2B5EF4-FFF2-40B4-BE49-F238E27FC236}">
                      <a16:creationId xmlns:a16="http://schemas.microsoft.com/office/drawing/2014/main" id="{17D18443-459D-C94A-A929-79520ADC6A12}"/>
                    </a:ext>
                  </a:extLst>
                </p:cNvPr>
                <p:cNvSpPr>
                  <a:spLocks/>
                </p:cNvSpPr>
                <p:nvPr/>
              </p:nvSpPr>
              <p:spPr bwMode="auto">
                <a:xfrm>
                  <a:off x="1333570" y="5522645"/>
                  <a:ext cx="99845" cy="59112"/>
                </a:xfrm>
                <a:custGeom>
                  <a:avLst/>
                  <a:gdLst>
                    <a:gd name="T0" fmla="*/ 199 w 201"/>
                    <a:gd name="T1" fmla="*/ 119 h 119"/>
                    <a:gd name="T2" fmla="*/ 0 w 201"/>
                    <a:gd name="T3" fmla="*/ 119 h 119"/>
                    <a:gd name="T4" fmla="*/ 2 w 201"/>
                    <a:gd name="T5" fmla="*/ 0 h 119"/>
                    <a:gd name="T6" fmla="*/ 201 w 201"/>
                    <a:gd name="T7" fmla="*/ 0 h 119"/>
                    <a:gd name="T8" fmla="*/ 199 w 201"/>
                    <a:gd name="T9" fmla="*/ 119 h 119"/>
                  </a:gdLst>
                  <a:ahLst/>
                  <a:cxnLst>
                    <a:cxn ang="0">
                      <a:pos x="T0" y="T1"/>
                    </a:cxn>
                    <a:cxn ang="0">
                      <a:pos x="T2" y="T3"/>
                    </a:cxn>
                    <a:cxn ang="0">
                      <a:pos x="T4" y="T5"/>
                    </a:cxn>
                    <a:cxn ang="0">
                      <a:pos x="T6" y="T7"/>
                    </a:cxn>
                    <a:cxn ang="0">
                      <a:pos x="T8" y="T9"/>
                    </a:cxn>
                  </a:cxnLst>
                  <a:rect l="0" t="0" r="r" b="b"/>
                  <a:pathLst>
                    <a:path w="201" h="119">
                      <a:moveTo>
                        <a:pt x="199" y="119"/>
                      </a:moveTo>
                      <a:lnTo>
                        <a:pt x="0" y="119"/>
                      </a:lnTo>
                      <a:lnTo>
                        <a:pt x="2" y="0"/>
                      </a:lnTo>
                      <a:lnTo>
                        <a:pt x="201" y="0"/>
                      </a:lnTo>
                      <a:lnTo>
                        <a:pt x="199" y="119"/>
                      </a:lnTo>
                      <a:close/>
                    </a:path>
                  </a:pathLst>
                </a:custGeom>
                <a:solidFill>
                  <a:srgbClr val="D3D3D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US" sz="1350"/>
                </a:p>
              </p:txBody>
            </p:sp>
            <p:sp>
              <p:nvSpPr>
                <p:cNvPr id="472" name="Freeform 340">
                  <a:extLst>
                    <a:ext uri="{FF2B5EF4-FFF2-40B4-BE49-F238E27FC236}">
                      <a16:creationId xmlns:a16="http://schemas.microsoft.com/office/drawing/2014/main" id="{A480CBC9-A574-604F-B1C5-16980BAB62EA}"/>
                    </a:ext>
                  </a:extLst>
                </p:cNvPr>
                <p:cNvSpPr>
                  <a:spLocks/>
                </p:cNvSpPr>
                <p:nvPr/>
              </p:nvSpPr>
              <p:spPr bwMode="auto">
                <a:xfrm>
                  <a:off x="1333570" y="5522645"/>
                  <a:ext cx="99845" cy="59112"/>
                </a:xfrm>
                <a:custGeom>
                  <a:avLst/>
                  <a:gdLst>
                    <a:gd name="T0" fmla="*/ 199 w 201"/>
                    <a:gd name="T1" fmla="*/ 119 h 119"/>
                    <a:gd name="T2" fmla="*/ 0 w 201"/>
                    <a:gd name="T3" fmla="*/ 119 h 119"/>
                    <a:gd name="T4" fmla="*/ 2 w 201"/>
                    <a:gd name="T5" fmla="*/ 0 h 119"/>
                    <a:gd name="T6" fmla="*/ 201 w 201"/>
                    <a:gd name="T7" fmla="*/ 0 h 119"/>
                    <a:gd name="T8" fmla="*/ 199 w 201"/>
                    <a:gd name="T9" fmla="*/ 119 h 119"/>
                  </a:gdLst>
                  <a:ahLst/>
                  <a:cxnLst>
                    <a:cxn ang="0">
                      <a:pos x="T0" y="T1"/>
                    </a:cxn>
                    <a:cxn ang="0">
                      <a:pos x="T2" y="T3"/>
                    </a:cxn>
                    <a:cxn ang="0">
                      <a:pos x="T4" y="T5"/>
                    </a:cxn>
                    <a:cxn ang="0">
                      <a:pos x="T6" y="T7"/>
                    </a:cxn>
                    <a:cxn ang="0">
                      <a:pos x="T8" y="T9"/>
                    </a:cxn>
                  </a:cxnLst>
                  <a:rect l="0" t="0" r="r" b="b"/>
                  <a:pathLst>
                    <a:path w="201" h="119">
                      <a:moveTo>
                        <a:pt x="199" y="119"/>
                      </a:moveTo>
                      <a:lnTo>
                        <a:pt x="0" y="119"/>
                      </a:lnTo>
                      <a:lnTo>
                        <a:pt x="2" y="0"/>
                      </a:lnTo>
                      <a:lnTo>
                        <a:pt x="201" y="0"/>
                      </a:lnTo>
                      <a:lnTo>
                        <a:pt x="199" y="11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US" sz="1350"/>
                </a:p>
              </p:txBody>
            </p:sp>
            <p:sp>
              <p:nvSpPr>
                <p:cNvPr id="473" name="Freeform 341">
                  <a:extLst>
                    <a:ext uri="{FF2B5EF4-FFF2-40B4-BE49-F238E27FC236}">
                      <a16:creationId xmlns:a16="http://schemas.microsoft.com/office/drawing/2014/main" id="{9263CE85-7699-354D-93CF-E7560E22998C}"/>
                    </a:ext>
                  </a:extLst>
                </p:cNvPr>
                <p:cNvSpPr>
                  <a:spLocks/>
                </p:cNvSpPr>
                <p:nvPr/>
              </p:nvSpPr>
              <p:spPr bwMode="auto">
                <a:xfrm>
                  <a:off x="1338041" y="4259432"/>
                  <a:ext cx="46197" cy="122198"/>
                </a:xfrm>
                <a:custGeom>
                  <a:avLst/>
                  <a:gdLst>
                    <a:gd name="T0" fmla="*/ 0 w 93"/>
                    <a:gd name="T1" fmla="*/ 0 h 246"/>
                    <a:gd name="T2" fmla="*/ 0 w 93"/>
                    <a:gd name="T3" fmla="*/ 246 h 246"/>
                    <a:gd name="T4" fmla="*/ 0 w 93"/>
                    <a:gd name="T5" fmla="*/ 0 h 246"/>
                    <a:gd name="T6" fmla="*/ 93 w 93"/>
                    <a:gd name="T7" fmla="*/ 0 h 246"/>
                    <a:gd name="T8" fmla="*/ 93 w 93"/>
                    <a:gd name="T9" fmla="*/ 0 h 246"/>
                    <a:gd name="T10" fmla="*/ 0 w 93"/>
                    <a:gd name="T11" fmla="*/ 0 h 246"/>
                  </a:gdLst>
                  <a:ahLst/>
                  <a:cxnLst>
                    <a:cxn ang="0">
                      <a:pos x="T0" y="T1"/>
                    </a:cxn>
                    <a:cxn ang="0">
                      <a:pos x="T2" y="T3"/>
                    </a:cxn>
                    <a:cxn ang="0">
                      <a:pos x="T4" y="T5"/>
                    </a:cxn>
                    <a:cxn ang="0">
                      <a:pos x="T6" y="T7"/>
                    </a:cxn>
                    <a:cxn ang="0">
                      <a:pos x="T8" y="T9"/>
                    </a:cxn>
                    <a:cxn ang="0">
                      <a:pos x="T10" y="T11"/>
                    </a:cxn>
                  </a:cxnLst>
                  <a:rect l="0" t="0" r="r" b="b"/>
                  <a:pathLst>
                    <a:path w="93" h="246">
                      <a:moveTo>
                        <a:pt x="0" y="0"/>
                      </a:moveTo>
                      <a:lnTo>
                        <a:pt x="0" y="246"/>
                      </a:lnTo>
                      <a:lnTo>
                        <a:pt x="0" y="0"/>
                      </a:lnTo>
                      <a:lnTo>
                        <a:pt x="93" y="0"/>
                      </a:lnTo>
                      <a:lnTo>
                        <a:pt x="93" y="0"/>
                      </a:lnTo>
                      <a:lnTo>
                        <a:pt x="0" y="0"/>
                      </a:lnTo>
                      <a:close/>
                    </a:path>
                  </a:pathLst>
                </a:custGeom>
                <a:solidFill>
                  <a:srgbClr val="25BD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US" sz="1350"/>
                </a:p>
              </p:txBody>
            </p:sp>
            <p:sp>
              <p:nvSpPr>
                <p:cNvPr id="474" name="Freeform 342">
                  <a:extLst>
                    <a:ext uri="{FF2B5EF4-FFF2-40B4-BE49-F238E27FC236}">
                      <a16:creationId xmlns:a16="http://schemas.microsoft.com/office/drawing/2014/main" id="{7E8122D9-0662-8C41-AC69-AB6B7EFB80EE}"/>
                    </a:ext>
                  </a:extLst>
                </p:cNvPr>
                <p:cNvSpPr>
                  <a:spLocks/>
                </p:cNvSpPr>
                <p:nvPr/>
              </p:nvSpPr>
              <p:spPr bwMode="auto">
                <a:xfrm>
                  <a:off x="1338041" y="4259432"/>
                  <a:ext cx="46197" cy="122198"/>
                </a:xfrm>
                <a:custGeom>
                  <a:avLst/>
                  <a:gdLst>
                    <a:gd name="T0" fmla="*/ 0 w 93"/>
                    <a:gd name="T1" fmla="*/ 0 h 246"/>
                    <a:gd name="T2" fmla="*/ 0 w 93"/>
                    <a:gd name="T3" fmla="*/ 246 h 246"/>
                    <a:gd name="T4" fmla="*/ 0 w 93"/>
                    <a:gd name="T5" fmla="*/ 0 h 246"/>
                    <a:gd name="T6" fmla="*/ 93 w 93"/>
                    <a:gd name="T7" fmla="*/ 0 h 246"/>
                    <a:gd name="T8" fmla="*/ 93 w 93"/>
                    <a:gd name="T9" fmla="*/ 0 h 246"/>
                    <a:gd name="T10" fmla="*/ 0 w 93"/>
                    <a:gd name="T11" fmla="*/ 0 h 246"/>
                  </a:gdLst>
                  <a:ahLst/>
                  <a:cxnLst>
                    <a:cxn ang="0">
                      <a:pos x="T0" y="T1"/>
                    </a:cxn>
                    <a:cxn ang="0">
                      <a:pos x="T2" y="T3"/>
                    </a:cxn>
                    <a:cxn ang="0">
                      <a:pos x="T4" y="T5"/>
                    </a:cxn>
                    <a:cxn ang="0">
                      <a:pos x="T6" y="T7"/>
                    </a:cxn>
                    <a:cxn ang="0">
                      <a:pos x="T8" y="T9"/>
                    </a:cxn>
                    <a:cxn ang="0">
                      <a:pos x="T10" y="T11"/>
                    </a:cxn>
                  </a:cxnLst>
                  <a:rect l="0" t="0" r="r" b="b"/>
                  <a:pathLst>
                    <a:path w="93" h="246">
                      <a:moveTo>
                        <a:pt x="0" y="0"/>
                      </a:moveTo>
                      <a:lnTo>
                        <a:pt x="0" y="246"/>
                      </a:lnTo>
                      <a:lnTo>
                        <a:pt x="0" y="0"/>
                      </a:lnTo>
                      <a:lnTo>
                        <a:pt x="93" y="0"/>
                      </a:lnTo>
                      <a:lnTo>
                        <a:pt x="93"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US" sz="1350"/>
                </a:p>
              </p:txBody>
            </p:sp>
            <p:sp>
              <p:nvSpPr>
                <p:cNvPr id="475" name="Freeform 345">
                  <a:extLst>
                    <a:ext uri="{FF2B5EF4-FFF2-40B4-BE49-F238E27FC236}">
                      <a16:creationId xmlns:a16="http://schemas.microsoft.com/office/drawing/2014/main" id="{19A6BE36-AC5E-C446-AEDC-B7C24543989A}"/>
                    </a:ext>
                  </a:extLst>
                </p:cNvPr>
                <p:cNvSpPr>
                  <a:spLocks/>
                </p:cNvSpPr>
                <p:nvPr/>
              </p:nvSpPr>
              <p:spPr bwMode="auto">
                <a:xfrm>
                  <a:off x="1338041" y="4381631"/>
                  <a:ext cx="46197" cy="70537"/>
                </a:xfrm>
                <a:custGeom>
                  <a:avLst/>
                  <a:gdLst>
                    <a:gd name="T0" fmla="*/ 0 w 93"/>
                    <a:gd name="T1" fmla="*/ 0 h 142"/>
                    <a:gd name="T2" fmla="*/ 0 w 93"/>
                    <a:gd name="T3" fmla="*/ 57 h 142"/>
                    <a:gd name="T4" fmla="*/ 0 w 93"/>
                    <a:gd name="T5" fmla="*/ 142 h 142"/>
                    <a:gd name="T6" fmla="*/ 90 w 93"/>
                    <a:gd name="T7" fmla="*/ 142 h 142"/>
                    <a:gd name="T8" fmla="*/ 93 w 93"/>
                    <a:gd name="T9" fmla="*/ 0 h 142"/>
                    <a:gd name="T10" fmla="*/ 0 w 93"/>
                    <a:gd name="T11" fmla="*/ 0 h 142"/>
                  </a:gdLst>
                  <a:ahLst/>
                  <a:cxnLst>
                    <a:cxn ang="0">
                      <a:pos x="T0" y="T1"/>
                    </a:cxn>
                    <a:cxn ang="0">
                      <a:pos x="T2" y="T3"/>
                    </a:cxn>
                    <a:cxn ang="0">
                      <a:pos x="T4" y="T5"/>
                    </a:cxn>
                    <a:cxn ang="0">
                      <a:pos x="T6" y="T7"/>
                    </a:cxn>
                    <a:cxn ang="0">
                      <a:pos x="T8" y="T9"/>
                    </a:cxn>
                    <a:cxn ang="0">
                      <a:pos x="T10" y="T11"/>
                    </a:cxn>
                  </a:cxnLst>
                  <a:rect l="0" t="0" r="r" b="b"/>
                  <a:pathLst>
                    <a:path w="93" h="142">
                      <a:moveTo>
                        <a:pt x="0" y="0"/>
                      </a:moveTo>
                      <a:lnTo>
                        <a:pt x="0" y="57"/>
                      </a:lnTo>
                      <a:lnTo>
                        <a:pt x="0" y="142"/>
                      </a:lnTo>
                      <a:lnTo>
                        <a:pt x="90" y="142"/>
                      </a:lnTo>
                      <a:lnTo>
                        <a:pt x="93"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US" sz="1350"/>
                </a:p>
              </p:txBody>
            </p:sp>
            <p:sp>
              <p:nvSpPr>
                <p:cNvPr id="476" name="Freeform 347">
                  <a:extLst>
                    <a:ext uri="{FF2B5EF4-FFF2-40B4-BE49-F238E27FC236}">
                      <a16:creationId xmlns:a16="http://schemas.microsoft.com/office/drawing/2014/main" id="{02F94CE6-8196-874F-A94E-4875CDF7280F}"/>
                    </a:ext>
                  </a:extLst>
                </p:cNvPr>
                <p:cNvSpPr>
                  <a:spLocks/>
                </p:cNvSpPr>
                <p:nvPr/>
              </p:nvSpPr>
              <p:spPr bwMode="auto">
                <a:xfrm>
                  <a:off x="1337047" y="4478992"/>
                  <a:ext cx="45700" cy="23844"/>
                </a:xfrm>
                <a:custGeom>
                  <a:avLst/>
                  <a:gdLst>
                    <a:gd name="T0" fmla="*/ 2 w 92"/>
                    <a:gd name="T1" fmla="*/ 0 h 48"/>
                    <a:gd name="T2" fmla="*/ 2 w 92"/>
                    <a:gd name="T3" fmla="*/ 17 h 48"/>
                    <a:gd name="T4" fmla="*/ 0 w 92"/>
                    <a:gd name="T5" fmla="*/ 48 h 48"/>
                    <a:gd name="T6" fmla="*/ 92 w 92"/>
                    <a:gd name="T7" fmla="*/ 48 h 48"/>
                    <a:gd name="T8" fmla="*/ 92 w 92"/>
                    <a:gd name="T9" fmla="*/ 0 h 48"/>
                    <a:gd name="T10" fmla="*/ 2 w 92"/>
                    <a:gd name="T11" fmla="*/ 0 h 48"/>
                  </a:gdLst>
                  <a:ahLst/>
                  <a:cxnLst>
                    <a:cxn ang="0">
                      <a:pos x="T0" y="T1"/>
                    </a:cxn>
                    <a:cxn ang="0">
                      <a:pos x="T2" y="T3"/>
                    </a:cxn>
                    <a:cxn ang="0">
                      <a:pos x="T4" y="T5"/>
                    </a:cxn>
                    <a:cxn ang="0">
                      <a:pos x="T6" y="T7"/>
                    </a:cxn>
                    <a:cxn ang="0">
                      <a:pos x="T8" y="T9"/>
                    </a:cxn>
                    <a:cxn ang="0">
                      <a:pos x="T10" y="T11"/>
                    </a:cxn>
                  </a:cxnLst>
                  <a:rect l="0" t="0" r="r" b="b"/>
                  <a:pathLst>
                    <a:path w="92" h="48">
                      <a:moveTo>
                        <a:pt x="2" y="0"/>
                      </a:moveTo>
                      <a:lnTo>
                        <a:pt x="2" y="17"/>
                      </a:lnTo>
                      <a:lnTo>
                        <a:pt x="0" y="48"/>
                      </a:lnTo>
                      <a:lnTo>
                        <a:pt x="92" y="48"/>
                      </a:lnTo>
                      <a:lnTo>
                        <a:pt x="92" y="0"/>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US" sz="1350"/>
                </a:p>
              </p:txBody>
            </p:sp>
            <p:sp>
              <p:nvSpPr>
                <p:cNvPr id="477" name="Rectangle 349">
                  <a:extLst>
                    <a:ext uri="{FF2B5EF4-FFF2-40B4-BE49-F238E27FC236}">
                      <a16:creationId xmlns:a16="http://schemas.microsoft.com/office/drawing/2014/main" id="{D0B6B062-5DA1-A748-B549-4FE00AE88EE8}"/>
                    </a:ext>
                  </a:extLst>
                </p:cNvPr>
                <p:cNvSpPr>
                  <a:spLocks noChangeArrowheads="1"/>
                </p:cNvSpPr>
                <p:nvPr/>
              </p:nvSpPr>
              <p:spPr bwMode="auto">
                <a:xfrm>
                  <a:off x="1334564" y="5465519"/>
                  <a:ext cx="44707" cy="26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US" sz="1350"/>
                </a:p>
              </p:txBody>
            </p:sp>
            <p:sp>
              <p:nvSpPr>
                <p:cNvPr id="478" name="Freeform 351">
                  <a:extLst>
                    <a:ext uri="{FF2B5EF4-FFF2-40B4-BE49-F238E27FC236}">
                      <a16:creationId xmlns:a16="http://schemas.microsoft.com/office/drawing/2014/main" id="{972D874C-4DEA-6846-8523-0D67F57B0D38}"/>
                    </a:ext>
                  </a:extLst>
                </p:cNvPr>
                <p:cNvSpPr>
                  <a:spLocks/>
                </p:cNvSpPr>
                <p:nvPr/>
              </p:nvSpPr>
              <p:spPr bwMode="auto">
                <a:xfrm>
                  <a:off x="1333570" y="5522645"/>
                  <a:ext cx="45700" cy="101335"/>
                </a:xfrm>
                <a:custGeom>
                  <a:avLst/>
                  <a:gdLst>
                    <a:gd name="T0" fmla="*/ 2 w 92"/>
                    <a:gd name="T1" fmla="*/ 0 h 204"/>
                    <a:gd name="T2" fmla="*/ 0 w 92"/>
                    <a:gd name="T3" fmla="*/ 201 h 204"/>
                    <a:gd name="T4" fmla="*/ 92 w 92"/>
                    <a:gd name="T5" fmla="*/ 204 h 204"/>
                    <a:gd name="T6" fmla="*/ 92 w 92"/>
                    <a:gd name="T7" fmla="*/ 119 h 204"/>
                    <a:gd name="T8" fmla="*/ 0 w 92"/>
                    <a:gd name="T9" fmla="*/ 119 h 204"/>
                    <a:gd name="T10" fmla="*/ 2 w 92"/>
                    <a:gd name="T11" fmla="*/ 0 h 204"/>
                  </a:gdLst>
                  <a:ahLst/>
                  <a:cxnLst>
                    <a:cxn ang="0">
                      <a:pos x="T0" y="T1"/>
                    </a:cxn>
                    <a:cxn ang="0">
                      <a:pos x="T2" y="T3"/>
                    </a:cxn>
                    <a:cxn ang="0">
                      <a:pos x="T4" y="T5"/>
                    </a:cxn>
                    <a:cxn ang="0">
                      <a:pos x="T6" y="T7"/>
                    </a:cxn>
                    <a:cxn ang="0">
                      <a:pos x="T8" y="T9"/>
                    </a:cxn>
                    <a:cxn ang="0">
                      <a:pos x="T10" y="T11"/>
                    </a:cxn>
                  </a:cxnLst>
                  <a:rect l="0" t="0" r="r" b="b"/>
                  <a:pathLst>
                    <a:path w="92" h="204">
                      <a:moveTo>
                        <a:pt x="2" y="0"/>
                      </a:moveTo>
                      <a:lnTo>
                        <a:pt x="0" y="201"/>
                      </a:lnTo>
                      <a:lnTo>
                        <a:pt x="92" y="204"/>
                      </a:lnTo>
                      <a:lnTo>
                        <a:pt x="92" y="119"/>
                      </a:lnTo>
                      <a:lnTo>
                        <a:pt x="0" y="119"/>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US" sz="1350"/>
                </a:p>
              </p:txBody>
            </p:sp>
            <p:sp>
              <p:nvSpPr>
                <p:cNvPr id="479" name="Freeform 355">
                  <a:extLst>
                    <a:ext uri="{FF2B5EF4-FFF2-40B4-BE49-F238E27FC236}">
                      <a16:creationId xmlns:a16="http://schemas.microsoft.com/office/drawing/2014/main" id="{13770C52-E8FD-CE46-BFCA-E422EB5AF651}"/>
                    </a:ext>
                  </a:extLst>
                </p:cNvPr>
                <p:cNvSpPr>
                  <a:spLocks/>
                </p:cNvSpPr>
                <p:nvPr/>
              </p:nvSpPr>
              <p:spPr bwMode="auto">
                <a:xfrm>
                  <a:off x="1333570" y="5522645"/>
                  <a:ext cx="45700" cy="59112"/>
                </a:xfrm>
                <a:custGeom>
                  <a:avLst/>
                  <a:gdLst>
                    <a:gd name="T0" fmla="*/ 2 w 92"/>
                    <a:gd name="T1" fmla="*/ 0 h 119"/>
                    <a:gd name="T2" fmla="*/ 2 w 92"/>
                    <a:gd name="T3" fmla="*/ 0 h 119"/>
                    <a:gd name="T4" fmla="*/ 0 w 92"/>
                    <a:gd name="T5" fmla="*/ 119 h 119"/>
                    <a:gd name="T6" fmla="*/ 92 w 92"/>
                    <a:gd name="T7" fmla="*/ 119 h 119"/>
                    <a:gd name="T8" fmla="*/ 92 w 92"/>
                    <a:gd name="T9" fmla="*/ 0 h 119"/>
                    <a:gd name="T10" fmla="*/ 2 w 92"/>
                    <a:gd name="T11" fmla="*/ 0 h 119"/>
                  </a:gdLst>
                  <a:ahLst/>
                  <a:cxnLst>
                    <a:cxn ang="0">
                      <a:pos x="T0" y="T1"/>
                    </a:cxn>
                    <a:cxn ang="0">
                      <a:pos x="T2" y="T3"/>
                    </a:cxn>
                    <a:cxn ang="0">
                      <a:pos x="T4" y="T5"/>
                    </a:cxn>
                    <a:cxn ang="0">
                      <a:pos x="T6" y="T7"/>
                    </a:cxn>
                    <a:cxn ang="0">
                      <a:pos x="T8" y="T9"/>
                    </a:cxn>
                    <a:cxn ang="0">
                      <a:pos x="T10" y="T11"/>
                    </a:cxn>
                  </a:cxnLst>
                  <a:rect l="0" t="0" r="r" b="b"/>
                  <a:pathLst>
                    <a:path w="92" h="119">
                      <a:moveTo>
                        <a:pt x="2" y="0"/>
                      </a:moveTo>
                      <a:lnTo>
                        <a:pt x="2" y="0"/>
                      </a:lnTo>
                      <a:lnTo>
                        <a:pt x="0" y="119"/>
                      </a:lnTo>
                      <a:lnTo>
                        <a:pt x="92" y="119"/>
                      </a:lnTo>
                      <a:lnTo>
                        <a:pt x="92" y="0"/>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US" sz="1350"/>
                </a:p>
              </p:txBody>
            </p:sp>
          </p:grpSp>
          <p:grpSp>
            <p:nvGrpSpPr>
              <p:cNvPr id="432" name="Group 431">
                <a:extLst>
                  <a:ext uri="{FF2B5EF4-FFF2-40B4-BE49-F238E27FC236}">
                    <a16:creationId xmlns:a16="http://schemas.microsoft.com/office/drawing/2014/main" id="{A47B15AB-BFA7-5C47-BB4D-FA2BBB2E84A8}"/>
                  </a:ext>
                </a:extLst>
              </p:cNvPr>
              <p:cNvGrpSpPr/>
              <p:nvPr/>
            </p:nvGrpSpPr>
            <p:grpSpPr>
              <a:xfrm>
                <a:off x="1837684" y="4632266"/>
                <a:ext cx="388949" cy="437753"/>
                <a:chOff x="2450244" y="5033355"/>
                <a:chExt cx="518598" cy="583671"/>
              </a:xfrm>
            </p:grpSpPr>
            <p:sp>
              <p:nvSpPr>
                <p:cNvPr id="433" name="Freeform 424">
                  <a:extLst>
                    <a:ext uri="{FF2B5EF4-FFF2-40B4-BE49-F238E27FC236}">
                      <a16:creationId xmlns:a16="http://schemas.microsoft.com/office/drawing/2014/main" id="{2236F3DF-ECAF-7C4F-9587-0E9FD4454213}"/>
                    </a:ext>
                  </a:extLst>
                </p:cNvPr>
                <p:cNvSpPr>
                  <a:spLocks/>
                </p:cNvSpPr>
                <p:nvPr/>
              </p:nvSpPr>
              <p:spPr bwMode="auto">
                <a:xfrm>
                  <a:off x="2529723" y="5436212"/>
                  <a:ext cx="352190" cy="180814"/>
                </a:xfrm>
                <a:custGeom>
                  <a:avLst/>
                  <a:gdLst>
                    <a:gd name="T0" fmla="*/ 223 w 300"/>
                    <a:gd name="T1" fmla="*/ 105 h 154"/>
                    <a:gd name="T2" fmla="*/ 203 w 300"/>
                    <a:gd name="T3" fmla="*/ 0 h 154"/>
                    <a:gd name="T4" fmla="*/ 150 w 300"/>
                    <a:gd name="T5" fmla="*/ 0 h 154"/>
                    <a:gd name="T6" fmla="*/ 97 w 300"/>
                    <a:gd name="T7" fmla="*/ 0 h 154"/>
                    <a:gd name="T8" fmla="*/ 77 w 300"/>
                    <a:gd name="T9" fmla="*/ 105 h 154"/>
                    <a:gd name="T10" fmla="*/ 0 w 300"/>
                    <a:gd name="T11" fmla="*/ 136 h 154"/>
                    <a:gd name="T12" fmla="*/ 0 w 300"/>
                    <a:gd name="T13" fmla="*/ 154 h 154"/>
                    <a:gd name="T14" fmla="*/ 150 w 300"/>
                    <a:gd name="T15" fmla="*/ 154 h 154"/>
                    <a:gd name="T16" fmla="*/ 300 w 300"/>
                    <a:gd name="T17" fmla="*/ 154 h 154"/>
                    <a:gd name="T18" fmla="*/ 300 w 300"/>
                    <a:gd name="T19" fmla="*/ 136 h 154"/>
                    <a:gd name="T20" fmla="*/ 223 w 300"/>
                    <a:gd name="T21" fmla="*/ 105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0" h="154">
                      <a:moveTo>
                        <a:pt x="223" y="105"/>
                      </a:moveTo>
                      <a:cubicBezTo>
                        <a:pt x="187" y="73"/>
                        <a:pt x="203" y="0"/>
                        <a:pt x="203" y="0"/>
                      </a:cubicBezTo>
                      <a:cubicBezTo>
                        <a:pt x="150" y="0"/>
                        <a:pt x="150" y="0"/>
                        <a:pt x="150" y="0"/>
                      </a:cubicBezTo>
                      <a:cubicBezTo>
                        <a:pt x="97" y="0"/>
                        <a:pt x="97" y="0"/>
                        <a:pt x="97" y="0"/>
                      </a:cubicBezTo>
                      <a:cubicBezTo>
                        <a:pt x="97" y="0"/>
                        <a:pt x="113" y="73"/>
                        <a:pt x="77" y="105"/>
                      </a:cubicBezTo>
                      <a:cubicBezTo>
                        <a:pt x="41" y="136"/>
                        <a:pt x="0" y="136"/>
                        <a:pt x="0" y="136"/>
                      </a:cubicBezTo>
                      <a:cubicBezTo>
                        <a:pt x="0" y="154"/>
                        <a:pt x="0" y="154"/>
                        <a:pt x="0" y="154"/>
                      </a:cubicBezTo>
                      <a:cubicBezTo>
                        <a:pt x="150" y="154"/>
                        <a:pt x="150" y="154"/>
                        <a:pt x="150" y="154"/>
                      </a:cubicBezTo>
                      <a:cubicBezTo>
                        <a:pt x="300" y="154"/>
                        <a:pt x="300" y="154"/>
                        <a:pt x="300" y="154"/>
                      </a:cubicBezTo>
                      <a:cubicBezTo>
                        <a:pt x="300" y="136"/>
                        <a:pt x="300" y="136"/>
                        <a:pt x="300" y="136"/>
                      </a:cubicBezTo>
                      <a:cubicBezTo>
                        <a:pt x="300" y="136"/>
                        <a:pt x="258" y="136"/>
                        <a:pt x="223" y="105"/>
                      </a:cubicBezTo>
                    </a:path>
                  </a:pathLst>
                </a:custGeom>
                <a:solidFill>
                  <a:schemeClr val="accent3">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fontScale="40000" lnSpcReduction="20000"/>
                </a:bodyPr>
                <a:lstStyle/>
                <a:p>
                  <a:endParaRPr lang="en-US" sz="1350"/>
                </a:p>
              </p:txBody>
            </p:sp>
            <p:sp>
              <p:nvSpPr>
                <p:cNvPr id="434" name="Freeform 425">
                  <a:extLst>
                    <a:ext uri="{FF2B5EF4-FFF2-40B4-BE49-F238E27FC236}">
                      <a16:creationId xmlns:a16="http://schemas.microsoft.com/office/drawing/2014/main" id="{EA1A683E-5A95-E241-8E90-4A57223E34A6}"/>
                    </a:ext>
                  </a:extLst>
                </p:cNvPr>
                <p:cNvSpPr>
                  <a:spLocks/>
                </p:cNvSpPr>
                <p:nvPr/>
              </p:nvSpPr>
              <p:spPr bwMode="auto">
                <a:xfrm>
                  <a:off x="2529723" y="5595666"/>
                  <a:ext cx="352190" cy="21360"/>
                </a:xfrm>
                <a:custGeom>
                  <a:avLst/>
                  <a:gdLst>
                    <a:gd name="T0" fmla="*/ 709 w 709"/>
                    <a:gd name="T1" fmla="*/ 0 h 43"/>
                    <a:gd name="T2" fmla="*/ 0 w 709"/>
                    <a:gd name="T3" fmla="*/ 0 h 43"/>
                    <a:gd name="T4" fmla="*/ 0 w 709"/>
                    <a:gd name="T5" fmla="*/ 0 h 43"/>
                    <a:gd name="T6" fmla="*/ 0 w 709"/>
                    <a:gd name="T7" fmla="*/ 43 h 43"/>
                    <a:gd name="T8" fmla="*/ 709 w 709"/>
                    <a:gd name="T9" fmla="*/ 43 h 43"/>
                    <a:gd name="T10" fmla="*/ 709 w 709"/>
                    <a:gd name="T11" fmla="*/ 0 h 43"/>
                    <a:gd name="T12" fmla="*/ 709 w 709"/>
                    <a:gd name="T13" fmla="*/ 0 h 43"/>
                  </a:gdLst>
                  <a:ahLst/>
                  <a:cxnLst>
                    <a:cxn ang="0">
                      <a:pos x="T0" y="T1"/>
                    </a:cxn>
                    <a:cxn ang="0">
                      <a:pos x="T2" y="T3"/>
                    </a:cxn>
                    <a:cxn ang="0">
                      <a:pos x="T4" y="T5"/>
                    </a:cxn>
                    <a:cxn ang="0">
                      <a:pos x="T6" y="T7"/>
                    </a:cxn>
                    <a:cxn ang="0">
                      <a:pos x="T8" y="T9"/>
                    </a:cxn>
                    <a:cxn ang="0">
                      <a:pos x="T10" y="T11"/>
                    </a:cxn>
                    <a:cxn ang="0">
                      <a:pos x="T12" y="T13"/>
                    </a:cxn>
                  </a:cxnLst>
                  <a:rect l="0" t="0" r="r" b="b"/>
                  <a:pathLst>
                    <a:path w="709" h="43">
                      <a:moveTo>
                        <a:pt x="709" y="0"/>
                      </a:moveTo>
                      <a:lnTo>
                        <a:pt x="0" y="0"/>
                      </a:lnTo>
                      <a:lnTo>
                        <a:pt x="0" y="0"/>
                      </a:lnTo>
                      <a:lnTo>
                        <a:pt x="0" y="43"/>
                      </a:lnTo>
                      <a:lnTo>
                        <a:pt x="709" y="43"/>
                      </a:lnTo>
                      <a:lnTo>
                        <a:pt x="709" y="0"/>
                      </a:lnTo>
                      <a:lnTo>
                        <a:pt x="709" y="0"/>
                      </a:ln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US" sz="1350"/>
                </a:p>
              </p:txBody>
            </p:sp>
            <p:sp>
              <p:nvSpPr>
                <p:cNvPr id="435" name="Freeform 426">
                  <a:extLst>
                    <a:ext uri="{FF2B5EF4-FFF2-40B4-BE49-F238E27FC236}">
                      <a16:creationId xmlns:a16="http://schemas.microsoft.com/office/drawing/2014/main" id="{58075EA2-3C2B-9D48-AD11-BC312D1B7192}"/>
                    </a:ext>
                  </a:extLst>
                </p:cNvPr>
                <p:cNvSpPr>
                  <a:spLocks/>
                </p:cNvSpPr>
                <p:nvPr/>
              </p:nvSpPr>
              <p:spPr bwMode="auto">
                <a:xfrm>
                  <a:off x="2529723" y="5595666"/>
                  <a:ext cx="352190" cy="21360"/>
                </a:xfrm>
                <a:custGeom>
                  <a:avLst/>
                  <a:gdLst>
                    <a:gd name="T0" fmla="*/ 709 w 709"/>
                    <a:gd name="T1" fmla="*/ 0 h 43"/>
                    <a:gd name="T2" fmla="*/ 0 w 709"/>
                    <a:gd name="T3" fmla="*/ 0 h 43"/>
                    <a:gd name="T4" fmla="*/ 0 w 709"/>
                    <a:gd name="T5" fmla="*/ 0 h 43"/>
                    <a:gd name="T6" fmla="*/ 0 w 709"/>
                    <a:gd name="T7" fmla="*/ 43 h 43"/>
                    <a:gd name="T8" fmla="*/ 709 w 709"/>
                    <a:gd name="T9" fmla="*/ 43 h 43"/>
                    <a:gd name="T10" fmla="*/ 709 w 709"/>
                    <a:gd name="T11" fmla="*/ 0 h 43"/>
                    <a:gd name="T12" fmla="*/ 709 w 709"/>
                    <a:gd name="T13" fmla="*/ 0 h 43"/>
                  </a:gdLst>
                  <a:ahLst/>
                  <a:cxnLst>
                    <a:cxn ang="0">
                      <a:pos x="T0" y="T1"/>
                    </a:cxn>
                    <a:cxn ang="0">
                      <a:pos x="T2" y="T3"/>
                    </a:cxn>
                    <a:cxn ang="0">
                      <a:pos x="T4" y="T5"/>
                    </a:cxn>
                    <a:cxn ang="0">
                      <a:pos x="T6" y="T7"/>
                    </a:cxn>
                    <a:cxn ang="0">
                      <a:pos x="T8" y="T9"/>
                    </a:cxn>
                    <a:cxn ang="0">
                      <a:pos x="T10" y="T11"/>
                    </a:cxn>
                    <a:cxn ang="0">
                      <a:pos x="T12" y="T13"/>
                    </a:cxn>
                  </a:cxnLst>
                  <a:rect l="0" t="0" r="r" b="b"/>
                  <a:pathLst>
                    <a:path w="709" h="43">
                      <a:moveTo>
                        <a:pt x="709" y="0"/>
                      </a:moveTo>
                      <a:lnTo>
                        <a:pt x="0" y="0"/>
                      </a:lnTo>
                      <a:lnTo>
                        <a:pt x="0" y="0"/>
                      </a:lnTo>
                      <a:lnTo>
                        <a:pt x="0" y="43"/>
                      </a:lnTo>
                      <a:lnTo>
                        <a:pt x="709" y="43"/>
                      </a:lnTo>
                      <a:lnTo>
                        <a:pt x="709" y="0"/>
                      </a:lnTo>
                      <a:lnTo>
                        <a:pt x="70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US" sz="1350"/>
                </a:p>
              </p:txBody>
            </p:sp>
            <p:sp>
              <p:nvSpPr>
                <p:cNvPr id="436" name="Freeform 427">
                  <a:extLst>
                    <a:ext uri="{FF2B5EF4-FFF2-40B4-BE49-F238E27FC236}">
                      <a16:creationId xmlns:a16="http://schemas.microsoft.com/office/drawing/2014/main" id="{F4B02C9E-2B3E-CD4B-ACC6-8CC0CBB3698C}"/>
                    </a:ext>
                  </a:extLst>
                </p:cNvPr>
                <p:cNvSpPr>
                  <a:spLocks/>
                </p:cNvSpPr>
                <p:nvPr/>
              </p:nvSpPr>
              <p:spPr bwMode="auto">
                <a:xfrm>
                  <a:off x="2450244" y="5033355"/>
                  <a:ext cx="518598" cy="487303"/>
                </a:xfrm>
                <a:custGeom>
                  <a:avLst/>
                  <a:gdLst>
                    <a:gd name="T0" fmla="*/ 442 w 442"/>
                    <a:gd name="T1" fmla="*/ 376 h 415"/>
                    <a:gd name="T2" fmla="*/ 403 w 442"/>
                    <a:gd name="T3" fmla="*/ 415 h 415"/>
                    <a:gd name="T4" fmla="*/ 39 w 442"/>
                    <a:gd name="T5" fmla="*/ 415 h 415"/>
                    <a:gd name="T6" fmla="*/ 0 w 442"/>
                    <a:gd name="T7" fmla="*/ 376 h 415"/>
                    <a:gd name="T8" fmla="*/ 0 w 442"/>
                    <a:gd name="T9" fmla="*/ 39 h 415"/>
                    <a:gd name="T10" fmla="*/ 39 w 442"/>
                    <a:gd name="T11" fmla="*/ 0 h 415"/>
                    <a:gd name="T12" fmla="*/ 403 w 442"/>
                    <a:gd name="T13" fmla="*/ 0 h 415"/>
                    <a:gd name="T14" fmla="*/ 442 w 442"/>
                    <a:gd name="T15" fmla="*/ 39 h 415"/>
                    <a:gd name="T16" fmla="*/ 442 w 442"/>
                    <a:gd name="T17" fmla="*/ 376 h 4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2" h="415">
                      <a:moveTo>
                        <a:pt x="442" y="376"/>
                      </a:moveTo>
                      <a:cubicBezTo>
                        <a:pt x="442" y="398"/>
                        <a:pt x="424" y="415"/>
                        <a:pt x="403" y="415"/>
                      </a:cubicBezTo>
                      <a:cubicBezTo>
                        <a:pt x="39" y="415"/>
                        <a:pt x="39" y="415"/>
                        <a:pt x="39" y="415"/>
                      </a:cubicBezTo>
                      <a:cubicBezTo>
                        <a:pt x="18" y="415"/>
                        <a:pt x="0" y="398"/>
                        <a:pt x="0" y="376"/>
                      </a:cubicBezTo>
                      <a:cubicBezTo>
                        <a:pt x="0" y="39"/>
                        <a:pt x="0" y="39"/>
                        <a:pt x="0" y="39"/>
                      </a:cubicBezTo>
                      <a:cubicBezTo>
                        <a:pt x="0" y="18"/>
                        <a:pt x="18" y="0"/>
                        <a:pt x="39" y="0"/>
                      </a:cubicBezTo>
                      <a:cubicBezTo>
                        <a:pt x="403" y="0"/>
                        <a:pt x="403" y="0"/>
                        <a:pt x="403" y="0"/>
                      </a:cubicBezTo>
                      <a:cubicBezTo>
                        <a:pt x="424" y="0"/>
                        <a:pt x="442" y="18"/>
                        <a:pt x="442" y="39"/>
                      </a:cubicBezTo>
                      <a:cubicBezTo>
                        <a:pt x="442" y="376"/>
                        <a:pt x="442" y="376"/>
                        <a:pt x="442" y="376"/>
                      </a:cubicBezTo>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a:bodyPr>
                <a:lstStyle/>
                <a:p>
                  <a:endParaRPr lang="en-US" sz="1350"/>
                </a:p>
              </p:txBody>
            </p:sp>
            <p:sp>
              <p:nvSpPr>
                <p:cNvPr id="437" name="Oval 428">
                  <a:extLst>
                    <a:ext uri="{FF2B5EF4-FFF2-40B4-BE49-F238E27FC236}">
                      <a16:creationId xmlns:a16="http://schemas.microsoft.com/office/drawing/2014/main" id="{A9D70E07-AE62-0742-A7B8-38A94D16F340}"/>
                    </a:ext>
                  </a:extLst>
                </p:cNvPr>
                <p:cNvSpPr>
                  <a:spLocks noChangeArrowheads="1"/>
                </p:cNvSpPr>
                <p:nvPr/>
              </p:nvSpPr>
              <p:spPr bwMode="auto">
                <a:xfrm>
                  <a:off x="2499422" y="5067133"/>
                  <a:ext cx="420243" cy="420740"/>
                </a:xfrm>
                <a:prstGeom prst="ellipse">
                  <a:avLst/>
                </a:prstGeom>
                <a:solidFill>
                  <a:schemeClr val="accent5">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fontScale="92500" lnSpcReduction="20000"/>
                </a:bodyPr>
                <a:lstStyle/>
                <a:p>
                  <a:endParaRPr lang="en-US" sz="1350"/>
                </a:p>
              </p:txBody>
            </p:sp>
            <p:sp>
              <p:nvSpPr>
                <p:cNvPr id="438" name="Oval 429">
                  <a:extLst>
                    <a:ext uri="{FF2B5EF4-FFF2-40B4-BE49-F238E27FC236}">
                      <a16:creationId xmlns:a16="http://schemas.microsoft.com/office/drawing/2014/main" id="{B762C067-04C9-7A47-B231-BFFC954AD17A}"/>
                    </a:ext>
                  </a:extLst>
                </p:cNvPr>
                <p:cNvSpPr>
                  <a:spLocks noChangeArrowheads="1"/>
                </p:cNvSpPr>
                <p:nvPr/>
              </p:nvSpPr>
              <p:spPr bwMode="auto">
                <a:xfrm>
                  <a:off x="2558037" y="5126246"/>
                  <a:ext cx="303012" cy="302515"/>
                </a:xfrm>
                <a:prstGeom prst="ellipse">
                  <a:avLst/>
                </a:prstGeom>
                <a:solidFill>
                  <a:srgbClr val="E2E2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fontScale="55000" lnSpcReduction="20000"/>
                </a:bodyPr>
                <a:lstStyle/>
                <a:p>
                  <a:endParaRPr lang="en-US" sz="1350"/>
                </a:p>
              </p:txBody>
            </p:sp>
            <p:sp>
              <p:nvSpPr>
                <p:cNvPr id="439" name="Oval 430">
                  <a:extLst>
                    <a:ext uri="{FF2B5EF4-FFF2-40B4-BE49-F238E27FC236}">
                      <a16:creationId xmlns:a16="http://schemas.microsoft.com/office/drawing/2014/main" id="{84F323C5-2462-C641-BC84-6D1B90402A88}"/>
                    </a:ext>
                  </a:extLst>
                </p:cNvPr>
                <p:cNvSpPr>
                  <a:spLocks noChangeArrowheads="1"/>
                </p:cNvSpPr>
                <p:nvPr/>
              </p:nvSpPr>
              <p:spPr bwMode="auto">
                <a:xfrm>
                  <a:off x="2693151" y="5259869"/>
                  <a:ext cx="32785" cy="34275"/>
                </a:xfrm>
                <a:prstGeom prst="ellipse">
                  <a:avLst/>
                </a:prstGeom>
                <a:solidFill>
                  <a:srgbClr val="2236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US" sz="1350"/>
                </a:p>
              </p:txBody>
            </p:sp>
            <p:sp>
              <p:nvSpPr>
                <p:cNvPr id="440" name="Rectangle 431">
                  <a:extLst>
                    <a:ext uri="{FF2B5EF4-FFF2-40B4-BE49-F238E27FC236}">
                      <a16:creationId xmlns:a16="http://schemas.microsoft.com/office/drawing/2014/main" id="{010A4BD0-34AB-6949-8FFB-C1F99F8E46FD}"/>
                    </a:ext>
                  </a:extLst>
                </p:cNvPr>
                <p:cNvSpPr>
                  <a:spLocks noChangeArrowheads="1"/>
                </p:cNvSpPr>
                <p:nvPr/>
              </p:nvSpPr>
              <p:spPr bwMode="auto">
                <a:xfrm>
                  <a:off x="2706066" y="5157540"/>
                  <a:ext cx="6954" cy="124682"/>
                </a:xfrm>
                <a:prstGeom prst="rect">
                  <a:avLst/>
                </a:prstGeom>
                <a:solidFill>
                  <a:schemeClr val="accent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US" sz="1350"/>
                </a:p>
              </p:txBody>
            </p:sp>
            <p:sp>
              <p:nvSpPr>
                <p:cNvPr id="441" name="Rectangle 432">
                  <a:extLst>
                    <a:ext uri="{FF2B5EF4-FFF2-40B4-BE49-F238E27FC236}">
                      <a16:creationId xmlns:a16="http://schemas.microsoft.com/office/drawing/2014/main" id="{2BE9DA54-A649-2840-AFD3-9D04E2AC08DB}"/>
                    </a:ext>
                  </a:extLst>
                </p:cNvPr>
                <p:cNvSpPr>
                  <a:spLocks noChangeArrowheads="1"/>
                </p:cNvSpPr>
                <p:nvPr/>
              </p:nvSpPr>
              <p:spPr bwMode="auto">
                <a:xfrm>
                  <a:off x="2706066" y="5157540"/>
                  <a:ext cx="6954" cy="1246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US" sz="1350"/>
                </a:p>
              </p:txBody>
            </p:sp>
            <p:sp>
              <p:nvSpPr>
                <p:cNvPr id="442" name="Rectangle 433">
                  <a:extLst>
                    <a:ext uri="{FF2B5EF4-FFF2-40B4-BE49-F238E27FC236}">
                      <a16:creationId xmlns:a16="http://schemas.microsoft.com/office/drawing/2014/main" id="{B37D1806-6CC0-5D48-897E-6B60460367B5}"/>
                    </a:ext>
                  </a:extLst>
                </p:cNvPr>
                <p:cNvSpPr>
                  <a:spLocks noChangeArrowheads="1"/>
                </p:cNvSpPr>
                <p:nvPr/>
              </p:nvSpPr>
              <p:spPr bwMode="auto">
                <a:xfrm>
                  <a:off x="2706066" y="5273777"/>
                  <a:ext cx="81962" cy="8445"/>
                </a:xfrm>
                <a:prstGeom prst="rect">
                  <a:avLst/>
                </a:prstGeom>
                <a:solidFill>
                  <a:srgbClr val="FFB94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US" sz="1350"/>
                </a:p>
              </p:txBody>
            </p:sp>
            <p:sp>
              <p:nvSpPr>
                <p:cNvPr id="443" name="Rectangle 434">
                  <a:extLst>
                    <a:ext uri="{FF2B5EF4-FFF2-40B4-BE49-F238E27FC236}">
                      <a16:creationId xmlns:a16="http://schemas.microsoft.com/office/drawing/2014/main" id="{2DD46BC4-0582-9046-A2A4-9A410C698374}"/>
                    </a:ext>
                  </a:extLst>
                </p:cNvPr>
                <p:cNvSpPr>
                  <a:spLocks noChangeArrowheads="1"/>
                </p:cNvSpPr>
                <p:nvPr/>
              </p:nvSpPr>
              <p:spPr bwMode="auto">
                <a:xfrm>
                  <a:off x="2706066" y="5273777"/>
                  <a:ext cx="81962" cy="84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US" sz="1350"/>
                </a:p>
              </p:txBody>
            </p:sp>
            <p:sp>
              <p:nvSpPr>
                <p:cNvPr id="444" name="Rectangle 435">
                  <a:extLst>
                    <a:ext uri="{FF2B5EF4-FFF2-40B4-BE49-F238E27FC236}">
                      <a16:creationId xmlns:a16="http://schemas.microsoft.com/office/drawing/2014/main" id="{4A74BEE0-F621-854F-BF37-A00CFA095532}"/>
                    </a:ext>
                  </a:extLst>
                </p:cNvPr>
                <p:cNvSpPr>
                  <a:spLocks noChangeArrowheads="1"/>
                </p:cNvSpPr>
                <p:nvPr/>
              </p:nvSpPr>
              <p:spPr bwMode="auto">
                <a:xfrm>
                  <a:off x="2563005" y="5277255"/>
                  <a:ext cx="14902" cy="4967"/>
                </a:xfrm>
                <a:prstGeom prst="rect">
                  <a:avLst/>
                </a:prstGeom>
                <a:solidFill>
                  <a:srgbClr val="22366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US" sz="1350"/>
                </a:p>
              </p:txBody>
            </p:sp>
            <p:sp>
              <p:nvSpPr>
                <p:cNvPr id="445" name="Rectangle 436">
                  <a:extLst>
                    <a:ext uri="{FF2B5EF4-FFF2-40B4-BE49-F238E27FC236}">
                      <a16:creationId xmlns:a16="http://schemas.microsoft.com/office/drawing/2014/main" id="{101B0BDF-30CF-A443-A787-ADE16723C84E}"/>
                    </a:ext>
                  </a:extLst>
                </p:cNvPr>
                <p:cNvSpPr>
                  <a:spLocks noChangeArrowheads="1"/>
                </p:cNvSpPr>
                <p:nvPr/>
              </p:nvSpPr>
              <p:spPr bwMode="auto">
                <a:xfrm>
                  <a:off x="2707060" y="5129723"/>
                  <a:ext cx="4967" cy="14902"/>
                </a:xfrm>
                <a:prstGeom prst="rect">
                  <a:avLst/>
                </a:prstGeom>
                <a:solidFill>
                  <a:srgbClr val="22366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US" sz="1350"/>
                </a:p>
              </p:txBody>
            </p:sp>
            <p:sp>
              <p:nvSpPr>
                <p:cNvPr id="446" name="Rectangle 437">
                  <a:extLst>
                    <a:ext uri="{FF2B5EF4-FFF2-40B4-BE49-F238E27FC236}">
                      <a16:creationId xmlns:a16="http://schemas.microsoft.com/office/drawing/2014/main" id="{2EFB06FF-5E7D-E743-9C41-986B0A30BBB5}"/>
                    </a:ext>
                  </a:extLst>
                </p:cNvPr>
                <p:cNvSpPr>
                  <a:spLocks noChangeArrowheads="1"/>
                </p:cNvSpPr>
                <p:nvPr/>
              </p:nvSpPr>
              <p:spPr bwMode="auto">
                <a:xfrm>
                  <a:off x="2707060" y="5129723"/>
                  <a:ext cx="4967" cy="149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US" sz="1350"/>
                </a:p>
              </p:txBody>
            </p:sp>
            <p:sp>
              <p:nvSpPr>
                <p:cNvPr id="447" name="Rectangle 438">
                  <a:extLst>
                    <a:ext uri="{FF2B5EF4-FFF2-40B4-BE49-F238E27FC236}">
                      <a16:creationId xmlns:a16="http://schemas.microsoft.com/office/drawing/2014/main" id="{21B470F0-F16E-CD42-A4DE-D56B75B51DE1}"/>
                    </a:ext>
                  </a:extLst>
                </p:cNvPr>
                <p:cNvSpPr>
                  <a:spLocks noChangeArrowheads="1"/>
                </p:cNvSpPr>
                <p:nvPr/>
              </p:nvSpPr>
              <p:spPr bwMode="auto">
                <a:xfrm>
                  <a:off x="2710537" y="5405414"/>
                  <a:ext cx="4967" cy="15399"/>
                </a:xfrm>
                <a:prstGeom prst="rect">
                  <a:avLst/>
                </a:prstGeom>
                <a:solidFill>
                  <a:srgbClr val="22366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US" sz="1350"/>
                </a:p>
              </p:txBody>
            </p:sp>
            <p:sp>
              <p:nvSpPr>
                <p:cNvPr id="448" name="Rectangle 439">
                  <a:extLst>
                    <a:ext uri="{FF2B5EF4-FFF2-40B4-BE49-F238E27FC236}">
                      <a16:creationId xmlns:a16="http://schemas.microsoft.com/office/drawing/2014/main" id="{A8F2B2D7-4B5D-6646-B635-3AD639C0DF7F}"/>
                    </a:ext>
                  </a:extLst>
                </p:cNvPr>
                <p:cNvSpPr>
                  <a:spLocks noChangeArrowheads="1"/>
                </p:cNvSpPr>
                <p:nvPr/>
              </p:nvSpPr>
              <p:spPr bwMode="auto">
                <a:xfrm>
                  <a:off x="2710537" y="5405414"/>
                  <a:ext cx="4967" cy="15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US" sz="1350"/>
                </a:p>
              </p:txBody>
            </p:sp>
            <p:sp>
              <p:nvSpPr>
                <p:cNvPr id="449" name="Rectangle 440">
                  <a:extLst>
                    <a:ext uri="{FF2B5EF4-FFF2-40B4-BE49-F238E27FC236}">
                      <a16:creationId xmlns:a16="http://schemas.microsoft.com/office/drawing/2014/main" id="{5FC3F83A-BAB5-4149-B60B-9FB898EEF7B3}"/>
                    </a:ext>
                  </a:extLst>
                </p:cNvPr>
                <p:cNvSpPr>
                  <a:spLocks noChangeArrowheads="1"/>
                </p:cNvSpPr>
                <p:nvPr/>
              </p:nvSpPr>
              <p:spPr bwMode="auto">
                <a:xfrm>
                  <a:off x="2839689" y="5276261"/>
                  <a:ext cx="15399" cy="4967"/>
                </a:xfrm>
                <a:prstGeom prst="rect">
                  <a:avLst/>
                </a:prstGeom>
                <a:solidFill>
                  <a:srgbClr val="22366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US" sz="1350"/>
                </a:p>
              </p:txBody>
            </p:sp>
            <p:sp>
              <p:nvSpPr>
                <p:cNvPr id="450" name="Rectangle 441">
                  <a:extLst>
                    <a:ext uri="{FF2B5EF4-FFF2-40B4-BE49-F238E27FC236}">
                      <a16:creationId xmlns:a16="http://schemas.microsoft.com/office/drawing/2014/main" id="{0804DFDD-CCBD-B94D-8B72-9392D13114A9}"/>
                    </a:ext>
                  </a:extLst>
                </p:cNvPr>
                <p:cNvSpPr>
                  <a:spLocks noChangeArrowheads="1"/>
                </p:cNvSpPr>
                <p:nvPr/>
              </p:nvSpPr>
              <p:spPr bwMode="auto">
                <a:xfrm>
                  <a:off x="2839689" y="5276261"/>
                  <a:ext cx="15399" cy="49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US" sz="1350"/>
                </a:p>
              </p:txBody>
            </p:sp>
            <p:sp>
              <p:nvSpPr>
                <p:cNvPr id="451" name="Freeform 445">
                  <a:extLst>
                    <a:ext uri="{FF2B5EF4-FFF2-40B4-BE49-F238E27FC236}">
                      <a16:creationId xmlns:a16="http://schemas.microsoft.com/office/drawing/2014/main" id="{6D30D508-A883-A646-AFF2-0B53BFCE6903}"/>
                    </a:ext>
                  </a:extLst>
                </p:cNvPr>
                <p:cNvSpPr>
                  <a:spLocks noEditPoints="1"/>
                </p:cNvSpPr>
                <p:nvPr/>
              </p:nvSpPr>
              <p:spPr bwMode="auto">
                <a:xfrm>
                  <a:off x="2709543" y="5260862"/>
                  <a:ext cx="16393" cy="33282"/>
                </a:xfrm>
                <a:custGeom>
                  <a:avLst/>
                  <a:gdLst>
                    <a:gd name="T0" fmla="*/ 3 w 14"/>
                    <a:gd name="T1" fmla="*/ 18 h 28"/>
                    <a:gd name="T2" fmla="*/ 3 w 14"/>
                    <a:gd name="T3" fmla="*/ 18 h 28"/>
                    <a:gd name="T4" fmla="*/ 0 w 14"/>
                    <a:gd name="T5" fmla="*/ 18 h 28"/>
                    <a:gd name="T6" fmla="*/ 0 w 14"/>
                    <a:gd name="T7" fmla="*/ 28 h 28"/>
                    <a:gd name="T8" fmla="*/ 14 w 14"/>
                    <a:gd name="T9" fmla="*/ 18 h 28"/>
                    <a:gd name="T10" fmla="*/ 3 w 14"/>
                    <a:gd name="T11" fmla="*/ 18 h 28"/>
                    <a:gd name="T12" fmla="*/ 3 w 14"/>
                    <a:gd name="T13" fmla="*/ 0 h 28"/>
                    <a:gd name="T14" fmla="*/ 3 w 14"/>
                    <a:gd name="T15" fmla="*/ 11 h 28"/>
                    <a:gd name="T16" fmla="*/ 14 w 14"/>
                    <a:gd name="T17" fmla="*/ 11 h 28"/>
                    <a:gd name="T18" fmla="*/ 3 w 14"/>
                    <a:gd name="T19"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28">
                      <a:moveTo>
                        <a:pt x="3" y="18"/>
                      </a:moveTo>
                      <a:cubicBezTo>
                        <a:pt x="3" y="18"/>
                        <a:pt x="3" y="18"/>
                        <a:pt x="3" y="18"/>
                      </a:cubicBezTo>
                      <a:cubicBezTo>
                        <a:pt x="0" y="18"/>
                        <a:pt x="0" y="18"/>
                        <a:pt x="0" y="18"/>
                      </a:cubicBezTo>
                      <a:cubicBezTo>
                        <a:pt x="0" y="28"/>
                        <a:pt x="0" y="28"/>
                        <a:pt x="0" y="28"/>
                      </a:cubicBezTo>
                      <a:cubicBezTo>
                        <a:pt x="7" y="28"/>
                        <a:pt x="12" y="24"/>
                        <a:pt x="14" y="18"/>
                      </a:cubicBezTo>
                      <a:cubicBezTo>
                        <a:pt x="3" y="18"/>
                        <a:pt x="3" y="18"/>
                        <a:pt x="3" y="18"/>
                      </a:cubicBezTo>
                      <a:moveTo>
                        <a:pt x="3" y="0"/>
                      </a:moveTo>
                      <a:cubicBezTo>
                        <a:pt x="3" y="11"/>
                        <a:pt x="3" y="11"/>
                        <a:pt x="3" y="11"/>
                      </a:cubicBezTo>
                      <a:cubicBezTo>
                        <a:pt x="14" y="11"/>
                        <a:pt x="14" y="11"/>
                        <a:pt x="14" y="11"/>
                      </a:cubicBezTo>
                      <a:cubicBezTo>
                        <a:pt x="13" y="6"/>
                        <a:pt x="9" y="1"/>
                        <a:pt x="3" y="0"/>
                      </a:cubicBezTo>
                    </a:path>
                  </a:pathLst>
                </a:custGeom>
                <a:solidFill>
                  <a:srgbClr val="1F30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US" sz="1350"/>
                </a:p>
              </p:txBody>
            </p:sp>
            <p:sp>
              <p:nvSpPr>
                <p:cNvPr id="452" name="Freeform 446">
                  <a:extLst>
                    <a:ext uri="{FF2B5EF4-FFF2-40B4-BE49-F238E27FC236}">
                      <a16:creationId xmlns:a16="http://schemas.microsoft.com/office/drawing/2014/main" id="{698D7116-4158-134D-BF3E-95D2CF227542}"/>
                    </a:ext>
                  </a:extLst>
                </p:cNvPr>
                <p:cNvSpPr>
                  <a:spLocks noEditPoints="1"/>
                </p:cNvSpPr>
                <p:nvPr/>
              </p:nvSpPr>
              <p:spPr bwMode="auto">
                <a:xfrm>
                  <a:off x="2709543" y="5157540"/>
                  <a:ext cx="3477" cy="124682"/>
                </a:xfrm>
                <a:custGeom>
                  <a:avLst/>
                  <a:gdLst>
                    <a:gd name="T0" fmla="*/ 0 w 7"/>
                    <a:gd name="T1" fmla="*/ 251 h 251"/>
                    <a:gd name="T2" fmla="*/ 0 w 7"/>
                    <a:gd name="T3" fmla="*/ 251 h 251"/>
                    <a:gd name="T4" fmla="*/ 7 w 7"/>
                    <a:gd name="T5" fmla="*/ 251 h 251"/>
                    <a:gd name="T6" fmla="*/ 7 w 7"/>
                    <a:gd name="T7" fmla="*/ 251 h 251"/>
                    <a:gd name="T8" fmla="*/ 0 w 7"/>
                    <a:gd name="T9" fmla="*/ 251 h 251"/>
                    <a:gd name="T10" fmla="*/ 7 w 7"/>
                    <a:gd name="T11" fmla="*/ 0 h 251"/>
                    <a:gd name="T12" fmla="*/ 0 w 7"/>
                    <a:gd name="T13" fmla="*/ 0 h 251"/>
                    <a:gd name="T14" fmla="*/ 0 w 7"/>
                    <a:gd name="T15" fmla="*/ 234 h 251"/>
                    <a:gd name="T16" fmla="*/ 7 w 7"/>
                    <a:gd name="T17" fmla="*/ 234 h 251"/>
                    <a:gd name="T18" fmla="*/ 7 w 7"/>
                    <a:gd name="T19" fmla="*/ 208 h 251"/>
                    <a:gd name="T20" fmla="*/ 7 w 7"/>
                    <a:gd name="T21" fmla="*/ 0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 h="251">
                      <a:moveTo>
                        <a:pt x="0" y="251"/>
                      </a:moveTo>
                      <a:lnTo>
                        <a:pt x="0" y="251"/>
                      </a:lnTo>
                      <a:lnTo>
                        <a:pt x="7" y="251"/>
                      </a:lnTo>
                      <a:lnTo>
                        <a:pt x="7" y="251"/>
                      </a:lnTo>
                      <a:lnTo>
                        <a:pt x="0" y="251"/>
                      </a:lnTo>
                      <a:close/>
                      <a:moveTo>
                        <a:pt x="7" y="0"/>
                      </a:moveTo>
                      <a:lnTo>
                        <a:pt x="0" y="0"/>
                      </a:lnTo>
                      <a:lnTo>
                        <a:pt x="0" y="234"/>
                      </a:lnTo>
                      <a:lnTo>
                        <a:pt x="7" y="234"/>
                      </a:lnTo>
                      <a:lnTo>
                        <a:pt x="7" y="208"/>
                      </a:lnTo>
                      <a:lnTo>
                        <a:pt x="7" y="0"/>
                      </a:lnTo>
                      <a:close/>
                    </a:path>
                  </a:pathLst>
                </a:custGeom>
                <a:solidFill>
                  <a:srgbClr val="E5A6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US" sz="1350"/>
                </a:p>
              </p:txBody>
            </p:sp>
            <p:sp>
              <p:nvSpPr>
                <p:cNvPr id="453" name="Freeform 447">
                  <a:extLst>
                    <a:ext uri="{FF2B5EF4-FFF2-40B4-BE49-F238E27FC236}">
                      <a16:creationId xmlns:a16="http://schemas.microsoft.com/office/drawing/2014/main" id="{F9C43B85-BD70-DD47-A0D7-DFAFFA3B6EA1}"/>
                    </a:ext>
                  </a:extLst>
                </p:cNvPr>
                <p:cNvSpPr>
                  <a:spLocks noEditPoints="1"/>
                </p:cNvSpPr>
                <p:nvPr/>
              </p:nvSpPr>
              <p:spPr bwMode="auto">
                <a:xfrm>
                  <a:off x="2709543" y="5157540"/>
                  <a:ext cx="3477" cy="124682"/>
                </a:xfrm>
                <a:custGeom>
                  <a:avLst/>
                  <a:gdLst>
                    <a:gd name="T0" fmla="*/ 0 w 7"/>
                    <a:gd name="T1" fmla="*/ 251 h 251"/>
                    <a:gd name="T2" fmla="*/ 0 w 7"/>
                    <a:gd name="T3" fmla="*/ 251 h 251"/>
                    <a:gd name="T4" fmla="*/ 7 w 7"/>
                    <a:gd name="T5" fmla="*/ 251 h 251"/>
                    <a:gd name="T6" fmla="*/ 7 w 7"/>
                    <a:gd name="T7" fmla="*/ 251 h 251"/>
                    <a:gd name="T8" fmla="*/ 0 w 7"/>
                    <a:gd name="T9" fmla="*/ 251 h 251"/>
                    <a:gd name="T10" fmla="*/ 7 w 7"/>
                    <a:gd name="T11" fmla="*/ 0 h 251"/>
                    <a:gd name="T12" fmla="*/ 0 w 7"/>
                    <a:gd name="T13" fmla="*/ 0 h 251"/>
                    <a:gd name="T14" fmla="*/ 0 w 7"/>
                    <a:gd name="T15" fmla="*/ 234 h 251"/>
                    <a:gd name="T16" fmla="*/ 7 w 7"/>
                    <a:gd name="T17" fmla="*/ 234 h 251"/>
                    <a:gd name="T18" fmla="*/ 7 w 7"/>
                    <a:gd name="T19" fmla="*/ 208 h 251"/>
                    <a:gd name="T20" fmla="*/ 7 w 7"/>
                    <a:gd name="T21" fmla="*/ 0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 h="251">
                      <a:moveTo>
                        <a:pt x="0" y="251"/>
                      </a:moveTo>
                      <a:lnTo>
                        <a:pt x="0" y="251"/>
                      </a:lnTo>
                      <a:lnTo>
                        <a:pt x="7" y="251"/>
                      </a:lnTo>
                      <a:lnTo>
                        <a:pt x="7" y="251"/>
                      </a:lnTo>
                      <a:lnTo>
                        <a:pt x="0" y="251"/>
                      </a:lnTo>
                      <a:moveTo>
                        <a:pt x="7" y="0"/>
                      </a:moveTo>
                      <a:lnTo>
                        <a:pt x="0" y="0"/>
                      </a:lnTo>
                      <a:lnTo>
                        <a:pt x="0" y="234"/>
                      </a:lnTo>
                      <a:lnTo>
                        <a:pt x="7" y="234"/>
                      </a:lnTo>
                      <a:lnTo>
                        <a:pt x="7" y="208"/>
                      </a:lnTo>
                      <a:lnTo>
                        <a:pt x="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US" sz="1350"/>
                </a:p>
              </p:txBody>
            </p:sp>
            <p:sp>
              <p:nvSpPr>
                <p:cNvPr id="454" name="Freeform 448">
                  <a:extLst>
                    <a:ext uri="{FF2B5EF4-FFF2-40B4-BE49-F238E27FC236}">
                      <a16:creationId xmlns:a16="http://schemas.microsoft.com/office/drawing/2014/main" id="{1495E63B-DE86-074E-8749-D6BF264612AD}"/>
                    </a:ext>
                  </a:extLst>
                </p:cNvPr>
                <p:cNvSpPr>
                  <a:spLocks/>
                </p:cNvSpPr>
                <p:nvPr/>
              </p:nvSpPr>
              <p:spPr bwMode="auto">
                <a:xfrm>
                  <a:off x="2709543" y="5273777"/>
                  <a:ext cx="78485" cy="8445"/>
                </a:xfrm>
                <a:custGeom>
                  <a:avLst/>
                  <a:gdLst>
                    <a:gd name="T0" fmla="*/ 0 w 158"/>
                    <a:gd name="T1" fmla="*/ 0 h 17"/>
                    <a:gd name="T2" fmla="*/ 0 w 158"/>
                    <a:gd name="T3" fmla="*/ 17 h 17"/>
                    <a:gd name="T4" fmla="*/ 7 w 158"/>
                    <a:gd name="T5" fmla="*/ 17 h 17"/>
                    <a:gd name="T6" fmla="*/ 33 w 158"/>
                    <a:gd name="T7" fmla="*/ 17 h 17"/>
                    <a:gd name="T8" fmla="*/ 158 w 158"/>
                    <a:gd name="T9" fmla="*/ 17 h 17"/>
                    <a:gd name="T10" fmla="*/ 158 w 158"/>
                    <a:gd name="T11" fmla="*/ 0 h 17"/>
                    <a:gd name="T12" fmla="*/ 33 w 158"/>
                    <a:gd name="T13" fmla="*/ 0 h 17"/>
                    <a:gd name="T14" fmla="*/ 7 w 158"/>
                    <a:gd name="T15" fmla="*/ 0 h 17"/>
                    <a:gd name="T16" fmla="*/ 0 w 158"/>
                    <a:gd name="T17"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8" h="17">
                      <a:moveTo>
                        <a:pt x="0" y="0"/>
                      </a:moveTo>
                      <a:lnTo>
                        <a:pt x="0" y="17"/>
                      </a:lnTo>
                      <a:lnTo>
                        <a:pt x="7" y="17"/>
                      </a:lnTo>
                      <a:lnTo>
                        <a:pt x="33" y="17"/>
                      </a:lnTo>
                      <a:lnTo>
                        <a:pt x="158" y="17"/>
                      </a:lnTo>
                      <a:lnTo>
                        <a:pt x="158" y="0"/>
                      </a:lnTo>
                      <a:lnTo>
                        <a:pt x="33" y="0"/>
                      </a:lnTo>
                      <a:lnTo>
                        <a:pt x="7" y="0"/>
                      </a:lnTo>
                      <a:lnTo>
                        <a:pt x="0" y="0"/>
                      </a:ln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US" sz="1350"/>
                </a:p>
              </p:txBody>
            </p:sp>
            <p:sp>
              <p:nvSpPr>
                <p:cNvPr id="455" name="Freeform 449">
                  <a:extLst>
                    <a:ext uri="{FF2B5EF4-FFF2-40B4-BE49-F238E27FC236}">
                      <a16:creationId xmlns:a16="http://schemas.microsoft.com/office/drawing/2014/main" id="{E0A217C0-F937-284D-8D55-732C7627A089}"/>
                    </a:ext>
                  </a:extLst>
                </p:cNvPr>
                <p:cNvSpPr>
                  <a:spLocks/>
                </p:cNvSpPr>
                <p:nvPr/>
              </p:nvSpPr>
              <p:spPr bwMode="auto">
                <a:xfrm>
                  <a:off x="2709543" y="5273777"/>
                  <a:ext cx="78485" cy="8445"/>
                </a:xfrm>
                <a:custGeom>
                  <a:avLst/>
                  <a:gdLst>
                    <a:gd name="T0" fmla="*/ 0 w 158"/>
                    <a:gd name="T1" fmla="*/ 0 h 17"/>
                    <a:gd name="T2" fmla="*/ 0 w 158"/>
                    <a:gd name="T3" fmla="*/ 17 h 17"/>
                    <a:gd name="T4" fmla="*/ 7 w 158"/>
                    <a:gd name="T5" fmla="*/ 17 h 17"/>
                    <a:gd name="T6" fmla="*/ 33 w 158"/>
                    <a:gd name="T7" fmla="*/ 17 h 17"/>
                    <a:gd name="T8" fmla="*/ 158 w 158"/>
                    <a:gd name="T9" fmla="*/ 17 h 17"/>
                    <a:gd name="T10" fmla="*/ 158 w 158"/>
                    <a:gd name="T11" fmla="*/ 0 h 17"/>
                    <a:gd name="T12" fmla="*/ 33 w 158"/>
                    <a:gd name="T13" fmla="*/ 0 h 17"/>
                    <a:gd name="T14" fmla="*/ 7 w 158"/>
                    <a:gd name="T15" fmla="*/ 0 h 17"/>
                    <a:gd name="T16" fmla="*/ 0 w 158"/>
                    <a:gd name="T17"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8" h="17">
                      <a:moveTo>
                        <a:pt x="0" y="0"/>
                      </a:moveTo>
                      <a:lnTo>
                        <a:pt x="0" y="17"/>
                      </a:lnTo>
                      <a:lnTo>
                        <a:pt x="7" y="17"/>
                      </a:lnTo>
                      <a:lnTo>
                        <a:pt x="33" y="17"/>
                      </a:lnTo>
                      <a:lnTo>
                        <a:pt x="158" y="17"/>
                      </a:lnTo>
                      <a:lnTo>
                        <a:pt x="158" y="0"/>
                      </a:lnTo>
                      <a:lnTo>
                        <a:pt x="33" y="0"/>
                      </a:lnTo>
                      <a:lnTo>
                        <a:pt x="7"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US" sz="1350"/>
                </a:p>
              </p:txBody>
            </p:sp>
            <p:sp>
              <p:nvSpPr>
                <p:cNvPr id="456" name="Rectangle 450">
                  <a:extLst>
                    <a:ext uri="{FF2B5EF4-FFF2-40B4-BE49-F238E27FC236}">
                      <a16:creationId xmlns:a16="http://schemas.microsoft.com/office/drawing/2014/main" id="{958187F5-9E3E-ED48-9D63-9E9CAA93FC97}"/>
                    </a:ext>
                  </a:extLst>
                </p:cNvPr>
                <p:cNvSpPr>
                  <a:spLocks noChangeArrowheads="1"/>
                </p:cNvSpPr>
                <p:nvPr/>
              </p:nvSpPr>
              <p:spPr bwMode="auto">
                <a:xfrm>
                  <a:off x="2709543" y="5129723"/>
                  <a:ext cx="2484" cy="14902"/>
                </a:xfrm>
                <a:prstGeom prst="rect">
                  <a:avLst/>
                </a:prstGeom>
                <a:solidFill>
                  <a:srgbClr val="1F305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US" sz="1350"/>
                </a:p>
              </p:txBody>
            </p:sp>
            <p:sp>
              <p:nvSpPr>
                <p:cNvPr id="457" name="Rectangle 451">
                  <a:extLst>
                    <a:ext uri="{FF2B5EF4-FFF2-40B4-BE49-F238E27FC236}">
                      <a16:creationId xmlns:a16="http://schemas.microsoft.com/office/drawing/2014/main" id="{5CB24115-5345-8A4A-9A3D-0F1862C559B2}"/>
                    </a:ext>
                  </a:extLst>
                </p:cNvPr>
                <p:cNvSpPr>
                  <a:spLocks noChangeArrowheads="1"/>
                </p:cNvSpPr>
                <p:nvPr/>
              </p:nvSpPr>
              <p:spPr bwMode="auto">
                <a:xfrm>
                  <a:off x="2709543" y="5129723"/>
                  <a:ext cx="2484" cy="149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US" sz="1350"/>
                </a:p>
              </p:txBody>
            </p:sp>
            <p:sp>
              <p:nvSpPr>
                <p:cNvPr id="458" name="Rectangle 452">
                  <a:extLst>
                    <a:ext uri="{FF2B5EF4-FFF2-40B4-BE49-F238E27FC236}">
                      <a16:creationId xmlns:a16="http://schemas.microsoft.com/office/drawing/2014/main" id="{871E751B-C3AB-804D-9955-1685C6CC379C}"/>
                    </a:ext>
                  </a:extLst>
                </p:cNvPr>
                <p:cNvSpPr>
                  <a:spLocks noChangeArrowheads="1"/>
                </p:cNvSpPr>
                <p:nvPr/>
              </p:nvSpPr>
              <p:spPr bwMode="auto">
                <a:xfrm>
                  <a:off x="2710537" y="5405414"/>
                  <a:ext cx="4967" cy="15399"/>
                </a:xfrm>
                <a:prstGeom prst="rect">
                  <a:avLst/>
                </a:prstGeom>
                <a:solidFill>
                  <a:srgbClr val="1F305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US" sz="1350"/>
                </a:p>
              </p:txBody>
            </p:sp>
            <p:sp>
              <p:nvSpPr>
                <p:cNvPr id="459" name="Rectangle 453">
                  <a:extLst>
                    <a:ext uri="{FF2B5EF4-FFF2-40B4-BE49-F238E27FC236}">
                      <a16:creationId xmlns:a16="http://schemas.microsoft.com/office/drawing/2014/main" id="{6E4BB354-E049-AD48-B5F4-D964F491FD0E}"/>
                    </a:ext>
                  </a:extLst>
                </p:cNvPr>
                <p:cNvSpPr>
                  <a:spLocks noChangeArrowheads="1"/>
                </p:cNvSpPr>
                <p:nvPr/>
              </p:nvSpPr>
              <p:spPr bwMode="auto">
                <a:xfrm>
                  <a:off x="2710537" y="5405414"/>
                  <a:ext cx="4967" cy="15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US" sz="1350"/>
                </a:p>
              </p:txBody>
            </p:sp>
            <p:sp>
              <p:nvSpPr>
                <p:cNvPr id="460" name="Rectangle 454">
                  <a:extLst>
                    <a:ext uri="{FF2B5EF4-FFF2-40B4-BE49-F238E27FC236}">
                      <a16:creationId xmlns:a16="http://schemas.microsoft.com/office/drawing/2014/main" id="{0DA58688-E882-2D42-8671-8F93E1F7B468}"/>
                    </a:ext>
                  </a:extLst>
                </p:cNvPr>
                <p:cNvSpPr>
                  <a:spLocks noChangeArrowheads="1"/>
                </p:cNvSpPr>
                <p:nvPr/>
              </p:nvSpPr>
              <p:spPr bwMode="auto">
                <a:xfrm>
                  <a:off x="2839689" y="5276261"/>
                  <a:ext cx="15399" cy="4967"/>
                </a:xfrm>
                <a:prstGeom prst="rect">
                  <a:avLst/>
                </a:prstGeom>
                <a:solidFill>
                  <a:srgbClr val="1F305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US" sz="1350"/>
                </a:p>
              </p:txBody>
            </p:sp>
            <p:sp>
              <p:nvSpPr>
                <p:cNvPr id="461" name="Rectangle 455">
                  <a:extLst>
                    <a:ext uri="{FF2B5EF4-FFF2-40B4-BE49-F238E27FC236}">
                      <a16:creationId xmlns:a16="http://schemas.microsoft.com/office/drawing/2014/main" id="{B686FF0C-2FB9-9549-904D-71E556B38B8E}"/>
                    </a:ext>
                  </a:extLst>
                </p:cNvPr>
                <p:cNvSpPr>
                  <a:spLocks noChangeArrowheads="1"/>
                </p:cNvSpPr>
                <p:nvPr/>
              </p:nvSpPr>
              <p:spPr bwMode="auto">
                <a:xfrm>
                  <a:off x="2839689" y="5276261"/>
                  <a:ext cx="15399" cy="49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US" sz="1350"/>
                </a:p>
              </p:txBody>
            </p:sp>
          </p:grpSp>
        </p:grpSp>
        <p:sp>
          <p:nvSpPr>
            <p:cNvPr id="427" name="Rectangle 426">
              <a:extLst>
                <a:ext uri="{FF2B5EF4-FFF2-40B4-BE49-F238E27FC236}">
                  <a16:creationId xmlns:a16="http://schemas.microsoft.com/office/drawing/2014/main" id="{3191BCAD-E0C0-CD4D-8C04-69DEB02DF494}"/>
                </a:ext>
              </a:extLst>
            </p:cNvPr>
            <p:cNvSpPr/>
            <p:nvPr/>
          </p:nvSpPr>
          <p:spPr>
            <a:xfrm>
              <a:off x="761163" y="5045903"/>
              <a:ext cx="1508510" cy="1183447"/>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en-US" sz="1350"/>
            </a:p>
          </p:txBody>
        </p:sp>
      </p:grpSp>
    </p:spTree>
    <p:extLst>
      <p:ext uri="{BB962C8B-B14F-4D97-AF65-F5344CB8AC3E}">
        <p14:creationId xmlns:p14="http://schemas.microsoft.com/office/powerpoint/2010/main" val="7191513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44000" fill="hold" nodeType="withEffect">
                                  <p:stCondLst>
                                    <p:cond delay="40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53" presetClass="entr" presetSubtype="16" fill="hold" nodeType="withEffect">
                                  <p:stCondLst>
                                    <p:cond delay="1000"/>
                                  </p:stCondLst>
                                  <p:childTnLst>
                                    <p:set>
                                      <p:cBhvr>
                                        <p:cTn id="10" dur="1" fill="hold">
                                          <p:stCondLst>
                                            <p:cond delay="0"/>
                                          </p:stCondLst>
                                        </p:cTn>
                                        <p:tgtEl>
                                          <p:spTgt spid="227"/>
                                        </p:tgtEl>
                                        <p:attrNameLst>
                                          <p:attrName>style.visibility</p:attrName>
                                        </p:attrNameLst>
                                      </p:cBhvr>
                                      <p:to>
                                        <p:strVal val="visible"/>
                                      </p:to>
                                    </p:set>
                                    <p:anim calcmode="lin" valueType="num">
                                      <p:cBhvr>
                                        <p:cTn id="11" dur="500" fill="hold"/>
                                        <p:tgtEl>
                                          <p:spTgt spid="227"/>
                                        </p:tgtEl>
                                        <p:attrNameLst>
                                          <p:attrName>ppt_w</p:attrName>
                                        </p:attrNameLst>
                                      </p:cBhvr>
                                      <p:tavLst>
                                        <p:tav tm="0">
                                          <p:val>
                                            <p:fltVal val="0"/>
                                          </p:val>
                                        </p:tav>
                                        <p:tav tm="100000">
                                          <p:val>
                                            <p:strVal val="#ppt_w"/>
                                          </p:val>
                                        </p:tav>
                                      </p:tavLst>
                                    </p:anim>
                                    <p:anim calcmode="lin" valueType="num">
                                      <p:cBhvr>
                                        <p:cTn id="12" dur="500" fill="hold"/>
                                        <p:tgtEl>
                                          <p:spTgt spid="227"/>
                                        </p:tgtEl>
                                        <p:attrNameLst>
                                          <p:attrName>ppt_h</p:attrName>
                                        </p:attrNameLst>
                                      </p:cBhvr>
                                      <p:tavLst>
                                        <p:tav tm="0">
                                          <p:val>
                                            <p:fltVal val="0"/>
                                          </p:val>
                                        </p:tav>
                                        <p:tav tm="100000">
                                          <p:val>
                                            <p:strVal val="#ppt_h"/>
                                          </p:val>
                                        </p:tav>
                                      </p:tavLst>
                                    </p:anim>
                                    <p:animEffect transition="in" filter="fade">
                                      <p:cBhvr>
                                        <p:cTn id="13" dur="500"/>
                                        <p:tgtEl>
                                          <p:spTgt spid="227"/>
                                        </p:tgtEl>
                                      </p:cBhvr>
                                    </p:animEffect>
                                  </p:childTnLst>
                                </p:cTn>
                              </p:par>
                              <p:par>
                                <p:cTn id="14" presetID="53" presetClass="entr" presetSubtype="16" fill="hold" nodeType="withEffect">
                                  <p:stCondLst>
                                    <p:cond delay="1000"/>
                                  </p:stCondLst>
                                  <p:childTnLst>
                                    <p:set>
                                      <p:cBhvr>
                                        <p:cTn id="15" dur="1" fill="hold">
                                          <p:stCondLst>
                                            <p:cond delay="0"/>
                                          </p:stCondLst>
                                        </p:cTn>
                                        <p:tgtEl>
                                          <p:spTgt spid="341"/>
                                        </p:tgtEl>
                                        <p:attrNameLst>
                                          <p:attrName>style.visibility</p:attrName>
                                        </p:attrNameLst>
                                      </p:cBhvr>
                                      <p:to>
                                        <p:strVal val="visible"/>
                                      </p:to>
                                    </p:set>
                                    <p:anim calcmode="lin" valueType="num">
                                      <p:cBhvr>
                                        <p:cTn id="16" dur="500" fill="hold"/>
                                        <p:tgtEl>
                                          <p:spTgt spid="341"/>
                                        </p:tgtEl>
                                        <p:attrNameLst>
                                          <p:attrName>ppt_w</p:attrName>
                                        </p:attrNameLst>
                                      </p:cBhvr>
                                      <p:tavLst>
                                        <p:tav tm="0">
                                          <p:val>
                                            <p:fltVal val="0"/>
                                          </p:val>
                                        </p:tav>
                                        <p:tav tm="100000">
                                          <p:val>
                                            <p:strVal val="#ppt_w"/>
                                          </p:val>
                                        </p:tav>
                                      </p:tavLst>
                                    </p:anim>
                                    <p:anim calcmode="lin" valueType="num">
                                      <p:cBhvr>
                                        <p:cTn id="17" dur="500" fill="hold"/>
                                        <p:tgtEl>
                                          <p:spTgt spid="341"/>
                                        </p:tgtEl>
                                        <p:attrNameLst>
                                          <p:attrName>ppt_h</p:attrName>
                                        </p:attrNameLst>
                                      </p:cBhvr>
                                      <p:tavLst>
                                        <p:tav tm="0">
                                          <p:val>
                                            <p:fltVal val="0"/>
                                          </p:val>
                                        </p:tav>
                                        <p:tav tm="100000">
                                          <p:val>
                                            <p:strVal val="#ppt_h"/>
                                          </p:val>
                                        </p:tav>
                                      </p:tavLst>
                                    </p:anim>
                                    <p:animEffect transition="in" filter="fade">
                                      <p:cBhvr>
                                        <p:cTn id="18" dur="500"/>
                                        <p:tgtEl>
                                          <p:spTgt spid="341"/>
                                        </p:tgtEl>
                                      </p:cBhvr>
                                    </p:animEffect>
                                  </p:childTnLst>
                                </p:cTn>
                              </p:par>
                              <p:par>
                                <p:cTn id="19" presetID="53" presetClass="entr" presetSubtype="16" fill="hold" nodeType="withEffect">
                                  <p:stCondLst>
                                    <p:cond delay="1000"/>
                                  </p:stCondLst>
                                  <p:childTnLst>
                                    <p:set>
                                      <p:cBhvr>
                                        <p:cTn id="20" dur="1" fill="hold">
                                          <p:stCondLst>
                                            <p:cond delay="0"/>
                                          </p:stCondLst>
                                        </p:cTn>
                                        <p:tgtEl>
                                          <p:spTgt spid="404"/>
                                        </p:tgtEl>
                                        <p:attrNameLst>
                                          <p:attrName>style.visibility</p:attrName>
                                        </p:attrNameLst>
                                      </p:cBhvr>
                                      <p:to>
                                        <p:strVal val="visible"/>
                                      </p:to>
                                    </p:set>
                                    <p:anim calcmode="lin" valueType="num">
                                      <p:cBhvr>
                                        <p:cTn id="21" dur="500" fill="hold"/>
                                        <p:tgtEl>
                                          <p:spTgt spid="404"/>
                                        </p:tgtEl>
                                        <p:attrNameLst>
                                          <p:attrName>ppt_w</p:attrName>
                                        </p:attrNameLst>
                                      </p:cBhvr>
                                      <p:tavLst>
                                        <p:tav tm="0">
                                          <p:val>
                                            <p:fltVal val="0"/>
                                          </p:val>
                                        </p:tav>
                                        <p:tav tm="100000">
                                          <p:val>
                                            <p:strVal val="#ppt_w"/>
                                          </p:val>
                                        </p:tav>
                                      </p:tavLst>
                                    </p:anim>
                                    <p:anim calcmode="lin" valueType="num">
                                      <p:cBhvr>
                                        <p:cTn id="22" dur="500" fill="hold"/>
                                        <p:tgtEl>
                                          <p:spTgt spid="404"/>
                                        </p:tgtEl>
                                        <p:attrNameLst>
                                          <p:attrName>ppt_h</p:attrName>
                                        </p:attrNameLst>
                                      </p:cBhvr>
                                      <p:tavLst>
                                        <p:tav tm="0">
                                          <p:val>
                                            <p:fltVal val="0"/>
                                          </p:val>
                                        </p:tav>
                                        <p:tav tm="100000">
                                          <p:val>
                                            <p:strVal val="#ppt_h"/>
                                          </p:val>
                                        </p:tav>
                                      </p:tavLst>
                                    </p:anim>
                                    <p:animEffect transition="in" filter="fade">
                                      <p:cBhvr>
                                        <p:cTn id="23" dur="500"/>
                                        <p:tgtEl>
                                          <p:spTgt spid="404"/>
                                        </p:tgtEl>
                                      </p:cBhvr>
                                    </p:animEffect>
                                  </p:childTnLst>
                                </p:cTn>
                              </p:par>
                              <p:par>
                                <p:cTn id="24" presetID="53" presetClass="entr" presetSubtype="16" fill="hold" nodeType="withEffect">
                                  <p:stCondLst>
                                    <p:cond delay="1000"/>
                                  </p:stCondLst>
                                  <p:childTnLst>
                                    <p:set>
                                      <p:cBhvr>
                                        <p:cTn id="25" dur="1" fill="hold">
                                          <p:stCondLst>
                                            <p:cond delay="0"/>
                                          </p:stCondLst>
                                        </p:cTn>
                                        <p:tgtEl>
                                          <p:spTgt spid="425"/>
                                        </p:tgtEl>
                                        <p:attrNameLst>
                                          <p:attrName>style.visibility</p:attrName>
                                        </p:attrNameLst>
                                      </p:cBhvr>
                                      <p:to>
                                        <p:strVal val="visible"/>
                                      </p:to>
                                    </p:set>
                                    <p:anim calcmode="lin" valueType="num">
                                      <p:cBhvr>
                                        <p:cTn id="26" dur="500" fill="hold"/>
                                        <p:tgtEl>
                                          <p:spTgt spid="425"/>
                                        </p:tgtEl>
                                        <p:attrNameLst>
                                          <p:attrName>ppt_w</p:attrName>
                                        </p:attrNameLst>
                                      </p:cBhvr>
                                      <p:tavLst>
                                        <p:tav tm="0">
                                          <p:val>
                                            <p:fltVal val="0"/>
                                          </p:val>
                                        </p:tav>
                                        <p:tav tm="100000">
                                          <p:val>
                                            <p:strVal val="#ppt_w"/>
                                          </p:val>
                                        </p:tav>
                                      </p:tavLst>
                                    </p:anim>
                                    <p:anim calcmode="lin" valueType="num">
                                      <p:cBhvr>
                                        <p:cTn id="27" dur="500" fill="hold"/>
                                        <p:tgtEl>
                                          <p:spTgt spid="425"/>
                                        </p:tgtEl>
                                        <p:attrNameLst>
                                          <p:attrName>ppt_h</p:attrName>
                                        </p:attrNameLst>
                                      </p:cBhvr>
                                      <p:tavLst>
                                        <p:tav tm="0">
                                          <p:val>
                                            <p:fltVal val="0"/>
                                          </p:val>
                                        </p:tav>
                                        <p:tav tm="100000">
                                          <p:val>
                                            <p:strVal val="#ppt_h"/>
                                          </p:val>
                                        </p:tav>
                                      </p:tavLst>
                                    </p:anim>
                                    <p:animEffect transition="in" filter="fade">
                                      <p:cBhvr>
                                        <p:cTn id="28" dur="500"/>
                                        <p:tgtEl>
                                          <p:spTgt spid="4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A7041F-A7D6-FB43-B467-0BC8F23C590D}"/>
              </a:ext>
            </a:extLst>
          </p:cNvPr>
          <p:cNvSpPr>
            <a:spLocks noGrp="1"/>
          </p:cNvSpPr>
          <p:nvPr>
            <p:ph type="ctrTitle" idx="4294967295"/>
          </p:nvPr>
        </p:nvSpPr>
        <p:spPr>
          <a:xfrm>
            <a:off x="6281111" y="1552136"/>
            <a:ext cx="5543550" cy="3565525"/>
          </a:xfrm>
        </p:spPr>
        <p:txBody>
          <a:bodyPr>
            <a:noAutofit/>
          </a:bodyPr>
          <a:lstStyle/>
          <a:p>
            <a:r>
              <a:rPr lang="en-US" altLang="en-US" sz="4800">
                <a:solidFill>
                  <a:schemeClr val="tx1"/>
                </a:solidFill>
                <a:cs typeface="Times" pitchFamily="2" charset="0"/>
              </a:rPr>
              <a:t>Schools with Large EL Student Populations (30% or more) or Moderate-sized EL Student Populations (11% to 29%)</a:t>
            </a:r>
            <a:endParaRPr lang="en-US" sz="4800"/>
          </a:p>
        </p:txBody>
      </p:sp>
      <p:pic>
        <p:nvPicPr>
          <p:cNvPr id="127" name="School">
            <a:extLst>
              <a:ext uri="{FF2B5EF4-FFF2-40B4-BE49-F238E27FC236}">
                <a16:creationId xmlns:a16="http://schemas.microsoft.com/office/drawing/2014/main" id="{F16C540A-6966-6B4C-ABE0-720BE973F5C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32423" y="559238"/>
            <a:ext cx="6528423" cy="5264219"/>
          </a:xfrm>
          <a:prstGeom prst="rect">
            <a:avLst/>
          </a:prstGeom>
        </p:spPr>
      </p:pic>
      <p:pic>
        <p:nvPicPr>
          <p:cNvPr id="130" name="boy_student_backpack_front">
            <a:extLst>
              <a:ext uri="{FF2B5EF4-FFF2-40B4-BE49-F238E27FC236}">
                <a16:creationId xmlns:a16="http://schemas.microsoft.com/office/drawing/2014/main" id="{519A1460-9FA4-D74B-BA69-8303ED4CADD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204259" y="3487456"/>
            <a:ext cx="638944" cy="851925"/>
          </a:xfrm>
          <a:prstGeom prst="rect">
            <a:avLst/>
          </a:prstGeom>
        </p:spPr>
      </p:pic>
      <p:pic>
        <p:nvPicPr>
          <p:cNvPr id="131" name="female_student_back_backpack">
            <a:extLst>
              <a:ext uri="{FF2B5EF4-FFF2-40B4-BE49-F238E27FC236}">
                <a16:creationId xmlns:a16="http://schemas.microsoft.com/office/drawing/2014/main" id="{5D47463F-DCDE-D145-A9FF-55B75CCFDFE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704323" y="4632804"/>
            <a:ext cx="333966" cy="695306"/>
          </a:xfrm>
          <a:prstGeom prst="rect">
            <a:avLst/>
          </a:prstGeom>
        </p:spPr>
      </p:pic>
      <p:pic>
        <p:nvPicPr>
          <p:cNvPr id="133" name="boy_stand_backpack_back">
            <a:extLst>
              <a:ext uri="{FF2B5EF4-FFF2-40B4-BE49-F238E27FC236}">
                <a16:creationId xmlns:a16="http://schemas.microsoft.com/office/drawing/2014/main" id="{FC21B6FC-D2A5-6C46-980F-19AA99BB8B25}"/>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151008" y="4778004"/>
            <a:ext cx="620200" cy="826933"/>
          </a:xfrm>
          <a:prstGeom prst="rect">
            <a:avLst/>
          </a:prstGeom>
        </p:spPr>
      </p:pic>
      <p:pic>
        <p:nvPicPr>
          <p:cNvPr id="135" name="female_student_back_backpack">
            <a:extLst>
              <a:ext uri="{FF2B5EF4-FFF2-40B4-BE49-F238E27FC236}">
                <a16:creationId xmlns:a16="http://schemas.microsoft.com/office/drawing/2014/main" id="{3BE9050B-550C-FF48-A2C4-6AEB6502A17A}"/>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956712" y="5483833"/>
            <a:ext cx="611196" cy="814929"/>
          </a:xfrm>
          <a:prstGeom prst="rect">
            <a:avLst/>
          </a:prstGeom>
        </p:spPr>
      </p:pic>
      <p:pic>
        <p:nvPicPr>
          <p:cNvPr id="136" name="female_student_front_backpack">
            <a:extLst>
              <a:ext uri="{FF2B5EF4-FFF2-40B4-BE49-F238E27FC236}">
                <a16:creationId xmlns:a16="http://schemas.microsoft.com/office/drawing/2014/main" id="{ED673AD8-6774-1340-86F5-35FAD34A63D5}"/>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218356" y="5431483"/>
            <a:ext cx="287366" cy="639285"/>
          </a:xfrm>
          <a:prstGeom prst="rect">
            <a:avLst/>
          </a:prstGeom>
        </p:spPr>
      </p:pic>
      <p:pic>
        <p:nvPicPr>
          <p:cNvPr id="137" name="boy_front">
            <a:extLst>
              <a:ext uri="{FF2B5EF4-FFF2-40B4-BE49-F238E27FC236}">
                <a16:creationId xmlns:a16="http://schemas.microsoft.com/office/drawing/2014/main" id="{2AE62731-AB0C-9E44-88D3-D3D329DA4C76}"/>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4956319" y="4732024"/>
            <a:ext cx="578457" cy="771275"/>
          </a:xfrm>
          <a:prstGeom prst="rect">
            <a:avLst/>
          </a:prstGeom>
        </p:spPr>
      </p:pic>
      <p:pic>
        <p:nvPicPr>
          <p:cNvPr id="138" name="boy_student_backpack_front">
            <a:extLst>
              <a:ext uri="{FF2B5EF4-FFF2-40B4-BE49-F238E27FC236}">
                <a16:creationId xmlns:a16="http://schemas.microsoft.com/office/drawing/2014/main" id="{59B2F245-BC44-F645-8E79-0D535C62925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396651" y="5191470"/>
            <a:ext cx="638944" cy="851925"/>
          </a:xfrm>
          <a:prstGeom prst="rect">
            <a:avLst/>
          </a:prstGeom>
        </p:spPr>
      </p:pic>
      <p:pic>
        <p:nvPicPr>
          <p:cNvPr id="139" name="female_student_back_backpack">
            <a:extLst>
              <a:ext uri="{FF2B5EF4-FFF2-40B4-BE49-F238E27FC236}">
                <a16:creationId xmlns:a16="http://schemas.microsoft.com/office/drawing/2014/main" id="{ED7DBD63-34FD-374E-B157-7E668C873D3F}"/>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591604" y="4062652"/>
            <a:ext cx="333966" cy="695306"/>
          </a:xfrm>
          <a:prstGeom prst="rect">
            <a:avLst/>
          </a:prstGeom>
        </p:spPr>
      </p:pic>
      <p:pic>
        <p:nvPicPr>
          <p:cNvPr id="140" name="boy_stand_backpack_back">
            <a:extLst>
              <a:ext uri="{FF2B5EF4-FFF2-40B4-BE49-F238E27FC236}">
                <a16:creationId xmlns:a16="http://schemas.microsoft.com/office/drawing/2014/main" id="{B674CB8F-0B52-3749-84F7-7A019D6CE7F5}"/>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934037" y="4318607"/>
            <a:ext cx="620200" cy="826933"/>
          </a:xfrm>
          <a:prstGeom prst="rect">
            <a:avLst/>
          </a:prstGeom>
        </p:spPr>
      </p:pic>
      <p:pic>
        <p:nvPicPr>
          <p:cNvPr id="141" name="female_student_back_backpack">
            <a:extLst>
              <a:ext uri="{FF2B5EF4-FFF2-40B4-BE49-F238E27FC236}">
                <a16:creationId xmlns:a16="http://schemas.microsoft.com/office/drawing/2014/main" id="{47795093-2B4D-0B4C-BAF2-90CE6732CE1E}"/>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993679" y="4068182"/>
            <a:ext cx="611196" cy="814929"/>
          </a:xfrm>
          <a:prstGeom prst="rect">
            <a:avLst/>
          </a:prstGeom>
        </p:spPr>
      </p:pic>
      <p:pic>
        <p:nvPicPr>
          <p:cNvPr id="142" name="female_student_front_backpack">
            <a:extLst>
              <a:ext uri="{FF2B5EF4-FFF2-40B4-BE49-F238E27FC236}">
                <a16:creationId xmlns:a16="http://schemas.microsoft.com/office/drawing/2014/main" id="{D0CCBF3C-0286-7F43-846A-B3B57A1B1FA1}"/>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001385" y="4972086"/>
            <a:ext cx="287366" cy="639285"/>
          </a:xfrm>
          <a:prstGeom prst="rect">
            <a:avLst/>
          </a:prstGeom>
        </p:spPr>
      </p:pic>
      <p:pic>
        <p:nvPicPr>
          <p:cNvPr id="143" name="boy_front">
            <a:extLst>
              <a:ext uri="{FF2B5EF4-FFF2-40B4-BE49-F238E27FC236}">
                <a16:creationId xmlns:a16="http://schemas.microsoft.com/office/drawing/2014/main" id="{CC9898DE-5F97-5B44-9C08-8CAB9E1B7062}"/>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4721973" y="4099922"/>
            <a:ext cx="578457" cy="771275"/>
          </a:xfrm>
          <a:prstGeom prst="rect">
            <a:avLst/>
          </a:prstGeom>
        </p:spPr>
      </p:pic>
    </p:spTree>
    <p:extLst>
      <p:ext uri="{BB962C8B-B14F-4D97-AF65-F5344CB8AC3E}">
        <p14:creationId xmlns:p14="http://schemas.microsoft.com/office/powerpoint/2010/main" val="40258113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30"/>
                                        </p:tgtEl>
                                        <p:attrNameLst>
                                          <p:attrName>style.visibility</p:attrName>
                                        </p:attrNameLst>
                                      </p:cBhvr>
                                      <p:to>
                                        <p:strVal val="visible"/>
                                      </p:to>
                                    </p:set>
                                    <p:anim calcmode="lin" valueType="num">
                                      <p:cBhvr>
                                        <p:cTn id="7" dur="200" fill="hold"/>
                                        <p:tgtEl>
                                          <p:spTgt spid="130"/>
                                        </p:tgtEl>
                                        <p:attrNameLst>
                                          <p:attrName>ppt_w</p:attrName>
                                        </p:attrNameLst>
                                      </p:cBhvr>
                                      <p:tavLst>
                                        <p:tav tm="0">
                                          <p:val>
                                            <p:fltVal val="0"/>
                                          </p:val>
                                        </p:tav>
                                        <p:tav tm="100000">
                                          <p:val>
                                            <p:strVal val="#ppt_w"/>
                                          </p:val>
                                        </p:tav>
                                      </p:tavLst>
                                    </p:anim>
                                    <p:anim calcmode="lin" valueType="num">
                                      <p:cBhvr>
                                        <p:cTn id="8" dur="200" fill="hold"/>
                                        <p:tgtEl>
                                          <p:spTgt spid="130"/>
                                        </p:tgtEl>
                                        <p:attrNameLst>
                                          <p:attrName>ppt_h</p:attrName>
                                        </p:attrNameLst>
                                      </p:cBhvr>
                                      <p:tavLst>
                                        <p:tav tm="0">
                                          <p:val>
                                            <p:fltVal val="0"/>
                                          </p:val>
                                        </p:tav>
                                        <p:tav tm="100000">
                                          <p:val>
                                            <p:strVal val="#ppt_h"/>
                                          </p:val>
                                        </p:tav>
                                      </p:tavLst>
                                    </p:anim>
                                    <p:animEffect transition="in" filter="fade">
                                      <p:cBhvr>
                                        <p:cTn id="9" dur="200"/>
                                        <p:tgtEl>
                                          <p:spTgt spid="130"/>
                                        </p:tgtEl>
                                      </p:cBhvr>
                                    </p:animEffect>
                                  </p:childTnLst>
                                </p:cTn>
                              </p:par>
                            </p:childTnLst>
                          </p:cTn>
                        </p:par>
                        <p:par>
                          <p:cTn id="10" fill="hold">
                            <p:stCondLst>
                              <p:cond delay="200"/>
                            </p:stCondLst>
                            <p:childTnLst>
                              <p:par>
                                <p:cTn id="11" presetID="53" presetClass="entr" presetSubtype="16" fill="hold" nodeType="afterEffect">
                                  <p:stCondLst>
                                    <p:cond delay="0"/>
                                  </p:stCondLst>
                                  <p:childTnLst>
                                    <p:set>
                                      <p:cBhvr>
                                        <p:cTn id="12" dur="1" fill="hold">
                                          <p:stCondLst>
                                            <p:cond delay="0"/>
                                          </p:stCondLst>
                                        </p:cTn>
                                        <p:tgtEl>
                                          <p:spTgt spid="137"/>
                                        </p:tgtEl>
                                        <p:attrNameLst>
                                          <p:attrName>style.visibility</p:attrName>
                                        </p:attrNameLst>
                                      </p:cBhvr>
                                      <p:to>
                                        <p:strVal val="visible"/>
                                      </p:to>
                                    </p:set>
                                    <p:anim calcmode="lin" valueType="num">
                                      <p:cBhvr>
                                        <p:cTn id="13" dur="200" fill="hold"/>
                                        <p:tgtEl>
                                          <p:spTgt spid="137"/>
                                        </p:tgtEl>
                                        <p:attrNameLst>
                                          <p:attrName>ppt_w</p:attrName>
                                        </p:attrNameLst>
                                      </p:cBhvr>
                                      <p:tavLst>
                                        <p:tav tm="0">
                                          <p:val>
                                            <p:fltVal val="0"/>
                                          </p:val>
                                        </p:tav>
                                        <p:tav tm="100000">
                                          <p:val>
                                            <p:strVal val="#ppt_w"/>
                                          </p:val>
                                        </p:tav>
                                      </p:tavLst>
                                    </p:anim>
                                    <p:anim calcmode="lin" valueType="num">
                                      <p:cBhvr>
                                        <p:cTn id="14" dur="200" fill="hold"/>
                                        <p:tgtEl>
                                          <p:spTgt spid="137"/>
                                        </p:tgtEl>
                                        <p:attrNameLst>
                                          <p:attrName>ppt_h</p:attrName>
                                        </p:attrNameLst>
                                      </p:cBhvr>
                                      <p:tavLst>
                                        <p:tav tm="0">
                                          <p:val>
                                            <p:fltVal val="0"/>
                                          </p:val>
                                        </p:tav>
                                        <p:tav tm="100000">
                                          <p:val>
                                            <p:strVal val="#ppt_h"/>
                                          </p:val>
                                        </p:tav>
                                      </p:tavLst>
                                    </p:anim>
                                    <p:animEffect transition="in" filter="fade">
                                      <p:cBhvr>
                                        <p:cTn id="15" dur="200"/>
                                        <p:tgtEl>
                                          <p:spTgt spid="137"/>
                                        </p:tgtEl>
                                      </p:cBhvr>
                                    </p:animEffect>
                                  </p:childTnLst>
                                </p:cTn>
                              </p:par>
                            </p:childTnLst>
                          </p:cTn>
                        </p:par>
                        <p:par>
                          <p:cTn id="16" fill="hold">
                            <p:stCondLst>
                              <p:cond delay="400"/>
                            </p:stCondLst>
                            <p:childTnLst>
                              <p:par>
                                <p:cTn id="17" presetID="53" presetClass="entr" presetSubtype="16" fill="hold" nodeType="afterEffect">
                                  <p:stCondLst>
                                    <p:cond delay="0"/>
                                  </p:stCondLst>
                                  <p:childTnLst>
                                    <p:set>
                                      <p:cBhvr>
                                        <p:cTn id="18" dur="1" fill="hold">
                                          <p:stCondLst>
                                            <p:cond delay="0"/>
                                          </p:stCondLst>
                                        </p:cTn>
                                        <p:tgtEl>
                                          <p:spTgt spid="131"/>
                                        </p:tgtEl>
                                        <p:attrNameLst>
                                          <p:attrName>style.visibility</p:attrName>
                                        </p:attrNameLst>
                                      </p:cBhvr>
                                      <p:to>
                                        <p:strVal val="visible"/>
                                      </p:to>
                                    </p:set>
                                    <p:anim calcmode="lin" valueType="num">
                                      <p:cBhvr>
                                        <p:cTn id="19" dur="200" fill="hold"/>
                                        <p:tgtEl>
                                          <p:spTgt spid="131"/>
                                        </p:tgtEl>
                                        <p:attrNameLst>
                                          <p:attrName>ppt_w</p:attrName>
                                        </p:attrNameLst>
                                      </p:cBhvr>
                                      <p:tavLst>
                                        <p:tav tm="0">
                                          <p:val>
                                            <p:fltVal val="0"/>
                                          </p:val>
                                        </p:tav>
                                        <p:tav tm="100000">
                                          <p:val>
                                            <p:strVal val="#ppt_w"/>
                                          </p:val>
                                        </p:tav>
                                      </p:tavLst>
                                    </p:anim>
                                    <p:anim calcmode="lin" valueType="num">
                                      <p:cBhvr>
                                        <p:cTn id="20" dur="200" fill="hold"/>
                                        <p:tgtEl>
                                          <p:spTgt spid="131"/>
                                        </p:tgtEl>
                                        <p:attrNameLst>
                                          <p:attrName>ppt_h</p:attrName>
                                        </p:attrNameLst>
                                      </p:cBhvr>
                                      <p:tavLst>
                                        <p:tav tm="0">
                                          <p:val>
                                            <p:fltVal val="0"/>
                                          </p:val>
                                        </p:tav>
                                        <p:tav tm="100000">
                                          <p:val>
                                            <p:strVal val="#ppt_h"/>
                                          </p:val>
                                        </p:tav>
                                      </p:tavLst>
                                    </p:anim>
                                    <p:animEffect transition="in" filter="fade">
                                      <p:cBhvr>
                                        <p:cTn id="21" dur="200"/>
                                        <p:tgtEl>
                                          <p:spTgt spid="131"/>
                                        </p:tgtEl>
                                      </p:cBhvr>
                                    </p:animEffect>
                                  </p:childTnLst>
                                </p:cTn>
                              </p:par>
                            </p:childTnLst>
                          </p:cTn>
                        </p:par>
                        <p:par>
                          <p:cTn id="22" fill="hold">
                            <p:stCondLst>
                              <p:cond delay="600"/>
                            </p:stCondLst>
                            <p:childTnLst>
                              <p:par>
                                <p:cTn id="23" presetID="53" presetClass="entr" presetSubtype="16" fill="hold" nodeType="afterEffect">
                                  <p:stCondLst>
                                    <p:cond delay="0"/>
                                  </p:stCondLst>
                                  <p:childTnLst>
                                    <p:set>
                                      <p:cBhvr>
                                        <p:cTn id="24" dur="1" fill="hold">
                                          <p:stCondLst>
                                            <p:cond delay="0"/>
                                          </p:stCondLst>
                                        </p:cTn>
                                        <p:tgtEl>
                                          <p:spTgt spid="135"/>
                                        </p:tgtEl>
                                        <p:attrNameLst>
                                          <p:attrName>style.visibility</p:attrName>
                                        </p:attrNameLst>
                                      </p:cBhvr>
                                      <p:to>
                                        <p:strVal val="visible"/>
                                      </p:to>
                                    </p:set>
                                    <p:anim calcmode="lin" valueType="num">
                                      <p:cBhvr>
                                        <p:cTn id="25" dur="200" fill="hold"/>
                                        <p:tgtEl>
                                          <p:spTgt spid="135"/>
                                        </p:tgtEl>
                                        <p:attrNameLst>
                                          <p:attrName>ppt_w</p:attrName>
                                        </p:attrNameLst>
                                      </p:cBhvr>
                                      <p:tavLst>
                                        <p:tav tm="0">
                                          <p:val>
                                            <p:fltVal val="0"/>
                                          </p:val>
                                        </p:tav>
                                        <p:tav tm="100000">
                                          <p:val>
                                            <p:strVal val="#ppt_w"/>
                                          </p:val>
                                        </p:tav>
                                      </p:tavLst>
                                    </p:anim>
                                    <p:anim calcmode="lin" valueType="num">
                                      <p:cBhvr>
                                        <p:cTn id="26" dur="200" fill="hold"/>
                                        <p:tgtEl>
                                          <p:spTgt spid="135"/>
                                        </p:tgtEl>
                                        <p:attrNameLst>
                                          <p:attrName>ppt_h</p:attrName>
                                        </p:attrNameLst>
                                      </p:cBhvr>
                                      <p:tavLst>
                                        <p:tav tm="0">
                                          <p:val>
                                            <p:fltVal val="0"/>
                                          </p:val>
                                        </p:tav>
                                        <p:tav tm="100000">
                                          <p:val>
                                            <p:strVal val="#ppt_h"/>
                                          </p:val>
                                        </p:tav>
                                      </p:tavLst>
                                    </p:anim>
                                    <p:animEffect transition="in" filter="fade">
                                      <p:cBhvr>
                                        <p:cTn id="27" dur="200"/>
                                        <p:tgtEl>
                                          <p:spTgt spid="135"/>
                                        </p:tgtEl>
                                      </p:cBhvr>
                                    </p:animEffect>
                                  </p:childTnLst>
                                </p:cTn>
                              </p:par>
                            </p:childTnLst>
                          </p:cTn>
                        </p:par>
                        <p:par>
                          <p:cTn id="28" fill="hold">
                            <p:stCondLst>
                              <p:cond delay="800"/>
                            </p:stCondLst>
                            <p:childTnLst>
                              <p:par>
                                <p:cTn id="29" presetID="53" presetClass="entr" presetSubtype="16" fill="hold" nodeType="afterEffect">
                                  <p:stCondLst>
                                    <p:cond delay="0"/>
                                  </p:stCondLst>
                                  <p:childTnLst>
                                    <p:set>
                                      <p:cBhvr>
                                        <p:cTn id="30" dur="1" fill="hold">
                                          <p:stCondLst>
                                            <p:cond delay="0"/>
                                          </p:stCondLst>
                                        </p:cTn>
                                        <p:tgtEl>
                                          <p:spTgt spid="136"/>
                                        </p:tgtEl>
                                        <p:attrNameLst>
                                          <p:attrName>style.visibility</p:attrName>
                                        </p:attrNameLst>
                                      </p:cBhvr>
                                      <p:to>
                                        <p:strVal val="visible"/>
                                      </p:to>
                                    </p:set>
                                    <p:anim calcmode="lin" valueType="num">
                                      <p:cBhvr>
                                        <p:cTn id="31" dur="200" fill="hold"/>
                                        <p:tgtEl>
                                          <p:spTgt spid="136"/>
                                        </p:tgtEl>
                                        <p:attrNameLst>
                                          <p:attrName>ppt_w</p:attrName>
                                        </p:attrNameLst>
                                      </p:cBhvr>
                                      <p:tavLst>
                                        <p:tav tm="0">
                                          <p:val>
                                            <p:fltVal val="0"/>
                                          </p:val>
                                        </p:tav>
                                        <p:tav tm="100000">
                                          <p:val>
                                            <p:strVal val="#ppt_w"/>
                                          </p:val>
                                        </p:tav>
                                      </p:tavLst>
                                    </p:anim>
                                    <p:anim calcmode="lin" valueType="num">
                                      <p:cBhvr>
                                        <p:cTn id="32" dur="200" fill="hold"/>
                                        <p:tgtEl>
                                          <p:spTgt spid="136"/>
                                        </p:tgtEl>
                                        <p:attrNameLst>
                                          <p:attrName>ppt_h</p:attrName>
                                        </p:attrNameLst>
                                      </p:cBhvr>
                                      <p:tavLst>
                                        <p:tav tm="0">
                                          <p:val>
                                            <p:fltVal val="0"/>
                                          </p:val>
                                        </p:tav>
                                        <p:tav tm="100000">
                                          <p:val>
                                            <p:strVal val="#ppt_h"/>
                                          </p:val>
                                        </p:tav>
                                      </p:tavLst>
                                    </p:anim>
                                    <p:animEffect transition="in" filter="fade">
                                      <p:cBhvr>
                                        <p:cTn id="33" dur="200"/>
                                        <p:tgtEl>
                                          <p:spTgt spid="136"/>
                                        </p:tgtEl>
                                      </p:cBhvr>
                                    </p:animEffect>
                                  </p:childTnLst>
                                </p:cTn>
                              </p:par>
                            </p:childTnLst>
                          </p:cTn>
                        </p:par>
                        <p:par>
                          <p:cTn id="34" fill="hold">
                            <p:stCondLst>
                              <p:cond delay="1000"/>
                            </p:stCondLst>
                            <p:childTnLst>
                              <p:par>
                                <p:cTn id="35" presetID="53" presetClass="entr" presetSubtype="16" fill="hold" nodeType="afterEffect">
                                  <p:stCondLst>
                                    <p:cond delay="0"/>
                                  </p:stCondLst>
                                  <p:childTnLst>
                                    <p:set>
                                      <p:cBhvr>
                                        <p:cTn id="36" dur="1" fill="hold">
                                          <p:stCondLst>
                                            <p:cond delay="0"/>
                                          </p:stCondLst>
                                        </p:cTn>
                                        <p:tgtEl>
                                          <p:spTgt spid="133"/>
                                        </p:tgtEl>
                                        <p:attrNameLst>
                                          <p:attrName>style.visibility</p:attrName>
                                        </p:attrNameLst>
                                      </p:cBhvr>
                                      <p:to>
                                        <p:strVal val="visible"/>
                                      </p:to>
                                    </p:set>
                                    <p:anim calcmode="lin" valueType="num">
                                      <p:cBhvr>
                                        <p:cTn id="37" dur="200" fill="hold"/>
                                        <p:tgtEl>
                                          <p:spTgt spid="133"/>
                                        </p:tgtEl>
                                        <p:attrNameLst>
                                          <p:attrName>ppt_w</p:attrName>
                                        </p:attrNameLst>
                                      </p:cBhvr>
                                      <p:tavLst>
                                        <p:tav tm="0">
                                          <p:val>
                                            <p:fltVal val="0"/>
                                          </p:val>
                                        </p:tav>
                                        <p:tav tm="100000">
                                          <p:val>
                                            <p:strVal val="#ppt_w"/>
                                          </p:val>
                                        </p:tav>
                                      </p:tavLst>
                                    </p:anim>
                                    <p:anim calcmode="lin" valueType="num">
                                      <p:cBhvr>
                                        <p:cTn id="38" dur="200" fill="hold"/>
                                        <p:tgtEl>
                                          <p:spTgt spid="133"/>
                                        </p:tgtEl>
                                        <p:attrNameLst>
                                          <p:attrName>ppt_h</p:attrName>
                                        </p:attrNameLst>
                                      </p:cBhvr>
                                      <p:tavLst>
                                        <p:tav tm="0">
                                          <p:val>
                                            <p:fltVal val="0"/>
                                          </p:val>
                                        </p:tav>
                                        <p:tav tm="100000">
                                          <p:val>
                                            <p:strVal val="#ppt_h"/>
                                          </p:val>
                                        </p:tav>
                                      </p:tavLst>
                                    </p:anim>
                                    <p:animEffect transition="in" filter="fade">
                                      <p:cBhvr>
                                        <p:cTn id="39" dur="200"/>
                                        <p:tgtEl>
                                          <p:spTgt spid="133"/>
                                        </p:tgtEl>
                                      </p:cBhvr>
                                    </p:animEffect>
                                  </p:childTnLst>
                                </p:cTn>
                              </p:par>
                            </p:childTnLst>
                          </p:cTn>
                        </p:par>
                        <p:par>
                          <p:cTn id="40" fill="hold">
                            <p:stCondLst>
                              <p:cond delay="1200"/>
                            </p:stCondLst>
                            <p:childTnLst>
                              <p:par>
                                <p:cTn id="41" presetID="53" presetClass="entr" presetSubtype="16" fill="hold" nodeType="afterEffect">
                                  <p:stCondLst>
                                    <p:cond delay="0"/>
                                  </p:stCondLst>
                                  <p:childTnLst>
                                    <p:set>
                                      <p:cBhvr>
                                        <p:cTn id="42" dur="1" fill="hold">
                                          <p:stCondLst>
                                            <p:cond delay="0"/>
                                          </p:stCondLst>
                                        </p:cTn>
                                        <p:tgtEl>
                                          <p:spTgt spid="138"/>
                                        </p:tgtEl>
                                        <p:attrNameLst>
                                          <p:attrName>style.visibility</p:attrName>
                                        </p:attrNameLst>
                                      </p:cBhvr>
                                      <p:to>
                                        <p:strVal val="visible"/>
                                      </p:to>
                                    </p:set>
                                    <p:anim calcmode="lin" valueType="num">
                                      <p:cBhvr>
                                        <p:cTn id="43" dur="200" fill="hold"/>
                                        <p:tgtEl>
                                          <p:spTgt spid="138"/>
                                        </p:tgtEl>
                                        <p:attrNameLst>
                                          <p:attrName>ppt_w</p:attrName>
                                        </p:attrNameLst>
                                      </p:cBhvr>
                                      <p:tavLst>
                                        <p:tav tm="0">
                                          <p:val>
                                            <p:fltVal val="0"/>
                                          </p:val>
                                        </p:tav>
                                        <p:tav tm="100000">
                                          <p:val>
                                            <p:strVal val="#ppt_w"/>
                                          </p:val>
                                        </p:tav>
                                      </p:tavLst>
                                    </p:anim>
                                    <p:anim calcmode="lin" valueType="num">
                                      <p:cBhvr>
                                        <p:cTn id="44" dur="200" fill="hold"/>
                                        <p:tgtEl>
                                          <p:spTgt spid="138"/>
                                        </p:tgtEl>
                                        <p:attrNameLst>
                                          <p:attrName>ppt_h</p:attrName>
                                        </p:attrNameLst>
                                      </p:cBhvr>
                                      <p:tavLst>
                                        <p:tav tm="0">
                                          <p:val>
                                            <p:fltVal val="0"/>
                                          </p:val>
                                        </p:tav>
                                        <p:tav tm="100000">
                                          <p:val>
                                            <p:strVal val="#ppt_h"/>
                                          </p:val>
                                        </p:tav>
                                      </p:tavLst>
                                    </p:anim>
                                    <p:animEffect transition="in" filter="fade">
                                      <p:cBhvr>
                                        <p:cTn id="45" dur="200"/>
                                        <p:tgtEl>
                                          <p:spTgt spid="138"/>
                                        </p:tgtEl>
                                      </p:cBhvr>
                                    </p:animEffect>
                                  </p:childTnLst>
                                </p:cTn>
                              </p:par>
                            </p:childTnLst>
                          </p:cTn>
                        </p:par>
                        <p:par>
                          <p:cTn id="46" fill="hold">
                            <p:stCondLst>
                              <p:cond delay="1400"/>
                            </p:stCondLst>
                            <p:childTnLst>
                              <p:par>
                                <p:cTn id="47" presetID="53" presetClass="entr" presetSubtype="16" fill="hold" nodeType="afterEffect">
                                  <p:stCondLst>
                                    <p:cond delay="0"/>
                                  </p:stCondLst>
                                  <p:childTnLst>
                                    <p:set>
                                      <p:cBhvr>
                                        <p:cTn id="48" dur="1" fill="hold">
                                          <p:stCondLst>
                                            <p:cond delay="0"/>
                                          </p:stCondLst>
                                        </p:cTn>
                                        <p:tgtEl>
                                          <p:spTgt spid="143"/>
                                        </p:tgtEl>
                                        <p:attrNameLst>
                                          <p:attrName>style.visibility</p:attrName>
                                        </p:attrNameLst>
                                      </p:cBhvr>
                                      <p:to>
                                        <p:strVal val="visible"/>
                                      </p:to>
                                    </p:set>
                                    <p:anim calcmode="lin" valueType="num">
                                      <p:cBhvr>
                                        <p:cTn id="49" dur="200" fill="hold"/>
                                        <p:tgtEl>
                                          <p:spTgt spid="143"/>
                                        </p:tgtEl>
                                        <p:attrNameLst>
                                          <p:attrName>ppt_w</p:attrName>
                                        </p:attrNameLst>
                                      </p:cBhvr>
                                      <p:tavLst>
                                        <p:tav tm="0">
                                          <p:val>
                                            <p:fltVal val="0"/>
                                          </p:val>
                                        </p:tav>
                                        <p:tav tm="100000">
                                          <p:val>
                                            <p:strVal val="#ppt_w"/>
                                          </p:val>
                                        </p:tav>
                                      </p:tavLst>
                                    </p:anim>
                                    <p:anim calcmode="lin" valueType="num">
                                      <p:cBhvr>
                                        <p:cTn id="50" dur="200" fill="hold"/>
                                        <p:tgtEl>
                                          <p:spTgt spid="143"/>
                                        </p:tgtEl>
                                        <p:attrNameLst>
                                          <p:attrName>ppt_h</p:attrName>
                                        </p:attrNameLst>
                                      </p:cBhvr>
                                      <p:tavLst>
                                        <p:tav tm="0">
                                          <p:val>
                                            <p:fltVal val="0"/>
                                          </p:val>
                                        </p:tav>
                                        <p:tav tm="100000">
                                          <p:val>
                                            <p:strVal val="#ppt_h"/>
                                          </p:val>
                                        </p:tav>
                                      </p:tavLst>
                                    </p:anim>
                                    <p:animEffect transition="in" filter="fade">
                                      <p:cBhvr>
                                        <p:cTn id="51" dur="200"/>
                                        <p:tgtEl>
                                          <p:spTgt spid="143"/>
                                        </p:tgtEl>
                                      </p:cBhvr>
                                    </p:animEffect>
                                  </p:childTnLst>
                                </p:cTn>
                              </p:par>
                            </p:childTnLst>
                          </p:cTn>
                        </p:par>
                        <p:par>
                          <p:cTn id="52" fill="hold">
                            <p:stCondLst>
                              <p:cond delay="1600"/>
                            </p:stCondLst>
                            <p:childTnLst>
                              <p:par>
                                <p:cTn id="53" presetID="53" presetClass="entr" presetSubtype="16" fill="hold" nodeType="afterEffect">
                                  <p:stCondLst>
                                    <p:cond delay="0"/>
                                  </p:stCondLst>
                                  <p:childTnLst>
                                    <p:set>
                                      <p:cBhvr>
                                        <p:cTn id="54" dur="1" fill="hold">
                                          <p:stCondLst>
                                            <p:cond delay="0"/>
                                          </p:stCondLst>
                                        </p:cTn>
                                        <p:tgtEl>
                                          <p:spTgt spid="139"/>
                                        </p:tgtEl>
                                        <p:attrNameLst>
                                          <p:attrName>style.visibility</p:attrName>
                                        </p:attrNameLst>
                                      </p:cBhvr>
                                      <p:to>
                                        <p:strVal val="visible"/>
                                      </p:to>
                                    </p:set>
                                    <p:anim calcmode="lin" valueType="num">
                                      <p:cBhvr>
                                        <p:cTn id="55" dur="200" fill="hold"/>
                                        <p:tgtEl>
                                          <p:spTgt spid="139"/>
                                        </p:tgtEl>
                                        <p:attrNameLst>
                                          <p:attrName>ppt_w</p:attrName>
                                        </p:attrNameLst>
                                      </p:cBhvr>
                                      <p:tavLst>
                                        <p:tav tm="0">
                                          <p:val>
                                            <p:fltVal val="0"/>
                                          </p:val>
                                        </p:tav>
                                        <p:tav tm="100000">
                                          <p:val>
                                            <p:strVal val="#ppt_w"/>
                                          </p:val>
                                        </p:tav>
                                      </p:tavLst>
                                    </p:anim>
                                    <p:anim calcmode="lin" valueType="num">
                                      <p:cBhvr>
                                        <p:cTn id="56" dur="200" fill="hold"/>
                                        <p:tgtEl>
                                          <p:spTgt spid="139"/>
                                        </p:tgtEl>
                                        <p:attrNameLst>
                                          <p:attrName>ppt_h</p:attrName>
                                        </p:attrNameLst>
                                      </p:cBhvr>
                                      <p:tavLst>
                                        <p:tav tm="0">
                                          <p:val>
                                            <p:fltVal val="0"/>
                                          </p:val>
                                        </p:tav>
                                        <p:tav tm="100000">
                                          <p:val>
                                            <p:strVal val="#ppt_h"/>
                                          </p:val>
                                        </p:tav>
                                      </p:tavLst>
                                    </p:anim>
                                    <p:animEffect transition="in" filter="fade">
                                      <p:cBhvr>
                                        <p:cTn id="57" dur="200"/>
                                        <p:tgtEl>
                                          <p:spTgt spid="139"/>
                                        </p:tgtEl>
                                      </p:cBhvr>
                                    </p:animEffect>
                                  </p:childTnLst>
                                </p:cTn>
                              </p:par>
                            </p:childTnLst>
                          </p:cTn>
                        </p:par>
                        <p:par>
                          <p:cTn id="58" fill="hold">
                            <p:stCondLst>
                              <p:cond delay="1800"/>
                            </p:stCondLst>
                            <p:childTnLst>
                              <p:par>
                                <p:cTn id="59" presetID="53" presetClass="entr" presetSubtype="16" fill="hold" nodeType="afterEffect">
                                  <p:stCondLst>
                                    <p:cond delay="0"/>
                                  </p:stCondLst>
                                  <p:childTnLst>
                                    <p:set>
                                      <p:cBhvr>
                                        <p:cTn id="60" dur="1" fill="hold">
                                          <p:stCondLst>
                                            <p:cond delay="0"/>
                                          </p:stCondLst>
                                        </p:cTn>
                                        <p:tgtEl>
                                          <p:spTgt spid="141"/>
                                        </p:tgtEl>
                                        <p:attrNameLst>
                                          <p:attrName>style.visibility</p:attrName>
                                        </p:attrNameLst>
                                      </p:cBhvr>
                                      <p:to>
                                        <p:strVal val="visible"/>
                                      </p:to>
                                    </p:set>
                                    <p:anim calcmode="lin" valueType="num">
                                      <p:cBhvr>
                                        <p:cTn id="61" dur="200" fill="hold"/>
                                        <p:tgtEl>
                                          <p:spTgt spid="141"/>
                                        </p:tgtEl>
                                        <p:attrNameLst>
                                          <p:attrName>ppt_w</p:attrName>
                                        </p:attrNameLst>
                                      </p:cBhvr>
                                      <p:tavLst>
                                        <p:tav tm="0">
                                          <p:val>
                                            <p:fltVal val="0"/>
                                          </p:val>
                                        </p:tav>
                                        <p:tav tm="100000">
                                          <p:val>
                                            <p:strVal val="#ppt_w"/>
                                          </p:val>
                                        </p:tav>
                                      </p:tavLst>
                                    </p:anim>
                                    <p:anim calcmode="lin" valueType="num">
                                      <p:cBhvr>
                                        <p:cTn id="62" dur="200" fill="hold"/>
                                        <p:tgtEl>
                                          <p:spTgt spid="141"/>
                                        </p:tgtEl>
                                        <p:attrNameLst>
                                          <p:attrName>ppt_h</p:attrName>
                                        </p:attrNameLst>
                                      </p:cBhvr>
                                      <p:tavLst>
                                        <p:tav tm="0">
                                          <p:val>
                                            <p:fltVal val="0"/>
                                          </p:val>
                                        </p:tav>
                                        <p:tav tm="100000">
                                          <p:val>
                                            <p:strVal val="#ppt_h"/>
                                          </p:val>
                                        </p:tav>
                                      </p:tavLst>
                                    </p:anim>
                                    <p:animEffect transition="in" filter="fade">
                                      <p:cBhvr>
                                        <p:cTn id="63" dur="200"/>
                                        <p:tgtEl>
                                          <p:spTgt spid="141"/>
                                        </p:tgtEl>
                                      </p:cBhvr>
                                    </p:animEffect>
                                  </p:childTnLst>
                                </p:cTn>
                              </p:par>
                            </p:childTnLst>
                          </p:cTn>
                        </p:par>
                        <p:par>
                          <p:cTn id="64" fill="hold">
                            <p:stCondLst>
                              <p:cond delay="2000"/>
                            </p:stCondLst>
                            <p:childTnLst>
                              <p:par>
                                <p:cTn id="65" presetID="53" presetClass="entr" presetSubtype="16" fill="hold" nodeType="afterEffect">
                                  <p:stCondLst>
                                    <p:cond delay="0"/>
                                  </p:stCondLst>
                                  <p:childTnLst>
                                    <p:set>
                                      <p:cBhvr>
                                        <p:cTn id="66" dur="1" fill="hold">
                                          <p:stCondLst>
                                            <p:cond delay="0"/>
                                          </p:stCondLst>
                                        </p:cTn>
                                        <p:tgtEl>
                                          <p:spTgt spid="142"/>
                                        </p:tgtEl>
                                        <p:attrNameLst>
                                          <p:attrName>style.visibility</p:attrName>
                                        </p:attrNameLst>
                                      </p:cBhvr>
                                      <p:to>
                                        <p:strVal val="visible"/>
                                      </p:to>
                                    </p:set>
                                    <p:anim calcmode="lin" valueType="num">
                                      <p:cBhvr>
                                        <p:cTn id="67" dur="200" fill="hold"/>
                                        <p:tgtEl>
                                          <p:spTgt spid="142"/>
                                        </p:tgtEl>
                                        <p:attrNameLst>
                                          <p:attrName>ppt_w</p:attrName>
                                        </p:attrNameLst>
                                      </p:cBhvr>
                                      <p:tavLst>
                                        <p:tav tm="0">
                                          <p:val>
                                            <p:fltVal val="0"/>
                                          </p:val>
                                        </p:tav>
                                        <p:tav tm="100000">
                                          <p:val>
                                            <p:strVal val="#ppt_w"/>
                                          </p:val>
                                        </p:tav>
                                      </p:tavLst>
                                    </p:anim>
                                    <p:anim calcmode="lin" valueType="num">
                                      <p:cBhvr>
                                        <p:cTn id="68" dur="200" fill="hold"/>
                                        <p:tgtEl>
                                          <p:spTgt spid="142"/>
                                        </p:tgtEl>
                                        <p:attrNameLst>
                                          <p:attrName>ppt_h</p:attrName>
                                        </p:attrNameLst>
                                      </p:cBhvr>
                                      <p:tavLst>
                                        <p:tav tm="0">
                                          <p:val>
                                            <p:fltVal val="0"/>
                                          </p:val>
                                        </p:tav>
                                        <p:tav tm="100000">
                                          <p:val>
                                            <p:strVal val="#ppt_h"/>
                                          </p:val>
                                        </p:tav>
                                      </p:tavLst>
                                    </p:anim>
                                    <p:animEffect transition="in" filter="fade">
                                      <p:cBhvr>
                                        <p:cTn id="69" dur="200"/>
                                        <p:tgtEl>
                                          <p:spTgt spid="142"/>
                                        </p:tgtEl>
                                      </p:cBhvr>
                                    </p:animEffect>
                                  </p:childTnLst>
                                </p:cTn>
                              </p:par>
                            </p:childTnLst>
                          </p:cTn>
                        </p:par>
                        <p:par>
                          <p:cTn id="70" fill="hold">
                            <p:stCondLst>
                              <p:cond delay="2200"/>
                            </p:stCondLst>
                            <p:childTnLst>
                              <p:par>
                                <p:cTn id="71" presetID="53" presetClass="entr" presetSubtype="16" fill="hold" nodeType="afterEffect">
                                  <p:stCondLst>
                                    <p:cond delay="0"/>
                                  </p:stCondLst>
                                  <p:childTnLst>
                                    <p:set>
                                      <p:cBhvr>
                                        <p:cTn id="72" dur="1" fill="hold">
                                          <p:stCondLst>
                                            <p:cond delay="0"/>
                                          </p:stCondLst>
                                        </p:cTn>
                                        <p:tgtEl>
                                          <p:spTgt spid="140"/>
                                        </p:tgtEl>
                                        <p:attrNameLst>
                                          <p:attrName>style.visibility</p:attrName>
                                        </p:attrNameLst>
                                      </p:cBhvr>
                                      <p:to>
                                        <p:strVal val="visible"/>
                                      </p:to>
                                    </p:set>
                                    <p:anim calcmode="lin" valueType="num">
                                      <p:cBhvr>
                                        <p:cTn id="73" dur="200" fill="hold"/>
                                        <p:tgtEl>
                                          <p:spTgt spid="140"/>
                                        </p:tgtEl>
                                        <p:attrNameLst>
                                          <p:attrName>ppt_w</p:attrName>
                                        </p:attrNameLst>
                                      </p:cBhvr>
                                      <p:tavLst>
                                        <p:tav tm="0">
                                          <p:val>
                                            <p:fltVal val="0"/>
                                          </p:val>
                                        </p:tav>
                                        <p:tav tm="100000">
                                          <p:val>
                                            <p:strVal val="#ppt_w"/>
                                          </p:val>
                                        </p:tav>
                                      </p:tavLst>
                                    </p:anim>
                                    <p:anim calcmode="lin" valueType="num">
                                      <p:cBhvr>
                                        <p:cTn id="74" dur="200" fill="hold"/>
                                        <p:tgtEl>
                                          <p:spTgt spid="140"/>
                                        </p:tgtEl>
                                        <p:attrNameLst>
                                          <p:attrName>ppt_h</p:attrName>
                                        </p:attrNameLst>
                                      </p:cBhvr>
                                      <p:tavLst>
                                        <p:tav tm="0">
                                          <p:val>
                                            <p:fltVal val="0"/>
                                          </p:val>
                                        </p:tav>
                                        <p:tav tm="100000">
                                          <p:val>
                                            <p:strVal val="#ppt_h"/>
                                          </p:val>
                                        </p:tav>
                                      </p:tavLst>
                                    </p:anim>
                                    <p:animEffect transition="in" filter="fade">
                                      <p:cBhvr>
                                        <p:cTn id="75" dur="200"/>
                                        <p:tgtEl>
                                          <p:spTgt spid="1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21729D49-D5AE-4DBE-8E74-C125A04D4913}"/>
              </a:ext>
            </a:extLst>
          </p:cNvPr>
          <p:cNvGrpSpPr/>
          <p:nvPr/>
        </p:nvGrpSpPr>
        <p:grpSpPr>
          <a:xfrm>
            <a:off x="6161411" y="2617694"/>
            <a:ext cx="3034462" cy="2496776"/>
            <a:chOff x="2871514" y="2629541"/>
            <a:chExt cx="1993061" cy="1473644"/>
          </a:xfrm>
          <a:solidFill>
            <a:srgbClr val="FF0000"/>
          </a:solidFill>
        </p:grpSpPr>
        <p:sp>
          <p:nvSpPr>
            <p:cNvPr id="7" name="Freeform 6"/>
            <p:cNvSpPr>
              <a:spLocks noChangeArrowheads="1"/>
            </p:cNvSpPr>
            <p:nvPr/>
          </p:nvSpPr>
          <p:spPr bwMode="auto">
            <a:xfrm>
              <a:off x="2871514" y="2629541"/>
              <a:ext cx="1993061" cy="1473644"/>
            </a:xfrm>
            <a:custGeom>
              <a:avLst/>
              <a:gdLst>
                <a:gd name="T0" fmla="*/ 3922 w 4465"/>
                <a:gd name="T1" fmla="*/ 1084 h 3305"/>
                <a:gd name="T2" fmla="*/ 3922 w 4465"/>
                <a:gd name="T3" fmla="*/ 1084 h 3305"/>
                <a:gd name="T4" fmla="*/ 3303 w 4465"/>
                <a:gd name="T5" fmla="*/ 1265 h 3305"/>
                <a:gd name="T6" fmla="*/ 3303 w 4465"/>
                <a:gd name="T7" fmla="*/ 0 h 3305"/>
                <a:gd name="T8" fmla="*/ 2038 w 4465"/>
                <a:gd name="T9" fmla="*/ 0 h 3305"/>
                <a:gd name="T10" fmla="*/ 2219 w 4465"/>
                <a:gd name="T11" fmla="*/ 619 h 3305"/>
                <a:gd name="T12" fmla="*/ 1651 w 4465"/>
                <a:gd name="T13" fmla="*/ 1161 h 3305"/>
                <a:gd name="T14" fmla="*/ 1625 w 4465"/>
                <a:gd name="T15" fmla="*/ 1161 h 3305"/>
                <a:gd name="T16" fmla="*/ 1083 w 4465"/>
                <a:gd name="T17" fmla="*/ 619 h 3305"/>
                <a:gd name="T18" fmla="*/ 1264 w 4465"/>
                <a:gd name="T19" fmla="*/ 0 h 3305"/>
                <a:gd name="T20" fmla="*/ 0 w 4465"/>
                <a:gd name="T21" fmla="*/ 0 h 3305"/>
                <a:gd name="T22" fmla="*/ 0 w 4465"/>
                <a:gd name="T23" fmla="*/ 3174 h 3305"/>
                <a:gd name="T24" fmla="*/ 128 w 4465"/>
                <a:gd name="T25" fmla="*/ 3304 h 3305"/>
                <a:gd name="T26" fmla="*/ 3303 w 4465"/>
                <a:gd name="T27" fmla="*/ 3304 h 3305"/>
                <a:gd name="T28" fmla="*/ 3303 w 4465"/>
                <a:gd name="T29" fmla="*/ 2038 h 3305"/>
                <a:gd name="T30" fmla="*/ 3922 w 4465"/>
                <a:gd name="T31" fmla="*/ 2219 h 3305"/>
                <a:gd name="T32" fmla="*/ 4464 w 4465"/>
                <a:gd name="T33" fmla="*/ 1678 h 3305"/>
                <a:gd name="T34" fmla="*/ 4464 w 4465"/>
                <a:gd name="T35" fmla="*/ 1625 h 3305"/>
                <a:gd name="T36" fmla="*/ 3922 w 4465"/>
                <a:gd name="T37" fmla="*/ 1084 h 3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465" h="3305">
                  <a:moveTo>
                    <a:pt x="3922" y="1084"/>
                  </a:moveTo>
                  <a:lnTo>
                    <a:pt x="3922" y="1084"/>
                  </a:lnTo>
                  <a:cubicBezTo>
                    <a:pt x="3664" y="1084"/>
                    <a:pt x="3561" y="1290"/>
                    <a:pt x="3303" y="1265"/>
                  </a:cubicBezTo>
                  <a:cubicBezTo>
                    <a:pt x="3303" y="1213"/>
                    <a:pt x="3303" y="413"/>
                    <a:pt x="3303" y="0"/>
                  </a:cubicBezTo>
                  <a:cubicBezTo>
                    <a:pt x="2838" y="0"/>
                    <a:pt x="2090" y="0"/>
                    <a:pt x="2038" y="0"/>
                  </a:cubicBezTo>
                  <a:cubicBezTo>
                    <a:pt x="1987" y="258"/>
                    <a:pt x="2219" y="361"/>
                    <a:pt x="2219" y="619"/>
                  </a:cubicBezTo>
                  <a:cubicBezTo>
                    <a:pt x="2219" y="1006"/>
                    <a:pt x="1961" y="1161"/>
                    <a:pt x="1651" y="1161"/>
                  </a:cubicBezTo>
                  <a:cubicBezTo>
                    <a:pt x="1625" y="1161"/>
                    <a:pt x="1625" y="1161"/>
                    <a:pt x="1625" y="1161"/>
                  </a:cubicBezTo>
                  <a:cubicBezTo>
                    <a:pt x="1315" y="1161"/>
                    <a:pt x="1083" y="1006"/>
                    <a:pt x="1083" y="619"/>
                  </a:cubicBezTo>
                  <a:cubicBezTo>
                    <a:pt x="1083" y="361"/>
                    <a:pt x="1290" y="258"/>
                    <a:pt x="1264" y="0"/>
                  </a:cubicBezTo>
                  <a:cubicBezTo>
                    <a:pt x="1212" y="0"/>
                    <a:pt x="412" y="0"/>
                    <a:pt x="0" y="0"/>
                  </a:cubicBezTo>
                  <a:cubicBezTo>
                    <a:pt x="0" y="3174"/>
                    <a:pt x="0" y="3174"/>
                    <a:pt x="0" y="3174"/>
                  </a:cubicBezTo>
                  <a:cubicBezTo>
                    <a:pt x="0" y="3252"/>
                    <a:pt x="51" y="3304"/>
                    <a:pt x="128" y="3304"/>
                  </a:cubicBezTo>
                  <a:cubicBezTo>
                    <a:pt x="3303" y="3304"/>
                    <a:pt x="3303" y="3304"/>
                    <a:pt x="3303" y="3304"/>
                  </a:cubicBezTo>
                  <a:cubicBezTo>
                    <a:pt x="3303" y="2839"/>
                    <a:pt x="3303" y="2090"/>
                    <a:pt x="3303" y="2038"/>
                  </a:cubicBezTo>
                  <a:cubicBezTo>
                    <a:pt x="3561" y="2013"/>
                    <a:pt x="3664" y="2219"/>
                    <a:pt x="3922" y="2219"/>
                  </a:cubicBezTo>
                  <a:cubicBezTo>
                    <a:pt x="4309" y="2219"/>
                    <a:pt x="4464" y="1962"/>
                    <a:pt x="4464" y="1678"/>
                  </a:cubicBezTo>
                  <a:cubicBezTo>
                    <a:pt x="4464" y="1625"/>
                    <a:pt x="4464" y="1625"/>
                    <a:pt x="4464" y="1625"/>
                  </a:cubicBezTo>
                  <a:cubicBezTo>
                    <a:pt x="4464" y="1342"/>
                    <a:pt x="4309" y="1084"/>
                    <a:pt x="3922" y="1084"/>
                  </a:cubicBezTo>
                </a:path>
              </a:pathLst>
            </a:custGeom>
            <a:grpFill/>
            <a:ln>
              <a:noFill/>
            </a:ln>
            <a:effectLst>
              <a:outerShdw blurRad="63500" dist="38099" dir="2700000" algn="ctr" rotWithShape="0">
                <a:srgbClr val="000000">
                  <a:alpha val="24000"/>
                </a:srgbClr>
              </a:outerShdw>
              <a:reflection blurRad="6350" stA="52000" endA="300" endPos="35000" dir="5400000" sy="-100000" algn="bl" rotWithShape="0"/>
            </a:effectLst>
            <a:scene3d>
              <a:camera prst="orthographicFront"/>
              <a:lightRig rig="balanced" dir="t"/>
            </a:scene3d>
            <a:sp3d prstMaterial="plastic">
              <a:bevelT w="38100"/>
            </a:sp3d>
            <a:extLst/>
          </p:spPr>
          <p:txBody>
            <a:bodyPr wrap="none" anchor="ctr"/>
            <a:lstStyle/>
            <a:p>
              <a:endParaRPr lang="en-US" sz="1333" dirty="0"/>
            </a:p>
          </p:txBody>
        </p:sp>
        <p:sp>
          <p:nvSpPr>
            <p:cNvPr id="14" name="Rectangle 13"/>
            <p:cNvSpPr/>
            <p:nvPr/>
          </p:nvSpPr>
          <p:spPr>
            <a:xfrm>
              <a:off x="2902257" y="3179796"/>
              <a:ext cx="1363754" cy="175563"/>
            </a:xfrm>
            <a:prstGeom prst="rect">
              <a:avLst/>
            </a:prstGeom>
            <a:grpFill/>
          </p:spPr>
          <p:txBody>
            <a:bodyPr wrap="square">
              <a:spAutoFit/>
            </a:bodyPr>
            <a:lstStyle/>
            <a:p>
              <a:endParaRPr lang="en-US" sz="1333" dirty="0"/>
            </a:p>
          </p:txBody>
        </p:sp>
      </p:grpSp>
      <p:grpSp>
        <p:nvGrpSpPr>
          <p:cNvPr id="17" name="Group 16">
            <a:extLst>
              <a:ext uri="{FF2B5EF4-FFF2-40B4-BE49-F238E27FC236}">
                <a16:creationId xmlns:a16="http://schemas.microsoft.com/office/drawing/2014/main" id="{33E7F5E2-8141-4AC2-AE0F-79E430592795}"/>
              </a:ext>
            </a:extLst>
          </p:cNvPr>
          <p:cNvGrpSpPr/>
          <p:nvPr/>
        </p:nvGrpSpPr>
        <p:grpSpPr>
          <a:xfrm>
            <a:off x="9254178" y="1920174"/>
            <a:ext cx="2368265" cy="3137632"/>
            <a:chOff x="4949826" y="2112092"/>
            <a:chExt cx="1473644" cy="1993061"/>
          </a:xfrm>
          <a:solidFill>
            <a:srgbClr val="0070C0"/>
          </a:solidFill>
        </p:grpSpPr>
        <p:sp>
          <p:nvSpPr>
            <p:cNvPr id="9" name="Freeform 8"/>
            <p:cNvSpPr>
              <a:spLocks noChangeArrowheads="1"/>
            </p:cNvSpPr>
            <p:nvPr/>
          </p:nvSpPr>
          <p:spPr bwMode="auto">
            <a:xfrm>
              <a:off x="4949826" y="2112092"/>
              <a:ext cx="1473644" cy="1993061"/>
            </a:xfrm>
            <a:custGeom>
              <a:avLst/>
              <a:gdLst>
                <a:gd name="T0" fmla="*/ 2219 w 3305"/>
                <a:gd name="T1" fmla="*/ 543 h 4467"/>
                <a:gd name="T2" fmla="*/ 2219 w 3305"/>
                <a:gd name="T3" fmla="*/ 543 h 4467"/>
                <a:gd name="T4" fmla="*/ 1651 w 3305"/>
                <a:gd name="T5" fmla="*/ 0 h 4467"/>
                <a:gd name="T6" fmla="*/ 1625 w 3305"/>
                <a:gd name="T7" fmla="*/ 0 h 4467"/>
                <a:gd name="T8" fmla="*/ 1084 w 3305"/>
                <a:gd name="T9" fmla="*/ 543 h 4467"/>
                <a:gd name="T10" fmla="*/ 1264 w 3305"/>
                <a:gd name="T11" fmla="*/ 1162 h 4467"/>
                <a:gd name="T12" fmla="*/ 0 w 3305"/>
                <a:gd name="T13" fmla="*/ 1162 h 4467"/>
                <a:gd name="T14" fmla="*/ 0 w 3305"/>
                <a:gd name="T15" fmla="*/ 2427 h 4467"/>
                <a:gd name="T16" fmla="*/ 619 w 3305"/>
                <a:gd name="T17" fmla="*/ 2246 h 4467"/>
                <a:gd name="T18" fmla="*/ 1161 w 3305"/>
                <a:gd name="T19" fmla="*/ 2787 h 4467"/>
                <a:gd name="T20" fmla="*/ 1161 w 3305"/>
                <a:gd name="T21" fmla="*/ 2840 h 4467"/>
                <a:gd name="T22" fmla="*/ 619 w 3305"/>
                <a:gd name="T23" fmla="*/ 3381 h 4467"/>
                <a:gd name="T24" fmla="*/ 0 w 3305"/>
                <a:gd name="T25" fmla="*/ 3200 h 4467"/>
                <a:gd name="T26" fmla="*/ 0 w 3305"/>
                <a:gd name="T27" fmla="*/ 4466 h 4467"/>
                <a:gd name="T28" fmla="*/ 3174 w 3305"/>
                <a:gd name="T29" fmla="*/ 4466 h 4467"/>
                <a:gd name="T30" fmla="*/ 3304 w 3305"/>
                <a:gd name="T31" fmla="*/ 4336 h 4467"/>
                <a:gd name="T32" fmla="*/ 3304 w 3305"/>
                <a:gd name="T33" fmla="*/ 1162 h 4467"/>
                <a:gd name="T34" fmla="*/ 2038 w 3305"/>
                <a:gd name="T35" fmla="*/ 1162 h 4467"/>
                <a:gd name="T36" fmla="*/ 2219 w 3305"/>
                <a:gd name="T37" fmla="*/ 543 h 44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305" h="4467">
                  <a:moveTo>
                    <a:pt x="2219" y="543"/>
                  </a:moveTo>
                  <a:lnTo>
                    <a:pt x="2219" y="543"/>
                  </a:lnTo>
                  <a:cubicBezTo>
                    <a:pt x="2219" y="156"/>
                    <a:pt x="1962" y="0"/>
                    <a:pt x="1651" y="0"/>
                  </a:cubicBezTo>
                  <a:cubicBezTo>
                    <a:pt x="1625" y="0"/>
                    <a:pt x="1625" y="0"/>
                    <a:pt x="1625" y="0"/>
                  </a:cubicBezTo>
                  <a:cubicBezTo>
                    <a:pt x="1316" y="0"/>
                    <a:pt x="1084" y="156"/>
                    <a:pt x="1084" y="543"/>
                  </a:cubicBezTo>
                  <a:cubicBezTo>
                    <a:pt x="1084" y="800"/>
                    <a:pt x="1290" y="904"/>
                    <a:pt x="1264" y="1162"/>
                  </a:cubicBezTo>
                  <a:cubicBezTo>
                    <a:pt x="1212" y="1162"/>
                    <a:pt x="387" y="1162"/>
                    <a:pt x="0" y="1162"/>
                  </a:cubicBezTo>
                  <a:cubicBezTo>
                    <a:pt x="0" y="1523"/>
                    <a:pt x="0" y="2375"/>
                    <a:pt x="0" y="2427"/>
                  </a:cubicBezTo>
                  <a:cubicBezTo>
                    <a:pt x="258" y="2452"/>
                    <a:pt x="361" y="2246"/>
                    <a:pt x="619" y="2246"/>
                  </a:cubicBezTo>
                  <a:cubicBezTo>
                    <a:pt x="1006" y="2246"/>
                    <a:pt x="1161" y="2504"/>
                    <a:pt x="1161" y="2787"/>
                  </a:cubicBezTo>
                  <a:cubicBezTo>
                    <a:pt x="1161" y="2840"/>
                    <a:pt x="1161" y="2840"/>
                    <a:pt x="1161" y="2840"/>
                  </a:cubicBezTo>
                  <a:cubicBezTo>
                    <a:pt x="1161" y="3124"/>
                    <a:pt x="1006" y="3381"/>
                    <a:pt x="619" y="3381"/>
                  </a:cubicBezTo>
                  <a:cubicBezTo>
                    <a:pt x="361" y="3381"/>
                    <a:pt x="258" y="3175"/>
                    <a:pt x="0" y="3200"/>
                  </a:cubicBezTo>
                  <a:cubicBezTo>
                    <a:pt x="0" y="3252"/>
                    <a:pt x="0" y="4053"/>
                    <a:pt x="0" y="4466"/>
                  </a:cubicBezTo>
                  <a:cubicBezTo>
                    <a:pt x="3174" y="4466"/>
                    <a:pt x="3174" y="4466"/>
                    <a:pt x="3174" y="4466"/>
                  </a:cubicBezTo>
                  <a:cubicBezTo>
                    <a:pt x="3226" y="4466"/>
                    <a:pt x="3304" y="4414"/>
                    <a:pt x="3304" y="4336"/>
                  </a:cubicBezTo>
                  <a:cubicBezTo>
                    <a:pt x="3304" y="1162"/>
                    <a:pt x="3304" y="1162"/>
                    <a:pt x="3304" y="1162"/>
                  </a:cubicBezTo>
                  <a:cubicBezTo>
                    <a:pt x="2864" y="1162"/>
                    <a:pt x="2090" y="1162"/>
                    <a:pt x="2038" y="1162"/>
                  </a:cubicBezTo>
                  <a:cubicBezTo>
                    <a:pt x="1987" y="904"/>
                    <a:pt x="2219" y="800"/>
                    <a:pt x="2219" y="543"/>
                  </a:cubicBezTo>
                </a:path>
              </a:pathLst>
            </a:custGeom>
            <a:grpFill/>
            <a:ln>
              <a:noFill/>
            </a:ln>
            <a:effectLst>
              <a:outerShdw blurRad="63500" dist="38099" dir="2700000" algn="ctr" rotWithShape="0">
                <a:srgbClr val="000000">
                  <a:alpha val="24000"/>
                </a:srgbClr>
              </a:outerShdw>
              <a:reflection blurRad="6350" stA="52000" endA="300" endPos="35000" dir="5400000" sy="-100000" algn="bl" rotWithShape="0"/>
            </a:effectLst>
            <a:scene3d>
              <a:camera prst="orthographicFront"/>
              <a:lightRig rig="balanced" dir="t"/>
            </a:scene3d>
            <a:sp3d prstMaterial="plastic">
              <a:bevelT w="38100"/>
            </a:sp3d>
            <a:extLst/>
          </p:spPr>
          <p:txBody>
            <a:bodyPr wrap="none" anchor="ctr"/>
            <a:lstStyle/>
            <a:p>
              <a:endParaRPr lang="en-US" sz="1333" dirty="0"/>
            </a:p>
          </p:txBody>
        </p:sp>
        <p:sp>
          <p:nvSpPr>
            <p:cNvPr id="15" name="Rectangle 14"/>
            <p:cNvSpPr/>
            <p:nvPr/>
          </p:nvSpPr>
          <p:spPr>
            <a:xfrm>
              <a:off x="5499438" y="2740525"/>
              <a:ext cx="908371" cy="1231671"/>
            </a:xfrm>
            <a:prstGeom prst="rect">
              <a:avLst/>
            </a:prstGeom>
            <a:grpFill/>
          </p:spPr>
          <p:txBody>
            <a:bodyPr wrap="square">
              <a:spAutoFit/>
            </a:bodyPr>
            <a:lstStyle/>
            <a:p>
              <a:pPr algn="ctr"/>
              <a:r>
                <a:rPr lang="en-US" sz="2000" b="1" dirty="0">
                  <a:latin typeface="Helvetica" charset="0"/>
                </a:rPr>
                <a:t>EOs and IFEPs (includingPSELs/ SELs), RFEPs</a:t>
              </a:r>
              <a:endParaRPr lang="en-US" sz="2000" b="1" dirty="0"/>
            </a:p>
          </p:txBody>
        </p:sp>
      </p:grpSp>
      <p:grpSp>
        <p:nvGrpSpPr>
          <p:cNvPr id="29" name="Group 28"/>
          <p:cNvGrpSpPr/>
          <p:nvPr/>
        </p:nvGrpSpPr>
        <p:grpSpPr>
          <a:xfrm>
            <a:off x="10747047" y="645456"/>
            <a:ext cx="934752" cy="2135471"/>
            <a:chOff x="5247958" y="786765"/>
            <a:chExt cx="1449387" cy="3149600"/>
          </a:xfrm>
          <a:solidFill>
            <a:srgbClr val="0070C0"/>
          </a:solidFill>
          <a:effectLst>
            <a:reflection blurRad="6350" stA="52000" endA="300" endPos="35000" dir="5400000" sy="-100000" algn="bl" rotWithShape="0"/>
          </a:effectLst>
        </p:grpSpPr>
        <p:sp>
          <p:nvSpPr>
            <p:cNvPr id="30" name="Freeform 25"/>
            <p:cNvSpPr>
              <a:spLocks noChangeArrowheads="1"/>
            </p:cNvSpPr>
            <p:nvPr/>
          </p:nvSpPr>
          <p:spPr bwMode="auto">
            <a:xfrm>
              <a:off x="5676583" y="786765"/>
              <a:ext cx="585787" cy="585788"/>
            </a:xfrm>
            <a:custGeom>
              <a:avLst/>
              <a:gdLst>
                <a:gd name="T0" fmla="*/ 825 w 1626"/>
                <a:gd name="T1" fmla="*/ 1625 h 1626"/>
                <a:gd name="T2" fmla="*/ 825 w 1626"/>
                <a:gd name="T3" fmla="*/ 1625 h 1626"/>
                <a:gd name="T4" fmla="*/ 1625 w 1626"/>
                <a:gd name="T5" fmla="*/ 825 h 1626"/>
                <a:gd name="T6" fmla="*/ 825 w 1626"/>
                <a:gd name="T7" fmla="*/ 0 h 1626"/>
                <a:gd name="T8" fmla="*/ 0 w 1626"/>
                <a:gd name="T9" fmla="*/ 825 h 1626"/>
                <a:gd name="T10" fmla="*/ 825 w 1626"/>
                <a:gd name="T11" fmla="*/ 1625 h 1626"/>
              </a:gdLst>
              <a:ahLst/>
              <a:cxnLst>
                <a:cxn ang="0">
                  <a:pos x="T0" y="T1"/>
                </a:cxn>
                <a:cxn ang="0">
                  <a:pos x="T2" y="T3"/>
                </a:cxn>
                <a:cxn ang="0">
                  <a:pos x="T4" y="T5"/>
                </a:cxn>
                <a:cxn ang="0">
                  <a:pos x="T6" y="T7"/>
                </a:cxn>
                <a:cxn ang="0">
                  <a:pos x="T8" y="T9"/>
                </a:cxn>
                <a:cxn ang="0">
                  <a:pos x="T10" y="T11"/>
                </a:cxn>
              </a:cxnLst>
              <a:rect l="0" t="0" r="r" b="b"/>
              <a:pathLst>
                <a:path w="1626" h="1626">
                  <a:moveTo>
                    <a:pt x="825" y="1625"/>
                  </a:moveTo>
                  <a:lnTo>
                    <a:pt x="825" y="1625"/>
                  </a:lnTo>
                  <a:cubicBezTo>
                    <a:pt x="1264" y="1625"/>
                    <a:pt x="1625" y="1264"/>
                    <a:pt x="1625" y="825"/>
                  </a:cubicBezTo>
                  <a:cubicBezTo>
                    <a:pt x="1625" y="362"/>
                    <a:pt x="1264" y="0"/>
                    <a:pt x="825" y="0"/>
                  </a:cubicBezTo>
                  <a:cubicBezTo>
                    <a:pt x="361" y="0"/>
                    <a:pt x="0" y="362"/>
                    <a:pt x="0" y="825"/>
                  </a:cubicBezTo>
                  <a:cubicBezTo>
                    <a:pt x="0" y="1264"/>
                    <a:pt x="361" y="1625"/>
                    <a:pt x="825" y="1625"/>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Lst>
          </p:spPr>
          <p:txBody>
            <a:bodyPr wrap="none" anchor="ctr"/>
            <a:lstStyle/>
            <a:p>
              <a:endParaRPr lang="en-US" sz="1333" dirty="0"/>
            </a:p>
          </p:txBody>
        </p:sp>
        <p:sp>
          <p:nvSpPr>
            <p:cNvPr id="31" name="Freeform 26"/>
            <p:cNvSpPr>
              <a:spLocks noChangeArrowheads="1"/>
            </p:cNvSpPr>
            <p:nvPr/>
          </p:nvSpPr>
          <p:spPr bwMode="auto">
            <a:xfrm>
              <a:off x="5247958" y="1464628"/>
              <a:ext cx="1449387" cy="2471737"/>
            </a:xfrm>
            <a:custGeom>
              <a:avLst/>
              <a:gdLst>
                <a:gd name="T0" fmla="*/ 2478 w 4027"/>
                <a:gd name="T1" fmla="*/ 0 h 6866"/>
                <a:gd name="T2" fmla="*/ 2478 w 4027"/>
                <a:gd name="T3" fmla="*/ 0 h 6866"/>
                <a:gd name="T4" fmla="*/ 1523 w 4027"/>
                <a:gd name="T5" fmla="*/ 0 h 6866"/>
                <a:gd name="T6" fmla="*/ 0 w 4027"/>
                <a:gd name="T7" fmla="*/ 1523 h 6866"/>
                <a:gd name="T8" fmla="*/ 0 w 4027"/>
                <a:gd name="T9" fmla="*/ 3587 h 6866"/>
                <a:gd name="T10" fmla="*/ 362 w 4027"/>
                <a:gd name="T11" fmla="*/ 3948 h 6866"/>
                <a:gd name="T12" fmla="*/ 723 w 4027"/>
                <a:gd name="T13" fmla="*/ 3587 h 6866"/>
                <a:gd name="T14" fmla="*/ 723 w 4027"/>
                <a:gd name="T15" fmla="*/ 1523 h 6866"/>
                <a:gd name="T16" fmla="*/ 981 w 4027"/>
                <a:gd name="T17" fmla="*/ 929 h 6866"/>
                <a:gd name="T18" fmla="*/ 981 w 4027"/>
                <a:gd name="T19" fmla="*/ 6452 h 6866"/>
                <a:gd name="T20" fmla="*/ 1394 w 4027"/>
                <a:gd name="T21" fmla="*/ 6865 h 6866"/>
                <a:gd name="T22" fmla="*/ 1807 w 4027"/>
                <a:gd name="T23" fmla="*/ 6452 h 6866"/>
                <a:gd name="T24" fmla="*/ 1807 w 4027"/>
                <a:gd name="T25" fmla="*/ 3975 h 6866"/>
                <a:gd name="T26" fmla="*/ 2194 w 4027"/>
                <a:gd name="T27" fmla="*/ 3975 h 6866"/>
                <a:gd name="T28" fmla="*/ 2194 w 4027"/>
                <a:gd name="T29" fmla="*/ 6452 h 6866"/>
                <a:gd name="T30" fmla="*/ 2607 w 4027"/>
                <a:gd name="T31" fmla="*/ 6865 h 6866"/>
                <a:gd name="T32" fmla="*/ 3020 w 4027"/>
                <a:gd name="T33" fmla="*/ 6452 h 6866"/>
                <a:gd name="T34" fmla="*/ 3020 w 4027"/>
                <a:gd name="T35" fmla="*/ 929 h 6866"/>
                <a:gd name="T36" fmla="*/ 3304 w 4027"/>
                <a:gd name="T37" fmla="*/ 1523 h 6866"/>
                <a:gd name="T38" fmla="*/ 3304 w 4027"/>
                <a:gd name="T39" fmla="*/ 3587 h 6866"/>
                <a:gd name="T40" fmla="*/ 3666 w 4027"/>
                <a:gd name="T41" fmla="*/ 3948 h 6866"/>
                <a:gd name="T42" fmla="*/ 4026 w 4027"/>
                <a:gd name="T43" fmla="*/ 3587 h 6866"/>
                <a:gd name="T44" fmla="*/ 4026 w 4027"/>
                <a:gd name="T45" fmla="*/ 1523 h 6866"/>
                <a:gd name="T46" fmla="*/ 2478 w 4027"/>
                <a:gd name="T47" fmla="*/ 0 h 68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027" h="6866">
                  <a:moveTo>
                    <a:pt x="2478" y="0"/>
                  </a:moveTo>
                  <a:lnTo>
                    <a:pt x="2478" y="0"/>
                  </a:lnTo>
                  <a:cubicBezTo>
                    <a:pt x="1523" y="0"/>
                    <a:pt x="1523" y="0"/>
                    <a:pt x="1523" y="0"/>
                  </a:cubicBezTo>
                  <a:cubicBezTo>
                    <a:pt x="672" y="0"/>
                    <a:pt x="0" y="697"/>
                    <a:pt x="0" y="1523"/>
                  </a:cubicBezTo>
                  <a:cubicBezTo>
                    <a:pt x="0" y="3587"/>
                    <a:pt x="0" y="3587"/>
                    <a:pt x="0" y="3587"/>
                  </a:cubicBezTo>
                  <a:cubicBezTo>
                    <a:pt x="0" y="3768"/>
                    <a:pt x="156" y="3948"/>
                    <a:pt x="362" y="3948"/>
                  </a:cubicBezTo>
                  <a:cubicBezTo>
                    <a:pt x="542" y="3948"/>
                    <a:pt x="723" y="3768"/>
                    <a:pt x="723" y="3587"/>
                  </a:cubicBezTo>
                  <a:cubicBezTo>
                    <a:pt x="723" y="1523"/>
                    <a:pt x="723" y="1523"/>
                    <a:pt x="723" y="1523"/>
                  </a:cubicBezTo>
                  <a:cubicBezTo>
                    <a:pt x="723" y="1291"/>
                    <a:pt x="826" y="1084"/>
                    <a:pt x="981" y="929"/>
                  </a:cubicBezTo>
                  <a:cubicBezTo>
                    <a:pt x="981" y="6452"/>
                    <a:pt x="981" y="6452"/>
                    <a:pt x="981" y="6452"/>
                  </a:cubicBezTo>
                  <a:cubicBezTo>
                    <a:pt x="981" y="6684"/>
                    <a:pt x="1188" y="6865"/>
                    <a:pt x="1394" y="6865"/>
                  </a:cubicBezTo>
                  <a:cubicBezTo>
                    <a:pt x="1626" y="6865"/>
                    <a:pt x="1807" y="6684"/>
                    <a:pt x="1807" y="6452"/>
                  </a:cubicBezTo>
                  <a:cubicBezTo>
                    <a:pt x="1807" y="3975"/>
                    <a:pt x="1807" y="3975"/>
                    <a:pt x="1807" y="3975"/>
                  </a:cubicBezTo>
                  <a:cubicBezTo>
                    <a:pt x="2194" y="3975"/>
                    <a:pt x="2194" y="3975"/>
                    <a:pt x="2194" y="3975"/>
                  </a:cubicBezTo>
                  <a:cubicBezTo>
                    <a:pt x="2194" y="6452"/>
                    <a:pt x="2194" y="6452"/>
                    <a:pt x="2194" y="6452"/>
                  </a:cubicBezTo>
                  <a:cubicBezTo>
                    <a:pt x="2194" y="6684"/>
                    <a:pt x="2375" y="6865"/>
                    <a:pt x="2607" y="6865"/>
                  </a:cubicBezTo>
                  <a:cubicBezTo>
                    <a:pt x="2840" y="6865"/>
                    <a:pt x="3020" y="6684"/>
                    <a:pt x="3020" y="6452"/>
                  </a:cubicBezTo>
                  <a:cubicBezTo>
                    <a:pt x="3020" y="929"/>
                    <a:pt x="3020" y="929"/>
                    <a:pt x="3020" y="929"/>
                  </a:cubicBezTo>
                  <a:cubicBezTo>
                    <a:pt x="3201" y="1084"/>
                    <a:pt x="3304" y="1291"/>
                    <a:pt x="3304" y="1523"/>
                  </a:cubicBezTo>
                  <a:cubicBezTo>
                    <a:pt x="3304" y="3587"/>
                    <a:pt x="3304" y="3587"/>
                    <a:pt x="3304" y="3587"/>
                  </a:cubicBezTo>
                  <a:cubicBezTo>
                    <a:pt x="3304" y="3768"/>
                    <a:pt x="3459" y="3948"/>
                    <a:pt x="3666" y="3948"/>
                  </a:cubicBezTo>
                  <a:cubicBezTo>
                    <a:pt x="3846" y="3948"/>
                    <a:pt x="4026" y="3768"/>
                    <a:pt x="4026" y="3587"/>
                  </a:cubicBezTo>
                  <a:cubicBezTo>
                    <a:pt x="4026" y="1523"/>
                    <a:pt x="4026" y="1523"/>
                    <a:pt x="4026" y="1523"/>
                  </a:cubicBezTo>
                  <a:cubicBezTo>
                    <a:pt x="4026" y="697"/>
                    <a:pt x="3329" y="0"/>
                    <a:pt x="2478"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Lst>
          </p:spPr>
          <p:txBody>
            <a:bodyPr wrap="none" anchor="ctr"/>
            <a:lstStyle/>
            <a:p>
              <a:endParaRPr lang="en-US" sz="1333" dirty="0"/>
            </a:p>
          </p:txBody>
        </p:sp>
      </p:grpSp>
      <p:grpSp>
        <p:nvGrpSpPr>
          <p:cNvPr id="32" name="Group 31"/>
          <p:cNvGrpSpPr/>
          <p:nvPr/>
        </p:nvGrpSpPr>
        <p:grpSpPr>
          <a:xfrm>
            <a:off x="7428404" y="618710"/>
            <a:ext cx="934752" cy="2030905"/>
            <a:chOff x="5247958" y="786765"/>
            <a:chExt cx="1449387" cy="3149600"/>
          </a:xfrm>
          <a:solidFill>
            <a:srgbClr val="FF0000"/>
          </a:solidFill>
          <a:effectLst>
            <a:reflection blurRad="6350" stA="52000" endA="300" endPos="35000" dir="5400000" sy="-100000" algn="bl" rotWithShape="0"/>
          </a:effectLst>
        </p:grpSpPr>
        <p:sp>
          <p:nvSpPr>
            <p:cNvPr id="33" name="Freeform 25"/>
            <p:cNvSpPr>
              <a:spLocks noChangeArrowheads="1"/>
            </p:cNvSpPr>
            <p:nvPr/>
          </p:nvSpPr>
          <p:spPr bwMode="auto">
            <a:xfrm>
              <a:off x="5676583" y="786765"/>
              <a:ext cx="585787" cy="585788"/>
            </a:xfrm>
            <a:custGeom>
              <a:avLst/>
              <a:gdLst>
                <a:gd name="T0" fmla="*/ 825 w 1626"/>
                <a:gd name="T1" fmla="*/ 1625 h 1626"/>
                <a:gd name="T2" fmla="*/ 825 w 1626"/>
                <a:gd name="T3" fmla="*/ 1625 h 1626"/>
                <a:gd name="T4" fmla="*/ 1625 w 1626"/>
                <a:gd name="T5" fmla="*/ 825 h 1626"/>
                <a:gd name="T6" fmla="*/ 825 w 1626"/>
                <a:gd name="T7" fmla="*/ 0 h 1626"/>
                <a:gd name="T8" fmla="*/ 0 w 1626"/>
                <a:gd name="T9" fmla="*/ 825 h 1626"/>
                <a:gd name="T10" fmla="*/ 825 w 1626"/>
                <a:gd name="T11" fmla="*/ 1625 h 1626"/>
              </a:gdLst>
              <a:ahLst/>
              <a:cxnLst>
                <a:cxn ang="0">
                  <a:pos x="T0" y="T1"/>
                </a:cxn>
                <a:cxn ang="0">
                  <a:pos x="T2" y="T3"/>
                </a:cxn>
                <a:cxn ang="0">
                  <a:pos x="T4" y="T5"/>
                </a:cxn>
                <a:cxn ang="0">
                  <a:pos x="T6" y="T7"/>
                </a:cxn>
                <a:cxn ang="0">
                  <a:pos x="T8" y="T9"/>
                </a:cxn>
                <a:cxn ang="0">
                  <a:pos x="T10" y="T11"/>
                </a:cxn>
              </a:cxnLst>
              <a:rect l="0" t="0" r="r" b="b"/>
              <a:pathLst>
                <a:path w="1626" h="1626">
                  <a:moveTo>
                    <a:pt x="825" y="1625"/>
                  </a:moveTo>
                  <a:lnTo>
                    <a:pt x="825" y="1625"/>
                  </a:lnTo>
                  <a:cubicBezTo>
                    <a:pt x="1264" y="1625"/>
                    <a:pt x="1625" y="1264"/>
                    <a:pt x="1625" y="825"/>
                  </a:cubicBezTo>
                  <a:cubicBezTo>
                    <a:pt x="1625" y="362"/>
                    <a:pt x="1264" y="0"/>
                    <a:pt x="825" y="0"/>
                  </a:cubicBezTo>
                  <a:cubicBezTo>
                    <a:pt x="361" y="0"/>
                    <a:pt x="0" y="362"/>
                    <a:pt x="0" y="825"/>
                  </a:cubicBezTo>
                  <a:cubicBezTo>
                    <a:pt x="0" y="1264"/>
                    <a:pt x="361" y="1625"/>
                    <a:pt x="825" y="1625"/>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Lst>
          </p:spPr>
          <p:txBody>
            <a:bodyPr wrap="none" anchor="ctr"/>
            <a:lstStyle/>
            <a:p>
              <a:endParaRPr lang="en-US" sz="1333" dirty="0"/>
            </a:p>
          </p:txBody>
        </p:sp>
        <p:sp>
          <p:nvSpPr>
            <p:cNvPr id="34" name="Freeform 26"/>
            <p:cNvSpPr>
              <a:spLocks noChangeArrowheads="1"/>
            </p:cNvSpPr>
            <p:nvPr/>
          </p:nvSpPr>
          <p:spPr bwMode="auto">
            <a:xfrm>
              <a:off x="5247958" y="1464628"/>
              <a:ext cx="1449387" cy="2471737"/>
            </a:xfrm>
            <a:custGeom>
              <a:avLst/>
              <a:gdLst>
                <a:gd name="T0" fmla="*/ 2478 w 4027"/>
                <a:gd name="T1" fmla="*/ 0 h 6866"/>
                <a:gd name="T2" fmla="*/ 2478 w 4027"/>
                <a:gd name="T3" fmla="*/ 0 h 6866"/>
                <a:gd name="T4" fmla="*/ 1523 w 4027"/>
                <a:gd name="T5" fmla="*/ 0 h 6866"/>
                <a:gd name="T6" fmla="*/ 0 w 4027"/>
                <a:gd name="T7" fmla="*/ 1523 h 6866"/>
                <a:gd name="T8" fmla="*/ 0 w 4027"/>
                <a:gd name="T9" fmla="*/ 3587 h 6866"/>
                <a:gd name="T10" fmla="*/ 362 w 4027"/>
                <a:gd name="T11" fmla="*/ 3948 h 6866"/>
                <a:gd name="T12" fmla="*/ 723 w 4027"/>
                <a:gd name="T13" fmla="*/ 3587 h 6866"/>
                <a:gd name="T14" fmla="*/ 723 w 4027"/>
                <a:gd name="T15" fmla="*/ 1523 h 6866"/>
                <a:gd name="T16" fmla="*/ 981 w 4027"/>
                <a:gd name="T17" fmla="*/ 929 h 6866"/>
                <a:gd name="T18" fmla="*/ 981 w 4027"/>
                <a:gd name="T19" fmla="*/ 6452 h 6866"/>
                <a:gd name="T20" fmla="*/ 1394 w 4027"/>
                <a:gd name="T21" fmla="*/ 6865 h 6866"/>
                <a:gd name="T22" fmla="*/ 1807 w 4027"/>
                <a:gd name="T23" fmla="*/ 6452 h 6866"/>
                <a:gd name="T24" fmla="*/ 1807 w 4027"/>
                <a:gd name="T25" fmla="*/ 3975 h 6866"/>
                <a:gd name="T26" fmla="*/ 2194 w 4027"/>
                <a:gd name="T27" fmla="*/ 3975 h 6866"/>
                <a:gd name="T28" fmla="*/ 2194 w 4027"/>
                <a:gd name="T29" fmla="*/ 6452 h 6866"/>
                <a:gd name="T30" fmla="*/ 2607 w 4027"/>
                <a:gd name="T31" fmla="*/ 6865 h 6866"/>
                <a:gd name="T32" fmla="*/ 3020 w 4027"/>
                <a:gd name="T33" fmla="*/ 6452 h 6866"/>
                <a:gd name="T34" fmla="*/ 3020 w 4027"/>
                <a:gd name="T35" fmla="*/ 929 h 6866"/>
                <a:gd name="T36" fmla="*/ 3304 w 4027"/>
                <a:gd name="T37" fmla="*/ 1523 h 6866"/>
                <a:gd name="T38" fmla="*/ 3304 w 4027"/>
                <a:gd name="T39" fmla="*/ 3587 h 6866"/>
                <a:gd name="T40" fmla="*/ 3666 w 4027"/>
                <a:gd name="T41" fmla="*/ 3948 h 6866"/>
                <a:gd name="T42" fmla="*/ 4026 w 4027"/>
                <a:gd name="T43" fmla="*/ 3587 h 6866"/>
                <a:gd name="T44" fmla="*/ 4026 w 4027"/>
                <a:gd name="T45" fmla="*/ 1523 h 6866"/>
                <a:gd name="T46" fmla="*/ 2478 w 4027"/>
                <a:gd name="T47" fmla="*/ 0 h 68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027" h="6866">
                  <a:moveTo>
                    <a:pt x="2478" y="0"/>
                  </a:moveTo>
                  <a:lnTo>
                    <a:pt x="2478" y="0"/>
                  </a:lnTo>
                  <a:cubicBezTo>
                    <a:pt x="1523" y="0"/>
                    <a:pt x="1523" y="0"/>
                    <a:pt x="1523" y="0"/>
                  </a:cubicBezTo>
                  <a:cubicBezTo>
                    <a:pt x="672" y="0"/>
                    <a:pt x="0" y="697"/>
                    <a:pt x="0" y="1523"/>
                  </a:cubicBezTo>
                  <a:cubicBezTo>
                    <a:pt x="0" y="3587"/>
                    <a:pt x="0" y="3587"/>
                    <a:pt x="0" y="3587"/>
                  </a:cubicBezTo>
                  <a:cubicBezTo>
                    <a:pt x="0" y="3768"/>
                    <a:pt x="156" y="3948"/>
                    <a:pt x="362" y="3948"/>
                  </a:cubicBezTo>
                  <a:cubicBezTo>
                    <a:pt x="542" y="3948"/>
                    <a:pt x="723" y="3768"/>
                    <a:pt x="723" y="3587"/>
                  </a:cubicBezTo>
                  <a:cubicBezTo>
                    <a:pt x="723" y="1523"/>
                    <a:pt x="723" y="1523"/>
                    <a:pt x="723" y="1523"/>
                  </a:cubicBezTo>
                  <a:cubicBezTo>
                    <a:pt x="723" y="1291"/>
                    <a:pt x="826" y="1084"/>
                    <a:pt x="981" y="929"/>
                  </a:cubicBezTo>
                  <a:cubicBezTo>
                    <a:pt x="981" y="6452"/>
                    <a:pt x="981" y="6452"/>
                    <a:pt x="981" y="6452"/>
                  </a:cubicBezTo>
                  <a:cubicBezTo>
                    <a:pt x="981" y="6684"/>
                    <a:pt x="1188" y="6865"/>
                    <a:pt x="1394" y="6865"/>
                  </a:cubicBezTo>
                  <a:cubicBezTo>
                    <a:pt x="1626" y="6865"/>
                    <a:pt x="1807" y="6684"/>
                    <a:pt x="1807" y="6452"/>
                  </a:cubicBezTo>
                  <a:cubicBezTo>
                    <a:pt x="1807" y="3975"/>
                    <a:pt x="1807" y="3975"/>
                    <a:pt x="1807" y="3975"/>
                  </a:cubicBezTo>
                  <a:cubicBezTo>
                    <a:pt x="2194" y="3975"/>
                    <a:pt x="2194" y="3975"/>
                    <a:pt x="2194" y="3975"/>
                  </a:cubicBezTo>
                  <a:cubicBezTo>
                    <a:pt x="2194" y="6452"/>
                    <a:pt x="2194" y="6452"/>
                    <a:pt x="2194" y="6452"/>
                  </a:cubicBezTo>
                  <a:cubicBezTo>
                    <a:pt x="2194" y="6684"/>
                    <a:pt x="2375" y="6865"/>
                    <a:pt x="2607" y="6865"/>
                  </a:cubicBezTo>
                  <a:cubicBezTo>
                    <a:pt x="2840" y="6865"/>
                    <a:pt x="3020" y="6684"/>
                    <a:pt x="3020" y="6452"/>
                  </a:cubicBezTo>
                  <a:cubicBezTo>
                    <a:pt x="3020" y="929"/>
                    <a:pt x="3020" y="929"/>
                    <a:pt x="3020" y="929"/>
                  </a:cubicBezTo>
                  <a:cubicBezTo>
                    <a:pt x="3201" y="1084"/>
                    <a:pt x="3304" y="1291"/>
                    <a:pt x="3304" y="1523"/>
                  </a:cubicBezTo>
                  <a:cubicBezTo>
                    <a:pt x="3304" y="3587"/>
                    <a:pt x="3304" y="3587"/>
                    <a:pt x="3304" y="3587"/>
                  </a:cubicBezTo>
                  <a:cubicBezTo>
                    <a:pt x="3304" y="3768"/>
                    <a:pt x="3459" y="3948"/>
                    <a:pt x="3666" y="3948"/>
                  </a:cubicBezTo>
                  <a:cubicBezTo>
                    <a:pt x="3846" y="3948"/>
                    <a:pt x="4026" y="3768"/>
                    <a:pt x="4026" y="3587"/>
                  </a:cubicBezTo>
                  <a:cubicBezTo>
                    <a:pt x="4026" y="1523"/>
                    <a:pt x="4026" y="1523"/>
                    <a:pt x="4026" y="1523"/>
                  </a:cubicBezTo>
                  <a:cubicBezTo>
                    <a:pt x="4026" y="697"/>
                    <a:pt x="3329" y="0"/>
                    <a:pt x="2478"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Lst>
          </p:spPr>
          <p:txBody>
            <a:bodyPr wrap="none" anchor="ctr"/>
            <a:lstStyle/>
            <a:p>
              <a:endParaRPr lang="en-US" sz="1333" dirty="0"/>
            </a:p>
          </p:txBody>
        </p:sp>
      </p:grpSp>
      <mc:AlternateContent xmlns:mc="http://schemas.openxmlformats.org/markup-compatibility/2006" xmlns:a14="http://schemas.microsoft.com/office/drawing/2010/main">
        <mc:Choice Requires="a14">
          <p:sp>
            <p:nvSpPr>
              <p:cNvPr id="5" name="TextBox 4"/>
              <p:cNvSpPr txBox="1"/>
              <p:nvPr/>
            </p:nvSpPr>
            <p:spPr>
              <a:xfrm>
                <a:off x="5900079" y="4994310"/>
                <a:ext cx="1397815" cy="927411"/>
              </a:xfrm>
              <a:prstGeom prst="rect">
                <a:avLst/>
              </a:prstGeom>
              <a:noFill/>
            </p:spPr>
            <p:txBody>
              <a:bodyPr wrap="square" lIns="121899" tIns="60949" rIns="121899" bIns="60949" rtlCol="0">
                <a:spAutoFit/>
              </a:bodyPr>
              <a:lstStyle/>
              <a:p>
                <a:pPr/>
                <a14:m>
                  <m:oMathPara xmlns:m="http://schemas.openxmlformats.org/officeDocument/2006/math">
                    <m:oMathParaPr>
                      <m:jc m:val="centerGroup"/>
                    </m:oMathParaPr>
                    <m:oMath xmlns:m="http://schemas.openxmlformats.org/officeDocument/2006/math">
                      <m:f>
                        <m:fPr>
                          <m:type m:val="skw"/>
                          <m:ctrlPr>
                            <a:rPr lang="en-US" sz="4000" b="1" i="1" smtClean="0">
                              <a:effectLst>
                                <a:outerShdw blurRad="50800" dist="38100" dir="2700000" algn="tl" rotWithShape="0">
                                  <a:prstClr val="black">
                                    <a:alpha val="40000"/>
                                  </a:prstClr>
                                </a:outerShdw>
                              </a:effectLst>
                              <a:latin typeface="Cambria Math" panose="02040503050406030204" pitchFamily="18" charset="0"/>
                            </a:rPr>
                          </m:ctrlPr>
                        </m:fPr>
                        <m:num>
                          <m:r>
                            <a:rPr lang="en-US" sz="4000" b="1" i="1" smtClean="0">
                              <a:effectLst>
                                <a:outerShdw blurRad="50800" dist="38100" dir="2700000" algn="tl" rotWithShape="0">
                                  <a:prstClr val="black">
                                    <a:alpha val="40000"/>
                                  </a:prstClr>
                                </a:outerShdw>
                              </a:effectLst>
                              <a:latin typeface="Cambria Math" panose="02040503050406030204" pitchFamily="18" charset="0"/>
                            </a:rPr>
                            <m:t>𝟏</m:t>
                          </m:r>
                        </m:num>
                        <m:den>
                          <m:r>
                            <a:rPr lang="en-US" sz="4000" b="1" i="1" smtClean="0">
                              <a:effectLst>
                                <a:outerShdw blurRad="50800" dist="38100" dir="2700000" algn="tl" rotWithShape="0">
                                  <a:prstClr val="black">
                                    <a:alpha val="40000"/>
                                  </a:prstClr>
                                </a:outerShdw>
                              </a:effectLst>
                              <a:latin typeface="Cambria Math" panose="02040503050406030204" pitchFamily="18" charset="0"/>
                            </a:rPr>
                            <m:t>𝟑</m:t>
                          </m:r>
                          <m:r>
                            <a:rPr lang="en-US" sz="4000" b="1" i="1" smtClean="0">
                              <a:effectLst>
                                <a:outerShdw blurRad="50800" dist="38100" dir="2700000" algn="tl" rotWithShape="0">
                                  <a:prstClr val="black">
                                    <a:alpha val="40000"/>
                                  </a:prstClr>
                                </a:outerShdw>
                              </a:effectLst>
                              <a:latin typeface="Cambria Math" panose="02040503050406030204" pitchFamily="18" charset="0"/>
                            </a:rPr>
                            <m:t> </m:t>
                          </m:r>
                        </m:den>
                      </m:f>
                    </m:oMath>
                  </m:oMathPara>
                </a14:m>
                <a:endParaRPr lang="en-US" sz="4000" b="1" dirty="0">
                  <a:effectLst>
                    <a:outerShdw blurRad="50800" dist="38100" dir="2700000" algn="tl" rotWithShape="0">
                      <a:prstClr val="black">
                        <a:alpha val="40000"/>
                      </a:prstClr>
                    </a:outerShdw>
                  </a:effectLst>
                </a:endParaRPr>
              </a:p>
            </p:txBody>
          </p:sp>
        </mc:Choice>
        <mc:Fallback xmlns="">
          <p:sp>
            <p:nvSpPr>
              <p:cNvPr id="5" name="TextBox 4"/>
              <p:cNvSpPr txBox="1">
                <a:spLocks noRot="1" noChangeAspect="1" noMove="1" noResize="1" noEditPoints="1" noAdjustHandles="1" noChangeArrowheads="1" noChangeShapeType="1" noTextEdit="1"/>
              </p:cNvSpPr>
              <p:nvPr/>
            </p:nvSpPr>
            <p:spPr>
              <a:xfrm>
                <a:off x="5900079" y="4994310"/>
                <a:ext cx="1397815" cy="927411"/>
              </a:xfrm>
              <a:prstGeom prst="rect">
                <a:avLst/>
              </a:prstGeom>
              <a:blipFill>
                <a:blip r:embed="rId3"/>
                <a:stretch>
                  <a:fillRect l="-46847" t="-129730" r="-22523" b="-206757"/>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5" name="TextBox 44">
                <a:extLst>
                  <a:ext uri="{FF2B5EF4-FFF2-40B4-BE49-F238E27FC236}">
                    <a16:creationId xmlns:a16="http://schemas.microsoft.com/office/drawing/2014/main" id="{F692A325-E7DA-EA46-B0A2-7E98829C2C37}"/>
                  </a:ext>
                </a:extLst>
              </p:cNvPr>
              <p:cNvSpPr txBox="1"/>
              <p:nvPr/>
            </p:nvSpPr>
            <p:spPr>
              <a:xfrm>
                <a:off x="383155" y="889012"/>
                <a:ext cx="5297491" cy="5016758"/>
              </a:xfrm>
              <a:prstGeom prst="rect">
                <a:avLst/>
              </a:prstGeom>
              <a:noFill/>
            </p:spPr>
            <p:txBody>
              <a:bodyPr wrap="square" rtlCol="0">
                <a:spAutoFit/>
              </a:bodyPr>
              <a:lstStyle/>
              <a:p>
                <a:r>
                  <a:rPr lang="en-US" sz="4000" b="1" dirty="0"/>
                  <a:t>L</a:t>
                </a:r>
                <a:r>
                  <a:rPr lang="en-US" sz="4000" b="1" baseline="30000" dirty="0"/>
                  <a:t>2</a:t>
                </a:r>
                <a:r>
                  <a:rPr lang="en-US" sz="4000" b="1" dirty="0"/>
                  <a:t>EAP</a:t>
                </a:r>
                <a:r>
                  <a:rPr lang="en-US" sz="4000" dirty="0"/>
                  <a:t>: Cluster ELs in each grade level at an overall ELPAC performance levels of  1-3 with non-ELs.  Optimally, a cluster of ELs consists of </a:t>
                </a:r>
                <a14:m>
                  <m:oMath xmlns:m="http://schemas.openxmlformats.org/officeDocument/2006/math">
                    <m:f>
                      <m:fPr>
                        <m:type m:val="skw"/>
                        <m:ctrlPr>
                          <a:rPr lang="en-US" sz="4000" b="1" i="1">
                            <a:effectLst>
                              <a:outerShdw blurRad="50800" dist="38100" dir="2700000" algn="tl" rotWithShape="0">
                                <a:prstClr val="black">
                                  <a:alpha val="40000"/>
                                </a:prstClr>
                              </a:outerShdw>
                            </a:effectLst>
                            <a:latin typeface="Cambria Math" panose="02040503050406030204" pitchFamily="18" charset="0"/>
                          </a:rPr>
                        </m:ctrlPr>
                      </m:fPr>
                      <m:num>
                        <m:r>
                          <a:rPr lang="en-US" sz="4000" b="1" i="1">
                            <a:effectLst>
                              <a:outerShdw blurRad="50800" dist="38100" dir="2700000" algn="tl" rotWithShape="0">
                                <a:prstClr val="black">
                                  <a:alpha val="40000"/>
                                </a:prstClr>
                              </a:outerShdw>
                            </a:effectLst>
                            <a:latin typeface="Cambria Math" panose="02040503050406030204" pitchFamily="18" charset="0"/>
                          </a:rPr>
                          <m:t>𝟏</m:t>
                        </m:r>
                      </m:num>
                      <m:den>
                        <m:r>
                          <a:rPr lang="en-US" sz="4000" b="1" i="1">
                            <a:effectLst>
                              <a:outerShdw blurRad="50800" dist="38100" dir="2700000" algn="tl" rotWithShape="0">
                                <a:prstClr val="black">
                                  <a:alpha val="40000"/>
                                </a:prstClr>
                              </a:outerShdw>
                            </a:effectLst>
                            <a:latin typeface="Cambria Math" panose="02040503050406030204" pitchFamily="18" charset="0"/>
                          </a:rPr>
                          <m:t>𝟑</m:t>
                        </m:r>
                        <m:r>
                          <a:rPr lang="en-US" sz="4000" b="1" i="1">
                            <a:effectLst>
                              <a:outerShdw blurRad="50800" dist="38100" dir="2700000" algn="tl" rotWithShape="0">
                                <a:prstClr val="black">
                                  <a:alpha val="40000"/>
                                </a:prstClr>
                              </a:outerShdw>
                            </a:effectLst>
                            <a:latin typeface="Cambria Math" panose="02040503050406030204" pitchFamily="18" charset="0"/>
                          </a:rPr>
                          <m:t> </m:t>
                        </m:r>
                      </m:den>
                    </m:f>
                  </m:oMath>
                </a14:m>
                <a:r>
                  <a:rPr lang="en-US" sz="4000" dirty="0"/>
                  <a:t> to </a:t>
                </a:r>
                <a14:m>
                  <m:oMath xmlns:m="http://schemas.openxmlformats.org/officeDocument/2006/math">
                    <m:f>
                      <m:fPr>
                        <m:type m:val="skw"/>
                        <m:ctrlPr>
                          <a:rPr lang="en-US" sz="4000" b="1" i="1">
                            <a:effectLst>
                              <a:outerShdw blurRad="50800" dist="38100" dir="2700000" algn="tl" rotWithShape="0">
                                <a:prstClr val="black">
                                  <a:alpha val="40000"/>
                                </a:prstClr>
                              </a:outerShdw>
                            </a:effectLst>
                            <a:latin typeface="Cambria Math" panose="02040503050406030204" pitchFamily="18" charset="0"/>
                          </a:rPr>
                        </m:ctrlPr>
                      </m:fPr>
                      <m:num>
                        <m:r>
                          <a:rPr lang="en-US" sz="4000" b="1" i="1">
                            <a:effectLst>
                              <a:outerShdw blurRad="50800" dist="38100" dir="2700000" algn="tl" rotWithShape="0">
                                <a:prstClr val="black">
                                  <a:alpha val="40000"/>
                                </a:prstClr>
                              </a:outerShdw>
                            </a:effectLst>
                            <a:latin typeface="Cambria Math" panose="02040503050406030204" pitchFamily="18" charset="0"/>
                          </a:rPr>
                          <m:t>𝟐</m:t>
                        </m:r>
                      </m:num>
                      <m:den>
                        <m:r>
                          <a:rPr lang="en-US" sz="4000" b="1" i="1">
                            <a:effectLst>
                              <a:outerShdw blurRad="50800" dist="38100" dir="2700000" algn="tl" rotWithShape="0">
                                <a:prstClr val="black">
                                  <a:alpha val="40000"/>
                                </a:prstClr>
                              </a:outerShdw>
                            </a:effectLst>
                            <a:latin typeface="Cambria Math" panose="02040503050406030204" pitchFamily="18" charset="0"/>
                          </a:rPr>
                          <m:t>𝟑</m:t>
                        </m:r>
                        <m:r>
                          <a:rPr lang="en-US" sz="4000" b="1" i="1">
                            <a:effectLst>
                              <a:outerShdw blurRad="50800" dist="38100" dir="2700000" algn="tl" rotWithShape="0">
                                <a:prstClr val="black">
                                  <a:alpha val="40000"/>
                                </a:prstClr>
                              </a:outerShdw>
                            </a:effectLst>
                            <a:latin typeface="Cambria Math" panose="02040503050406030204" pitchFamily="18" charset="0"/>
                          </a:rPr>
                          <m:t> </m:t>
                        </m:r>
                      </m:den>
                    </m:f>
                  </m:oMath>
                </a14:m>
                <a:r>
                  <a:rPr lang="en-US" sz="4000" dirty="0"/>
                  <a:t> of the class</a:t>
                </a:r>
              </a:p>
            </p:txBody>
          </p:sp>
        </mc:Choice>
        <mc:Fallback xmlns="">
          <p:sp>
            <p:nvSpPr>
              <p:cNvPr id="45" name="TextBox 44">
                <a:extLst>
                  <a:ext uri="{FF2B5EF4-FFF2-40B4-BE49-F238E27FC236}">
                    <a16:creationId xmlns:a16="http://schemas.microsoft.com/office/drawing/2014/main" id="{F692A325-E7DA-EA46-B0A2-7E98829C2C37}"/>
                  </a:ext>
                </a:extLst>
              </p:cNvPr>
              <p:cNvSpPr txBox="1">
                <a:spLocks noRot="1" noChangeAspect="1" noMove="1" noResize="1" noEditPoints="1" noAdjustHandles="1" noChangeArrowheads="1" noChangeShapeType="1" noTextEdit="1"/>
              </p:cNvSpPr>
              <p:nvPr/>
            </p:nvSpPr>
            <p:spPr>
              <a:xfrm>
                <a:off x="383155" y="889012"/>
                <a:ext cx="5297491" cy="5016758"/>
              </a:xfrm>
              <a:prstGeom prst="rect">
                <a:avLst/>
              </a:prstGeom>
              <a:blipFill>
                <a:blip r:embed="rId4"/>
                <a:stretch>
                  <a:fillRect l="-12201" t="-2020" b="-30051"/>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8" name="TextBox 47">
                <a:extLst>
                  <a:ext uri="{FF2B5EF4-FFF2-40B4-BE49-F238E27FC236}">
                    <a16:creationId xmlns:a16="http://schemas.microsoft.com/office/drawing/2014/main" id="{D28CB78B-6893-F944-85FC-067420454C07}"/>
                  </a:ext>
                </a:extLst>
              </p:cNvPr>
              <p:cNvSpPr txBox="1"/>
              <p:nvPr/>
            </p:nvSpPr>
            <p:spPr>
              <a:xfrm>
                <a:off x="7371820" y="5045425"/>
                <a:ext cx="1397815" cy="927411"/>
              </a:xfrm>
              <a:prstGeom prst="rect">
                <a:avLst/>
              </a:prstGeom>
              <a:noFill/>
            </p:spPr>
            <p:txBody>
              <a:bodyPr wrap="square" lIns="121899" tIns="60949" rIns="121899" bIns="60949" rtlCol="0">
                <a:spAutoFit/>
              </a:bodyPr>
              <a:lstStyle/>
              <a:p>
                <a:pPr/>
                <a14:m>
                  <m:oMathPara xmlns:m="http://schemas.openxmlformats.org/officeDocument/2006/math">
                    <m:oMathParaPr>
                      <m:jc m:val="centerGroup"/>
                    </m:oMathParaPr>
                    <m:oMath xmlns:m="http://schemas.openxmlformats.org/officeDocument/2006/math">
                      <m:f>
                        <m:fPr>
                          <m:type m:val="skw"/>
                          <m:ctrlPr>
                            <a:rPr lang="en-US" sz="4000" b="1" i="1" smtClean="0">
                              <a:effectLst>
                                <a:outerShdw blurRad="50800" dist="38100" dir="2700000" algn="tl" rotWithShape="0">
                                  <a:prstClr val="black">
                                    <a:alpha val="40000"/>
                                  </a:prstClr>
                                </a:outerShdw>
                              </a:effectLst>
                              <a:latin typeface="Cambria Math" panose="02040503050406030204" pitchFamily="18" charset="0"/>
                            </a:rPr>
                          </m:ctrlPr>
                        </m:fPr>
                        <m:num>
                          <m:r>
                            <a:rPr lang="en-US" sz="4000" b="1" i="1" smtClean="0">
                              <a:effectLst>
                                <a:outerShdw blurRad="50800" dist="38100" dir="2700000" algn="tl" rotWithShape="0">
                                  <a:prstClr val="black">
                                    <a:alpha val="40000"/>
                                  </a:prstClr>
                                </a:outerShdw>
                              </a:effectLst>
                              <a:latin typeface="Cambria Math" panose="02040503050406030204" pitchFamily="18" charset="0"/>
                            </a:rPr>
                            <m:t>𝟐</m:t>
                          </m:r>
                        </m:num>
                        <m:den>
                          <m:r>
                            <a:rPr lang="en-US" sz="4000" b="1" i="1" smtClean="0">
                              <a:effectLst>
                                <a:outerShdw blurRad="50800" dist="38100" dir="2700000" algn="tl" rotWithShape="0">
                                  <a:prstClr val="black">
                                    <a:alpha val="40000"/>
                                  </a:prstClr>
                                </a:outerShdw>
                              </a:effectLst>
                              <a:latin typeface="Cambria Math" panose="02040503050406030204" pitchFamily="18" charset="0"/>
                            </a:rPr>
                            <m:t>𝟑</m:t>
                          </m:r>
                          <m:r>
                            <a:rPr lang="en-US" sz="4000" b="1" i="1" smtClean="0">
                              <a:effectLst>
                                <a:outerShdw blurRad="50800" dist="38100" dir="2700000" algn="tl" rotWithShape="0">
                                  <a:prstClr val="black">
                                    <a:alpha val="40000"/>
                                  </a:prstClr>
                                </a:outerShdw>
                              </a:effectLst>
                              <a:latin typeface="Cambria Math" panose="02040503050406030204" pitchFamily="18" charset="0"/>
                            </a:rPr>
                            <m:t> </m:t>
                          </m:r>
                        </m:den>
                      </m:f>
                    </m:oMath>
                  </m:oMathPara>
                </a14:m>
                <a:endParaRPr lang="en-US" sz="4000" b="1" dirty="0">
                  <a:effectLst>
                    <a:outerShdw blurRad="50800" dist="38100" dir="2700000" algn="tl" rotWithShape="0">
                      <a:prstClr val="black">
                        <a:alpha val="40000"/>
                      </a:prstClr>
                    </a:outerShdw>
                  </a:effectLst>
                </a:endParaRPr>
              </a:p>
            </p:txBody>
          </p:sp>
        </mc:Choice>
        <mc:Fallback xmlns="">
          <p:sp>
            <p:nvSpPr>
              <p:cNvPr id="48" name="TextBox 47">
                <a:extLst>
                  <a:ext uri="{FF2B5EF4-FFF2-40B4-BE49-F238E27FC236}">
                    <a16:creationId xmlns:a16="http://schemas.microsoft.com/office/drawing/2014/main" id="{D28CB78B-6893-F944-85FC-067420454C07}"/>
                  </a:ext>
                </a:extLst>
              </p:cNvPr>
              <p:cNvSpPr txBox="1">
                <a:spLocks noRot="1" noChangeAspect="1" noMove="1" noResize="1" noEditPoints="1" noAdjustHandles="1" noChangeArrowheads="1" noChangeShapeType="1" noTextEdit="1"/>
              </p:cNvSpPr>
              <p:nvPr/>
            </p:nvSpPr>
            <p:spPr>
              <a:xfrm>
                <a:off x="7371820" y="5045425"/>
                <a:ext cx="1397815" cy="927411"/>
              </a:xfrm>
              <a:prstGeom prst="rect">
                <a:avLst/>
              </a:prstGeom>
              <a:blipFill>
                <a:blip r:embed="rId5"/>
                <a:stretch>
                  <a:fillRect l="-45536" t="-129730" r="-22321" b="-206757"/>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9" name="TextBox 48">
                <a:extLst>
                  <a:ext uri="{FF2B5EF4-FFF2-40B4-BE49-F238E27FC236}">
                    <a16:creationId xmlns:a16="http://schemas.microsoft.com/office/drawing/2014/main" id="{F0A09B43-1AA0-8244-A17D-6D482E346D11}"/>
                  </a:ext>
                </a:extLst>
              </p:cNvPr>
              <p:cNvSpPr txBox="1"/>
              <p:nvPr/>
            </p:nvSpPr>
            <p:spPr>
              <a:xfrm>
                <a:off x="6571668" y="5077346"/>
                <a:ext cx="1397815" cy="738642"/>
              </a:xfrm>
              <a:prstGeom prst="rect">
                <a:avLst/>
              </a:prstGeom>
              <a:noFill/>
            </p:spPr>
            <p:txBody>
              <a:bodyPr wrap="square" lIns="121899" tIns="60949" rIns="121899" bIns="60949" rtlCol="0">
                <a:spAutoFit/>
              </a:bodyPr>
              <a:lstStyle/>
              <a:p>
                <a:pPr/>
                <a14:m>
                  <m:oMathPara xmlns:m="http://schemas.openxmlformats.org/officeDocument/2006/math">
                    <m:oMathParaPr>
                      <m:jc m:val="centerGroup"/>
                    </m:oMathParaPr>
                    <m:oMath xmlns:m="http://schemas.openxmlformats.org/officeDocument/2006/math">
                      <m:r>
                        <a:rPr lang="en-US" sz="4000" b="1" i="0" smtClean="0">
                          <a:effectLst>
                            <a:outerShdw blurRad="50800" dist="38100" dir="2700000" algn="tl" rotWithShape="0">
                              <a:prstClr val="black">
                                <a:alpha val="40000"/>
                              </a:prstClr>
                            </a:outerShdw>
                          </a:effectLst>
                          <a:latin typeface="Cambria Math" panose="02040503050406030204" pitchFamily="18" charset="0"/>
                        </a:rPr>
                        <m:t>𝐭𝐨</m:t>
                      </m:r>
                    </m:oMath>
                  </m:oMathPara>
                </a14:m>
                <a:endParaRPr lang="en-US" sz="4000" b="1" dirty="0">
                  <a:effectLst>
                    <a:outerShdw blurRad="50800" dist="38100" dir="2700000" algn="tl" rotWithShape="0">
                      <a:prstClr val="black">
                        <a:alpha val="40000"/>
                      </a:prstClr>
                    </a:outerShdw>
                  </a:effectLst>
                </a:endParaRPr>
              </a:p>
            </p:txBody>
          </p:sp>
        </mc:Choice>
        <mc:Fallback xmlns="">
          <p:sp>
            <p:nvSpPr>
              <p:cNvPr id="49" name="TextBox 48">
                <a:extLst>
                  <a:ext uri="{FF2B5EF4-FFF2-40B4-BE49-F238E27FC236}">
                    <a16:creationId xmlns:a16="http://schemas.microsoft.com/office/drawing/2014/main" id="{F0A09B43-1AA0-8244-A17D-6D482E346D11}"/>
                  </a:ext>
                </a:extLst>
              </p:cNvPr>
              <p:cNvSpPr txBox="1">
                <a:spLocks noRot="1" noChangeAspect="1" noMove="1" noResize="1" noEditPoints="1" noAdjustHandles="1" noChangeArrowheads="1" noChangeShapeType="1" noTextEdit="1"/>
              </p:cNvSpPr>
              <p:nvPr/>
            </p:nvSpPr>
            <p:spPr>
              <a:xfrm>
                <a:off x="6571668" y="5077346"/>
                <a:ext cx="1397815" cy="738642"/>
              </a:xfrm>
              <a:prstGeom prst="rect">
                <a:avLst/>
              </a:prstGeom>
              <a:blipFill>
                <a:blip r:embed="rId6"/>
                <a:stretch>
                  <a:fillRect/>
                </a:stretch>
              </a:blipFill>
            </p:spPr>
            <p:txBody>
              <a:bodyPr/>
              <a:lstStyle/>
              <a:p>
                <a:r>
                  <a:rPr lang="en-US">
                    <a:noFill/>
                  </a:rPr>
                  <a:t> </a:t>
                </a:r>
              </a:p>
            </p:txBody>
          </p:sp>
        </mc:Fallback>
      </mc:AlternateContent>
      <p:sp>
        <p:nvSpPr>
          <p:cNvPr id="50" name="Rectangle 49">
            <a:extLst>
              <a:ext uri="{FF2B5EF4-FFF2-40B4-BE49-F238E27FC236}">
                <a16:creationId xmlns:a16="http://schemas.microsoft.com/office/drawing/2014/main" id="{785CF7C2-C446-454A-A675-61112DF7EE42}"/>
              </a:ext>
            </a:extLst>
          </p:cNvPr>
          <p:cNvSpPr/>
          <p:nvPr/>
        </p:nvSpPr>
        <p:spPr>
          <a:xfrm>
            <a:off x="6208218" y="3684745"/>
            <a:ext cx="2048944" cy="1015663"/>
          </a:xfrm>
          <a:prstGeom prst="rect">
            <a:avLst/>
          </a:prstGeom>
          <a:solidFill>
            <a:srgbClr val="FF0000"/>
          </a:solidFill>
        </p:spPr>
        <p:txBody>
          <a:bodyPr wrap="square">
            <a:spAutoFit/>
          </a:bodyPr>
          <a:lstStyle/>
          <a:p>
            <a:pPr algn="ctr"/>
            <a:r>
              <a:rPr lang="en-US" sz="2000" b="1" dirty="0">
                <a:latin typeface="Helvetica" charset="0"/>
                <a:ea typeface="Helvetica" charset="0"/>
                <a:cs typeface="Helvetica" charset="0"/>
              </a:rPr>
              <a:t>ELPAC Overall Performance Level 1-3</a:t>
            </a:r>
            <a:endParaRPr lang="en-US" sz="2000" b="1" dirty="0"/>
          </a:p>
        </p:txBody>
      </p:sp>
      <p:sp>
        <p:nvSpPr>
          <p:cNvPr id="2" name="Rectangle 1">
            <a:extLst>
              <a:ext uri="{FF2B5EF4-FFF2-40B4-BE49-F238E27FC236}">
                <a16:creationId xmlns:a16="http://schemas.microsoft.com/office/drawing/2014/main" id="{00528FC1-2A09-A94A-9051-FCF41398ED94}"/>
              </a:ext>
            </a:extLst>
          </p:cNvPr>
          <p:cNvSpPr/>
          <p:nvPr/>
        </p:nvSpPr>
        <p:spPr>
          <a:xfrm>
            <a:off x="9440677" y="5158210"/>
            <a:ext cx="1939787" cy="707886"/>
          </a:xfrm>
          <a:prstGeom prst="rect">
            <a:avLst/>
          </a:prstGeom>
        </p:spPr>
        <p:txBody>
          <a:bodyPr wrap="square">
            <a:spAutoFit/>
          </a:bodyPr>
          <a:lstStyle/>
          <a:p>
            <a:pPr algn="ctr"/>
            <a:r>
              <a:rPr lang="en-US" sz="4000" b="1" dirty="0">
                <a:effectLst>
                  <a:outerShdw blurRad="50800" dist="38100" dir="2700000" algn="tl" rotWithShape="0">
                    <a:prstClr val="black">
                      <a:alpha val="40000"/>
                    </a:prstClr>
                  </a:outerShdw>
                </a:effectLst>
              </a:rPr>
              <a:t>Non-ELs</a:t>
            </a:r>
          </a:p>
        </p:txBody>
      </p:sp>
    </p:spTree>
    <p:extLst>
      <p:ext uri="{BB962C8B-B14F-4D97-AF65-F5344CB8AC3E}">
        <p14:creationId xmlns:p14="http://schemas.microsoft.com/office/powerpoint/2010/main" val="21882370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4600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4" fill="hold" nodeType="afterEffect">
                                  <p:stCondLst>
                                    <p:cond delay="0"/>
                                  </p:stCondLst>
                                  <p:childTnLst>
                                    <p:set>
                                      <p:cBhvr>
                                        <p:cTn id="11" dur="1" fill="hold">
                                          <p:stCondLst>
                                            <p:cond delay="0"/>
                                          </p:stCondLst>
                                        </p:cTn>
                                        <p:tgtEl>
                                          <p:spTgt spid="32"/>
                                        </p:tgtEl>
                                        <p:attrNameLst>
                                          <p:attrName>style.visibility</p:attrName>
                                        </p:attrNameLst>
                                      </p:cBhvr>
                                      <p:to>
                                        <p:strVal val="visible"/>
                                      </p:to>
                                    </p:set>
                                    <p:animEffect transition="in" filter="wipe(down)">
                                      <p:cBhvr>
                                        <p:cTn id="12" dur="1000"/>
                                        <p:tgtEl>
                                          <p:spTgt spid="32"/>
                                        </p:tgtEl>
                                      </p:cBhvr>
                                    </p:animEffect>
                                  </p:childTnLst>
                                </p:cTn>
                              </p:par>
                              <p:par>
                                <p:cTn id="13" presetID="47" presetClass="entr" presetSubtype="0" fill="hold" grpId="0" nodeType="withEffect">
                                  <p:stCondLst>
                                    <p:cond delay="0"/>
                                  </p:stCondLst>
                                  <p:childTnLst>
                                    <p:set>
                                      <p:cBhvr>
                                        <p:cTn id="14" dur="1" fill="hold">
                                          <p:stCondLst>
                                            <p:cond delay="0"/>
                                          </p:stCondLst>
                                        </p:cTn>
                                        <p:tgtEl>
                                          <p:spTgt spid="48"/>
                                        </p:tgtEl>
                                        <p:attrNameLst>
                                          <p:attrName>style.visibility</p:attrName>
                                        </p:attrNameLst>
                                      </p:cBhvr>
                                      <p:to>
                                        <p:strVal val="visible"/>
                                      </p:to>
                                    </p:set>
                                    <p:animEffect transition="in" filter="fade">
                                      <p:cBhvr>
                                        <p:cTn id="15" dur="1000"/>
                                        <p:tgtEl>
                                          <p:spTgt spid="48"/>
                                        </p:tgtEl>
                                      </p:cBhvr>
                                    </p:animEffect>
                                    <p:anim calcmode="lin" valueType="num">
                                      <p:cBhvr>
                                        <p:cTn id="16" dur="1000" fill="hold"/>
                                        <p:tgtEl>
                                          <p:spTgt spid="48"/>
                                        </p:tgtEl>
                                        <p:attrNameLst>
                                          <p:attrName>ppt_x</p:attrName>
                                        </p:attrNameLst>
                                      </p:cBhvr>
                                      <p:tavLst>
                                        <p:tav tm="0">
                                          <p:val>
                                            <p:strVal val="#ppt_x"/>
                                          </p:val>
                                        </p:tav>
                                        <p:tav tm="100000">
                                          <p:val>
                                            <p:strVal val="#ppt_x"/>
                                          </p:val>
                                        </p:tav>
                                      </p:tavLst>
                                    </p:anim>
                                    <p:anim calcmode="lin" valueType="num">
                                      <p:cBhvr>
                                        <p:cTn id="17" dur="1000" fill="hold"/>
                                        <p:tgtEl>
                                          <p:spTgt spid="48"/>
                                        </p:tgtEl>
                                        <p:attrNameLst>
                                          <p:attrName>ppt_y</p:attrName>
                                        </p:attrNameLst>
                                      </p:cBhvr>
                                      <p:tavLst>
                                        <p:tav tm="0">
                                          <p:val>
                                            <p:strVal val="#ppt_y-.1"/>
                                          </p:val>
                                        </p:tav>
                                        <p:tav tm="100000">
                                          <p:val>
                                            <p:strVal val="#ppt_y"/>
                                          </p:val>
                                        </p:tav>
                                      </p:tavLst>
                                    </p:anim>
                                  </p:childTnLst>
                                </p:cTn>
                              </p:par>
                              <p:par>
                                <p:cTn id="18" presetID="47" presetClass="entr" presetSubtype="0" fill="hold" grpId="0" nodeType="withEffect">
                                  <p:stCondLst>
                                    <p:cond delay="0"/>
                                  </p:stCondLst>
                                  <p:childTnLst>
                                    <p:set>
                                      <p:cBhvr>
                                        <p:cTn id="19" dur="1" fill="hold">
                                          <p:stCondLst>
                                            <p:cond delay="0"/>
                                          </p:stCondLst>
                                        </p:cTn>
                                        <p:tgtEl>
                                          <p:spTgt spid="49"/>
                                        </p:tgtEl>
                                        <p:attrNameLst>
                                          <p:attrName>style.visibility</p:attrName>
                                        </p:attrNameLst>
                                      </p:cBhvr>
                                      <p:to>
                                        <p:strVal val="visible"/>
                                      </p:to>
                                    </p:set>
                                    <p:animEffect transition="in" filter="fade">
                                      <p:cBhvr>
                                        <p:cTn id="20" dur="1000"/>
                                        <p:tgtEl>
                                          <p:spTgt spid="49"/>
                                        </p:tgtEl>
                                      </p:cBhvr>
                                    </p:animEffect>
                                    <p:anim calcmode="lin" valueType="num">
                                      <p:cBhvr>
                                        <p:cTn id="21" dur="1000" fill="hold"/>
                                        <p:tgtEl>
                                          <p:spTgt spid="49"/>
                                        </p:tgtEl>
                                        <p:attrNameLst>
                                          <p:attrName>ppt_x</p:attrName>
                                        </p:attrNameLst>
                                      </p:cBhvr>
                                      <p:tavLst>
                                        <p:tav tm="0">
                                          <p:val>
                                            <p:strVal val="#ppt_x"/>
                                          </p:val>
                                        </p:tav>
                                        <p:tav tm="100000">
                                          <p:val>
                                            <p:strVal val="#ppt_x"/>
                                          </p:val>
                                        </p:tav>
                                      </p:tavLst>
                                    </p:anim>
                                    <p:anim calcmode="lin" valueType="num">
                                      <p:cBhvr>
                                        <p:cTn id="22" dur="1000" fill="hold"/>
                                        <p:tgtEl>
                                          <p:spTgt spid="49"/>
                                        </p:tgtEl>
                                        <p:attrNameLst>
                                          <p:attrName>ppt_y</p:attrName>
                                        </p:attrNameLst>
                                      </p:cBhvr>
                                      <p:tavLst>
                                        <p:tav tm="0">
                                          <p:val>
                                            <p:strVal val="#ppt_y-.1"/>
                                          </p:val>
                                        </p:tav>
                                        <p:tav tm="100000">
                                          <p:val>
                                            <p:strVal val="#ppt_y"/>
                                          </p:val>
                                        </p:tav>
                                      </p:tavLst>
                                    </p:anim>
                                  </p:childTnLst>
                                </p:cTn>
                              </p:par>
                              <p:par>
                                <p:cTn id="23" presetID="47" presetClass="entr" presetSubtype="0" fill="hold" grpId="0" nodeType="with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fade">
                                      <p:cBhvr>
                                        <p:cTn id="25" dur="1000"/>
                                        <p:tgtEl>
                                          <p:spTgt spid="5"/>
                                        </p:tgtEl>
                                      </p:cBhvr>
                                    </p:animEffect>
                                    <p:anim calcmode="lin" valueType="num">
                                      <p:cBhvr>
                                        <p:cTn id="26" dur="1000" fill="hold"/>
                                        <p:tgtEl>
                                          <p:spTgt spid="5"/>
                                        </p:tgtEl>
                                        <p:attrNameLst>
                                          <p:attrName>ppt_x</p:attrName>
                                        </p:attrNameLst>
                                      </p:cBhvr>
                                      <p:tavLst>
                                        <p:tav tm="0">
                                          <p:val>
                                            <p:strVal val="#ppt_x"/>
                                          </p:val>
                                        </p:tav>
                                        <p:tav tm="100000">
                                          <p:val>
                                            <p:strVal val="#ppt_x"/>
                                          </p:val>
                                        </p:tav>
                                      </p:tavLst>
                                    </p:anim>
                                    <p:anim calcmode="lin" valueType="num">
                                      <p:cBhvr>
                                        <p:cTn id="27" dur="1000" fill="hold"/>
                                        <p:tgtEl>
                                          <p:spTgt spid="5"/>
                                        </p:tgtEl>
                                        <p:attrNameLst>
                                          <p:attrName>ppt_y</p:attrName>
                                        </p:attrNameLst>
                                      </p:cBhvr>
                                      <p:tavLst>
                                        <p:tav tm="0">
                                          <p:val>
                                            <p:strVal val="#ppt_y-.1"/>
                                          </p:val>
                                        </p:tav>
                                        <p:tav tm="100000">
                                          <p:val>
                                            <p:strVal val="#ppt_y"/>
                                          </p:val>
                                        </p:tav>
                                      </p:tavLst>
                                    </p:anim>
                                  </p:childTnLst>
                                </p:cTn>
                              </p:par>
                            </p:childTnLst>
                          </p:cTn>
                        </p:par>
                        <p:par>
                          <p:cTn id="28" fill="hold">
                            <p:stCondLst>
                              <p:cond delay="1500"/>
                            </p:stCondLst>
                            <p:childTnLst>
                              <p:par>
                                <p:cTn id="29" presetID="2" presetClass="entr" presetSubtype="4" decel="46000" fill="hold" nodeType="afterEffect">
                                  <p:stCondLst>
                                    <p:cond delay="0"/>
                                  </p:stCondLst>
                                  <p:childTnLst>
                                    <p:set>
                                      <p:cBhvr>
                                        <p:cTn id="30" dur="1" fill="hold">
                                          <p:stCondLst>
                                            <p:cond delay="0"/>
                                          </p:stCondLst>
                                        </p:cTn>
                                        <p:tgtEl>
                                          <p:spTgt spid="17"/>
                                        </p:tgtEl>
                                        <p:attrNameLst>
                                          <p:attrName>style.visibility</p:attrName>
                                        </p:attrNameLst>
                                      </p:cBhvr>
                                      <p:to>
                                        <p:strVal val="visible"/>
                                      </p:to>
                                    </p:set>
                                    <p:anim calcmode="lin" valueType="num">
                                      <p:cBhvr additive="base">
                                        <p:cTn id="31" dur="500" fill="hold"/>
                                        <p:tgtEl>
                                          <p:spTgt spid="17"/>
                                        </p:tgtEl>
                                        <p:attrNameLst>
                                          <p:attrName>ppt_x</p:attrName>
                                        </p:attrNameLst>
                                      </p:cBhvr>
                                      <p:tavLst>
                                        <p:tav tm="0">
                                          <p:val>
                                            <p:strVal val="#ppt_x"/>
                                          </p:val>
                                        </p:tav>
                                        <p:tav tm="100000">
                                          <p:val>
                                            <p:strVal val="#ppt_x"/>
                                          </p:val>
                                        </p:tav>
                                      </p:tavLst>
                                    </p:anim>
                                    <p:anim calcmode="lin" valueType="num">
                                      <p:cBhvr additive="base">
                                        <p:cTn id="32" dur="500" fill="hold"/>
                                        <p:tgtEl>
                                          <p:spTgt spid="17"/>
                                        </p:tgtEl>
                                        <p:attrNameLst>
                                          <p:attrName>ppt_y</p:attrName>
                                        </p:attrNameLst>
                                      </p:cBhvr>
                                      <p:tavLst>
                                        <p:tav tm="0">
                                          <p:val>
                                            <p:strVal val="1+#ppt_h/2"/>
                                          </p:val>
                                        </p:tav>
                                        <p:tav tm="100000">
                                          <p:val>
                                            <p:strVal val="#ppt_y"/>
                                          </p:val>
                                        </p:tav>
                                      </p:tavLst>
                                    </p:anim>
                                  </p:childTnLst>
                                </p:cTn>
                              </p:par>
                            </p:childTnLst>
                          </p:cTn>
                        </p:par>
                        <p:par>
                          <p:cTn id="33" fill="hold">
                            <p:stCondLst>
                              <p:cond delay="2000"/>
                            </p:stCondLst>
                            <p:childTnLst>
                              <p:par>
                                <p:cTn id="34" presetID="22" presetClass="entr" presetSubtype="4" fill="hold" nodeType="afterEffect">
                                  <p:stCondLst>
                                    <p:cond delay="0"/>
                                  </p:stCondLst>
                                  <p:childTnLst>
                                    <p:set>
                                      <p:cBhvr>
                                        <p:cTn id="35" dur="1" fill="hold">
                                          <p:stCondLst>
                                            <p:cond delay="0"/>
                                          </p:stCondLst>
                                        </p:cTn>
                                        <p:tgtEl>
                                          <p:spTgt spid="29"/>
                                        </p:tgtEl>
                                        <p:attrNameLst>
                                          <p:attrName>style.visibility</p:attrName>
                                        </p:attrNameLst>
                                      </p:cBhvr>
                                      <p:to>
                                        <p:strVal val="visible"/>
                                      </p:to>
                                    </p:set>
                                    <p:animEffect transition="in" filter="wipe(down)">
                                      <p:cBhvr>
                                        <p:cTn id="36" dur="10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48" grpId="0"/>
      <p:bldP spid="4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21729D49-D5AE-4DBE-8E74-C125A04D4913}"/>
              </a:ext>
            </a:extLst>
          </p:cNvPr>
          <p:cNvGrpSpPr/>
          <p:nvPr/>
        </p:nvGrpSpPr>
        <p:grpSpPr>
          <a:xfrm>
            <a:off x="6161411" y="2617694"/>
            <a:ext cx="3034462" cy="2496776"/>
            <a:chOff x="2871514" y="2629541"/>
            <a:chExt cx="1993061" cy="1473644"/>
          </a:xfrm>
          <a:solidFill>
            <a:srgbClr val="EE7D31"/>
          </a:solidFill>
        </p:grpSpPr>
        <p:sp>
          <p:nvSpPr>
            <p:cNvPr id="7" name="Freeform 6"/>
            <p:cNvSpPr>
              <a:spLocks noChangeArrowheads="1"/>
            </p:cNvSpPr>
            <p:nvPr/>
          </p:nvSpPr>
          <p:spPr bwMode="auto">
            <a:xfrm>
              <a:off x="2871514" y="2629541"/>
              <a:ext cx="1993061" cy="1473644"/>
            </a:xfrm>
            <a:custGeom>
              <a:avLst/>
              <a:gdLst>
                <a:gd name="T0" fmla="*/ 3922 w 4465"/>
                <a:gd name="T1" fmla="*/ 1084 h 3305"/>
                <a:gd name="T2" fmla="*/ 3922 w 4465"/>
                <a:gd name="T3" fmla="*/ 1084 h 3305"/>
                <a:gd name="T4" fmla="*/ 3303 w 4465"/>
                <a:gd name="T5" fmla="*/ 1265 h 3305"/>
                <a:gd name="T6" fmla="*/ 3303 w 4465"/>
                <a:gd name="T7" fmla="*/ 0 h 3305"/>
                <a:gd name="T8" fmla="*/ 2038 w 4465"/>
                <a:gd name="T9" fmla="*/ 0 h 3305"/>
                <a:gd name="T10" fmla="*/ 2219 w 4465"/>
                <a:gd name="T11" fmla="*/ 619 h 3305"/>
                <a:gd name="T12" fmla="*/ 1651 w 4465"/>
                <a:gd name="T13" fmla="*/ 1161 h 3305"/>
                <a:gd name="T14" fmla="*/ 1625 w 4465"/>
                <a:gd name="T15" fmla="*/ 1161 h 3305"/>
                <a:gd name="T16" fmla="*/ 1083 w 4465"/>
                <a:gd name="T17" fmla="*/ 619 h 3305"/>
                <a:gd name="T18" fmla="*/ 1264 w 4465"/>
                <a:gd name="T19" fmla="*/ 0 h 3305"/>
                <a:gd name="T20" fmla="*/ 0 w 4465"/>
                <a:gd name="T21" fmla="*/ 0 h 3305"/>
                <a:gd name="T22" fmla="*/ 0 w 4465"/>
                <a:gd name="T23" fmla="*/ 3174 h 3305"/>
                <a:gd name="T24" fmla="*/ 128 w 4465"/>
                <a:gd name="T25" fmla="*/ 3304 h 3305"/>
                <a:gd name="T26" fmla="*/ 3303 w 4465"/>
                <a:gd name="T27" fmla="*/ 3304 h 3305"/>
                <a:gd name="T28" fmla="*/ 3303 w 4465"/>
                <a:gd name="T29" fmla="*/ 2038 h 3305"/>
                <a:gd name="T30" fmla="*/ 3922 w 4465"/>
                <a:gd name="T31" fmla="*/ 2219 h 3305"/>
                <a:gd name="T32" fmla="*/ 4464 w 4465"/>
                <a:gd name="T33" fmla="*/ 1678 h 3305"/>
                <a:gd name="T34" fmla="*/ 4464 w 4465"/>
                <a:gd name="T35" fmla="*/ 1625 h 3305"/>
                <a:gd name="T36" fmla="*/ 3922 w 4465"/>
                <a:gd name="T37" fmla="*/ 1084 h 3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465" h="3305">
                  <a:moveTo>
                    <a:pt x="3922" y="1084"/>
                  </a:moveTo>
                  <a:lnTo>
                    <a:pt x="3922" y="1084"/>
                  </a:lnTo>
                  <a:cubicBezTo>
                    <a:pt x="3664" y="1084"/>
                    <a:pt x="3561" y="1290"/>
                    <a:pt x="3303" y="1265"/>
                  </a:cubicBezTo>
                  <a:cubicBezTo>
                    <a:pt x="3303" y="1213"/>
                    <a:pt x="3303" y="413"/>
                    <a:pt x="3303" y="0"/>
                  </a:cubicBezTo>
                  <a:cubicBezTo>
                    <a:pt x="2838" y="0"/>
                    <a:pt x="2090" y="0"/>
                    <a:pt x="2038" y="0"/>
                  </a:cubicBezTo>
                  <a:cubicBezTo>
                    <a:pt x="1987" y="258"/>
                    <a:pt x="2219" y="361"/>
                    <a:pt x="2219" y="619"/>
                  </a:cubicBezTo>
                  <a:cubicBezTo>
                    <a:pt x="2219" y="1006"/>
                    <a:pt x="1961" y="1161"/>
                    <a:pt x="1651" y="1161"/>
                  </a:cubicBezTo>
                  <a:cubicBezTo>
                    <a:pt x="1625" y="1161"/>
                    <a:pt x="1625" y="1161"/>
                    <a:pt x="1625" y="1161"/>
                  </a:cubicBezTo>
                  <a:cubicBezTo>
                    <a:pt x="1315" y="1161"/>
                    <a:pt x="1083" y="1006"/>
                    <a:pt x="1083" y="619"/>
                  </a:cubicBezTo>
                  <a:cubicBezTo>
                    <a:pt x="1083" y="361"/>
                    <a:pt x="1290" y="258"/>
                    <a:pt x="1264" y="0"/>
                  </a:cubicBezTo>
                  <a:cubicBezTo>
                    <a:pt x="1212" y="0"/>
                    <a:pt x="412" y="0"/>
                    <a:pt x="0" y="0"/>
                  </a:cubicBezTo>
                  <a:cubicBezTo>
                    <a:pt x="0" y="3174"/>
                    <a:pt x="0" y="3174"/>
                    <a:pt x="0" y="3174"/>
                  </a:cubicBezTo>
                  <a:cubicBezTo>
                    <a:pt x="0" y="3252"/>
                    <a:pt x="51" y="3304"/>
                    <a:pt x="128" y="3304"/>
                  </a:cubicBezTo>
                  <a:cubicBezTo>
                    <a:pt x="3303" y="3304"/>
                    <a:pt x="3303" y="3304"/>
                    <a:pt x="3303" y="3304"/>
                  </a:cubicBezTo>
                  <a:cubicBezTo>
                    <a:pt x="3303" y="2839"/>
                    <a:pt x="3303" y="2090"/>
                    <a:pt x="3303" y="2038"/>
                  </a:cubicBezTo>
                  <a:cubicBezTo>
                    <a:pt x="3561" y="2013"/>
                    <a:pt x="3664" y="2219"/>
                    <a:pt x="3922" y="2219"/>
                  </a:cubicBezTo>
                  <a:cubicBezTo>
                    <a:pt x="4309" y="2219"/>
                    <a:pt x="4464" y="1962"/>
                    <a:pt x="4464" y="1678"/>
                  </a:cubicBezTo>
                  <a:cubicBezTo>
                    <a:pt x="4464" y="1625"/>
                    <a:pt x="4464" y="1625"/>
                    <a:pt x="4464" y="1625"/>
                  </a:cubicBezTo>
                  <a:cubicBezTo>
                    <a:pt x="4464" y="1342"/>
                    <a:pt x="4309" y="1084"/>
                    <a:pt x="3922" y="1084"/>
                  </a:cubicBezTo>
                </a:path>
              </a:pathLst>
            </a:custGeom>
            <a:grpFill/>
            <a:ln>
              <a:noFill/>
            </a:ln>
            <a:effectLst>
              <a:outerShdw blurRad="63500" dist="38099" dir="2700000" algn="ctr" rotWithShape="0">
                <a:srgbClr val="000000">
                  <a:alpha val="24000"/>
                </a:srgbClr>
              </a:outerShdw>
              <a:reflection blurRad="6350" stA="52000" endA="300" endPos="35000" dir="5400000" sy="-100000" algn="bl" rotWithShape="0"/>
            </a:effectLst>
            <a:scene3d>
              <a:camera prst="orthographicFront"/>
              <a:lightRig rig="balanced" dir="t"/>
            </a:scene3d>
            <a:sp3d prstMaterial="plastic">
              <a:bevelT w="38100"/>
            </a:sp3d>
            <a:extLst/>
          </p:spPr>
          <p:txBody>
            <a:bodyPr wrap="none" anchor="ctr"/>
            <a:lstStyle/>
            <a:p>
              <a:endParaRPr lang="en-US" sz="1333" dirty="0"/>
            </a:p>
          </p:txBody>
        </p:sp>
        <p:sp>
          <p:nvSpPr>
            <p:cNvPr id="14" name="Rectangle 13"/>
            <p:cNvSpPr/>
            <p:nvPr/>
          </p:nvSpPr>
          <p:spPr>
            <a:xfrm>
              <a:off x="2902257" y="3179796"/>
              <a:ext cx="1363754" cy="175563"/>
            </a:xfrm>
            <a:prstGeom prst="rect">
              <a:avLst/>
            </a:prstGeom>
            <a:grpFill/>
          </p:spPr>
          <p:txBody>
            <a:bodyPr wrap="square">
              <a:spAutoFit/>
            </a:bodyPr>
            <a:lstStyle/>
            <a:p>
              <a:endParaRPr lang="en-US" sz="1333" dirty="0"/>
            </a:p>
          </p:txBody>
        </p:sp>
      </p:grpSp>
      <p:grpSp>
        <p:nvGrpSpPr>
          <p:cNvPr id="17" name="Group 16">
            <a:extLst>
              <a:ext uri="{FF2B5EF4-FFF2-40B4-BE49-F238E27FC236}">
                <a16:creationId xmlns:a16="http://schemas.microsoft.com/office/drawing/2014/main" id="{33E7F5E2-8141-4AC2-AE0F-79E430592795}"/>
              </a:ext>
            </a:extLst>
          </p:cNvPr>
          <p:cNvGrpSpPr/>
          <p:nvPr/>
        </p:nvGrpSpPr>
        <p:grpSpPr>
          <a:xfrm>
            <a:off x="9223550" y="1867785"/>
            <a:ext cx="2368265" cy="3137636"/>
            <a:chOff x="4949826" y="2112092"/>
            <a:chExt cx="1473644" cy="1993061"/>
          </a:xfrm>
          <a:solidFill>
            <a:srgbClr val="0070C0"/>
          </a:solidFill>
        </p:grpSpPr>
        <p:sp>
          <p:nvSpPr>
            <p:cNvPr id="9" name="Freeform 8"/>
            <p:cNvSpPr>
              <a:spLocks noChangeArrowheads="1"/>
            </p:cNvSpPr>
            <p:nvPr/>
          </p:nvSpPr>
          <p:spPr bwMode="auto">
            <a:xfrm>
              <a:off x="4949826" y="2112092"/>
              <a:ext cx="1473644" cy="1993061"/>
            </a:xfrm>
            <a:custGeom>
              <a:avLst/>
              <a:gdLst>
                <a:gd name="T0" fmla="*/ 2219 w 3305"/>
                <a:gd name="T1" fmla="*/ 543 h 4467"/>
                <a:gd name="T2" fmla="*/ 2219 w 3305"/>
                <a:gd name="T3" fmla="*/ 543 h 4467"/>
                <a:gd name="T4" fmla="*/ 1651 w 3305"/>
                <a:gd name="T5" fmla="*/ 0 h 4467"/>
                <a:gd name="T6" fmla="*/ 1625 w 3305"/>
                <a:gd name="T7" fmla="*/ 0 h 4467"/>
                <a:gd name="T8" fmla="*/ 1084 w 3305"/>
                <a:gd name="T9" fmla="*/ 543 h 4467"/>
                <a:gd name="T10" fmla="*/ 1264 w 3305"/>
                <a:gd name="T11" fmla="*/ 1162 h 4467"/>
                <a:gd name="T12" fmla="*/ 0 w 3305"/>
                <a:gd name="T13" fmla="*/ 1162 h 4467"/>
                <a:gd name="T14" fmla="*/ 0 w 3305"/>
                <a:gd name="T15" fmla="*/ 2427 h 4467"/>
                <a:gd name="T16" fmla="*/ 619 w 3305"/>
                <a:gd name="T17" fmla="*/ 2246 h 4467"/>
                <a:gd name="T18" fmla="*/ 1161 w 3305"/>
                <a:gd name="T19" fmla="*/ 2787 h 4467"/>
                <a:gd name="T20" fmla="*/ 1161 w 3305"/>
                <a:gd name="T21" fmla="*/ 2840 h 4467"/>
                <a:gd name="T22" fmla="*/ 619 w 3305"/>
                <a:gd name="T23" fmla="*/ 3381 h 4467"/>
                <a:gd name="T24" fmla="*/ 0 w 3305"/>
                <a:gd name="T25" fmla="*/ 3200 h 4467"/>
                <a:gd name="T26" fmla="*/ 0 w 3305"/>
                <a:gd name="T27" fmla="*/ 4466 h 4467"/>
                <a:gd name="T28" fmla="*/ 3174 w 3305"/>
                <a:gd name="T29" fmla="*/ 4466 h 4467"/>
                <a:gd name="T30" fmla="*/ 3304 w 3305"/>
                <a:gd name="T31" fmla="*/ 4336 h 4467"/>
                <a:gd name="T32" fmla="*/ 3304 w 3305"/>
                <a:gd name="T33" fmla="*/ 1162 h 4467"/>
                <a:gd name="T34" fmla="*/ 2038 w 3305"/>
                <a:gd name="T35" fmla="*/ 1162 h 4467"/>
                <a:gd name="T36" fmla="*/ 2219 w 3305"/>
                <a:gd name="T37" fmla="*/ 543 h 44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305" h="4467">
                  <a:moveTo>
                    <a:pt x="2219" y="543"/>
                  </a:moveTo>
                  <a:lnTo>
                    <a:pt x="2219" y="543"/>
                  </a:lnTo>
                  <a:cubicBezTo>
                    <a:pt x="2219" y="156"/>
                    <a:pt x="1962" y="0"/>
                    <a:pt x="1651" y="0"/>
                  </a:cubicBezTo>
                  <a:cubicBezTo>
                    <a:pt x="1625" y="0"/>
                    <a:pt x="1625" y="0"/>
                    <a:pt x="1625" y="0"/>
                  </a:cubicBezTo>
                  <a:cubicBezTo>
                    <a:pt x="1316" y="0"/>
                    <a:pt x="1084" y="156"/>
                    <a:pt x="1084" y="543"/>
                  </a:cubicBezTo>
                  <a:cubicBezTo>
                    <a:pt x="1084" y="800"/>
                    <a:pt x="1290" y="904"/>
                    <a:pt x="1264" y="1162"/>
                  </a:cubicBezTo>
                  <a:cubicBezTo>
                    <a:pt x="1212" y="1162"/>
                    <a:pt x="387" y="1162"/>
                    <a:pt x="0" y="1162"/>
                  </a:cubicBezTo>
                  <a:cubicBezTo>
                    <a:pt x="0" y="1523"/>
                    <a:pt x="0" y="2375"/>
                    <a:pt x="0" y="2427"/>
                  </a:cubicBezTo>
                  <a:cubicBezTo>
                    <a:pt x="258" y="2452"/>
                    <a:pt x="361" y="2246"/>
                    <a:pt x="619" y="2246"/>
                  </a:cubicBezTo>
                  <a:cubicBezTo>
                    <a:pt x="1006" y="2246"/>
                    <a:pt x="1161" y="2504"/>
                    <a:pt x="1161" y="2787"/>
                  </a:cubicBezTo>
                  <a:cubicBezTo>
                    <a:pt x="1161" y="2840"/>
                    <a:pt x="1161" y="2840"/>
                    <a:pt x="1161" y="2840"/>
                  </a:cubicBezTo>
                  <a:cubicBezTo>
                    <a:pt x="1161" y="3124"/>
                    <a:pt x="1006" y="3381"/>
                    <a:pt x="619" y="3381"/>
                  </a:cubicBezTo>
                  <a:cubicBezTo>
                    <a:pt x="361" y="3381"/>
                    <a:pt x="258" y="3175"/>
                    <a:pt x="0" y="3200"/>
                  </a:cubicBezTo>
                  <a:cubicBezTo>
                    <a:pt x="0" y="3252"/>
                    <a:pt x="0" y="4053"/>
                    <a:pt x="0" y="4466"/>
                  </a:cubicBezTo>
                  <a:cubicBezTo>
                    <a:pt x="3174" y="4466"/>
                    <a:pt x="3174" y="4466"/>
                    <a:pt x="3174" y="4466"/>
                  </a:cubicBezTo>
                  <a:cubicBezTo>
                    <a:pt x="3226" y="4466"/>
                    <a:pt x="3304" y="4414"/>
                    <a:pt x="3304" y="4336"/>
                  </a:cubicBezTo>
                  <a:cubicBezTo>
                    <a:pt x="3304" y="1162"/>
                    <a:pt x="3304" y="1162"/>
                    <a:pt x="3304" y="1162"/>
                  </a:cubicBezTo>
                  <a:cubicBezTo>
                    <a:pt x="2864" y="1162"/>
                    <a:pt x="2090" y="1162"/>
                    <a:pt x="2038" y="1162"/>
                  </a:cubicBezTo>
                  <a:cubicBezTo>
                    <a:pt x="1987" y="904"/>
                    <a:pt x="2219" y="800"/>
                    <a:pt x="2219" y="543"/>
                  </a:cubicBezTo>
                </a:path>
              </a:pathLst>
            </a:custGeom>
            <a:grpFill/>
            <a:ln>
              <a:noFill/>
            </a:ln>
            <a:effectLst>
              <a:outerShdw blurRad="63500" dist="38099" dir="2700000" algn="ctr" rotWithShape="0">
                <a:srgbClr val="000000">
                  <a:alpha val="24000"/>
                </a:srgbClr>
              </a:outerShdw>
              <a:reflection blurRad="6350" stA="52000" endA="300" endPos="35000" dir="5400000" sy="-100000" algn="bl" rotWithShape="0"/>
            </a:effectLst>
            <a:scene3d>
              <a:camera prst="orthographicFront"/>
              <a:lightRig rig="balanced" dir="t"/>
            </a:scene3d>
            <a:sp3d prstMaterial="plastic">
              <a:bevelT w="38100"/>
            </a:sp3d>
            <a:extLst/>
          </p:spPr>
          <p:txBody>
            <a:bodyPr wrap="none" anchor="ctr"/>
            <a:lstStyle/>
            <a:p>
              <a:endParaRPr lang="en-US" sz="1333" dirty="0"/>
            </a:p>
          </p:txBody>
        </p:sp>
        <p:sp>
          <p:nvSpPr>
            <p:cNvPr id="15" name="Rectangle 14"/>
            <p:cNvSpPr/>
            <p:nvPr/>
          </p:nvSpPr>
          <p:spPr>
            <a:xfrm>
              <a:off x="5502121" y="2779999"/>
              <a:ext cx="884633" cy="1231670"/>
            </a:xfrm>
            <a:prstGeom prst="rect">
              <a:avLst/>
            </a:prstGeom>
            <a:grpFill/>
          </p:spPr>
          <p:txBody>
            <a:bodyPr wrap="square">
              <a:spAutoFit/>
            </a:bodyPr>
            <a:lstStyle/>
            <a:p>
              <a:pPr algn="ctr"/>
              <a:r>
                <a:rPr lang="en-US" sz="2000" b="1" dirty="0">
                  <a:latin typeface="Helvetica" charset="0"/>
                </a:rPr>
                <a:t>EOs and IFEPs (includingPSELs/ SELs), RFEPs</a:t>
              </a:r>
              <a:endParaRPr lang="en-US" sz="2000" b="1" dirty="0"/>
            </a:p>
          </p:txBody>
        </p:sp>
      </p:grpSp>
      <p:grpSp>
        <p:nvGrpSpPr>
          <p:cNvPr id="29" name="Group 28"/>
          <p:cNvGrpSpPr/>
          <p:nvPr/>
        </p:nvGrpSpPr>
        <p:grpSpPr>
          <a:xfrm>
            <a:off x="10732057" y="585496"/>
            <a:ext cx="934752" cy="2135471"/>
            <a:chOff x="5247958" y="786765"/>
            <a:chExt cx="1449387" cy="3149600"/>
          </a:xfrm>
          <a:solidFill>
            <a:srgbClr val="0070C0"/>
          </a:solidFill>
          <a:effectLst>
            <a:reflection blurRad="6350" stA="52000" endA="300" endPos="35000" dir="5400000" sy="-100000" algn="bl" rotWithShape="0"/>
          </a:effectLst>
        </p:grpSpPr>
        <p:sp>
          <p:nvSpPr>
            <p:cNvPr id="30" name="Freeform 25"/>
            <p:cNvSpPr>
              <a:spLocks noChangeArrowheads="1"/>
            </p:cNvSpPr>
            <p:nvPr/>
          </p:nvSpPr>
          <p:spPr bwMode="auto">
            <a:xfrm>
              <a:off x="5676583" y="786765"/>
              <a:ext cx="585787" cy="585788"/>
            </a:xfrm>
            <a:custGeom>
              <a:avLst/>
              <a:gdLst>
                <a:gd name="T0" fmla="*/ 825 w 1626"/>
                <a:gd name="T1" fmla="*/ 1625 h 1626"/>
                <a:gd name="T2" fmla="*/ 825 w 1626"/>
                <a:gd name="T3" fmla="*/ 1625 h 1626"/>
                <a:gd name="T4" fmla="*/ 1625 w 1626"/>
                <a:gd name="T5" fmla="*/ 825 h 1626"/>
                <a:gd name="T6" fmla="*/ 825 w 1626"/>
                <a:gd name="T7" fmla="*/ 0 h 1626"/>
                <a:gd name="T8" fmla="*/ 0 w 1626"/>
                <a:gd name="T9" fmla="*/ 825 h 1626"/>
                <a:gd name="T10" fmla="*/ 825 w 1626"/>
                <a:gd name="T11" fmla="*/ 1625 h 1626"/>
              </a:gdLst>
              <a:ahLst/>
              <a:cxnLst>
                <a:cxn ang="0">
                  <a:pos x="T0" y="T1"/>
                </a:cxn>
                <a:cxn ang="0">
                  <a:pos x="T2" y="T3"/>
                </a:cxn>
                <a:cxn ang="0">
                  <a:pos x="T4" y="T5"/>
                </a:cxn>
                <a:cxn ang="0">
                  <a:pos x="T6" y="T7"/>
                </a:cxn>
                <a:cxn ang="0">
                  <a:pos x="T8" y="T9"/>
                </a:cxn>
                <a:cxn ang="0">
                  <a:pos x="T10" y="T11"/>
                </a:cxn>
              </a:cxnLst>
              <a:rect l="0" t="0" r="r" b="b"/>
              <a:pathLst>
                <a:path w="1626" h="1626">
                  <a:moveTo>
                    <a:pt x="825" y="1625"/>
                  </a:moveTo>
                  <a:lnTo>
                    <a:pt x="825" y="1625"/>
                  </a:lnTo>
                  <a:cubicBezTo>
                    <a:pt x="1264" y="1625"/>
                    <a:pt x="1625" y="1264"/>
                    <a:pt x="1625" y="825"/>
                  </a:cubicBezTo>
                  <a:cubicBezTo>
                    <a:pt x="1625" y="362"/>
                    <a:pt x="1264" y="0"/>
                    <a:pt x="825" y="0"/>
                  </a:cubicBezTo>
                  <a:cubicBezTo>
                    <a:pt x="361" y="0"/>
                    <a:pt x="0" y="362"/>
                    <a:pt x="0" y="825"/>
                  </a:cubicBezTo>
                  <a:cubicBezTo>
                    <a:pt x="0" y="1264"/>
                    <a:pt x="361" y="1625"/>
                    <a:pt x="825" y="1625"/>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Lst>
          </p:spPr>
          <p:txBody>
            <a:bodyPr wrap="none" anchor="ctr"/>
            <a:lstStyle/>
            <a:p>
              <a:endParaRPr lang="en-US" sz="1333" dirty="0"/>
            </a:p>
          </p:txBody>
        </p:sp>
        <p:sp>
          <p:nvSpPr>
            <p:cNvPr id="31" name="Freeform 26"/>
            <p:cNvSpPr>
              <a:spLocks noChangeArrowheads="1"/>
            </p:cNvSpPr>
            <p:nvPr/>
          </p:nvSpPr>
          <p:spPr bwMode="auto">
            <a:xfrm>
              <a:off x="5247958" y="1464628"/>
              <a:ext cx="1449387" cy="2471737"/>
            </a:xfrm>
            <a:custGeom>
              <a:avLst/>
              <a:gdLst>
                <a:gd name="T0" fmla="*/ 2478 w 4027"/>
                <a:gd name="T1" fmla="*/ 0 h 6866"/>
                <a:gd name="T2" fmla="*/ 2478 w 4027"/>
                <a:gd name="T3" fmla="*/ 0 h 6866"/>
                <a:gd name="T4" fmla="*/ 1523 w 4027"/>
                <a:gd name="T5" fmla="*/ 0 h 6866"/>
                <a:gd name="T6" fmla="*/ 0 w 4027"/>
                <a:gd name="T7" fmla="*/ 1523 h 6866"/>
                <a:gd name="T8" fmla="*/ 0 w 4027"/>
                <a:gd name="T9" fmla="*/ 3587 h 6866"/>
                <a:gd name="T10" fmla="*/ 362 w 4027"/>
                <a:gd name="T11" fmla="*/ 3948 h 6866"/>
                <a:gd name="T12" fmla="*/ 723 w 4027"/>
                <a:gd name="T13" fmla="*/ 3587 h 6866"/>
                <a:gd name="T14" fmla="*/ 723 w 4027"/>
                <a:gd name="T15" fmla="*/ 1523 h 6866"/>
                <a:gd name="T16" fmla="*/ 981 w 4027"/>
                <a:gd name="T17" fmla="*/ 929 h 6866"/>
                <a:gd name="T18" fmla="*/ 981 w 4027"/>
                <a:gd name="T19" fmla="*/ 6452 h 6866"/>
                <a:gd name="T20" fmla="*/ 1394 w 4027"/>
                <a:gd name="T21" fmla="*/ 6865 h 6866"/>
                <a:gd name="T22" fmla="*/ 1807 w 4027"/>
                <a:gd name="T23" fmla="*/ 6452 h 6866"/>
                <a:gd name="T24" fmla="*/ 1807 w 4027"/>
                <a:gd name="T25" fmla="*/ 3975 h 6866"/>
                <a:gd name="T26" fmla="*/ 2194 w 4027"/>
                <a:gd name="T27" fmla="*/ 3975 h 6866"/>
                <a:gd name="T28" fmla="*/ 2194 w 4027"/>
                <a:gd name="T29" fmla="*/ 6452 h 6866"/>
                <a:gd name="T30" fmla="*/ 2607 w 4027"/>
                <a:gd name="T31" fmla="*/ 6865 h 6866"/>
                <a:gd name="T32" fmla="*/ 3020 w 4027"/>
                <a:gd name="T33" fmla="*/ 6452 h 6866"/>
                <a:gd name="T34" fmla="*/ 3020 w 4027"/>
                <a:gd name="T35" fmla="*/ 929 h 6866"/>
                <a:gd name="T36" fmla="*/ 3304 w 4027"/>
                <a:gd name="T37" fmla="*/ 1523 h 6866"/>
                <a:gd name="T38" fmla="*/ 3304 w 4027"/>
                <a:gd name="T39" fmla="*/ 3587 h 6866"/>
                <a:gd name="T40" fmla="*/ 3666 w 4027"/>
                <a:gd name="T41" fmla="*/ 3948 h 6866"/>
                <a:gd name="T42" fmla="*/ 4026 w 4027"/>
                <a:gd name="T43" fmla="*/ 3587 h 6866"/>
                <a:gd name="T44" fmla="*/ 4026 w 4027"/>
                <a:gd name="T45" fmla="*/ 1523 h 6866"/>
                <a:gd name="T46" fmla="*/ 2478 w 4027"/>
                <a:gd name="T47" fmla="*/ 0 h 68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027" h="6866">
                  <a:moveTo>
                    <a:pt x="2478" y="0"/>
                  </a:moveTo>
                  <a:lnTo>
                    <a:pt x="2478" y="0"/>
                  </a:lnTo>
                  <a:cubicBezTo>
                    <a:pt x="1523" y="0"/>
                    <a:pt x="1523" y="0"/>
                    <a:pt x="1523" y="0"/>
                  </a:cubicBezTo>
                  <a:cubicBezTo>
                    <a:pt x="672" y="0"/>
                    <a:pt x="0" y="697"/>
                    <a:pt x="0" y="1523"/>
                  </a:cubicBezTo>
                  <a:cubicBezTo>
                    <a:pt x="0" y="3587"/>
                    <a:pt x="0" y="3587"/>
                    <a:pt x="0" y="3587"/>
                  </a:cubicBezTo>
                  <a:cubicBezTo>
                    <a:pt x="0" y="3768"/>
                    <a:pt x="156" y="3948"/>
                    <a:pt x="362" y="3948"/>
                  </a:cubicBezTo>
                  <a:cubicBezTo>
                    <a:pt x="542" y="3948"/>
                    <a:pt x="723" y="3768"/>
                    <a:pt x="723" y="3587"/>
                  </a:cubicBezTo>
                  <a:cubicBezTo>
                    <a:pt x="723" y="1523"/>
                    <a:pt x="723" y="1523"/>
                    <a:pt x="723" y="1523"/>
                  </a:cubicBezTo>
                  <a:cubicBezTo>
                    <a:pt x="723" y="1291"/>
                    <a:pt x="826" y="1084"/>
                    <a:pt x="981" y="929"/>
                  </a:cubicBezTo>
                  <a:cubicBezTo>
                    <a:pt x="981" y="6452"/>
                    <a:pt x="981" y="6452"/>
                    <a:pt x="981" y="6452"/>
                  </a:cubicBezTo>
                  <a:cubicBezTo>
                    <a:pt x="981" y="6684"/>
                    <a:pt x="1188" y="6865"/>
                    <a:pt x="1394" y="6865"/>
                  </a:cubicBezTo>
                  <a:cubicBezTo>
                    <a:pt x="1626" y="6865"/>
                    <a:pt x="1807" y="6684"/>
                    <a:pt x="1807" y="6452"/>
                  </a:cubicBezTo>
                  <a:cubicBezTo>
                    <a:pt x="1807" y="3975"/>
                    <a:pt x="1807" y="3975"/>
                    <a:pt x="1807" y="3975"/>
                  </a:cubicBezTo>
                  <a:cubicBezTo>
                    <a:pt x="2194" y="3975"/>
                    <a:pt x="2194" y="3975"/>
                    <a:pt x="2194" y="3975"/>
                  </a:cubicBezTo>
                  <a:cubicBezTo>
                    <a:pt x="2194" y="6452"/>
                    <a:pt x="2194" y="6452"/>
                    <a:pt x="2194" y="6452"/>
                  </a:cubicBezTo>
                  <a:cubicBezTo>
                    <a:pt x="2194" y="6684"/>
                    <a:pt x="2375" y="6865"/>
                    <a:pt x="2607" y="6865"/>
                  </a:cubicBezTo>
                  <a:cubicBezTo>
                    <a:pt x="2840" y="6865"/>
                    <a:pt x="3020" y="6684"/>
                    <a:pt x="3020" y="6452"/>
                  </a:cubicBezTo>
                  <a:cubicBezTo>
                    <a:pt x="3020" y="929"/>
                    <a:pt x="3020" y="929"/>
                    <a:pt x="3020" y="929"/>
                  </a:cubicBezTo>
                  <a:cubicBezTo>
                    <a:pt x="3201" y="1084"/>
                    <a:pt x="3304" y="1291"/>
                    <a:pt x="3304" y="1523"/>
                  </a:cubicBezTo>
                  <a:cubicBezTo>
                    <a:pt x="3304" y="3587"/>
                    <a:pt x="3304" y="3587"/>
                    <a:pt x="3304" y="3587"/>
                  </a:cubicBezTo>
                  <a:cubicBezTo>
                    <a:pt x="3304" y="3768"/>
                    <a:pt x="3459" y="3948"/>
                    <a:pt x="3666" y="3948"/>
                  </a:cubicBezTo>
                  <a:cubicBezTo>
                    <a:pt x="3846" y="3948"/>
                    <a:pt x="4026" y="3768"/>
                    <a:pt x="4026" y="3587"/>
                  </a:cubicBezTo>
                  <a:cubicBezTo>
                    <a:pt x="4026" y="1523"/>
                    <a:pt x="4026" y="1523"/>
                    <a:pt x="4026" y="1523"/>
                  </a:cubicBezTo>
                  <a:cubicBezTo>
                    <a:pt x="4026" y="697"/>
                    <a:pt x="3329" y="0"/>
                    <a:pt x="2478"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Lst>
          </p:spPr>
          <p:txBody>
            <a:bodyPr wrap="none" anchor="ctr"/>
            <a:lstStyle/>
            <a:p>
              <a:endParaRPr lang="en-US" sz="1333" dirty="0"/>
            </a:p>
          </p:txBody>
        </p:sp>
      </p:grpSp>
      <p:grpSp>
        <p:nvGrpSpPr>
          <p:cNvPr id="32" name="Group 31"/>
          <p:cNvGrpSpPr/>
          <p:nvPr/>
        </p:nvGrpSpPr>
        <p:grpSpPr>
          <a:xfrm>
            <a:off x="7428404" y="618710"/>
            <a:ext cx="934752" cy="2030905"/>
            <a:chOff x="5247958" y="786765"/>
            <a:chExt cx="1449387" cy="3149600"/>
          </a:xfrm>
          <a:solidFill>
            <a:srgbClr val="EE7D31"/>
          </a:solidFill>
          <a:effectLst>
            <a:reflection blurRad="6350" stA="52000" endA="300" endPos="35000" dir="5400000" sy="-100000" algn="bl" rotWithShape="0"/>
          </a:effectLst>
        </p:grpSpPr>
        <p:sp>
          <p:nvSpPr>
            <p:cNvPr id="33" name="Freeform 25"/>
            <p:cNvSpPr>
              <a:spLocks noChangeArrowheads="1"/>
            </p:cNvSpPr>
            <p:nvPr/>
          </p:nvSpPr>
          <p:spPr bwMode="auto">
            <a:xfrm>
              <a:off x="5676583" y="786765"/>
              <a:ext cx="585787" cy="585788"/>
            </a:xfrm>
            <a:custGeom>
              <a:avLst/>
              <a:gdLst>
                <a:gd name="T0" fmla="*/ 825 w 1626"/>
                <a:gd name="T1" fmla="*/ 1625 h 1626"/>
                <a:gd name="T2" fmla="*/ 825 w 1626"/>
                <a:gd name="T3" fmla="*/ 1625 h 1626"/>
                <a:gd name="T4" fmla="*/ 1625 w 1626"/>
                <a:gd name="T5" fmla="*/ 825 h 1626"/>
                <a:gd name="T6" fmla="*/ 825 w 1626"/>
                <a:gd name="T7" fmla="*/ 0 h 1626"/>
                <a:gd name="T8" fmla="*/ 0 w 1626"/>
                <a:gd name="T9" fmla="*/ 825 h 1626"/>
                <a:gd name="T10" fmla="*/ 825 w 1626"/>
                <a:gd name="T11" fmla="*/ 1625 h 1626"/>
              </a:gdLst>
              <a:ahLst/>
              <a:cxnLst>
                <a:cxn ang="0">
                  <a:pos x="T0" y="T1"/>
                </a:cxn>
                <a:cxn ang="0">
                  <a:pos x="T2" y="T3"/>
                </a:cxn>
                <a:cxn ang="0">
                  <a:pos x="T4" y="T5"/>
                </a:cxn>
                <a:cxn ang="0">
                  <a:pos x="T6" y="T7"/>
                </a:cxn>
                <a:cxn ang="0">
                  <a:pos x="T8" y="T9"/>
                </a:cxn>
                <a:cxn ang="0">
                  <a:pos x="T10" y="T11"/>
                </a:cxn>
              </a:cxnLst>
              <a:rect l="0" t="0" r="r" b="b"/>
              <a:pathLst>
                <a:path w="1626" h="1626">
                  <a:moveTo>
                    <a:pt x="825" y="1625"/>
                  </a:moveTo>
                  <a:lnTo>
                    <a:pt x="825" y="1625"/>
                  </a:lnTo>
                  <a:cubicBezTo>
                    <a:pt x="1264" y="1625"/>
                    <a:pt x="1625" y="1264"/>
                    <a:pt x="1625" y="825"/>
                  </a:cubicBezTo>
                  <a:cubicBezTo>
                    <a:pt x="1625" y="362"/>
                    <a:pt x="1264" y="0"/>
                    <a:pt x="825" y="0"/>
                  </a:cubicBezTo>
                  <a:cubicBezTo>
                    <a:pt x="361" y="0"/>
                    <a:pt x="0" y="362"/>
                    <a:pt x="0" y="825"/>
                  </a:cubicBezTo>
                  <a:cubicBezTo>
                    <a:pt x="0" y="1264"/>
                    <a:pt x="361" y="1625"/>
                    <a:pt x="825" y="1625"/>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Lst>
          </p:spPr>
          <p:txBody>
            <a:bodyPr wrap="none" anchor="ctr"/>
            <a:lstStyle/>
            <a:p>
              <a:endParaRPr lang="en-US" sz="1333" dirty="0"/>
            </a:p>
          </p:txBody>
        </p:sp>
        <p:sp>
          <p:nvSpPr>
            <p:cNvPr id="34" name="Freeform 26"/>
            <p:cNvSpPr>
              <a:spLocks noChangeArrowheads="1"/>
            </p:cNvSpPr>
            <p:nvPr/>
          </p:nvSpPr>
          <p:spPr bwMode="auto">
            <a:xfrm>
              <a:off x="5247958" y="1464628"/>
              <a:ext cx="1449387" cy="2471737"/>
            </a:xfrm>
            <a:custGeom>
              <a:avLst/>
              <a:gdLst>
                <a:gd name="T0" fmla="*/ 2478 w 4027"/>
                <a:gd name="T1" fmla="*/ 0 h 6866"/>
                <a:gd name="T2" fmla="*/ 2478 w 4027"/>
                <a:gd name="T3" fmla="*/ 0 h 6866"/>
                <a:gd name="T4" fmla="*/ 1523 w 4027"/>
                <a:gd name="T5" fmla="*/ 0 h 6866"/>
                <a:gd name="T6" fmla="*/ 0 w 4027"/>
                <a:gd name="T7" fmla="*/ 1523 h 6866"/>
                <a:gd name="T8" fmla="*/ 0 w 4027"/>
                <a:gd name="T9" fmla="*/ 3587 h 6866"/>
                <a:gd name="T10" fmla="*/ 362 w 4027"/>
                <a:gd name="T11" fmla="*/ 3948 h 6866"/>
                <a:gd name="T12" fmla="*/ 723 w 4027"/>
                <a:gd name="T13" fmla="*/ 3587 h 6866"/>
                <a:gd name="T14" fmla="*/ 723 w 4027"/>
                <a:gd name="T15" fmla="*/ 1523 h 6866"/>
                <a:gd name="T16" fmla="*/ 981 w 4027"/>
                <a:gd name="T17" fmla="*/ 929 h 6866"/>
                <a:gd name="T18" fmla="*/ 981 w 4027"/>
                <a:gd name="T19" fmla="*/ 6452 h 6866"/>
                <a:gd name="T20" fmla="*/ 1394 w 4027"/>
                <a:gd name="T21" fmla="*/ 6865 h 6866"/>
                <a:gd name="T22" fmla="*/ 1807 w 4027"/>
                <a:gd name="T23" fmla="*/ 6452 h 6866"/>
                <a:gd name="T24" fmla="*/ 1807 w 4027"/>
                <a:gd name="T25" fmla="*/ 3975 h 6866"/>
                <a:gd name="T26" fmla="*/ 2194 w 4027"/>
                <a:gd name="T27" fmla="*/ 3975 h 6866"/>
                <a:gd name="T28" fmla="*/ 2194 w 4027"/>
                <a:gd name="T29" fmla="*/ 6452 h 6866"/>
                <a:gd name="T30" fmla="*/ 2607 w 4027"/>
                <a:gd name="T31" fmla="*/ 6865 h 6866"/>
                <a:gd name="T32" fmla="*/ 3020 w 4027"/>
                <a:gd name="T33" fmla="*/ 6452 h 6866"/>
                <a:gd name="T34" fmla="*/ 3020 w 4027"/>
                <a:gd name="T35" fmla="*/ 929 h 6866"/>
                <a:gd name="T36" fmla="*/ 3304 w 4027"/>
                <a:gd name="T37" fmla="*/ 1523 h 6866"/>
                <a:gd name="T38" fmla="*/ 3304 w 4027"/>
                <a:gd name="T39" fmla="*/ 3587 h 6866"/>
                <a:gd name="T40" fmla="*/ 3666 w 4027"/>
                <a:gd name="T41" fmla="*/ 3948 h 6866"/>
                <a:gd name="T42" fmla="*/ 4026 w 4027"/>
                <a:gd name="T43" fmla="*/ 3587 h 6866"/>
                <a:gd name="T44" fmla="*/ 4026 w 4027"/>
                <a:gd name="T45" fmla="*/ 1523 h 6866"/>
                <a:gd name="T46" fmla="*/ 2478 w 4027"/>
                <a:gd name="T47" fmla="*/ 0 h 68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027" h="6866">
                  <a:moveTo>
                    <a:pt x="2478" y="0"/>
                  </a:moveTo>
                  <a:lnTo>
                    <a:pt x="2478" y="0"/>
                  </a:lnTo>
                  <a:cubicBezTo>
                    <a:pt x="1523" y="0"/>
                    <a:pt x="1523" y="0"/>
                    <a:pt x="1523" y="0"/>
                  </a:cubicBezTo>
                  <a:cubicBezTo>
                    <a:pt x="672" y="0"/>
                    <a:pt x="0" y="697"/>
                    <a:pt x="0" y="1523"/>
                  </a:cubicBezTo>
                  <a:cubicBezTo>
                    <a:pt x="0" y="3587"/>
                    <a:pt x="0" y="3587"/>
                    <a:pt x="0" y="3587"/>
                  </a:cubicBezTo>
                  <a:cubicBezTo>
                    <a:pt x="0" y="3768"/>
                    <a:pt x="156" y="3948"/>
                    <a:pt x="362" y="3948"/>
                  </a:cubicBezTo>
                  <a:cubicBezTo>
                    <a:pt x="542" y="3948"/>
                    <a:pt x="723" y="3768"/>
                    <a:pt x="723" y="3587"/>
                  </a:cubicBezTo>
                  <a:cubicBezTo>
                    <a:pt x="723" y="1523"/>
                    <a:pt x="723" y="1523"/>
                    <a:pt x="723" y="1523"/>
                  </a:cubicBezTo>
                  <a:cubicBezTo>
                    <a:pt x="723" y="1291"/>
                    <a:pt x="826" y="1084"/>
                    <a:pt x="981" y="929"/>
                  </a:cubicBezTo>
                  <a:cubicBezTo>
                    <a:pt x="981" y="6452"/>
                    <a:pt x="981" y="6452"/>
                    <a:pt x="981" y="6452"/>
                  </a:cubicBezTo>
                  <a:cubicBezTo>
                    <a:pt x="981" y="6684"/>
                    <a:pt x="1188" y="6865"/>
                    <a:pt x="1394" y="6865"/>
                  </a:cubicBezTo>
                  <a:cubicBezTo>
                    <a:pt x="1626" y="6865"/>
                    <a:pt x="1807" y="6684"/>
                    <a:pt x="1807" y="6452"/>
                  </a:cubicBezTo>
                  <a:cubicBezTo>
                    <a:pt x="1807" y="3975"/>
                    <a:pt x="1807" y="3975"/>
                    <a:pt x="1807" y="3975"/>
                  </a:cubicBezTo>
                  <a:cubicBezTo>
                    <a:pt x="2194" y="3975"/>
                    <a:pt x="2194" y="3975"/>
                    <a:pt x="2194" y="3975"/>
                  </a:cubicBezTo>
                  <a:cubicBezTo>
                    <a:pt x="2194" y="6452"/>
                    <a:pt x="2194" y="6452"/>
                    <a:pt x="2194" y="6452"/>
                  </a:cubicBezTo>
                  <a:cubicBezTo>
                    <a:pt x="2194" y="6684"/>
                    <a:pt x="2375" y="6865"/>
                    <a:pt x="2607" y="6865"/>
                  </a:cubicBezTo>
                  <a:cubicBezTo>
                    <a:pt x="2840" y="6865"/>
                    <a:pt x="3020" y="6684"/>
                    <a:pt x="3020" y="6452"/>
                  </a:cubicBezTo>
                  <a:cubicBezTo>
                    <a:pt x="3020" y="929"/>
                    <a:pt x="3020" y="929"/>
                    <a:pt x="3020" y="929"/>
                  </a:cubicBezTo>
                  <a:cubicBezTo>
                    <a:pt x="3201" y="1084"/>
                    <a:pt x="3304" y="1291"/>
                    <a:pt x="3304" y="1523"/>
                  </a:cubicBezTo>
                  <a:cubicBezTo>
                    <a:pt x="3304" y="3587"/>
                    <a:pt x="3304" y="3587"/>
                    <a:pt x="3304" y="3587"/>
                  </a:cubicBezTo>
                  <a:cubicBezTo>
                    <a:pt x="3304" y="3768"/>
                    <a:pt x="3459" y="3948"/>
                    <a:pt x="3666" y="3948"/>
                  </a:cubicBezTo>
                  <a:cubicBezTo>
                    <a:pt x="3846" y="3948"/>
                    <a:pt x="4026" y="3768"/>
                    <a:pt x="4026" y="3587"/>
                  </a:cubicBezTo>
                  <a:cubicBezTo>
                    <a:pt x="4026" y="1523"/>
                    <a:pt x="4026" y="1523"/>
                    <a:pt x="4026" y="1523"/>
                  </a:cubicBezTo>
                  <a:cubicBezTo>
                    <a:pt x="4026" y="697"/>
                    <a:pt x="3329" y="0"/>
                    <a:pt x="2478"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Lst>
          </p:spPr>
          <p:txBody>
            <a:bodyPr wrap="none" anchor="ctr"/>
            <a:lstStyle/>
            <a:p>
              <a:endParaRPr lang="en-US" sz="1333" dirty="0"/>
            </a:p>
          </p:txBody>
        </p:sp>
      </p:grpSp>
      <mc:AlternateContent xmlns:mc="http://schemas.openxmlformats.org/markup-compatibility/2006" xmlns:a14="http://schemas.microsoft.com/office/drawing/2010/main">
        <mc:Choice Requires="a14">
          <p:sp>
            <p:nvSpPr>
              <p:cNvPr id="5" name="TextBox 4"/>
              <p:cNvSpPr txBox="1"/>
              <p:nvPr/>
            </p:nvSpPr>
            <p:spPr>
              <a:xfrm>
                <a:off x="5900079" y="4994310"/>
                <a:ext cx="1397815" cy="927411"/>
              </a:xfrm>
              <a:prstGeom prst="rect">
                <a:avLst/>
              </a:prstGeom>
              <a:noFill/>
            </p:spPr>
            <p:txBody>
              <a:bodyPr wrap="square" lIns="121899" tIns="60949" rIns="121899" bIns="60949" rtlCol="0">
                <a:spAutoFit/>
              </a:bodyPr>
              <a:lstStyle/>
              <a:p>
                <a:pPr/>
                <a14:m>
                  <m:oMathPara xmlns:m="http://schemas.openxmlformats.org/officeDocument/2006/math">
                    <m:oMathParaPr>
                      <m:jc m:val="centerGroup"/>
                    </m:oMathParaPr>
                    <m:oMath xmlns:m="http://schemas.openxmlformats.org/officeDocument/2006/math">
                      <m:f>
                        <m:fPr>
                          <m:type m:val="skw"/>
                          <m:ctrlPr>
                            <a:rPr lang="en-US" sz="4000" b="1" i="1" smtClean="0">
                              <a:effectLst>
                                <a:outerShdw blurRad="50800" dist="38100" dir="2700000" algn="tl" rotWithShape="0">
                                  <a:prstClr val="black">
                                    <a:alpha val="40000"/>
                                  </a:prstClr>
                                </a:outerShdw>
                              </a:effectLst>
                              <a:latin typeface="Cambria Math" panose="02040503050406030204" pitchFamily="18" charset="0"/>
                            </a:rPr>
                          </m:ctrlPr>
                        </m:fPr>
                        <m:num>
                          <m:r>
                            <a:rPr lang="en-US" sz="4000" b="1" i="1" smtClean="0">
                              <a:effectLst>
                                <a:outerShdw blurRad="50800" dist="38100" dir="2700000" algn="tl" rotWithShape="0">
                                  <a:prstClr val="black">
                                    <a:alpha val="40000"/>
                                  </a:prstClr>
                                </a:outerShdw>
                              </a:effectLst>
                              <a:latin typeface="Cambria Math" panose="02040503050406030204" pitchFamily="18" charset="0"/>
                            </a:rPr>
                            <m:t>𝟏</m:t>
                          </m:r>
                        </m:num>
                        <m:den>
                          <m:r>
                            <a:rPr lang="en-US" sz="4000" b="1" i="1" smtClean="0">
                              <a:effectLst>
                                <a:outerShdw blurRad="50800" dist="38100" dir="2700000" algn="tl" rotWithShape="0">
                                  <a:prstClr val="black">
                                    <a:alpha val="40000"/>
                                  </a:prstClr>
                                </a:outerShdw>
                              </a:effectLst>
                              <a:latin typeface="Cambria Math" panose="02040503050406030204" pitchFamily="18" charset="0"/>
                            </a:rPr>
                            <m:t>𝟑</m:t>
                          </m:r>
                          <m:r>
                            <a:rPr lang="en-US" sz="4000" b="1" i="1" smtClean="0">
                              <a:effectLst>
                                <a:outerShdw blurRad="50800" dist="38100" dir="2700000" algn="tl" rotWithShape="0">
                                  <a:prstClr val="black">
                                    <a:alpha val="40000"/>
                                  </a:prstClr>
                                </a:outerShdw>
                              </a:effectLst>
                              <a:latin typeface="Cambria Math" panose="02040503050406030204" pitchFamily="18" charset="0"/>
                            </a:rPr>
                            <m:t> </m:t>
                          </m:r>
                        </m:den>
                      </m:f>
                    </m:oMath>
                  </m:oMathPara>
                </a14:m>
                <a:endParaRPr lang="en-US" sz="4000" b="1" dirty="0">
                  <a:effectLst>
                    <a:outerShdw blurRad="50800" dist="38100" dir="2700000" algn="tl" rotWithShape="0">
                      <a:prstClr val="black">
                        <a:alpha val="40000"/>
                      </a:prstClr>
                    </a:outerShdw>
                  </a:effectLst>
                </a:endParaRPr>
              </a:p>
            </p:txBody>
          </p:sp>
        </mc:Choice>
        <mc:Fallback xmlns="">
          <p:sp>
            <p:nvSpPr>
              <p:cNvPr id="5" name="TextBox 4"/>
              <p:cNvSpPr txBox="1">
                <a:spLocks noRot="1" noChangeAspect="1" noMove="1" noResize="1" noEditPoints="1" noAdjustHandles="1" noChangeArrowheads="1" noChangeShapeType="1" noTextEdit="1"/>
              </p:cNvSpPr>
              <p:nvPr/>
            </p:nvSpPr>
            <p:spPr>
              <a:xfrm>
                <a:off x="5900079" y="4994310"/>
                <a:ext cx="1397815" cy="927411"/>
              </a:xfrm>
              <a:prstGeom prst="rect">
                <a:avLst/>
              </a:prstGeom>
              <a:blipFill>
                <a:blip r:embed="rId3"/>
                <a:stretch>
                  <a:fillRect l="-46847" t="-129730" r="-22523" b="-206757"/>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8" name="TextBox 47">
                <a:extLst>
                  <a:ext uri="{FF2B5EF4-FFF2-40B4-BE49-F238E27FC236}">
                    <a16:creationId xmlns:a16="http://schemas.microsoft.com/office/drawing/2014/main" id="{D28CB78B-6893-F944-85FC-067420454C07}"/>
                  </a:ext>
                </a:extLst>
              </p:cNvPr>
              <p:cNvSpPr txBox="1"/>
              <p:nvPr/>
            </p:nvSpPr>
            <p:spPr>
              <a:xfrm>
                <a:off x="7371820" y="5045425"/>
                <a:ext cx="1397815" cy="927411"/>
              </a:xfrm>
              <a:prstGeom prst="rect">
                <a:avLst/>
              </a:prstGeom>
              <a:noFill/>
            </p:spPr>
            <p:txBody>
              <a:bodyPr wrap="square" lIns="121899" tIns="60949" rIns="121899" bIns="60949" rtlCol="0">
                <a:spAutoFit/>
              </a:bodyPr>
              <a:lstStyle/>
              <a:p>
                <a:pPr/>
                <a14:m>
                  <m:oMathPara xmlns:m="http://schemas.openxmlformats.org/officeDocument/2006/math">
                    <m:oMathParaPr>
                      <m:jc m:val="centerGroup"/>
                    </m:oMathParaPr>
                    <m:oMath xmlns:m="http://schemas.openxmlformats.org/officeDocument/2006/math">
                      <m:f>
                        <m:fPr>
                          <m:type m:val="skw"/>
                          <m:ctrlPr>
                            <a:rPr lang="en-US" sz="4000" b="1" i="1" smtClean="0">
                              <a:effectLst>
                                <a:outerShdw blurRad="50800" dist="38100" dir="2700000" algn="tl" rotWithShape="0">
                                  <a:prstClr val="black">
                                    <a:alpha val="40000"/>
                                  </a:prstClr>
                                </a:outerShdw>
                              </a:effectLst>
                              <a:latin typeface="Cambria Math" panose="02040503050406030204" pitchFamily="18" charset="0"/>
                            </a:rPr>
                          </m:ctrlPr>
                        </m:fPr>
                        <m:num>
                          <m:r>
                            <a:rPr lang="en-US" sz="4000" b="1" i="1" smtClean="0">
                              <a:effectLst>
                                <a:outerShdw blurRad="50800" dist="38100" dir="2700000" algn="tl" rotWithShape="0">
                                  <a:prstClr val="black">
                                    <a:alpha val="40000"/>
                                  </a:prstClr>
                                </a:outerShdw>
                              </a:effectLst>
                              <a:latin typeface="Cambria Math" panose="02040503050406030204" pitchFamily="18" charset="0"/>
                            </a:rPr>
                            <m:t>𝟐</m:t>
                          </m:r>
                        </m:num>
                        <m:den>
                          <m:r>
                            <a:rPr lang="en-US" sz="4000" b="1" i="1" smtClean="0">
                              <a:effectLst>
                                <a:outerShdw blurRad="50800" dist="38100" dir="2700000" algn="tl" rotWithShape="0">
                                  <a:prstClr val="black">
                                    <a:alpha val="40000"/>
                                  </a:prstClr>
                                </a:outerShdw>
                              </a:effectLst>
                              <a:latin typeface="Cambria Math" panose="02040503050406030204" pitchFamily="18" charset="0"/>
                            </a:rPr>
                            <m:t>𝟑</m:t>
                          </m:r>
                          <m:r>
                            <a:rPr lang="en-US" sz="4000" b="1" i="1" smtClean="0">
                              <a:effectLst>
                                <a:outerShdw blurRad="50800" dist="38100" dir="2700000" algn="tl" rotWithShape="0">
                                  <a:prstClr val="black">
                                    <a:alpha val="40000"/>
                                  </a:prstClr>
                                </a:outerShdw>
                              </a:effectLst>
                              <a:latin typeface="Cambria Math" panose="02040503050406030204" pitchFamily="18" charset="0"/>
                            </a:rPr>
                            <m:t> </m:t>
                          </m:r>
                        </m:den>
                      </m:f>
                    </m:oMath>
                  </m:oMathPara>
                </a14:m>
                <a:endParaRPr lang="en-US" sz="4000" b="1" dirty="0">
                  <a:effectLst>
                    <a:outerShdw blurRad="50800" dist="38100" dir="2700000" algn="tl" rotWithShape="0">
                      <a:prstClr val="black">
                        <a:alpha val="40000"/>
                      </a:prstClr>
                    </a:outerShdw>
                  </a:effectLst>
                </a:endParaRPr>
              </a:p>
            </p:txBody>
          </p:sp>
        </mc:Choice>
        <mc:Fallback xmlns="">
          <p:sp>
            <p:nvSpPr>
              <p:cNvPr id="48" name="TextBox 47">
                <a:extLst>
                  <a:ext uri="{FF2B5EF4-FFF2-40B4-BE49-F238E27FC236}">
                    <a16:creationId xmlns:a16="http://schemas.microsoft.com/office/drawing/2014/main" id="{D28CB78B-6893-F944-85FC-067420454C07}"/>
                  </a:ext>
                </a:extLst>
              </p:cNvPr>
              <p:cNvSpPr txBox="1">
                <a:spLocks noRot="1" noChangeAspect="1" noMove="1" noResize="1" noEditPoints="1" noAdjustHandles="1" noChangeArrowheads="1" noChangeShapeType="1" noTextEdit="1"/>
              </p:cNvSpPr>
              <p:nvPr/>
            </p:nvSpPr>
            <p:spPr>
              <a:xfrm>
                <a:off x="7371820" y="5045425"/>
                <a:ext cx="1397815" cy="927411"/>
              </a:xfrm>
              <a:prstGeom prst="rect">
                <a:avLst/>
              </a:prstGeom>
              <a:blipFill>
                <a:blip r:embed="rId4"/>
                <a:stretch>
                  <a:fillRect l="-45536" t="-129730" r="-22321" b="-206757"/>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9" name="TextBox 48">
                <a:extLst>
                  <a:ext uri="{FF2B5EF4-FFF2-40B4-BE49-F238E27FC236}">
                    <a16:creationId xmlns:a16="http://schemas.microsoft.com/office/drawing/2014/main" id="{F0A09B43-1AA0-8244-A17D-6D482E346D11}"/>
                  </a:ext>
                </a:extLst>
              </p:cNvPr>
              <p:cNvSpPr txBox="1"/>
              <p:nvPr/>
            </p:nvSpPr>
            <p:spPr>
              <a:xfrm>
                <a:off x="6571668" y="5077346"/>
                <a:ext cx="1397815" cy="738642"/>
              </a:xfrm>
              <a:prstGeom prst="rect">
                <a:avLst/>
              </a:prstGeom>
              <a:noFill/>
            </p:spPr>
            <p:txBody>
              <a:bodyPr wrap="square" lIns="121899" tIns="60949" rIns="121899" bIns="60949" rtlCol="0">
                <a:spAutoFit/>
              </a:bodyPr>
              <a:lstStyle/>
              <a:p>
                <a:pPr/>
                <a14:m>
                  <m:oMathPara xmlns:m="http://schemas.openxmlformats.org/officeDocument/2006/math">
                    <m:oMathParaPr>
                      <m:jc m:val="centerGroup"/>
                    </m:oMathParaPr>
                    <m:oMath xmlns:m="http://schemas.openxmlformats.org/officeDocument/2006/math">
                      <m:r>
                        <a:rPr lang="en-US" sz="4000" b="1" i="0" smtClean="0">
                          <a:effectLst>
                            <a:outerShdw blurRad="50800" dist="38100" dir="2700000" algn="tl" rotWithShape="0">
                              <a:prstClr val="black">
                                <a:alpha val="40000"/>
                              </a:prstClr>
                            </a:outerShdw>
                          </a:effectLst>
                          <a:latin typeface="Cambria Math" panose="02040503050406030204" pitchFamily="18" charset="0"/>
                        </a:rPr>
                        <m:t>𝐭𝐨</m:t>
                      </m:r>
                    </m:oMath>
                  </m:oMathPara>
                </a14:m>
                <a:endParaRPr lang="en-US" sz="4000" b="1" dirty="0">
                  <a:effectLst>
                    <a:outerShdw blurRad="50800" dist="38100" dir="2700000" algn="tl" rotWithShape="0">
                      <a:prstClr val="black">
                        <a:alpha val="40000"/>
                      </a:prstClr>
                    </a:outerShdw>
                  </a:effectLst>
                </a:endParaRPr>
              </a:p>
            </p:txBody>
          </p:sp>
        </mc:Choice>
        <mc:Fallback xmlns="">
          <p:sp>
            <p:nvSpPr>
              <p:cNvPr id="49" name="TextBox 48">
                <a:extLst>
                  <a:ext uri="{FF2B5EF4-FFF2-40B4-BE49-F238E27FC236}">
                    <a16:creationId xmlns:a16="http://schemas.microsoft.com/office/drawing/2014/main" id="{F0A09B43-1AA0-8244-A17D-6D482E346D11}"/>
                  </a:ext>
                </a:extLst>
              </p:cNvPr>
              <p:cNvSpPr txBox="1">
                <a:spLocks noRot="1" noChangeAspect="1" noMove="1" noResize="1" noEditPoints="1" noAdjustHandles="1" noChangeArrowheads="1" noChangeShapeType="1" noTextEdit="1"/>
              </p:cNvSpPr>
              <p:nvPr/>
            </p:nvSpPr>
            <p:spPr>
              <a:xfrm>
                <a:off x="6571668" y="5077346"/>
                <a:ext cx="1397815" cy="738642"/>
              </a:xfrm>
              <a:prstGeom prst="rect">
                <a:avLst/>
              </a:prstGeom>
              <a:blipFill>
                <a:blip r:embed="rId5"/>
                <a:stretch>
                  <a:fillRect/>
                </a:stretch>
              </a:blipFill>
            </p:spPr>
            <p:txBody>
              <a:bodyPr/>
              <a:lstStyle/>
              <a:p>
                <a:r>
                  <a:rPr lang="en-US">
                    <a:noFill/>
                  </a:rPr>
                  <a:t> </a:t>
                </a:r>
              </a:p>
            </p:txBody>
          </p:sp>
        </mc:Fallback>
      </mc:AlternateContent>
      <p:sp>
        <p:nvSpPr>
          <p:cNvPr id="50" name="Rectangle 49">
            <a:extLst>
              <a:ext uri="{FF2B5EF4-FFF2-40B4-BE49-F238E27FC236}">
                <a16:creationId xmlns:a16="http://schemas.microsoft.com/office/drawing/2014/main" id="{785CF7C2-C446-454A-A675-61112DF7EE42}"/>
              </a:ext>
            </a:extLst>
          </p:cNvPr>
          <p:cNvSpPr/>
          <p:nvPr/>
        </p:nvSpPr>
        <p:spPr>
          <a:xfrm>
            <a:off x="6221913" y="3680112"/>
            <a:ext cx="2048944" cy="1015663"/>
          </a:xfrm>
          <a:prstGeom prst="rect">
            <a:avLst/>
          </a:prstGeom>
          <a:solidFill>
            <a:srgbClr val="EE7D31"/>
          </a:solidFill>
        </p:spPr>
        <p:txBody>
          <a:bodyPr wrap="square">
            <a:spAutoFit/>
          </a:bodyPr>
          <a:lstStyle/>
          <a:p>
            <a:pPr algn="ctr"/>
            <a:r>
              <a:rPr lang="en-US" sz="2000" b="1" dirty="0">
                <a:latin typeface="Helvetica" charset="0"/>
                <a:ea typeface="Helvetica" charset="0"/>
                <a:cs typeface="Helvetica" charset="0"/>
              </a:rPr>
              <a:t>ELPAC Overall Performance Level 4</a:t>
            </a:r>
            <a:endParaRPr lang="en-US" sz="2000" b="1" dirty="0"/>
          </a:p>
        </p:txBody>
      </p:sp>
      <mc:AlternateContent xmlns:mc="http://schemas.openxmlformats.org/markup-compatibility/2006" xmlns:a14="http://schemas.microsoft.com/office/drawing/2010/main">
        <mc:Choice Requires="a14">
          <p:sp>
            <p:nvSpPr>
              <p:cNvPr id="19" name="TextBox 18">
                <a:extLst>
                  <a:ext uri="{FF2B5EF4-FFF2-40B4-BE49-F238E27FC236}">
                    <a16:creationId xmlns:a16="http://schemas.microsoft.com/office/drawing/2014/main" id="{618FBD5E-2DED-B74B-BD0E-B3930F711815}"/>
                  </a:ext>
                </a:extLst>
              </p:cNvPr>
              <p:cNvSpPr txBox="1"/>
              <p:nvPr/>
            </p:nvSpPr>
            <p:spPr>
              <a:xfrm>
                <a:off x="371415" y="890169"/>
                <a:ext cx="5584868" cy="5016758"/>
              </a:xfrm>
              <a:prstGeom prst="rect">
                <a:avLst/>
              </a:prstGeom>
              <a:noFill/>
            </p:spPr>
            <p:txBody>
              <a:bodyPr wrap="square" rtlCol="0">
                <a:spAutoFit/>
              </a:bodyPr>
              <a:lstStyle/>
              <a:p>
                <a:r>
                  <a:rPr lang="en-US" sz="4000" b="1" dirty="0"/>
                  <a:t>Mainstream English Program: </a:t>
                </a:r>
                <a:r>
                  <a:rPr lang="en-US" sz="4000" dirty="0"/>
                  <a:t>Cluster ELs in each grade level at an overall ELPAC performance level 4 with non-ELs. Optimally, a cluster of ELs consists of </a:t>
                </a:r>
                <a14:m>
                  <m:oMath xmlns:m="http://schemas.openxmlformats.org/officeDocument/2006/math">
                    <m:f>
                      <m:fPr>
                        <m:type m:val="skw"/>
                        <m:ctrlPr>
                          <a:rPr lang="en-US" sz="4000" b="1" i="1">
                            <a:effectLst>
                              <a:outerShdw blurRad="50800" dist="38100" dir="2700000" algn="tl" rotWithShape="0">
                                <a:prstClr val="black">
                                  <a:alpha val="40000"/>
                                </a:prstClr>
                              </a:outerShdw>
                            </a:effectLst>
                            <a:latin typeface="Cambria Math" panose="02040503050406030204" pitchFamily="18" charset="0"/>
                          </a:rPr>
                        </m:ctrlPr>
                      </m:fPr>
                      <m:num>
                        <m:r>
                          <a:rPr lang="en-US" sz="4000" b="1" i="1">
                            <a:effectLst>
                              <a:outerShdw blurRad="50800" dist="38100" dir="2700000" algn="tl" rotWithShape="0">
                                <a:prstClr val="black">
                                  <a:alpha val="40000"/>
                                </a:prstClr>
                              </a:outerShdw>
                            </a:effectLst>
                            <a:latin typeface="Cambria Math" panose="02040503050406030204" pitchFamily="18" charset="0"/>
                          </a:rPr>
                          <m:t>𝟏</m:t>
                        </m:r>
                      </m:num>
                      <m:den>
                        <m:r>
                          <a:rPr lang="en-US" sz="4000" b="1" i="1">
                            <a:effectLst>
                              <a:outerShdw blurRad="50800" dist="38100" dir="2700000" algn="tl" rotWithShape="0">
                                <a:prstClr val="black">
                                  <a:alpha val="40000"/>
                                </a:prstClr>
                              </a:outerShdw>
                            </a:effectLst>
                            <a:latin typeface="Cambria Math" panose="02040503050406030204" pitchFamily="18" charset="0"/>
                          </a:rPr>
                          <m:t>𝟑</m:t>
                        </m:r>
                        <m:r>
                          <a:rPr lang="en-US" sz="4000" b="1" i="1">
                            <a:effectLst>
                              <a:outerShdw blurRad="50800" dist="38100" dir="2700000" algn="tl" rotWithShape="0">
                                <a:prstClr val="black">
                                  <a:alpha val="40000"/>
                                </a:prstClr>
                              </a:outerShdw>
                            </a:effectLst>
                            <a:latin typeface="Cambria Math" panose="02040503050406030204" pitchFamily="18" charset="0"/>
                          </a:rPr>
                          <m:t> </m:t>
                        </m:r>
                      </m:den>
                    </m:f>
                  </m:oMath>
                </a14:m>
                <a:r>
                  <a:rPr lang="en-US" sz="4000" dirty="0"/>
                  <a:t> to </a:t>
                </a:r>
                <a14:m>
                  <m:oMath xmlns:m="http://schemas.openxmlformats.org/officeDocument/2006/math">
                    <m:f>
                      <m:fPr>
                        <m:type m:val="skw"/>
                        <m:ctrlPr>
                          <a:rPr lang="en-US" sz="4000" b="1" i="1">
                            <a:effectLst>
                              <a:outerShdw blurRad="50800" dist="38100" dir="2700000" algn="tl" rotWithShape="0">
                                <a:prstClr val="black">
                                  <a:alpha val="40000"/>
                                </a:prstClr>
                              </a:outerShdw>
                            </a:effectLst>
                            <a:latin typeface="Cambria Math" panose="02040503050406030204" pitchFamily="18" charset="0"/>
                          </a:rPr>
                        </m:ctrlPr>
                      </m:fPr>
                      <m:num>
                        <m:r>
                          <a:rPr lang="en-US" sz="4000" b="1" i="1">
                            <a:effectLst>
                              <a:outerShdw blurRad="50800" dist="38100" dir="2700000" algn="tl" rotWithShape="0">
                                <a:prstClr val="black">
                                  <a:alpha val="40000"/>
                                </a:prstClr>
                              </a:outerShdw>
                            </a:effectLst>
                            <a:latin typeface="Cambria Math" panose="02040503050406030204" pitchFamily="18" charset="0"/>
                          </a:rPr>
                          <m:t>𝟐</m:t>
                        </m:r>
                      </m:num>
                      <m:den>
                        <m:r>
                          <a:rPr lang="en-US" sz="4000" b="1" i="1">
                            <a:effectLst>
                              <a:outerShdw blurRad="50800" dist="38100" dir="2700000" algn="tl" rotWithShape="0">
                                <a:prstClr val="black">
                                  <a:alpha val="40000"/>
                                </a:prstClr>
                              </a:outerShdw>
                            </a:effectLst>
                            <a:latin typeface="Cambria Math" panose="02040503050406030204" pitchFamily="18" charset="0"/>
                          </a:rPr>
                          <m:t>𝟑</m:t>
                        </m:r>
                        <m:r>
                          <a:rPr lang="en-US" sz="4000" b="1" i="1">
                            <a:effectLst>
                              <a:outerShdw blurRad="50800" dist="38100" dir="2700000" algn="tl" rotWithShape="0">
                                <a:prstClr val="black">
                                  <a:alpha val="40000"/>
                                </a:prstClr>
                              </a:outerShdw>
                            </a:effectLst>
                            <a:latin typeface="Cambria Math" panose="02040503050406030204" pitchFamily="18" charset="0"/>
                          </a:rPr>
                          <m:t> </m:t>
                        </m:r>
                      </m:den>
                    </m:f>
                  </m:oMath>
                </a14:m>
                <a:r>
                  <a:rPr lang="en-US" sz="4000" dirty="0"/>
                  <a:t> of the class</a:t>
                </a:r>
              </a:p>
            </p:txBody>
          </p:sp>
        </mc:Choice>
        <mc:Fallback xmlns="">
          <p:sp>
            <p:nvSpPr>
              <p:cNvPr id="19" name="TextBox 18">
                <a:extLst>
                  <a:ext uri="{FF2B5EF4-FFF2-40B4-BE49-F238E27FC236}">
                    <a16:creationId xmlns:a16="http://schemas.microsoft.com/office/drawing/2014/main" id="{618FBD5E-2DED-B74B-BD0E-B3930F711815}"/>
                  </a:ext>
                </a:extLst>
              </p:cNvPr>
              <p:cNvSpPr txBox="1">
                <a:spLocks noRot="1" noChangeAspect="1" noMove="1" noResize="1" noEditPoints="1" noAdjustHandles="1" noChangeArrowheads="1" noChangeShapeType="1" noTextEdit="1"/>
              </p:cNvSpPr>
              <p:nvPr/>
            </p:nvSpPr>
            <p:spPr>
              <a:xfrm>
                <a:off x="371415" y="890169"/>
                <a:ext cx="5584868" cy="5016758"/>
              </a:xfrm>
              <a:prstGeom prst="rect">
                <a:avLst/>
              </a:prstGeom>
              <a:blipFill>
                <a:blip r:embed="rId6"/>
                <a:stretch>
                  <a:fillRect l="-11338" t="-2020" r="-1134" b="-30051"/>
                </a:stretch>
              </a:blipFill>
            </p:spPr>
            <p:txBody>
              <a:bodyPr/>
              <a:lstStyle/>
              <a:p>
                <a:r>
                  <a:rPr lang="en-US">
                    <a:noFill/>
                  </a:rPr>
                  <a:t> </a:t>
                </a:r>
              </a:p>
            </p:txBody>
          </p:sp>
        </mc:Fallback>
      </mc:AlternateContent>
      <p:sp>
        <p:nvSpPr>
          <p:cNvPr id="20" name="TextBox 19">
            <a:extLst>
              <a:ext uri="{FF2B5EF4-FFF2-40B4-BE49-F238E27FC236}">
                <a16:creationId xmlns:a16="http://schemas.microsoft.com/office/drawing/2014/main" id="{54DE8C0D-ACC4-2141-9367-1F327E8B76EF}"/>
              </a:ext>
            </a:extLst>
          </p:cNvPr>
          <p:cNvSpPr txBox="1"/>
          <p:nvPr/>
        </p:nvSpPr>
        <p:spPr>
          <a:xfrm>
            <a:off x="9254178" y="5064065"/>
            <a:ext cx="2230769" cy="738642"/>
          </a:xfrm>
          <a:prstGeom prst="rect">
            <a:avLst/>
          </a:prstGeom>
          <a:noFill/>
        </p:spPr>
        <p:txBody>
          <a:bodyPr wrap="square" lIns="121899" tIns="60949" rIns="121899" bIns="60949" rtlCol="0">
            <a:spAutoFit/>
          </a:bodyPr>
          <a:lstStyle/>
          <a:p>
            <a:pPr algn="ctr"/>
            <a:r>
              <a:rPr lang="en-US" sz="4000" b="1" dirty="0">
                <a:effectLst>
                  <a:outerShdw blurRad="50800" dist="38100" dir="2700000" algn="tl" rotWithShape="0">
                    <a:prstClr val="black">
                      <a:alpha val="40000"/>
                    </a:prstClr>
                  </a:outerShdw>
                </a:effectLst>
              </a:rPr>
              <a:t>Non-ELs</a:t>
            </a:r>
          </a:p>
        </p:txBody>
      </p:sp>
    </p:spTree>
    <p:extLst>
      <p:ext uri="{BB962C8B-B14F-4D97-AF65-F5344CB8AC3E}">
        <p14:creationId xmlns:p14="http://schemas.microsoft.com/office/powerpoint/2010/main" val="34350300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4600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4" fill="hold" nodeType="afterEffect">
                                  <p:stCondLst>
                                    <p:cond delay="0"/>
                                  </p:stCondLst>
                                  <p:childTnLst>
                                    <p:set>
                                      <p:cBhvr>
                                        <p:cTn id="11" dur="1" fill="hold">
                                          <p:stCondLst>
                                            <p:cond delay="0"/>
                                          </p:stCondLst>
                                        </p:cTn>
                                        <p:tgtEl>
                                          <p:spTgt spid="32"/>
                                        </p:tgtEl>
                                        <p:attrNameLst>
                                          <p:attrName>style.visibility</p:attrName>
                                        </p:attrNameLst>
                                      </p:cBhvr>
                                      <p:to>
                                        <p:strVal val="visible"/>
                                      </p:to>
                                    </p:set>
                                    <p:animEffect transition="in" filter="wipe(down)">
                                      <p:cBhvr>
                                        <p:cTn id="12" dur="1000"/>
                                        <p:tgtEl>
                                          <p:spTgt spid="32"/>
                                        </p:tgtEl>
                                      </p:cBhvr>
                                    </p:animEffect>
                                  </p:childTnLst>
                                </p:cTn>
                              </p:par>
                              <p:par>
                                <p:cTn id="13" presetID="47" presetClass="entr" presetSubtype="0" fill="hold" grpId="0" nodeType="withEffect">
                                  <p:stCondLst>
                                    <p:cond delay="0"/>
                                  </p:stCondLst>
                                  <p:childTnLst>
                                    <p:set>
                                      <p:cBhvr>
                                        <p:cTn id="14" dur="1" fill="hold">
                                          <p:stCondLst>
                                            <p:cond delay="0"/>
                                          </p:stCondLst>
                                        </p:cTn>
                                        <p:tgtEl>
                                          <p:spTgt spid="48"/>
                                        </p:tgtEl>
                                        <p:attrNameLst>
                                          <p:attrName>style.visibility</p:attrName>
                                        </p:attrNameLst>
                                      </p:cBhvr>
                                      <p:to>
                                        <p:strVal val="visible"/>
                                      </p:to>
                                    </p:set>
                                    <p:animEffect transition="in" filter="fade">
                                      <p:cBhvr>
                                        <p:cTn id="15" dur="1000"/>
                                        <p:tgtEl>
                                          <p:spTgt spid="48"/>
                                        </p:tgtEl>
                                      </p:cBhvr>
                                    </p:animEffect>
                                    <p:anim calcmode="lin" valueType="num">
                                      <p:cBhvr>
                                        <p:cTn id="16" dur="1000" fill="hold"/>
                                        <p:tgtEl>
                                          <p:spTgt spid="48"/>
                                        </p:tgtEl>
                                        <p:attrNameLst>
                                          <p:attrName>ppt_x</p:attrName>
                                        </p:attrNameLst>
                                      </p:cBhvr>
                                      <p:tavLst>
                                        <p:tav tm="0">
                                          <p:val>
                                            <p:strVal val="#ppt_x"/>
                                          </p:val>
                                        </p:tav>
                                        <p:tav tm="100000">
                                          <p:val>
                                            <p:strVal val="#ppt_x"/>
                                          </p:val>
                                        </p:tav>
                                      </p:tavLst>
                                    </p:anim>
                                    <p:anim calcmode="lin" valueType="num">
                                      <p:cBhvr>
                                        <p:cTn id="17" dur="1000" fill="hold"/>
                                        <p:tgtEl>
                                          <p:spTgt spid="48"/>
                                        </p:tgtEl>
                                        <p:attrNameLst>
                                          <p:attrName>ppt_y</p:attrName>
                                        </p:attrNameLst>
                                      </p:cBhvr>
                                      <p:tavLst>
                                        <p:tav tm="0">
                                          <p:val>
                                            <p:strVal val="#ppt_y-.1"/>
                                          </p:val>
                                        </p:tav>
                                        <p:tav tm="100000">
                                          <p:val>
                                            <p:strVal val="#ppt_y"/>
                                          </p:val>
                                        </p:tav>
                                      </p:tavLst>
                                    </p:anim>
                                  </p:childTnLst>
                                </p:cTn>
                              </p:par>
                              <p:par>
                                <p:cTn id="18" presetID="47" presetClass="entr" presetSubtype="0" fill="hold" grpId="0" nodeType="withEffect">
                                  <p:stCondLst>
                                    <p:cond delay="0"/>
                                  </p:stCondLst>
                                  <p:childTnLst>
                                    <p:set>
                                      <p:cBhvr>
                                        <p:cTn id="19" dur="1" fill="hold">
                                          <p:stCondLst>
                                            <p:cond delay="0"/>
                                          </p:stCondLst>
                                        </p:cTn>
                                        <p:tgtEl>
                                          <p:spTgt spid="49"/>
                                        </p:tgtEl>
                                        <p:attrNameLst>
                                          <p:attrName>style.visibility</p:attrName>
                                        </p:attrNameLst>
                                      </p:cBhvr>
                                      <p:to>
                                        <p:strVal val="visible"/>
                                      </p:to>
                                    </p:set>
                                    <p:animEffect transition="in" filter="fade">
                                      <p:cBhvr>
                                        <p:cTn id="20" dur="1000"/>
                                        <p:tgtEl>
                                          <p:spTgt spid="49"/>
                                        </p:tgtEl>
                                      </p:cBhvr>
                                    </p:animEffect>
                                    <p:anim calcmode="lin" valueType="num">
                                      <p:cBhvr>
                                        <p:cTn id="21" dur="1000" fill="hold"/>
                                        <p:tgtEl>
                                          <p:spTgt spid="49"/>
                                        </p:tgtEl>
                                        <p:attrNameLst>
                                          <p:attrName>ppt_x</p:attrName>
                                        </p:attrNameLst>
                                      </p:cBhvr>
                                      <p:tavLst>
                                        <p:tav tm="0">
                                          <p:val>
                                            <p:strVal val="#ppt_x"/>
                                          </p:val>
                                        </p:tav>
                                        <p:tav tm="100000">
                                          <p:val>
                                            <p:strVal val="#ppt_x"/>
                                          </p:val>
                                        </p:tav>
                                      </p:tavLst>
                                    </p:anim>
                                    <p:anim calcmode="lin" valueType="num">
                                      <p:cBhvr>
                                        <p:cTn id="22" dur="1000" fill="hold"/>
                                        <p:tgtEl>
                                          <p:spTgt spid="49"/>
                                        </p:tgtEl>
                                        <p:attrNameLst>
                                          <p:attrName>ppt_y</p:attrName>
                                        </p:attrNameLst>
                                      </p:cBhvr>
                                      <p:tavLst>
                                        <p:tav tm="0">
                                          <p:val>
                                            <p:strVal val="#ppt_y-.1"/>
                                          </p:val>
                                        </p:tav>
                                        <p:tav tm="100000">
                                          <p:val>
                                            <p:strVal val="#ppt_y"/>
                                          </p:val>
                                        </p:tav>
                                      </p:tavLst>
                                    </p:anim>
                                  </p:childTnLst>
                                </p:cTn>
                              </p:par>
                              <p:par>
                                <p:cTn id="23" presetID="47" presetClass="entr" presetSubtype="0" fill="hold" grpId="0" nodeType="with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fade">
                                      <p:cBhvr>
                                        <p:cTn id="25" dur="1000"/>
                                        <p:tgtEl>
                                          <p:spTgt spid="5"/>
                                        </p:tgtEl>
                                      </p:cBhvr>
                                    </p:animEffect>
                                    <p:anim calcmode="lin" valueType="num">
                                      <p:cBhvr>
                                        <p:cTn id="26" dur="1000" fill="hold"/>
                                        <p:tgtEl>
                                          <p:spTgt spid="5"/>
                                        </p:tgtEl>
                                        <p:attrNameLst>
                                          <p:attrName>ppt_x</p:attrName>
                                        </p:attrNameLst>
                                      </p:cBhvr>
                                      <p:tavLst>
                                        <p:tav tm="0">
                                          <p:val>
                                            <p:strVal val="#ppt_x"/>
                                          </p:val>
                                        </p:tav>
                                        <p:tav tm="100000">
                                          <p:val>
                                            <p:strVal val="#ppt_x"/>
                                          </p:val>
                                        </p:tav>
                                      </p:tavLst>
                                    </p:anim>
                                    <p:anim calcmode="lin" valueType="num">
                                      <p:cBhvr>
                                        <p:cTn id="27" dur="1000" fill="hold"/>
                                        <p:tgtEl>
                                          <p:spTgt spid="5"/>
                                        </p:tgtEl>
                                        <p:attrNameLst>
                                          <p:attrName>ppt_y</p:attrName>
                                        </p:attrNameLst>
                                      </p:cBhvr>
                                      <p:tavLst>
                                        <p:tav tm="0">
                                          <p:val>
                                            <p:strVal val="#ppt_y-.1"/>
                                          </p:val>
                                        </p:tav>
                                        <p:tav tm="100000">
                                          <p:val>
                                            <p:strVal val="#ppt_y"/>
                                          </p:val>
                                        </p:tav>
                                      </p:tavLst>
                                    </p:anim>
                                  </p:childTnLst>
                                </p:cTn>
                              </p:par>
                            </p:childTnLst>
                          </p:cTn>
                        </p:par>
                        <p:par>
                          <p:cTn id="28" fill="hold">
                            <p:stCondLst>
                              <p:cond delay="1500"/>
                            </p:stCondLst>
                            <p:childTnLst>
                              <p:par>
                                <p:cTn id="29" presetID="2" presetClass="entr" presetSubtype="4" decel="46000" fill="hold" nodeType="afterEffect">
                                  <p:stCondLst>
                                    <p:cond delay="0"/>
                                  </p:stCondLst>
                                  <p:childTnLst>
                                    <p:set>
                                      <p:cBhvr>
                                        <p:cTn id="30" dur="1" fill="hold">
                                          <p:stCondLst>
                                            <p:cond delay="0"/>
                                          </p:stCondLst>
                                        </p:cTn>
                                        <p:tgtEl>
                                          <p:spTgt spid="17"/>
                                        </p:tgtEl>
                                        <p:attrNameLst>
                                          <p:attrName>style.visibility</p:attrName>
                                        </p:attrNameLst>
                                      </p:cBhvr>
                                      <p:to>
                                        <p:strVal val="visible"/>
                                      </p:to>
                                    </p:set>
                                    <p:anim calcmode="lin" valueType="num">
                                      <p:cBhvr additive="base">
                                        <p:cTn id="31" dur="500" fill="hold"/>
                                        <p:tgtEl>
                                          <p:spTgt spid="17"/>
                                        </p:tgtEl>
                                        <p:attrNameLst>
                                          <p:attrName>ppt_x</p:attrName>
                                        </p:attrNameLst>
                                      </p:cBhvr>
                                      <p:tavLst>
                                        <p:tav tm="0">
                                          <p:val>
                                            <p:strVal val="#ppt_x"/>
                                          </p:val>
                                        </p:tav>
                                        <p:tav tm="100000">
                                          <p:val>
                                            <p:strVal val="#ppt_x"/>
                                          </p:val>
                                        </p:tav>
                                      </p:tavLst>
                                    </p:anim>
                                    <p:anim calcmode="lin" valueType="num">
                                      <p:cBhvr additive="base">
                                        <p:cTn id="32" dur="500" fill="hold"/>
                                        <p:tgtEl>
                                          <p:spTgt spid="17"/>
                                        </p:tgtEl>
                                        <p:attrNameLst>
                                          <p:attrName>ppt_y</p:attrName>
                                        </p:attrNameLst>
                                      </p:cBhvr>
                                      <p:tavLst>
                                        <p:tav tm="0">
                                          <p:val>
                                            <p:strVal val="1+#ppt_h/2"/>
                                          </p:val>
                                        </p:tav>
                                        <p:tav tm="100000">
                                          <p:val>
                                            <p:strVal val="#ppt_y"/>
                                          </p:val>
                                        </p:tav>
                                      </p:tavLst>
                                    </p:anim>
                                  </p:childTnLst>
                                </p:cTn>
                              </p:par>
                            </p:childTnLst>
                          </p:cTn>
                        </p:par>
                        <p:par>
                          <p:cTn id="33" fill="hold">
                            <p:stCondLst>
                              <p:cond delay="2000"/>
                            </p:stCondLst>
                            <p:childTnLst>
                              <p:par>
                                <p:cTn id="34" presetID="22" presetClass="entr" presetSubtype="4" fill="hold" nodeType="afterEffect">
                                  <p:stCondLst>
                                    <p:cond delay="0"/>
                                  </p:stCondLst>
                                  <p:childTnLst>
                                    <p:set>
                                      <p:cBhvr>
                                        <p:cTn id="35" dur="1" fill="hold">
                                          <p:stCondLst>
                                            <p:cond delay="0"/>
                                          </p:stCondLst>
                                        </p:cTn>
                                        <p:tgtEl>
                                          <p:spTgt spid="29"/>
                                        </p:tgtEl>
                                        <p:attrNameLst>
                                          <p:attrName>style.visibility</p:attrName>
                                        </p:attrNameLst>
                                      </p:cBhvr>
                                      <p:to>
                                        <p:strVal val="visible"/>
                                      </p:to>
                                    </p:set>
                                    <p:animEffect transition="in" filter="wipe(down)">
                                      <p:cBhvr>
                                        <p:cTn id="36" dur="1000"/>
                                        <p:tgtEl>
                                          <p:spTgt spid="29"/>
                                        </p:tgtEl>
                                      </p:cBhvr>
                                    </p:animEffect>
                                  </p:childTnLst>
                                </p:cTn>
                              </p:par>
                              <p:par>
                                <p:cTn id="37" presetID="47" presetClass="entr" presetSubtype="0" fill="hold" grpId="0" nodeType="withEffect">
                                  <p:stCondLst>
                                    <p:cond delay="0"/>
                                  </p:stCondLst>
                                  <p:childTnLst>
                                    <p:set>
                                      <p:cBhvr>
                                        <p:cTn id="38" dur="1" fill="hold">
                                          <p:stCondLst>
                                            <p:cond delay="0"/>
                                          </p:stCondLst>
                                        </p:cTn>
                                        <p:tgtEl>
                                          <p:spTgt spid="20"/>
                                        </p:tgtEl>
                                        <p:attrNameLst>
                                          <p:attrName>style.visibility</p:attrName>
                                        </p:attrNameLst>
                                      </p:cBhvr>
                                      <p:to>
                                        <p:strVal val="visible"/>
                                      </p:to>
                                    </p:set>
                                    <p:animEffect transition="in" filter="fade">
                                      <p:cBhvr>
                                        <p:cTn id="39" dur="1000"/>
                                        <p:tgtEl>
                                          <p:spTgt spid="20"/>
                                        </p:tgtEl>
                                      </p:cBhvr>
                                    </p:animEffect>
                                    <p:anim calcmode="lin" valueType="num">
                                      <p:cBhvr>
                                        <p:cTn id="40" dur="1000" fill="hold"/>
                                        <p:tgtEl>
                                          <p:spTgt spid="20"/>
                                        </p:tgtEl>
                                        <p:attrNameLst>
                                          <p:attrName>ppt_x</p:attrName>
                                        </p:attrNameLst>
                                      </p:cBhvr>
                                      <p:tavLst>
                                        <p:tav tm="0">
                                          <p:val>
                                            <p:strVal val="#ppt_x"/>
                                          </p:val>
                                        </p:tav>
                                        <p:tav tm="100000">
                                          <p:val>
                                            <p:strVal val="#ppt_x"/>
                                          </p:val>
                                        </p:tav>
                                      </p:tavLst>
                                    </p:anim>
                                    <p:anim calcmode="lin" valueType="num">
                                      <p:cBhvr>
                                        <p:cTn id="41"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48" grpId="0"/>
      <p:bldP spid="49" grpId="0"/>
      <p:bldP spid="20"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4" name="Rectangle 9">
            <a:extLst>
              <a:ext uri="{FF2B5EF4-FFF2-40B4-BE49-F238E27FC236}">
                <a16:creationId xmlns:a16="http://schemas.microsoft.com/office/drawing/2014/main" id="{4E4490D0-3672-446A-AC12-B4830333BDD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5" name="Rectangle 11">
            <a:extLst>
              <a:ext uri="{FF2B5EF4-FFF2-40B4-BE49-F238E27FC236}">
                <a16:creationId xmlns:a16="http://schemas.microsoft.com/office/drawing/2014/main" id="{39CB82C2-DF65-4EC1-8280-F201D50F570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cxnSp>
        <p:nvCxnSpPr>
          <p:cNvPr id="26" name="Straight Connector 13">
            <a:extLst>
              <a:ext uri="{FF2B5EF4-FFF2-40B4-BE49-F238E27FC236}">
                <a16:creationId xmlns:a16="http://schemas.microsoft.com/office/drawing/2014/main" id="{7E1D4427-852B-4B37-8E76-0E9F1810BA2A}"/>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useBgFill="1">
        <p:nvSpPr>
          <p:cNvPr id="27" name="Rectangle 15">
            <a:extLst>
              <a:ext uri="{FF2B5EF4-FFF2-40B4-BE49-F238E27FC236}">
                <a16:creationId xmlns:a16="http://schemas.microsoft.com/office/drawing/2014/main" id="{5AE6C737-FF55-4064-94B7-0B21D2EB604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1" cy="633431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F77A72C8-123C-4C42-B5EB-F950905A57CA}"/>
              </a:ext>
            </a:extLst>
          </p:cNvPr>
          <p:cNvSpPr>
            <a:spLocks noGrp="1"/>
          </p:cNvSpPr>
          <p:nvPr>
            <p:ph type="title"/>
          </p:nvPr>
        </p:nvSpPr>
        <p:spPr>
          <a:xfrm>
            <a:off x="6431168" y="657385"/>
            <a:ext cx="5142359" cy="3686015"/>
          </a:xfrm>
        </p:spPr>
        <p:txBody>
          <a:bodyPr vert="horz" lIns="91440" tIns="45720" rIns="91440" bIns="45720" rtlCol="0" anchor="b">
            <a:normAutofit/>
          </a:bodyPr>
          <a:lstStyle/>
          <a:p>
            <a:pPr defTabSz="914400"/>
            <a:r>
              <a:rPr lang="en-US" sz="6000" spc="-50" dirty="0">
                <a:solidFill>
                  <a:schemeClr val="tx1">
                    <a:lumMod val="85000"/>
                    <a:lumOff val="15000"/>
                  </a:schemeClr>
                </a:solidFill>
              </a:rPr>
              <a:t>Download Policy</a:t>
            </a:r>
          </a:p>
        </p:txBody>
      </p:sp>
      <p:pic>
        <p:nvPicPr>
          <p:cNvPr id="5" name="Picture 4">
            <a:extLst>
              <a:ext uri="{FF2B5EF4-FFF2-40B4-BE49-F238E27FC236}">
                <a16:creationId xmlns:a16="http://schemas.microsoft.com/office/drawing/2014/main" id="{0AEAA612-CA49-B040-AADE-29E2C10AD4E2}"/>
              </a:ext>
            </a:extLst>
          </p:cNvPr>
          <p:cNvPicPr>
            <a:picLocks noChangeAspect="1"/>
          </p:cNvPicPr>
          <p:nvPr/>
        </p:nvPicPr>
        <p:blipFill>
          <a:blip r:embed="rId3"/>
          <a:stretch>
            <a:fillRect/>
          </a:stretch>
        </p:blipFill>
        <p:spPr>
          <a:xfrm>
            <a:off x="1207658" y="353374"/>
            <a:ext cx="4348576" cy="5627569"/>
          </a:xfrm>
          <a:prstGeom prst="rect">
            <a:avLst/>
          </a:prstGeom>
          <a:solidFill>
            <a:schemeClr val="bg1"/>
          </a:solidFill>
          <a:ln w="38100" cap="sq">
            <a:solidFill>
              <a:srgbClr val="000000"/>
            </a:solidFill>
            <a:prstDash val="solid"/>
            <a:miter lim="800000"/>
          </a:ln>
          <a:effectLst>
            <a:outerShdw blurRad="50800" dist="38100" dir="2700000" algn="tl" rotWithShape="0">
              <a:srgbClr val="000000">
                <a:alpha val="43000"/>
              </a:srgbClr>
            </a:outerShdw>
          </a:effectLst>
        </p:spPr>
      </p:pic>
      <p:cxnSp>
        <p:nvCxnSpPr>
          <p:cNvPr id="28" name="Straight Connector 17">
            <a:extLst>
              <a:ext uri="{FF2B5EF4-FFF2-40B4-BE49-F238E27FC236}">
                <a16:creationId xmlns:a16="http://schemas.microsoft.com/office/drawing/2014/main" id="{6B5B1DD8-6224-4137-8621-32982B00F9F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6805053" y="4343400"/>
            <a:ext cx="4389120" cy="0"/>
          </a:xfrm>
          <a:prstGeom prst="line">
            <a:avLst/>
          </a:prstGeom>
          <a:ln w="6350">
            <a:solidFill>
              <a:schemeClr val="tx2">
                <a:alpha val="90000"/>
              </a:schemeClr>
            </a:solidFill>
          </a:ln>
        </p:spPr>
        <p:style>
          <a:lnRef idx="1">
            <a:schemeClr val="accent1"/>
          </a:lnRef>
          <a:fillRef idx="0">
            <a:schemeClr val="accent1"/>
          </a:fillRef>
          <a:effectRef idx="0">
            <a:schemeClr val="accent1"/>
          </a:effectRef>
          <a:fontRef idx="minor">
            <a:schemeClr val="tx1"/>
          </a:fontRef>
        </p:style>
      </p:cxnSp>
      <p:sp>
        <p:nvSpPr>
          <p:cNvPr id="29" name="Rectangle 19">
            <a:extLst>
              <a:ext uri="{FF2B5EF4-FFF2-40B4-BE49-F238E27FC236}">
                <a16:creationId xmlns:a16="http://schemas.microsoft.com/office/drawing/2014/main" id="{D8218D9F-38B6-4AE0-9051-5434D19A527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 y="6334316"/>
            <a:ext cx="12191985" cy="664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0" name="Rectangle 21">
            <a:extLst>
              <a:ext uri="{FF2B5EF4-FFF2-40B4-BE49-F238E27FC236}">
                <a16:creationId xmlns:a16="http://schemas.microsoft.com/office/drawing/2014/main" id="{2D3DCA99-84AF-487A-BF72-91C5FA6B0B7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2" name="Pentagon 11">
            <a:extLst>
              <a:ext uri="{FF2B5EF4-FFF2-40B4-BE49-F238E27FC236}">
                <a16:creationId xmlns:a16="http://schemas.microsoft.com/office/drawing/2014/main" id="{3FD86755-990E-BF40-8032-24098BA9CD4D}"/>
              </a:ext>
            </a:extLst>
          </p:cNvPr>
          <p:cNvSpPr/>
          <p:nvPr/>
        </p:nvSpPr>
        <p:spPr>
          <a:xfrm>
            <a:off x="-6212" y="6340739"/>
            <a:ext cx="7433954" cy="517261"/>
          </a:xfrm>
          <a:prstGeom prst="homePlate">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200" b="1" dirty="0">
              <a:solidFill>
                <a:prstClr val="black"/>
              </a:solidFill>
              <a:latin typeface="Century Gothic" panose="020B0502020202020204" pitchFamily="34" charset="0"/>
              <a:ea typeface="Century Gothic" charset="0"/>
              <a:cs typeface="Century Gothic" charset="0"/>
            </a:endParaRPr>
          </a:p>
        </p:txBody>
      </p:sp>
      <p:sp>
        <p:nvSpPr>
          <p:cNvPr id="11" name="TextBox 10">
            <a:extLst>
              <a:ext uri="{FF2B5EF4-FFF2-40B4-BE49-F238E27FC236}">
                <a16:creationId xmlns:a16="http://schemas.microsoft.com/office/drawing/2014/main" id="{6854E030-F063-2548-9FF3-ABB0E9D7F42B}"/>
              </a:ext>
            </a:extLst>
          </p:cNvPr>
          <p:cNvSpPr txBox="1"/>
          <p:nvPr/>
        </p:nvSpPr>
        <p:spPr>
          <a:xfrm>
            <a:off x="0" y="6409037"/>
            <a:ext cx="7079630" cy="369332"/>
          </a:xfrm>
          <a:prstGeom prst="rect">
            <a:avLst/>
          </a:prstGeom>
          <a:noFill/>
        </p:spPr>
        <p:txBody>
          <a:bodyPr wrap="none" rtlCol="0">
            <a:spAutoFit/>
          </a:bodyPr>
          <a:lstStyle/>
          <a:p>
            <a:r>
              <a:rPr lang="en-US" b="1" dirty="0"/>
              <a:t>Source: Elementary Master Plan Program Class Organization, REF-3661.4</a:t>
            </a:r>
          </a:p>
        </p:txBody>
      </p:sp>
    </p:spTree>
    <p:extLst>
      <p:ext uri="{BB962C8B-B14F-4D97-AF65-F5344CB8AC3E}">
        <p14:creationId xmlns:p14="http://schemas.microsoft.com/office/powerpoint/2010/main" val="417188160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A7041F-A7D6-FB43-B467-0BC8F23C590D}"/>
              </a:ext>
            </a:extLst>
          </p:cNvPr>
          <p:cNvSpPr>
            <a:spLocks noGrp="1"/>
          </p:cNvSpPr>
          <p:nvPr>
            <p:ph type="ctrTitle" idx="4294967295"/>
          </p:nvPr>
        </p:nvSpPr>
        <p:spPr>
          <a:xfrm>
            <a:off x="6324600" y="875184"/>
            <a:ext cx="5543550" cy="3565525"/>
          </a:xfrm>
        </p:spPr>
        <p:txBody>
          <a:bodyPr>
            <a:noAutofit/>
          </a:bodyPr>
          <a:lstStyle/>
          <a:p>
            <a:r>
              <a:rPr lang="en-US" altLang="en-US" sz="4800" dirty="0">
                <a:solidFill>
                  <a:schemeClr val="tx1"/>
                </a:solidFill>
                <a:cs typeface="Times" pitchFamily="2" charset="0"/>
              </a:rPr>
              <a:t>Schools with Small EL Student Populations (10% or less) </a:t>
            </a:r>
            <a:endParaRPr lang="en-US" sz="4800" dirty="0"/>
          </a:p>
        </p:txBody>
      </p:sp>
      <p:pic>
        <p:nvPicPr>
          <p:cNvPr id="127" name="School">
            <a:extLst>
              <a:ext uri="{FF2B5EF4-FFF2-40B4-BE49-F238E27FC236}">
                <a16:creationId xmlns:a16="http://schemas.microsoft.com/office/drawing/2014/main" id="{F16C540A-6966-6B4C-ABE0-720BE973F5C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32423" y="559238"/>
            <a:ext cx="6528423" cy="5264219"/>
          </a:xfrm>
          <a:prstGeom prst="rect">
            <a:avLst/>
          </a:prstGeom>
        </p:spPr>
      </p:pic>
      <p:pic>
        <p:nvPicPr>
          <p:cNvPr id="4" name="boy_student_backpack_front">
            <a:extLst>
              <a:ext uri="{FF2B5EF4-FFF2-40B4-BE49-F238E27FC236}">
                <a16:creationId xmlns:a16="http://schemas.microsoft.com/office/drawing/2014/main" id="{877E6FF7-0325-2E48-A89E-93E5C34FD03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299277" y="4029944"/>
            <a:ext cx="638944" cy="851925"/>
          </a:xfrm>
          <a:prstGeom prst="rect">
            <a:avLst/>
          </a:prstGeom>
        </p:spPr>
      </p:pic>
      <p:pic>
        <p:nvPicPr>
          <p:cNvPr id="5" name="female_student_back_backpack">
            <a:extLst>
              <a:ext uri="{FF2B5EF4-FFF2-40B4-BE49-F238E27FC236}">
                <a16:creationId xmlns:a16="http://schemas.microsoft.com/office/drawing/2014/main" id="{11227F0C-F62F-4342-925D-2976A9222569}"/>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112355" y="5014947"/>
            <a:ext cx="333966" cy="695306"/>
          </a:xfrm>
          <a:prstGeom prst="rect">
            <a:avLst/>
          </a:prstGeom>
        </p:spPr>
      </p:pic>
      <p:pic>
        <p:nvPicPr>
          <p:cNvPr id="6" name="boy_stand_backpack_back">
            <a:extLst>
              <a:ext uri="{FF2B5EF4-FFF2-40B4-BE49-F238E27FC236}">
                <a16:creationId xmlns:a16="http://schemas.microsoft.com/office/drawing/2014/main" id="{58BE1174-F99E-B04C-83DD-78768490C941}"/>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151008" y="4778004"/>
            <a:ext cx="620200" cy="826933"/>
          </a:xfrm>
          <a:prstGeom prst="rect">
            <a:avLst/>
          </a:prstGeom>
        </p:spPr>
      </p:pic>
      <p:pic>
        <p:nvPicPr>
          <p:cNvPr id="8" name="female_student_front_backpack">
            <a:extLst>
              <a:ext uri="{FF2B5EF4-FFF2-40B4-BE49-F238E27FC236}">
                <a16:creationId xmlns:a16="http://schemas.microsoft.com/office/drawing/2014/main" id="{B01F7612-51E0-B340-8853-68F973854452}"/>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218356" y="5431483"/>
            <a:ext cx="287366" cy="639285"/>
          </a:xfrm>
          <a:prstGeom prst="rect">
            <a:avLst/>
          </a:prstGeom>
        </p:spPr>
      </p:pic>
    </p:spTree>
    <p:extLst>
      <p:ext uri="{BB962C8B-B14F-4D97-AF65-F5344CB8AC3E}">
        <p14:creationId xmlns:p14="http://schemas.microsoft.com/office/powerpoint/2010/main" val="22168273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200" fill="hold"/>
                                        <p:tgtEl>
                                          <p:spTgt spid="4"/>
                                        </p:tgtEl>
                                        <p:attrNameLst>
                                          <p:attrName>ppt_w</p:attrName>
                                        </p:attrNameLst>
                                      </p:cBhvr>
                                      <p:tavLst>
                                        <p:tav tm="0">
                                          <p:val>
                                            <p:fltVal val="0"/>
                                          </p:val>
                                        </p:tav>
                                        <p:tav tm="100000">
                                          <p:val>
                                            <p:strVal val="#ppt_w"/>
                                          </p:val>
                                        </p:tav>
                                      </p:tavLst>
                                    </p:anim>
                                    <p:anim calcmode="lin" valueType="num">
                                      <p:cBhvr>
                                        <p:cTn id="8" dur="200" fill="hold"/>
                                        <p:tgtEl>
                                          <p:spTgt spid="4"/>
                                        </p:tgtEl>
                                        <p:attrNameLst>
                                          <p:attrName>ppt_h</p:attrName>
                                        </p:attrNameLst>
                                      </p:cBhvr>
                                      <p:tavLst>
                                        <p:tav tm="0">
                                          <p:val>
                                            <p:fltVal val="0"/>
                                          </p:val>
                                        </p:tav>
                                        <p:tav tm="100000">
                                          <p:val>
                                            <p:strVal val="#ppt_h"/>
                                          </p:val>
                                        </p:tav>
                                      </p:tavLst>
                                    </p:anim>
                                    <p:animEffect transition="in" filter="fade">
                                      <p:cBhvr>
                                        <p:cTn id="9" dur="200"/>
                                        <p:tgtEl>
                                          <p:spTgt spid="4"/>
                                        </p:tgtEl>
                                      </p:cBhvr>
                                    </p:animEffect>
                                  </p:childTnLst>
                                </p:cTn>
                              </p:par>
                            </p:childTnLst>
                          </p:cTn>
                        </p:par>
                        <p:par>
                          <p:cTn id="10" fill="hold">
                            <p:stCondLst>
                              <p:cond delay="200"/>
                            </p:stCondLst>
                            <p:childTnLst>
                              <p:par>
                                <p:cTn id="11" presetID="53" presetClass="entr" presetSubtype="16"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200" fill="hold"/>
                                        <p:tgtEl>
                                          <p:spTgt spid="5"/>
                                        </p:tgtEl>
                                        <p:attrNameLst>
                                          <p:attrName>ppt_w</p:attrName>
                                        </p:attrNameLst>
                                      </p:cBhvr>
                                      <p:tavLst>
                                        <p:tav tm="0">
                                          <p:val>
                                            <p:fltVal val="0"/>
                                          </p:val>
                                        </p:tav>
                                        <p:tav tm="100000">
                                          <p:val>
                                            <p:strVal val="#ppt_w"/>
                                          </p:val>
                                        </p:tav>
                                      </p:tavLst>
                                    </p:anim>
                                    <p:anim calcmode="lin" valueType="num">
                                      <p:cBhvr>
                                        <p:cTn id="14" dur="200" fill="hold"/>
                                        <p:tgtEl>
                                          <p:spTgt spid="5"/>
                                        </p:tgtEl>
                                        <p:attrNameLst>
                                          <p:attrName>ppt_h</p:attrName>
                                        </p:attrNameLst>
                                      </p:cBhvr>
                                      <p:tavLst>
                                        <p:tav tm="0">
                                          <p:val>
                                            <p:fltVal val="0"/>
                                          </p:val>
                                        </p:tav>
                                        <p:tav tm="100000">
                                          <p:val>
                                            <p:strVal val="#ppt_h"/>
                                          </p:val>
                                        </p:tav>
                                      </p:tavLst>
                                    </p:anim>
                                    <p:animEffect transition="in" filter="fade">
                                      <p:cBhvr>
                                        <p:cTn id="15" dur="200"/>
                                        <p:tgtEl>
                                          <p:spTgt spid="5"/>
                                        </p:tgtEl>
                                      </p:cBhvr>
                                    </p:animEffect>
                                  </p:childTnLst>
                                </p:cTn>
                              </p:par>
                            </p:childTnLst>
                          </p:cTn>
                        </p:par>
                        <p:par>
                          <p:cTn id="16" fill="hold">
                            <p:stCondLst>
                              <p:cond delay="400"/>
                            </p:stCondLst>
                            <p:childTnLst>
                              <p:par>
                                <p:cTn id="17" presetID="53" presetClass="entr" presetSubtype="16"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200" fill="hold"/>
                                        <p:tgtEl>
                                          <p:spTgt spid="8"/>
                                        </p:tgtEl>
                                        <p:attrNameLst>
                                          <p:attrName>ppt_w</p:attrName>
                                        </p:attrNameLst>
                                      </p:cBhvr>
                                      <p:tavLst>
                                        <p:tav tm="0">
                                          <p:val>
                                            <p:fltVal val="0"/>
                                          </p:val>
                                        </p:tav>
                                        <p:tav tm="100000">
                                          <p:val>
                                            <p:strVal val="#ppt_w"/>
                                          </p:val>
                                        </p:tav>
                                      </p:tavLst>
                                    </p:anim>
                                    <p:anim calcmode="lin" valueType="num">
                                      <p:cBhvr>
                                        <p:cTn id="20" dur="200" fill="hold"/>
                                        <p:tgtEl>
                                          <p:spTgt spid="8"/>
                                        </p:tgtEl>
                                        <p:attrNameLst>
                                          <p:attrName>ppt_h</p:attrName>
                                        </p:attrNameLst>
                                      </p:cBhvr>
                                      <p:tavLst>
                                        <p:tav tm="0">
                                          <p:val>
                                            <p:fltVal val="0"/>
                                          </p:val>
                                        </p:tav>
                                        <p:tav tm="100000">
                                          <p:val>
                                            <p:strVal val="#ppt_h"/>
                                          </p:val>
                                        </p:tav>
                                      </p:tavLst>
                                    </p:anim>
                                    <p:animEffect transition="in" filter="fade">
                                      <p:cBhvr>
                                        <p:cTn id="21" dur="200"/>
                                        <p:tgtEl>
                                          <p:spTgt spid="8"/>
                                        </p:tgtEl>
                                      </p:cBhvr>
                                    </p:animEffect>
                                  </p:childTnLst>
                                </p:cTn>
                              </p:par>
                            </p:childTnLst>
                          </p:cTn>
                        </p:par>
                        <p:par>
                          <p:cTn id="22" fill="hold">
                            <p:stCondLst>
                              <p:cond delay="600"/>
                            </p:stCondLst>
                            <p:childTnLst>
                              <p:par>
                                <p:cTn id="23" presetID="53" presetClass="entr" presetSubtype="16" fill="hold" nodeType="after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p:cTn id="25" dur="200" fill="hold"/>
                                        <p:tgtEl>
                                          <p:spTgt spid="6"/>
                                        </p:tgtEl>
                                        <p:attrNameLst>
                                          <p:attrName>ppt_w</p:attrName>
                                        </p:attrNameLst>
                                      </p:cBhvr>
                                      <p:tavLst>
                                        <p:tav tm="0">
                                          <p:val>
                                            <p:fltVal val="0"/>
                                          </p:val>
                                        </p:tav>
                                        <p:tav tm="100000">
                                          <p:val>
                                            <p:strVal val="#ppt_w"/>
                                          </p:val>
                                        </p:tav>
                                      </p:tavLst>
                                    </p:anim>
                                    <p:anim calcmode="lin" valueType="num">
                                      <p:cBhvr>
                                        <p:cTn id="26" dur="200" fill="hold"/>
                                        <p:tgtEl>
                                          <p:spTgt spid="6"/>
                                        </p:tgtEl>
                                        <p:attrNameLst>
                                          <p:attrName>ppt_h</p:attrName>
                                        </p:attrNameLst>
                                      </p:cBhvr>
                                      <p:tavLst>
                                        <p:tav tm="0">
                                          <p:val>
                                            <p:fltVal val="0"/>
                                          </p:val>
                                        </p:tav>
                                        <p:tav tm="100000">
                                          <p:val>
                                            <p:strVal val="#ppt_h"/>
                                          </p:val>
                                        </p:tav>
                                      </p:tavLst>
                                    </p:anim>
                                    <p:animEffect transition="in" filter="fade">
                                      <p:cBhvr>
                                        <p:cTn id="27" dur="2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21729D49-D5AE-4DBE-8E74-C125A04D4913}"/>
              </a:ext>
            </a:extLst>
          </p:cNvPr>
          <p:cNvGrpSpPr/>
          <p:nvPr/>
        </p:nvGrpSpPr>
        <p:grpSpPr>
          <a:xfrm>
            <a:off x="6161411" y="2617694"/>
            <a:ext cx="3034462" cy="2496776"/>
            <a:chOff x="2871514" y="2629541"/>
            <a:chExt cx="1993061" cy="1473644"/>
          </a:xfrm>
          <a:solidFill>
            <a:srgbClr val="FF0000"/>
          </a:solidFill>
        </p:grpSpPr>
        <p:sp>
          <p:nvSpPr>
            <p:cNvPr id="7" name="Freeform 6"/>
            <p:cNvSpPr>
              <a:spLocks noChangeArrowheads="1"/>
            </p:cNvSpPr>
            <p:nvPr/>
          </p:nvSpPr>
          <p:spPr bwMode="auto">
            <a:xfrm>
              <a:off x="2871514" y="2629541"/>
              <a:ext cx="1993061" cy="1473644"/>
            </a:xfrm>
            <a:custGeom>
              <a:avLst/>
              <a:gdLst>
                <a:gd name="T0" fmla="*/ 3922 w 4465"/>
                <a:gd name="T1" fmla="*/ 1084 h 3305"/>
                <a:gd name="T2" fmla="*/ 3922 w 4465"/>
                <a:gd name="T3" fmla="*/ 1084 h 3305"/>
                <a:gd name="T4" fmla="*/ 3303 w 4465"/>
                <a:gd name="T5" fmla="*/ 1265 h 3305"/>
                <a:gd name="T6" fmla="*/ 3303 w 4465"/>
                <a:gd name="T7" fmla="*/ 0 h 3305"/>
                <a:gd name="T8" fmla="*/ 2038 w 4465"/>
                <a:gd name="T9" fmla="*/ 0 h 3305"/>
                <a:gd name="T10" fmla="*/ 2219 w 4465"/>
                <a:gd name="T11" fmla="*/ 619 h 3305"/>
                <a:gd name="T12" fmla="*/ 1651 w 4465"/>
                <a:gd name="T13" fmla="*/ 1161 h 3305"/>
                <a:gd name="T14" fmla="*/ 1625 w 4465"/>
                <a:gd name="T15" fmla="*/ 1161 h 3305"/>
                <a:gd name="T16" fmla="*/ 1083 w 4465"/>
                <a:gd name="T17" fmla="*/ 619 h 3305"/>
                <a:gd name="T18" fmla="*/ 1264 w 4465"/>
                <a:gd name="T19" fmla="*/ 0 h 3305"/>
                <a:gd name="T20" fmla="*/ 0 w 4465"/>
                <a:gd name="T21" fmla="*/ 0 h 3305"/>
                <a:gd name="T22" fmla="*/ 0 w 4465"/>
                <a:gd name="T23" fmla="*/ 3174 h 3305"/>
                <a:gd name="T24" fmla="*/ 128 w 4465"/>
                <a:gd name="T25" fmla="*/ 3304 h 3305"/>
                <a:gd name="T26" fmla="*/ 3303 w 4465"/>
                <a:gd name="T27" fmla="*/ 3304 h 3305"/>
                <a:gd name="T28" fmla="*/ 3303 w 4465"/>
                <a:gd name="T29" fmla="*/ 2038 h 3305"/>
                <a:gd name="T30" fmla="*/ 3922 w 4465"/>
                <a:gd name="T31" fmla="*/ 2219 h 3305"/>
                <a:gd name="T32" fmla="*/ 4464 w 4465"/>
                <a:gd name="T33" fmla="*/ 1678 h 3305"/>
                <a:gd name="T34" fmla="*/ 4464 w 4465"/>
                <a:gd name="T35" fmla="*/ 1625 h 3305"/>
                <a:gd name="T36" fmla="*/ 3922 w 4465"/>
                <a:gd name="T37" fmla="*/ 1084 h 3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465" h="3305">
                  <a:moveTo>
                    <a:pt x="3922" y="1084"/>
                  </a:moveTo>
                  <a:lnTo>
                    <a:pt x="3922" y="1084"/>
                  </a:lnTo>
                  <a:cubicBezTo>
                    <a:pt x="3664" y="1084"/>
                    <a:pt x="3561" y="1290"/>
                    <a:pt x="3303" y="1265"/>
                  </a:cubicBezTo>
                  <a:cubicBezTo>
                    <a:pt x="3303" y="1213"/>
                    <a:pt x="3303" y="413"/>
                    <a:pt x="3303" y="0"/>
                  </a:cubicBezTo>
                  <a:cubicBezTo>
                    <a:pt x="2838" y="0"/>
                    <a:pt x="2090" y="0"/>
                    <a:pt x="2038" y="0"/>
                  </a:cubicBezTo>
                  <a:cubicBezTo>
                    <a:pt x="1987" y="258"/>
                    <a:pt x="2219" y="361"/>
                    <a:pt x="2219" y="619"/>
                  </a:cubicBezTo>
                  <a:cubicBezTo>
                    <a:pt x="2219" y="1006"/>
                    <a:pt x="1961" y="1161"/>
                    <a:pt x="1651" y="1161"/>
                  </a:cubicBezTo>
                  <a:cubicBezTo>
                    <a:pt x="1625" y="1161"/>
                    <a:pt x="1625" y="1161"/>
                    <a:pt x="1625" y="1161"/>
                  </a:cubicBezTo>
                  <a:cubicBezTo>
                    <a:pt x="1315" y="1161"/>
                    <a:pt x="1083" y="1006"/>
                    <a:pt x="1083" y="619"/>
                  </a:cubicBezTo>
                  <a:cubicBezTo>
                    <a:pt x="1083" y="361"/>
                    <a:pt x="1290" y="258"/>
                    <a:pt x="1264" y="0"/>
                  </a:cubicBezTo>
                  <a:cubicBezTo>
                    <a:pt x="1212" y="0"/>
                    <a:pt x="412" y="0"/>
                    <a:pt x="0" y="0"/>
                  </a:cubicBezTo>
                  <a:cubicBezTo>
                    <a:pt x="0" y="3174"/>
                    <a:pt x="0" y="3174"/>
                    <a:pt x="0" y="3174"/>
                  </a:cubicBezTo>
                  <a:cubicBezTo>
                    <a:pt x="0" y="3252"/>
                    <a:pt x="51" y="3304"/>
                    <a:pt x="128" y="3304"/>
                  </a:cubicBezTo>
                  <a:cubicBezTo>
                    <a:pt x="3303" y="3304"/>
                    <a:pt x="3303" y="3304"/>
                    <a:pt x="3303" y="3304"/>
                  </a:cubicBezTo>
                  <a:cubicBezTo>
                    <a:pt x="3303" y="2839"/>
                    <a:pt x="3303" y="2090"/>
                    <a:pt x="3303" y="2038"/>
                  </a:cubicBezTo>
                  <a:cubicBezTo>
                    <a:pt x="3561" y="2013"/>
                    <a:pt x="3664" y="2219"/>
                    <a:pt x="3922" y="2219"/>
                  </a:cubicBezTo>
                  <a:cubicBezTo>
                    <a:pt x="4309" y="2219"/>
                    <a:pt x="4464" y="1962"/>
                    <a:pt x="4464" y="1678"/>
                  </a:cubicBezTo>
                  <a:cubicBezTo>
                    <a:pt x="4464" y="1625"/>
                    <a:pt x="4464" y="1625"/>
                    <a:pt x="4464" y="1625"/>
                  </a:cubicBezTo>
                  <a:cubicBezTo>
                    <a:pt x="4464" y="1342"/>
                    <a:pt x="4309" y="1084"/>
                    <a:pt x="3922" y="1084"/>
                  </a:cubicBezTo>
                </a:path>
              </a:pathLst>
            </a:custGeom>
            <a:grpFill/>
            <a:ln>
              <a:noFill/>
            </a:ln>
            <a:effectLst>
              <a:outerShdw blurRad="63500" dist="38099" dir="2700000" algn="ctr" rotWithShape="0">
                <a:srgbClr val="000000">
                  <a:alpha val="24000"/>
                </a:srgbClr>
              </a:outerShdw>
              <a:reflection blurRad="6350" stA="52000" endA="300" endPos="35000" dir="5400000" sy="-100000" algn="bl" rotWithShape="0"/>
            </a:effectLst>
            <a:scene3d>
              <a:camera prst="orthographicFront"/>
              <a:lightRig rig="balanced" dir="t"/>
            </a:scene3d>
            <a:sp3d prstMaterial="plastic">
              <a:bevelT w="38100"/>
            </a:sp3d>
            <a:extLst/>
          </p:spPr>
          <p:txBody>
            <a:bodyPr wrap="none" anchor="ctr"/>
            <a:lstStyle/>
            <a:p>
              <a:endParaRPr lang="en-US" sz="1333" dirty="0"/>
            </a:p>
          </p:txBody>
        </p:sp>
        <p:sp>
          <p:nvSpPr>
            <p:cNvPr id="14" name="Rectangle 13"/>
            <p:cNvSpPr/>
            <p:nvPr/>
          </p:nvSpPr>
          <p:spPr>
            <a:xfrm>
              <a:off x="2902257" y="3179796"/>
              <a:ext cx="1363754" cy="175563"/>
            </a:xfrm>
            <a:prstGeom prst="rect">
              <a:avLst/>
            </a:prstGeom>
            <a:grpFill/>
          </p:spPr>
          <p:txBody>
            <a:bodyPr wrap="square">
              <a:spAutoFit/>
            </a:bodyPr>
            <a:lstStyle/>
            <a:p>
              <a:endParaRPr lang="en-US" sz="1333" dirty="0"/>
            </a:p>
          </p:txBody>
        </p:sp>
      </p:grpSp>
      <p:grpSp>
        <p:nvGrpSpPr>
          <p:cNvPr id="17" name="Group 16">
            <a:extLst>
              <a:ext uri="{FF2B5EF4-FFF2-40B4-BE49-F238E27FC236}">
                <a16:creationId xmlns:a16="http://schemas.microsoft.com/office/drawing/2014/main" id="{33E7F5E2-8141-4AC2-AE0F-79E430592795}"/>
              </a:ext>
            </a:extLst>
          </p:cNvPr>
          <p:cNvGrpSpPr/>
          <p:nvPr/>
        </p:nvGrpSpPr>
        <p:grpSpPr>
          <a:xfrm>
            <a:off x="9254178" y="1920172"/>
            <a:ext cx="2368265" cy="3137638"/>
            <a:chOff x="4949826" y="2112092"/>
            <a:chExt cx="1473644" cy="1993061"/>
          </a:xfrm>
          <a:solidFill>
            <a:srgbClr val="0070C0"/>
          </a:solidFill>
        </p:grpSpPr>
        <p:sp>
          <p:nvSpPr>
            <p:cNvPr id="9" name="Freeform 8"/>
            <p:cNvSpPr>
              <a:spLocks noChangeArrowheads="1"/>
            </p:cNvSpPr>
            <p:nvPr/>
          </p:nvSpPr>
          <p:spPr bwMode="auto">
            <a:xfrm>
              <a:off x="4949826" y="2112092"/>
              <a:ext cx="1473644" cy="1993061"/>
            </a:xfrm>
            <a:custGeom>
              <a:avLst/>
              <a:gdLst>
                <a:gd name="T0" fmla="*/ 2219 w 3305"/>
                <a:gd name="T1" fmla="*/ 543 h 4467"/>
                <a:gd name="T2" fmla="*/ 2219 w 3305"/>
                <a:gd name="T3" fmla="*/ 543 h 4467"/>
                <a:gd name="T4" fmla="*/ 1651 w 3305"/>
                <a:gd name="T5" fmla="*/ 0 h 4467"/>
                <a:gd name="T6" fmla="*/ 1625 w 3305"/>
                <a:gd name="T7" fmla="*/ 0 h 4467"/>
                <a:gd name="T8" fmla="*/ 1084 w 3305"/>
                <a:gd name="T9" fmla="*/ 543 h 4467"/>
                <a:gd name="T10" fmla="*/ 1264 w 3305"/>
                <a:gd name="T11" fmla="*/ 1162 h 4467"/>
                <a:gd name="T12" fmla="*/ 0 w 3305"/>
                <a:gd name="T13" fmla="*/ 1162 h 4467"/>
                <a:gd name="T14" fmla="*/ 0 w 3305"/>
                <a:gd name="T15" fmla="*/ 2427 h 4467"/>
                <a:gd name="T16" fmla="*/ 619 w 3305"/>
                <a:gd name="T17" fmla="*/ 2246 h 4467"/>
                <a:gd name="T18" fmla="*/ 1161 w 3305"/>
                <a:gd name="T19" fmla="*/ 2787 h 4467"/>
                <a:gd name="T20" fmla="*/ 1161 w 3305"/>
                <a:gd name="T21" fmla="*/ 2840 h 4467"/>
                <a:gd name="T22" fmla="*/ 619 w 3305"/>
                <a:gd name="T23" fmla="*/ 3381 h 4467"/>
                <a:gd name="T24" fmla="*/ 0 w 3305"/>
                <a:gd name="T25" fmla="*/ 3200 h 4467"/>
                <a:gd name="T26" fmla="*/ 0 w 3305"/>
                <a:gd name="T27" fmla="*/ 4466 h 4467"/>
                <a:gd name="T28" fmla="*/ 3174 w 3305"/>
                <a:gd name="T29" fmla="*/ 4466 h 4467"/>
                <a:gd name="T30" fmla="*/ 3304 w 3305"/>
                <a:gd name="T31" fmla="*/ 4336 h 4467"/>
                <a:gd name="T32" fmla="*/ 3304 w 3305"/>
                <a:gd name="T33" fmla="*/ 1162 h 4467"/>
                <a:gd name="T34" fmla="*/ 2038 w 3305"/>
                <a:gd name="T35" fmla="*/ 1162 h 4467"/>
                <a:gd name="T36" fmla="*/ 2219 w 3305"/>
                <a:gd name="T37" fmla="*/ 543 h 44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305" h="4467">
                  <a:moveTo>
                    <a:pt x="2219" y="543"/>
                  </a:moveTo>
                  <a:lnTo>
                    <a:pt x="2219" y="543"/>
                  </a:lnTo>
                  <a:cubicBezTo>
                    <a:pt x="2219" y="156"/>
                    <a:pt x="1962" y="0"/>
                    <a:pt x="1651" y="0"/>
                  </a:cubicBezTo>
                  <a:cubicBezTo>
                    <a:pt x="1625" y="0"/>
                    <a:pt x="1625" y="0"/>
                    <a:pt x="1625" y="0"/>
                  </a:cubicBezTo>
                  <a:cubicBezTo>
                    <a:pt x="1316" y="0"/>
                    <a:pt x="1084" y="156"/>
                    <a:pt x="1084" y="543"/>
                  </a:cubicBezTo>
                  <a:cubicBezTo>
                    <a:pt x="1084" y="800"/>
                    <a:pt x="1290" y="904"/>
                    <a:pt x="1264" y="1162"/>
                  </a:cubicBezTo>
                  <a:cubicBezTo>
                    <a:pt x="1212" y="1162"/>
                    <a:pt x="387" y="1162"/>
                    <a:pt x="0" y="1162"/>
                  </a:cubicBezTo>
                  <a:cubicBezTo>
                    <a:pt x="0" y="1523"/>
                    <a:pt x="0" y="2375"/>
                    <a:pt x="0" y="2427"/>
                  </a:cubicBezTo>
                  <a:cubicBezTo>
                    <a:pt x="258" y="2452"/>
                    <a:pt x="361" y="2246"/>
                    <a:pt x="619" y="2246"/>
                  </a:cubicBezTo>
                  <a:cubicBezTo>
                    <a:pt x="1006" y="2246"/>
                    <a:pt x="1161" y="2504"/>
                    <a:pt x="1161" y="2787"/>
                  </a:cubicBezTo>
                  <a:cubicBezTo>
                    <a:pt x="1161" y="2840"/>
                    <a:pt x="1161" y="2840"/>
                    <a:pt x="1161" y="2840"/>
                  </a:cubicBezTo>
                  <a:cubicBezTo>
                    <a:pt x="1161" y="3124"/>
                    <a:pt x="1006" y="3381"/>
                    <a:pt x="619" y="3381"/>
                  </a:cubicBezTo>
                  <a:cubicBezTo>
                    <a:pt x="361" y="3381"/>
                    <a:pt x="258" y="3175"/>
                    <a:pt x="0" y="3200"/>
                  </a:cubicBezTo>
                  <a:cubicBezTo>
                    <a:pt x="0" y="3252"/>
                    <a:pt x="0" y="4053"/>
                    <a:pt x="0" y="4466"/>
                  </a:cubicBezTo>
                  <a:cubicBezTo>
                    <a:pt x="3174" y="4466"/>
                    <a:pt x="3174" y="4466"/>
                    <a:pt x="3174" y="4466"/>
                  </a:cubicBezTo>
                  <a:cubicBezTo>
                    <a:pt x="3226" y="4466"/>
                    <a:pt x="3304" y="4414"/>
                    <a:pt x="3304" y="4336"/>
                  </a:cubicBezTo>
                  <a:cubicBezTo>
                    <a:pt x="3304" y="1162"/>
                    <a:pt x="3304" y="1162"/>
                    <a:pt x="3304" y="1162"/>
                  </a:cubicBezTo>
                  <a:cubicBezTo>
                    <a:pt x="2864" y="1162"/>
                    <a:pt x="2090" y="1162"/>
                    <a:pt x="2038" y="1162"/>
                  </a:cubicBezTo>
                  <a:cubicBezTo>
                    <a:pt x="1987" y="904"/>
                    <a:pt x="2219" y="800"/>
                    <a:pt x="2219" y="543"/>
                  </a:cubicBezTo>
                </a:path>
              </a:pathLst>
            </a:custGeom>
            <a:grpFill/>
            <a:ln>
              <a:noFill/>
            </a:ln>
            <a:effectLst>
              <a:outerShdw blurRad="63500" dist="38099" dir="2700000" algn="ctr" rotWithShape="0">
                <a:srgbClr val="000000">
                  <a:alpha val="24000"/>
                </a:srgbClr>
              </a:outerShdw>
              <a:reflection blurRad="6350" stA="52000" endA="300" endPos="35000" dir="5400000" sy="-100000" algn="bl" rotWithShape="0"/>
            </a:effectLst>
            <a:scene3d>
              <a:camera prst="orthographicFront"/>
              <a:lightRig rig="balanced" dir="t"/>
            </a:scene3d>
            <a:sp3d prstMaterial="plastic">
              <a:bevelT w="38100"/>
            </a:sp3d>
            <a:extLst/>
          </p:spPr>
          <p:txBody>
            <a:bodyPr wrap="none" anchor="ctr"/>
            <a:lstStyle/>
            <a:p>
              <a:endParaRPr lang="en-US" sz="1333" dirty="0"/>
            </a:p>
          </p:txBody>
        </p:sp>
        <p:sp>
          <p:nvSpPr>
            <p:cNvPr id="15" name="Rectangle 14"/>
            <p:cNvSpPr/>
            <p:nvPr/>
          </p:nvSpPr>
          <p:spPr>
            <a:xfrm>
              <a:off x="5490740" y="2804529"/>
              <a:ext cx="908371" cy="1231670"/>
            </a:xfrm>
            <a:prstGeom prst="rect">
              <a:avLst/>
            </a:prstGeom>
            <a:grpFill/>
          </p:spPr>
          <p:txBody>
            <a:bodyPr wrap="square">
              <a:spAutoFit/>
            </a:bodyPr>
            <a:lstStyle/>
            <a:p>
              <a:pPr algn="ctr"/>
              <a:r>
                <a:rPr lang="en-US" sz="2000" b="1" dirty="0">
                  <a:latin typeface="Helvetica" charset="0"/>
                </a:rPr>
                <a:t>EOs and IFEPs (includingPSELs/ SELs), RFEPs</a:t>
              </a:r>
              <a:endParaRPr lang="en-US" sz="2000" b="1" dirty="0"/>
            </a:p>
          </p:txBody>
        </p:sp>
      </p:grpSp>
      <p:grpSp>
        <p:nvGrpSpPr>
          <p:cNvPr id="29" name="Group 28"/>
          <p:cNvGrpSpPr/>
          <p:nvPr/>
        </p:nvGrpSpPr>
        <p:grpSpPr>
          <a:xfrm>
            <a:off x="10747047" y="645456"/>
            <a:ext cx="934752" cy="2135471"/>
            <a:chOff x="5247958" y="786765"/>
            <a:chExt cx="1449387" cy="3149600"/>
          </a:xfrm>
          <a:solidFill>
            <a:srgbClr val="0070C0"/>
          </a:solidFill>
          <a:effectLst>
            <a:reflection blurRad="6350" stA="52000" endA="300" endPos="35000" dir="5400000" sy="-100000" algn="bl" rotWithShape="0"/>
          </a:effectLst>
        </p:grpSpPr>
        <p:sp>
          <p:nvSpPr>
            <p:cNvPr id="30" name="Freeform 25"/>
            <p:cNvSpPr>
              <a:spLocks noChangeArrowheads="1"/>
            </p:cNvSpPr>
            <p:nvPr/>
          </p:nvSpPr>
          <p:spPr bwMode="auto">
            <a:xfrm>
              <a:off x="5676583" y="786765"/>
              <a:ext cx="585787" cy="585788"/>
            </a:xfrm>
            <a:custGeom>
              <a:avLst/>
              <a:gdLst>
                <a:gd name="T0" fmla="*/ 825 w 1626"/>
                <a:gd name="T1" fmla="*/ 1625 h 1626"/>
                <a:gd name="T2" fmla="*/ 825 w 1626"/>
                <a:gd name="T3" fmla="*/ 1625 h 1626"/>
                <a:gd name="T4" fmla="*/ 1625 w 1626"/>
                <a:gd name="T5" fmla="*/ 825 h 1626"/>
                <a:gd name="T6" fmla="*/ 825 w 1626"/>
                <a:gd name="T7" fmla="*/ 0 h 1626"/>
                <a:gd name="T8" fmla="*/ 0 w 1626"/>
                <a:gd name="T9" fmla="*/ 825 h 1626"/>
                <a:gd name="T10" fmla="*/ 825 w 1626"/>
                <a:gd name="T11" fmla="*/ 1625 h 1626"/>
              </a:gdLst>
              <a:ahLst/>
              <a:cxnLst>
                <a:cxn ang="0">
                  <a:pos x="T0" y="T1"/>
                </a:cxn>
                <a:cxn ang="0">
                  <a:pos x="T2" y="T3"/>
                </a:cxn>
                <a:cxn ang="0">
                  <a:pos x="T4" y="T5"/>
                </a:cxn>
                <a:cxn ang="0">
                  <a:pos x="T6" y="T7"/>
                </a:cxn>
                <a:cxn ang="0">
                  <a:pos x="T8" y="T9"/>
                </a:cxn>
                <a:cxn ang="0">
                  <a:pos x="T10" y="T11"/>
                </a:cxn>
              </a:cxnLst>
              <a:rect l="0" t="0" r="r" b="b"/>
              <a:pathLst>
                <a:path w="1626" h="1626">
                  <a:moveTo>
                    <a:pt x="825" y="1625"/>
                  </a:moveTo>
                  <a:lnTo>
                    <a:pt x="825" y="1625"/>
                  </a:lnTo>
                  <a:cubicBezTo>
                    <a:pt x="1264" y="1625"/>
                    <a:pt x="1625" y="1264"/>
                    <a:pt x="1625" y="825"/>
                  </a:cubicBezTo>
                  <a:cubicBezTo>
                    <a:pt x="1625" y="362"/>
                    <a:pt x="1264" y="0"/>
                    <a:pt x="825" y="0"/>
                  </a:cubicBezTo>
                  <a:cubicBezTo>
                    <a:pt x="361" y="0"/>
                    <a:pt x="0" y="362"/>
                    <a:pt x="0" y="825"/>
                  </a:cubicBezTo>
                  <a:cubicBezTo>
                    <a:pt x="0" y="1264"/>
                    <a:pt x="361" y="1625"/>
                    <a:pt x="825" y="1625"/>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Lst>
          </p:spPr>
          <p:txBody>
            <a:bodyPr wrap="none" anchor="ctr"/>
            <a:lstStyle/>
            <a:p>
              <a:endParaRPr lang="en-US" sz="1333" dirty="0"/>
            </a:p>
          </p:txBody>
        </p:sp>
        <p:sp>
          <p:nvSpPr>
            <p:cNvPr id="31" name="Freeform 26"/>
            <p:cNvSpPr>
              <a:spLocks noChangeArrowheads="1"/>
            </p:cNvSpPr>
            <p:nvPr/>
          </p:nvSpPr>
          <p:spPr bwMode="auto">
            <a:xfrm>
              <a:off x="5247958" y="1464628"/>
              <a:ext cx="1449387" cy="2471737"/>
            </a:xfrm>
            <a:custGeom>
              <a:avLst/>
              <a:gdLst>
                <a:gd name="T0" fmla="*/ 2478 w 4027"/>
                <a:gd name="T1" fmla="*/ 0 h 6866"/>
                <a:gd name="T2" fmla="*/ 2478 w 4027"/>
                <a:gd name="T3" fmla="*/ 0 h 6866"/>
                <a:gd name="T4" fmla="*/ 1523 w 4027"/>
                <a:gd name="T5" fmla="*/ 0 h 6866"/>
                <a:gd name="T6" fmla="*/ 0 w 4027"/>
                <a:gd name="T7" fmla="*/ 1523 h 6866"/>
                <a:gd name="T8" fmla="*/ 0 w 4027"/>
                <a:gd name="T9" fmla="*/ 3587 h 6866"/>
                <a:gd name="T10" fmla="*/ 362 w 4027"/>
                <a:gd name="T11" fmla="*/ 3948 h 6866"/>
                <a:gd name="T12" fmla="*/ 723 w 4027"/>
                <a:gd name="T13" fmla="*/ 3587 h 6866"/>
                <a:gd name="T14" fmla="*/ 723 w 4027"/>
                <a:gd name="T15" fmla="*/ 1523 h 6866"/>
                <a:gd name="T16" fmla="*/ 981 w 4027"/>
                <a:gd name="T17" fmla="*/ 929 h 6866"/>
                <a:gd name="T18" fmla="*/ 981 w 4027"/>
                <a:gd name="T19" fmla="*/ 6452 h 6866"/>
                <a:gd name="T20" fmla="*/ 1394 w 4027"/>
                <a:gd name="T21" fmla="*/ 6865 h 6866"/>
                <a:gd name="T22" fmla="*/ 1807 w 4027"/>
                <a:gd name="T23" fmla="*/ 6452 h 6866"/>
                <a:gd name="T24" fmla="*/ 1807 w 4027"/>
                <a:gd name="T25" fmla="*/ 3975 h 6866"/>
                <a:gd name="T26" fmla="*/ 2194 w 4027"/>
                <a:gd name="T27" fmla="*/ 3975 h 6866"/>
                <a:gd name="T28" fmla="*/ 2194 w 4027"/>
                <a:gd name="T29" fmla="*/ 6452 h 6866"/>
                <a:gd name="T30" fmla="*/ 2607 w 4027"/>
                <a:gd name="T31" fmla="*/ 6865 h 6866"/>
                <a:gd name="T32" fmla="*/ 3020 w 4027"/>
                <a:gd name="T33" fmla="*/ 6452 h 6866"/>
                <a:gd name="T34" fmla="*/ 3020 w 4027"/>
                <a:gd name="T35" fmla="*/ 929 h 6866"/>
                <a:gd name="T36" fmla="*/ 3304 w 4027"/>
                <a:gd name="T37" fmla="*/ 1523 h 6866"/>
                <a:gd name="T38" fmla="*/ 3304 w 4027"/>
                <a:gd name="T39" fmla="*/ 3587 h 6866"/>
                <a:gd name="T40" fmla="*/ 3666 w 4027"/>
                <a:gd name="T41" fmla="*/ 3948 h 6866"/>
                <a:gd name="T42" fmla="*/ 4026 w 4027"/>
                <a:gd name="T43" fmla="*/ 3587 h 6866"/>
                <a:gd name="T44" fmla="*/ 4026 w 4027"/>
                <a:gd name="T45" fmla="*/ 1523 h 6866"/>
                <a:gd name="T46" fmla="*/ 2478 w 4027"/>
                <a:gd name="T47" fmla="*/ 0 h 68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027" h="6866">
                  <a:moveTo>
                    <a:pt x="2478" y="0"/>
                  </a:moveTo>
                  <a:lnTo>
                    <a:pt x="2478" y="0"/>
                  </a:lnTo>
                  <a:cubicBezTo>
                    <a:pt x="1523" y="0"/>
                    <a:pt x="1523" y="0"/>
                    <a:pt x="1523" y="0"/>
                  </a:cubicBezTo>
                  <a:cubicBezTo>
                    <a:pt x="672" y="0"/>
                    <a:pt x="0" y="697"/>
                    <a:pt x="0" y="1523"/>
                  </a:cubicBezTo>
                  <a:cubicBezTo>
                    <a:pt x="0" y="3587"/>
                    <a:pt x="0" y="3587"/>
                    <a:pt x="0" y="3587"/>
                  </a:cubicBezTo>
                  <a:cubicBezTo>
                    <a:pt x="0" y="3768"/>
                    <a:pt x="156" y="3948"/>
                    <a:pt x="362" y="3948"/>
                  </a:cubicBezTo>
                  <a:cubicBezTo>
                    <a:pt x="542" y="3948"/>
                    <a:pt x="723" y="3768"/>
                    <a:pt x="723" y="3587"/>
                  </a:cubicBezTo>
                  <a:cubicBezTo>
                    <a:pt x="723" y="1523"/>
                    <a:pt x="723" y="1523"/>
                    <a:pt x="723" y="1523"/>
                  </a:cubicBezTo>
                  <a:cubicBezTo>
                    <a:pt x="723" y="1291"/>
                    <a:pt x="826" y="1084"/>
                    <a:pt x="981" y="929"/>
                  </a:cubicBezTo>
                  <a:cubicBezTo>
                    <a:pt x="981" y="6452"/>
                    <a:pt x="981" y="6452"/>
                    <a:pt x="981" y="6452"/>
                  </a:cubicBezTo>
                  <a:cubicBezTo>
                    <a:pt x="981" y="6684"/>
                    <a:pt x="1188" y="6865"/>
                    <a:pt x="1394" y="6865"/>
                  </a:cubicBezTo>
                  <a:cubicBezTo>
                    <a:pt x="1626" y="6865"/>
                    <a:pt x="1807" y="6684"/>
                    <a:pt x="1807" y="6452"/>
                  </a:cubicBezTo>
                  <a:cubicBezTo>
                    <a:pt x="1807" y="3975"/>
                    <a:pt x="1807" y="3975"/>
                    <a:pt x="1807" y="3975"/>
                  </a:cubicBezTo>
                  <a:cubicBezTo>
                    <a:pt x="2194" y="3975"/>
                    <a:pt x="2194" y="3975"/>
                    <a:pt x="2194" y="3975"/>
                  </a:cubicBezTo>
                  <a:cubicBezTo>
                    <a:pt x="2194" y="6452"/>
                    <a:pt x="2194" y="6452"/>
                    <a:pt x="2194" y="6452"/>
                  </a:cubicBezTo>
                  <a:cubicBezTo>
                    <a:pt x="2194" y="6684"/>
                    <a:pt x="2375" y="6865"/>
                    <a:pt x="2607" y="6865"/>
                  </a:cubicBezTo>
                  <a:cubicBezTo>
                    <a:pt x="2840" y="6865"/>
                    <a:pt x="3020" y="6684"/>
                    <a:pt x="3020" y="6452"/>
                  </a:cubicBezTo>
                  <a:cubicBezTo>
                    <a:pt x="3020" y="929"/>
                    <a:pt x="3020" y="929"/>
                    <a:pt x="3020" y="929"/>
                  </a:cubicBezTo>
                  <a:cubicBezTo>
                    <a:pt x="3201" y="1084"/>
                    <a:pt x="3304" y="1291"/>
                    <a:pt x="3304" y="1523"/>
                  </a:cubicBezTo>
                  <a:cubicBezTo>
                    <a:pt x="3304" y="3587"/>
                    <a:pt x="3304" y="3587"/>
                    <a:pt x="3304" y="3587"/>
                  </a:cubicBezTo>
                  <a:cubicBezTo>
                    <a:pt x="3304" y="3768"/>
                    <a:pt x="3459" y="3948"/>
                    <a:pt x="3666" y="3948"/>
                  </a:cubicBezTo>
                  <a:cubicBezTo>
                    <a:pt x="3846" y="3948"/>
                    <a:pt x="4026" y="3768"/>
                    <a:pt x="4026" y="3587"/>
                  </a:cubicBezTo>
                  <a:cubicBezTo>
                    <a:pt x="4026" y="1523"/>
                    <a:pt x="4026" y="1523"/>
                    <a:pt x="4026" y="1523"/>
                  </a:cubicBezTo>
                  <a:cubicBezTo>
                    <a:pt x="4026" y="697"/>
                    <a:pt x="3329" y="0"/>
                    <a:pt x="2478"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Lst>
          </p:spPr>
          <p:txBody>
            <a:bodyPr wrap="none" anchor="ctr"/>
            <a:lstStyle/>
            <a:p>
              <a:endParaRPr lang="en-US" sz="1333" dirty="0"/>
            </a:p>
          </p:txBody>
        </p:sp>
      </p:grpSp>
      <p:grpSp>
        <p:nvGrpSpPr>
          <p:cNvPr id="32" name="Group 31"/>
          <p:cNvGrpSpPr/>
          <p:nvPr/>
        </p:nvGrpSpPr>
        <p:grpSpPr>
          <a:xfrm>
            <a:off x="7428404" y="618710"/>
            <a:ext cx="934752" cy="2030905"/>
            <a:chOff x="5247958" y="786765"/>
            <a:chExt cx="1449387" cy="3149600"/>
          </a:xfrm>
          <a:solidFill>
            <a:srgbClr val="FF0000"/>
          </a:solidFill>
          <a:effectLst>
            <a:reflection blurRad="6350" stA="52000" endA="300" endPos="35000" dir="5400000" sy="-100000" algn="bl" rotWithShape="0"/>
          </a:effectLst>
        </p:grpSpPr>
        <p:sp>
          <p:nvSpPr>
            <p:cNvPr id="33" name="Freeform 25"/>
            <p:cNvSpPr>
              <a:spLocks noChangeArrowheads="1"/>
            </p:cNvSpPr>
            <p:nvPr/>
          </p:nvSpPr>
          <p:spPr bwMode="auto">
            <a:xfrm>
              <a:off x="5676583" y="786765"/>
              <a:ext cx="585787" cy="585788"/>
            </a:xfrm>
            <a:custGeom>
              <a:avLst/>
              <a:gdLst>
                <a:gd name="T0" fmla="*/ 825 w 1626"/>
                <a:gd name="T1" fmla="*/ 1625 h 1626"/>
                <a:gd name="T2" fmla="*/ 825 w 1626"/>
                <a:gd name="T3" fmla="*/ 1625 h 1626"/>
                <a:gd name="T4" fmla="*/ 1625 w 1626"/>
                <a:gd name="T5" fmla="*/ 825 h 1626"/>
                <a:gd name="T6" fmla="*/ 825 w 1626"/>
                <a:gd name="T7" fmla="*/ 0 h 1626"/>
                <a:gd name="T8" fmla="*/ 0 w 1626"/>
                <a:gd name="T9" fmla="*/ 825 h 1626"/>
                <a:gd name="T10" fmla="*/ 825 w 1626"/>
                <a:gd name="T11" fmla="*/ 1625 h 1626"/>
              </a:gdLst>
              <a:ahLst/>
              <a:cxnLst>
                <a:cxn ang="0">
                  <a:pos x="T0" y="T1"/>
                </a:cxn>
                <a:cxn ang="0">
                  <a:pos x="T2" y="T3"/>
                </a:cxn>
                <a:cxn ang="0">
                  <a:pos x="T4" y="T5"/>
                </a:cxn>
                <a:cxn ang="0">
                  <a:pos x="T6" y="T7"/>
                </a:cxn>
                <a:cxn ang="0">
                  <a:pos x="T8" y="T9"/>
                </a:cxn>
                <a:cxn ang="0">
                  <a:pos x="T10" y="T11"/>
                </a:cxn>
              </a:cxnLst>
              <a:rect l="0" t="0" r="r" b="b"/>
              <a:pathLst>
                <a:path w="1626" h="1626">
                  <a:moveTo>
                    <a:pt x="825" y="1625"/>
                  </a:moveTo>
                  <a:lnTo>
                    <a:pt x="825" y="1625"/>
                  </a:lnTo>
                  <a:cubicBezTo>
                    <a:pt x="1264" y="1625"/>
                    <a:pt x="1625" y="1264"/>
                    <a:pt x="1625" y="825"/>
                  </a:cubicBezTo>
                  <a:cubicBezTo>
                    <a:pt x="1625" y="362"/>
                    <a:pt x="1264" y="0"/>
                    <a:pt x="825" y="0"/>
                  </a:cubicBezTo>
                  <a:cubicBezTo>
                    <a:pt x="361" y="0"/>
                    <a:pt x="0" y="362"/>
                    <a:pt x="0" y="825"/>
                  </a:cubicBezTo>
                  <a:cubicBezTo>
                    <a:pt x="0" y="1264"/>
                    <a:pt x="361" y="1625"/>
                    <a:pt x="825" y="1625"/>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Lst>
          </p:spPr>
          <p:txBody>
            <a:bodyPr wrap="none" anchor="ctr"/>
            <a:lstStyle/>
            <a:p>
              <a:endParaRPr lang="en-US" sz="1333" dirty="0"/>
            </a:p>
          </p:txBody>
        </p:sp>
        <p:sp>
          <p:nvSpPr>
            <p:cNvPr id="34" name="Freeform 26"/>
            <p:cNvSpPr>
              <a:spLocks noChangeArrowheads="1"/>
            </p:cNvSpPr>
            <p:nvPr/>
          </p:nvSpPr>
          <p:spPr bwMode="auto">
            <a:xfrm>
              <a:off x="5247958" y="1464628"/>
              <a:ext cx="1449387" cy="2471737"/>
            </a:xfrm>
            <a:custGeom>
              <a:avLst/>
              <a:gdLst>
                <a:gd name="T0" fmla="*/ 2478 w 4027"/>
                <a:gd name="T1" fmla="*/ 0 h 6866"/>
                <a:gd name="T2" fmla="*/ 2478 w 4027"/>
                <a:gd name="T3" fmla="*/ 0 h 6866"/>
                <a:gd name="T4" fmla="*/ 1523 w 4027"/>
                <a:gd name="T5" fmla="*/ 0 h 6866"/>
                <a:gd name="T6" fmla="*/ 0 w 4027"/>
                <a:gd name="T7" fmla="*/ 1523 h 6866"/>
                <a:gd name="T8" fmla="*/ 0 w 4027"/>
                <a:gd name="T9" fmla="*/ 3587 h 6866"/>
                <a:gd name="T10" fmla="*/ 362 w 4027"/>
                <a:gd name="T11" fmla="*/ 3948 h 6866"/>
                <a:gd name="T12" fmla="*/ 723 w 4027"/>
                <a:gd name="T13" fmla="*/ 3587 h 6866"/>
                <a:gd name="T14" fmla="*/ 723 w 4027"/>
                <a:gd name="T15" fmla="*/ 1523 h 6866"/>
                <a:gd name="T16" fmla="*/ 981 w 4027"/>
                <a:gd name="T17" fmla="*/ 929 h 6866"/>
                <a:gd name="T18" fmla="*/ 981 w 4027"/>
                <a:gd name="T19" fmla="*/ 6452 h 6866"/>
                <a:gd name="T20" fmla="*/ 1394 w 4027"/>
                <a:gd name="T21" fmla="*/ 6865 h 6866"/>
                <a:gd name="T22" fmla="*/ 1807 w 4027"/>
                <a:gd name="T23" fmla="*/ 6452 h 6866"/>
                <a:gd name="T24" fmla="*/ 1807 w 4027"/>
                <a:gd name="T25" fmla="*/ 3975 h 6866"/>
                <a:gd name="T26" fmla="*/ 2194 w 4027"/>
                <a:gd name="T27" fmla="*/ 3975 h 6866"/>
                <a:gd name="T28" fmla="*/ 2194 w 4027"/>
                <a:gd name="T29" fmla="*/ 6452 h 6866"/>
                <a:gd name="T30" fmla="*/ 2607 w 4027"/>
                <a:gd name="T31" fmla="*/ 6865 h 6866"/>
                <a:gd name="T32" fmla="*/ 3020 w 4027"/>
                <a:gd name="T33" fmla="*/ 6452 h 6866"/>
                <a:gd name="T34" fmla="*/ 3020 w 4027"/>
                <a:gd name="T35" fmla="*/ 929 h 6866"/>
                <a:gd name="T36" fmla="*/ 3304 w 4027"/>
                <a:gd name="T37" fmla="*/ 1523 h 6866"/>
                <a:gd name="T38" fmla="*/ 3304 w 4027"/>
                <a:gd name="T39" fmla="*/ 3587 h 6866"/>
                <a:gd name="T40" fmla="*/ 3666 w 4027"/>
                <a:gd name="T41" fmla="*/ 3948 h 6866"/>
                <a:gd name="T42" fmla="*/ 4026 w 4027"/>
                <a:gd name="T43" fmla="*/ 3587 h 6866"/>
                <a:gd name="T44" fmla="*/ 4026 w 4027"/>
                <a:gd name="T45" fmla="*/ 1523 h 6866"/>
                <a:gd name="T46" fmla="*/ 2478 w 4027"/>
                <a:gd name="T47" fmla="*/ 0 h 68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027" h="6866">
                  <a:moveTo>
                    <a:pt x="2478" y="0"/>
                  </a:moveTo>
                  <a:lnTo>
                    <a:pt x="2478" y="0"/>
                  </a:lnTo>
                  <a:cubicBezTo>
                    <a:pt x="1523" y="0"/>
                    <a:pt x="1523" y="0"/>
                    <a:pt x="1523" y="0"/>
                  </a:cubicBezTo>
                  <a:cubicBezTo>
                    <a:pt x="672" y="0"/>
                    <a:pt x="0" y="697"/>
                    <a:pt x="0" y="1523"/>
                  </a:cubicBezTo>
                  <a:cubicBezTo>
                    <a:pt x="0" y="3587"/>
                    <a:pt x="0" y="3587"/>
                    <a:pt x="0" y="3587"/>
                  </a:cubicBezTo>
                  <a:cubicBezTo>
                    <a:pt x="0" y="3768"/>
                    <a:pt x="156" y="3948"/>
                    <a:pt x="362" y="3948"/>
                  </a:cubicBezTo>
                  <a:cubicBezTo>
                    <a:pt x="542" y="3948"/>
                    <a:pt x="723" y="3768"/>
                    <a:pt x="723" y="3587"/>
                  </a:cubicBezTo>
                  <a:cubicBezTo>
                    <a:pt x="723" y="1523"/>
                    <a:pt x="723" y="1523"/>
                    <a:pt x="723" y="1523"/>
                  </a:cubicBezTo>
                  <a:cubicBezTo>
                    <a:pt x="723" y="1291"/>
                    <a:pt x="826" y="1084"/>
                    <a:pt x="981" y="929"/>
                  </a:cubicBezTo>
                  <a:cubicBezTo>
                    <a:pt x="981" y="6452"/>
                    <a:pt x="981" y="6452"/>
                    <a:pt x="981" y="6452"/>
                  </a:cubicBezTo>
                  <a:cubicBezTo>
                    <a:pt x="981" y="6684"/>
                    <a:pt x="1188" y="6865"/>
                    <a:pt x="1394" y="6865"/>
                  </a:cubicBezTo>
                  <a:cubicBezTo>
                    <a:pt x="1626" y="6865"/>
                    <a:pt x="1807" y="6684"/>
                    <a:pt x="1807" y="6452"/>
                  </a:cubicBezTo>
                  <a:cubicBezTo>
                    <a:pt x="1807" y="3975"/>
                    <a:pt x="1807" y="3975"/>
                    <a:pt x="1807" y="3975"/>
                  </a:cubicBezTo>
                  <a:cubicBezTo>
                    <a:pt x="2194" y="3975"/>
                    <a:pt x="2194" y="3975"/>
                    <a:pt x="2194" y="3975"/>
                  </a:cubicBezTo>
                  <a:cubicBezTo>
                    <a:pt x="2194" y="6452"/>
                    <a:pt x="2194" y="6452"/>
                    <a:pt x="2194" y="6452"/>
                  </a:cubicBezTo>
                  <a:cubicBezTo>
                    <a:pt x="2194" y="6684"/>
                    <a:pt x="2375" y="6865"/>
                    <a:pt x="2607" y="6865"/>
                  </a:cubicBezTo>
                  <a:cubicBezTo>
                    <a:pt x="2840" y="6865"/>
                    <a:pt x="3020" y="6684"/>
                    <a:pt x="3020" y="6452"/>
                  </a:cubicBezTo>
                  <a:cubicBezTo>
                    <a:pt x="3020" y="929"/>
                    <a:pt x="3020" y="929"/>
                    <a:pt x="3020" y="929"/>
                  </a:cubicBezTo>
                  <a:cubicBezTo>
                    <a:pt x="3201" y="1084"/>
                    <a:pt x="3304" y="1291"/>
                    <a:pt x="3304" y="1523"/>
                  </a:cubicBezTo>
                  <a:cubicBezTo>
                    <a:pt x="3304" y="3587"/>
                    <a:pt x="3304" y="3587"/>
                    <a:pt x="3304" y="3587"/>
                  </a:cubicBezTo>
                  <a:cubicBezTo>
                    <a:pt x="3304" y="3768"/>
                    <a:pt x="3459" y="3948"/>
                    <a:pt x="3666" y="3948"/>
                  </a:cubicBezTo>
                  <a:cubicBezTo>
                    <a:pt x="3846" y="3948"/>
                    <a:pt x="4026" y="3768"/>
                    <a:pt x="4026" y="3587"/>
                  </a:cubicBezTo>
                  <a:cubicBezTo>
                    <a:pt x="4026" y="1523"/>
                    <a:pt x="4026" y="1523"/>
                    <a:pt x="4026" y="1523"/>
                  </a:cubicBezTo>
                  <a:cubicBezTo>
                    <a:pt x="4026" y="697"/>
                    <a:pt x="3329" y="0"/>
                    <a:pt x="2478"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Lst>
          </p:spPr>
          <p:txBody>
            <a:bodyPr wrap="none" anchor="ctr"/>
            <a:lstStyle/>
            <a:p>
              <a:endParaRPr lang="en-US" sz="1333" dirty="0"/>
            </a:p>
          </p:txBody>
        </p:sp>
      </p:grpSp>
      <p:sp>
        <p:nvSpPr>
          <p:cNvPr id="45" name="TextBox 44">
            <a:extLst>
              <a:ext uri="{FF2B5EF4-FFF2-40B4-BE49-F238E27FC236}">
                <a16:creationId xmlns:a16="http://schemas.microsoft.com/office/drawing/2014/main" id="{F692A325-E7DA-EA46-B0A2-7E98829C2C37}"/>
              </a:ext>
            </a:extLst>
          </p:cNvPr>
          <p:cNvSpPr txBox="1"/>
          <p:nvPr/>
        </p:nvSpPr>
        <p:spPr>
          <a:xfrm>
            <a:off x="383155" y="889012"/>
            <a:ext cx="5297491" cy="4401205"/>
          </a:xfrm>
          <a:prstGeom prst="rect">
            <a:avLst/>
          </a:prstGeom>
          <a:noFill/>
        </p:spPr>
        <p:txBody>
          <a:bodyPr wrap="square" rtlCol="0">
            <a:spAutoFit/>
          </a:bodyPr>
          <a:lstStyle/>
          <a:p>
            <a:r>
              <a:rPr lang="en-US" sz="4000" b="1" dirty="0"/>
              <a:t>L</a:t>
            </a:r>
            <a:r>
              <a:rPr lang="en-US" sz="4000" b="1" baseline="30000" dirty="0"/>
              <a:t>2</a:t>
            </a:r>
            <a:r>
              <a:rPr lang="en-US" sz="4000" b="1" dirty="0"/>
              <a:t>EAP</a:t>
            </a:r>
            <a:r>
              <a:rPr lang="en-US" sz="4000" dirty="0"/>
              <a:t>: Group ELs per grade level at an overall ELPAC performance levels of 1-3 </a:t>
            </a:r>
            <a:r>
              <a:rPr lang="en-US" sz="4000" b="1" dirty="0"/>
              <a:t>with one EL authorized teacher</a:t>
            </a:r>
            <a:r>
              <a:rPr lang="en-US" sz="4000" dirty="0"/>
              <a:t>, heterogeneously grouped with non-ELs</a:t>
            </a:r>
          </a:p>
        </p:txBody>
      </p:sp>
      <p:sp>
        <p:nvSpPr>
          <p:cNvPr id="50" name="Rectangle 49">
            <a:extLst>
              <a:ext uri="{FF2B5EF4-FFF2-40B4-BE49-F238E27FC236}">
                <a16:creationId xmlns:a16="http://schemas.microsoft.com/office/drawing/2014/main" id="{785CF7C2-C446-454A-A675-61112DF7EE42}"/>
              </a:ext>
            </a:extLst>
          </p:cNvPr>
          <p:cNvSpPr/>
          <p:nvPr/>
        </p:nvSpPr>
        <p:spPr>
          <a:xfrm>
            <a:off x="6208218" y="3684745"/>
            <a:ext cx="2048944" cy="1015663"/>
          </a:xfrm>
          <a:prstGeom prst="rect">
            <a:avLst/>
          </a:prstGeom>
          <a:solidFill>
            <a:srgbClr val="FF0000"/>
          </a:solidFill>
        </p:spPr>
        <p:txBody>
          <a:bodyPr wrap="square">
            <a:spAutoFit/>
          </a:bodyPr>
          <a:lstStyle/>
          <a:p>
            <a:pPr algn="ctr"/>
            <a:r>
              <a:rPr lang="en-US" sz="2000" b="1" dirty="0">
                <a:latin typeface="Helvetica" charset="0"/>
                <a:ea typeface="Helvetica" charset="0"/>
                <a:cs typeface="Helvetica" charset="0"/>
              </a:rPr>
              <a:t>ELPAC Overall Performance Level 1-3</a:t>
            </a:r>
            <a:endParaRPr lang="en-US" sz="2000" b="1" dirty="0"/>
          </a:p>
        </p:txBody>
      </p:sp>
      <p:sp>
        <p:nvSpPr>
          <p:cNvPr id="2" name="Rectangle 1">
            <a:extLst>
              <a:ext uri="{FF2B5EF4-FFF2-40B4-BE49-F238E27FC236}">
                <a16:creationId xmlns:a16="http://schemas.microsoft.com/office/drawing/2014/main" id="{00528FC1-2A09-A94A-9051-FCF41398ED94}"/>
              </a:ext>
            </a:extLst>
          </p:cNvPr>
          <p:cNvSpPr/>
          <p:nvPr/>
        </p:nvSpPr>
        <p:spPr>
          <a:xfrm>
            <a:off x="9440677" y="5158210"/>
            <a:ext cx="1939787" cy="707886"/>
          </a:xfrm>
          <a:prstGeom prst="rect">
            <a:avLst/>
          </a:prstGeom>
        </p:spPr>
        <p:txBody>
          <a:bodyPr wrap="square">
            <a:spAutoFit/>
          </a:bodyPr>
          <a:lstStyle/>
          <a:p>
            <a:pPr algn="ctr"/>
            <a:r>
              <a:rPr lang="en-US" sz="4000" b="1" dirty="0">
                <a:effectLst>
                  <a:outerShdw blurRad="50800" dist="38100" dir="2700000" algn="tl" rotWithShape="0">
                    <a:prstClr val="black">
                      <a:alpha val="40000"/>
                    </a:prstClr>
                  </a:outerShdw>
                </a:effectLst>
              </a:rPr>
              <a:t>Non-ELs</a:t>
            </a:r>
          </a:p>
        </p:txBody>
      </p:sp>
      <p:sp>
        <p:nvSpPr>
          <p:cNvPr id="20" name="Rectangle 19">
            <a:extLst>
              <a:ext uri="{FF2B5EF4-FFF2-40B4-BE49-F238E27FC236}">
                <a16:creationId xmlns:a16="http://schemas.microsoft.com/office/drawing/2014/main" id="{2125DE6E-047F-1B45-B338-4015F562839E}"/>
              </a:ext>
            </a:extLst>
          </p:cNvPr>
          <p:cNvSpPr/>
          <p:nvPr/>
        </p:nvSpPr>
        <p:spPr>
          <a:xfrm>
            <a:off x="6315345" y="5057805"/>
            <a:ext cx="1939787" cy="707886"/>
          </a:xfrm>
          <a:prstGeom prst="rect">
            <a:avLst/>
          </a:prstGeom>
        </p:spPr>
        <p:txBody>
          <a:bodyPr wrap="square">
            <a:spAutoFit/>
          </a:bodyPr>
          <a:lstStyle/>
          <a:p>
            <a:pPr algn="ctr"/>
            <a:r>
              <a:rPr lang="en-US" sz="4000" b="1" dirty="0">
                <a:effectLst>
                  <a:outerShdw blurRad="50800" dist="38100" dir="2700000" algn="tl" rotWithShape="0">
                    <a:prstClr val="black">
                      <a:alpha val="40000"/>
                    </a:prstClr>
                  </a:outerShdw>
                </a:effectLst>
              </a:rPr>
              <a:t>ELs</a:t>
            </a:r>
          </a:p>
        </p:txBody>
      </p:sp>
    </p:spTree>
    <p:extLst>
      <p:ext uri="{BB962C8B-B14F-4D97-AF65-F5344CB8AC3E}">
        <p14:creationId xmlns:p14="http://schemas.microsoft.com/office/powerpoint/2010/main" val="15938852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4600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4" fill="hold" nodeType="afterEffect">
                                  <p:stCondLst>
                                    <p:cond delay="0"/>
                                  </p:stCondLst>
                                  <p:childTnLst>
                                    <p:set>
                                      <p:cBhvr>
                                        <p:cTn id="11" dur="1" fill="hold">
                                          <p:stCondLst>
                                            <p:cond delay="0"/>
                                          </p:stCondLst>
                                        </p:cTn>
                                        <p:tgtEl>
                                          <p:spTgt spid="32"/>
                                        </p:tgtEl>
                                        <p:attrNameLst>
                                          <p:attrName>style.visibility</p:attrName>
                                        </p:attrNameLst>
                                      </p:cBhvr>
                                      <p:to>
                                        <p:strVal val="visible"/>
                                      </p:to>
                                    </p:set>
                                    <p:animEffect transition="in" filter="wipe(down)">
                                      <p:cBhvr>
                                        <p:cTn id="12" dur="1000"/>
                                        <p:tgtEl>
                                          <p:spTgt spid="32"/>
                                        </p:tgtEl>
                                      </p:cBhvr>
                                    </p:animEffect>
                                  </p:childTnLst>
                                </p:cTn>
                              </p:par>
                            </p:childTnLst>
                          </p:cTn>
                        </p:par>
                        <p:par>
                          <p:cTn id="13" fill="hold">
                            <p:stCondLst>
                              <p:cond delay="1500"/>
                            </p:stCondLst>
                            <p:childTnLst>
                              <p:par>
                                <p:cTn id="14" presetID="2" presetClass="entr" presetSubtype="4" decel="46000" fill="hold" nodeType="afterEffect">
                                  <p:stCondLst>
                                    <p:cond delay="0"/>
                                  </p:stCondLst>
                                  <p:childTnLst>
                                    <p:set>
                                      <p:cBhvr>
                                        <p:cTn id="15" dur="1" fill="hold">
                                          <p:stCondLst>
                                            <p:cond delay="0"/>
                                          </p:stCondLst>
                                        </p:cTn>
                                        <p:tgtEl>
                                          <p:spTgt spid="17"/>
                                        </p:tgtEl>
                                        <p:attrNameLst>
                                          <p:attrName>style.visibility</p:attrName>
                                        </p:attrNameLst>
                                      </p:cBhvr>
                                      <p:to>
                                        <p:strVal val="visible"/>
                                      </p:to>
                                    </p:set>
                                    <p:anim calcmode="lin" valueType="num">
                                      <p:cBhvr additive="base">
                                        <p:cTn id="16" dur="500" fill="hold"/>
                                        <p:tgtEl>
                                          <p:spTgt spid="17"/>
                                        </p:tgtEl>
                                        <p:attrNameLst>
                                          <p:attrName>ppt_x</p:attrName>
                                        </p:attrNameLst>
                                      </p:cBhvr>
                                      <p:tavLst>
                                        <p:tav tm="0">
                                          <p:val>
                                            <p:strVal val="#ppt_x"/>
                                          </p:val>
                                        </p:tav>
                                        <p:tav tm="100000">
                                          <p:val>
                                            <p:strVal val="#ppt_x"/>
                                          </p:val>
                                        </p:tav>
                                      </p:tavLst>
                                    </p:anim>
                                    <p:anim calcmode="lin" valueType="num">
                                      <p:cBhvr additive="base">
                                        <p:cTn id="17" dur="500" fill="hold"/>
                                        <p:tgtEl>
                                          <p:spTgt spid="17"/>
                                        </p:tgtEl>
                                        <p:attrNameLst>
                                          <p:attrName>ppt_y</p:attrName>
                                        </p:attrNameLst>
                                      </p:cBhvr>
                                      <p:tavLst>
                                        <p:tav tm="0">
                                          <p:val>
                                            <p:strVal val="1+#ppt_h/2"/>
                                          </p:val>
                                        </p:tav>
                                        <p:tav tm="100000">
                                          <p:val>
                                            <p:strVal val="#ppt_y"/>
                                          </p:val>
                                        </p:tav>
                                      </p:tavLst>
                                    </p:anim>
                                  </p:childTnLst>
                                </p:cTn>
                              </p:par>
                            </p:childTnLst>
                          </p:cTn>
                        </p:par>
                        <p:par>
                          <p:cTn id="18" fill="hold">
                            <p:stCondLst>
                              <p:cond delay="2000"/>
                            </p:stCondLst>
                            <p:childTnLst>
                              <p:par>
                                <p:cTn id="19" presetID="22" presetClass="entr" presetSubtype="4" fill="hold" nodeType="afterEffect">
                                  <p:stCondLst>
                                    <p:cond delay="0"/>
                                  </p:stCondLst>
                                  <p:childTnLst>
                                    <p:set>
                                      <p:cBhvr>
                                        <p:cTn id="20" dur="1" fill="hold">
                                          <p:stCondLst>
                                            <p:cond delay="0"/>
                                          </p:stCondLst>
                                        </p:cTn>
                                        <p:tgtEl>
                                          <p:spTgt spid="29"/>
                                        </p:tgtEl>
                                        <p:attrNameLst>
                                          <p:attrName>style.visibility</p:attrName>
                                        </p:attrNameLst>
                                      </p:cBhvr>
                                      <p:to>
                                        <p:strVal val="visible"/>
                                      </p:to>
                                    </p:set>
                                    <p:animEffect transition="in" filter="wipe(down)">
                                      <p:cBhvr>
                                        <p:cTn id="21" dur="10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21729D49-D5AE-4DBE-8E74-C125A04D4913}"/>
              </a:ext>
            </a:extLst>
          </p:cNvPr>
          <p:cNvGrpSpPr/>
          <p:nvPr/>
        </p:nvGrpSpPr>
        <p:grpSpPr>
          <a:xfrm>
            <a:off x="6161411" y="2617694"/>
            <a:ext cx="3034462" cy="2496776"/>
            <a:chOff x="2871514" y="2629541"/>
            <a:chExt cx="1993061" cy="1473644"/>
          </a:xfrm>
          <a:solidFill>
            <a:srgbClr val="EE7D31"/>
          </a:solidFill>
        </p:grpSpPr>
        <p:sp>
          <p:nvSpPr>
            <p:cNvPr id="7" name="Freeform 6"/>
            <p:cNvSpPr>
              <a:spLocks noChangeArrowheads="1"/>
            </p:cNvSpPr>
            <p:nvPr/>
          </p:nvSpPr>
          <p:spPr bwMode="auto">
            <a:xfrm>
              <a:off x="2871514" y="2629541"/>
              <a:ext cx="1993061" cy="1473644"/>
            </a:xfrm>
            <a:custGeom>
              <a:avLst/>
              <a:gdLst>
                <a:gd name="T0" fmla="*/ 3922 w 4465"/>
                <a:gd name="T1" fmla="*/ 1084 h 3305"/>
                <a:gd name="T2" fmla="*/ 3922 w 4465"/>
                <a:gd name="T3" fmla="*/ 1084 h 3305"/>
                <a:gd name="T4" fmla="*/ 3303 w 4465"/>
                <a:gd name="T5" fmla="*/ 1265 h 3305"/>
                <a:gd name="T6" fmla="*/ 3303 w 4465"/>
                <a:gd name="T7" fmla="*/ 0 h 3305"/>
                <a:gd name="T8" fmla="*/ 2038 w 4465"/>
                <a:gd name="T9" fmla="*/ 0 h 3305"/>
                <a:gd name="T10" fmla="*/ 2219 w 4465"/>
                <a:gd name="T11" fmla="*/ 619 h 3305"/>
                <a:gd name="T12" fmla="*/ 1651 w 4465"/>
                <a:gd name="T13" fmla="*/ 1161 h 3305"/>
                <a:gd name="T14" fmla="*/ 1625 w 4465"/>
                <a:gd name="T15" fmla="*/ 1161 h 3305"/>
                <a:gd name="T16" fmla="*/ 1083 w 4465"/>
                <a:gd name="T17" fmla="*/ 619 h 3305"/>
                <a:gd name="T18" fmla="*/ 1264 w 4465"/>
                <a:gd name="T19" fmla="*/ 0 h 3305"/>
                <a:gd name="T20" fmla="*/ 0 w 4465"/>
                <a:gd name="T21" fmla="*/ 0 h 3305"/>
                <a:gd name="T22" fmla="*/ 0 w 4465"/>
                <a:gd name="T23" fmla="*/ 3174 h 3305"/>
                <a:gd name="T24" fmla="*/ 128 w 4465"/>
                <a:gd name="T25" fmla="*/ 3304 h 3305"/>
                <a:gd name="T26" fmla="*/ 3303 w 4465"/>
                <a:gd name="T27" fmla="*/ 3304 h 3305"/>
                <a:gd name="T28" fmla="*/ 3303 w 4465"/>
                <a:gd name="T29" fmla="*/ 2038 h 3305"/>
                <a:gd name="T30" fmla="*/ 3922 w 4465"/>
                <a:gd name="T31" fmla="*/ 2219 h 3305"/>
                <a:gd name="T32" fmla="*/ 4464 w 4465"/>
                <a:gd name="T33" fmla="*/ 1678 h 3305"/>
                <a:gd name="T34" fmla="*/ 4464 w 4465"/>
                <a:gd name="T35" fmla="*/ 1625 h 3305"/>
                <a:gd name="T36" fmla="*/ 3922 w 4465"/>
                <a:gd name="T37" fmla="*/ 1084 h 3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465" h="3305">
                  <a:moveTo>
                    <a:pt x="3922" y="1084"/>
                  </a:moveTo>
                  <a:lnTo>
                    <a:pt x="3922" y="1084"/>
                  </a:lnTo>
                  <a:cubicBezTo>
                    <a:pt x="3664" y="1084"/>
                    <a:pt x="3561" y="1290"/>
                    <a:pt x="3303" y="1265"/>
                  </a:cubicBezTo>
                  <a:cubicBezTo>
                    <a:pt x="3303" y="1213"/>
                    <a:pt x="3303" y="413"/>
                    <a:pt x="3303" y="0"/>
                  </a:cubicBezTo>
                  <a:cubicBezTo>
                    <a:pt x="2838" y="0"/>
                    <a:pt x="2090" y="0"/>
                    <a:pt x="2038" y="0"/>
                  </a:cubicBezTo>
                  <a:cubicBezTo>
                    <a:pt x="1987" y="258"/>
                    <a:pt x="2219" y="361"/>
                    <a:pt x="2219" y="619"/>
                  </a:cubicBezTo>
                  <a:cubicBezTo>
                    <a:pt x="2219" y="1006"/>
                    <a:pt x="1961" y="1161"/>
                    <a:pt x="1651" y="1161"/>
                  </a:cubicBezTo>
                  <a:cubicBezTo>
                    <a:pt x="1625" y="1161"/>
                    <a:pt x="1625" y="1161"/>
                    <a:pt x="1625" y="1161"/>
                  </a:cubicBezTo>
                  <a:cubicBezTo>
                    <a:pt x="1315" y="1161"/>
                    <a:pt x="1083" y="1006"/>
                    <a:pt x="1083" y="619"/>
                  </a:cubicBezTo>
                  <a:cubicBezTo>
                    <a:pt x="1083" y="361"/>
                    <a:pt x="1290" y="258"/>
                    <a:pt x="1264" y="0"/>
                  </a:cubicBezTo>
                  <a:cubicBezTo>
                    <a:pt x="1212" y="0"/>
                    <a:pt x="412" y="0"/>
                    <a:pt x="0" y="0"/>
                  </a:cubicBezTo>
                  <a:cubicBezTo>
                    <a:pt x="0" y="3174"/>
                    <a:pt x="0" y="3174"/>
                    <a:pt x="0" y="3174"/>
                  </a:cubicBezTo>
                  <a:cubicBezTo>
                    <a:pt x="0" y="3252"/>
                    <a:pt x="51" y="3304"/>
                    <a:pt x="128" y="3304"/>
                  </a:cubicBezTo>
                  <a:cubicBezTo>
                    <a:pt x="3303" y="3304"/>
                    <a:pt x="3303" y="3304"/>
                    <a:pt x="3303" y="3304"/>
                  </a:cubicBezTo>
                  <a:cubicBezTo>
                    <a:pt x="3303" y="2839"/>
                    <a:pt x="3303" y="2090"/>
                    <a:pt x="3303" y="2038"/>
                  </a:cubicBezTo>
                  <a:cubicBezTo>
                    <a:pt x="3561" y="2013"/>
                    <a:pt x="3664" y="2219"/>
                    <a:pt x="3922" y="2219"/>
                  </a:cubicBezTo>
                  <a:cubicBezTo>
                    <a:pt x="4309" y="2219"/>
                    <a:pt x="4464" y="1962"/>
                    <a:pt x="4464" y="1678"/>
                  </a:cubicBezTo>
                  <a:cubicBezTo>
                    <a:pt x="4464" y="1625"/>
                    <a:pt x="4464" y="1625"/>
                    <a:pt x="4464" y="1625"/>
                  </a:cubicBezTo>
                  <a:cubicBezTo>
                    <a:pt x="4464" y="1342"/>
                    <a:pt x="4309" y="1084"/>
                    <a:pt x="3922" y="1084"/>
                  </a:cubicBezTo>
                </a:path>
              </a:pathLst>
            </a:custGeom>
            <a:grpFill/>
            <a:ln>
              <a:noFill/>
            </a:ln>
            <a:effectLst>
              <a:outerShdw blurRad="63500" dist="38099" dir="2700000" algn="ctr" rotWithShape="0">
                <a:srgbClr val="000000">
                  <a:alpha val="24000"/>
                </a:srgbClr>
              </a:outerShdw>
              <a:reflection blurRad="6350" stA="52000" endA="300" endPos="35000" dir="5400000" sy="-100000" algn="bl" rotWithShape="0"/>
            </a:effectLst>
            <a:scene3d>
              <a:camera prst="orthographicFront"/>
              <a:lightRig rig="balanced" dir="t"/>
            </a:scene3d>
            <a:sp3d prstMaterial="plastic">
              <a:bevelT w="38100"/>
            </a:sp3d>
            <a:extLst/>
          </p:spPr>
          <p:txBody>
            <a:bodyPr wrap="none" anchor="ctr"/>
            <a:lstStyle/>
            <a:p>
              <a:endParaRPr lang="en-US" sz="1333" dirty="0"/>
            </a:p>
          </p:txBody>
        </p:sp>
        <p:sp>
          <p:nvSpPr>
            <p:cNvPr id="14" name="Rectangle 13"/>
            <p:cNvSpPr/>
            <p:nvPr/>
          </p:nvSpPr>
          <p:spPr>
            <a:xfrm>
              <a:off x="2902257" y="3179796"/>
              <a:ext cx="1363754" cy="175563"/>
            </a:xfrm>
            <a:prstGeom prst="rect">
              <a:avLst/>
            </a:prstGeom>
            <a:grpFill/>
          </p:spPr>
          <p:txBody>
            <a:bodyPr wrap="square">
              <a:spAutoFit/>
            </a:bodyPr>
            <a:lstStyle/>
            <a:p>
              <a:endParaRPr lang="en-US" sz="1333" dirty="0"/>
            </a:p>
          </p:txBody>
        </p:sp>
      </p:grpSp>
      <p:grpSp>
        <p:nvGrpSpPr>
          <p:cNvPr id="17" name="Group 16">
            <a:extLst>
              <a:ext uri="{FF2B5EF4-FFF2-40B4-BE49-F238E27FC236}">
                <a16:creationId xmlns:a16="http://schemas.microsoft.com/office/drawing/2014/main" id="{33E7F5E2-8141-4AC2-AE0F-79E430592795}"/>
              </a:ext>
            </a:extLst>
          </p:cNvPr>
          <p:cNvGrpSpPr/>
          <p:nvPr/>
        </p:nvGrpSpPr>
        <p:grpSpPr>
          <a:xfrm>
            <a:off x="9223550" y="1867785"/>
            <a:ext cx="2368265" cy="3137635"/>
            <a:chOff x="4949826" y="2112092"/>
            <a:chExt cx="1473644" cy="1993061"/>
          </a:xfrm>
          <a:solidFill>
            <a:srgbClr val="0070C0"/>
          </a:solidFill>
        </p:grpSpPr>
        <p:sp>
          <p:nvSpPr>
            <p:cNvPr id="9" name="Freeform 8"/>
            <p:cNvSpPr>
              <a:spLocks noChangeArrowheads="1"/>
            </p:cNvSpPr>
            <p:nvPr/>
          </p:nvSpPr>
          <p:spPr bwMode="auto">
            <a:xfrm>
              <a:off x="4949826" y="2112092"/>
              <a:ext cx="1473644" cy="1993061"/>
            </a:xfrm>
            <a:custGeom>
              <a:avLst/>
              <a:gdLst>
                <a:gd name="T0" fmla="*/ 2219 w 3305"/>
                <a:gd name="T1" fmla="*/ 543 h 4467"/>
                <a:gd name="T2" fmla="*/ 2219 w 3305"/>
                <a:gd name="T3" fmla="*/ 543 h 4467"/>
                <a:gd name="T4" fmla="*/ 1651 w 3305"/>
                <a:gd name="T5" fmla="*/ 0 h 4467"/>
                <a:gd name="T6" fmla="*/ 1625 w 3305"/>
                <a:gd name="T7" fmla="*/ 0 h 4467"/>
                <a:gd name="T8" fmla="*/ 1084 w 3305"/>
                <a:gd name="T9" fmla="*/ 543 h 4467"/>
                <a:gd name="T10" fmla="*/ 1264 w 3305"/>
                <a:gd name="T11" fmla="*/ 1162 h 4467"/>
                <a:gd name="T12" fmla="*/ 0 w 3305"/>
                <a:gd name="T13" fmla="*/ 1162 h 4467"/>
                <a:gd name="T14" fmla="*/ 0 w 3305"/>
                <a:gd name="T15" fmla="*/ 2427 h 4467"/>
                <a:gd name="T16" fmla="*/ 619 w 3305"/>
                <a:gd name="T17" fmla="*/ 2246 h 4467"/>
                <a:gd name="T18" fmla="*/ 1161 w 3305"/>
                <a:gd name="T19" fmla="*/ 2787 h 4467"/>
                <a:gd name="T20" fmla="*/ 1161 w 3305"/>
                <a:gd name="T21" fmla="*/ 2840 h 4467"/>
                <a:gd name="T22" fmla="*/ 619 w 3305"/>
                <a:gd name="T23" fmla="*/ 3381 h 4467"/>
                <a:gd name="T24" fmla="*/ 0 w 3305"/>
                <a:gd name="T25" fmla="*/ 3200 h 4467"/>
                <a:gd name="T26" fmla="*/ 0 w 3305"/>
                <a:gd name="T27" fmla="*/ 4466 h 4467"/>
                <a:gd name="T28" fmla="*/ 3174 w 3305"/>
                <a:gd name="T29" fmla="*/ 4466 h 4467"/>
                <a:gd name="T30" fmla="*/ 3304 w 3305"/>
                <a:gd name="T31" fmla="*/ 4336 h 4467"/>
                <a:gd name="T32" fmla="*/ 3304 w 3305"/>
                <a:gd name="T33" fmla="*/ 1162 h 4467"/>
                <a:gd name="T34" fmla="*/ 2038 w 3305"/>
                <a:gd name="T35" fmla="*/ 1162 h 4467"/>
                <a:gd name="T36" fmla="*/ 2219 w 3305"/>
                <a:gd name="T37" fmla="*/ 543 h 44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305" h="4467">
                  <a:moveTo>
                    <a:pt x="2219" y="543"/>
                  </a:moveTo>
                  <a:lnTo>
                    <a:pt x="2219" y="543"/>
                  </a:lnTo>
                  <a:cubicBezTo>
                    <a:pt x="2219" y="156"/>
                    <a:pt x="1962" y="0"/>
                    <a:pt x="1651" y="0"/>
                  </a:cubicBezTo>
                  <a:cubicBezTo>
                    <a:pt x="1625" y="0"/>
                    <a:pt x="1625" y="0"/>
                    <a:pt x="1625" y="0"/>
                  </a:cubicBezTo>
                  <a:cubicBezTo>
                    <a:pt x="1316" y="0"/>
                    <a:pt x="1084" y="156"/>
                    <a:pt x="1084" y="543"/>
                  </a:cubicBezTo>
                  <a:cubicBezTo>
                    <a:pt x="1084" y="800"/>
                    <a:pt x="1290" y="904"/>
                    <a:pt x="1264" y="1162"/>
                  </a:cubicBezTo>
                  <a:cubicBezTo>
                    <a:pt x="1212" y="1162"/>
                    <a:pt x="387" y="1162"/>
                    <a:pt x="0" y="1162"/>
                  </a:cubicBezTo>
                  <a:cubicBezTo>
                    <a:pt x="0" y="1523"/>
                    <a:pt x="0" y="2375"/>
                    <a:pt x="0" y="2427"/>
                  </a:cubicBezTo>
                  <a:cubicBezTo>
                    <a:pt x="258" y="2452"/>
                    <a:pt x="361" y="2246"/>
                    <a:pt x="619" y="2246"/>
                  </a:cubicBezTo>
                  <a:cubicBezTo>
                    <a:pt x="1006" y="2246"/>
                    <a:pt x="1161" y="2504"/>
                    <a:pt x="1161" y="2787"/>
                  </a:cubicBezTo>
                  <a:cubicBezTo>
                    <a:pt x="1161" y="2840"/>
                    <a:pt x="1161" y="2840"/>
                    <a:pt x="1161" y="2840"/>
                  </a:cubicBezTo>
                  <a:cubicBezTo>
                    <a:pt x="1161" y="3124"/>
                    <a:pt x="1006" y="3381"/>
                    <a:pt x="619" y="3381"/>
                  </a:cubicBezTo>
                  <a:cubicBezTo>
                    <a:pt x="361" y="3381"/>
                    <a:pt x="258" y="3175"/>
                    <a:pt x="0" y="3200"/>
                  </a:cubicBezTo>
                  <a:cubicBezTo>
                    <a:pt x="0" y="3252"/>
                    <a:pt x="0" y="4053"/>
                    <a:pt x="0" y="4466"/>
                  </a:cubicBezTo>
                  <a:cubicBezTo>
                    <a:pt x="3174" y="4466"/>
                    <a:pt x="3174" y="4466"/>
                    <a:pt x="3174" y="4466"/>
                  </a:cubicBezTo>
                  <a:cubicBezTo>
                    <a:pt x="3226" y="4466"/>
                    <a:pt x="3304" y="4414"/>
                    <a:pt x="3304" y="4336"/>
                  </a:cubicBezTo>
                  <a:cubicBezTo>
                    <a:pt x="3304" y="1162"/>
                    <a:pt x="3304" y="1162"/>
                    <a:pt x="3304" y="1162"/>
                  </a:cubicBezTo>
                  <a:cubicBezTo>
                    <a:pt x="2864" y="1162"/>
                    <a:pt x="2090" y="1162"/>
                    <a:pt x="2038" y="1162"/>
                  </a:cubicBezTo>
                  <a:cubicBezTo>
                    <a:pt x="1987" y="904"/>
                    <a:pt x="2219" y="800"/>
                    <a:pt x="2219" y="543"/>
                  </a:cubicBezTo>
                </a:path>
              </a:pathLst>
            </a:custGeom>
            <a:grpFill/>
            <a:ln>
              <a:noFill/>
            </a:ln>
            <a:effectLst>
              <a:outerShdw blurRad="63500" dist="38099" dir="2700000" algn="ctr" rotWithShape="0">
                <a:srgbClr val="000000">
                  <a:alpha val="24000"/>
                </a:srgbClr>
              </a:outerShdw>
              <a:reflection blurRad="6350" stA="52000" endA="300" endPos="35000" dir="5400000" sy="-100000" algn="bl" rotWithShape="0"/>
            </a:effectLst>
            <a:scene3d>
              <a:camera prst="orthographicFront"/>
              <a:lightRig rig="balanced" dir="t"/>
            </a:scene3d>
            <a:sp3d prstMaterial="plastic">
              <a:bevelT w="38100"/>
            </a:sp3d>
            <a:extLst/>
          </p:spPr>
          <p:txBody>
            <a:bodyPr wrap="none" anchor="ctr"/>
            <a:lstStyle/>
            <a:p>
              <a:endParaRPr lang="en-US" sz="1333" dirty="0"/>
            </a:p>
          </p:txBody>
        </p:sp>
        <p:sp>
          <p:nvSpPr>
            <p:cNvPr id="15" name="Rectangle 14"/>
            <p:cNvSpPr/>
            <p:nvPr/>
          </p:nvSpPr>
          <p:spPr>
            <a:xfrm>
              <a:off x="5513501" y="2756767"/>
              <a:ext cx="884633" cy="1231670"/>
            </a:xfrm>
            <a:prstGeom prst="rect">
              <a:avLst/>
            </a:prstGeom>
            <a:grpFill/>
          </p:spPr>
          <p:txBody>
            <a:bodyPr wrap="square">
              <a:spAutoFit/>
            </a:bodyPr>
            <a:lstStyle/>
            <a:p>
              <a:pPr algn="ctr"/>
              <a:r>
                <a:rPr lang="en-US" sz="2000" b="1" dirty="0">
                  <a:latin typeface="Helvetica" charset="0"/>
                </a:rPr>
                <a:t>EOs and IFEPs (includingPSELs/ SELs), RFEPs</a:t>
              </a:r>
              <a:endParaRPr lang="en-US" sz="2000" b="1" dirty="0"/>
            </a:p>
          </p:txBody>
        </p:sp>
      </p:grpSp>
      <p:grpSp>
        <p:nvGrpSpPr>
          <p:cNvPr id="29" name="Group 28"/>
          <p:cNvGrpSpPr/>
          <p:nvPr/>
        </p:nvGrpSpPr>
        <p:grpSpPr>
          <a:xfrm>
            <a:off x="10732057" y="585496"/>
            <a:ext cx="934752" cy="2135471"/>
            <a:chOff x="5247958" y="786765"/>
            <a:chExt cx="1449387" cy="3149600"/>
          </a:xfrm>
          <a:solidFill>
            <a:srgbClr val="0070C0"/>
          </a:solidFill>
          <a:effectLst>
            <a:reflection blurRad="6350" stA="52000" endA="300" endPos="35000" dir="5400000" sy="-100000" algn="bl" rotWithShape="0"/>
          </a:effectLst>
        </p:grpSpPr>
        <p:sp>
          <p:nvSpPr>
            <p:cNvPr id="30" name="Freeform 25"/>
            <p:cNvSpPr>
              <a:spLocks noChangeArrowheads="1"/>
            </p:cNvSpPr>
            <p:nvPr/>
          </p:nvSpPr>
          <p:spPr bwMode="auto">
            <a:xfrm>
              <a:off x="5676583" y="786765"/>
              <a:ext cx="585787" cy="585788"/>
            </a:xfrm>
            <a:custGeom>
              <a:avLst/>
              <a:gdLst>
                <a:gd name="T0" fmla="*/ 825 w 1626"/>
                <a:gd name="T1" fmla="*/ 1625 h 1626"/>
                <a:gd name="T2" fmla="*/ 825 w 1626"/>
                <a:gd name="T3" fmla="*/ 1625 h 1626"/>
                <a:gd name="T4" fmla="*/ 1625 w 1626"/>
                <a:gd name="T5" fmla="*/ 825 h 1626"/>
                <a:gd name="T6" fmla="*/ 825 w 1626"/>
                <a:gd name="T7" fmla="*/ 0 h 1626"/>
                <a:gd name="T8" fmla="*/ 0 w 1626"/>
                <a:gd name="T9" fmla="*/ 825 h 1626"/>
                <a:gd name="T10" fmla="*/ 825 w 1626"/>
                <a:gd name="T11" fmla="*/ 1625 h 1626"/>
              </a:gdLst>
              <a:ahLst/>
              <a:cxnLst>
                <a:cxn ang="0">
                  <a:pos x="T0" y="T1"/>
                </a:cxn>
                <a:cxn ang="0">
                  <a:pos x="T2" y="T3"/>
                </a:cxn>
                <a:cxn ang="0">
                  <a:pos x="T4" y="T5"/>
                </a:cxn>
                <a:cxn ang="0">
                  <a:pos x="T6" y="T7"/>
                </a:cxn>
                <a:cxn ang="0">
                  <a:pos x="T8" y="T9"/>
                </a:cxn>
                <a:cxn ang="0">
                  <a:pos x="T10" y="T11"/>
                </a:cxn>
              </a:cxnLst>
              <a:rect l="0" t="0" r="r" b="b"/>
              <a:pathLst>
                <a:path w="1626" h="1626">
                  <a:moveTo>
                    <a:pt x="825" y="1625"/>
                  </a:moveTo>
                  <a:lnTo>
                    <a:pt x="825" y="1625"/>
                  </a:lnTo>
                  <a:cubicBezTo>
                    <a:pt x="1264" y="1625"/>
                    <a:pt x="1625" y="1264"/>
                    <a:pt x="1625" y="825"/>
                  </a:cubicBezTo>
                  <a:cubicBezTo>
                    <a:pt x="1625" y="362"/>
                    <a:pt x="1264" y="0"/>
                    <a:pt x="825" y="0"/>
                  </a:cubicBezTo>
                  <a:cubicBezTo>
                    <a:pt x="361" y="0"/>
                    <a:pt x="0" y="362"/>
                    <a:pt x="0" y="825"/>
                  </a:cubicBezTo>
                  <a:cubicBezTo>
                    <a:pt x="0" y="1264"/>
                    <a:pt x="361" y="1625"/>
                    <a:pt x="825" y="1625"/>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Lst>
          </p:spPr>
          <p:txBody>
            <a:bodyPr wrap="none" anchor="ctr"/>
            <a:lstStyle/>
            <a:p>
              <a:endParaRPr lang="en-US" sz="1333" dirty="0"/>
            </a:p>
          </p:txBody>
        </p:sp>
        <p:sp>
          <p:nvSpPr>
            <p:cNvPr id="31" name="Freeform 26"/>
            <p:cNvSpPr>
              <a:spLocks noChangeArrowheads="1"/>
            </p:cNvSpPr>
            <p:nvPr/>
          </p:nvSpPr>
          <p:spPr bwMode="auto">
            <a:xfrm>
              <a:off x="5247958" y="1464628"/>
              <a:ext cx="1449387" cy="2471737"/>
            </a:xfrm>
            <a:custGeom>
              <a:avLst/>
              <a:gdLst>
                <a:gd name="T0" fmla="*/ 2478 w 4027"/>
                <a:gd name="T1" fmla="*/ 0 h 6866"/>
                <a:gd name="T2" fmla="*/ 2478 w 4027"/>
                <a:gd name="T3" fmla="*/ 0 h 6866"/>
                <a:gd name="T4" fmla="*/ 1523 w 4027"/>
                <a:gd name="T5" fmla="*/ 0 h 6866"/>
                <a:gd name="T6" fmla="*/ 0 w 4027"/>
                <a:gd name="T7" fmla="*/ 1523 h 6866"/>
                <a:gd name="T8" fmla="*/ 0 w 4027"/>
                <a:gd name="T9" fmla="*/ 3587 h 6866"/>
                <a:gd name="T10" fmla="*/ 362 w 4027"/>
                <a:gd name="T11" fmla="*/ 3948 h 6866"/>
                <a:gd name="T12" fmla="*/ 723 w 4027"/>
                <a:gd name="T13" fmla="*/ 3587 h 6866"/>
                <a:gd name="T14" fmla="*/ 723 w 4027"/>
                <a:gd name="T15" fmla="*/ 1523 h 6866"/>
                <a:gd name="T16" fmla="*/ 981 w 4027"/>
                <a:gd name="T17" fmla="*/ 929 h 6866"/>
                <a:gd name="T18" fmla="*/ 981 w 4027"/>
                <a:gd name="T19" fmla="*/ 6452 h 6866"/>
                <a:gd name="T20" fmla="*/ 1394 w 4027"/>
                <a:gd name="T21" fmla="*/ 6865 h 6866"/>
                <a:gd name="T22" fmla="*/ 1807 w 4027"/>
                <a:gd name="T23" fmla="*/ 6452 h 6866"/>
                <a:gd name="T24" fmla="*/ 1807 w 4027"/>
                <a:gd name="T25" fmla="*/ 3975 h 6866"/>
                <a:gd name="T26" fmla="*/ 2194 w 4027"/>
                <a:gd name="T27" fmla="*/ 3975 h 6866"/>
                <a:gd name="T28" fmla="*/ 2194 w 4027"/>
                <a:gd name="T29" fmla="*/ 6452 h 6866"/>
                <a:gd name="T30" fmla="*/ 2607 w 4027"/>
                <a:gd name="T31" fmla="*/ 6865 h 6866"/>
                <a:gd name="T32" fmla="*/ 3020 w 4027"/>
                <a:gd name="T33" fmla="*/ 6452 h 6866"/>
                <a:gd name="T34" fmla="*/ 3020 w 4027"/>
                <a:gd name="T35" fmla="*/ 929 h 6866"/>
                <a:gd name="T36" fmla="*/ 3304 w 4027"/>
                <a:gd name="T37" fmla="*/ 1523 h 6866"/>
                <a:gd name="T38" fmla="*/ 3304 w 4027"/>
                <a:gd name="T39" fmla="*/ 3587 h 6866"/>
                <a:gd name="T40" fmla="*/ 3666 w 4027"/>
                <a:gd name="T41" fmla="*/ 3948 h 6866"/>
                <a:gd name="T42" fmla="*/ 4026 w 4027"/>
                <a:gd name="T43" fmla="*/ 3587 h 6866"/>
                <a:gd name="T44" fmla="*/ 4026 w 4027"/>
                <a:gd name="T45" fmla="*/ 1523 h 6866"/>
                <a:gd name="T46" fmla="*/ 2478 w 4027"/>
                <a:gd name="T47" fmla="*/ 0 h 68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027" h="6866">
                  <a:moveTo>
                    <a:pt x="2478" y="0"/>
                  </a:moveTo>
                  <a:lnTo>
                    <a:pt x="2478" y="0"/>
                  </a:lnTo>
                  <a:cubicBezTo>
                    <a:pt x="1523" y="0"/>
                    <a:pt x="1523" y="0"/>
                    <a:pt x="1523" y="0"/>
                  </a:cubicBezTo>
                  <a:cubicBezTo>
                    <a:pt x="672" y="0"/>
                    <a:pt x="0" y="697"/>
                    <a:pt x="0" y="1523"/>
                  </a:cubicBezTo>
                  <a:cubicBezTo>
                    <a:pt x="0" y="3587"/>
                    <a:pt x="0" y="3587"/>
                    <a:pt x="0" y="3587"/>
                  </a:cubicBezTo>
                  <a:cubicBezTo>
                    <a:pt x="0" y="3768"/>
                    <a:pt x="156" y="3948"/>
                    <a:pt x="362" y="3948"/>
                  </a:cubicBezTo>
                  <a:cubicBezTo>
                    <a:pt x="542" y="3948"/>
                    <a:pt x="723" y="3768"/>
                    <a:pt x="723" y="3587"/>
                  </a:cubicBezTo>
                  <a:cubicBezTo>
                    <a:pt x="723" y="1523"/>
                    <a:pt x="723" y="1523"/>
                    <a:pt x="723" y="1523"/>
                  </a:cubicBezTo>
                  <a:cubicBezTo>
                    <a:pt x="723" y="1291"/>
                    <a:pt x="826" y="1084"/>
                    <a:pt x="981" y="929"/>
                  </a:cubicBezTo>
                  <a:cubicBezTo>
                    <a:pt x="981" y="6452"/>
                    <a:pt x="981" y="6452"/>
                    <a:pt x="981" y="6452"/>
                  </a:cubicBezTo>
                  <a:cubicBezTo>
                    <a:pt x="981" y="6684"/>
                    <a:pt x="1188" y="6865"/>
                    <a:pt x="1394" y="6865"/>
                  </a:cubicBezTo>
                  <a:cubicBezTo>
                    <a:pt x="1626" y="6865"/>
                    <a:pt x="1807" y="6684"/>
                    <a:pt x="1807" y="6452"/>
                  </a:cubicBezTo>
                  <a:cubicBezTo>
                    <a:pt x="1807" y="3975"/>
                    <a:pt x="1807" y="3975"/>
                    <a:pt x="1807" y="3975"/>
                  </a:cubicBezTo>
                  <a:cubicBezTo>
                    <a:pt x="2194" y="3975"/>
                    <a:pt x="2194" y="3975"/>
                    <a:pt x="2194" y="3975"/>
                  </a:cubicBezTo>
                  <a:cubicBezTo>
                    <a:pt x="2194" y="6452"/>
                    <a:pt x="2194" y="6452"/>
                    <a:pt x="2194" y="6452"/>
                  </a:cubicBezTo>
                  <a:cubicBezTo>
                    <a:pt x="2194" y="6684"/>
                    <a:pt x="2375" y="6865"/>
                    <a:pt x="2607" y="6865"/>
                  </a:cubicBezTo>
                  <a:cubicBezTo>
                    <a:pt x="2840" y="6865"/>
                    <a:pt x="3020" y="6684"/>
                    <a:pt x="3020" y="6452"/>
                  </a:cubicBezTo>
                  <a:cubicBezTo>
                    <a:pt x="3020" y="929"/>
                    <a:pt x="3020" y="929"/>
                    <a:pt x="3020" y="929"/>
                  </a:cubicBezTo>
                  <a:cubicBezTo>
                    <a:pt x="3201" y="1084"/>
                    <a:pt x="3304" y="1291"/>
                    <a:pt x="3304" y="1523"/>
                  </a:cubicBezTo>
                  <a:cubicBezTo>
                    <a:pt x="3304" y="3587"/>
                    <a:pt x="3304" y="3587"/>
                    <a:pt x="3304" y="3587"/>
                  </a:cubicBezTo>
                  <a:cubicBezTo>
                    <a:pt x="3304" y="3768"/>
                    <a:pt x="3459" y="3948"/>
                    <a:pt x="3666" y="3948"/>
                  </a:cubicBezTo>
                  <a:cubicBezTo>
                    <a:pt x="3846" y="3948"/>
                    <a:pt x="4026" y="3768"/>
                    <a:pt x="4026" y="3587"/>
                  </a:cubicBezTo>
                  <a:cubicBezTo>
                    <a:pt x="4026" y="1523"/>
                    <a:pt x="4026" y="1523"/>
                    <a:pt x="4026" y="1523"/>
                  </a:cubicBezTo>
                  <a:cubicBezTo>
                    <a:pt x="4026" y="697"/>
                    <a:pt x="3329" y="0"/>
                    <a:pt x="2478"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Lst>
          </p:spPr>
          <p:txBody>
            <a:bodyPr wrap="none" anchor="ctr"/>
            <a:lstStyle/>
            <a:p>
              <a:endParaRPr lang="en-US" sz="1333" dirty="0"/>
            </a:p>
          </p:txBody>
        </p:sp>
      </p:grpSp>
      <p:grpSp>
        <p:nvGrpSpPr>
          <p:cNvPr id="32" name="Group 31"/>
          <p:cNvGrpSpPr/>
          <p:nvPr/>
        </p:nvGrpSpPr>
        <p:grpSpPr>
          <a:xfrm>
            <a:off x="7428404" y="618710"/>
            <a:ext cx="934752" cy="2030905"/>
            <a:chOff x="5247958" y="786765"/>
            <a:chExt cx="1449387" cy="3149600"/>
          </a:xfrm>
          <a:solidFill>
            <a:srgbClr val="EE7D31"/>
          </a:solidFill>
          <a:effectLst>
            <a:reflection blurRad="6350" stA="52000" endA="300" endPos="35000" dir="5400000" sy="-100000" algn="bl" rotWithShape="0"/>
          </a:effectLst>
        </p:grpSpPr>
        <p:sp>
          <p:nvSpPr>
            <p:cNvPr id="33" name="Freeform 25"/>
            <p:cNvSpPr>
              <a:spLocks noChangeArrowheads="1"/>
            </p:cNvSpPr>
            <p:nvPr/>
          </p:nvSpPr>
          <p:spPr bwMode="auto">
            <a:xfrm>
              <a:off x="5676583" y="786765"/>
              <a:ext cx="585787" cy="585788"/>
            </a:xfrm>
            <a:custGeom>
              <a:avLst/>
              <a:gdLst>
                <a:gd name="T0" fmla="*/ 825 w 1626"/>
                <a:gd name="T1" fmla="*/ 1625 h 1626"/>
                <a:gd name="T2" fmla="*/ 825 w 1626"/>
                <a:gd name="T3" fmla="*/ 1625 h 1626"/>
                <a:gd name="T4" fmla="*/ 1625 w 1626"/>
                <a:gd name="T5" fmla="*/ 825 h 1626"/>
                <a:gd name="T6" fmla="*/ 825 w 1626"/>
                <a:gd name="T7" fmla="*/ 0 h 1626"/>
                <a:gd name="T8" fmla="*/ 0 w 1626"/>
                <a:gd name="T9" fmla="*/ 825 h 1626"/>
                <a:gd name="T10" fmla="*/ 825 w 1626"/>
                <a:gd name="T11" fmla="*/ 1625 h 1626"/>
              </a:gdLst>
              <a:ahLst/>
              <a:cxnLst>
                <a:cxn ang="0">
                  <a:pos x="T0" y="T1"/>
                </a:cxn>
                <a:cxn ang="0">
                  <a:pos x="T2" y="T3"/>
                </a:cxn>
                <a:cxn ang="0">
                  <a:pos x="T4" y="T5"/>
                </a:cxn>
                <a:cxn ang="0">
                  <a:pos x="T6" y="T7"/>
                </a:cxn>
                <a:cxn ang="0">
                  <a:pos x="T8" y="T9"/>
                </a:cxn>
                <a:cxn ang="0">
                  <a:pos x="T10" y="T11"/>
                </a:cxn>
              </a:cxnLst>
              <a:rect l="0" t="0" r="r" b="b"/>
              <a:pathLst>
                <a:path w="1626" h="1626">
                  <a:moveTo>
                    <a:pt x="825" y="1625"/>
                  </a:moveTo>
                  <a:lnTo>
                    <a:pt x="825" y="1625"/>
                  </a:lnTo>
                  <a:cubicBezTo>
                    <a:pt x="1264" y="1625"/>
                    <a:pt x="1625" y="1264"/>
                    <a:pt x="1625" y="825"/>
                  </a:cubicBezTo>
                  <a:cubicBezTo>
                    <a:pt x="1625" y="362"/>
                    <a:pt x="1264" y="0"/>
                    <a:pt x="825" y="0"/>
                  </a:cubicBezTo>
                  <a:cubicBezTo>
                    <a:pt x="361" y="0"/>
                    <a:pt x="0" y="362"/>
                    <a:pt x="0" y="825"/>
                  </a:cubicBezTo>
                  <a:cubicBezTo>
                    <a:pt x="0" y="1264"/>
                    <a:pt x="361" y="1625"/>
                    <a:pt x="825" y="1625"/>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Lst>
          </p:spPr>
          <p:txBody>
            <a:bodyPr wrap="none" anchor="ctr"/>
            <a:lstStyle/>
            <a:p>
              <a:endParaRPr lang="en-US" sz="1333" dirty="0"/>
            </a:p>
          </p:txBody>
        </p:sp>
        <p:sp>
          <p:nvSpPr>
            <p:cNvPr id="34" name="Freeform 26"/>
            <p:cNvSpPr>
              <a:spLocks noChangeArrowheads="1"/>
            </p:cNvSpPr>
            <p:nvPr/>
          </p:nvSpPr>
          <p:spPr bwMode="auto">
            <a:xfrm>
              <a:off x="5247958" y="1464628"/>
              <a:ext cx="1449387" cy="2471737"/>
            </a:xfrm>
            <a:custGeom>
              <a:avLst/>
              <a:gdLst>
                <a:gd name="T0" fmla="*/ 2478 w 4027"/>
                <a:gd name="T1" fmla="*/ 0 h 6866"/>
                <a:gd name="T2" fmla="*/ 2478 w 4027"/>
                <a:gd name="T3" fmla="*/ 0 h 6866"/>
                <a:gd name="T4" fmla="*/ 1523 w 4027"/>
                <a:gd name="T5" fmla="*/ 0 h 6866"/>
                <a:gd name="T6" fmla="*/ 0 w 4027"/>
                <a:gd name="T7" fmla="*/ 1523 h 6866"/>
                <a:gd name="T8" fmla="*/ 0 w 4027"/>
                <a:gd name="T9" fmla="*/ 3587 h 6866"/>
                <a:gd name="T10" fmla="*/ 362 w 4027"/>
                <a:gd name="T11" fmla="*/ 3948 h 6866"/>
                <a:gd name="T12" fmla="*/ 723 w 4027"/>
                <a:gd name="T13" fmla="*/ 3587 h 6866"/>
                <a:gd name="T14" fmla="*/ 723 w 4027"/>
                <a:gd name="T15" fmla="*/ 1523 h 6866"/>
                <a:gd name="T16" fmla="*/ 981 w 4027"/>
                <a:gd name="T17" fmla="*/ 929 h 6866"/>
                <a:gd name="T18" fmla="*/ 981 w 4027"/>
                <a:gd name="T19" fmla="*/ 6452 h 6866"/>
                <a:gd name="T20" fmla="*/ 1394 w 4027"/>
                <a:gd name="T21" fmla="*/ 6865 h 6866"/>
                <a:gd name="T22" fmla="*/ 1807 w 4027"/>
                <a:gd name="T23" fmla="*/ 6452 h 6866"/>
                <a:gd name="T24" fmla="*/ 1807 w 4027"/>
                <a:gd name="T25" fmla="*/ 3975 h 6866"/>
                <a:gd name="T26" fmla="*/ 2194 w 4027"/>
                <a:gd name="T27" fmla="*/ 3975 h 6866"/>
                <a:gd name="T28" fmla="*/ 2194 w 4027"/>
                <a:gd name="T29" fmla="*/ 6452 h 6866"/>
                <a:gd name="T30" fmla="*/ 2607 w 4027"/>
                <a:gd name="T31" fmla="*/ 6865 h 6866"/>
                <a:gd name="T32" fmla="*/ 3020 w 4027"/>
                <a:gd name="T33" fmla="*/ 6452 h 6866"/>
                <a:gd name="T34" fmla="*/ 3020 w 4027"/>
                <a:gd name="T35" fmla="*/ 929 h 6866"/>
                <a:gd name="T36" fmla="*/ 3304 w 4027"/>
                <a:gd name="T37" fmla="*/ 1523 h 6866"/>
                <a:gd name="T38" fmla="*/ 3304 w 4027"/>
                <a:gd name="T39" fmla="*/ 3587 h 6866"/>
                <a:gd name="T40" fmla="*/ 3666 w 4027"/>
                <a:gd name="T41" fmla="*/ 3948 h 6866"/>
                <a:gd name="T42" fmla="*/ 4026 w 4027"/>
                <a:gd name="T43" fmla="*/ 3587 h 6866"/>
                <a:gd name="T44" fmla="*/ 4026 w 4027"/>
                <a:gd name="T45" fmla="*/ 1523 h 6866"/>
                <a:gd name="T46" fmla="*/ 2478 w 4027"/>
                <a:gd name="T47" fmla="*/ 0 h 68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027" h="6866">
                  <a:moveTo>
                    <a:pt x="2478" y="0"/>
                  </a:moveTo>
                  <a:lnTo>
                    <a:pt x="2478" y="0"/>
                  </a:lnTo>
                  <a:cubicBezTo>
                    <a:pt x="1523" y="0"/>
                    <a:pt x="1523" y="0"/>
                    <a:pt x="1523" y="0"/>
                  </a:cubicBezTo>
                  <a:cubicBezTo>
                    <a:pt x="672" y="0"/>
                    <a:pt x="0" y="697"/>
                    <a:pt x="0" y="1523"/>
                  </a:cubicBezTo>
                  <a:cubicBezTo>
                    <a:pt x="0" y="3587"/>
                    <a:pt x="0" y="3587"/>
                    <a:pt x="0" y="3587"/>
                  </a:cubicBezTo>
                  <a:cubicBezTo>
                    <a:pt x="0" y="3768"/>
                    <a:pt x="156" y="3948"/>
                    <a:pt x="362" y="3948"/>
                  </a:cubicBezTo>
                  <a:cubicBezTo>
                    <a:pt x="542" y="3948"/>
                    <a:pt x="723" y="3768"/>
                    <a:pt x="723" y="3587"/>
                  </a:cubicBezTo>
                  <a:cubicBezTo>
                    <a:pt x="723" y="1523"/>
                    <a:pt x="723" y="1523"/>
                    <a:pt x="723" y="1523"/>
                  </a:cubicBezTo>
                  <a:cubicBezTo>
                    <a:pt x="723" y="1291"/>
                    <a:pt x="826" y="1084"/>
                    <a:pt x="981" y="929"/>
                  </a:cubicBezTo>
                  <a:cubicBezTo>
                    <a:pt x="981" y="6452"/>
                    <a:pt x="981" y="6452"/>
                    <a:pt x="981" y="6452"/>
                  </a:cubicBezTo>
                  <a:cubicBezTo>
                    <a:pt x="981" y="6684"/>
                    <a:pt x="1188" y="6865"/>
                    <a:pt x="1394" y="6865"/>
                  </a:cubicBezTo>
                  <a:cubicBezTo>
                    <a:pt x="1626" y="6865"/>
                    <a:pt x="1807" y="6684"/>
                    <a:pt x="1807" y="6452"/>
                  </a:cubicBezTo>
                  <a:cubicBezTo>
                    <a:pt x="1807" y="3975"/>
                    <a:pt x="1807" y="3975"/>
                    <a:pt x="1807" y="3975"/>
                  </a:cubicBezTo>
                  <a:cubicBezTo>
                    <a:pt x="2194" y="3975"/>
                    <a:pt x="2194" y="3975"/>
                    <a:pt x="2194" y="3975"/>
                  </a:cubicBezTo>
                  <a:cubicBezTo>
                    <a:pt x="2194" y="6452"/>
                    <a:pt x="2194" y="6452"/>
                    <a:pt x="2194" y="6452"/>
                  </a:cubicBezTo>
                  <a:cubicBezTo>
                    <a:pt x="2194" y="6684"/>
                    <a:pt x="2375" y="6865"/>
                    <a:pt x="2607" y="6865"/>
                  </a:cubicBezTo>
                  <a:cubicBezTo>
                    <a:pt x="2840" y="6865"/>
                    <a:pt x="3020" y="6684"/>
                    <a:pt x="3020" y="6452"/>
                  </a:cubicBezTo>
                  <a:cubicBezTo>
                    <a:pt x="3020" y="929"/>
                    <a:pt x="3020" y="929"/>
                    <a:pt x="3020" y="929"/>
                  </a:cubicBezTo>
                  <a:cubicBezTo>
                    <a:pt x="3201" y="1084"/>
                    <a:pt x="3304" y="1291"/>
                    <a:pt x="3304" y="1523"/>
                  </a:cubicBezTo>
                  <a:cubicBezTo>
                    <a:pt x="3304" y="3587"/>
                    <a:pt x="3304" y="3587"/>
                    <a:pt x="3304" y="3587"/>
                  </a:cubicBezTo>
                  <a:cubicBezTo>
                    <a:pt x="3304" y="3768"/>
                    <a:pt x="3459" y="3948"/>
                    <a:pt x="3666" y="3948"/>
                  </a:cubicBezTo>
                  <a:cubicBezTo>
                    <a:pt x="3846" y="3948"/>
                    <a:pt x="4026" y="3768"/>
                    <a:pt x="4026" y="3587"/>
                  </a:cubicBezTo>
                  <a:cubicBezTo>
                    <a:pt x="4026" y="1523"/>
                    <a:pt x="4026" y="1523"/>
                    <a:pt x="4026" y="1523"/>
                  </a:cubicBezTo>
                  <a:cubicBezTo>
                    <a:pt x="4026" y="697"/>
                    <a:pt x="3329" y="0"/>
                    <a:pt x="2478"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Lst>
          </p:spPr>
          <p:txBody>
            <a:bodyPr wrap="none" anchor="ctr"/>
            <a:lstStyle/>
            <a:p>
              <a:endParaRPr lang="en-US" sz="1333" dirty="0"/>
            </a:p>
          </p:txBody>
        </p:sp>
      </p:grpSp>
      <p:sp>
        <p:nvSpPr>
          <p:cNvPr id="50" name="Rectangle 49">
            <a:extLst>
              <a:ext uri="{FF2B5EF4-FFF2-40B4-BE49-F238E27FC236}">
                <a16:creationId xmlns:a16="http://schemas.microsoft.com/office/drawing/2014/main" id="{785CF7C2-C446-454A-A675-61112DF7EE42}"/>
              </a:ext>
            </a:extLst>
          </p:cNvPr>
          <p:cNvSpPr/>
          <p:nvPr/>
        </p:nvSpPr>
        <p:spPr>
          <a:xfrm>
            <a:off x="6221913" y="3680112"/>
            <a:ext cx="2048944" cy="1015663"/>
          </a:xfrm>
          <a:prstGeom prst="rect">
            <a:avLst/>
          </a:prstGeom>
          <a:solidFill>
            <a:srgbClr val="EE7D31"/>
          </a:solidFill>
        </p:spPr>
        <p:txBody>
          <a:bodyPr wrap="square">
            <a:spAutoFit/>
          </a:bodyPr>
          <a:lstStyle/>
          <a:p>
            <a:pPr algn="ctr"/>
            <a:r>
              <a:rPr lang="en-US" sz="2000" b="1" dirty="0">
                <a:latin typeface="Helvetica" charset="0"/>
                <a:ea typeface="Helvetica" charset="0"/>
                <a:cs typeface="Helvetica" charset="0"/>
              </a:rPr>
              <a:t>ELPAC Overall Performance Level 4</a:t>
            </a:r>
            <a:endParaRPr lang="en-US" sz="2000" b="1" dirty="0"/>
          </a:p>
        </p:txBody>
      </p:sp>
      <p:sp>
        <p:nvSpPr>
          <p:cNvPr id="19" name="TextBox 18">
            <a:extLst>
              <a:ext uri="{FF2B5EF4-FFF2-40B4-BE49-F238E27FC236}">
                <a16:creationId xmlns:a16="http://schemas.microsoft.com/office/drawing/2014/main" id="{618FBD5E-2DED-B74B-BD0E-B3930F711815}"/>
              </a:ext>
            </a:extLst>
          </p:cNvPr>
          <p:cNvSpPr txBox="1"/>
          <p:nvPr/>
        </p:nvSpPr>
        <p:spPr>
          <a:xfrm>
            <a:off x="308344" y="1362318"/>
            <a:ext cx="5584868" cy="4016484"/>
          </a:xfrm>
          <a:prstGeom prst="rect">
            <a:avLst/>
          </a:prstGeom>
          <a:noFill/>
        </p:spPr>
        <p:txBody>
          <a:bodyPr wrap="square" rtlCol="0">
            <a:spAutoFit/>
          </a:bodyPr>
          <a:lstStyle/>
          <a:p>
            <a:r>
              <a:rPr lang="en-US" sz="4000" b="1" dirty="0"/>
              <a:t>Mainstream English Program: </a:t>
            </a:r>
            <a:r>
              <a:rPr lang="en-US" sz="3500" dirty="0"/>
              <a:t>Place ELs at the grade level at overall ELPAC performance level 4  </a:t>
            </a:r>
            <a:r>
              <a:rPr lang="en-US" sz="3500" b="1" dirty="0"/>
              <a:t>with one EL authorized teacher</a:t>
            </a:r>
            <a:r>
              <a:rPr lang="en-US" sz="3500" dirty="0"/>
              <a:t>, heterogeneously grouped with non-ELs</a:t>
            </a:r>
          </a:p>
        </p:txBody>
      </p:sp>
      <p:sp>
        <p:nvSpPr>
          <p:cNvPr id="20" name="TextBox 19">
            <a:extLst>
              <a:ext uri="{FF2B5EF4-FFF2-40B4-BE49-F238E27FC236}">
                <a16:creationId xmlns:a16="http://schemas.microsoft.com/office/drawing/2014/main" id="{54DE8C0D-ACC4-2141-9367-1F327E8B76EF}"/>
              </a:ext>
            </a:extLst>
          </p:cNvPr>
          <p:cNvSpPr txBox="1"/>
          <p:nvPr/>
        </p:nvSpPr>
        <p:spPr>
          <a:xfrm>
            <a:off x="9254178" y="5064065"/>
            <a:ext cx="2230769" cy="738642"/>
          </a:xfrm>
          <a:prstGeom prst="rect">
            <a:avLst/>
          </a:prstGeom>
          <a:noFill/>
        </p:spPr>
        <p:txBody>
          <a:bodyPr wrap="square" lIns="121899" tIns="60949" rIns="121899" bIns="60949" rtlCol="0">
            <a:spAutoFit/>
          </a:bodyPr>
          <a:lstStyle/>
          <a:p>
            <a:pPr algn="ctr"/>
            <a:r>
              <a:rPr lang="en-US" sz="4000" b="1" dirty="0">
                <a:effectLst>
                  <a:outerShdw blurRad="50800" dist="38100" dir="2700000" algn="tl" rotWithShape="0">
                    <a:prstClr val="black">
                      <a:alpha val="40000"/>
                    </a:prstClr>
                  </a:outerShdw>
                </a:effectLst>
              </a:rPr>
              <a:t>Non-ELs</a:t>
            </a:r>
          </a:p>
        </p:txBody>
      </p:sp>
      <p:sp>
        <p:nvSpPr>
          <p:cNvPr id="21" name="TextBox 20">
            <a:extLst>
              <a:ext uri="{FF2B5EF4-FFF2-40B4-BE49-F238E27FC236}">
                <a16:creationId xmlns:a16="http://schemas.microsoft.com/office/drawing/2014/main" id="{0BC36EF8-AC46-7446-AF5C-50288DA0DD94}"/>
              </a:ext>
            </a:extLst>
          </p:cNvPr>
          <p:cNvSpPr txBox="1"/>
          <p:nvPr/>
        </p:nvSpPr>
        <p:spPr>
          <a:xfrm>
            <a:off x="6061683" y="5114470"/>
            <a:ext cx="2230769" cy="738642"/>
          </a:xfrm>
          <a:prstGeom prst="rect">
            <a:avLst/>
          </a:prstGeom>
          <a:noFill/>
        </p:spPr>
        <p:txBody>
          <a:bodyPr wrap="square" lIns="121899" tIns="60949" rIns="121899" bIns="60949" rtlCol="0">
            <a:spAutoFit/>
          </a:bodyPr>
          <a:lstStyle/>
          <a:p>
            <a:pPr algn="ctr"/>
            <a:r>
              <a:rPr lang="en-US" sz="4000" b="1" dirty="0">
                <a:effectLst>
                  <a:outerShdw blurRad="50800" dist="38100" dir="2700000" algn="tl" rotWithShape="0">
                    <a:prstClr val="black">
                      <a:alpha val="40000"/>
                    </a:prstClr>
                  </a:outerShdw>
                </a:effectLst>
              </a:rPr>
              <a:t>ELs</a:t>
            </a:r>
          </a:p>
        </p:txBody>
      </p:sp>
    </p:spTree>
    <p:extLst>
      <p:ext uri="{BB962C8B-B14F-4D97-AF65-F5344CB8AC3E}">
        <p14:creationId xmlns:p14="http://schemas.microsoft.com/office/powerpoint/2010/main" val="32652843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4600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4" fill="hold" nodeType="afterEffect">
                                  <p:stCondLst>
                                    <p:cond delay="0"/>
                                  </p:stCondLst>
                                  <p:childTnLst>
                                    <p:set>
                                      <p:cBhvr>
                                        <p:cTn id="11" dur="1" fill="hold">
                                          <p:stCondLst>
                                            <p:cond delay="0"/>
                                          </p:stCondLst>
                                        </p:cTn>
                                        <p:tgtEl>
                                          <p:spTgt spid="32"/>
                                        </p:tgtEl>
                                        <p:attrNameLst>
                                          <p:attrName>style.visibility</p:attrName>
                                        </p:attrNameLst>
                                      </p:cBhvr>
                                      <p:to>
                                        <p:strVal val="visible"/>
                                      </p:to>
                                    </p:set>
                                    <p:animEffect transition="in" filter="wipe(down)">
                                      <p:cBhvr>
                                        <p:cTn id="12" dur="1000"/>
                                        <p:tgtEl>
                                          <p:spTgt spid="32"/>
                                        </p:tgtEl>
                                      </p:cBhvr>
                                    </p:animEffect>
                                  </p:childTnLst>
                                </p:cTn>
                              </p:par>
                            </p:childTnLst>
                          </p:cTn>
                        </p:par>
                        <p:par>
                          <p:cTn id="13" fill="hold">
                            <p:stCondLst>
                              <p:cond delay="1500"/>
                            </p:stCondLst>
                            <p:childTnLst>
                              <p:par>
                                <p:cTn id="14" presetID="2" presetClass="entr" presetSubtype="4" decel="46000" fill="hold" nodeType="afterEffect">
                                  <p:stCondLst>
                                    <p:cond delay="0"/>
                                  </p:stCondLst>
                                  <p:childTnLst>
                                    <p:set>
                                      <p:cBhvr>
                                        <p:cTn id="15" dur="1" fill="hold">
                                          <p:stCondLst>
                                            <p:cond delay="0"/>
                                          </p:stCondLst>
                                        </p:cTn>
                                        <p:tgtEl>
                                          <p:spTgt spid="17"/>
                                        </p:tgtEl>
                                        <p:attrNameLst>
                                          <p:attrName>style.visibility</p:attrName>
                                        </p:attrNameLst>
                                      </p:cBhvr>
                                      <p:to>
                                        <p:strVal val="visible"/>
                                      </p:to>
                                    </p:set>
                                    <p:anim calcmode="lin" valueType="num">
                                      <p:cBhvr additive="base">
                                        <p:cTn id="16" dur="500" fill="hold"/>
                                        <p:tgtEl>
                                          <p:spTgt spid="17"/>
                                        </p:tgtEl>
                                        <p:attrNameLst>
                                          <p:attrName>ppt_x</p:attrName>
                                        </p:attrNameLst>
                                      </p:cBhvr>
                                      <p:tavLst>
                                        <p:tav tm="0">
                                          <p:val>
                                            <p:strVal val="#ppt_x"/>
                                          </p:val>
                                        </p:tav>
                                        <p:tav tm="100000">
                                          <p:val>
                                            <p:strVal val="#ppt_x"/>
                                          </p:val>
                                        </p:tav>
                                      </p:tavLst>
                                    </p:anim>
                                    <p:anim calcmode="lin" valueType="num">
                                      <p:cBhvr additive="base">
                                        <p:cTn id="17" dur="500" fill="hold"/>
                                        <p:tgtEl>
                                          <p:spTgt spid="17"/>
                                        </p:tgtEl>
                                        <p:attrNameLst>
                                          <p:attrName>ppt_y</p:attrName>
                                        </p:attrNameLst>
                                      </p:cBhvr>
                                      <p:tavLst>
                                        <p:tav tm="0">
                                          <p:val>
                                            <p:strVal val="1+#ppt_h/2"/>
                                          </p:val>
                                        </p:tav>
                                        <p:tav tm="100000">
                                          <p:val>
                                            <p:strVal val="#ppt_y"/>
                                          </p:val>
                                        </p:tav>
                                      </p:tavLst>
                                    </p:anim>
                                  </p:childTnLst>
                                </p:cTn>
                              </p:par>
                            </p:childTnLst>
                          </p:cTn>
                        </p:par>
                        <p:par>
                          <p:cTn id="18" fill="hold">
                            <p:stCondLst>
                              <p:cond delay="2000"/>
                            </p:stCondLst>
                            <p:childTnLst>
                              <p:par>
                                <p:cTn id="19" presetID="22" presetClass="entr" presetSubtype="4" fill="hold" nodeType="afterEffect">
                                  <p:stCondLst>
                                    <p:cond delay="0"/>
                                  </p:stCondLst>
                                  <p:childTnLst>
                                    <p:set>
                                      <p:cBhvr>
                                        <p:cTn id="20" dur="1" fill="hold">
                                          <p:stCondLst>
                                            <p:cond delay="0"/>
                                          </p:stCondLst>
                                        </p:cTn>
                                        <p:tgtEl>
                                          <p:spTgt spid="29"/>
                                        </p:tgtEl>
                                        <p:attrNameLst>
                                          <p:attrName>style.visibility</p:attrName>
                                        </p:attrNameLst>
                                      </p:cBhvr>
                                      <p:to>
                                        <p:strVal val="visible"/>
                                      </p:to>
                                    </p:set>
                                    <p:animEffect transition="in" filter="wipe(down)">
                                      <p:cBhvr>
                                        <p:cTn id="21" dur="1000"/>
                                        <p:tgtEl>
                                          <p:spTgt spid="29"/>
                                        </p:tgtEl>
                                      </p:cBhvr>
                                    </p:animEffect>
                                  </p:childTnLst>
                                </p:cTn>
                              </p:par>
                              <p:par>
                                <p:cTn id="22" presetID="47" presetClass="entr" presetSubtype="0" fill="hold" grpId="0" nodeType="withEffect">
                                  <p:stCondLst>
                                    <p:cond delay="0"/>
                                  </p:stCondLst>
                                  <p:childTnLst>
                                    <p:set>
                                      <p:cBhvr>
                                        <p:cTn id="23" dur="1" fill="hold">
                                          <p:stCondLst>
                                            <p:cond delay="0"/>
                                          </p:stCondLst>
                                        </p:cTn>
                                        <p:tgtEl>
                                          <p:spTgt spid="20"/>
                                        </p:tgtEl>
                                        <p:attrNameLst>
                                          <p:attrName>style.visibility</p:attrName>
                                        </p:attrNameLst>
                                      </p:cBhvr>
                                      <p:to>
                                        <p:strVal val="visible"/>
                                      </p:to>
                                    </p:set>
                                    <p:animEffect transition="in" filter="fade">
                                      <p:cBhvr>
                                        <p:cTn id="24" dur="1000"/>
                                        <p:tgtEl>
                                          <p:spTgt spid="20"/>
                                        </p:tgtEl>
                                      </p:cBhvr>
                                    </p:animEffect>
                                    <p:anim calcmode="lin" valueType="num">
                                      <p:cBhvr>
                                        <p:cTn id="25" dur="1000" fill="hold"/>
                                        <p:tgtEl>
                                          <p:spTgt spid="20"/>
                                        </p:tgtEl>
                                        <p:attrNameLst>
                                          <p:attrName>ppt_x</p:attrName>
                                        </p:attrNameLst>
                                      </p:cBhvr>
                                      <p:tavLst>
                                        <p:tav tm="0">
                                          <p:val>
                                            <p:strVal val="#ppt_x"/>
                                          </p:val>
                                        </p:tav>
                                        <p:tav tm="100000">
                                          <p:val>
                                            <p:strVal val="#ppt_x"/>
                                          </p:val>
                                        </p:tav>
                                      </p:tavLst>
                                    </p:anim>
                                    <p:anim calcmode="lin" valueType="num">
                                      <p:cBhvr>
                                        <p:cTn id="26" dur="1000" fill="hold"/>
                                        <p:tgtEl>
                                          <p:spTgt spid="20"/>
                                        </p:tgtEl>
                                        <p:attrNameLst>
                                          <p:attrName>ppt_y</p:attrName>
                                        </p:attrNameLst>
                                      </p:cBhvr>
                                      <p:tavLst>
                                        <p:tav tm="0">
                                          <p:val>
                                            <p:strVal val="#ppt_y-.1"/>
                                          </p:val>
                                        </p:tav>
                                        <p:tav tm="100000">
                                          <p:val>
                                            <p:strVal val="#ppt_y"/>
                                          </p:val>
                                        </p:tav>
                                      </p:tavLst>
                                    </p:anim>
                                  </p:childTnLst>
                                </p:cTn>
                              </p:par>
                              <p:par>
                                <p:cTn id="27" presetID="47" presetClass="entr" presetSubtype="0" fill="hold" grpId="0" nodeType="withEffect">
                                  <p:stCondLst>
                                    <p:cond delay="0"/>
                                  </p:stCondLst>
                                  <p:childTnLst>
                                    <p:set>
                                      <p:cBhvr>
                                        <p:cTn id="28" dur="1" fill="hold">
                                          <p:stCondLst>
                                            <p:cond delay="0"/>
                                          </p:stCondLst>
                                        </p:cTn>
                                        <p:tgtEl>
                                          <p:spTgt spid="21"/>
                                        </p:tgtEl>
                                        <p:attrNameLst>
                                          <p:attrName>style.visibility</p:attrName>
                                        </p:attrNameLst>
                                      </p:cBhvr>
                                      <p:to>
                                        <p:strVal val="visible"/>
                                      </p:to>
                                    </p:set>
                                    <p:animEffect transition="in" filter="fade">
                                      <p:cBhvr>
                                        <p:cTn id="29" dur="1000"/>
                                        <p:tgtEl>
                                          <p:spTgt spid="21"/>
                                        </p:tgtEl>
                                      </p:cBhvr>
                                    </p:animEffect>
                                    <p:anim calcmode="lin" valueType="num">
                                      <p:cBhvr>
                                        <p:cTn id="30" dur="1000" fill="hold"/>
                                        <p:tgtEl>
                                          <p:spTgt spid="21"/>
                                        </p:tgtEl>
                                        <p:attrNameLst>
                                          <p:attrName>ppt_x</p:attrName>
                                        </p:attrNameLst>
                                      </p:cBhvr>
                                      <p:tavLst>
                                        <p:tav tm="0">
                                          <p:val>
                                            <p:strVal val="#ppt_x"/>
                                          </p:val>
                                        </p:tav>
                                        <p:tav tm="100000">
                                          <p:val>
                                            <p:strVal val="#ppt_x"/>
                                          </p:val>
                                        </p:tav>
                                      </p:tavLst>
                                    </p:anim>
                                    <p:anim calcmode="lin" valueType="num">
                                      <p:cBhvr>
                                        <p:cTn id="31"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 name="student_desk">
            <a:extLst>
              <a:ext uri="{FF2B5EF4-FFF2-40B4-BE49-F238E27FC236}">
                <a16:creationId xmlns:a16="http://schemas.microsoft.com/office/drawing/2014/main" id="{C83ABD6C-ACBD-104D-A44D-86FE957C2F5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7772248" y="3549123"/>
            <a:ext cx="2642257" cy="2267535"/>
          </a:xfrm>
          <a:prstGeom prst="rect">
            <a:avLst/>
          </a:prstGeom>
        </p:spPr>
      </p:pic>
      <p:pic>
        <p:nvPicPr>
          <p:cNvPr id="26" name="girl_back_chair">
            <a:extLst>
              <a:ext uri="{FF2B5EF4-FFF2-40B4-BE49-F238E27FC236}">
                <a16:creationId xmlns:a16="http://schemas.microsoft.com/office/drawing/2014/main" id="{14828279-21A0-2E41-BDD1-81249FD5C8D8}"/>
              </a:ext>
            </a:extLst>
          </p:cNvPr>
          <p:cNvPicPr>
            <a:picLocks noChangeAspect="1"/>
          </p:cNvPicPr>
          <p:nvPr/>
        </p:nvPicPr>
        <p:blipFill>
          <a:blip r:embed="rId4" cstate="print">
            <a:extLst>
              <a:ext uri="{BEBA8EAE-BF5A-486C-A8C5-ECC9F3942E4B}">
                <a14:imgProps xmlns:a14="http://schemas.microsoft.com/office/drawing/2010/main">
                  <a14:imgLayer r:embed="rId5">
                    <a14:imgEffect>
                      <a14:saturation sat="33000"/>
                    </a14:imgEffect>
                  </a14:imgLayer>
                </a14:imgProps>
              </a:ext>
              <a:ext uri="{28A0092B-C50C-407E-A947-70E740481C1C}">
                <a14:useLocalDpi xmlns:a14="http://schemas.microsoft.com/office/drawing/2010/main" val="0"/>
              </a:ext>
            </a:extLst>
          </a:blip>
          <a:stretch>
            <a:fillRect/>
          </a:stretch>
        </p:blipFill>
        <p:spPr>
          <a:xfrm flipH="1">
            <a:off x="7393387" y="2707336"/>
            <a:ext cx="1106424" cy="1984002"/>
          </a:xfrm>
          <a:prstGeom prst="rect">
            <a:avLst/>
          </a:prstGeom>
        </p:spPr>
      </p:pic>
      <p:pic>
        <p:nvPicPr>
          <p:cNvPr id="42" name="student_desk">
            <a:extLst>
              <a:ext uri="{FF2B5EF4-FFF2-40B4-BE49-F238E27FC236}">
                <a16:creationId xmlns:a16="http://schemas.microsoft.com/office/drawing/2014/main" id="{D4BB5FAE-4EA7-FC42-8179-9C19AB9B777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6986195" y="4033602"/>
            <a:ext cx="2642257" cy="2267535"/>
          </a:xfrm>
          <a:prstGeom prst="rect">
            <a:avLst/>
          </a:prstGeom>
        </p:spPr>
      </p:pic>
      <p:pic>
        <p:nvPicPr>
          <p:cNvPr id="31" name="metal_chair_front">
            <a:extLst>
              <a:ext uri="{FF2B5EF4-FFF2-40B4-BE49-F238E27FC236}">
                <a16:creationId xmlns:a16="http://schemas.microsoft.com/office/drawing/2014/main" id="{77CAC1D3-D544-EA4C-825A-436F973AAF47}"/>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722137" y="2916155"/>
            <a:ext cx="1252813" cy="1431785"/>
          </a:xfrm>
          <a:prstGeom prst="rect">
            <a:avLst/>
          </a:prstGeom>
        </p:spPr>
      </p:pic>
      <p:pic>
        <p:nvPicPr>
          <p:cNvPr id="30" name="female_student_front">
            <a:extLst>
              <a:ext uri="{FF2B5EF4-FFF2-40B4-BE49-F238E27FC236}">
                <a16:creationId xmlns:a16="http://schemas.microsoft.com/office/drawing/2014/main" id="{F7B80D8B-A159-6044-88F5-088463621ED7}"/>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304665" y="2813991"/>
            <a:ext cx="792681" cy="1868900"/>
          </a:xfrm>
          <a:prstGeom prst="rect">
            <a:avLst/>
          </a:prstGeom>
        </p:spPr>
      </p:pic>
      <p:pic>
        <p:nvPicPr>
          <p:cNvPr id="21" name="girl_back_chair"/>
          <p:cNvPicPr>
            <a:picLocks noChangeAspect="1"/>
          </p:cNvPicPr>
          <p:nvPr/>
        </p:nvPicPr>
        <p:blipFill>
          <a:blip r:embed="rId4" cstate="print">
            <a:extLst>
              <a:ext uri="{BEBA8EAE-BF5A-486C-A8C5-ECC9F3942E4B}">
                <a14:imgProps xmlns:a14="http://schemas.microsoft.com/office/drawing/2010/main">
                  <a14:imgLayer r:embed="rId5">
                    <a14:imgEffect>
                      <a14:saturation sat="33000"/>
                    </a14:imgEffect>
                  </a14:imgLayer>
                </a14:imgProps>
              </a:ext>
              <a:ext uri="{28A0092B-C50C-407E-A947-70E740481C1C}">
                <a14:useLocalDpi xmlns:a14="http://schemas.microsoft.com/office/drawing/2010/main" val="0"/>
              </a:ext>
            </a:extLst>
          </a:blip>
          <a:stretch>
            <a:fillRect/>
          </a:stretch>
        </p:blipFill>
        <p:spPr>
          <a:xfrm flipH="1">
            <a:off x="425580" y="2813991"/>
            <a:ext cx="1106424" cy="1984002"/>
          </a:xfrm>
          <a:prstGeom prst="rect">
            <a:avLst/>
          </a:prstGeom>
        </p:spPr>
      </p:pic>
      <p:pic>
        <p:nvPicPr>
          <p:cNvPr id="28" name="student_desk">
            <a:extLst>
              <a:ext uri="{FF2B5EF4-FFF2-40B4-BE49-F238E27FC236}">
                <a16:creationId xmlns:a16="http://schemas.microsoft.com/office/drawing/2014/main" id="{B6435279-80DD-2547-B2EC-A74963A04B3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3211052" y="4223636"/>
            <a:ext cx="2642257" cy="2267535"/>
          </a:xfrm>
          <a:prstGeom prst="rect">
            <a:avLst/>
          </a:prstGeom>
        </p:spPr>
      </p:pic>
      <p:pic>
        <p:nvPicPr>
          <p:cNvPr id="38" name="whiteboard"/>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flipH="1">
            <a:off x="3020932" y="814681"/>
            <a:ext cx="3399476" cy="3785310"/>
          </a:xfrm>
          <a:prstGeom prst="rect">
            <a:avLst/>
          </a:prstGeom>
        </p:spPr>
      </p:pic>
      <p:sp>
        <p:nvSpPr>
          <p:cNvPr id="19" name="TextBox 18"/>
          <p:cNvSpPr txBox="1"/>
          <p:nvPr/>
        </p:nvSpPr>
        <p:spPr>
          <a:xfrm>
            <a:off x="1926804" y="2126988"/>
            <a:ext cx="5382980" cy="1077218"/>
          </a:xfrm>
          <a:prstGeom prst="rect">
            <a:avLst/>
          </a:prstGeom>
          <a:noFill/>
          <a:scene3d>
            <a:camera prst="isometricOffAxis2Left">
              <a:rot lat="2100000" lon="2700000" rev="0"/>
            </a:camera>
            <a:lightRig rig="threePt" dir="t"/>
          </a:scene3d>
        </p:spPr>
        <p:txBody>
          <a:bodyPr wrap="square" rtlCol="0">
            <a:spAutoFit/>
          </a:bodyPr>
          <a:lstStyle/>
          <a:p>
            <a:pPr algn="ctr"/>
            <a:r>
              <a:rPr lang="en-US" sz="4400" b="1" dirty="0">
                <a:solidFill>
                  <a:srgbClr val="FF0000"/>
                </a:solidFill>
              </a:rPr>
              <a:t>Designated ELD</a:t>
            </a:r>
            <a:endParaRPr lang="en-US" sz="4000" b="1" dirty="0">
              <a:solidFill>
                <a:srgbClr val="FF0000"/>
              </a:solidFill>
            </a:endParaRPr>
          </a:p>
          <a:p>
            <a:pPr algn="ctr"/>
            <a:endParaRPr lang="en-US" sz="2000" dirty="0">
              <a:solidFill>
                <a:srgbClr val="FF0000"/>
              </a:solidFill>
            </a:endParaRPr>
          </a:p>
        </p:txBody>
      </p:sp>
      <p:pic>
        <p:nvPicPr>
          <p:cNvPr id="53" name="woman_point"/>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909763" y="1184208"/>
            <a:ext cx="2135040" cy="3307562"/>
          </a:xfrm>
          <a:prstGeom prst="rect">
            <a:avLst/>
          </a:prstGeom>
        </p:spPr>
      </p:pic>
      <p:pic>
        <p:nvPicPr>
          <p:cNvPr id="6" name="student_desk"/>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803225" y="3574252"/>
            <a:ext cx="2642257" cy="2267535"/>
          </a:xfrm>
          <a:prstGeom prst="rect">
            <a:avLst/>
          </a:prstGeom>
        </p:spPr>
      </p:pic>
      <p:pic>
        <p:nvPicPr>
          <p:cNvPr id="14" name="boy_raise_arm_back_chai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flipH="1">
            <a:off x="3146756" y="3865497"/>
            <a:ext cx="1246921" cy="2404641"/>
          </a:xfrm>
          <a:prstGeom prst="rect">
            <a:avLst/>
          </a:prstGeom>
        </p:spPr>
      </p:pic>
      <p:pic>
        <p:nvPicPr>
          <p:cNvPr id="15" name="student_desk"/>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46721" y="4061623"/>
            <a:ext cx="2642257" cy="2267535"/>
          </a:xfrm>
          <a:prstGeom prst="rect">
            <a:avLst/>
          </a:prstGeom>
        </p:spPr>
      </p:pic>
      <p:pic>
        <p:nvPicPr>
          <p:cNvPr id="18" name="boy_raise_arm_back_chai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flipH="1">
            <a:off x="-46412" y="3765317"/>
            <a:ext cx="1256467" cy="2309923"/>
          </a:xfrm>
          <a:prstGeom prst="rect">
            <a:avLst/>
          </a:prstGeom>
        </p:spPr>
      </p:pic>
      <p:pic>
        <p:nvPicPr>
          <p:cNvPr id="17" name="blue_book"/>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1586264" y="3875733"/>
            <a:ext cx="798013" cy="622463"/>
          </a:xfrm>
          <a:prstGeom prst="rect">
            <a:avLst/>
          </a:prstGeom>
        </p:spPr>
      </p:pic>
      <p:pic>
        <p:nvPicPr>
          <p:cNvPr id="22" name="blue_book"/>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917670" y="4380107"/>
            <a:ext cx="798013" cy="622463"/>
          </a:xfrm>
          <a:prstGeom prst="rect">
            <a:avLst/>
          </a:prstGeom>
        </p:spPr>
      </p:pic>
      <p:pic>
        <p:nvPicPr>
          <p:cNvPr id="25" name="blue_book">
            <a:extLst>
              <a:ext uri="{FF2B5EF4-FFF2-40B4-BE49-F238E27FC236}">
                <a16:creationId xmlns:a16="http://schemas.microsoft.com/office/drawing/2014/main" id="{4238E268-20E1-E84F-A3CE-DE9BA8FAD0CA}"/>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4004897" y="4534867"/>
            <a:ext cx="798013" cy="622463"/>
          </a:xfrm>
          <a:prstGeom prst="rect">
            <a:avLst/>
          </a:prstGeom>
        </p:spPr>
      </p:pic>
      <p:pic>
        <p:nvPicPr>
          <p:cNvPr id="27" name="girl_back_chair_raise_hand">
            <a:extLst>
              <a:ext uri="{FF2B5EF4-FFF2-40B4-BE49-F238E27FC236}">
                <a16:creationId xmlns:a16="http://schemas.microsoft.com/office/drawing/2014/main" id="{667381A1-9D83-3B42-83FB-0829358DFE81}"/>
              </a:ext>
            </a:extLst>
          </p:cNvPr>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1889924" y="4109321"/>
            <a:ext cx="1196057" cy="2116099"/>
          </a:xfrm>
          <a:prstGeom prst="rect">
            <a:avLst/>
          </a:prstGeom>
        </p:spPr>
      </p:pic>
      <p:pic>
        <p:nvPicPr>
          <p:cNvPr id="29" name="girl_back_chair">
            <a:extLst>
              <a:ext uri="{FF2B5EF4-FFF2-40B4-BE49-F238E27FC236}">
                <a16:creationId xmlns:a16="http://schemas.microsoft.com/office/drawing/2014/main" id="{13AE7379-5FCC-9A42-B1A3-F285D9C64A26}"/>
              </a:ext>
            </a:extLst>
          </p:cNvPr>
          <p:cNvPicPr>
            <a:picLocks noChangeAspect="1"/>
          </p:cNvPicPr>
          <p:nvPr/>
        </p:nvPicPr>
        <p:blipFill>
          <a:blip r:embed="rId14" cstate="print">
            <a:extLst>
              <a:ext uri="{BEBA8EAE-BF5A-486C-A8C5-ECC9F3942E4B}">
                <a14:imgProps xmlns:a14="http://schemas.microsoft.com/office/drawing/2010/main">
                  <a14:imgLayer r:embed="rId15">
                    <a14:imgEffect>
                      <a14:saturation sat="33000"/>
                    </a14:imgEffect>
                  </a14:imgLayer>
                </a14:imgProps>
              </a:ext>
              <a:ext uri="{28A0092B-C50C-407E-A947-70E740481C1C}">
                <a14:useLocalDpi xmlns:a14="http://schemas.microsoft.com/office/drawing/2010/main" val="0"/>
              </a:ext>
            </a:extLst>
          </a:blip>
          <a:stretch>
            <a:fillRect/>
          </a:stretch>
        </p:blipFill>
        <p:spPr>
          <a:xfrm>
            <a:off x="4798354" y="4265523"/>
            <a:ext cx="1317972" cy="2141707"/>
          </a:xfrm>
          <a:prstGeom prst="rect">
            <a:avLst/>
          </a:prstGeom>
        </p:spPr>
      </p:pic>
      <p:pic>
        <p:nvPicPr>
          <p:cNvPr id="32" name="whiteboard">
            <a:extLst>
              <a:ext uri="{FF2B5EF4-FFF2-40B4-BE49-F238E27FC236}">
                <a16:creationId xmlns:a16="http://schemas.microsoft.com/office/drawing/2014/main" id="{3AC97E3B-3A56-E047-8B0D-3DB55C9E4C99}"/>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flipH="1">
            <a:off x="8653719" y="857541"/>
            <a:ext cx="3399476" cy="3785310"/>
          </a:xfrm>
          <a:prstGeom prst="rect">
            <a:avLst/>
          </a:prstGeom>
        </p:spPr>
      </p:pic>
      <p:sp>
        <p:nvSpPr>
          <p:cNvPr id="33" name="TextBox 32">
            <a:extLst>
              <a:ext uri="{FF2B5EF4-FFF2-40B4-BE49-F238E27FC236}">
                <a16:creationId xmlns:a16="http://schemas.microsoft.com/office/drawing/2014/main" id="{E298E64C-4431-D94E-BD86-47AF042EE138}"/>
              </a:ext>
            </a:extLst>
          </p:cNvPr>
          <p:cNvSpPr txBox="1"/>
          <p:nvPr/>
        </p:nvSpPr>
        <p:spPr>
          <a:xfrm>
            <a:off x="7735180" y="2299380"/>
            <a:ext cx="5382980" cy="1077218"/>
          </a:xfrm>
          <a:prstGeom prst="rect">
            <a:avLst/>
          </a:prstGeom>
          <a:noFill/>
          <a:scene3d>
            <a:camera prst="isometricOffAxis2Left">
              <a:rot lat="2100000" lon="2700000" rev="0"/>
            </a:camera>
            <a:lightRig rig="threePt" dir="t"/>
          </a:scene3d>
        </p:spPr>
        <p:txBody>
          <a:bodyPr wrap="square" rtlCol="0">
            <a:spAutoFit/>
          </a:bodyPr>
          <a:lstStyle/>
          <a:p>
            <a:pPr algn="ctr"/>
            <a:r>
              <a:rPr lang="en-US" sz="4400" b="1" dirty="0">
                <a:solidFill>
                  <a:srgbClr val="FF0000"/>
                </a:solidFill>
              </a:rPr>
              <a:t>MELD or ALD</a:t>
            </a:r>
            <a:endParaRPr lang="en-US" sz="4000" b="1" dirty="0">
              <a:solidFill>
                <a:srgbClr val="FF0000"/>
              </a:solidFill>
            </a:endParaRPr>
          </a:p>
          <a:p>
            <a:pPr algn="ctr"/>
            <a:endParaRPr lang="en-US" sz="2000" dirty="0">
              <a:solidFill>
                <a:srgbClr val="FF0000"/>
              </a:solidFill>
            </a:endParaRPr>
          </a:p>
        </p:txBody>
      </p:sp>
      <p:pic>
        <p:nvPicPr>
          <p:cNvPr id="36" name="boy_raise_arm_back_chair">
            <a:extLst>
              <a:ext uri="{FF2B5EF4-FFF2-40B4-BE49-F238E27FC236}">
                <a16:creationId xmlns:a16="http://schemas.microsoft.com/office/drawing/2014/main" id="{C9F387BB-90F6-2E4A-8F4B-0F0CB2A8BE62}"/>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flipH="1">
            <a:off x="7199258" y="3915497"/>
            <a:ext cx="1256467" cy="2309923"/>
          </a:xfrm>
          <a:prstGeom prst="rect">
            <a:avLst/>
          </a:prstGeom>
        </p:spPr>
      </p:pic>
      <p:pic>
        <p:nvPicPr>
          <p:cNvPr id="39" name="girl_back_chair_raise_hand">
            <a:extLst>
              <a:ext uri="{FF2B5EF4-FFF2-40B4-BE49-F238E27FC236}">
                <a16:creationId xmlns:a16="http://schemas.microsoft.com/office/drawing/2014/main" id="{8E27BDDC-3175-A24B-B6DE-D82B105D240A}"/>
              </a:ext>
            </a:extLst>
          </p:cNvPr>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8543896" y="4299353"/>
            <a:ext cx="1196057" cy="2116099"/>
          </a:xfrm>
          <a:prstGeom prst="rect">
            <a:avLst/>
          </a:prstGeom>
        </p:spPr>
      </p:pic>
      <p:pic>
        <p:nvPicPr>
          <p:cNvPr id="40" name="girl_back_chair">
            <a:extLst>
              <a:ext uri="{FF2B5EF4-FFF2-40B4-BE49-F238E27FC236}">
                <a16:creationId xmlns:a16="http://schemas.microsoft.com/office/drawing/2014/main" id="{E8C7A362-D94B-9541-B949-C2AE3CCEB033}"/>
              </a:ext>
            </a:extLst>
          </p:cNvPr>
          <p:cNvPicPr>
            <a:picLocks noChangeAspect="1"/>
          </p:cNvPicPr>
          <p:nvPr/>
        </p:nvPicPr>
        <p:blipFill>
          <a:blip r:embed="rId14" cstate="print">
            <a:extLst>
              <a:ext uri="{BEBA8EAE-BF5A-486C-A8C5-ECC9F3942E4B}">
                <a14:imgProps xmlns:a14="http://schemas.microsoft.com/office/drawing/2010/main">
                  <a14:imgLayer r:embed="rId15">
                    <a14:imgEffect>
                      <a14:saturation sat="33000"/>
                    </a14:imgEffect>
                  </a14:imgLayer>
                </a14:imgProps>
              </a:ext>
              <a:ext uri="{28A0092B-C50C-407E-A947-70E740481C1C}">
                <a14:useLocalDpi xmlns:a14="http://schemas.microsoft.com/office/drawing/2010/main" val="0"/>
              </a:ext>
            </a:extLst>
          </a:blip>
          <a:stretch>
            <a:fillRect/>
          </a:stretch>
        </p:blipFill>
        <p:spPr>
          <a:xfrm>
            <a:off x="9372413" y="3879332"/>
            <a:ext cx="1317972" cy="2141707"/>
          </a:xfrm>
          <a:prstGeom prst="rect">
            <a:avLst/>
          </a:prstGeom>
        </p:spPr>
      </p:pic>
      <p:cxnSp>
        <p:nvCxnSpPr>
          <p:cNvPr id="3" name="Straight Connector 2">
            <a:extLst>
              <a:ext uri="{FF2B5EF4-FFF2-40B4-BE49-F238E27FC236}">
                <a16:creationId xmlns:a16="http://schemas.microsoft.com/office/drawing/2014/main" id="{3BCB28DC-1F9D-D541-A510-A586FB79401D}"/>
              </a:ext>
            </a:extLst>
          </p:cNvPr>
          <p:cNvCxnSpPr>
            <a:cxnSpLocks/>
          </p:cNvCxnSpPr>
          <p:nvPr/>
        </p:nvCxnSpPr>
        <p:spPr>
          <a:xfrm>
            <a:off x="6503196" y="446174"/>
            <a:ext cx="39604" cy="5969278"/>
          </a:xfrm>
          <a:prstGeom prst="line">
            <a:avLst/>
          </a:prstGeom>
          <a:ln w="76200"/>
        </p:spPr>
        <p:style>
          <a:lnRef idx="1">
            <a:schemeClr val="accent1"/>
          </a:lnRef>
          <a:fillRef idx="0">
            <a:schemeClr val="accent1"/>
          </a:fillRef>
          <a:effectRef idx="0">
            <a:schemeClr val="accent1"/>
          </a:effectRef>
          <a:fontRef idx="minor">
            <a:schemeClr val="tx1"/>
          </a:fontRef>
        </p:style>
      </p:cxnSp>
      <p:pic>
        <p:nvPicPr>
          <p:cNvPr id="43" name="man_present">
            <a:extLst>
              <a:ext uri="{FF2B5EF4-FFF2-40B4-BE49-F238E27FC236}">
                <a16:creationId xmlns:a16="http://schemas.microsoft.com/office/drawing/2014/main" id="{D57C8B3D-3716-9B4F-A007-60FED300EBD5}"/>
              </a:ext>
            </a:extLst>
          </p:cNvPr>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7586516" y="1329069"/>
            <a:ext cx="2041936" cy="3008411"/>
          </a:xfrm>
          <a:prstGeom prst="rect">
            <a:avLst/>
          </a:prstGeom>
        </p:spPr>
      </p:pic>
      <p:pic>
        <p:nvPicPr>
          <p:cNvPr id="44" name="green_book">
            <a:extLst>
              <a:ext uri="{FF2B5EF4-FFF2-40B4-BE49-F238E27FC236}">
                <a16:creationId xmlns:a16="http://schemas.microsoft.com/office/drawing/2014/main" id="{E5ADC8D7-1791-4C44-9218-DFFEDA023F2F}"/>
              </a:ext>
            </a:extLst>
          </p:cNvPr>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8021243" y="3860448"/>
            <a:ext cx="1262999" cy="985160"/>
          </a:xfrm>
          <a:prstGeom prst="rect">
            <a:avLst/>
          </a:prstGeom>
        </p:spPr>
      </p:pic>
      <p:sp>
        <p:nvSpPr>
          <p:cNvPr id="63" name="TextBox 62"/>
          <p:cNvSpPr txBox="1"/>
          <p:nvPr/>
        </p:nvSpPr>
        <p:spPr>
          <a:xfrm>
            <a:off x="639865" y="92231"/>
            <a:ext cx="10952922" cy="738664"/>
          </a:xfrm>
          <a:prstGeom prst="rect">
            <a:avLst/>
          </a:prstGeom>
          <a:solidFill>
            <a:schemeClr val="accent2">
              <a:lumMod val="60000"/>
              <a:lumOff val="40000"/>
            </a:schemeClr>
          </a:solidFill>
        </p:spPr>
        <p:txBody>
          <a:bodyPr wrap="square" rtlCol="0">
            <a:spAutoFit/>
          </a:bodyPr>
          <a:lstStyle/>
          <a:p>
            <a:r>
              <a:rPr lang="en-US" altLang="en-US" sz="2100" dirty="0">
                <a:cs typeface="Times" pitchFamily="2" charset="0"/>
              </a:rPr>
              <a:t>Classrooms that are organized heterogeneously will require teaming at the grade level for the delivery of daily differentiated dELD to maximize the instructional time for both ELs and non ELs.</a:t>
            </a:r>
            <a:endParaRPr lang="en-US" sz="2100" dirty="0">
              <a:solidFill>
                <a:schemeClr val="accent1">
                  <a:lumMod val="50000"/>
                </a:schemeClr>
              </a:solidFill>
            </a:endParaRPr>
          </a:p>
        </p:txBody>
      </p:sp>
      <p:sp>
        <p:nvSpPr>
          <p:cNvPr id="2" name="TextBox 1">
            <a:extLst>
              <a:ext uri="{FF2B5EF4-FFF2-40B4-BE49-F238E27FC236}">
                <a16:creationId xmlns:a16="http://schemas.microsoft.com/office/drawing/2014/main" id="{AFA1C635-8E6E-4244-BDBA-33780BC17131}"/>
              </a:ext>
            </a:extLst>
          </p:cNvPr>
          <p:cNvSpPr txBox="1"/>
          <p:nvPr/>
        </p:nvSpPr>
        <p:spPr>
          <a:xfrm>
            <a:off x="425581" y="5989747"/>
            <a:ext cx="5336273" cy="369332"/>
          </a:xfrm>
          <a:prstGeom prst="rect">
            <a:avLst/>
          </a:prstGeom>
          <a:solidFill>
            <a:schemeClr val="accent2">
              <a:lumMod val="20000"/>
              <a:lumOff val="80000"/>
            </a:schemeClr>
          </a:solidFill>
        </p:spPr>
        <p:txBody>
          <a:bodyPr wrap="square" rtlCol="0">
            <a:spAutoFit/>
          </a:bodyPr>
          <a:lstStyle/>
          <a:p>
            <a:pPr algn="ctr"/>
            <a:r>
              <a:rPr lang="en-US" b="1" dirty="0"/>
              <a:t>English Learners</a:t>
            </a:r>
          </a:p>
        </p:txBody>
      </p:sp>
      <p:sp>
        <p:nvSpPr>
          <p:cNvPr id="34" name="TextBox 33">
            <a:extLst>
              <a:ext uri="{FF2B5EF4-FFF2-40B4-BE49-F238E27FC236}">
                <a16:creationId xmlns:a16="http://schemas.microsoft.com/office/drawing/2014/main" id="{59C46AD0-CBF9-9141-B3A2-7D54C0B5D138}"/>
              </a:ext>
            </a:extLst>
          </p:cNvPr>
          <p:cNvSpPr txBox="1"/>
          <p:nvPr/>
        </p:nvSpPr>
        <p:spPr>
          <a:xfrm>
            <a:off x="6712286" y="5991132"/>
            <a:ext cx="5267371" cy="338554"/>
          </a:xfrm>
          <a:prstGeom prst="rect">
            <a:avLst/>
          </a:prstGeom>
          <a:solidFill>
            <a:schemeClr val="accent2">
              <a:lumMod val="20000"/>
              <a:lumOff val="80000"/>
            </a:schemeClr>
          </a:solidFill>
        </p:spPr>
        <p:txBody>
          <a:bodyPr wrap="square" rtlCol="0">
            <a:spAutoFit/>
          </a:bodyPr>
          <a:lstStyle/>
          <a:p>
            <a:pPr algn="ctr"/>
            <a:r>
              <a:rPr lang="en-US" sz="1600" b="1" dirty="0">
                <a:latin typeface="Helvetica" charset="0"/>
              </a:rPr>
              <a:t>EOs and IFEPs (including PSELs/ SELs), RFEPs</a:t>
            </a:r>
            <a:endParaRPr lang="en-US" sz="1600" b="1" dirty="0"/>
          </a:p>
        </p:txBody>
      </p:sp>
    </p:spTree>
    <p:extLst>
      <p:ext uri="{BB962C8B-B14F-4D97-AF65-F5344CB8AC3E}">
        <p14:creationId xmlns:p14="http://schemas.microsoft.com/office/powerpoint/2010/main" val="257264678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6" name="Group 355">
            <a:extLst>
              <a:ext uri="{FF2B5EF4-FFF2-40B4-BE49-F238E27FC236}">
                <a16:creationId xmlns:a16="http://schemas.microsoft.com/office/drawing/2014/main" id="{62446131-4C36-4740-B55C-2DF7E6CF7EB9}"/>
              </a:ext>
            </a:extLst>
          </p:cNvPr>
          <p:cNvGrpSpPr/>
          <p:nvPr/>
        </p:nvGrpSpPr>
        <p:grpSpPr>
          <a:xfrm>
            <a:off x="1832972" y="758584"/>
            <a:ext cx="8449865" cy="4323567"/>
            <a:chOff x="415132" y="-957806"/>
            <a:chExt cx="11266487" cy="5764757"/>
          </a:xfrm>
        </p:grpSpPr>
        <p:sp>
          <p:nvSpPr>
            <p:cNvPr id="358" name="Rectangle 7">
              <a:extLst>
                <a:ext uri="{FF2B5EF4-FFF2-40B4-BE49-F238E27FC236}">
                  <a16:creationId xmlns:a16="http://schemas.microsoft.com/office/drawing/2014/main" id="{BEA59E38-2188-42D4-84F4-EAF71B739E3C}"/>
                </a:ext>
              </a:extLst>
            </p:cNvPr>
            <p:cNvSpPr>
              <a:spLocks noChangeArrowheads="1"/>
            </p:cNvSpPr>
            <p:nvPr/>
          </p:nvSpPr>
          <p:spPr bwMode="auto">
            <a:xfrm>
              <a:off x="840509" y="-772613"/>
              <a:ext cx="10418618" cy="4975158"/>
            </a:xfrm>
            <a:prstGeom prst="rect">
              <a:avLst/>
            </a:prstGeom>
            <a:solidFill>
              <a:srgbClr val="38364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normAutofit/>
            </a:bodyPr>
            <a:lstStyle/>
            <a:p>
              <a:endParaRPr lang="en-ID" sz="1350" dirty="0"/>
            </a:p>
          </p:txBody>
        </p:sp>
        <p:sp>
          <p:nvSpPr>
            <p:cNvPr id="360" name="Rectangle 9">
              <a:extLst>
                <a:ext uri="{FF2B5EF4-FFF2-40B4-BE49-F238E27FC236}">
                  <a16:creationId xmlns:a16="http://schemas.microsoft.com/office/drawing/2014/main" id="{799A863E-BE7A-4E35-BC77-74406D94E5B0}"/>
                </a:ext>
              </a:extLst>
            </p:cNvPr>
            <p:cNvSpPr>
              <a:spLocks noChangeArrowheads="1"/>
            </p:cNvSpPr>
            <p:nvPr/>
          </p:nvSpPr>
          <p:spPr bwMode="auto">
            <a:xfrm>
              <a:off x="942037" y="-633715"/>
              <a:ext cx="10215562" cy="4760487"/>
            </a:xfrm>
            <a:prstGeom prst="rect">
              <a:avLst/>
            </a:prstGeom>
            <a:solidFill>
              <a:srgbClr val="43414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normAutofit/>
            </a:bodyPr>
            <a:lstStyle/>
            <a:p>
              <a:endParaRPr lang="en-ID" sz="1350" dirty="0"/>
            </a:p>
          </p:txBody>
        </p:sp>
        <p:sp>
          <p:nvSpPr>
            <p:cNvPr id="361" name="Freeform 11">
              <a:extLst>
                <a:ext uri="{FF2B5EF4-FFF2-40B4-BE49-F238E27FC236}">
                  <a16:creationId xmlns:a16="http://schemas.microsoft.com/office/drawing/2014/main" id="{D03D602A-5361-4BD2-A7F1-A0FC5BA74781}"/>
                </a:ext>
              </a:extLst>
            </p:cNvPr>
            <p:cNvSpPr>
              <a:spLocks noEditPoints="1"/>
            </p:cNvSpPr>
            <p:nvPr/>
          </p:nvSpPr>
          <p:spPr bwMode="auto">
            <a:xfrm>
              <a:off x="615157" y="-957806"/>
              <a:ext cx="10866438" cy="5334545"/>
            </a:xfrm>
            <a:custGeom>
              <a:avLst/>
              <a:gdLst>
                <a:gd name="T0" fmla="*/ 0 w 6845"/>
                <a:gd name="T1" fmla="*/ 0 h 3595"/>
                <a:gd name="T2" fmla="*/ 6845 w 6845"/>
                <a:gd name="T3" fmla="*/ 0 h 3595"/>
                <a:gd name="T4" fmla="*/ 6845 w 6845"/>
                <a:gd name="T5" fmla="*/ 3595 h 3595"/>
                <a:gd name="T6" fmla="*/ 0 w 6845"/>
                <a:gd name="T7" fmla="*/ 3595 h 3595"/>
                <a:gd name="T8" fmla="*/ 0 w 6845"/>
                <a:gd name="T9" fmla="*/ 0 h 3595"/>
                <a:gd name="T10" fmla="*/ 145 w 6845"/>
                <a:gd name="T11" fmla="*/ 3449 h 3595"/>
                <a:gd name="T12" fmla="*/ 6700 w 6845"/>
                <a:gd name="T13" fmla="*/ 3449 h 3595"/>
                <a:gd name="T14" fmla="*/ 6700 w 6845"/>
                <a:gd name="T15" fmla="*/ 146 h 3595"/>
                <a:gd name="T16" fmla="*/ 145 w 6845"/>
                <a:gd name="T17" fmla="*/ 146 h 3595"/>
                <a:gd name="T18" fmla="*/ 145 w 6845"/>
                <a:gd name="T19" fmla="*/ 3449 h 35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845" h="3595">
                  <a:moveTo>
                    <a:pt x="0" y="0"/>
                  </a:moveTo>
                  <a:lnTo>
                    <a:pt x="6845" y="0"/>
                  </a:lnTo>
                  <a:lnTo>
                    <a:pt x="6845" y="3595"/>
                  </a:lnTo>
                  <a:lnTo>
                    <a:pt x="0" y="3595"/>
                  </a:lnTo>
                  <a:lnTo>
                    <a:pt x="0" y="0"/>
                  </a:lnTo>
                  <a:close/>
                  <a:moveTo>
                    <a:pt x="145" y="3449"/>
                  </a:moveTo>
                  <a:lnTo>
                    <a:pt x="6700" y="3449"/>
                  </a:lnTo>
                  <a:lnTo>
                    <a:pt x="6700" y="146"/>
                  </a:lnTo>
                  <a:lnTo>
                    <a:pt x="145" y="146"/>
                  </a:lnTo>
                  <a:lnTo>
                    <a:pt x="145" y="3449"/>
                  </a:lnTo>
                  <a:close/>
                </a:path>
              </a:pathLst>
            </a:custGeom>
            <a:solidFill>
              <a:schemeClr val="bg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a:bodyPr>
            <a:lstStyle/>
            <a:p>
              <a:endParaRPr lang="en-ID" sz="1350" dirty="0"/>
            </a:p>
          </p:txBody>
        </p:sp>
        <p:sp>
          <p:nvSpPr>
            <p:cNvPr id="363" name="Rectangle 15">
              <a:extLst>
                <a:ext uri="{FF2B5EF4-FFF2-40B4-BE49-F238E27FC236}">
                  <a16:creationId xmlns:a16="http://schemas.microsoft.com/office/drawing/2014/main" id="{A8587B09-5FBE-4219-8FAE-E4107E7AA6E7}"/>
                </a:ext>
              </a:extLst>
            </p:cNvPr>
            <p:cNvSpPr>
              <a:spLocks noChangeArrowheads="1"/>
            </p:cNvSpPr>
            <p:nvPr/>
          </p:nvSpPr>
          <p:spPr bwMode="auto">
            <a:xfrm>
              <a:off x="415132" y="4365625"/>
              <a:ext cx="11266487" cy="441325"/>
            </a:xfrm>
            <a:prstGeom prst="rect">
              <a:avLst/>
            </a:prstGeom>
            <a:solidFill>
              <a:schemeClr val="bg1">
                <a:lumMod val="6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normAutofit/>
            </a:bodyPr>
            <a:lstStyle/>
            <a:p>
              <a:endParaRPr lang="en-ID" sz="1350" dirty="0"/>
            </a:p>
          </p:txBody>
        </p:sp>
        <p:sp>
          <p:nvSpPr>
            <p:cNvPr id="365" name="Rectangle 16">
              <a:extLst>
                <a:ext uri="{FF2B5EF4-FFF2-40B4-BE49-F238E27FC236}">
                  <a16:creationId xmlns:a16="http://schemas.microsoft.com/office/drawing/2014/main" id="{EFBF84F2-2DE7-414A-8D30-8E80FBF0EF94}"/>
                </a:ext>
              </a:extLst>
            </p:cNvPr>
            <p:cNvSpPr>
              <a:spLocks noChangeArrowheads="1"/>
            </p:cNvSpPr>
            <p:nvPr/>
          </p:nvSpPr>
          <p:spPr bwMode="auto">
            <a:xfrm>
              <a:off x="415132" y="4365625"/>
              <a:ext cx="11266487" cy="44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normAutofit/>
            </a:bodyPr>
            <a:lstStyle/>
            <a:p>
              <a:endParaRPr lang="en-ID" sz="1350" dirty="0"/>
            </a:p>
          </p:txBody>
        </p:sp>
        <p:sp>
          <p:nvSpPr>
            <p:cNvPr id="366" name="Rectangle 17">
              <a:extLst>
                <a:ext uri="{FF2B5EF4-FFF2-40B4-BE49-F238E27FC236}">
                  <a16:creationId xmlns:a16="http://schemas.microsoft.com/office/drawing/2014/main" id="{488BF8EC-6481-4D8F-8188-CFDCDC11EB82}"/>
                </a:ext>
              </a:extLst>
            </p:cNvPr>
            <p:cNvSpPr>
              <a:spLocks noChangeArrowheads="1"/>
            </p:cNvSpPr>
            <p:nvPr/>
          </p:nvSpPr>
          <p:spPr bwMode="auto">
            <a:xfrm>
              <a:off x="415132" y="4729163"/>
              <a:ext cx="11266487" cy="77788"/>
            </a:xfrm>
            <a:prstGeom prst="rect">
              <a:avLst/>
            </a:prstGeom>
            <a:solidFill>
              <a:schemeClr val="bg1">
                <a:lumMod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ID" sz="1350" dirty="0"/>
            </a:p>
          </p:txBody>
        </p:sp>
        <p:sp>
          <p:nvSpPr>
            <p:cNvPr id="367" name="Rectangle 18">
              <a:extLst>
                <a:ext uri="{FF2B5EF4-FFF2-40B4-BE49-F238E27FC236}">
                  <a16:creationId xmlns:a16="http://schemas.microsoft.com/office/drawing/2014/main" id="{BD4C22BA-A40F-44E6-A2BB-6ABD7D822EDF}"/>
                </a:ext>
              </a:extLst>
            </p:cNvPr>
            <p:cNvSpPr>
              <a:spLocks noChangeArrowheads="1"/>
            </p:cNvSpPr>
            <p:nvPr/>
          </p:nvSpPr>
          <p:spPr bwMode="auto">
            <a:xfrm>
              <a:off x="415132" y="4729163"/>
              <a:ext cx="11266487" cy="77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ID" sz="1350" dirty="0"/>
            </a:p>
          </p:txBody>
        </p:sp>
        <p:sp>
          <p:nvSpPr>
            <p:cNvPr id="368" name="Rectangle 19">
              <a:extLst>
                <a:ext uri="{FF2B5EF4-FFF2-40B4-BE49-F238E27FC236}">
                  <a16:creationId xmlns:a16="http://schemas.microsoft.com/office/drawing/2014/main" id="{16A139C0-A3A0-4677-B7B5-FCD33960FE62}"/>
                </a:ext>
              </a:extLst>
            </p:cNvPr>
            <p:cNvSpPr>
              <a:spLocks noChangeArrowheads="1"/>
            </p:cNvSpPr>
            <p:nvPr/>
          </p:nvSpPr>
          <p:spPr bwMode="auto">
            <a:xfrm>
              <a:off x="415132" y="4365625"/>
              <a:ext cx="11266487" cy="77788"/>
            </a:xfrm>
            <a:prstGeom prst="rect">
              <a:avLst/>
            </a:prstGeom>
            <a:solidFill>
              <a:schemeClr val="bg1">
                <a:lumMod val="8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ID" sz="1350" dirty="0"/>
            </a:p>
          </p:txBody>
        </p:sp>
        <p:sp>
          <p:nvSpPr>
            <p:cNvPr id="369" name="Rectangle 20">
              <a:extLst>
                <a:ext uri="{FF2B5EF4-FFF2-40B4-BE49-F238E27FC236}">
                  <a16:creationId xmlns:a16="http://schemas.microsoft.com/office/drawing/2014/main" id="{80A1A64A-42CC-463B-AC58-CB238E4DB039}"/>
                </a:ext>
              </a:extLst>
            </p:cNvPr>
            <p:cNvSpPr>
              <a:spLocks noChangeArrowheads="1"/>
            </p:cNvSpPr>
            <p:nvPr/>
          </p:nvSpPr>
          <p:spPr bwMode="auto">
            <a:xfrm>
              <a:off x="415132" y="4365625"/>
              <a:ext cx="11266487" cy="77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ID" sz="1350" dirty="0"/>
            </a:p>
          </p:txBody>
        </p:sp>
      </p:grpSp>
      <p:sp>
        <p:nvSpPr>
          <p:cNvPr id="370" name="Title 6">
            <a:extLst>
              <a:ext uri="{FF2B5EF4-FFF2-40B4-BE49-F238E27FC236}">
                <a16:creationId xmlns:a16="http://schemas.microsoft.com/office/drawing/2014/main" id="{8514DA85-7EE2-4E66-98F7-08629CF3E468}"/>
              </a:ext>
            </a:extLst>
          </p:cNvPr>
          <p:cNvSpPr txBox="1">
            <a:spLocks/>
          </p:cNvSpPr>
          <p:nvPr/>
        </p:nvSpPr>
        <p:spPr>
          <a:xfrm>
            <a:off x="4026053" y="2183857"/>
            <a:ext cx="6542419" cy="424894"/>
          </a:xfrm>
          <a:prstGeom prst="rect">
            <a:avLst/>
          </a:prstGeom>
        </p:spPr>
        <p:txBody>
          <a:bodyPr vert="horz" lIns="0" tIns="0" rIns="0" bIns="0" rtlCol="0" anchor="ctr">
            <a:noAutofit/>
          </a:bodyPr>
          <a:lstStyle>
            <a:defPPr>
              <a:defRPr lang="en-US"/>
            </a:defPPr>
            <a:lvl1pPr algn="ctr">
              <a:lnSpc>
                <a:spcPct val="90000"/>
              </a:lnSpc>
              <a:spcBef>
                <a:spcPct val="0"/>
              </a:spcBef>
              <a:buNone/>
              <a:defRPr sz="3600" b="1" spc="300">
                <a:solidFill>
                  <a:schemeClr val="bg1"/>
                </a:solidFill>
                <a:latin typeface="Sedgwick Ave" panose="00000500000000000000" pitchFamily="2" charset="0"/>
                <a:ea typeface="+mj-ea"/>
                <a:cs typeface="+mj-cs"/>
              </a:defRPr>
            </a:lvl1pPr>
          </a:lstStyle>
          <a:p>
            <a:r>
              <a:rPr lang="en-US" sz="4800" dirty="0">
                <a:latin typeface="+mj-lt"/>
              </a:rPr>
              <a:t>HOMOGENEOUS CLASSROOM ORGANIZATION GUIDELINES</a:t>
            </a:r>
          </a:p>
        </p:txBody>
      </p:sp>
      <p:grpSp>
        <p:nvGrpSpPr>
          <p:cNvPr id="162" name="Group 161"/>
          <p:cNvGrpSpPr/>
          <p:nvPr/>
        </p:nvGrpSpPr>
        <p:grpSpPr>
          <a:xfrm>
            <a:off x="2147088" y="686331"/>
            <a:ext cx="3251184" cy="4794600"/>
            <a:chOff x="-3274896" y="182586"/>
            <a:chExt cx="3930462" cy="5796349"/>
          </a:xfrm>
          <a:effectLst>
            <a:outerShdw blurRad="50800" dist="101600" algn="l" rotWithShape="0">
              <a:prstClr val="black">
                <a:alpha val="40000"/>
              </a:prstClr>
            </a:outerShdw>
          </a:effectLst>
        </p:grpSpPr>
        <p:grpSp>
          <p:nvGrpSpPr>
            <p:cNvPr id="163" name="Group 162"/>
            <p:cNvGrpSpPr/>
            <p:nvPr/>
          </p:nvGrpSpPr>
          <p:grpSpPr>
            <a:xfrm>
              <a:off x="-1490734" y="1400175"/>
              <a:ext cx="2146300" cy="2343151"/>
              <a:chOff x="-6481256" y="1400175"/>
              <a:chExt cx="2146300" cy="2343151"/>
            </a:xfrm>
          </p:grpSpPr>
          <p:sp>
            <p:nvSpPr>
              <p:cNvPr id="183" name="Freeform 13"/>
              <p:cNvSpPr>
                <a:spLocks/>
              </p:cNvSpPr>
              <p:nvPr/>
            </p:nvSpPr>
            <p:spPr bwMode="auto">
              <a:xfrm>
                <a:off x="-5520818" y="2497138"/>
                <a:ext cx="515937" cy="569913"/>
              </a:xfrm>
              <a:custGeom>
                <a:avLst/>
                <a:gdLst>
                  <a:gd name="T0" fmla="*/ 43 w 151"/>
                  <a:gd name="T1" fmla="*/ 167 h 167"/>
                  <a:gd name="T2" fmla="*/ 20 w 151"/>
                  <a:gd name="T3" fmla="*/ 160 h 167"/>
                  <a:gd name="T4" fmla="*/ 13 w 151"/>
                  <a:gd name="T5" fmla="*/ 106 h 167"/>
                  <a:gd name="T6" fmla="*/ 77 w 151"/>
                  <a:gd name="T7" fmla="*/ 20 h 167"/>
                  <a:gd name="T8" fmla="*/ 131 w 151"/>
                  <a:gd name="T9" fmla="*/ 12 h 167"/>
                  <a:gd name="T10" fmla="*/ 138 w 151"/>
                  <a:gd name="T11" fmla="*/ 66 h 167"/>
                  <a:gd name="T12" fmla="*/ 74 w 151"/>
                  <a:gd name="T13" fmla="*/ 152 h 167"/>
                  <a:gd name="T14" fmla="*/ 43 w 151"/>
                  <a:gd name="T15" fmla="*/ 167 h 16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1" h="167">
                    <a:moveTo>
                      <a:pt x="43" y="167"/>
                    </a:moveTo>
                    <a:cubicBezTo>
                      <a:pt x="35" y="167"/>
                      <a:pt x="27" y="165"/>
                      <a:pt x="20" y="160"/>
                    </a:cubicBezTo>
                    <a:cubicBezTo>
                      <a:pt x="3" y="147"/>
                      <a:pt x="0" y="123"/>
                      <a:pt x="13" y="106"/>
                    </a:cubicBezTo>
                    <a:cubicBezTo>
                      <a:pt x="77" y="20"/>
                      <a:pt x="77" y="20"/>
                      <a:pt x="77" y="20"/>
                    </a:cubicBezTo>
                    <a:cubicBezTo>
                      <a:pt x="90" y="3"/>
                      <a:pt x="114" y="0"/>
                      <a:pt x="131" y="12"/>
                    </a:cubicBezTo>
                    <a:cubicBezTo>
                      <a:pt x="148" y="25"/>
                      <a:pt x="151" y="49"/>
                      <a:pt x="138" y="66"/>
                    </a:cubicBezTo>
                    <a:cubicBezTo>
                      <a:pt x="74" y="152"/>
                      <a:pt x="74" y="152"/>
                      <a:pt x="74" y="152"/>
                    </a:cubicBezTo>
                    <a:cubicBezTo>
                      <a:pt x="67" y="162"/>
                      <a:pt x="55" y="167"/>
                      <a:pt x="43" y="167"/>
                    </a:cubicBezTo>
                    <a:close/>
                  </a:path>
                </a:pathLst>
              </a:custGeom>
              <a:solidFill>
                <a:srgbClr val="BF885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a:bodyPr>
              <a:lstStyle/>
              <a:p>
                <a:endParaRPr lang="en-US" sz="1350" dirty="0"/>
              </a:p>
            </p:txBody>
          </p:sp>
          <p:sp>
            <p:nvSpPr>
              <p:cNvPr id="184" name="Freeform 14"/>
              <p:cNvSpPr>
                <a:spLocks/>
              </p:cNvSpPr>
              <p:nvPr/>
            </p:nvSpPr>
            <p:spPr bwMode="auto">
              <a:xfrm>
                <a:off x="-5271581" y="1400175"/>
                <a:ext cx="936625" cy="1311275"/>
              </a:xfrm>
              <a:custGeom>
                <a:avLst/>
                <a:gdLst>
                  <a:gd name="T0" fmla="*/ 8 w 274"/>
                  <a:gd name="T1" fmla="*/ 384 h 384"/>
                  <a:gd name="T2" fmla="*/ 4 w 274"/>
                  <a:gd name="T3" fmla="*/ 383 h 384"/>
                  <a:gd name="T4" fmla="*/ 3 w 274"/>
                  <a:gd name="T5" fmla="*/ 373 h 384"/>
                  <a:gd name="T6" fmla="*/ 265 w 274"/>
                  <a:gd name="T7" fmla="*/ 2 h 384"/>
                  <a:gd name="T8" fmla="*/ 269 w 274"/>
                  <a:gd name="T9" fmla="*/ 0 h 384"/>
                  <a:gd name="T10" fmla="*/ 272 w 274"/>
                  <a:gd name="T11" fmla="*/ 1 h 384"/>
                  <a:gd name="T12" fmla="*/ 273 w 274"/>
                  <a:gd name="T13" fmla="*/ 7 h 384"/>
                  <a:gd name="T14" fmla="*/ 14 w 274"/>
                  <a:gd name="T15" fmla="*/ 381 h 384"/>
                  <a:gd name="T16" fmla="*/ 8 w 274"/>
                  <a:gd name="T17" fmla="*/ 384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4" h="384">
                    <a:moveTo>
                      <a:pt x="8" y="384"/>
                    </a:moveTo>
                    <a:cubicBezTo>
                      <a:pt x="7" y="384"/>
                      <a:pt x="6" y="384"/>
                      <a:pt x="4" y="383"/>
                    </a:cubicBezTo>
                    <a:cubicBezTo>
                      <a:pt x="1" y="381"/>
                      <a:pt x="0" y="376"/>
                      <a:pt x="3" y="373"/>
                    </a:cubicBezTo>
                    <a:cubicBezTo>
                      <a:pt x="3" y="373"/>
                      <a:pt x="265" y="2"/>
                      <a:pt x="265" y="2"/>
                    </a:cubicBezTo>
                    <a:cubicBezTo>
                      <a:pt x="266" y="1"/>
                      <a:pt x="268" y="0"/>
                      <a:pt x="269" y="0"/>
                    </a:cubicBezTo>
                    <a:cubicBezTo>
                      <a:pt x="270" y="0"/>
                      <a:pt x="271" y="0"/>
                      <a:pt x="272" y="1"/>
                    </a:cubicBezTo>
                    <a:cubicBezTo>
                      <a:pt x="274" y="2"/>
                      <a:pt x="274" y="5"/>
                      <a:pt x="273" y="7"/>
                    </a:cubicBezTo>
                    <a:cubicBezTo>
                      <a:pt x="14" y="381"/>
                      <a:pt x="14" y="381"/>
                      <a:pt x="14" y="381"/>
                    </a:cubicBezTo>
                    <a:cubicBezTo>
                      <a:pt x="13" y="383"/>
                      <a:pt x="11" y="384"/>
                      <a:pt x="8" y="384"/>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a:bodyPr>
              <a:lstStyle/>
              <a:p>
                <a:endParaRPr lang="en-US" sz="1350" dirty="0"/>
              </a:p>
            </p:txBody>
          </p:sp>
          <p:sp>
            <p:nvSpPr>
              <p:cNvPr id="185" name="Freeform 15"/>
              <p:cNvSpPr>
                <a:spLocks/>
              </p:cNvSpPr>
              <p:nvPr/>
            </p:nvSpPr>
            <p:spPr bwMode="auto">
              <a:xfrm>
                <a:off x="-5363656" y="2538413"/>
                <a:ext cx="219075" cy="193675"/>
              </a:xfrm>
              <a:custGeom>
                <a:avLst/>
                <a:gdLst>
                  <a:gd name="T0" fmla="*/ 16 w 64"/>
                  <a:gd name="T1" fmla="*/ 57 h 57"/>
                  <a:gd name="T2" fmla="*/ 4 w 64"/>
                  <a:gd name="T3" fmla="*/ 47 h 57"/>
                  <a:gd name="T4" fmla="*/ 12 w 64"/>
                  <a:gd name="T5" fmla="*/ 12 h 57"/>
                  <a:gd name="T6" fmla="*/ 52 w 64"/>
                  <a:gd name="T7" fmla="*/ 2 h 57"/>
                  <a:gd name="T8" fmla="*/ 63 w 64"/>
                  <a:gd name="T9" fmla="*/ 16 h 57"/>
                  <a:gd name="T10" fmla="*/ 49 w 64"/>
                  <a:gd name="T11" fmla="*/ 27 h 57"/>
                  <a:gd name="T12" fmla="*/ 31 w 64"/>
                  <a:gd name="T13" fmla="*/ 30 h 57"/>
                  <a:gd name="T14" fmla="*/ 29 w 64"/>
                  <a:gd name="T15" fmla="*/ 42 h 57"/>
                  <a:gd name="T16" fmla="*/ 19 w 64"/>
                  <a:gd name="T17" fmla="*/ 57 h 57"/>
                  <a:gd name="T18" fmla="*/ 16 w 64"/>
                  <a:gd name="T19" fmla="*/ 57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 h="57">
                    <a:moveTo>
                      <a:pt x="16" y="57"/>
                    </a:moveTo>
                    <a:cubicBezTo>
                      <a:pt x="10" y="57"/>
                      <a:pt x="5" y="53"/>
                      <a:pt x="4" y="47"/>
                    </a:cubicBezTo>
                    <a:cubicBezTo>
                      <a:pt x="3" y="45"/>
                      <a:pt x="0" y="26"/>
                      <a:pt x="12" y="12"/>
                    </a:cubicBezTo>
                    <a:cubicBezTo>
                      <a:pt x="21" y="3"/>
                      <a:pt x="34" y="0"/>
                      <a:pt x="52" y="2"/>
                    </a:cubicBezTo>
                    <a:cubicBezTo>
                      <a:pt x="59" y="3"/>
                      <a:pt x="64" y="9"/>
                      <a:pt x="63" y="16"/>
                    </a:cubicBezTo>
                    <a:cubicBezTo>
                      <a:pt x="62" y="23"/>
                      <a:pt x="56" y="28"/>
                      <a:pt x="49" y="27"/>
                    </a:cubicBezTo>
                    <a:cubicBezTo>
                      <a:pt x="40" y="26"/>
                      <a:pt x="34" y="27"/>
                      <a:pt x="31" y="30"/>
                    </a:cubicBezTo>
                    <a:cubicBezTo>
                      <a:pt x="28" y="33"/>
                      <a:pt x="29" y="40"/>
                      <a:pt x="29" y="42"/>
                    </a:cubicBezTo>
                    <a:cubicBezTo>
                      <a:pt x="30" y="49"/>
                      <a:pt x="26" y="55"/>
                      <a:pt x="19" y="57"/>
                    </a:cubicBezTo>
                    <a:cubicBezTo>
                      <a:pt x="18" y="57"/>
                      <a:pt x="17" y="57"/>
                      <a:pt x="16" y="57"/>
                    </a:cubicBezTo>
                    <a:close/>
                  </a:path>
                </a:pathLst>
              </a:custGeom>
              <a:solidFill>
                <a:srgbClr val="BF885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fontScale="55000" lnSpcReduction="20000"/>
              </a:bodyPr>
              <a:lstStyle/>
              <a:p>
                <a:endParaRPr lang="en-US" sz="1350" dirty="0"/>
              </a:p>
            </p:txBody>
          </p:sp>
          <p:sp>
            <p:nvSpPr>
              <p:cNvPr id="186" name="Freeform 19"/>
              <p:cNvSpPr>
                <a:spLocks/>
              </p:cNvSpPr>
              <p:nvPr/>
            </p:nvSpPr>
            <p:spPr bwMode="auto">
              <a:xfrm>
                <a:off x="-6481256" y="2506663"/>
                <a:ext cx="1319212" cy="1236663"/>
              </a:xfrm>
              <a:custGeom>
                <a:avLst/>
                <a:gdLst>
                  <a:gd name="T0" fmla="*/ 194 w 386"/>
                  <a:gd name="T1" fmla="*/ 362 h 362"/>
                  <a:gd name="T2" fmla="*/ 152 w 386"/>
                  <a:gd name="T3" fmla="*/ 335 h 362"/>
                  <a:gd name="T4" fmla="*/ 0 w 386"/>
                  <a:gd name="T5" fmla="*/ 136 h 362"/>
                  <a:gd name="T6" fmla="*/ 15 w 386"/>
                  <a:gd name="T7" fmla="*/ 60 h 362"/>
                  <a:gd name="T8" fmla="*/ 5 w 386"/>
                  <a:gd name="T9" fmla="*/ 0 h 362"/>
                  <a:gd name="T10" fmla="*/ 190 w 386"/>
                  <a:gd name="T11" fmla="*/ 212 h 362"/>
                  <a:gd name="T12" fmla="*/ 315 w 386"/>
                  <a:gd name="T13" fmla="*/ 67 h 362"/>
                  <a:gd name="T14" fmla="*/ 386 w 386"/>
                  <a:gd name="T15" fmla="*/ 123 h 362"/>
                  <a:gd name="T16" fmla="*/ 237 w 386"/>
                  <a:gd name="T17" fmla="*/ 332 h 362"/>
                  <a:gd name="T18" fmla="*/ 196 w 386"/>
                  <a:gd name="T19" fmla="*/ 362 h 362"/>
                  <a:gd name="T20" fmla="*/ 194 w 386"/>
                  <a:gd name="T21" fmla="*/ 362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86" h="362">
                    <a:moveTo>
                      <a:pt x="194" y="362"/>
                    </a:moveTo>
                    <a:cubicBezTo>
                      <a:pt x="176" y="362"/>
                      <a:pt x="162" y="347"/>
                      <a:pt x="152" y="335"/>
                    </a:cubicBezTo>
                    <a:cubicBezTo>
                      <a:pt x="142" y="322"/>
                      <a:pt x="0" y="136"/>
                      <a:pt x="0" y="136"/>
                    </a:cubicBezTo>
                    <a:cubicBezTo>
                      <a:pt x="15" y="60"/>
                      <a:pt x="15" y="60"/>
                      <a:pt x="15" y="60"/>
                    </a:cubicBezTo>
                    <a:cubicBezTo>
                      <a:pt x="5" y="0"/>
                      <a:pt x="5" y="0"/>
                      <a:pt x="5" y="0"/>
                    </a:cubicBezTo>
                    <a:cubicBezTo>
                      <a:pt x="60" y="24"/>
                      <a:pt x="190" y="212"/>
                      <a:pt x="190" y="212"/>
                    </a:cubicBezTo>
                    <a:cubicBezTo>
                      <a:pt x="315" y="67"/>
                      <a:pt x="315" y="67"/>
                      <a:pt x="315" y="67"/>
                    </a:cubicBezTo>
                    <a:cubicBezTo>
                      <a:pt x="386" y="123"/>
                      <a:pt x="386" y="123"/>
                      <a:pt x="386" y="123"/>
                    </a:cubicBezTo>
                    <a:cubicBezTo>
                      <a:pt x="386" y="123"/>
                      <a:pt x="246" y="320"/>
                      <a:pt x="237" y="332"/>
                    </a:cubicBezTo>
                    <a:cubicBezTo>
                      <a:pt x="229" y="344"/>
                      <a:pt x="214" y="362"/>
                      <a:pt x="196" y="362"/>
                    </a:cubicBezTo>
                    <a:cubicBezTo>
                      <a:pt x="195" y="362"/>
                      <a:pt x="195" y="362"/>
                      <a:pt x="194" y="362"/>
                    </a:cubicBezTo>
                    <a:close/>
                  </a:path>
                </a:pathLst>
              </a:custGeom>
              <a:solidFill>
                <a:schemeClr val="accent6">
                  <a:lumMod val="50000"/>
                </a:schemeClr>
              </a:solidFill>
              <a:ln>
                <a:noFill/>
              </a:ln>
            </p:spPr>
            <p:txBody>
              <a:bodyPr vert="horz" wrap="square" lIns="68580" tIns="34290" rIns="68580" bIns="34290" numCol="1" anchor="t" anchorCtr="0" compatLnSpc="1">
                <a:prstTxWarp prst="textNoShape">
                  <a:avLst/>
                </a:prstTxWarp>
                <a:normAutofit/>
              </a:bodyPr>
              <a:lstStyle/>
              <a:p>
                <a:endParaRPr lang="en-US" sz="1350" dirty="0"/>
              </a:p>
            </p:txBody>
          </p:sp>
        </p:grpSp>
        <p:grpSp>
          <p:nvGrpSpPr>
            <p:cNvPr id="164" name="Group 163"/>
            <p:cNvGrpSpPr/>
            <p:nvPr/>
          </p:nvGrpSpPr>
          <p:grpSpPr>
            <a:xfrm>
              <a:off x="-3274896" y="182586"/>
              <a:ext cx="2171491" cy="5796349"/>
              <a:chOff x="-3250667" y="368558"/>
              <a:chExt cx="2171491" cy="5796349"/>
            </a:xfrm>
          </p:grpSpPr>
          <p:sp>
            <p:nvSpPr>
              <p:cNvPr id="165" name="Freeform 5"/>
              <p:cNvSpPr>
                <a:spLocks/>
              </p:cNvSpPr>
              <p:nvPr/>
            </p:nvSpPr>
            <p:spPr bwMode="auto">
              <a:xfrm>
                <a:off x="-2264661" y="2371918"/>
                <a:ext cx="609842" cy="917613"/>
              </a:xfrm>
              <a:custGeom>
                <a:avLst/>
                <a:gdLst>
                  <a:gd name="T0" fmla="*/ 178 w 214"/>
                  <a:gd name="T1" fmla="*/ 92 h 322"/>
                  <a:gd name="T2" fmla="*/ 178 w 214"/>
                  <a:gd name="T3" fmla="*/ 0 h 322"/>
                  <a:gd name="T4" fmla="*/ 35 w 214"/>
                  <a:gd name="T5" fmla="*/ 0 h 322"/>
                  <a:gd name="T6" fmla="*/ 35 w 214"/>
                  <a:gd name="T7" fmla="*/ 92 h 322"/>
                  <a:gd name="T8" fmla="*/ 0 w 214"/>
                  <a:gd name="T9" fmla="*/ 102 h 322"/>
                  <a:gd name="T10" fmla="*/ 35 w 214"/>
                  <a:gd name="T11" fmla="*/ 322 h 322"/>
                  <a:gd name="T12" fmla="*/ 178 w 214"/>
                  <a:gd name="T13" fmla="*/ 322 h 322"/>
                  <a:gd name="T14" fmla="*/ 214 w 214"/>
                  <a:gd name="T15" fmla="*/ 102 h 322"/>
                  <a:gd name="T16" fmla="*/ 178 w 214"/>
                  <a:gd name="T17" fmla="*/ 92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4" h="322">
                    <a:moveTo>
                      <a:pt x="178" y="92"/>
                    </a:moveTo>
                    <a:lnTo>
                      <a:pt x="178" y="0"/>
                    </a:lnTo>
                    <a:lnTo>
                      <a:pt x="35" y="0"/>
                    </a:lnTo>
                    <a:lnTo>
                      <a:pt x="35" y="92"/>
                    </a:lnTo>
                    <a:lnTo>
                      <a:pt x="0" y="102"/>
                    </a:lnTo>
                    <a:lnTo>
                      <a:pt x="35" y="322"/>
                    </a:lnTo>
                    <a:lnTo>
                      <a:pt x="178" y="322"/>
                    </a:lnTo>
                    <a:lnTo>
                      <a:pt x="214" y="102"/>
                    </a:lnTo>
                    <a:lnTo>
                      <a:pt x="178" y="92"/>
                    </a:lnTo>
                    <a:close/>
                  </a:path>
                </a:pathLst>
              </a:custGeom>
              <a:solidFill>
                <a:srgbClr val="BF885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a:bodyPr>
              <a:lstStyle/>
              <a:p>
                <a:endParaRPr lang="en-US" sz="1350" dirty="0"/>
              </a:p>
            </p:txBody>
          </p:sp>
          <p:sp>
            <p:nvSpPr>
              <p:cNvPr id="166" name="Freeform 6"/>
              <p:cNvSpPr>
                <a:spLocks/>
              </p:cNvSpPr>
              <p:nvPr/>
            </p:nvSpPr>
            <p:spPr bwMode="auto">
              <a:xfrm>
                <a:off x="-2264661" y="2371918"/>
                <a:ext cx="609842" cy="917613"/>
              </a:xfrm>
              <a:custGeom>
                <a:avLst/>
                <a:gdLst>
                  <a:gd name="T0" fmla="*/ 178 w 214"/>
                  <a:gd name="T1" fmla="*/ 92 h 322"/>
                  <a:gd name="T2" fmla="*/ 178 w 214"/>
                  <a:gd name="T3" fmla="*/ 0 h 322"/>
                  <a:gd name="T4" fmla="*/ 35 w 214"/>
                  <a:gd name="T5" fmla="*/ 0 h 322"/>
                  <a:gd name="T6" fmla="*/ 35 w 214"/>
                  <a:gd name="T7" fmla="*/ 92 h 322"/>
                  <a:gd name="T8" fmla="*/ 0 w 214"/>
                  <a:gd name="T9" fmla="*/ 102 h 322"/>
                  <a:gd name="T10" fmla="*/ 35 w 214"/>
                  <a:gd name="T11" fmla="*/ 322 h 322"/>
                  <a:gd name="T12" fmla="*/ 178 w 214"/>
                  <a:gd name="T13" fmla="*/ 322 h 322"/>
                  <a:gd name="T14" fmla="*/ 214 w 214"/>
                  <a:gd name="T15" fmla="*/ 102 h 322"/>
                  <a:gd name="T16" fmla="*/ 178 w 214"/>
                  <a:gd name="T17" fmla="*/ 92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4" h="322">
                    <a:moveTo>
                      <a:pt x="178" y="92"/>
                    </a:moveTo>
                    <a:lnTo>
                      <a:pt x="178" y="0"/>
                    </a:lnTo>
                    <a:lnTo>
                      <a:pt x="35" y="0"/>
                    </a:lnTo>
                    <a:lnTo>
                      <a:pt x="35" y="92"/>
                    </a:lnTo>
                    <a:lnTo>
                      <a:pt x="0" y="102"/>
                    </a:lnTo>
                    <a:lnTo>
                      <a:pt x="35" y="322"/>
                    </a:lnTo>
                    <a:lnTo>
                      <a:pt x="178" y="322"/>
                    </a:lnTo>
                    <a:lnTo>
                      <a:pt x="214" y="102"/>
                    </a:lnTo>
                    <a:lnTo>
                      <a:pt x="178" y="9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a:bodyPr>
              <a:lstStyle/>
              <a:p>
                <a:endParaRPr lang="en-US" sz="1350" dirty="0"/>
              </a:p>
            </p:txBody>
          </p:sp>
          <p:sp>
            <p:nvSpPr>
              <p:cNvPr id="167" name="Freeform 7"/>
              <p:cNvSpPr>
                <a:spLocks/>
              </p:cNvSpPr>
              <p:nvPr/>
            </p:nvSpPr>
            <p:spPr bwMode="auto">
              <a:xfrm>
                <a:off x="-2164921" y="2411814"/>
                <a:ext cx="407510" cy="222279"/>
              </a:xfrm>
              <a:custGeom>
                <a:avLst/>
                <a:gdLst>
                  <a:gd name="T0" fmla="*/ 0 w 60"/>
                  <a:gd name="T1" fmla="*/ 0 h 33"/>
                  <a:gd name="T2" fmla="*/ 0 w 60"/>
                  <a:gd name="T3" fmla="*/ 11 h 33"/>
                  <a:gd name="T4" fmla="*/ 60 w 60"/>
                  <a:gd name="T5" fmla="*/ 33 h 33"/>
                  <a:gd name="T6" fmla="*/ 60 w 60"/>
                  <a:gd name="T7" fmla="*/ 1 h 33"/>
                  <a:gd name="T8" fmla="*/ 30 w 60"/>
                  <a:gd name="T9" fmla="*/ 12 h 33"/>
                  <a:gd name="T10" fmla="*/ 30 w 60"/>
                  <a:gd name="T11" fmla="*/ 12 h 33"/>
                  <a:gd name="T12" fmla="*/ 30 w 60"/>
                  <a:gd name="T13" fmla="*/ 12 h 33"/>
                  <a:gd name="T14" fmla="*/ 28 w 60"/>
                  <a:gd name="T15" fmla="*/ 12 h 33"/>
                  <a:gd name="T16" fmla="*/ 0 w 60"/>
                  <a:gd name="T17"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0" h="33">
                    <a:moveTo>
                      <a:pt x="0" y="0"/>
                    </a:moveTo>
                    <a:cubicBezTo>
                      <a:pt x="0" y="11"/>
                      <a:pt x="0" y="11"/>
                      <a:pt x="0" y="11"/>
                    </a:cubicBezTo>
                    <a:cubicBezTo>
                      <a:pt x="60" y="33"/>
                      <a:pt x="60" y="33"/>
                      <a:pt x="60" y="33"/>
                    </a:cubicBezTo>
                    <a:cubicBezTo>
                      <a:pt x="60" y="1"/>
                      <a:pt x="60" y="1"/>
                      <a:pt x="60" y="1"/>
                    </a:cubicBezTo>
                    <a:cubicBezTo>
                      <a:pt x="50" y="8"/>
                      <a:pt x="40" y="12"/>
                      <a:pt x="30" y="12"/>
                    </a:cubicBezTo>
                    <a:cubicBezTo>
                      <a:pt x="30" y="12"/>
                      <a:pt x="30" y="12"/>
                      <a:pt x="30" y="12"/>
                    </a:cubicBezTo>
                    <a:cubicBezTo>
                      <a:pt x="30" y="12"/>
                      <a:pt x="30" y="12"/>
                      <a:pt x="30" y="12"/>
                    </a:cubicBezTo>
                    <a:cubicBezTo>
                      <a:pt x="29" y="12"/>
                      <a:pt x="29" y="12"/>
                      <a:pt x="28" y="12"/>
                    </a:cubicBezTo>
                    <a:cubicBezTo>
                      <a:pt x="19" y="11"/>
                      <a:pt x="9" y="7"/>
                      <a:pt x="0" y="0"/>
                    </a:cubicBezTo>
                  </a:path>
                </a:pathLst>
              </a:custGeom>
              <a:solidFill>
                <a:srgbClr val="AA63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fontScale="70000" lnSpcReduction="20000"/>
              </a:bodyPr>
              <a:lstStyle/>
              <a:p>
                <a:endParaRPr lang="en-US" sz="1350" dirty="0"/>
              </a:p>
            </p:txBody>
          </p:sp>
          <p:sp>
            <p:nvSpPr>
              <p:cNvPr id="168" name="Freeform 167"/>
              <p:cNvSpPr>
                <a:spLocks/>
              </p:cNvSpPr>
              <p:nvPr/>
            </p:nvSpPr>
            <p:spPr bwMode="auto">
              <a:xfrm>
                <a:off x="-2843157" y="4449370"/>
                <a:ext cx="1763981" cy="1715537"/>
              </a:xfrm>
              <a:custGeom>
                <a:avLst/>
                <a:gdLst>
                  <a:gd name="T0" fmla="*/ 217 w 260"/>
                  <a:gd name="T1" fmla="*/ 0 h 254"/>
                  <a:gd name="T2" fmla="*/ 130 w 260"/>
                  <a:gd name="T3" fmla="*/ 0 h 254"/>
                  <a:gd name="T4" fmla="*/ 43 w 260"/>
                  <a:gd name="T5" fmla="*/ 0 h 254"/>
                  <a:gd name="T6" fmla="*/ 42 w 260"/>
                  <a:gd name="T7" fmla="*/ 252 h 254"/>
                  <a:gd name="T8" fmla="*/ 45 w 260"/>
                  <a:gd name="T9" fmla="*/ 254 h 254"/>
                  <a:gd name="T10" fmla="*/ 130 w 260"/>
                  <a:gd name="T11" fmla="*/ 254 h 254"/>
                  <a:gd name="T12" fmla="*/ 215 w 260"/>
                  <a:gd name="T13" fmla="*/ 254 h 254"/>
                  <a:gd name="T14" fmla="*/ 218 w 260"/>
                  <a:gd name="T15" fmla="*/ 252 h 254"/>
                  <a:gd name="T16" fmla="*/ 217 w 260"/>
                  <a:gd name="T17" fmla="*/ 0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0" h="254">
                    <a:moveTo>
                      <a:pt x="217" y="0"/>
                    </a:moveTo>
                    <a:cubicBezTo>
                      <a:pt x="130" y="0"/>
                      <a:pt x="130" y="0"/>
                      <a:pt x="130" y="0"/>
                    </a:cubicBezTo>
                    <a:cubicBezTo>
                      <a:pt x="43" y="0"/>
                      <a:pt x="43" y="0"/>
                      <a:pt x="43" y="0"/>
                    </a:cubicBezTo>
                    <a:cubicBezTo>
                      <a:pt x="43" y="0"/>
                      <a:pt x="0" y="66"/>
                      <a:pt x="42" y="252"/>
                    </a:cubicBezTo>
                    <a:cubicBezTo>
                      <a:pt x="42" y="253"/>
                      <a:pt x="44" y="254"/>
                      <a:pt x="45" y="254"/>
                    </a:cubicBezTo>
                    <a:cubicBezTo>
                      <a:pt x="130" y="254"/>
                      <a:pt x="130" y="254"/>
                      <a:pt x="130" y="254"/>
                    </a:cubicBezTo>
                    <a:cubicBezTo>
                      <a:pt x="215" y="254"/>
                      <a:pt x="215" y="254"/>
                      <a:pt x="215" y="254"/>
                    </a:cubicBezTo>
                    <a:cubicBezTo>
                      <a:pt x="216" y="254"/>
                      <a:pt x="218" y="253"/>
                      <a:pt x="218" y="252"/>
                    </a:cubicBezTo>
                    <a:cubicBezTo>
                      <a:pt x="260" y="66"/>
                      <a:pt x="217" y="0"/>
                      <a:pt x="217" y="0"/>
                    </a:cubicBezTo>
                    <a:close/>
                  </a:path>
                </a:pathLst>
              </a:custGeom>
              <a:solidFill>
                <a:schemeClr val="tx1">
                  <a:lumMod val="85000"/>
                  <a:lumOff val="1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a:bodyPr>
              <a:lstStyle/>
              <a:p>
                <a:endParaRPr lang="en-US" sz="1350" dirty="0"/>
              </a:p>
            </p:txBody>
          </p:sp>
          <p:sp>
            <p:nvSpPr>
              <p:cNvPr id="169" name="Freeform 168"/>
              <p:cNvSpPr>
                <a:spLocks/>
              </p:cNvSpPr>
              <p:nvPr/>
            </p:nvSpPr>
            <p:spPr bwMode="auto">
              <a:xfrm>
                <a:off x="-2769064" y="2642642"/>
                <a:ext cx="1624345" cy="2103100"/>
              </a:xfrm>
              <a:custGeom>
                <a:avLst/>
                <a:gdLst>
                  <a:gd name="T0" fmla="*/ 193 w 239"/>
                  <a:gd name="T1" fmla="*/ 163 h 312"/>
                  <a:gd name="T2" fmla="*/ 200 w 239"/>
                  <a:gd name="T3" fmla="*/ 76 h 312"/>
                  <a:gd name="T4" fmla="*/ 154 w 239"/>
                  <a:gd name="T5" fmla="*/ 0 h 312"/>
                  <a:gd name="T6" fmla="*/ 119 w 239"/>
                  <a:gd name="T7" fmla="*/ 95 h 312"/>
                  <a:gd name="T8" fmla="*/ 84 w 239"/>
                  <a:gd name="T9" fmla="*/ 0 h 312"/>
                  <a:gd name="T10" fmla="*/ 38 w 239"/>
                  <a:gd name="T11" fmla="*/ 76 h 312"/>
                  <a:gd name="T12" fmla="*/ 45 w 239"/>
                  <a:gd name="T13" fmla="*/ 163 h 312"/>
                  <a:gd name="T14" fmla="*/ 13 w 239"/>
                  <a:gd name="T15" fmla="*/ 312 h 312"/>
                  <a:gd name="T16" fmla="*/ 109 w 239"/>
                  <a:gd name="T17" fmla="*/ 312 h 312"/>
                  <a:gd name="T18" fmla="*/ 119 w 239"/>
                  <a:gd name="T19" fmla="*/ 276 h 312"/>
                  <a:gd name="T20" fmla="*/ 129 w 239"/>
                  <a:gd name="T21" fmla="*/ 312 h 312"/>
                  <a:gd name="T22" fmla="*/ 225 w 239"/>
                  <a:gd name="T23" fmla="*/ 312 h 312"/>
                  <a:gd name="T24" fmla="*/ 193 w 239"/>
                  <a:gd name="T25" fmla="*/ 163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39" h="312">
                    <a:moveTo>
                      <a:pt x="193" y="163"/>
                    </a:moveTo>
                    <a:cubicBezTo>
                      <a:pt x="207" y="149"/>
                      <a:pt x="230" y="119"/>
                      <a:pt x="200" y="76"/>
                    </a:cubicBezTo>
                    <a:cubicBezTo>
                      <a:pt x="181" y="49"/>
                      <a:pt x="239" y="4"/>
                      <a:pt x="154" y="0"/>
                    </a:cubicBezTo>
                    <a:cubicBezTo>
                      <a:pt x="119" y="95"/>
                      <a:pt x="119" y="95"/>
                      <a:pt x="119" y="95"/>
                    </a:cubicBezTo>
                    <a:cubicBezTo>
                      <a:pt x="84" y="0"/>
                      <a:pt x="84" y="0"/>
                      <a:pt x="84" y="0"/>
                    </a:cubicBezTo>
                    <a:cubicBezTo>
                      <a:pt x="0" y="4"/>
                      <a:pt x="57" y="49"/>
                      <a:pt x="38" y="76"/>
                    </a:cubicBezTo>
                    <a:cubicBezTo>
                      <a:pt x="8" y="119"/>
                      <a:pt x="31" y="149"/>
                      <a:pt x="45" y="163"/>
                    </a:cubicBezTo>
                    <a:cubicBezTo>
                      <a:pt x="45" y="163"/>
                      <a:pt x="41" y="228"/>
                      <a:pt x="13" y="312"/>
                    </a:cubicBezTo>
                    <a:cubicBezTo>
                      <a:pt x="109" y="312"/>
                      <a:pt x="109" y="312"/>
                      <a:pt x="109" y="312"/>
                    </a:cubicBezTo>
                    <a:cubicBezTo>
                      <a:pt x="119" y="276"/>
                      <a:pt x="119" y="276"/>
                      <a:pt x="119" y="276"/>
                    </a:cubicBezTo>
                    <a:cubicBezTo>
                      <a:pt x="129" y="312"/>
                      <a:pt x="129" y="312"/>
                      <a:pt x="129" y="312"/>
                    </a:cubicBezTo>
                    <a:cubicBezTo>
                      <a:pt x="225" y="312"/>
                      <a:pt x="225" y="312"/>
                      <a:pt x="225" y="312"/>
                    </a:cubicBezTo>
                    <a:cubicBezTo>
                      <a:pt x="197" y="228"/>
                      <a:pt x="193" y="163"/>
                      <a:pt x="193" y="163"/>
                    </a:cubicBezTo>
                    <a:close/>
                  </a:path>
                </a:pathLst>
              </a:custGeom>
              <a:solidFill>
                <a:schemeClr val="accent6">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a:bodyPr>
              <a:lstStyle/>
              <a:p>
                <a:endParaRPr lang="en-US" sz="1350" dirty="0"/>
              </a:p>
            </p:txBody>
          </p:sp>
          <p:sp>
            <p:nvSpPr>
              <p:cNvPr id="170" name="Freeform 169"/>
              <p:cNvSpPr>
                <a:spLocks/>
              </p:cNvSpPr>
              <p:nvPr/>
            </p:nvSpPr>
            <p:spPr bwMode="auto">
              <a:xfrm>
                <a:off x="-2834607" y="4261287"/>
                <a:ext cx="304920" cy="142486"/>
              </a:xfrm>
              <a:custGeom>
                <a:avLst/>
                <a:gdLst>
                  <a:gd name="T0" fmla="*/ 39 w 45"/>
                  <a:gd name="T1" fmla="*/ 0 h 21"/>
                  <a:gd name="T2" fmla="*/ 12 w 45"/>
                  <a:gd name="T3" fmla="*/ 18 h 21"/>
                  <a:gd name="T4" fmla="*/ 32 w 45"/>
                  <a:gd name="T5" fmla="*/ 12 h 21"/>
                  <a:gd name="T6" fmla="*/ 43 w 45"/>
                  <a:gd name="T7" fmla="*/ 9 h 21"/>
                  <a:gd name="T8" fmla="*/ 39 w 45"/>
                  <a:gd name="T9" fmla="*/ 0 h 21"/>
                </a:gdLst>
                <a:ahLst/>
                <a:cxnLst>
                  <a:cxn ang="0">
                    <a:pos x="T0" y="T1"/>
                  </a:cxn>
                  <a:cxn ang="0">
                    <a:pos x="T2" y="T3"/>
                  </a:cxn>
                  <a:cxn ang="0">
                    <a:pos x="T4" y="T5"/>
                  </a:cxn>
                  <a:cxn ang="0">
                    <a:pos x="T6" y="T7"/>
                  </a:cxn>
                  <a:cxn ang="0">
                    <a:pos x="T8" y="T9"/>
                  </a:cxn>
                </a:cxnLst>
                <a:rect l="0" t="0" r="r" b="b"/>
                <a:pathLst>
                  <a:path w="45" h="21">
                    <a:moveTo>
                      <a:pt x="39" y="0"/>
                    </a:moveTo>
                    <a:cubicBezTo>
                      <a:pt x="35" y="0"/>
                      <a:pt x="0" y="8"/>
                      <a:pt x="12" y="18"/>
                    </a:cubicBezTo>
                    <a:cubicBezTo>
                      <a:pt x="17" y="21"/>
                      <a:pt x="27" y="13"/>
                      <a:pt x="32" y="12"/>
                    </a:cubicBezTo>
                    <a:cubicBezTo>
                      <a:pt x="36" y="12"/>
                      <a:pt x="41" y="13"/>
                      <a:pt x="43" y="9"/>
                    </a:cubicBezTo>
                    <a:cubicBezTo>
                      <a:pt x="45" y="6"/>
                      <a:pt x="43" y="0"/>
                      <a:pt x="39" y="0"/>
                    </a:cubicBezTo>
                    <a:close/>
                  </a:path>
                </a:pathLst>
              </a:custGeom>
              <a:solidFill>
                <a:srgbClr val="BF885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US" sz="1350" dirty="0"/>
              </a:p>
            </p:txBody>
          </p:sp>
          <p:sp>
            <p:nvSpPr>
              <p:cNvPr id="171" name="Freeform 170"/>
              <p:cNvSpPr>
                <a:spLocks/>
              </p:cNvSpPr>
              <p:nvPr/>
            </p:nvSpPr>
            <p:spPr bwMode="auto">
              <a:xfrm>
                <a:off x="-2848856" y="4201444"/>
                <a:ext cx="475904" cy="396113"/>
              </a:xfrm>
              <a:custGeom>
                <a:avLst/>
                <a:gdLst>
                  <a:gd name="T0" fmla="*/ 43 w 70"/>
                  <a:gd name="T1" fmla="*/ 17 h 59"/>
                  <a:gd name="T2" fmla="*/ 15 w 70"/>
                  <a:gd name="T3" fmla="*/ 1 h 59"/>
                  <a:gd name="T4" fmla="*/ 1 w 70"/>
                  <a:gd name="T5" fmla="*/ 29 h 59"/>
                  <a:gd name="T6" fmla="*/ 43 w 70"/>
                  <a:gd name="T7" fmla="*/ 58 h 59"/>
                  <a:gd name="T8" fmla="*/ 69 w 70"/>
                  <a:gd name="T9" fmla="*/ 37 h 59"/>
                  <a:gd name="T10" fmla="*/ 43 w 70"/>
                  <a:gd name="T11" fmla="*/ 17 h 59"/>
                </a:gdLst>
                <a:ahLst/>
                <a:cxnLst>
                  <a:cxn ang="0">
                    <a:pos x="T0" y="T1"/>
                  </a:cxn>
                  <a:cxn ang="0">
                    <a:pos x="T2" y="T3"/>
                  </a:cxn>
                  <a:cxn ang="0">
                    <a:pos x="T4" y="T5"/>
                  </a:cxn>
                  <a:cxn ang="0">
                    <a:pos x="T6" y="T7"/>
                  </a:cxn>
                  <a:cxn ang="0">
                    <a:pos x="T8" y="T9"/>
                  </a:cxn>
                  <a:cxn ang="0">
                    <a:pos x="T10" y="T11"/>
                  </a:cxn>
                </a:cxnLst>
                <a:rect l="0" t="0" r="r" b="b"/>
                <a:pathLst>
                  <a:path w="70" h="59">
                    <a:moveTo>
                      <a:pt x="43" y="17"/>
                    </a:moveTo>
                    <a:cubicBezTo>
                      <a:pt x="32" y="16"/>
                      <a:pt x="17" y="0"/>
                      <a:pt x="15" y="1"/>
                    </a:cubicBezTo>
                    <a:cubicBezTo>
                      <a:pt x="14" y="2"/>
                      <a:pt x="0" y="27"/>
                      <a:pt x="1" y="29"/>
                    </a:cubicBezTo>
                    <a:cubicBezTo>
                      <a:pt x="2" y="32"/>
                      <a:pt x="31" y="56"/>
                      <a:pt x="43" y="58"/>
                    </a:cubicBezTo>
                    <a:cubicBezTo>
                      <a:pt x="53" y="59"/>
                      <a:pt x="67" y="49"/>
                      <a:pt x="69" y="37"/>
                    </a:cubicBezTo>
                    <a:cubicBezTo>
                      <a:pt x="70" y="26"/>
                      <a:pt x="53" y="17"/>
                      <a:pt x="43" y="17"/>
                    </a:cubicBezTo>
                    <a:close/>
                  </a:path>
                </a:pathLst>
              </a:custGeom>
              <a:solidFill>
                <a:srgbClr val="BF885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a:bodyPr>
              <a:lstStyle/>
              <a:p>
                <a:endParaRPr lang="en-US" sz="1350" dirty="0"/>
              </a:p>
            </p:txBody>
          </p:sp>
          <p:sp>
            <p:nvSpPr>
              <p:cNvPr id="172" name="Freeform 171"/>
              <p:cNvSpPr>
                <a:spLocks/>
              </p:cNvSpPr>
              <p:nvPr/>
            </p:nvSpPr>
            <p:spPr bwMode="auto">
              <a:xfrm>
                <a:off x="-3250667" y="2662591"/>
                <a:ext cx="897664" cy="1826677"/>
              </a:xfrm>
              <a:custGeom>
                <a:avLst/>
                <a:gdLst>
                  <a:gd name="T0" fmla="*/ 70 w 132"/>
                  <a:gd name="T1" fmla="*/ 271 h 271"/>
                  <a:gd name="T2" fmla="*/ 24 w 132"/>
                  <a:gd name="T3" fmla="*/ 207 h 271"/>
                  <a:gd name="T4" fmla="*/ 6 w 132"/>
                  <a:gd name="T5" fmla="*/ 165 h 271"/>
                  <a:gd name="T6" fmla="*/ 11 w 132"/>
                  <a:gd name="T7" fmla="*/ 114 h 271"/>
                  <a:gd name="T8" fmla="*/ 132 w 132"/>
                  <a:gd name="T9" fmla="*/ 0 h 271"/>
                  <a:gd name="T10" fmla="*/ 131 w 132"/>
                  <a:gd name="T11" fmla="*/ 61 h 271"/>
                  <a:gd name="T12" fmla="*/ 53 w 132"/>
                  <a:gd name="T13" fmla="*/ 132 h 271"/>
                  <a:gd name="T14" fmla="*/ 50 w 132"/>
                  <a:gd name="T15" fmla="*/ 153 h 271"/>
                  <a:gd name="T16" fmla="*/ 65 w 132"/>
                  <a:gd name="T17" fmla="*/ 186 h 271"/>
                  <a:gd name="T18" fmla="*/ 94 w 132"/>
                  <a:gd name="T19" fmla="*/ 237 h 271"/>
                  <a:gd name="T20" fmla="*/ 70 w 132"/>
                  <a:gd name="T21" fmla="*/ 271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2" h="271">
                    <a:moveTo>
                      <a:pt x="70" y="271"/>
                    </a:moveTo>
                    <a:cubicBezTo>
                      <a:pt x="50" y="254"/>
                      <a:pt x="35" y="229"/>
                      <a:pt x="24" y="207"/>
                    </a:cubicBezTo>
                    <a:cubicBezTo>
                      <a:pt x="18" y="195"/>
                      <a:pt x="11" y="181"/>
                      <a:pt x="6" y="165"/>
                    </a:cubicBezTo>
                    <a:cubicBezTo>
                      <a:pt x="0" y="144"/>
                      <a:pt x="6" y="127"/>
                      <a:pt x="11" y="114"/>
                    </a:cubicBezTo>
                    <a:cubicBezTo>
                      <a:pt x="22" y="89"/>
                      <a:pt x="72" y="12"/>
                      <a:pt x="132" y="0"/>
                    </a:cubicBezTo>
                    <a:cubicBezTo>
                      <a:pt x="131" y="61"/>
                      <a:pt x="131" y="61"/>
                      <a:pt x="131" y="61"/>
                    </a:cubicBezTo>
                    <a:cubicBezTo>
                      <a:pt x="109" y="72"/>
                      <a:pt x="62" y="113"/>
                      <a:pt x="53" y="132"/>
                    </a:cubicBezTo>
                    <a:cubicBezTo>
                      <a:pt x="49" y="143"/>
                      <a:pt x="49" y="148"/>
                      <a:pt x="50" y="153"/>
                    </a:cubicBezTo>
                    <a:cubicBezTo>
                      <a:pt x="54" y="165"/>
                      <a:pt x="59" y="176"/>
                      <a:pt x="65" y="186"/>
                    </a:cubicBezTo>
                    <a:cubicBezTo>
                      <a:pt x="75" y="205"/>
                      <a:pt x="82" y="223"/>
                      <a:pt x="94" y="237"/>
                    </a:cubicBezTo>
                    <a:lnTo>
                      <a:pt x="70" y="271"/>
                    </a:lnTo>
                    <a:close/>
                  </a:path>
                </a:pathLst>
              </a:custGeom>
              <a:solidFill>
                <a:schemeClr val="accent6">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a:bodyPr>
              <a:lstStyle/>
              <a:p>
                <a:endParaRPr lang="en-US" sz="1350" dirty="0"/>
              </a:p>
            </p:txBody>
          </p:sp>
          <p:sp>
            <p:nvSpPr>
              <p:cNvPr id="173" name="Freeform 172"/>
              <p:cNvSpPr>
                <a:spLocks/>
              </p:cNvSpPr>
              <p:nvPr/>
            </p:nvSpPr>
            <p:spPr bwMode="auto">
              <a:xfrm>
                <a:off x="-1959741" y="2634093"/>
                <a:ext cx="467356" cy="646889"/>
              </a:xfrm>
              <a:custGeom>
                <a:avLst/>
                <a:gdLst>
                  <a:gd name="T0" fmla="*/ 164 w 164"/>
                  <a:gd name="T1" fmla="*/ 57 h 227"/>
                  <a:gd name="T2" fmla="*/ 88 w 164"/>
                  <a:gd name="T3" fmla="*/ 88 h 227"/>
                  <a:gd name="T4" fmla="*/ 117 w 164"/>
                  <a:gd name="T5" fmla="*/ 130 h 227"/>
                  <a:gd name="T6" fmla="*/ 0 w 164"/>
                  <a:gd name="T7" fmla="*/ 227 h 227"/>
                  <a:gd name="T8" fmla="*/ 83 w 164"/>
                  <a:gd name="T9" fmla="*/ 0 h 227"/>
                  <a:gd name="T10" fmla="*/ 164 w 164"/>
                  <a:gd name="T11" fmla="*/ 57 h 227"/>
                </a:gdLst>
                <a:ahLst/>
                <a:cxnLst>
                  <a:cxn ang="0">
                    <a:pos x="T0" y="T1"/>
                  </a:cxn>
                  <a:cxn ang="0">
                    <a:pos x="T2" y="T3"/>
                  </a:cxn>
                  <a:cxn ang="0">
                    <a:pos x="T4" y="T5"/>
                  </a:cxn>
                  <a:cxn ang="0">
                    <a:pos x="T6" y="T7"/>
                  </a:cxn>
                  <a:cxn ang="0">
                    <a:pos x="T8" y="T9"/>
                  </a:cxn>
                  <a:cxn ang="0">
                    <a:pos x="T10" y="T11"/>
                  </a:cxn>
                </a:cxnLst>
                <a:rect l="0" t="0" r="r" b="b"/>
                <a:pathLst>
                  <a:path w="164" h="227">
                    <a:moveTo>
                      <a:pt x="164" y="57"/>
                    </a:moveTo>
                    <a:lnTo>
                      <a:pt x="88" y="88"/>
                    </a:lnTo>
                    <a:lnTo>
                      <a:pt x="117" y="130"/>
                    </a:lnTo>
                    <a:lnTo>
                      <a:pt x="0" y="227"/>
                    </a:lnTo>
                    <a:lnTo>
                      <a:pt x="83" y="0"/>
                    </a:lnTo>
                    <a:lnTo>
                      <a:pt x="164" y="5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a:bodyPr>
              <a:lstStyle/>
              <a:p>
                <a:endParaRPr lang="en-US" sz="1350" dirty="0"/>
              </a:p>
            </p:txBody>
          </p:sp>
          <p:sp>
            <p:nvSpPr>
              <p:cNvPr id="174" name="Freeform 17"/>
              <p:cNvSpPr>
                <a:spLocks/>
              </p:cNvSpPr>
              <p:nvPr/>
            </p:nvSpPr>
            <p:spPr bwMode="auto">
              <a:xfrm>
                <a:off x="-2427096" y="2634093"/>
                <a:ext cx="467356" cy="646889"/>
              </a:xfrm>
              <a:custGeom>
                <a:avLst/>
                <a:gdLst>
                  <a:gd name="T0" fmla="*/ 0 w 164"/>
                  <a:gd name="T1" fmla="*/ 57 h 227"/>
                  <a:gd name="T2" fmla="*/ 80 w 164"/>
                  <a:gd name="T3" fmla="*/ 0 h 227"/>
                  <a:gd name="T4" fmla="*/ 164 w 164"/>
                  <a:gd name="T5" fmla="*/ 227 h 227"/>
                  <a:gd name="T6" fmla="*/ 47 w 164"/>
                  <a:gd name="T7" fmla="*/ 130 h 227"/>
                  <a:gd name="T8" fmla="*/ 78 w 164"/>
                  <a:gd name="T9" fmla="*/ 88 h 227"/>
                  <a:gd name="T10" fmla="*/ 0 w 164"/>
                  <a:gd name="T11" fmla="*/ 57 h 227"/>
                </a:gdLst>
                <a:ahLst/>
                <a:cxnLst>
                  <a:cxn ang="0">
                    <a:pos x="T0" y="T1"/>
                  </a:cxn>
                  <a:cxn ang="0">
                    <a:pos x="T2" y="T3"/>
                  </a:cxn>
                  <a:cxn ang="0">
                    <a:pos x="T4" y="T5"/>
                  </a:cxn>
                  <a:cxn ang="0">
                    <a:pos x="T6" y="T7"/>
                  </a:cxn>
                  <a:cxn ang="0">
                    <a:pos x="T8" y="T9"/>
                  </a:cxn>
                  <a:cxn ang="0">
                    <a:pos x="T10" y="T11"/>
                  </a:cxn>
                </a:cxnLst>
                <a:rect l="0" t="0" r="r" b="b"/>
                <a:pathLst>
                  <a:path w="164" h="227">
                    <a:moveTo>
                      <a:pt x="0" y="57"/>
                    </a:moveTo>
                    <a:lnTo>
                      <a:pt x="80" y="0"/>
                    </a:lnTo>
                    <a:lnTo>
                      <a:pt x="164" y="227"/>
                    </a:lnTo>
                    <a:lnTo>
                      <a:pt x="47" y="130"/>
                    </a:lnTo>
                    <a:lnTo>
                      <a:pt x="78" y="88"/>
                    </a:lnTo>
                    <a:lnTo>
                      <a:pt x="0" y="5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a:bodyPr>
              <a:lstStyle/>
              <a:p>
                <a:endParaRPr lang="en-US" sz="1350" dirty="0"/>
              </a:p>
            </p:txBody>
          </p:sp>
          <p:sp>
            <p:nvSpPr>
              <p:cNvPr id="175" name="Freeform 18"/>
              <p:cNvSpPr>
                <a:spLocks/>
              </p:cNvSpPr>
              <p:nvPr/>
            </p:nvSpPr>
            <p:spPr bwMode="auto">
              <a:xfrm>
                <a:off x="-2509738" y="947054"/>
                <a:ext cx="1145591" cy="1558803"/>
              </a:xfrm>
              <a:custGeom>
                <a:avLst/>
                <a:gdLst>
                  <a:gd name="T0" fmla="*/ 154 w 169"/>
                  <a:gd name="T1" fmla="*/ 111 h 231"/>
                  <a:gd name="T2" fmla="*/ 156 w 169"/>
                  <a:gd name="T3" fmla="*/ 80 h 231"/>
                  <a:gd name="T4" fmla="*/ 91 w 169"/>
                  <a:gd name="T5" fmla="*/ 1 h 231"/>
                  <a:gd name="T6" fmla="*/ 19 w 169"/>
                  <a:gd name="T7" fmla="*/ 73 h 231"/>
                  <a:gd name="T8" fmla="*/ 17 w 169"/>
                  <a:gd name="T9" fmla="*/ 104 h 231"/>
                  <a:gd name="T10" fmla="*/ 1 w 169"/>
                  <a:gd name="T11" fmla="*/ 118 h 231"/>
                  <a:gd name="T12" fmla="*/ 0 w 169"/>
                  <a:gd name="T13" fmla="*/ 134 h 231"/>
                  <a:gd name="T14" fmla="*/ 15 w 169"/>
                  <a:gd name="T15" fmla="*/ 149 h 231"/>
                  <a:gd name="T16" fmla="*/ 79 w 169"/>
                  <a:gd name="T17" fmla="*/ 229 h 231"/>
                  <a:gd name="T18" fmla="*/ 152 w 169"/>
                  <a:gd name="T19" fmla="*/ 156 h 231"/>
                  <a:gd name="T20" fmla="*/ 168 w 169"/>
                  <a:gd name="T21" fmla="*/ 142 h 231"/>
                  <a:gd name="T22" fmla="*/ 169 w 169"/>
                  <a:gd name="T23" fmla="*/ 127 h 231"/>
                  <a:gd name="T24" fmla="*/ 154 w 169"/>
                  <a:gd name="T25" fmla="*/ 111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9" h="231">
                    <a:moveTo>
                      <a:pt x="154" y="111"/>
                    </a:moveTo>
                    <a:cubicBezTo>
                      <a:pt x="156" y="80"/>
                      <a:pt x="156" y="80"/>
                      <a:pt x="156" y="80"/>
                    </a:cubicBezTo>
                    <a:cubicBezTo>
                      <a:pt x="158" y="47"/>
                      <a:pt x="122" y="3"/>
                      <a:pt x="91" y="1"/>
                    </a:cubicBezTo>
                    <a:cubicBezTo>
                      <a:pt x="61" y="0"/>
                      <a:pt x="20" y="39"/>
                      <a:pt x="19" y="73"/>
                    </a:cubicBezTo>
                    <a:cubicBezTo>
                      <a:pt x="17" y="104"/>
                      <a:pt x="17" y="104"/>
                      <a:pt x="17" y="104"/>
                    </a:cubicBezTo>
                    <a:cubicBezTo>
                      <a:pt x="9" y="103"/>
                      <a:pt x="1" y="110"/>
                      <a:pt x="1" y="118"/>
                    </a:cubicBezTo>
                    <a:cubicBezTo>
                      <a:pt x="0" y="134"/>
                      <a:pt x="0" y="134"/>
                      <a:pt x="0" y="134"/>
                    </a:cubicBezTo>
                    <a:cubicBezTo>
                      <a:pt x="0" y="142"/>
                      <a:pt x="6" y="149"/>
                      <a:pt x="15" y="149"/>
                    </a:cubicBezTo>
                    <a:cubicBezTo>
                      <a:pt x="13" y="182"/>
                      <a:pt x="49" y="227"/>
                      <a:pt x="79" y="229"/>
                    </a:cubicBezTo>
                    <a:cubicBezTo>
                      <a:pt x="110" y="231"/>
                      <a:pt x="150" y="190"/>
                      <a:pt x="152" y="156"/>
                    </a:cubicBezTo>
                    <a:cubicBezTo>
                      <a:pt x="160" y="157"/>
                      <a:pt x="167" y="151"/>
                      <a:pt x="168" y="142"/>
                    </a:cubicBezTo>
                    <a:cubicBezTo>
                      <a:pt x="169" y="127"/>
                      <a:pt x="169" y="127"/>
                      <a:pt x="169" y="127"/>
                    </a:cubicBezTo>
                    <a:cubicBezTo>
                      <a:pt x="169" y="118"/>
                      <a:pt x="163" y="111"/>
                      <a:pt x="154" y="111"/>
                    </a:cubicBezTo>
                  </a:path>
                </a:pathLst>
              </a:custGeom>
              <a:solidFill>
                <a:srgbClr val="BF885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a:bodyPr>
              <a:lstStyle/>
              <a:p>
                <a:endParaRPr lang="en-US" sz="1350" dirty="0"/>
              </a:p>
            </p:txBody>
          </p:sp>
          <p:sp>
            <p:nvSpPr>
              <p:cNvPr id="176" name="Freeform 19"/>
              <p:cNvSpPr>
                <a:spLocks/>
              </p:cNvSpPr>
              <p:nvPr/>
            </p:nvSpPr>
            <p:spPr bwMode="auto">
              <a:xfrm>
                <a:off x="-1757409" y="2012852"/>
                <a:ext cx="279273" cy="404661"/>
              </a:xfrm>
              <a:custGeom>
                <a:avLst/>
                <a:gdLst>
                  <a:gd name="T0" fmla="*/ 41 w 41"/>
                  <a:gd name="T1" fmla="*/ 0 h 60"/>
                  <a:gd name="T2" fmla="*/ 0 w 41"/>
                  <a:gd name="T3" fmla="*/ 60 h 60"/>
                  <a:gd name="T4" fmla="*/ 0 w 41"/>
                  <a:gd name="T5" fmla="*/ 60 h 60"/>
                  <a:gd name="T6" fmla="*/ 41 w 41"/>
                  <a:gd name="T7" fmla="*/ 0 h 60"/>
                </a:gdLst>
                <a:ahLst/>
                <a:cxnLst>
                  <a:cxn ang="0">
                    <a:pos x="T0" y="T1"/>
                  </a:cxn>
                  <a:cxn ang="0">
                    <a:pos x="T2" y="T3"/>
                  </a:cxn>
                  <a:cxn ang="0">
                    <a:pos x="T4" y="T5"/>
                  </a:cxn>
                  <a:cxn ang="0">
                    <a:pos x="T6" y="T7"/>
                  </a:cxn>
                </a:cxnLst>
                <a:rect l="0" t="0" r="r" b="b"/>
                <a:pathLst>
                  <a:path w="41" h="60">
                    <a:moveTo>
                      <a:pt x="41" y="0"/>
                    </a:moveTo>
                    <a:cubicBezTo>
                      <a:pt x="39" y="22"/>
                      <a:pt x="21" y="46"/>
                      <a:pt x="0" y="60"/>
                    </a:cubicBezTo>
                    <a:cubicBezTo>
                      <a:pt x="0" y="60"/>
                      <a:pt x="0" y="60"/>
                      <a:pt x="0" y="60"/>
                    </a:cubicBezTo>
                    <a:cubicBezTo>
                      <a:pt x="21" y="46"/>
                      <a:pt x="39" y="22"/>
                      <a:pt x="41" y="0"/>
                    </a:cubicBezTo>
                  </a:path>
                </a:pathLst>
              </a:custGeom>
              <a:solidFill>
                <a:srgbClr val="F8D6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a:bodyPr>
              <a:lstStyle/>
              <a:p>
                <a:endParaRPr lang="en-US" sz="1350" dirty="0"/>
              </a:p>
            </p:txBody>
          </p:sp>
          <p:sp>
            <p:nvSpPr>
              <p:cNvPr id="177" name="Freeform 20"/>
              <p:cNvSpPr>
                <a:spLocks/>
              </p:cNvSpPr>
              <p:nvPr/>
            </p:nvSpPr>
            <p:spPr bwMode="auto">
              <a:xfrm>
                <a:off x="-1959741" y="2417514"/>
                <a:ext cx="202330" cy="74093"/>
              </a:xfrm>
              <a:custGeom>
                <a:avLst/>
                <a:gdLst>
                  <a:gd name="T0" fmla="*/ 30 w 30"/>
                  <a:gd name="T1" fmla="*/ 0 h 11"/>
                  <a:gd name="T2" fmla="*/ 0 w 30"/>
                  <a:gd name="T3" fmla="*/ 11 h 11"/>
                  <a:gd name="T4" fmla="*/ 0 w 30"/>
                  <a:gd name="T5" fmla="*/ 11 h 11"/>
                  <a:gd name="T6" fmla="*/ 30 w 30"/>
                  <a:gd name="T7" fmla="*/ 0 h 11"/>
                  <a:gd name="T8" fmla="*/ 30 w 30"/>
                  <a:gd name="T9" fmla="*/ 0 h 11"/>
                </a:gdLst>
                <a:ahLst/>
                <a:cxnLst>
                  <a:cxn ang="0">
                    <a:pos x="T0" y="T1"/>
                  </a:cxn>
                  <a:cxn ang="0">
                    <a:pos x="T2" y="T3"/>
                  </a:cxn>
                  <a:cxn ang="0">
                    <a:pos x="T4" y="T5"/>
                  </a:cxn>
                  <a:cxn ang="0">
                    <a:pos x="T6" y="T7"/>
                  </a:cxn>
                  <a:cxn ang="0">
                    <a:pos x="T8" y="T9"/>
                  </a:cxn>
                </a:cxnLst>
                <a:rect l="0" t="0" r="r" b="b"/>
                <a:pathLst>
                  <a:path w="30" h="11">
                    <a:moveTo>
                      <a:pt x="30" y="0"/>
                    </a:moveTo>
                    <a:cubicBezTo>
                      <a:pt x="20" y="7"/>
                      <a:pt x="10" y="11"/>
                      <a:pt x="0" y="11"/>
                    </a:cubicBezTo>
                    <a:cubicBezTo>
                      <a:pt x="0" y="11"/>
                      <a:pt x="0" y="11"/>
                      <a:pt x="0" y="11"/>
                    </a:cubicBezTo>
                    <a:cubicBezTo>
                      <a:pt x="10" y="11"/>
                      <a:pt x="20" y="7"/>
                      <a:pt x="30" y="0"/>
                    </a:cubicBezTo>
                    <a:cubicBezTo>
                      <a:pt x="30" y="0"/>
                      <a:pt x="30" y="0"/>
                      <a:pt x="30" y="0"/>
                    </a:cubicBezTo>
                  </a:path>
                </a:pathLst>
              </a:custGeom>
              <a:solidFill>
                <a:srgbClr val="A553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US" sz="1350" dirty="0"/>
              </a:p>
            </p:txBody>
          </p:sp>
          <p:sp>
            <p:nvSpPr>
              <p:cNvPr id="178" name="Freeform 30"/>
              <p:cNvSpPr>
                <a:spLocks/>
              </p:cNvSpPr>
              <p:nvPr/>
            </p:nvSpPr>
            <p:spPr bwMode="auto">
              <a:xfrm>
                <a:off x="-2284610" y="368558"/>
                <a:ext cx="792225" cy="820722"/>
              </a:xfrm>
              <a:custGeom>
                <a:avLst/>
                <a:gdLst>
                  <a:gd name="T0" fmla="*/ 116 w 117"/>
                  <a:gd name="T1" fmla="*/ 67 h 122"/>
                  <a:gd name="T2" fmla="*/ 116 w 117"/>
                  <a:gd name="T3" fmla="*/ 62 h 122"/>
                  <a:gd name="T4" fmla="*/ 116 w 117"/>
                  <a:gd name="T5" fmla="*/ 58 h 122"/>
                  <a:gd name="T6" fmla="*/ 104 w 117"/>
                  <a:gd name="T7" fmla="*/ 38 h 122"/>
                  <a:gd name="T8" fmla="*/ 84 w 117"/>
                  <a:gd name="T9" fmla="*/ 16 h 122"/>
                  <a:gd name="T10" fmla="*/ 64 w 117"/>
                  <a:gd name="T11" fmla="*/ 1 h 122"/>
                  <a:gd name="T12" fmla="*/ 43 w 117"/>
                  <a:gd name="T13" fmla="*/ 12 h 122"/>
                  <a:gd name="T14" fmla="*/ 38 w 117"/>
                  <a:gd name="T15" fmla="*/ 11 h 122"/>
                  <a:gd name="T16" fmla="*/ 17 w 117"/>
                  <a:gd name="T17" fmla="*/ 30 h 122"/>
                  <a:gd name="T18" fmla="*/ 17 w 117"/>
                  <a:gd name="T19" fmla="*/ 31 h 122"/>
                  <a:gd name="T20" fmla="*/ 1 w 117"/>
                  <a:gd name="T21" fmla="*/ 51 h 122"/>
                  <a:gd name="T22" fmla="*/ 5 w 117"/>
                  <a:gd name="T23" fmla="*/ 66 h 122"/>
                  <a:gd name="T24" fmla="*/ 1 w 117"/>
                  <a:gd name="T25" fmla="*/ 77 h 122"/>
                  <a:gd name="T26" fmla="*/ 19 w 117"/>
                  <a:gd name="T27" fmla="*/ 97 h 122"/>
                  <a:gd name="T28" fmla="*/ 26 w 117"/>
                  <a:gd name="T29" fmla="*/ 96 h 122"/>
                  <a:gd name="T30" fmla="*/ 42 w 117"/>
                  <a:gd name="T31" fmla="*/ 113 h 122"/>
                  <a:gd name="T32" fmla="*/ 47 w 117"/>
                  <a:gd name="T33" fmla="*/ 112 h 122"/>
                  <a:gd name="T34" fmla="*/ 65 w 117"/>
                  <a:gd name="T35" fmla="*/ 122 h 122"/>
                  <a:gd name="T36" fmla="*/ 89 w 117"/>
                  <a:gd name="T37" fmla="*/ 103 h 122"/>
                  <a:gd name="T38" fmla="*/ 104 w 117"/>
                  <a:gd name="T39" fmla="*/ 85 h 122"/>
                  <a:gd name="T40" fmla="*/ 116 w 117"/>
                  <a:gd name="T41" fmla="*/ 67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7" h="122">
                    <a:moveTo>
                      <a:pt x="116" y="67"/>
                    </a:moveTo>
                    <a:cubicBezTo>
                      <a:pt x="116" y="65"/>
                      <a:pt x="116" y="64"/>
                      <a:pt x="116" y="62"/>
                    </a:cubicBezTo>
                    <a:cubicBezTo>
                      <a:pt x="116" y="61"/>
                      <a:pt x="116" y="59"/>
                      <a:pt x="116" y="58"/>
                    </a:cubicBezTo>
                    <a:cubicBezTo>
                      <a:pt x="117" y="49"/>
                      <a:pt x="112" y="41"/>
                      <a:pt x="104" y="38"/>
                    </a:cubicBezTo>
                    <a:cubicBezTo>
                      <a:pt x="104" y="27"/>
                      <a:pt x="95" y="17"/>
                      <a:pt x="84" y="16"/>
                    </a:cubicBezTo>
                    <a:cubicBezTo>
                      <a:pt x="81" y="8"/>
                      <a:pt x="73" y="1"/>
                      <a:pt x="64" y="1"/>
                    </a:cubicBezTo>
                    <a:cubicBezTo>
                      <a:pt x="55" y="0"/>
                      <a:pt x="47" y="5"/>
                      <a:pt x="43" y="12"/>
                    </a:cubicBezTo>
                    <a:cubicBezTo>
                      <a:pt x="41" y="12"/>
                      <a:pt x="40" y="11"/>
                      <a:pt x="38" y="11"/>
                    </a:cubicBezTo>
                    <a:cubicBezTo>
                      <a:pt x="27" y="11"/>
                      <a:pt x="18" y="19"/>
                      <a:pt x="17" y="30"/>
                    </a:cubicBezTo>
                    <a:cubicBezTo>
                      <a:pt x="17" y="31"/>
                      <a:pt x="17" y="31"/>
                      <a:pt x="17" y="31"/>
                    </a:cubicBezTo>
                    <a:cubicBezTo>
                      <a:pt x="8" y="33"/>
                      <a:pt x="1" y="41"/>
                      <a:pt x="1" y="51"/>
                    </a:cubicBezTo>
                    <a:cubicBezTo>
                      <a:pt x="0" y="57"/>
                      <a:pt x="2" y="62"/>
                      <a:pt x="5" y="66"/>
                    </a:cubicBezTo>
                    <a:cubicBezTo>
                      <a:pt x="2" y="69"/>
                      <a:pt x="1" y="73"/>
                      <a:pt x="1" y="77"/>
                    </a:cubicBezTo>
                    <a:cubicBezTo>
                      <a:pt x="0" y="87"/>
                      <a:pt x="8" y="96"/>
                      <a:pt x="19" y="97"/>
                    </a:cubicBezTo>
                    <a:cubicBezTo>
                      <a:pt x="21" y="97"/>
                      <a:pt x="24" y="97"/>
                      <a:pt x="26" y="96"/>
                    </a:cubicBezTo>
                    <a:cubicBezTo>
                      <a:pt x="26" y="105"/>
                      <a:pt x="33" y="112"/>
                      <a:pt x="42" y="113"/>
                    </a:cubicBezTo>
                    <a:cubicBezTo>
                      <a:pt x="44" y="113"/>
                      <a:pt x="46" y="112"/>
                      <a:pt x="47" y="112"/>
                    </a:cubicBezTo>
                    <a:cubicBezTo>
                      <a:pt x="51" y="118"/>
                      <a:pt x="58" y="121"/>
                      <a:pt x="65" y="122"/>
                    </a:cubicBezTo>
                    <a:cubicBezTo>
                      <a:pt x="77" y="122"/>
                      <a:pt x="87" y="114"/>
                      <a:pt x="89" y="103"/>
                    </a:cubicBezTo>
                    <a:cubicBezTo>
                      <a:pt x="97" y="101"/>
                      <a:pt x="102" y="94"/>
                      <a:pt x="104" y="85"/>
                    </a:cubicBezTo>
                    <a:cubicBezTo>
                      <a:pt x="110" y="82"/>
                      <a:pt x="115" y="75"/>
                      <a:pt x="116" y="67"/>
                    </a:cubicBezTo>
                    <a:close/>
                  </a:path>
                </a:pathLst>
              </a:custGeom>
              <a:solidFill>
                <a:srgbClr val="2D1B1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a:bodyPr>
              <a:lstStyle/>
              <a:p>
                <a:endParaRPr lang="en-US" sz="1350" dirty="0"/>
              </a:p>
            </p:txBody>
          </p:sp>
          <p:sp>
            <p:nvSpPr>
              <p:cNvPr id="179" name="Freeform 31"/>
              <p:cNvSpPr>
                <a:spLocks/>
              </p:cNvSpPr>
              <p:nvPr/>
            </p:nvSpPr>
            <p:spPr bwMode="auto">
              <a:xfrm>
                <a:off x="-2549634" y="730474"/>
                <a:ext cx="1288077" cy="986006"/>
              </a:xfrm>
              <a:custGeom>
                <a:avLst/>
                <a:gdLst>
                  <a:gd name="T0" fmla="*/ 99 w 190"/>
                  <a:gd name="T1" fmla="*/ 4 h 146"/>
                  <a:gd name="T2" fmla="*/ 18 w 190"/>
                  <a:gd name="T3" fmla="*/ 136 h 146"/>
                  <a:gd name="T4" fmla="*/ 23 w 190"/>
                  <a:gd name="T5" fmla="*/ 135 h 146"/>
                  <a:gd name="T6" fmla="*/ 95 w 190"/>
                  <a:gd name="T7" fmla="*/ 85 h 146"/>
                  <a:gd name="T8" fmla="*/ 160 w 190"/>
                  <a:gd name="T9" fmla="*/ 142 h 146"/>
                  <a:gd name="T10" fmla="*/ 166 w 190"/>
                  <a:gd name="T11" fmla="*/ 143 h 146"/>
                  <a:gd name="T12" fmla="*/ 99 w 190"/>
                  <a:gd name="T13" fmla="*/ 4 h 146"/>
                </a:gdLst>
                <a:ahLst/>
                <a:cxnLst>
                  <a:cxn ang="0">
                    <a:pos x="T0" y="T1"/>
                  </a:cxn>
                  <a:cxn ang="0">
                    <a:pos x="T2" y="T3"/>
                  </a:cxn>
                  <a:cxn ang="0">
                    <a:pos x="T4" y="T5"/>
                  </a:cxn>
                  <a:cxn ang="0">
                    <a:pos x="T6" y="T7"/>
                  </a:cxn>
                  <a:cxn ang="0">
                    <a:pos x="T8" y="T9"/>
                  </a:cxn>
                  <a:cxn ang="0">
                    <a:pos x="T10" y="T11"/>
                  </a:cxn>
                  <a:cxn ang="0">
                    <a:pos x="T12" y="T13"/>
                  </a:cxn>
                </a:cxnLst>
                <a:rect l="0" t="0" r="r" b="b"/>
                <a:pathLst>
                  <a:path w="190" h="146">
                    <a:moveTo>
                      <a:pt x="99" y="4"/>
                    </a:moveTo>
                    <a:cubicBezTo>
                      <a:pt x="29" y="0"/>
                      <a:pt x="0" y="67"/>
                      <a:pt x="18" y="136"/>
                    </a:cubicBezTo>
                    <a:cubicBezTo>
                      <a:pt x="18" y="139"/>
                      <a:pt x="23" y="138"/>
                      <a:pt x="23" y="135"/>
                    </a:cubicBezTo>
                    <a:cubicBezTo>
                      <a:pt x="28" y="97"/>
                      <a:pt x="46" y="66"/>
                      <a:pt x="95" y="85"/>
                    </a:cubicBezTo>
                    <a:cubicBezTo>
                      <a:pt x="145" y="71"/>
                      <a:pt x="159" y="104"/>
                      <a:pt x="160" y="142"/>
                    </a:cubicBezTo>
                    <a:cubicBezTo>
                      <a:pt x="160" y="146"/>
                      <a:pt x="165" y="146"/>
                      <a:pt x="166" y="143"/>
                    </a:cubicBezTo>
                    <a:cubicBezTo>
                      <a:pt x="190" y="77"/>
                      <a:pt x="169" y="7"/>
                      <a:pt x="99" y="4"/>
                    </a:cubicBezTo>
                    <a:close/>
                  </a:path>
                </a:pathLst>
              </a:custGeom>
              <a:solidFill>
                <a:srgbClr val="3C241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a:bodyPr>
              <a:lstStyle/>
              <a:p>
                <a:endParaRPr lang="en-US" sz="1350" dirty="0"/>
              </a:p>
            </p:txBody>
          </p:sp>
          <p:sp>
            <p:nvSpPr>
              <p:cNvPr id="180" name="Freeform 32"/>
              <p:cNvSpPr>
                <a:spLocks/>
              </p:cNvSpPr>
              <p:nvPr/>
            </p:nvSpPr>
            <p:spPr bwMode="auto">
              <a:xfrm>
                <a:off x="-2122174" y="2183836"/>
                <a:ext cx="324869" cy="159585"/>
              </a:xfrm>
              <a:custGeom>
                <a:avLst/>
                <a:gdLst>
                  <a:gd name="T0" fmla="*/ 48 w 48"/>
                  <a:gd name="T1" fmla="*/ 3 h 24"/>
                  <a:gd name="T2" fmla="*/ 23 w 48"/>
                  <a:gd name="T3" fmla="*/ 23 h 24"/>
                  <a:gd name="T4" fmla="*/ 1 w 48"/>
                  <a:gd name="T5" fmla="*/ 0 h 24"/>
                  <a:gd name="T6" fmla="*/ 48 w 48"/>
                  <a:gd name="T7" fmla="*/ 3 h 24"/>
                </a:gdLst>
                <a:ahLst/>
                <a:cxnLst>
                  <a:cxn ang="0">
                    <a:pos x="T0" y="T1"/>
                  </a:cxn>
                  <a:cxn ang="0">
                    <a:pos x="T2" y="T3"/>
                  </a:cxn>
                  <a:cxn ang="0">
                    <a:pos x="T4" y="T5"/>
                  </a:cxn>
                  <a:cxn ang="0">
                    <a:pos x="T6" y="T7"/>
                  </a:cxn>
                </a:cxnLst>
                <a:rect l="0" t="0" r="r" b="b"/>
                <a:pathLst>
                  <a:path w="48" h="24">
                    <a:moveTo>
                      <a:pt x="48" y="3"/>
                    </a:moveTo>
                    <a:cubicBezTo>
                      <a:pt x="48" y="15"/>
                      <a:pt x="37" y="24"/>
                      <a:pt x="23" y="23"/>
                    </a:cubicBezTo>
                    <a:cubicBezTo>
                      <a:pt x="10" y="22"/>
                      <a:pt x="0" y="12"/>
                      <a:pt x="1" y="0"/>
                    </a:cubicBezTo>
                    <a:lnTo>
                      <a:pt x="48" y="3"/>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fontScale="40000" lnSpcReduction="20000"/>
              </a:bodyPr>
              <a:lstStyle/>
              <a:p>
                <a:endParaRPr lang="en-US" sz="1350" dirty="0">
                  <a:solidFill>
                    <a:srgbClr val="FF0000"/>
                  </a:solidFill>
                </a:endParaRPr>
              </a:p>
            </p:txBody>
          </p:sp>
          <p:sp>
            <p:nvSpPr>
              <p:cNvPr id="181" name="Freeform 33"/>
              <p:cNvSpPr>
                <a:spLocks/>
              </p:cNvSpPr>
              <p:nvPr/>
            </p:nvSpPr>
            <p:spPr bwMode="auto">
              <a:xfrm>
                <a:off x="-2096528" y="2189536"/>
                <a:ext cx="270723" cy="68393"/>
              </a:xfrm>
              <a:custGeom>
                <a:avLst/>
                <a:gdLst>
                  <a:gd name="T0" fmla="*/ 36 w 40"/>
                  <a:gd name="T1" fmla="*/ 9 h 10"/>
                  <a:gd name="T2" fmla="*/ 4 w 40"/>
                  <a:gd name="T3" fmla="*/ 8 h 10"/>
                  <a:gd name="T4" fmla="*/ 0 w 40"/>
                  <a:gd name="T5" fmla="*/ 4 h 10"/>
                  <a:gd name="T6" fmla="*/ 0 w 40"/>
                  <a:gd name="T7" fmla="*/ 0 h 10"/>
                  <a:gd name="T8" fmla="*/ 40 w 40"/>
                  <a:gd name="T9" fmla="*/ 2 h 10"/>
                  <a:gd name="T10" fmla="*/ 40 w 40"/>
                  <a:gd name="T11" fmla="*/ 6 h 10"/>
                  <a:gd name="T12" fmla="*/ 36 w 40"/>
                  <a:gd name="T13" fmla="*/ 9 h 10"/>
                </a:gdLst>
                <a:ahLst/>
                <a:cxnLst>
                  <a:cxn ang="0">
                    <a:pos x="T0" y="T1"/>
                  </a:cxn>
                  <a:cxn ang="0">
                    <a:pos x="T2" y="T3"/>
                  </a:cxn>
                  <a:cxn ang="0">
                    <a:pos x="T4" y="T5"/>
                  </a:cxn>
                  <a:cxn ang="0">
                    <a:pos x="T6" y="T7"/>
                  </a:cxn>
                  <a:cxn ang="0">
                    <a:pos x="T8" y="T9"/>
                  </a:cxn>
                  <a:cxn ang="0">
                    <a:pos x="T10" y="T11"/>
                  </a:cxn>
                  <a:cxn ang="0">
                    <a:pos x="T12" y="T13"/>
                  </a:cxn>
                </a:cxnLst>
                <a:rect l="0" t="0" r="r" b="b"/>
                <a:pathLst>
                  <a:path w="40" h="10">
                    <a:moveTo>
                      <a:pt x="36" y="9"/>
                    </a:moveTo>
                    <a:cubicBezTo>
                      <a:pt x="4" y="8"/>
                      <a:pt x="4" y="8"/>
                      <a:pt x="4" y="8"/>
                    </a:cubicBezTo>
                    <a:cubicBezTo>
                      <a:pt x="2" y="8"/>
                      <a:pt x="0" y="6"/>
                      <a:pt x="0" y="4"/>
                    </a:cubicBezTo>
                    <a:cubicBezTo>
                      <a:pt x="0" y="0"/>
                      <a:pt x="0" y="0"/>
                      <a:pt x="0" y="0"/>
                    </a:cubicBezTo>
                    <a:cubicBezTo>
                      <a:pt x="40" y="2"/>
                      <a:pt x="40" y="2"/>
                      <a:pt x="40" y="2"/>
                    </a:cubicBezTo>
                    <a:cubicBezTo>
                      <a:pt x="40" y="6"/>
                      <a:pt x="40" y="6"/>
                      <a:pt x="40" y="6"/>
                    </a:cubicBezTo>
                    <a:cubicBezTo>
                      <a:pt x="40" y="8"/>
                      <a:pt x="38" y="10"/>
                      <a:pt x="36" y="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US" sz="1350" dirty="0"/>
              </a:p>
            </p:txBody>
          </p:sp>
        </p:grpSp>
      </p:grpSp>
      <p:sp>
        <p:nvSpPr>
          <p:cNvPr id="8" name="Rectangle 7">
            <a:extLst>
              <a:ext uri="{FF2B5EF4-FFF2-40B4-BE49-F238E27FC236}">
                <a16:creationId xmlns:a16="http://schemas.microsoft.com/office/drawing/2014/main" id="{74EBE8BD-F15C-430B-9214-EE72FAD6F979}"/>
              </a:ext>
            </a:extLst>
          </p:cNvPr>
          <p:cNvSpPr/>
          <p:nvPr/>
        </p:nvSpPr>
        <p:spPr>
          <a:xfrm>
            <a:off x="1524001" y="5421106"/>
            <a:ext cx="6774320" cy="213553"/>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70000" lnSpcReduction="20000"/>
          </a:bodyPr>
          <a:lstStyle/>
          <a:p>
            <a:pPr algn="ctr"/>
            <a:endParaRPr lang="en-ID" sz="1350" dirty="0"/>
          </a:p>
        </p:txBody>
      </p:sp>
      <p:sp>
        <p:nvSpPr>
          <p:cNvPr id="9" name="Rectangle 8">
            <a:extLst>
              <a:ext uri="{FF2B5EF4-FFF2-40B4-BE49-F238E27FC236}">
                <a16:creationId xmlns:a16="http://schemas.microsoft.com/office/drawing/2014/main" id="{26EC138B-3775-45F6-8CA5-731782843C5D}"/>
              </a:ext>
            </a:extLst>
          </p:cNvPr>
          <p:cNvSpPr/>
          <p:nvPr/>
        </p:nvSpPr>
        <p:spPr>
          <a:xfrm>
            <a:off x="1524001" y="5634659"/>
            <a:ext cx="6222016" cy="1238741"/>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en-ID" sz="1350" dirty="0"/>
          </a:p>
        </p:txBody>
      </p:sp>
      <p:sp>
        <p:nvSpPr>
          <p:cNvPr id="81" name="Freeform: Shape 80">
            <a:extLst>
              <a:ext uri="{FF2B5EF4-FFF2-40B4-BE49-F238E27FC236}">
                <a16:creationId xmlns:a16="http://schemas.microsoft.com/office/drawing/2014/main" id="{335D81E0-A4AF-4C92-B05A-24967B8DABF1}"/>
              </a:ext>
            </a:extLst>
          </p:cNvPr>
          <p:cNvSpPr/>
          <p:nvPr/>
        </p:nvSpPr>
        <p:spPr>
          <a:xfrm>
            <a:off x="1524002" y="4399102"/>
            <a:ext cx="6774319" cy="1022005"/>
          </a:xfrm>
          <a:custGeom>
            <a:avLst/>
            <a:gdLst>
              <a:gd name="connsiteX0" fmla="*/ 1604051 w 9032425"/>
              <a:gd name="connsiteY0" fmla="*/ 0 h 1354569"/>
              <a:gd name="connsiteX1" fmla="*/ 7607096 w 9032425"/>
              <a:gd name="connsiteY1" fmla="*/ 0 h 1354569"/>
              <a:gd name="connsiteX2" fmla="*/ 9032425 w 9032425"/>
              <a:gd name="connsiteY2" fmla="*/ 1354568 h 1354569"/>
              <a:gd name="connsiteX3" fmla="*/ 7607096 w 9032425"/>
              <a:gd name="connsiteY3" fmla="*/ 1354568 h 1354569"/>
              <a:gd name="connsiteX4" fmla="*/ 1604051 w 9032425"/>
              <a:gd name="connsiteY4" fmla="*/ 1354568 h 1354569"/>
              <a:gd name="connsiteX5" fmla="*/ 1604051 w 9032425"/>
              <a:gd name="connsiteY5" fmla="*/ 1354569 h 1354569"/>
              <a:gd name="connsiteX6" fmla="*/ 0 w 9032425"/>
              <a:gd name="connsiteY6" fmla="*/ 1354569 h 1354569"/>
              <a:gd name="connsiteX7" fmla="*/ 0 w 9032425"/>
              <a:gd name="connsiteY7" fmla="*/ 1 h 1354569"/>
              <a:gd name="connsiteX8" fmla="*/ 1604051 w 9032425"/>
              <a:gd name="connsiteY8" fmla="*/ 1 h 13545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32425" h="1354569">
                <a:moveTo>
                  <a:pt x="1604051" y="0"/>
                </a:moveTo>
                <a:lnTo>
                  <a:pt x="7607096" y="0"/>
                </a:lnTo>
                <a:lnTo>
                  <a:pt x="9032425" y="1354568"/>
                </a:lnTo>
                <a:lnTo>
                  <a:pt x="7607096" y="1354568"/>
                </a:lnTo>
                <a:lnTo>
                  <a:pt x="1604051" y="1354568"/>
                </a:lnTo>
                <a:lnTo>
                  <a:pt x="1604051" y="1354569"/>
                </a:lnTo>
                <a:lnTo>
                  <a:pt x="0" y="1354569"/>
                </a:lnTo>
                <a:lnTo>
                  <a:pt x="0" y="1"/>
                </a:lnTo>
                <a:lnTo>
                  <a:pt x="1604051" y="1"/>
                </a:lnTo>
                <a:close/>
              </a:path>
            </a:pathLst>
          </a:cu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en-ID" sz="1350" dirty="0"/>
          </a:p>
        </p:txBody>
      </p:sp>
      <p:grpSp>
        <p:nvGrpSpPr>
          <p:cNvPr id="300" name="Group 299"/>
          <p:cNvGrpSpPr/>
          <p:nvPr/>
        </p:nvGrpSpPr>
        <p:grpSpPr>
          <a:xfrm>
            <a:off x="3382357" y="4650987"/>
            <a:ext cx="764834" cy="114419"/>
            <a:chOff x="-3101976" y="5592763"/>
            <a:chExt cx="2185988" cy="327025"/>
          </a:xfrm>
          <a:effectLst>
            <a:outerShdw blurRad="76200" dir="18900000" sy="23000" kx="-1200000" algn="bl" rotWithShape="0">
              <a:prstClr val="black">
                <a:alpha val="47000"/>
              </a:prstClr>
            </a:outerShdw>
          </a:effectLst>
        </p:grpSpPr>
        <p:sp>
          <p:nvSpPr>
            <p:cNvPr id="322" name="Freeform 207"/>
            <p:cNvSpPr>
              <a:spLocks/>
            </p:cNvSpPr>
            <p:nvPr/>
          </p:nvSpPr>
          <p:spPr bwMode="auto">
            <a:xfrm>
              <a:off x="-2973388" y="5791200"/>
              <a:ext cx="736600" cy="128588"/>
            </a:xfrm>
            <a:custGeom>
              <a:avLst/>
              <a:gdLst>
                <a:gd name="T0" fmla="*/ 464 w 464"/>
                <a:gd name="T1" fmla="*/ 78 h 81"/>
                <a:gd name="T2" fmla="*/ 464 w 464"/>
                <a:gd name="T3" fmla="*/ 58 h 81"/>
                <a:gd name="T4" fmla="*/ 20 w 464"/>
                <a:gd name="T5" fmla="*/ 62 h 81"/>
                <a:gd name="T6" fmla="*/ 20 w 464"/>
                <a:gd name="T7" fmla="*/ 0 h 81"/>
                <a:gd name="T8" fmla="*/ 0 w 464"/>
                <a:gd name="T9" fmla="*/ 0 h 81"/>
                <a:gd name="T10" fmla="*/ 0 w 464"/>
                <a:gd name="T11" fmla="*/ 81 h 81"/>
                <a:gd name="T12" fmla="*/ 464 w 464"/>
                <a:gd name="T13" fmla="*/ 78 h 81"/>
              </a:gdLst>
              <a:ahLst/>
              <a:cxnLst>
                <a:cxn ang="0">
                  <a:pos x="T0" y="T1"/>
                </a:cxn>
                <a:cxn ang="0">
                  <a:pos x="T2" y="T3"/>
                </a:cxn>
                <a:cxn ang="0">
                  <a:pos x="T4" y="T5"/>
                </a:cxn>
                <a:cxn ang="0">
                  <a:pos x="T6" y="T7"/>
                </a:cxn>
                <a:cxn ang="0">
                  <a:pos x="T8" y="T9"/>
                </a:cxn>
                <a:cxn ang="0">
                  <a:pos x="T10" y="T11"/>
                </a:cxn>
                <a:cxn ang="0">
                  <a:pos x="T12" y="T13"/>
                </a:cxn>
              </a:cxnLst>
              <a:rect l="0" t="0" r="r" b="b"/>
              <a:pathLst>
                <a:path w="464" h="81">
                  <a:moveTo>
                    <a:pt x="464" y="78"/>
                  </a:moveTo>
                  <a:lnTo>
                    <a:pt x="464" y="58"/>
                  </a:lnTo>
                  <a:lnTo>
                    <a:pt x="20" y="62"/>
                  </a:lnTo>
                  <a:lnTo>
                    <a:pt x="20" y="0"/>
                  </a:lnTo>
                  <a:lnTo>
                    <a:pt x="0" y="0"/>
                  </a:lnTo>
                  <a:lnTo>
                    <a:pt x="0" y="81"/>
                  </a:lnTo>
                  <a:lnTo>
                    <a:pt x="464" y="78"/>
                  </a:lnTo>
                  <a:close/>
                </a:path>
              </a:pathLst>
            </a:custGeom>
            <a:solidFill>
              <a:srgbClr val="2B34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US" sz="1350" dirty="0"/>
            </a:p>
          </p:txBody>
        </p:sp>
        <p:sp>
          <p:nvSpPr>
            <p:cNvPr id="323" name="Freeform 208"/>
            <p:cNvSpPr>
              <a:spLocks/>
            </p:cNvSpPr>
            <p:nvPr/>
          </p:nvSpPr>
          <p:spPr bwMode="auto">
            <a:xfrm>
              <a:off x="-3101976" y="5602288"/>
              <a:ext cx="687388" cy="220663"/>
            </a:xfrm>
            <a:custGeom>
              <a:avLst/>
              <a:gdLst>
                <a:gd name="T0" fmla="*/ 433 w 433"/>
                <a:gd name="T1" fmla="*/ 136 h 139"/>
                <a:gd name="T2" fmla="*/ 432 w 433"/>
                <a:gd name="T3" fmla="*/ 0 h 139"/>
                <a:gd name="T4" fmla="*/ 0 w 433"/>
                <a:gd name="T5" fmla="*/ 3 h 139"/>
                <a:gd name="T6" fmla="*/ 1 w 433"/>
                <a:gd name="T7" fmla="*/ 139 h 139"/>
                <a:gd name="T8" fmla="*/ 433 w 433"/>
                <a:gd name="T9" fmla="*/ 136 h 139"/>
              </a:gdLst>
              <a:ahLst/>
              <a:cxnLst>
                <a:cxn ang="0">
                  <a:pos x="T0" y="T1"/>
                </a:cxn>
                <a:cxn ang="0">
                  <a:pos x="T2" y="T3"/>
                </a:cxn>
                <a:cxn ang="0">
                  <a:pos x="T4" y="T5"/>
                </a:cxn>
                <a:cxn ang="0">
                  <a:pos x="T6" y="T7"/>
                </a:cxn>
                <a:cxn ang="0">
                  <a:pos x="T8" y="T9"/>
                </a:cxn>
              </a:cxnLst>
              <a:rect l="0" t="0" r="r" b="b"/>
              <a:pathLst>
                <a:path w="433" h="139">
                  <a:moveTo>
                    <a:pt x="433" y="136"/>
                  </a:moveTo>
                  <a:lnTo>
                    <a:pt x="432" y="0"/>
                  </a:lnTo>
                  <a:lnTo>
                    <a:pt x="0" y="3"/>
                  </a:lnTo>
                  <a:lnTo>
                    <a:pt x="1" y="139"/>
                  </a:lnTo>
                  <a:lnTo>
                    <a:pt x="433" y="136"/>
                  </a:lnTo>
                  <a:close/>
                </a:path>
              </a:pathLst>
            </a:custGeom>
            <a:solidFill>
              <a:srgbClr val="FF31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US" sz="1350" dirty="0"/>
            </a:p>
          </p:txBody>
        </p:sp>
        <p:sp>
          <p:nvSpPr>
            <p:cNvPr id="324" name="Freeform 209"/>
            <p:cNvSpPr>
              <a:spLocks/>
            </p:cNvSpPr>
            <p:nvPr/>
          </p:nvSpPr>
          <p:spPr bwMode="auto">
            <a:xfrm>
              <a:off x="-3101976" y="5602288"/>
              <a:ext cx="687388" cy="220663"/>
            </a:xfrm>
            <a:custGeom>
              <a:avLst/>
              <a:gdLst>
                <a:gd name="T0" fmla="*/ 433 w 433"/>
                <a:gd name="T1" fmla="*/ 136 h 139"/>
                <a:gd name="T2" fmla="*/ 432 w 433"/>
                <a:gd name="T3" fmla="*/ 0 h 139"/>
                <a:gd name="T4" fmla="*/ 0 w 433"/>
                <a:gd name="T5" fmla="*/ 3 h 139"/>
                <a:gd name="T6" fmla="*/ 1 w 433"/>
                <a:gd name="T7" fmla="*/ 139 h 139"/>
                <a:gd name="T8" fmla="*/ 433 w 433"/>
                <a:gd name="T9" fmla="*/ 136 h 139"/>
              </a:gdLst>
              <a:ahLst/>
              <a:cxnLst>
                <a:cxn ang="0">
                  <a:pos x="T0" y="T1"/>
                </a:cxn>
                <a:cxn ang="0">
                  <a:pos x="T2" y="T3"/>
                </a:cxn>
                <a:cxn ang="0">
                  <a:pos x="T4" y="T5"/>
                </a:cxn>
                <a:cxn ang="0">
                  <a:pos x="T6" y="T7"/>
                </a:cxn>
                <a:cxn ang="0">
                  <a:pos x="T8" y="T9"/>
                </a:cxn>
              </a:cxnLst>
              <a:rect l="0" t="0" r="r" b="b"/>
              <a:pathLst>
                <a:path w="433" h="139">
                  <a:moveTo>
                    <a:pt x="433" y="136"/>
                  </a:moveTo>
                  <a:lnTo>
                    <a:pt x="432" y="0"/>
                  </a:lnTo>
                  <a:lnTo>
                    <a:pt x="0" y="3"/>
                  </a:lnTo>
                  <a:lnTo>
                    <a:pt x="1" y="139"/>
                  </a:lnTo>
                  <a:lnTo>
                    <a:pt x="433" y="13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US" sz="1350" dirty="0"/>
            </a:p>
          </p:txBody>
        </p:sp>
        <p:sp>
          <p:nvSpPr>
            <p:cNvPr id="325" name="Freeform 210"/>
            <p:cNvSpPr>
              <a:spLocks/>
            </p:cNvSpPr>
            <p:nvPr/>
          </p:nvSpPr>
          <p:spPr bwMode="auto">
            <a:xfrm>
              <a:off x="-2343151" y="5592763"/>
              <a:ext cx="1427163" cy="225425"/>
            </a:xfrm>
            <a:custGeom>
              <a:avLst/>
              <a:gdLst>
                <a:gd name="T0" fmla="*/ 899 w 899"/>
                <a:gd name="T1" fmla="*/ 136 h 142"/>
                <a:gd name="T2" fmla="*/ 897 w 899"/>
                <a:gd name="T3" fmla="*/ 0 h 142"/>
                <a:gd name="T4" fmla="*/ 0 w 899"/>
                <a:gd name="T5" fmla="*/ 6 h 142"/>
                <a:gd name="T6" fmla="*/ 0 w 899"/>
                <a:gd name="T7" fmla="*/ 142 h 142"/>
                <a:gd name="T8" fmla="*/ 899 w 899"/>
                <a:gd name="T9" fmla="*/ 136 h 142"/>
              </a:gdLst>
              <a:ahLst/>
              <a:cxnLst>
                <a:cxn ang="0">
                  <a:pos x="T0" y="T1"/>
                </a:cxn>
                <a:cxn ang="0">
                  <a:pos x="T2" y="T3"/>
                </a:cxn>
                <a:cxn ang="0">
                  <a:pos x="T4" y="T5"/>
                </a:cxn>
                <a:cxn ang="0">
                  <a:pos x="T6" y="T7"/>
                </a:cxn>
                <a:cxn ang="0">
                  <a:pos x="T8" y="T9"/>
                </a:cxn>
              </a:cxnLst>
              <a:rect l="0" t="0" r="r" b="b"/>
              <a:pathLst>
                <a:path w="899" h="142">
                  <a:moveTo>
                    <a:pt x="899" y="136"/>
                  </a:moveTo>
                  <a:lnTo>
                    <a:pt x="897" y="0"/>
                  </a:lnTo>
                  <a:lnTo>
                    <a:pt x="0" y="6"/>
                  </a:lnTo>
                  <a:lnTo>
                    <a:pt x="0" y="142"/>
                  </a:lnTo>
                  <a:lnTo>
                    <a:pt x="899" y="136"/>
                  </a:lnTo>
                  <a:close/>
                </a:path>
              </a:pathLst>
            </a:custGeom>
            <a:solidFill>
              <a:srgbClr val="FF31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US" sz="1350" dirty="0"/>
            </a:p>
          </p:txBody>
        </p:sp>
        <p:sp>
          <p:nvSpPr>
            <p:cNvPr id="326" name="Freeform 211"/>
            <p:cNvSpPr>
              <a:spLocks/>
            </p:cNvSpPr>
            <p:nvPr/>
          </p:nvSpPr>
          <p:spPr bwMode="auto">
            <a:xfrm>
              <a:off x="-2343151" y="5592763"/>
              <a:ext cx="1427163" cy="225425"/>
            </a:xfrm>
            <a:custGeom>
              <a:avLst/>
              <a:gdLst>
                <a:gd name="T0" fmla="*/ 899 w 899"/>
                <a:gd name="T1" fmla="*/ 136 h 142"/>
                <a:gd name="T2" fmla="*/ 897 w 899"/>
                <a:gd name="T3" fmla="*/ 0 h 142"/>
                <a:gd name="T4" fmla="*/ 0 w 899"/>
                <a:gd name="T5" fmla="*/ 6 h 142"/>
                <a:gd name="T6" fmla="*/ 0 w 899"/>
                <a:gd name="T7" fmla="*/ 142 h 142"/>
                <a:gd name="T8" fmla="*/ 899 w 899"/>
                <a:gd name="T9" fmla="*/ 136 h 142"/>
              </a:gdLst>
              <a:ahLst/>
              <a:cxnLst>
                <a:cxn ang="0">
                  <a:pos x="T0" y="T1"/>
                </a:cxn>
                <a:cxn ang="0">
                  <a:pos x="T2" y="T3"/>
                </a:cxn>
                <a:cxn ang="0">
                  <a:pos x="T4" y="T5"/>
                </a:cxn>
                <a:cxn ang="0">
                  <a:pos x="T6" y="T7"/>
                </a:cxn>
                <a:cxn ang="0">
                  <a:pos x="T8" y="T9"/>
                </a:cxn>
              </a:cxnLst>
              <a:rect l="0" t="0" r="r" b="b"/>
              <a:pathLst>
                <a:path w="899" h="142">
                  <a:moveTo>
                    <a:pt x="899" y="136"/>
                  </a:moveTo>
                  <a:lnTo>
                    <a:pt x="897" y="0"/>
                  </a:lnTo>
                  <a:lnTo>
                    <a:pt x="0" y="6"/>
                  </a:lnTo>
                  <a:lnTo>
                    <a:pt x="0" y="142"/>
                  </a:lnTo>
                  <a:lnTo>
                    <a:pt x="899" y="13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US" sz="1350" dirty="0"/>
            </a:p>
          </p:txBody>
        </p:sp>
        <p:sp>
          <p:nvSpPr>
            <p:cNvPr id="327" name="Freeform 212"/>
            <p:cNvSpPr>
              <a:spLocks/>
            </p:cNvSpPr>
            <p:nvPr/>
          </p:nvSpPr>
          <p:spPr bwMode="auto">
            <a:xfrm>
              <a:off x="-2416176" y="5602288"/>
              <a:ext cx="73025" cy="215900"/>
            </a:xfrm>
            <a:custGeom>
              <a:avLst/>
              <a:gdLst>
                <a:gd name="T0" fmla="*/ 46 w 46"/>
                <a:gd name="T1" fmla="*/ 136 h 136"/>
                <a:gd name="T2" fmla="*/ 46 w 46"/>
                <a:gd name="T3" fmla="*/ 0 h 136"/>
                <a:gd name="T4" fmla="*/ 0 w 46"/>
                <a:gd name="T5" fmla="*/ 0 h 136"/>
                <a:gd name="T6" fmla="*/ 1 w 46"/>
                <a:gd name="T7" fmla="*/ 136 h 136"/>
                <a:gd name="T8" fmla="*/ 46 w 46"/>
                <a:gd name="T9" fmla="*/ 136 h 136"/>
              </a:gdLst>
              <a:ahLst/>
              <a:cxnLst>
                <a:cxn ang="0">
                  <a:pos x="T0" y="T1"/>
                </a:cxn>
                <a:cxn ang="0">
                  <a:pos x="T2" y="T3"/>
                </a:cxn>
                <a:cxn ang="0">
                  <a:pos x="T4" y="T5"/>
                </a:cxn>
                <a:cxn ang="0">
                  <a:pos x="T6" y="T7"/>
                </a:cxn>
                <a:cxn ang="0">
                  <a:pos x="T8" y="T9"/>
                </a:cxn>
              </a:cxnLst>
              <a:rect l="0" t="0" r="r" b="b"/>
              <a:pathLst>
                <a:path w="46" h="136">
                  <a:moveTo>
                    <a:pt x="46" y="136"/>
                  </a:moveTo>
                  <a:lnTo>
                    <a:pt x="46" y="0"/>
                  </a:lnTo>
                  <a:lnTo>
                    <a:pt x="0" y="0"/>
                  </a:lnTo>
                  <a:lnTo>
                    <a:pt x="1" y="136"/>
                  </a:lnTo>
                  <a:lnTo>
                    <a:pt x="46" y="136"/>
                  </a:lnTo>
                  <a:close/>
                </a:path>
              </a:pathLst>
            </a:custGeom>
            <a:solidFill>
              <a:srgbClr val="2325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US" sz="1350" dirty="0"/>
            </a:p>
          </p:txBody>
        </p:sp>
        <p:sp>
          <p:nvSpPr>
            <p:cNvPr id="328" name="Freeform 213"/>
            <p:cNvSpPr>
              <a:spLocks/>
            </p:cNvSpPr>
            <p:nvPr/>
          </p:nvSpPr>
          <p:spPr bwMode="auto">
            <a:xfrm>
              <a:off x="-2416176" y="5602288"/>
              <a:ext cx="73025" cy="215900"/>
            </a:xfrm>
            <a:custGeom>
              <a:avLst/>
              <a:gdLst>
                <a:gd name="T0" fmla="*/ 46 w 46"/>
                <a:gd name="T1" fmla="*/ 136 h 136"/>
                <a:gd name="T2" fmla="*/ 46 w 46"/>
                <a:gd name="T3" fmla="*/ 0 h 136"/>
                <a:gd name="T4" fmla="*/ 0 w 46"/>
                <a:gd name="T5" fmla="*/ 0 h 136"/>
                <a:gd name="T6" fmla="*/ 1 w 46"/>
                <a:gd name="T7" fmla="*/ 136 h 136"/>
                <a:gd name="T8" fmla="*/ 46 w 46"/>
                <a:gd name="T9" fmla="*/ 136 h 136"/>
              </a:gdLst>
              <a:ahLst/>
              <a:cxnLst>
                <a:cxn ang="0">
                  <a:pos x="T0" y="T1"/>
                </a:cxn>
                <a:cxn ang="0">
                  <a:pos x="T2" y="T3"/>
                </a:cxn>
                <a:cxn ang="0">
                  <a:pos x="T4" y="T5"/>
                </a:cxn>
                <a:cxn ang="0">
                  <a:pos x="T6" y="T7"/>
                </a:cxn>
                <a:cxn ang="0">
                  <a:pos x="T8" y="T9"/>
                </a:cxn>
              </a:cxnLst>
              <a:rect l="0" t="0" r="r" b="b"/>
              <a:pathLst>
                <a:path w="46" h="136">
                  <a:moveTo>
                    <a:pt x="46" y="136"/>
                  </a:moveTo>
                  <a:lnTo>
                    <a:pt x="46" y="0"/>
                  </a:lnTo>
                  <a:lnTo>
                    <a:pt x="0" y="0"/>
                  </a:lnTo>
                  <a:lnTo>
                    <a:pt x="1" y="136"/>
                  </a:lnTo>
                  <a:lnTo>
                    <a:pt x="46" y="13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US" sz="1350" dirty="0"/>
            </a:p>
          </p:txBody>
        </p:sp>
        <p:sp>
          <p:nvSpPr>
            <p:cNvPr id="329" name="Freeform 214"/>
            <p:cNvSpPr>
              <a:spLocks/>
            </p:cNvSpPr>
            <p:nvPr/>
          </p:nvSpPr>
          <p:spPr bwMode="auto">
            <a:xfrm>
              <a:off x="-3101976" y="5602288"/>
              <a:ext cx="685800" cy="87313"/>
            </a:xfrm>
            <a:custGeom>
              <a:avLst/>
              <a:gdLst>
                <a:gd name="T0" fmla="*/ 432 w 432"/>
                <a:gd name="T1" fmla="*/ 0 h 55"/>
                <a:gd name="T2" fmla="*/ 0 w 432"/>
                <a:gd name="T3" fmla="*/ 3 h 55"/>
                <a:gd name="T4" fmla="*/ 0 w 432"/>
                <a:gd name="T5" fmla="*/ 55 h 55"/>
                <a:gd name="T6" fmla="*/ 432 w 432"/>
                <a:gd name="T7" fmla="*/ 52 h 55"/>
                <a:gd name="T8" fmla="*/ 432 w 432"/>
                <a:gd name="T9" fmla="*/ 0 h 55"/>
              </a:gdLst>
              <a:ahLst/>
              <a:cxnLst>
                <a:cxn ang="0">
                  <a:pos x="T0" y="T1"/>
                </a:cxn>
                <a:cxn ang="0">
                  <a:pos x="T2" y="T3"/>
                </a:cxn>
                <a:cxn ang="0">
                  <a:pos x="T4" y="T5"/>
                </a:cxn>
                <a:cxn ang="0">
                  <a:pos x="T6" y="T7"/>
                </a:cxn>
                <a:cxn ang="0">
                  <a:pos x="T8" y="T9"/>
                </a:cxn>
              </a:cxnLst>
              <a:rect l="0" t="0" r="r" b="b"/>
              <a:pathLst>
                <a:path w="432" h="55">
                  <a:moveTo>
                    <a:pt x="432" y="0"/>
                  </a:moveTo>
                  <a:lnTo>
                    <a:pt x="0" y="3"/>
                  </a:lnTo>
                  <a:lnTo>
                    <a:pt x="0" y="55"/>
                  </a:lnTo>
                  <a:lnTo>
                    <a:pt x="432" y="52"/>
                  </a:lnTo>
                  <a:lnTo>
                    <a:pt x="432" y="0"/>
                  </a:lnTo>
                  <a:close/>
                </a:path>
              </a:pathLst>
            </a:custGeom>
            <a:solidFill>
              <a:srgbClr val="D532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US" sz="1350" dirty="0"/>
            </a:p>
          </p:txBody>
        </p:sp>
        <p:sp>
          <p:nvSpPr>
            <p:cNvPr id="330" name="Freeform 215"/>
            <p:cNvSpPr>
              <a:spLocks/>
            </p:cNvSpPr>
            <p:nvPr/>
          </p:nvSpPr>
          <p:spPr bwMode="auto">
            <a:xfrm>
              <a:off x="-3101976" y="5602288"/>
              <a:ext cx="685800" cy="87313"/>
            </a:xfrm>
            <a:custGeom>
              <a:avLst/>
              <a:gdLst>
                <a:gd name="T0" fmla="*/ 432 w 432"/>
                <a:gd name="T1" fmla="*/ 0 h 55"/>
                <a:gd name="T2" fmla="*/ 0 w 432"/>
                <a:gd name="T3" fmla="*/ 3 h 55"/>
                <a:gd name="T4" fmla="*/ 0 w 432"/>
                <a:gd name="T5" fmla="*/ 55 h 55"/>
                <a:gd name="T6" fmla="*/ 432 w 432"/>
                <a:gd name="T7" fmla="*/ 52 h 55"/>
                <a:gd name="T8" fmla="*/ 432 w 432"/>
                <a:gd name="T9" fmla="*/ 0 h 55"/>
              </a:gdLst>
              <a:ahLst/>
              <a:cxnLst>
                <a:cxn ang="0">
                  <a:pos x="T0" y="T1"/>
                </a:cxn>
                <a:cxn ang="0">
                  <a:pos x="T2" y="T3"/>
                </a:cxn>
                <a:cxn ang="0">
                  <a:pos x="T4" y="T5"/>
                </a:cxn>
                <a:cxn ang="0">
                  <a:pos x="T6" y="T7"/>
                </a:cxn>
                <a:cxn ang="0">
                  <a:pos x="T8" y="T9"/>
                </a:cxn>
              </a:cxnLst>
              <a:rect l="0" t="0" r="r" b="b"/>
              <a:pathLst>
                <a:path w="432" h="55">
                  <a:moveTo>
                    <a:pt x="432" y="0"/>
                  </a:moveTo>
                  <a:lnTo>
                    <a:pt x="0" y="3"/>
                  </a:lnTo>
                  <a:lnTo>
                    <a:pt x="0" y="55"/>
                  </a:lnTo>
                  <a:lnTo>
                    <a:pt x="432" y="52"/>
                  </a:lnTo>
                  <a:lnTo>
                    <a:pt x="43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US" sz="1350" dirty="0"/>
            </a:p>
          </p:txBody>
        </p:sp>
        <p:sp>
          <p:nvSpPr>
            <p:cNvPr id="331" name="Freeform 216"/>
            <p:cNvSpPr>
              <a:spLocks/>
            </p:cNvSpPr>
            <p:nvPr/>
          </p:nvSpPr>
          <p:spPr bwMode="auto">
            <a:xfrm>
              <a:off x="-2343151" y="5592763"/>
              <a:ext cx="1425575" cy="92075"/>
            </a:xfrm>
            <a:custGeom>
              <a:avLst/>
              <a:gdLst>
                <a:gd name="T0" fmla="*/ 897 w 898"/>
                <a:gd name="T1" fmla="*/ 0 h 58"/>
                <a:gd name="T2" fmla="*/ 0 w 898"/>
                <a:gd name="T3" fmla="*/ 6 h 58"/>
                <a:gd name="T4" fmla="*/ 0 w 898"/>
                <a:gd name="T5" fmla="*/ 58 h 58"/>
                <a:gd name="T6" fmla="*/ 898 w 898"/>
                <a:gd name="T7" fmla="*/ 52 h 58"/>
                <a:gd name="T8" fmla="*/ 897 w 898"/>
                <a:gd name="T9" fmla="*/ 0 h 58"/>
              </a:gdLst>
              <a:ahLst/>
              <a:cxnLst>
                <a:cxn ang="0">
                  <a:pos x="T0" y="T1"/>
                </a:cxn>
                <a:cxn ang="0">
                  <a:pos x="T2" y="T3"/>
                </a:cxn>
                <a:cxn ang="0">
                  <a:pos x="T4" y="T5"/>
                </a:cxn>
                <a:cxn ang="0">
                  <a:pos x="T6" y="T7"/>
                </a:cxn>
                <a:cxn ang="0">
                  <a:pos x="T8" y="T9"/>
                </a:cxn>
              </a:cxnLst>
              <a:rect l="0" t="0" r="r" b="b"/>
              <a:pathLst>
                <a:path w="898" h="58">
                  <a:moveTo>
                    <a:pt x="897" y="0"/>
                  </a:moveTo>
                  <a:lnTo>
                    <a:pt x="0" y="6"/>
                  </a:lnTo>
                  <a:lnTo>
                    <a:pt x="0" y="58"/>
                  </a:lnTo>
                  <a:lnTo>
                    <a:pt x="898" y="52"/>
                  </a:lnTo>
                  <a:lnTo>
                    <a:pt x="897" y="0"/>
                  </a:lnTo>
                  <a:close/>
                </a:path>
              </a:pathLst>
            </a:custGeom>
            <a:solidFill>
              <a:srgbClr val="D532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US" sz="1350" dirty="0"/>
            </a:p>
          </p:txBody>
        </p:sp>
        <p:sp>
          <p:nvSpPr>
            <p:cNvPr id="332" name="Freeform 217"/>
            <p:cNvSpPr>
              <a:spLocks/>
            </p:cNvSpPr>
            <p:nvPr/>
          </p:nvSpPr>
          <p:spPr bwMode="auto">
            <a:xfrm>
              <a:off x="-2343151" y="5592763"/>
              <a:ext cx="1425575" cy="92075"/>
            </a:xfrm>
            <a:custGeom>
              <a:avLst/>
              <a:gdLst>
                <a:gd name="T0" fmla="*/ 897 w 898"/>
                <a:gd name="T1" fmla="*/ 0 h 58"/>
                <a:gd name="T2" fmla="*/ 0 w 898"/>
                <a:gd name="T3" fmla="*/ 6 h 58"/>
                <a:gd name="T4" fmla="*/ 0 w 898"/>
                <a:gd name="T5" fmla="*/ 58 h 58"/>
                <a:gd name="T6" fmla="*/ 898 w 898"/>
                <a:gd name="T7" fmla="*/ 52 h 58"/>
                <a:gd name="T8" fmla="*/ 897 w 898"/>
                <a:gd name="T9" fmla="*/ 0 h 58"/>
              </a:gdLst>
              <a:ahLst/>
              <a:cxnLst>
                <a:cxn ang="0">
                  <a:pos x="T0" y="T1"/>
                </a:cxn>
                <a:cxn ang="0">
                  <a:pos x="T2" y="T3"/>
                </a:cxn>
                <a:cxn ang="0">
                  <a:pos x="T4" y="T5"/>
                </a:cxn>
                <a:cxn ang="0">
                  <a:pos x="T6" y="T7"/>
                </a:cxn>
                <a:cxn ang="0">
                  <a:pos x="T8" y="T9"/>
                </a:cxn>
              </a:cxnLst>
              <a:rect l="0" t="0" r="r" b="b"/>
              <a:pathLst>
                <a:path w="898" h="58">
                  <a:moveTo>
                    <a:pt x="897" y="0"/>
                  </a:moveTo>
                  <a:lnTo>
                    <a:pt x="0" y="6"/>
                  </a:lnTo>
                  <a:lnTo>
                    <a:pt x="0" y="58"/>
                  </a:lnTo>
                  <a:lnTo>
                    <a:pt x="898" y="52"/>
                  </a:lnTo>
                  <a:lnTo>
                    <a:pt x="89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US" sz="1350" dirty="0"/>
            </a:p>
          </p:txBody>
        </p:sp>
      </p:grpSp>
      <p:grpSp>
        <p:nvGrpSpPr>
          <p:cNvPr id="301" name="Group 300"/>
          <p:cNvGrpSpPr/>
          <p:nvPr/>
        </p:nvGrpSpPr>
        <p:grpSpPr>
          <a:xfrm>
            <a:off x="3627665" y="4869238"/>
            <a:ext cx="787052" cy="116642"/>
            <a:chOff x="-4126613" y="4885747"/>
            <a:chExt cx="2249488" cy="333375"/>
          </a:xfrm>
          <a:effectLst>
            <a:outerShdw blurRad="76200" dir="18900000" sy="23000" kx="-1200000" algn="bl" rotWithShape="0">
              <a:prstClr val="black">
                <a:alpha val="47000"/>
              </a:prstClr>
            </a:outerShdw>
          </a:effectLst>
        </p:grpSpPr>
        <p:sp>
          <p:nvSpPr>
            <p:cNvPr id="302" name="Rectangle 218"/>
            <p:cNvSpPr>
              <a:spLocks noChangeArrowheads="1"/>
            </p:cNvSpPr>
            <p:nvPr/>
          </p:nvSpPr>
          <p:spPr bwMode="auto">
            <a:xfrm>
              <a:off x="-2253363" y="5136572"/>
              <a:ext cx="73025" cy="82550"/>
            </a:xfrm>
            <a:prstGeom prst="rect">
              <a:avLst/>
            </a:prstGeom>
            <a:solidFill>
              <a:srgbClr val="25282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US" sz="1350" dirty="0"/>
            </a:p>
          </p:txBody>
        </p:sp>
        <p:sp>
          <p:nvSpPr>
            <p:cNvPr id="303" name="Rectangle 219"/>
            <p:cNvSpPr>
              <a:spLocks noChangeArrowheads="1"/>
            </p:cNvSpPr>
            <p:nvPr/>
          </p:nvSpPr>
          <p:spPr bwMode="auto">
            <a:xfrm>
              <a:off x="-2253363" y="5136572"/>
              <a:ext cx="73025" cy="82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US" sz="1350" dirty="0"/>
            </a:p>
          </p:txBody>
        </p:sp>
        <p:sp>
          <p:nvSpPr>
            <p:cNvPr id="304" name="Freeform 220"/>
            <p:cNvSpPr>
              <a:spLocks/>
            </p:cNvSpPr>
            <p:nvPr/>
          </p:nvSpPr>
          <p:spPr bwMode="auto">
            <a:xfrm>
              <a:off x="-2804225" y="5071484"/>
              <a:ext cx="736600" cy="134938"/>
            </a:xfrm>
            <a:custGeom>
              <a:avLst/>
              <a:gdLst>
                <a:gd name="T0" fmla="*/ 0 w 464"/>
                <a:gd name="T1" fmla="*/ 85 h 85"/>
                <a:gd name="T2" fmla="*/ 0 w 464"/>
                <a:gd name="T3" fmla="*/ 65 h 85"/>
                <a:gd name="T4" fmla="*/ 444 w 464"/>
                <a:gd name="T5" fmla="*/ 63 h 85"/>
                <a:gd name="T6" fmla="*/ 444 w 464"/>
                <a:gd name="T7" fmla="*/ 1 h 85"/>
                <a:gd name="T8" fmla="*/ 464 w 464"/>
                <a:gd name="T9" fmla="*/ 0 h 85"/>
                <a:gd name="T10" fmla="*/ 464 w 464"/>
                <a:gd name="T11" fmla="*/ 81 h 85"/>
                <a:gd name="T12" fmla="*/ 0 w 464"/>
                <a:gd name="T13" fmla="*/ 85 h 85"/>
              </a:gdLst>
              <a:ahLst/>
              <a:cxnLst>
                <a:cxn ang="0">
                  <a:pos x="T0" y="T1"/>
                </a:cxn>
                <a:cxn ang="0">
                  <a:pos x="T2" y="T3"/>
                </a:cxn>
                <a:cxn ang="0">
                  <a:pos x="T4" y="T5"/>
                </a:cxn>
                <a:cxn ang="0">
                  <a:pos x="T6" y="T7"/>
                </a:cxn>
                <a:cxn ang="0">
                  <a:pos x="T8" y="T9"/>
                </a:cxn>
                <a:cxn ang="0">
                  <a:pos x="T10" y="T11"/>
                </a:cxn>
                <a:cxn ang="0">
                  <a:pos x="T12" y="T13"/>
                </a:cxn>
              </a:cxnLst>
              <a:rect l="0" t="0" r="r" b="b"/>
              <a:pathLst>
                <a:path w="464" h="85">
                  <a:moveTo>
                    <a:pt x="0" y="85"/>
                  </a:moveTo>
                  <a:lnTo>
                    <a:pt x="0" y="65"/>
                  </a:lnTo>
                  <a:lnTo>
                    <a:pt x="444" y="63"/>
                  </a:lnTo>
                  <a:lnTo>
                    <a:pt x="444" y="1"/>
                  </a:lnTo>
                  <a:lnTo>
                    <a:pt x="464" y="0"/>
                  </a:lnTo>
                  <a:lnTo>
                    <a:pt x="464" y="81"/>
                  </a:lnTo>
                  <a:lnTo>
                    <a:pt x="0" y="85"/>
                  </a:lnTo>
                  <a:close/>
                </a:path>
              </a:pathLst>
            </a:custGeom>
            <a:solidFill>
              <a:srgbClr val="2B34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US" sz="1350" dirty="0"/>
            </a:p>
          </p:txBody>
        </p:sp>
        <p:sp>
          <p:nvSpPr>
            <p:cNvPr id="305" name="Freeform 221"/>
            <p:cNvSpPr>
              <a:spLocks/>
            </p:cNvSpPr>
            <p:nvPr/>
          </p:nvSpPr>
          <p:spPr bwMode="auto">
            <a:xfrm>
              <a:off x="-2034288" y="4952422"/>
              <a:ext cx="157163" cy="84138"/>
            </a:xfrm>
            <a:custGeom>
              <a:avLst/>
              <a:gdLst>
                <a:gd name="T0" fmla="*/ 34 w 123"/>
                <a:gd name="T1" fmla="*/ 66 h 66"/>
                <a:gd name="T2" fmla="*/ 1 w 123"/>
                <a:gd name="T3" fmla="*/ 33 h 66"/>
                <a:gd name="T4" fmla="*/ 33 w 123"/>
                <a:gd name="T5" fmla="*/ 0 h 66"/>
                <a:gd name="T6" fmla="*/ 89 w 123"/>
                <a:gd name="T7" fmla="*/ 0 h 66"/>
                <a:gd name="T8" fmla="*/ 123 w 123"/>
                <a:gd name="T9" fmla="*/ 33 h 66"/>
                <a:gd name="T10" fmla="*/ 90 w 123"/>
                <a:gd name="T11" fmla="*/ 66 h 66"/>
                <a:gd name="T12" fmla="*/ 34 w 123"/>
                <a:gd name="T13" fmla="*/ 66 h 66"/>
              </a:gdLst>
              <a:ahLst/>
              <a:cxnLst>
                <a:cxn ang="0">
                  <a:pos x="T0" y="T1"/>
                </a:cxn>
                <a:cxn ang="0">
                  <a:pos x="T2" y="T3"/>
                </a:cxn>
                <a:cxn ang="0">
                  <a:pos x="T4" y="T5"/>
                </a:cxn>
                <a:cxn ang="0">
                  <a:pos x="T6" y="T7"/>
                </a:cxn>
                <a:cxn ang="0">
                  <a:pos x="T8" y="T9"/>
                </a:cxn>
                <a:cxn ang="0">
                  <a:pos x="T10" y="T11"/>
                </a:cxn>
                <a:cxn ang="0">
                  <a:pos x="T12" y="T13"/>
                </a:cxn>
              </a:cxnLst>
              <a:rect l="0" t="0" r="r" b="b"/>
              <a:pathLst>
                <a:path w="123" h="66">
                  <a:moveTo>
                    <a:pt x="34" y="66"/>
                  </a:moveTo>
                  <a:cubicBezTo>
                    <a:pt x="16" y="66"/>
                    <a:pt x="1" y="51"/>
                    <a:pt x="1" y="33"/>
                  </a:cubicBezTo>
                  <a:cubicBezTo>
                    <a:pt x="0" y="15"/>
                    <a:pt x="15" y="0"/>
                    <a:pt x="33" y="0"/>
                  </a:cubicBezTo>
                  <a:cubicBezTo>
                    <a:pt x="89" y="0"/>
                    <a:pt x="89" y="0"/>
                    <a:pt x="89" y="0"/>
                  </a:cubicBezTo>
                  <a:cubicBezTo>
                    <a:pt x="108" y="0"/>
                    <a:pt x="122" y="14"/>
                    <a:pt x="123" y="33"/>
                  </a:cubicBezTo>
                  <a:cubicBezTo>
                    <a:pt x="123" y="51"/>
                    <a:pt x="108" y="66"/>
                    <a:pt x="90" y="66"/>
                  </a:cubicBezTo>
                  <a:cubicBezTo>
                    <a:pt x="34" y="66"/>
                    <a:pt x="34" y="66"/>
                    <a:pt x="34" y="66"/>
                  </a:cubicBezTo>
                </a:path>
              </a:pathLst>
            </a:custGeom>
            <a:solidFill>
              <a:srgbClr val="2B34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US" sz="1350" dirty="0"/>
            </a:p>
          </p:txBody>
        </p:sp>
        <p:sp>
          <p:nvSpPr>
            <p:cNvPr id="306" name="Freeform 222"/>
            <p:cNvSpPr>
              <a:spLocks/>
            </p:cNvSpPr>
            <p:nvPr/>
          </p:nvSpPr>
          <p:spPr bwMode="auto">
            <a:xfrm>
              <a:off x="-2628013" y="4885747"/>
              <a:ext cx="687388" cy="220663"/>
            </a:xfrm>
            <a:custGeom>
              <a:avLst/>
              <a:gdLst>
                <a:gd name="T0" fmla="*/ 1 w 433"/>
                <a:gd name="T1" fmla="*/ 139 h 139"/>
                <a:gd name="T2" fmla="*/ 0 w 433"/>
                <a:gd name="T3" fmla="*/ 3 h 139"/>
                <a:gd name="T4" fmla="*/ 433 w 433"/>
                <a:gd name="T5" fmla="*/ 0 h 139"/>
                <a:gd name="T6" fmla="*/ 433 w 433"/>
                <a:gd name="T7" fmla="*/ 137 h 139"/>
                <a:gd name="T8" fmla="*/ 1 w 433"/>
                <a:gd name="T9" fmla="*/ 139 h 139"/>
              </a:gdLst>
              <a:ahLst/>
              <a:cxnLst>
                <a:cxn ang="0">
                  <a:pos x="T0" y="T1"/>
                </a:cxn>
                <a:cxn ang="0">
                  <a:pos x="T2" y="T3"/>
                </a:cxn>
                <a:cxn ang="0">
                  <a:pos x="T4" y="T5"/>
                </a:cxn>
                <a:cxn ang="0">
                  <a:pos x="T6" y="T7"/>
                </a:cxn>
                <a:cxn ang="0">
                  <a:pos x="T8" y="T9"/>
                </a:cxn>
              </a:cxnLst>
              <a:rect l="0" t="0" r="r" b="b"/>
              <a:pathLst>
                <a:path w="433" h="139">
                  <a:moveTo>
                    <a:pt x="1" y="139"/>
                  </a:moveTo>
                  <a:lnTo>
                    <a:pt x="0" y="3"/>
                  </a:lnTo>
                  <a:lnTo>
                    <a:pt x="433" y="0"/>
                  </a:lnTo>
                  <a:lnTo>
                    <a:pt x="433" y="137"/>
                  </a:lnTo>
                  <a:lnTo>
                    <a:pt x="1" y="139"/>
                  </a:lnTo>
                  <a:close/>
                </a:path>
              </a:pathLst>
            </a:custGeom>
            <a:solidFill>
              <a:srgbClr val="FFA83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US" sz="1350" dirty="0"/>
            </a:p>
          </p:txBody>
        </p:sp>
        <p:sp>
          <p:nvSpPr>
            <p:cNvPr id="307" name="Freeform 223"/>
            <p:cNvSpPr>
              <a:spLocks/>
            </p:cNvSpPr>
            <p:nvPr/>
          </p:nvSpPr>
          <p:spPr bwMode="auto">
            <a:xfrm>
              <a:off x="-2628013" y="4885747"/>
              <a:ext cx="687388" cy="220663"/>
            </a:xfrm>
            <a:custGeom>
              <a:avLst/>
              <a:gdLst>
                <a:gd name="T0" fmla="*/ 1 w 433"/>
                <a:gd name="T1" fmla="*/ 139 h 139"/>
                <a:gd name="T2" fmla="*/ 0 w 433"/>
                <a:gd name="T3" fmla="*/ 3 h 139"/>
                <a:gd name="T4" fmla="*/ 433 w 433"/>
                <a:gd name="T5" fmla="*/ 0 h 139"/>
                <a:gd name="T6" fmla="*/ 433 w 433"/>
                <a:gd name="T7" fmla="*/ 137 h 139"/>
                <a:gd name="T8" fmla="*/ 1 w 433"/>
                <a:gd name="T9" fmla="*/ 139 h 139"/>
              </a:gdLst>
              <a:ahLst/>
              <a:cxnLst>
                <a:cxn ang="0">
                  <a:pos x="T0" y="T1"/>
                </a:cxn>
                <a:cxn ang="0">
                  <a:pos x="T2" y="T3"/>
                </a:cxn>
                <a:cxn ang="0">
                  <a:pos x="T4" y="T5"/>
                </a:cxn>
                <a:cxn ang="0">
                  <a:pos x="T6" y="T7"/>
                </a:cxn>
                <a:cxn ang="0">
                  <a:pos x="T8" y="T9"/>
                </a:cxn>
              </a:cxnLst>
              <a:rect l="0" t="0" r="r" b="b"/>
              <a:pathLst>
                <a:path w="433" h="139">
                  <a:moveTo>
                    <a:pt x="1" y="139"/>
                  </a:moveTo>
                  <a:lnTo>
                    <a:pt x="0" y="3"/>
                  </a:lnTo>
                  <a:lnTo>
                    <a:pt x="433" y="0"/>
                  </a:lnTo>
                  <a:lnTo>
                    <a:pt x="433" y="137"/>
                  </a:lnTo>
                  <a:lnTo>
                    <a:pt x="1" y="13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US" sz="1350" dirty="0"/>
            </a:p>
          </p:txBody>
        </p:sp>
        <p:sp>
          <p:nvSpPr>
            <p:cNvPr id="308" name="Freeform 224"/>
            <p:cNvSpPr>
              <a:spLocks/>
            </p:cNvSpPr>
            <p:nvPr/>
          </p:nvSpPr>
          <p:spPr bwMode="auto">
            <a:xfrm>
              <a:off x="-4126613" y="4890509"/>
              <a:ext cx="1427163" cy="227013"/>
            </a:xfrm>
            <a:custGeom>
              <a:avLst/>
              <a:gdLst>
                <a:gd name="T0" fmla="*/ 1 w 899"/>
                <a:gd name="T1" fmla="*/ 143 h 143"/>
                <a:gd name="T2" fmla="*/ 0 w 899"/>
                <a:gd name="T3" fmla="*/ 5 h 143"/>
                <a:gd name="T4" fmla="*/ 899 w 899"/>
                <a:gd name="T5" fmla="*/ 0 h 143"/>
                <a:gd name="T6" fmla="*/ 899 w 899"/>
                <a:gd name="T7" fmla="*/ 137 h 143"/>
                <a:gd name="T8" fmla="*/ 1 w 899"/>
                <a:gd name="T9" fmla="*/ 143 h 143"/>
              </a:gdLst>
              <a:ahLst/>
              <a:cxnLst>
                <a:cxn ang="0">
                  <a:pos x="T0" y="T1"/>
                </a:cxn>
                <a:cxn ang="0">
                  <a:pos x="T2" y="T3"/>
                </a:cxn>
                <a:cxn ang="0">
                  <a:pos x="T4" y="T5"/>
                </a:cxn>
                <a:cxn ang="0">
                  <a:pos x="T6" y="T7"/>
                </a:cxn>
                <a:cxn ang="0">
                  <a:pos x="T8" y="T9"/>
                </a:cxn>
              </a:cxnLst>
              <a:rect l="0" t="0" r="r" b="b"/>
              <a:pathLst>
                <a:path w="899" h="143">
                  <a:moveTo>
                    <a:pt x="1" y="143"/>
                  </a:moveTo>
                  <a:lnTo>
                    <a:pt x="0" y="5"/>
                  </a:lnTo>
                  <a:lnTo>
                    <a:pt x="899" y="0"/>
                  </a:lnTo>
                  <a:lnTo>
                    <a:pt x="899" y="137"/>
                  </a:lnTo>
                  <a:lnTo>
                    <a:pt x="1" y="143"/>
                  </a:lnTo>
                  <a:close/>
                </a:path>
              </a:pathLst>
            </a:custGeom>
            <a:solidFill>
              <a:srgbClr val="FFA83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US" sz="1350" dirty="0"/>
            </a:p>
          </p:txBody>
        </p:sp>
        <p:sp>
          <p:nvSpPr>
            <p:cNvPr id="309" name="Freeform 225"/>
            <p:cNvSpPr>
              <a:spLocks/>
            </p:cNvSpPr>
            <p:nvPr/>
          </p:nvSpPr>
          <p:spPr bwMode="auto">
            <a:xfrm>
              <a:off x="-4126613" y="4890509"/>
              <a:ext cx="1427163" cy="227013"/>
            </a:xfrm>
            <a:custGeom>
              <a:avLst/>
              <a:gdLst>
                <a:gd name="T0" fmla="*/ 1 w 899"/>
                <a:gd name="T1" fmla="*/ 143 h 143"/>
                <a:gd name="T2" fmla="*/ 0 w 899"/>
                <a:gd name="T3" fmla="*/ 5 h 143"/>
                <a:gd name="T4" fmla="*/ 899 w 899"/>
                <a:gd name="T5" fmla="*/ 0 h 143"/>
                <a:gd name="T6" fmla="*/ 899 w 899"/>
                <a:gd name="T7" fmla="*/ 137 h 143"/>
                <a:gd name="T8" fmla="*/ 1 w 899"/>
                <a:gd name="T9" fmla="*/ 143 h 143"/>
              </a:gdLst>
              <a:ahLst/>
              <a:cxnLst>
                <a:cxn ang="0">
                  <a:pos x="T0" y="T1"/>
                </a:cxn>
                <a:cxn ang="0">
                  <a:pos x="T2" y="T3"/>
                </a:cxn>
                <a:cxn ang="0">
                  <a:pos x="T4" y="T5"/>
                </a:cxn>
                <a:cxn ang="0">
                  <a:pos x="T6" y="T7"/>
                </a:cxn>
                <a:cxn ang="0">
                  <a:pos x="T8" y="T9"/>
                </a:cxn>
              </a:cxnLst>
              <a:rect l="0" t="0" r="r" b="b"/>
              <a:pathLst>
                <a:path w="899" h="143">
                  <a:moveTo>
                    <a:pt x="1" y="143"/>
                  </a:moveTo>
                  <a:lnTo>
                    <a:pt x="0" y="5"/>
                  </a:lnTo>
                  <a:lnTo>
                    <a:pt x="899" y="0"/>
                  </a:lnTo>
                  <a:lnTo>
                    <a:pt x="899" y="137"/>
                  </a:lnTo>
                  <a:lnTo>
                    <a:pt x="1" y="14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US" sz="1350" dirty="0"/>
            </a:p>
          </p:txBody>
        </p:sp>
        <p:sp>
          <p:nvSpPr>
            <p:cNvPr id="310" name="Freeform 226"/>
            <p:cNvSpPr>
              <a:spLocks/>
            </p:cNvSpPr>
            <p:nvPr/>
          </p:nvSpPr>
          <p:spPr bwMode="auto">
            <a:xfrm>
              <a:off x="-2699450" y="4890509"/>
              <a:ext cx="73025" cy="217488"/>
            </a:xfrm>
            <a:custGeom>
              <a:avLst/>
              <a:gdLst>
                <a:gd name="T0" fmla="*/ 0 w 46"/>
                <a:gd name="T1" fmla="*/ 137 h 137"/>
                <a:gd name="T2" fmla="*/ 0 w 46"/>
                <a:gd name="T3" fmla="*/ 0 h 137"/>
                <a:gd name="T4" fmla="*/ 45 w 46"/>
                <a:gd name="T5" fmla="*/ 0 h 137"/>
                <a:gd name="T6" fmla="*/ 46 w 46"/>
                <a:gd name="T7" fmla="*/ 136 h 137"/>
                <a:gd name="T8" fmla="*/ 0 w 46"/>
                <a:gd name="T9" fmla="*/ 137 h 137"/>
              </a:gdLst>
              <a:ahLst/>
              <a:cxnLst>
                <a:cxn ang="0">
                  <a:pos x="T0" y="T1"/>
                </a:cxn>
                <a:cxn ang="0">
                  <a:pos x="T2" y="T3"/>
                </a:cxn>
                <a:cxn ang="0">
                  <a:pos x="T4" y="T5"/>
                </a:cxn>
                <a:cxn ang="0">
                  <a:pos x="T6" y="T7"/>
                </a:cxn>
                <a:cxn ang="0">
                  <a:pos x="T8" y="T9"/>
                </a:cxn>
              </a:cxnLst>
              <a:rect l="0" t="0" r="r" b="b"/>
              <a:pathLst>
                <a:path w="46" h="137">
                  <a:moveTo>
                    <a:pt x="0" y="137"/>
                  </a:moveTo>
                  <a:lnTo>
                    <a:pt x="0" y="0"/>
                  </a:lnTo>
                  <a:lnTo>
                    <a:pt x="45" y="0"/>
                  </a:lnTo>
                  <a:lnTo>
                    <a:pt x="46" y="136"/>
                  </a:lnTo>
                  <a:lnTo>
                    <a:pt x="0" y="137"/>
                  </a:lnTo>
                  <a:close/>
                </a:path>
              </a:pathLst>
            </a:custGeom>
            <a:solidFill>
              <a:srgbClr val="2325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US" sz="1350" dirty="0"/>
            </a:p>
          </p:txBody>
        </p:sp>
        <p:sp>
          <p:nvSpPr>
            <p:cNvPr id="311" name="Freeform 227"/>
            <p:cNvSpPr>
              <a:spLocks/>
            </p:cNvSpPr>
            <p:nvPr/>
          </p:nvSpPr>
          <p:spPr bwMode="auto">
            <a:xfrm>
              <a:off x="-2699450" y="4890509"/>
              <a:ext cx="73025" cy="217488"/>
            </a:xfrm>
            <a:custGeom>
              <a:avLst/>
              <a:gdLst>
                <a:gd name="T0" fmla="*/ 0 w 46"/>
                <a:gd name="T1" fmla="*/ 137 h 137"/>
                <a:gd name="T2" fmla="*/ 0 w 46"/>
                <a:gd name="T3" fmla="*/ 0 h 137"/>
                <a:gd name="T4" fmla="*/ 45 w 46"/>
                <a:gd name="T5" fmla="*/ 0 h 137"/>
                <a:gd name="T6" fmla="*/ 46 w 46"/>
                <a:gd name="T7" fmla="*/ 136 h 137"/>
                <a:gd name="T8" fmla="*/ 0 w 46"/>
                <a:gd name="T9" fmla="*/ 137 h 137"/>
              </a:gdLst>
              <a:ahLst/>
              <a:cxnLst>
                <a:cxn ang="0">
                  <a:pos x="T0" y="T1"/>
                </a:cxn>
                <a:cxn ang="0">
                  <a:pos x="T2" y="T3"/>
                </a:cxn>
                <a:cxn ang="0">
                  <a:pos x="T4" y="T5"/>
                </a:cxn>
                <a:cxn ang="0">
                  <a:pos x="T6" y="T7"/>
                </a:cxn>
                <a:cxn ang="0">
                  <a:pos x="T8" y="T9"/>
                </a:cxn>
              </a:cxnLst>
              <a:rect l="0" t="0" r="r" b="b"/>
              <a:pathLst>
                <a:path w="46" h="137">
                  <a:moveTo>
                    <a:pt x="0" y="137"/>
                  </a:moveTo>
                  <a:lnTo>
                    <a:pt x="0" y="0"/>
                  </a:lnTo>
                  <a:lnTo>
                    <a:pt x="45" y="0"/>
                  </a:lnTo>
                  <a:lnTo>
                    <a:pt x="46" y="136"/>
                  </a:lnTo>
                  <a:lnTo>
                    <a:pt x="0" y="13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US" sz="1350" dirty="0"/>
            </a:p>
          </p:txBody>
        </p:sp>
        <p:sp>
          <p:nvSpPr>
            <p:cNvPr id="312" name="Freeform 228"/>
            <p:cNvSpPr>
              <a:spLocks noEditPoints="1"/>
            </p:cNvSpPr>
            <p:nvPr/>
          </p:nvSpPr>
          <p:spPr bwMode="auto">
            <a:xfrm>
              <a:off x="-4126613" y="4885747"/>
              <a:ext cx="2185988" cy="96838"/>
            </a:xfrm>
            <a:custGeom>
              <a:avLst/>
              <a:gdLst>
                <a:gd name="T0" fmla="*/ 0 w 1377"/>
                <a:gd name="T1" fmla="*/ 8 h 61"/>
                <a:gd name="T2" fmla="*/ 1 w 1377"/>
                <a:gd name="T3" fmla="*/ 61 h 61"/>
                <a:gd name="T4" fmla="*/ 0 w 1377"/>
                <a:gd name="T5" fmla="*/ 8 h 61"/>
                <a:gd name="T6" fmla="*/ 1377 w 1377"/>
                <a:gd name="T7" fmla="*/ 0 h 61"/>
                <a:gd name="T8" fmla="*/ 944 w 1377"/>
                <a:gd name="T9" fmla="*/ 3 h 61"/>
                <a:gd name="T10" fmla="*/ 899 w 1377"/>
                <a:gd name="T11" fmla="*/ 3 h 61"/>
                <a:gd name="T12" fmla="*/ 0 w 1377"/>
                <a:gd name="T13" fmla="*/ 8 h 61"/>
                <a:gd name="T14" fmla="*/ 899 w 1377"/>
                <a:gd name="T15" fmla="*/ 3 h 61"/>
                <a:gd name="T16" fmla="*/ 899 w 1377"/>
                <a:gd name="T17" fmla="*/ 55 h 61"/>
                <a:gd name="T18" fmla="*/ 899 w 1377"/>
                <a:gd name="T19" fmla="*/ 3 h 61"/>
                <a:gd name="T20" fmla="*/ 944 w 1377"/>
                <a:gd name="T21" fmla="*/ 3 h 61"/>
                <a:gd name="T22" fmla="*/ 1377 w 1377"/>
                <a:gd name="T23" fmla="*/ 0 h 61"/>
                <a:gd name="T24" fmla="*/ 1377 w 1377"/>
                <a:gd name="T25" fmla="*/ 42 h 61"/>
                <a:gd name="T26" fmla="*/ 1377 w 1377"/>
                <a:gd name="T27" fmla="*/ 42 h 61"/>
                <a:gd name="T28" fmla="*/ 1377 w 1377"/>
                <a:gd name="T29" fmla="*/ 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77" h="61">
                  <a:moveTo>
                    <a:pt x="0" y="8"/>
                  </a:moveTo>
                  <a:lnTo>
                    <a:pt x="1" y="61"/>
                  </a:lnTo>
                  <a:lnTo>
                    <a:pt x="0" y="8"/>
                  </a:lnTo>
                  <a:close/>
                  <a:moveTo>
                    <a:pt x="1377" y="0"/>
                  </a:moveTo>
                  <a:lnTo>
                    <a:pt x="944" y="3"/>
                  </a:lnTo>
                  <a:lnTo>
                    <a:pt x="899" y="3"/>
                  </a:lnTo>
                  <a:lnTo>
                    <a:pt x="0" y="8"/>
                  </a:lnTo>
                  <a:lnTo>
                    <a:pt x="899" y="3"/>
                  </a:lnTo>
                  <a:lnTo>
                    <a:pt x="899" y="55"/>
                  </a:lnTo>
                  <a:lnTo>
                    <a:pt x="899" y="3"/>
                  </a:lnTo>
                  <a:lnTo>
                    <a:pt x="944" y="3"/>
                  </a:lnTo>
                  <a:lnTo>
                    <a:pt x="1377" y="0"/>
                  </a:lnTo>
                  <a:lnTo>
                    <a:pt x="1377" y="42"/>
                  </a:lnTo>
                  <a:lnTo>
                    <a:pt x="1377" y="42"/>
                  </a:lnTo>
                  <a:lnTo>
                    <a:pt x="1377" y="0"/>
                  </a:lnTo>
                  <a:close/>
                </a:path>
              </a:pathLst>
            </a:custGeom>
            <a:solidFill>
              <a:srgbClr val="D5D6D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US" sz="1350" dirty="0"/>
            </a:p>
          </p:txBody>
        </p:sp>
        <p:sp>
          <p:nvSpPr>
            <p:cNvPr id="313" name="Freeform 229"/>
            <p:cNvSpPr>
              <a:spLocks noEditPoints="1"/>
            </p:cNvSpPr>
            <p:nvPr/>
          </p:nvSpPr>
          <p:spPr bwMode="auto">
            <a:xfrm>
              <a:off x="-4126613" y="4885747"/>
              <a:ext cx="2185988" cy="96838"/>
            </a:xfrm>
            <a:custGeom>
              <a:avLst/>
              <a:gdLst>
                <a:gd name="T0" fmla="*/ 0 w 1377"/>
                <a:gd name="T1" fmla="*/ 8 h 61"/>
                <a:gd name="T2" fmla="*/ 1 w 1377"/>
                <a:gd name="T3" fmla="*/ 61 h 61"/>
                <a:gd name="T4" fmla="*/ 0 w 1377"/>
                <a:gd name="T5" fmla="*/ 8 h 61"/>
                <a:gd name="T6" fmla="*/ 1377 w 1377"/>
                <a:gd name="T7" fmla="*/ 0 h 61"/>
                <a:gd name="T8" fmla="*/ 944 w 1377"/>
                <a:gd name="T9" fmla="*/ 3 h 61"/>
                <a:gd name="T10" fmla="*/ 899 w 1377"/>
                <a:gd name="T11" fmla="*/ 3 h 61"/>
                <a:gd name="T12" fmla="*/ 0 w 1377"/>
                <a:gd name="T13" fmla="*/ 8 h 61"/>
                <a:gd name="T14" fmla="*/ 899 w 1377"/>
                <a:gd name="T15" fmla="*/ 3 h 61"/>
                <a:gd name="T16" fmla="*/ 899 w 1377"/>
                <a:gd name="T17" fmla="*/ 55 h 61"/>
                <a:gd name="T18" fmla="*/ 899 w 1377"/>
                <a:gd name="T19" fmla="*/ 3 h 61"/>
                <a:gd name="T20" fmla="*/ 944 w 1377"/>
                <a:gd name="T21" fmla="*/ 3 h 61"/>
                <a:gd name="T22" fmla="*/ 1377 w 1377"/>
                <a:gd name="T23" fmla="*/ 0 h 61"/>
                <a:gd name="T24" fmla="*/ 1377 w 1377"/>
                <a:gd name="T25" fmla="*/ 42 h 61"/>
                <a:gd name="T26" fmla="*/ 1377 w 1377"/>
                <a:gd name="T27" fmla="*/ 42 h 61"/>
                <a:gd name="T28" fmla="*/ 1377 w 1377"/>
                <a:gd name="T29" fmla="*/ 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77" h="61">
                  <a:moveTo>
                    <a:pt x="0" y="8"/>
                  </a:moveTo>
                  <a:lnTo>
                    <a:pt x="1" y="61"/>
                  </a:lnTo>
                  <a:lnTo>
                    <a:pt x="0" y="8"/>
                  </a:lnTo>
                  <a:moveTo>
                    <a:pt x="1377" y="0"/>
                  </a:moveTo>
                  <a:lnTo>
                    <a:pt x="944" y="3"/>
                  </a:lnTo>
                  <a:lnTo>
                    <a:pt x="899" y="3"/>
                  </a:lnTo>
                  <a:lnTo>
                    <a:pt x="0" y="8"/>
                  </a:lnTo>
                  <a:lnTo>
                    <a:pt x="899" y="3"/>
                  </a:lnTo>
                  <a:lnTo>
                    <a:pt x="899" y="55"/>
                  </a:lnTo>
                  <a:lnTo>
                    <a:pt x="899" y="3"/>
                  </a:lnTo>
                  <a:lnTo>
                    <a:pt x="944" y="3"/>
                  </a:lnTo>
                  <a:lnTo>
                    <a:pt x="1377" y="0"/>
                  </a:lnTo>
                  <a:lnTo>
                    <a:pt x="1377" y="42"/>
                  </a:lnTo>
                  <a:lnTo>
                    <a:pt x="1377" y="42"/>
                  </a:lnTo>
                  <a:lnTo>
                    <a:pt x="137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US" sz="1350" dirty="0"/>
            </a:p>
          </p:txBody>
        </p:sp>
        <p:sp>
          <p:nvSpPr>
            <p:cNvPr id="314" name="Rectangle 230"/>
            <p:cNvSpPr>
              <a:spLocks noChangeArrowheads="1"/>
            </p:cNvSpPr>
            <p:nvPr/>
          </p:nvSpPr>
          <p:spPr bwMode="auto">
            <a:xfrm>
              <a:off x="-1940625" y="4952422"/>
              <a:ext cx="1588" cy="15875"/>
            </a:xfrm>
            <a:prstGeom prst="rect">
              <a:avLst/>
            </a:prstGeom>
            <a:solidFill>
              <a:srgbClr val="2B343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US" sz="1350" dirty="0"/>
            </a:p>
          </p:txBody>
        </p:sp>
        <p:sp>
          <p:nvSpPr>
            <p:cNvPr id="315" name="Rectangle 231"/>
            <p:cNvSpPr>
              <a:spLocks noChangeArrowheads="1"/>
            </p:cNvSpPr>
            <p:nvPr/>
          </p:nvSpPr>
          <p:spPr bwMode="auto">
            <a:xfrm>
              <a:off x="-1940625" y="4952422"/>
              <a:ext cx="1588" cy="15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US" sz="1350" dirty="0"/>
            </a:p>
          </p:txBody>
        </p:sp>
        <p:sp>
          <p:nvSpPr>
            <p:cNvPr id="316" name="Freeform 232"/>
            <p:cNvSpPr>
              <a:spLocks/>
            </p:cNvSpPr>
            <p:nvPr/>
          </p:nvSpPr>
          <p:spPr bwMode="auto">
            <a:xfrm>
              <a:off x="-2628013" y="4885747"/>
              <a:ext cx="687388" cy="87313"/>
            </a:xfrm>
            <a:custGeom>
              <a:avLst/>
              <a:gdLst>
                <a:gd name="T0" fmla="*/ 433 w 433"/>
                <a:gd name="T1" fmla="*/ 0 h 55"/>
                <a:gd name="T2" fmla="*/ 0 w 433"/>
                <a:gd name="T3" fmla="*/ 3 h 55"/>
                <a:gd name="T4" fmla="*/ 0 w 433"/>
                <a:gd name="T5" fmla="*/ 55 h 55"/>
                <a:gd name="T6" fmla="*/ 433 w 433"/>
                <a:gd name="T7" fmla="*/ 52 h 55"/>
                <a:gd name="T8" fmla="*/ 433 w 433"/>
                <a:gd name="T9" fmla="*/ 42 h 55"/>
                <a:gd name="T10" fmla="*/ 433 w 433"/>
                <a:gd name="T11" fmla="*/ 0 h 55"/>
              </a:gdLst>
              <a:ahLst/>
              <a:cxnLst>
                <a:cxn ang="0">
                  <a:pos x="T0" y="T1"/>
                </a:cxn>
                <a:cxn ang="0">
                  <a:pos x="T2" y="T3"/>
                </a:cxn>
                <a:cxn ang="0">
                  <a:pos x="T4" y="T5"/>
                </a:cxn>
                <a:cxn ang="0">
                  <a:pos x="T6" y="T7"/>
                </a:cxn>
                <a:cxn ang="0">
                  <a:pos x="T8" y="T9"/>
                </a:cxn>
                <a:cxn ang="0">
                  <a:pos x="T10" y="T11"/>
                </a:cxn>
              </a:cxnLst>
              <a:rect l="0" t="0" r="r" b="b"/>
              <a:pathLst>
                <a:path w="433" h="55">
                  <a:moveTo>
                    <a:pt x="433" y="0"/>
                  </a:moveTo>
                  <a:lnTo>
                    <a:pt x="0" y="3"/>
                  </a:lnTo>
                  <a:lnTo>
                    <a:pt x="0" y="55"/>
                  </a:lnTo>
                  <a:lnTo>
                    <a:pt x="433" y="52"/>
                  </a:lnTo>
                  <a:lnTo>
                    <a:pt x="433" y="42"/>
                  </a:lnTo>
                  <a:lnTo>
                    <a:pt x="433" y="0"/>
                  </a:lnTo>
                  <a:close/>
                </a:path>
              </a:pathLst>
            </a:custGeom>
            <a:solidFill>
              <a:srgbClr val="D591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US" sz="1350" dirty="0"/>
            </a:p>
          </p:txBody>
        </p:sp>
        <p:sp>
          <p:nvSpPr>
            <p:cNvPr id="317" name="Freeform 233"/>
            <p:cNvSpPr>
              <a:spLocks/>
            </p:cNvSpPr>
            <p:nvPr/>
          </p:nvSpPr>
          <p:spPr bwMode="auto">
            <a:xfrm>
              <a:off x="-2628013" y="4885747"/>
              <a:ext cx="687388" cy="87313"/>
            </a:xfrm>
            <a:custGeom>
              <a:avLst/>
              <a:gdLst>
                <a:gd name="T0" fmla="*/ 433 w 433"/>
                <a:gd name="T1" fmla="*/ 0 h 55"/>
                <a:gd name="T2" fmla="*/ 0 w 433"/>
                <a:gd name="T3" fmla="*/ 3 h 55"/>
                <a:gd name="T4" fmla="*/ 0 w 433"/>
                <a:gd name="T5" fmla="*/ 55 h 55"/>
                <a:gd name="T6" fmla="*/ 433 w 433"/>
                <a:gd name="T7" fmla="*/ 52 h 55"/>
                <a:gd name="T8" fmla="*/ 433 w 433"/>
                <a:gd name="T9" fmla="*/ 42 h 55"/>
                <a:gd name="T10" fmla="*/ 433 w 433"/>
                <a:gd name="T11" fmla="*/ 0 h 55"/>
              </a:gdLst>
              <a:ahLst/>
              <a:cxnLst>
                <a:cxn ang="0">
                  <a:pos x="T0" y="T1"/>
                </a:cxn>
                <a:cxn ang="0">
                  <a:pos x="T2" y="T3"/>
                </a:cxn>
                <a:cxn ang="0">
                  <a:pos x="T4" y="T5"/>
                </a:cxn>
                <a:cxn ang="0">
                  <a:pos x="T6" y="T7"/>
                </a:cxn>
                <a:cxn ang="0">
                  <a:pos x="T8" y="T9"/>
                </a:cxn>
                <a:cxn ang="0">
                  <a:pos x="T10" y="T11"/>
                </a:cxn>
              </a:cxnLst>
              <a:rect l="0" t="0" r="r" b="b"/>
              <a:pathLst>
                <a:path w="433" h="55">
                  <a:moveTo>
                    <a:pt x="433" y="0"/>
                  </a:moveTo>
                  <a:lnTo>
                    <a:pt x="0" y="3"/>
                  </a:lnTo>
                  <a:lnTo>
                    <a:pt x="0" y="55"/>
                  </a:lnTo>
                  <a:lnTo>
                    <a:pt x="433" y="52"/>
                  </a:lnTo>
                  <a:lnTo>
                    <a:pt x="433" y="42"/>
                  </a:lnTo>
                  <a:lnTo>
                    <a:pt x="43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US" sz="1350" dirty="0"/>
            </a:p>
          </p:txBody>
        </p:sp>
        <p:sp>
          <p:nvSpPr>
            <p:cNvPr id="318" name="Freeform 234"/>
            <p:cNvSpPr>
              <a:spLocks/>
            </p:cNvSpPr>
            <p:nvPr/>
          </p:nvSpPr>
          <p:spPr bwMode="auto">
            <a:xfrm>
              <a:off x="-4126613" y="4890509"/>
              <a:ext cx="1427163" cy="92075"/>
            </a:xfrm>
            <a:custGeom>
              <a:avLst/>
              <a:gdLst>
                <a:gd name="T0" fmla="*/ 899 w 899"/>
                <a:gd name="T1" fmla="*/ 0 h 58"/>
                <a:gd name="T2" fmla="*/ 0 w 899"/>
                <a:gd name="T3" fmla="*/ 5 h 58"/>
                <a:gd name="T4" fmla="*/ 1 w 899"/>
                <a:gd name="T5" fmla="*/ 58 h 58"/>
                <a:gd name="T6" fmla="*/ 899 w 899"/>
                <a:gd name="T7" fmla="*/ 52 h 58"/>
                <a:gd name="T8" fmla="*/ 899 w 899"/>
                <a:gd name="T9" fmla="*/ 0 h 58"/>
              </a:gdLst>
              <a:ahLst/>
              <a:cxnLst>
                <a:cxn ang="0">
                  <a:pos x="T0" y="T1"/>
                </a:cxn>
                <a:cxn ang="0">
                  <a:pos x="T2" y="T3"/>
                </a:cxn>
                <a:cxn ang="0">
                  <a:pos x="T4" y="T5"/>
                </a:cxn>
                <a:cxn ang="0">
                  <a:pos x="T6" y="T7"/>
                </a:cxn>
                <a:cxn ang="0">
                  <a:pos x="T8" y="T9"/>
                </a:cxn>
              </a:cxnLst>
              <a:rect l="0" t="0" r="r" b="b"/>
              <a:pathLst>
                <a:path w="899" h="58">
                  <a:moveTo>
                    <a:pt x="899" y="0"/>
                  </a:moveTo>
                  <a:lnTo>
                    <a:pt x="0" y="5"/>
                  </a:lnTo>
                  <a:lnTo>
                    <a:pt x="1" y="58"/>
                  </a:lnTo>
                  <a:lnTo>
                    <a:pt x="899" y="52"/>
                  </a:lnTo>
                  <a:lnTo>
                    <a:pt x="899" y="0"/>
                  </a:lnTo>
                  <a:close/>
                </a:path>
              </a:pathLst>
            </a:custGeom>
            <a:solidFill>
              <a:srgbClr val="D591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US" sz="1350" dirty="0"/>
            </a:p>
          </p:txBody>
        </p:sp>
        <p:sp>
          <p:nvSpPr>
            <p:cNvPr id="319" name="Freeform 235"/>
            <p:cNvSpPr>
              <a:spLocks/>
            </p:cNvSpPr>
            <p:nvPr/>
          </p:nvSpPr>
          <p:spPr bwMode="auto">
            <a:xfrm>
              <a:off x="-4126613" y="4890509"/>
              <a:ext cx="1427163" cy="92075"/>
            </a:xfrm>
            <a:custGeom>
              <a:avLst/>
              <a:gdLst>
                <a:gd name="T0" fmla="*/ 899 w 899"/>
                <a:gd name="T1" fmla="*/ 0 h 58"/>
                <a:gd name="T2" fmla="*/ 0 w 899"/>
                <a:gd name="T3" fmla="*/ 5 h 58"/>
                <a:gd name="T4" fmla="*/ 1 w 899"/>
                <a:gd name="T5" fmla="*/ 58 h 58"/>
                <a:gd name="T6" fmla="*/ 899 w 899"/>
                <a:gd name="T7" fmla="*/ 52 h 58"/>
                <a:gd name="T8" fmla="*/ 899 w 899"/>
                <a:gd name="T9" fmla="*/ 0 h 58"/>
              </a:gdLst>
              <a:ahLst/>
              <a:cxnLst>
                <a:cxn ang="0">
                  <a:pos x="T0" y="T1"/>
                </a:cxn>
                <a:cxn ang="0">
                  <a:pos x="T2" y="T3"/>
                </a:cxn>
                <a:cxn ang="0">
                  <a:pos x="T4" y="T5"/>
                </a:cxn>
                <a:cxn ang="0">
                  <a:pos x="T6" y="T7"/>
                </a:cxn>
                <a:cxn ang="0">
                  <a:pos x="T8" y="T9"/>
                </a:cxn>
              </a:cxnLst>
              <a:rect l="0" t="0" r="r" b="b"/>
              <a:pathLst>
                <a:path w="899" h="58">
                  <a:moveTo>
                    <a:pt x="899" y="0"/>
                  </a:moveTo>
                  <a:lnTo>
                    <a:pt x="0" y="5"/>
                  </a:lnTo>
                  <a:lnTo>
                    <a:pt x="1" y="58"/>
                  </a:lnTo>
                  <a:lnTo>
                    <a:pt x="899" y="52"/>
                  </a:lnTo>
                  <a:lnTo>
                    <a:pt x="89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US" sz="1350" dirty="0"/>
            </a:p>
          </p:txBody>
        </p:sp>
        <p:sp>
          <p:nvSpPr>
            <p:cNvPr id="320" name="Rectangle 236"/>
            <p:cNvSpPr>
              <a:spLocks noChangeArrowheads="1"/>
            </p:cNvSpPr>
            <p:nvPr/>
          </p:nvSpPr>
          <p:spPr bwMode="auto">
            <a:xfrm>
              <a:off x="-2699450" y="4890509"/>
              <a:ext cx="71438" cy="82550"/>
            </a:xfrm>
            <a:prstGeom prst="rect">
              <a:avLst/>
            </a:prstGeom>
            <a:solidFill>
              <a:srgbClr val="25282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US" sz="1350" dirty="0"/>
            </a:p>
          </p:txBody>
        </p:sp>
        <p:sp>
          <p:nvSpPr>
            <p:cNvPr id="321" name="Rectangle 237"/>
            <p:cNvSpPr>
              <a:spLocks noChangeArrowheads="1"/>
            </p:cNvSpPr>
            <p:nvPr/>
          </p:nvSpPr>
          <p:spPr bwMode="auto">
            <a:xfrm>
              <a:off x="-2699450" y="4890509"/>
              <a:ext cx="71438" cy="82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US" sz="1350" dirty="0"/>
            </a:p>
          </p:txBody>
        </p:sp>
      </p:grpSp>
      <p:grpSp>
        <p:nvGrpSpPr>
          <p:cNvPr id="6" name="Group 5"/>
          <p:cNvGrpSpPr/>
          <p:nvPr/>
        </p:nvGrpSpPr>
        <p:grpSpPr>
          <a:xfrm>
            <a:off x="1644495" y="4048498"/>
            <a:ext cx="1542578" cy="2471472"/>
            <a:chOff x="727095" y="3757878"/>
            <a:chExt cx="1542578" cy="2471472"/>
          </a:xfrm>
        </p:grpSpPr>
        <p:grpSp>
          <p:nvGrpSpPr>
            <p:cNvPr id="5" name="Group 4"/>
            <p:cNvGrpSpPr/>
            <p:nvPr/>
          </p:nvGrpSpPr>
          <p:grpSpPr>
            <a:xfrm>
              <a:off x="727095" y="3757878"/>
              <a:ext cx="1499538" cy="1317357"/>
              <a:chOff x="727095" y="3757878"/>
              <a:chExt cx="1499538" cy="1317357"/>
            </a:xfrm>
            <a:effectLst>
              <a:outerShdw blurRad="76200" dir="18900000" sy="23000" kx="-1200000" algn="bl" rotWithShape="0">
                <a:prstClr val="black">
                  <a:alpha val="20000"/>
                </a:prstClr>
              </a:outerShdw>
            </a:effectLst>
          </p:grpSpPr>
          <p:grpSp>
            <p:nvGrpSpPr>
              <p:cNvPr id="15" name="Group 14"/>
              <p:cNvGrpSpPr/>
              <p:nvPr/>
            </p:nvGrpSpPr>
            <p:grpSpPr>
              <a:xfrm>
                <a:off x="1377205" y="3757878"/>
                <a:ext cx="408321" cy="1312886"/>
                <a:chOff x="1836272" y="3867504"/>
                <a:chExt cx="544428" cy="1750515"/>
              </a:xfrm>
            </p:grpSpPr>
            <p:sp>
              <p:nvSpPr>
                <p:cNvPr id="591" name="Freeform 307"/>
                <p:cNvSpPr>
                  <a:spLocks/>
                </p:cNvSpPr>
                <p:nvPr/>
              </p:nvSpPr>
              <p:spPr bwMode="auto">
                <a:xfrm>
                  <a:off x="2174056" y="4317054"/>
                  <a:ext cx="206644" cy="1300965"/>
                </a:xfrm>
                <a:custGeom>
                  <a:avLst/>
                  <a:gdLst>
                    <a:gd name="T0" fmla="*/ 0 w 416"/>
                    <a:gd name="T1" fmla="*/ 17 h 2619"/>
                    <a:gd name="T2" fmla="*/ 218 w 416"/>
                    <a:gd name="T3" fmla="*/ 2619 h 2619"/>
                    <a:gd name="T4" fmla="*/ 416 w 416"/>
                    <a:gd name="T5" fmla="*/ 2605 h 2619"/>
                    <a:gd name="T6" fmla="*/ 196 w 416"/>
                    <a:gd name="T7" fmla="*/ 0 h 2619"/>
                    <a:gd name="T8" fmla="*/ 0 w 416"/>
                    <a:gd name="T9" fmla="*/ 17 h 2619"/>
                  </a:gdLst>
                  <a:ahLst/>
                  <a:cxnLst>
                    <a:cxn ang="0">
                      <a:pos x="T0" y="T1"/>
                    </a:cxn>
                    <a:cxn ang="0">
                      <a:pos x="T2" y="T3"/>
                    </a:cxn>
                    <a:cxn ang="0">
                      <a:pos x="T4" y="T5"/>
                    </a:cxn>
                    <a:cxn ang="0">
                      <a:pos x="T6" y="T7"/>
                    </a:cxn>
                    <a:cxn ang="0">
                      <a:pos x="T8" y="T9"/>
                    </a:cxn>
                  </a:cxnLst>
                  <a:rect l="0" t="0" r="r" b="b"/>
                  <a:pathLst>
                    <a:path w="416" h="2619">
                      <a:moveTo>
                        <a:pt x="0" y="17"/>
                      </a:moveTo>
                      <a:lnTo>
                        <a:pt x="218" y="2619"/>
                      </a:lnTo>
                      <a:lnTo>
                        <a:pt x="416" y="2605"/>
                      </a:lnTo>
                      <a:lnTo>
                        <a:pt x="196" y="0"/>
                      </a:lnTo>
                      <a:lnTo>
                        <a:pt x="0" y="17"/>
                      </a:lnTo>
                      <a:close/>
                    </a:path>
                  </a:pathLst>
                </a:custGeom>
                <a:solidFill>
                  <a:schemeClr val="accent5">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a:bodyPr>
                <a:lstStyle/>
                <a:p>
                  <a:endParaRPr lang="en-US" sz="1350" dirty="0"/>
                </a:p>
              </p:txBody>
            </p:sp>
            <p:sp>
              <p:nvSpPr>
                <p:cNvPr id="592" name="Freeform 308"/>
                <p:cNvSpPr>
                  <a:spLocks/>
                </p:cNvSpPr>
                <p:nvPr/>
              </p:nvSpPr>
              <p:spPr bwMode="auto">
                <a:xfrm>
                  <a:off x="2174056" y="4317054"/>
                  <a:ext cx="206644" cy="1300965"/>
                </a:xfrm>
                <a:custGeom>
                  <a:avLst/>
                  <a:gdLst>
                    <a:gd name="T0" fmla="*/ 0 w 416"/>
                    <a:gd name="T1" fmla="*/ 17 h 2619"/>
                    <a:gd name="T2" fmla="*/ 218 w 416"/>
                    <a:gd name="T3" fmla="*/ 2619 h 2619"/>
                    <a:gd name="T4" fmla="*/ 416 w 416"/>
                    <a:gd name="T5" fmla="*/ 2605 h 2619"/>
                    <a:gd name="T6" fmla="*/ 196 w 416"/>
                    <a:gd name="T7" fmla="*/ 0 h 2619"/>
                    <a:gd name="T8" fmla="*/ 0 w 416"/>
                    <a:gd name="T9" fmla="*/ 17 h 2619"/>
                  </a:gdLst>
                  <a:ahLst/>
                  <a:cxnLst>
                    <a:cxn ang="0">
                      <a:pos x="T0" y="T1"/>
                    </a:cxn>
                    <a:cxn ang="0">
                      <a:pos x="T2" y="T3"/>
                    </a:cxn>
                    <a:cxn ang="0">
                      <a:pos x="T4" y="T5"/>
                    </a:cxn>
                    <a:cxn ang="0">
                      <a:pos x="T6" y="T7"/>
                    </a:cxn>
                    <a:cxn ang="0">
                      <a:pos x="T8" y="T9"/>
                    </a:cxn>
                  </a:cxnLst>
                  <a:rect l="0" t="0" r="r" b="b"/>
                  <a:pathLst>
                    <a:path w="416" h="2619">
                      <a:moveTo>
                        <a:pt x="0" y="17"/>
                      </a:moveTo>
                      <a:lnTo>
                        <a:pt x="218" y="2619"/>
                      </a:lnTo>
                      <a:lnTo>
                        <a:pt x="416" y="2605"/>
                      </a:lnTo>
                      <a:lnTo>
                        <a:pt x="196" y="0"/>
                      </a:lnTo>
                      <a:lnTo>
                        <a:pt x="0" y="1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a:bodyPr>
                <a:lstStyle/>
                <a:p>
                  <a:endParaRPr lang="en-US" sz="1350" dirty="0"/>
                </a:p>
              </p:txBody>
            </p:sp>
            <p:sp>
              <p:nvSpPr>
                <p:cNvPr id="593" name="Freeform 309"/>
                <p:cNvSpPr>
                  <a:spLocks/>
                </p:cNvSpPr>
                <p:nvPr/>
              </p:nvSpPr>
              <p:spPr bwMode="auto">
                <a:xfrm>
                  <a:off x="2183494" y="4432298"/>
                  <a:ext cx="103322" cy="76002"/>
                </a:xfrm>
                <a:custGeom>
                  <a:avLst/>
                  <a:gdLst>
                    <a:gd name="T0" fmla="*/ 208 w 208"/>
                    <a:gd name="T1" fmla="*/ 137 h 153"/>
                    <a:gd name="T2" fmla="*/ 12 w 208"/>
                    <a:gd name="T3" fmla="*/ 153 h 153"/>
                    <a:gd name="T4" fmla="*/ 0 w 208"/>
                    <a:gd name="T5" fmla="*/ 19 h 153"/>
                    <a:gd name="T6" fmla="*/ 199 w 208"/>
                    <a:gd name="T7" fmla="*/ 0 h 153"/>
                    <a:gd name="T8" fmla="*/ 208 w 208"/>
                    <a:gd name="T9" fmla="*/ 137 h 153"/>
                  </a:gdLst>
                  <a:ahLst/>
                  <a:cxnLst>
                    <a:cxn ang="0">
                      <a:pos x="T0" y="T1"/>
                    </a:cxn>
                    <a:cxn ang="0">
                      <a:pos x="T2" y="T3"/>
                    </a:cxn>
                    <a:cxn ang="0">
                      <a:pos x="T4" y="T5"/>
                    </a:cxn>
                    <a:cxn ang="0">
                      <a:pos x="T6" y="T7"/>
                    </a:cxn>
                    <a:cxn ang="0">
                      <a:pos x="T8" y="T9"/>
                    </a:cxn>
                  </a:cxnLst>
                  <a:rect l="0" t="0" r="r" b="b"/>
                  <a:pathLst>
                    <a:path w="208" h="153">
                      <a:moveTo>
                        <a:pt x="208" y="137"/>
                      </a:moveTo>
                      <a:lnTo>
                        <a:pt x="12" y="153"/>
                      </a:lnTo>
                      <a:lnTo>
                        <a:pt x="0" y="19"/>
                      </a:lnTo>
                      <a:lnTo>
                        <a:pt x="199" y="0"/>
                      </a:lnTo>
                      <a:lnTo>
                        <a:pt x="208" y="137"/>
                      </a:lnTo>
                      <a:close/>
                    </a:path>
                  </a:pathLst>
                </a:custGeom>
                <a:solidFill>
                  <a:srgbClr val="D3D3D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US" sz="1350" dirty="0"/>
                </a:p>
              </p:txBody>
            </p:sp>
            <p:sp>
              <p:nvSpPr>
                <p:cNvPr id="594" name="Freeform 310"/>
                <p:cNvSpPr>
                  <a:spLocks/>
                </p:cNvSpPr>
                <p:nvPr/>
              </p:nvSpPr>
              <p:spPr bwMode="auto">
                <a:xfrm>
                  <a:off x="2183494" y="4432298"/>
                  <a:ext cx="103322" cy="76002"/>
                </a:xfrm>
                <a:custGeom>
                  <a:avLst/>
                  <a:gdLst>
                    <a:gd name="T0" fmla="*/ 208 w 208"/>
                    <a:gd name="T1" fmla="*/ 137 h 153"/>
                    <a:gd name="T2" fmla="*/ 12 w 208"/>
                    <a:gd name="T3" fmla="*/ 153 h 153"/>
                    <a:gd name="T4" fmla="*/ 0 w 208"/>
                    <a:gd name="T5" fmla="*/ 19 h 153"/>
                    <a:gd name="T6" fmla="*/ 199 w 208"/>
                    <a:gd name="T7" fmla="*/ 0 h 153"/>
                    <a:gd name="T8" fmla="*/ 208 w 208"/>
                    <a:gd name="T9" fmla="*/ 137 h 153"/>
                  </a:gdLst>
                  <a:ahLst/>
                  <a:cxnLst>
                    <a:cxn ang="0">
                      <a:pos x="T0" y="T1"/>
                    </a:cxn>
                    <a:cxn ang="0">
                      <a:pos x="T2" y="T3"/>
                    </a:cxn>
                    <a:cxn ang="0">
                      <a:pos x="T4" y="T5"/>
                    </a:cxn>
                    <a:cxn ang="0">
                      <a:pos x="T6" y="T7"/>
                    </a:cxn>
                    <a:cxn ang="0">
                      <a:pos x="T8" y="T9"/>
                    </a:cxn>
                  </a:cxnLst>
                  <a:rect l="0" t="0" r="r" b="b"/>
                  <a:pathLst>
                    <a:path w="208" h="153">
                      <a:moveTo>
                        <a:pt x="208" y="137"/>
                      </a:moveTo>
                      <a:lnTo>
                        <a:pt x="12" y="153"/>
                      </a:lnTo>
                      <a:lnTo>
                        <a:pt x="0" y="19"/>
                      </a:lnTo>
                      <a:lnTo>
                        <a:pt x="199" y="0"/>
                      </a:lnTo>
                      <a:lnTo>
                        <a:pt x="208" y="13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US" sz="1350" dirty="0"/>
                </a:p>
              </p:txBody>
            </p:sp>
            <p:sp>
              <p:nvSpPr>
                <p:cNvPr id="595" name="Freeform 311"/>
                <p:cNvSpPr>
                  <a:spLocks/>
                </p:cNvSpPr>
                <p:nvPr/>
              </p:nvSpPr>
              <p:spPr bwMode="auto">
                <a:xfrm>
                  <a:off x="2190449" y="4524692"/>
                  <a:ext cx="101335" cy="30798"/>
                </a:xfrm>
                <a:custGeom>
                  <a:avLst/>
                  <a:gdLst>
                    <a:gd name="T0" fmla="*/ 204 w 204"/>
                    <a:gd name="T1" fmla="*/ 45 h 62"/>
                    <a:gd name="T2" fmla="*/ 5 w 204"/>
                    <a:gd name="T3" fmla="*/ 62 h 62"/>
                    <a:gd name="T4" fmla="*/ 0 w 204"/>
                    <a:gd name="T5" fmla="*/ 17 h 62"/>
                    <a:gd name="T6" fmla="*/ 199 w 204"/>
                    <a:gd name="T7" fmla="*/ 0 h 62"/>
                    <a:gd name="T8" fmla="*/ 204 w 204"/>
                    <a:gd name="T9" fmla="*/ 45 h 62"/>
                  </a:gdLst>
                  <a:ahLst/>
                  <a:cxnLst>
                    <a:cxn ang="0">
                      <a:pos x="T0" y="T1"/>
                    </a:cxn>
                    <a:cxn ang="0">
                      <a:pos x="T2" y="T3"/>
                    </a:cxn>
                    <a:cxn ang="0">
                      <a:pos x="T4" y="T5"/>
                    </a:cxn>
                    <a:cxn ang="0">
                      <a:pos x="T6" y="T7"/>
                    </a:cxn>
                    <a:cxn ang="0">
                      <a:pos x="T8" y="T9"/>
                    </a:cxn>
                  </a:cxnLst>
                  <a:rect l="0" t="0" r="r" b="b"/>
                  <a:pathLst>
                    <a:path w="204" h="62">
                      <a:moveTo>
                        <a:pt x="204" y="45"/>
                      </a:moveTo>
                      <a:lnTo>
                        <a:pt x="5" y="62"/>
                      </a:lnTo>
                      <a:lnTo>
                        <a:pt x="0" y="17"/>
                      </a:lnTo>
                      <a:lnTo>
                        <a:pt x="199" y="0"/>
                      </a:lnTo>
                      <a:lnTo>
                        <a:pt x="204" y="45"/>
                      </a:lnTo>
                      <a:close/>
                    </a:path>
                  </a:pathLst>
                </a:custGeom>
                <a:solidFill>
                  <a:srgbClr val="D3D3D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US" sz="1350" dirty="0"/>
                </a:p>
              </p:txBody>
            </p:sp>
            <p:sp>
              <p:nvSpPr>
                <p:cNvPr id="596" name="Freeform 312"/>
                <p:cNvSpPr>
                  <a:spLocks/>
                </p:cNvSpPr>
                <p:nvPr/>
              </p:nvSpPr>
              <p:spPr bwMode="auto">
                <a:xfrm>
                  <a:off x="2190449" y="4524692"/>
                  <a:ext cx="101335" cy="30798"/>
                </a:xfrm>
                <a:custGeom>
                  <a:avLst/>
                  <a:gdLst>
                    <a:gd name="T0" fmla="*/ 204 w 204"/>
                    <a:gd name="T1" fmla="*/ 45 h 62"/>
                    <a:gd name="T2" fmla="*/ 5 w 204"/>
                    <a:gd name="T3" fmla="*/ 62 h 62"/>
                    <a:gd name="T4" fmla="*/ 0 w 204"/>
                    <a:gd name="T5" fmla="*/ 17 h 62"/>
                    <a:gd name="T6" fmla="*/ 199 w 204"/>
                    <a:gd name="T7" fmla="*/ 0 h 62"/>
                    <a:gd name="T8" fmla="*/ 204 w 204"/>
                    <a:gd name="T9" fmla="*/ 45 h 62"/>
                  </a:gdLst>
                  <a:ahLst/>
                  <a:cxnLst>
                    <a:cxn ang="0">
                      <a:pos x="T0" y="T1"/>
                    </a:cxn>
                    <a:cxn ang="0">
                      <a:pos x="T2" y="T3"/>
                    </a:cxn>
                    <a:cxn ang="0">
                      <a:pos x="T4" y="T5"/>
                    </a:cxn>
                    <a:cxn ang="0">
                      <a:pos x="T6" y="T7"/>
                    </a:cxn>
                    <a:cxn ang="0">
                      <a:pos x="T8" y="T9"/>
                    </a:cxn>
                  </a:cxnLst>
                  <a:rect l="0" t="0" r="r" b="b"/>
                  <a:pathLst>
                    <a:path w="204" h="62">
                      <a:moveTo>
                        <a:pt x="204" y="45"/>
                      </a:moveTo>
                      <a:lnTo>
                        <a:pt x="5" y="62"/>
                      </a:lnTo>
                      <a:lnTo>
                        <a:pt x="0" y="17"/>
                      </a:lnTo>
                      <a:lnTo>
                        <a:pt x="199" y="0"/>
                      </a:lnTo>
                      <a:lnTo>
                        <a:pt x="204" y="45"/>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US" sz="1350" dirty="0"/>
                </a:p>
              </p:txBody>
            </p:sp>
            <p:sp>
              <p:nvSpPr>
                <p:cNvPr id="597" name="Freeform 313"/>
                <p:cNvSpPr>
                  <a:spLocks/>
                </p:cNvSpPr>
                <p:nvPr/>
              </p:nvSpPr>
              <p:spPr bwMode="auto">
                <a:xfrm>
                  <a:off x="2269430" y="5460552"/>
                  <a:ext cx="100839" cy="32785"/>
                </a:xfrm>
                <a:custGeom>
                  <a:avLst/>
                  <a:gdLst>
                    <a:gd name="T0" fmla="*/ 203 w 203"/>
                    <a:gd name="T1" fmla="*/ 50 h 66"/>
                    <a:gd name="T2" fmla="*/ 4 w 203"/>
                    <a:gd name="T3" fmla="*/ 66 h 66"/>
                    <a:gd name="T4" fmla="*/ 0 w 203"/>
                    <a:gd name="T5" fmla="*/ 17 h 66"/>
                    <a:gd name="T6" fmla="*/ 198 w 203"/>
                    <a:gd name="T7" fmla="*/ 0 h 66"/>
                    <a:gd name="T8" fmla="*/ 203 w 203"/>
                    <a:gd name="T9" fmla="*/ 50 h 66"/>
                  </a:gdLst>
                  <a:ahLst/>
                  <a:cxnLst>
                    <a:cxn ang="0">
                      <a:pos x="T0" y="T1"/>
                    </a:cxn>
                    <a:cxn ang="0">
                      <a:pos x="T2" y="T3"/>
                    </a:cxn>
                    <a:cxn ang="0">
                      <a:pos x="T4" y="T5"/>
                    </a:cxn>
                    <a:cxn ang="0">
                      <a:pos x="T6" y="T7"/>
                    </a:cxn>
                    <a:cxn ang="0">
                      <a:pos x="T8" y="T9"/>
                    </a:cxn>
                  </a:cxnLst>
                  <a:rect l="0" t="0" r="r" b="b"/>
                  <a:pathLst>
                    <a:path w="203" h="66">
                      <a:moveTo>
                        <a:pt x="203" y="50"/>
                      </a:moveTo>
                      <a:lnTo>
                        <a:pt x="4" y="66"/>
                      </a:lnTo>
                      <a:lnTo>
                        <a:pt x="0" y="17"/>
                      </a:lnTo>
                      <a:lnTo>
                        <a:pt x="198" y="0"/>
                      </a:lnTo>
                      <a:lnTo>
                        <a:pt x="203" y="50"/>
                      </a:lnTo>
                      <a:close/>
                    </a:path>
                  </a:pathLst>
                </a:custGeom>
                <a:solidFill>
                  <a:srgbClr val="D3D3D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US" sz="1350" dirty="0"/>
                </a:p>
              </p:txBody>
            </p:sp>
            <p:sp>
              <p:nvSpPr>
                <p:cNvPr id="598" name="Freeform 314"/>
                <p:cNvSpPr>
                  <a:spLocks/>
                </p:cNvSpPr>
                <p:nvPr/>
              </p:nvSpPr>
              <p:spPr bwMode="auto">
                <a:xfrm>
                  <a:off x="2269430" y="5460552"/>
                  <a:ext cx="100839" cy="32785"/>
                </a:xfrm>
                <a:custGeom>
                  <a:avLst/>
                  <a:gdLst>
                    <a:gd name="T0" fmla="*/ 203 w 203"/>
                    <a:gd name="T1" fmla="*/ 50 h 66"/>
                    <a:gd name="T2" fmla="*/ 4 w 203"/>
                    <a:gd name="T3" fmla="*/ 66 h 66"/>
                    <a:gd name="T4" fmla="*/ 0 w 203"/>
                    <a:gd name="T5" fmla="*/ 17 h 66"/>
                    <a:gd name="T6" fmla="*/ 198 w 203"/>
                    <a:gd name="T7" fmla="*/ 0 h 66"/>
                    <a:gd name="T8" fmla="*/ 203 w 203"/>
                    <a:gd name="T9" fmla="*/ 50 h 66"/>
                  </a:gdLst>
                  <a:ahLst/>
                  <a:cxnLst>
                    <a:cxn ang="0">
                      <a:pos x="T0" y="T1"/>
                    </a:cxn>
                    <a:cxn ang="0">
                      <a:pos x="T2" y="T3"/>
                    </a:cxn>
                    <a:cxn ang="0">
                      <a:pos x="T4" y="T5"/>
                    </a:cxn>
                    <a:cxn ang="0">
                      <a:pos x="T6" y="T7"/>
                    </a:cxn>
                    <a:cxn ang="0">
                      <a:pos x="T8" y="T9"/>
                    </a:cxn>
                  </a:cxnLst>
                  <a:rect l="0" t="0" r="r" b="b"/>
                  <a:pathLst>
                    <a:path w="203" h="66">
                      <a:moveTo>
                        <a:pt x="203" y="50"/>
                      </a:moveTo>
                      <a:lnTo>
                        <a:pt x="4" y="66"/>
                      </a:lnTo>
                      <a:lnTo>
                        <a:pt x="0" y="17"/>
                      </a:lnTo>
                      <a:lnTo>
                        <a:pt x="198" y="0"/>
                      </a:lnTo>
                      <a:lnTo>
                        <a:pt x="203" y="5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US" sz="1350" dirty="0"/>
                </a:p>
              </p:txBody>
            </p:sp>
            <p:sp>
              <p:nvSpPr>
                <p:cNvPr id="599" name="Freeform 315"/>
                <p:cNvSpPr>
                  <a:spLocks/>
                </p:cNvSpPr>
                <p:nvPr/>
              </p:nvSpPr>
              <p:spPr bwMode="auto">
                <a:xfrm>
                  <a:off x="2230685" y="4791442"/>
                  <a:ext cx="81962" cy="238436"/>
                </a:xfrm>
                <a:custGeom>
                  <a:avLst/>
                  <a:gdLst>
                    <a:gd name="T0" fmla="*/ 66 w 70"/>
                    <a:gd name="T1" fmla="*/ 99 h 203"/>
                    <a:gd name="T2" fmla="*/ 44 w 70"/>
                    <a:gd name="T3" fmla="*/ 201 h 203"/>
                    <a:gd name="T4" fmla="*/ 5 w 70"/>
                    <a:gd name="T5" fmla="*/ 104 h 203"/>
                    <a:gd name="T6" fmla="*/ 27 w 70"/>
                    <a:gd name="T7" fmla="*/ 2 h 203"/>
                    <a:gd name="T8" fmla="*/ 66 w 70"/>
                    <a:gd name="T9" fmla="*/ 99 h 203"/>
                  </a:gdLst>
                  <a:ahLst/>
                  <a:cxnLst>
                    <a:cxn ang="0">
                      <a:pos x="T0" y="T1"/>
                    </a:cxn>
                    <a:cxn ang="0">
                      <a:pos x="T2" y="T3"/>
                    </a:cxn>
                    <a:cxn ang="0">
                      <a:pos x="T4" y="T5"/>
                    </a:cxn>
                    <a:cxn ang="0">
                      <a:pos x="T6" y="T7"/>
                    </a:cxn>
                    <a:cxn ang="0">
                      <a:pos x="T8" y="T9"/>
                    </a:cxn>
                  </a:cxnLst>
                  <a:rect l="0" t="0" r="r" b="b"/>
                  <a:pathLst>
                    <a:path w="70" h="203">
                      <a:moveTo>
                        <a:pt x="66" y="99"/>
                      </a:moveTo>
                      <a:cubicBezTo>
                        <a:pt x="70" y="154"/>
                        <a:pt x="60" y="200"/>
                        <a:pt x="44" y="201"/>
                      </a:cubicBezTo>
                      <a:cubicBezTo>
                        <a:pt x="27" y="203"/>
                        <a:pt x="10" y="159"/>
                        <a:pt x="5" y="104"/>
                      </a:cubicBezTo>
                      <a:cubicBezTo>
                        <a:pt x="0" y="49"/>
                        <a:pt x="10" y="3"/>
                        <a:pt x="27" y="2"/>
                      </a:cubicBezTo>
                      <a:cubicBezTo>
                        <a:pt x="44" y="0"/>
                        <a:pt x="61" y="44"/>
                        <a:pt x="66" y="99"/>
                      </a:cubicBezTo>
                    </a:path>
                  </a:pathLst>
                </a:custGeom>
                <a:solidFill>
                  <a:srgbClr val="FF811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fontScale="62500" lnSpcReduction="20000"/>
                </a:bodyPr>
                <a:lstStyle/>
                <a:p>
                  <a:endParaRPr lang="en-US" sz="1350" dirty="0"/>
                </a:p>
              </p:txBody>
            </p:sp>
            <p:sp>
              <p:nvSpPr>
                <p:cNvPr id="600" name="Freeform 316"/>
                <p:cNvSpPr>
                  <a:spLocks/>
                </p:cNvSpPr>
                <p:nvPr/>
              </p:nvSpPr>
              <p:spPr bwMode="auto">
                <a:xfrm>
                  <a:off x="2273901" y="5514697"/>
                  <a:ext cx="103322" cy="64576"/>
                </a:xfrm>
                <a:custGeom>
                  <a:avLst/>
                  <a:gdLst>
                    <a:gd name="T0" fmla="*/ 208 w 208"/>
                    <a:gd name="T1" fmla="*/ 113 h 130"/>
                    <a:gd name="T2" fmla="*/ 10 w 208"/>
                    <a:gd name="T3" fmla="*/ 130 h 130"/>
                    <a:gd name="T4" fmla="*/ 0 w 208"/>
                    <a:gd name="T5" fmla="*/ 16 h 130"/>
                    <a:gd name="T6" fmla="*/ 199 w 208"/>
                    <a:gd name="T7" fmla="*/ 0 h 130"/>
                    <a:gd name="T8" fmla="*/ 208 w 208"/>
                    <a:gd name="T9" fmla="*/ 113 h 130"/>
                  </a:gdLst>
                  <a:ahLst/>
                  <a:cxnLst>
                    <a:cxn ang="0">
                      <a:pos x="T0" y="T1"/>
                    </a:cxn>
                    <a:cxn ang="0">
                      <a:pos x="T2" y="T3"/>
                    </a:cxn>
                    <a:cxn ang="0">
                      <a:pos x="T4" y="T5"/>
                    </a:cxn>
                    <a:cxn ang="0">
                      <a:pos x="T6" y="T7"/>
                    </a:cxn>
                    <a:cxn ang="0">
                      <a:pos x="T8" y="T9"/>
                    </a:cxn>
                  </a:cxnLst>
                  <a:rect l="0" t="0" r="r" b="b"/>
                  <a:pathLst>
                    <a:path w="208" h="130">
                      <a:moveTo>
                        <a:pt x="208" y="113"/>
                      </a:moveTo>
                      <a:lnTo>
                        <a:pt x="10" y="130"/>
                      </a:lnTo>
                      <a:lnTo>
                        <a:pt x="0" y="16"/>
                      </a:lnTo>
                      <a:lnTo>
                        <a:pt x="199" y="0"/>
                      </a:lnTo>
                      <a:lnTo>
                        <a:pt x="208" y="113"/>
                      </a:lnTo>
                      <a:close/>
                    </a:path>
                  </a:pathLst>
                </a:custGeom>
                <a:solidFill>
                  <a:srgbClr val="D3D3D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US" sz="1350" dirty="0"/>
                </a:p>
              </p:txBody>
            </p:sp>
            <p:sp>
              <p:nvSpPr>
                <p:cNvPr id="601" name="Freeform 317"/>
                <p:cNvSpPr>
                  <a:spLocks/>
                </p:cNvSpPr>
                <p:nvPr/>
              </p:nvSpPr>
              <p:spPr bwMode="auto">
                <a:xfrm>
                  <a:off x="2273901" y="5514697"/>
                  <a:ext cx="103322" cy="64576"/>
                </a:xfrm>
                <a:custGeom>
                  <a:avLst/>
                  <a:gdLst>
                    <a:gd name="T0" fmla="*/ 208 w 208"/>
                    <a:gd name="T1" fmla="*/ 113 h 130"/>
                    <a:gd name="T2" fmla="*/ 10 w 208"/>
                    <a:gd name="T3" fmla="*/ 130 h 130"/>
                    <a:gd name="T4" fmla="*/ 0 w 208"/>
                    <a:gd name="T5" fmla="*/ 16 h 130"/>
                    <a:gd name="T6" fmla="*/ 199 w 208"/>
                    <a:gd name="T7" fmla="*/ 0 h 130"/>
                    <a:gd name="T8" fmla="*/ 208 w 208"/>
                    <a:gd name="T9" fmla="*/ 113 h 130"/>
                  </a:gdLst>
                  <a:ahLst/>
                  <a:cxnLst>
                    <a:cxn ang="0">
                      <a:pos x="T0" y="T1"/>
                    </a:cxn>
                    <a:cxn ang="0">
                      <a:pos x="T2" y="T3"/>
                    </a:cxn>
                    <a:cxn ang="0">
                      <a:pos x="T4" y="T5"/>
                    </a:cxn>
                    <a:cxn ang="0">
                      <a:pos x="T6" y="T7"/>
                    </a:cxn>
                    <a:cxn ang="0">
                      <a:pos x="T8" y="T9"/>
                    </a:cxn>
                  </a:cxnLst>
                  <a:rect l="0" t="0" r="r" b="b"/>
                  <a:pathLst>
                    <a:path w="208" h="130">
                      <a:moveTo>
                        <a:pt x="208" y="113"/>
                      </a:moveTo>
                      <a:lnTo>
                        <a:pt x="10" y="130"/>
                      </a:lnTo>
                      <a:lnTo>
                        <a:pt x="0" y="16"/>
                      </a:lnTo>
                      <a:lnTo>
                        <a:pt x="199" y="0"/>
                      </a:lnTo>
                      <a:lnTo>
                        <a:pt x="208" y="11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US" sz="1350" dirty="0"/>
                </a:p>
              </p:txBody>
            </p:sp>
            <p:sp>
              <p:nvSpPr>
                <p:cNvPr id="602" name="Freeform 318"/>
                <p:cNvSpPr>
                  <a:spLocks/>
                </p:cNvSpPr>
                <p:nvPr/>
              </p:nvSpPr>
              <p:spPr bwMode="auto">
                <a:xfrm>
                  <a:off x="2282346" y="5614542"/>
                  <a:ext cx="45700" cy="3477"/>
                </a:xfrm>
                <a:custGeom>
                  <a:avLst/>
                  <a:gdLst>
                    <a:gd name="T0" fmla="*/ 92 w 92"/>
                    <a:gd name="T1" fmla="*/ 0 h 7"/>
                    <a:gd name="T2" fmla="*/ 0 w 92"/>
                    <a:gd name="T3" fmla="*/ 7 h 7"/>
                    <a:gd name="T4" fmla="*/ 92 w 92"/>
                    <a:gd name="T5" fmla="*/ 0 h 7"/>
                  </a:gdLst>
                  <a:ahLst/>
                  <a:cxnLst>
                    <a:cxn ang="0">
                      <a:pos x="T0" y="T1"/>
                    </a:cxn>
                    <a:cxn ang="0">
                      <a:pos x="T2" y="T3"/>
                    </a:cxn>
                    <a:cxn ang="0">
                      <a:pos x="T4" y="T5"/>
                    </a:cxn>
                  </a:cxnLst>
                  <a:rect l="0" t="0" r="r" b="b"/>
                  <a:pathLst>
                    <a:path w="92" h="7">
                      <a:moveTo>
                        <a:pt x="92" y="0"/>
                      </a:moveTo>
                      <a:lnTo>
                        <a:pt x="0" y="7"/>
                      </a:lnTo>
                      <a:lnTo>
                        <a:pt x="92" y="0"/>
                      </a:lnTo>
                      <a:close/>
                    </a:path>
                  </a:pathLst>
                </a:custGeom>
                <a:solidFill>
                  <a:srgbClr val="25BD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US" sz="1350" dirty="0"/>
                </a:p>
              </p:txBody>
            </p:sp>
            <p:sp>
              <p:nvSpPr>
                <p:cNvPr id="603" name="Freeform 319"/>
                <p:cNvSpPr>
                  <a:spLocks/>
                </p:cNvSpPr>
                <p:nvPr/>
              </p:nvSpPr>
              <p:spPr bwMode="auto">
                <a:xfrm>
                  <a:off x="2282346" y="5614542"/>
                  <a:ext cx="45700" cy="3477"/>
                </a:xfrm>
                <a:custGeom>
                  <a:avLst/>
                  <a:gdLst>
                    <a:gd name="T0" fmla="*/ 92 w 92"/>
                    <a:gd name="T1" fmla="*/ 0 h 7"/>
                    <a:gd name="T2" fmla="*/ 0 w 92"/>
                    <a:gd name="T3" fmla="*/ 7 h 7"/>
                    <a:gd name="T4" fmla="*/ 92 w 92"/>
                    <a:gd name="T5" fmla="*/ 0 h 7"/>
                  </a:gdLst>
                  <a:ahLst/>
                  <a:cxnLst>
                    <a:cxn ang="0">
                      <a:pos x="T0" y="T1"/>
                    </a:cxn>
                    <a:cxn ang="0">
                      <a:pos x="T2" y="T3"/>
                    </a:cxn>
                    <a:cxn ang="0">
                      <a:pos x="T4" y="T5"/>
                    </a:cxn>
                  </a:cxnLst>
                  <a:rect l="0" t="0" r="r" b="b"/>
                  <a:pathLst>
                    <a:path w="92" h="7">
                      <a:moveTo>
                        <a:pt x="92" y="0"/>
                      </a:moveTo>
                      <a:lnTo>
                        <a:pt x="0" y="7"/>
                      </a:lnTo>
                      <a:lnTo>
                        <a:pt x="9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US" sz="1350" dirty="0"/>
                </a:p>
              </p:txBody>
            </p:sp>
            <p:sp>
              <p:nvSpPr>
                <p:cNvPr id="606" name="Freeform 322"/>
                <p:cNvSpPr>
                  <a:spLocks/>
                </p:cNvSpPr>
                <p:nvPr/>
              </p:nvSpPr>
              <p:spPr bwMode="auto">
                <a:xfrm>
                  <a:off x="2183494" y="4436769"/>
                  <a:ext cx="50668" cy="71531"/>
                </a:xfrm>
                <a:custGeom>
                  <a:avLst/>
                  <a:gdLst>
                    <a:gd name="T0" fmla="*/ 90 w 102"/>
                    <a:gd name="T1" fmla="*/ 0 h 144"/>
                    <a:gd name="T2" fmla="*/ 0 w 102"/>
                    <a:gd name="T3" fmla="*/ 10 h 144"/>
                    <a:gd name="T4" fmla="*/ 12 w 102"/>
                    <a:gd name="T5" fmla="*/ 144 h 144"/>
                    <a:gd name="T6" fmla="*/ 102 w 102"/>
                    <a:gd name="T7" fmla="*/ 135 h 144"/>
                    <a:gd name="T8" fmla="*/ 90 w 102"/>
                    <a:gd name="T9" fmla="*/ 0 h 144"/>
                  </a:gdLst>
                  <a:ahLst/>
                  <a:cxnLst>
                    <a:cxn ang="0">
                      <a:pos x="T0" y="T1"/>
                    </a:cxn>
                    <a:cxn ang="0">
                      <a:pos x="T2" y="T3"/>
                    </a:cxn>
                    <a:cxn ang="0">
                      <a:pos x="T4" y="T5"/>
                    </a:cxn>
                    <a:cxn ang="0">
                      <a:pos x="T6" y="T7"/>
                    </a:cxn>
                    <a:cxn ang="0">
                      <a:pos x="T8" y="T9"/>
                    </a:cxn>
                  </a:cxnLst>
                  <a:rect l="0" t="0" r="r" b="b"/>
                  <a:pathLst>
                    <a:path w="102" h="144">
                      <a:moveTo>
                        <a:pt x="90" y="0"/>
                      </a:moveTo>
                      <a:lnTo>
                        <a:pt x="0" y="10"/>
                      </a:lnTo>
                      <a:lnTo>
                        <a:pt x="12" y="144"/>
                      </a:lnTo>
                      <a:lnTo>
                        <a:pt x="102" y="135"/>
                      </a:lnTo>
                      <a:lnTo>
                        <a:pt x="9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US" sz="1350" dirty="0"/>
                </a:p>
              </p:txBody>
            </p:sp>
            <p:sp>
              <p:nvSpPr>
                <p:cNvPr id="608" name="Freeform 324"/>
                <p:cNvSpPr>
                  <a:spLocks/>
                </p:cNvSpPr>
                <p:nvPr/>
              </p:nvSpPr>
              <p:spPr bwMode="auto">
                <a:xfrm>
                  <a:off x="2190449" y="4529660"/>
                  <a:ext cx="48184" cy="25831"/>
                </a:xfrm>
                <a:custGeom>
                  <a:avLst/>
                  <a:gdLst>
                    <a:gd name="T0" fmla="*/ 93 w 97"/>
                    <a:gd name="T1" fmla="*/ 0 h 52"/>
                    <a:gd name="T2" fmla="*/ 0 w 97"/>
                    <a:gd name="T3" fmla="*/ 7 h 52"/>
                    <a:gd name="T4" fmla="*/ 5 w 97"/>
                    <a:gd name="T5" fmla="*/ 52 h 52"/>
                    <a:gd name="T6" fmla="*/ 97 w 97"/>
                    <a:gd name="T7" fmla="*/ 45 h 52"/>
                    <a:gd name="T8" fmla="*/ 93 w 97"/>
                    <a:gd name="T9" fmla="*/ 0 h 52"/>
                  </a:gdLst>
                  <a:ahLst/>
                  <a:cxnLst>
                    <a:cxn ang="0">
                      <a:pos x="T0" y="T1"/>
                    </a:cxn>
                    <a:cxn ang="0">
                      <a:pos x="T2" y="T3"/>
                    </a:cxn>
                    <a:cxn ang="0">
                      <a:pos x="T4" y="T5"/>
                    </a:cxn>
                    <a:cxn ang="0">
                      <a:pos x="T6" y="T7"/>
                    </a:cxn>
                    <a:cxn ang="0">
                      <a:pos x="T8" y="T9"/>
                    </a:cxn>
                  </a:cxnLst>
                  <a:rect l="0" t="0" r="r" b="b"/>
                  <a:pathLst>
                    <a:path w="97" h="52">
                      <a:moveTo>
                        <a:pt x="93" y="0"/>
                      </a:moveTo>
                      <a:lnTo>
                        <a:pt x="0" y="7"/>
                      </a:lnTo>
                      <a:lnTo>
                        <a:pt x="5" y="52"/>
                      </a:lnTo>
                      <a:lnTo>
                        <a:pt x="97" y="45"/>
                      </a:lnTo>
                      <a:lnTo>
                        <a:pt x="9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US" sz="1350" dirty="0"/>
                </a:p>
              </p:txBody>
            </p:sp>
            <p:sp>
              <p:nvSpPr>
                <p:cNvPr id="610" name="Freeform 326"/>
                <p:cNvSpPr>
                  <a:spLocks/>
                </p:cNvSpPr>
                <p:nvPr/>
              </p:nvSpPr>
              <p:spPr bwMode="auto">
                <a:xfrm>
                  <a:off x="2269430" y="5465519"/>
                  <a:ext cx="48184" cy="27817"/>
                </a:xfrm>
                <a:custGeom>
                  <a:avLst/>
                  <a:gdLst>
                    <a:gd name="T0" fmla="*/ 92 w 97"/>
                    <a:gd name="T1" fmla="*/ 0 h 56"/>
                    <a:gd name="T2" fmla="*/ 0 w 97"/>
                    <a:gd name="T3" fmla="*/ 7 h 56"/>
                    <a:gd name="T4" fmla="*/ 4 w 97"/>
                    <a:gd name="T5" fmla="*/ 56 h 56"/>
                    <a:gd name="T6" fmla="*/ 97 w 97"/>
                    <a:gd name="T7" fmla="*/ 49 h 56"/>
                    <a:gd name="T8" fmla="*/ 92 w 97"/>
                    <a:gd name="T9" fmla="*/ 0 h 56"/>
                  </a:gdLst>
                  <a:ahLst/>
                  <a:cxnLst>
                    <a:cxn ang="0">
                      <a:pos x="T0" y="T1"/>
                    </a:cxn>
                    <a:cxn ang="0">
                      <a:pos x="T2" y="T3"/>
                    </a:cxn>
                    <a:cxn ang="0">
                      <a:pos x="T4" y="T5"/>
                    </a:cxn>
                    <a:cxn ang="0">
                      <a:pos x="T6" y="T7"/>
                    </a:cxn>
                    <a:cxn ang="0">
                      <a:pos x="T8" y="T9"/>
                    </a:cxn>
                  </a:cxnLst>
                  <a:rect l="0" t="0" r="r" b="b"/>
                  <a:pathLst>
                    <a:path w="97" h="56">
                      <a:moveTo>
                        <a:pt x="92" y="0"/>
                      </a:moveTo>
                      <a:lnTo>
                        <a:pt x="0" y="7"/>
                      </a:lnTo>
                      <a:lnTo>
                        <a:pt x="4" y="56"/>
                      </a:lnTo>
                      <a:lnTo>
                        <a:pt x="97" y="49"/>
                      </a:lnTo>
                      <a:lnTo>
                        <a:pt x="9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US" sz="1350" dirty="0"/>
                </a:p>
              </p:txBody>
            </p:sp>
            <p:sp>
              <p:nvSpPr>
                <p:cNvPr id="613" name="Freeform 329"/>
                <p:cNvSpPr>
                  <a:spLocks/>
                </p:cNvSpPr>
                <p:nvPr/>
              </p:nvSpPr>
              <p:spPr bwMode="auto">
                <a:xfrm>
                  <a:off x="2273901" y="5519168"/>
                  <a:ext cx="50668" cy="60106"/>
                </a:xfrm>
                <a:custGeom>
                  <a:avLst/>
                  <a:gdLst>
                    <a:gd name="T0" fmla="*/ 92 w 102"/>
                    <a:gd name="T1" fmla="*/ 0 h 121"/>
                    <a:gd name="T2" fmla="*/ 0 w 102"/>
                    <a:gd name="T3" fmla="*/ 7 h 121"/>
                    <a:gd name="T4" fmla="*/ 10 w 102"/>
                    <a:gd name="T5" fmla="*/ 121 h 121"/>
                    <a:gd name="T6" fmla="*/ 102 w 102"/>
                    <a:gd name="T7" fmla="*/ 114 h 121"/>
                    <a:gd name="T8" fmla="*/ 92 w 102"/>
                    <a:gd name="T9" fmla="*/ 0 h 121"/>
                  </a:gdLst>
                  <a:ahLst/>
                  <a:cxnLst>
                    <a:cxn ang="0">
                      <a:pos x="T0" y="T1"/>
                    </a:cxn>
                    <a:cxn ang="0">
                      <a:pos x="T2" y="T3"/>
                    </a:cxn>
                    <a:cxn ang="0">
                      <a:pos x="T4" y="T5"/>
                    </a:cxn>
                    <a:cxn ang="0">
                      <a:pos x="T6" y="T7"/>
                    </a:cxn>
                    <a:cxn ang="0">
                      <a:pos x="T8" y="T9"/>
                    </a:cxn>
                  </a:cxnLst>
                  <a:rect l="0" t="0" r="r" b="b"/>
                  <a:pathLst>
                    <a:path w="102" h="121">
                      <a:moveTo>
                        <a:pt x="92" y="0"/>
                      </a:moveTo>
                      <a:lnTo>
                        <a:pt x="0" y="7"/>
                      </a:lnTo>
                      <a:lnTo>
                        <a:pt x="10" y="121"/>
                      </a:lnTo>
                      <a:lnTo>
                        <a:pt x="102" y="114"/>
                      </a:lnTo>
                      <a:lnTo>
                        <a:pt x="9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US" sz="1350" dirty="0"/>
                </a:p>
              </p:txBody>
            </p:sp>
            <p:sp>
              <p:nvSpPr>
                <p:cNvPr id="338" name="Freeform 356"/>
                <p:cNvSpPr>
                  <a:spLocks/>
                </p:cNvSpPr>
                <p:nvPr/>
              </p:nvSpPr>
              <p:spPr bwMode="auto">
                <a:xfrm>
                  <a:off x="1836272" y="3867504"/>
                  <a:ext cx="327353" cy="1747038"/>
                </a:xfrm>
                <a:custGeom>
                  <a:avLst/>
                  <a:gdLst>
                    <a:gd name="T0" fmla="*/ 7 w 659"/>
                    <a:gd name="T1" fmla="*/ 0 h 3517"/>
                    <a:gd name="T2" fmla="*/ 0 w 659"/>
                    <a:gd name="T3" fmla="*/ 3517 h 3517"/>
                    <a:gd name="T4" fmla="*/ 654 w 659"/>
                    <a:gd name="T5" fmla="*/ 3517 h 3517"/>
                    <a:gd name="T6" fmla="*/ 659 w 659"/>
                    <a:gd name="T7" fmla="*/ 2 h 3517"/>
                    <a:gd name="T8" fmla="*/ 7 w 659"/>
                    <a:gd name="T9" fmla="*/ 0 h 3517"/>
                  </a:gdLst>
                  <a:ahLst/>
                  <a:cxnLst>
                    <a:cxn ang="0">
                      <a:pos x="T0" y="T1"/>
                    </a:cxn>
                    <a:cxn ang="0">
                      <a:pos x="T2" y="T3"/>
                    </a:cxn>
                    <a:cxn ang="0">
                      <a:pos x="T4" y="T5"/>
                    </a:cxn>
                    <a:cxn ang="0">
                      <a:pos x="T6" y="T7"/>
                    </a:cxn>
                    <a:cxn ang="0">
                      <a:pos x="T8" y="T9"/>
                    </a:cxn>
                  </a:cxnLst>
                  <a:rect l="0" t="0" r="r" b="b"/>
                  <a:pathLst>
                    <a:path w="659" h="3517">
                      <a:moveTo>
                        <a:pt x="7" y="0"/>
                      </a:moveTo>
                      <a:lnTo>
                        <a:pt x="0" y="3517"/>
                      </a:lnTo>
                      <a:lnTo>
                        <a:pt x="654" y="3517"/>
                      </a:lnTo>
                      <a:lnTo>
                        <a:pt x="659" y="2"/>
                      </a:lnTo>
                      <a:lnTo>
                        <a:pt x="7" y="0"/>
                      </a:ln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a:bodyPr>
                <a:lstStyle/>
                <a:p>
                  <a:endParaRPr lang="en-US" sz="1350" dirty="0"/>
                </a:p>
              </p:txBody>
            </p:sp>
            <p:sp>
              <p:nvSpPr>
                <p:cNvPr id="339" name="Freeform 357"/>
                <p:cNvSpPr>
                  <a:spLocks/>
                </p:cNvSpPr>
                <p:nvPr/>
              </p:nvSpPr>
              <p:spPr bwMode="auto">
                <a:xfrm>
                  <a:off x="1836272" y="3867504"/>
                  <a:ext cx="327353" cy="1747038"/>
                </a:xfrm>
                <a:custGeom>
                  <a:avLst/>
                  <a:gdLst>
                    <a:gd name="T0" fmla="*/ 7 w 659"/>
                    <a:gd name="T1" fmla="*/ 0 h 3517"/>
                    <a:gd name="T2" fmla="*/ 0 w 659"/>
                    <a:gd name="T3" fmla="*/ 3517 h 3517"/>
                    <a:gd name="T4" fmla="*/ 654 w 659"/>
                    <a:gd name="T5" fmla="*/ 3517 h 3517"/>
                    <a:gd name="T6" fmla="*/ 659 w 659"/>
                    <a:gd name="T7" fmla="*/ 2 h 3517"/>
                    <a:gd name="T8" fmla="*/ 7 w 659"/>
                    <a:gd name="T9" fmla="*/ 0 h 3517"/>
                  </a:gdLst>
                  <a:ahLst/>
                  <a:cxnLst>
                    <a:cxn ang="0">
                      <a:pos x="T0" y="T1"/>
                    </a:cxn>
                    <a:cxn ang="0">
                      <a:pos x="T2" y="T3"/>
                    </a:cxn>
                    <a:cxn ang="0">
                      <a:pos x="T4" y="T5"/>
                    </a:cxn>
                    <a:cxn ang="0">
                      <a:pos x="T6" y="T7"/>
                    </a:cxn>
                    <a:cxn ang="0">
                      <a:pos x="T8" y="T9"/>
                    </a:cxn>
                  </a:cxnLst>
                  <a:rect l="0" t="0" r="r" b="b"/>
                  <a:pathLst>
                    <a:path w="659" h="3517">
                      <a:moveTo>
                        <a:pt x="7" y="0"/>
                      </a:moveTo>
                      <a:lnTo>
                        <a:pt x="0" y="3517"/>
                      </a:lnTo>
                      <a:lnTo>
                        <a:pt x="654" y="3517"/>
                      </a:lnTo>
                      <a:lnTo>
                        <a:pt x="659" y="2"/>
                      </a:lnTo>
                      <a:lnTo>
                        <a:pt x="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a:bodyPr>
                <a:lstStyle/>
                <a:p>
                  <a:endParaRPr lang="en-US" sz="1350" dirty="0"/>
                </a:p>
              </p:txBody>
            </p:sp>
            <p:sp>
              <p:nvSpPr>
                <p:cNvPr id="340" name="Rectangle 358"/>
                <p:cNvSpPr>
                  <a:spLocks noChangeArrowheads="1"/>
                </p:cNvSpPr>
                <p:nvPr/>
              </p:nvSpPr>
              <p:spPr bwMode="auto">
                <a:xfrm>
                  <a:off x="1839750" y="3905256"/>
                  <a:ext cx="323875" cy="66563"/>
                </a:xfrm>
                <a:prstGeom prst="rect">
                  <a:avLst/>
                </a:prstGeom>
                <a:solidFill>
                  <a:schemeClr val="accent5">
                    <a:lumMod val="7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US" sz="1350" dirty="0"/>
                </a:p>
              </p:txBody>
            </p:sp>
            <p:sp>
              <p:nvSpPr>
                <p:cNvPr id="341" name="Rectangle 359"/>
                <p:cNvSpPr>
                  <a:spLocks noChangeArrowheads="1"/>
                </p:cNvSpPr>
                <p:nvPr/>
              </p:nvSpPr>
              <p:spPr bwMode="auto">
                <a:xfrm>
                  <a:off x="1839750" y="3905256"/>
                  <a:ext cx="323875" cy="66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US" sz="1350" dirty="0"/>
                </a:p>
              </p:txBody>
            </p:sp>
            <p:sp>
              <p:nvSpPr>
                <p:cNvPr id="342" name="Rectangle 360"/>
                <p:cNvSpPr>
                  <a:spLocks noChangeArrowheads="1"/>
                </p:cNvSpPr>
                <p:nvPr/>
              </p:nvSpPr>
              <p:spPr bwMode="auto">
                <a:xfrm>
                  <a:off x="1839750" y="3997650"/>
                  <a:ext cx="323875" cy="22353"/>
                </a:xfrm>
                <a:prstGeom prst="rect">
                  <a:avLst/>
                </a:prstGeom>
                <a:solidFill>
                  <a:schemeClr val="accent5">
                    <a:lumMod val="7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US" sz="1350" dirty="0"/>
                </a:p>
              </p:txBody>
            </p:sp>
            <p:sp>
              <p:nvSpPr>
                <p:cNvPr id="343" name="Rectangle 361"/>
                <p:cNvSpPr>
                  <a:spLocks noChangeArrowheads="1"/>
                </p:cNvSpPr>
                <p:nvPr/>
              </p:nvSpPr>
              <p:spPr bwMode="auto">
                <a:xfrm>
                  <a:off x="1839750" y="3997650"/>
                  <a:ext cx="323875" cy="223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US" sz="1350" dirty="0"/>
                </a:p>
              </p:txBody>
            </p:sp>
            <p:sp>
              <p:nvSpPr>
                <p:cNvPr id="344" name="Rectangle 362"/>
                <p:cNvSpPr>
                  <a:spLocks noChangeArrowheads="1"/>
                </p:cNvSpPr>
                <p:nvPr/>
              </p:nvSpPr>
              <p:spPr bwMode="auto">
                <a:xfrm>
                  <a:off x="1836272" y="5464029"/>
                  <a:ext cx="324869" cy="25831"/>
                </a:xfrm>
                <a:prstGeom prst="rect">
                  <a:avLst/>
                </a:prstGeom>
                <a:solidFill>
                  <a:schemeClr val="accent5">
                    <a:lumMod val="7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US" sz="1350" dirty="0"/>
                </a:p>
              </p:txBody>
            </p:sp>
            <p:sp>
              <p:nvSpPr>
                <p:cNvPr id="345" name="Rectangle 363"/>
                <p:cNvSpPr>
                  <a:spLocks noChangeArrowheads="1"/>
                </p:cNvSpPr>
                <p:nvPr/>
              </p:nvSpPr>
              <p:spPr bwMode="auto">
                <a:xfrm>
                  <a:off x="1836272" y="5464029"/>
                  <a:ext cx="324869" cy="25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US" sz="1350" dirty="0"/>
                </a:p>
              </p:txBody>
            </p:sp>
            <p:sp>
              <p:nvSpPr>
                <p:cNvPr id="346" name="Oval 364"/>
                <p:cNvSpPr>
                  <a:spLocks noChangeArrowheads="1"/>
                </p:cNvSpPr>
                <p:nvPr/>
              </p:nvSpPr>
              <p:spPr bwMode="auto">
                <a:xfrm>
                  <a:off x="1881972" y="4423854"/>
                  <a:ext cx="234959" cy="601057"/>
                </a:xfrm>
                <a:prstGeom prst="ellipse">
                  <a:avLst/>
                </a:prstGeom>
                <a:solidFill>
                  <a:schemeClr val="accent5">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a:bodyPr>
                <a:lstStyle/>
                <a:p>
                  <a:endParaRPr lang="en-US" sz="1350" dirty="0"/>
                </a:p>
              </p:txBody>
            </p:sp>
            <p:sp>
              <p:nvSpPr>
                <p:cNvPr id="347" name="Rectangle 365"/>
                <p:cNvSpPr>
                  <a:spLocks noChangeArrowheads="1"/>
                </p:cNvSpPr>
                <p:nvPr/>
              </p:nvSpPr>
              <p:spPr bwMode="auto">
                <a:xfrm>
                  <a:off x="1836272" y="5518174"/>
                  <a:ext cx="327353" cy="56132"/>
                </a:xfrm>
                <a:prstGeom prst="rect">
                  <a:avLst/>
                </a:prstGeom>
                <a:solidFill>
                  <a:schemeClr val="accent5">
                    <a:lumMod val="7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US" sz="1350" dirty="0"/>
                </a:p>
              </p:txBody>
            </p:sp>
            <p:sp>
              <p:nvSpPr>
                <p:cNvPr id="348" name="Rectangle 366"/>
                <p:cNvSpPr>
                  <a:spLocks noChangeArrowheads="1"/>
                </p:cNvSpPr>
                <p:nvPr/>
              </p:nvSpPr>
              <p:spPr bwMode="auto">
                <a:xfrm>
                  <a:off x="1836272" y="5518174"/>
                  <a:ext cx="327353" cy="56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US" sz="1350" dirty="0"/>
                </a:p>
              </p:txBody>
            </p:sp>
            <p:sp>
              <p:nvSpPr>
                <p:cNvPr id="350" name="Rectangle 368"/>
                <p:cNvSpPr>
                  <a:spLocks noChangeArrowheads="1"/>
                </p:cNvSpPr>
                <p:nvPr/>
              </p:nvSpPr>
              <p:spPr bwMode="auto">
                <a:xfrm>
                  <a:off x="1839750" y="3867504"/>
                  <a:ext cx="150016" cy="377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US" sz="1350" dirty="0"/>
                </a:p>
              </p:txBody>
            </p:sp>
            <p:sp>
              <p:nvSpPr>
                <p:cNvPr id="353" name="Rectangle 371"/>
                <p:cNvSpPr>
                  <a:spLocks noChangeArrowheads="1"/>
                </p:cNvSpPr>
                <p:nvPr/>
              </p:nvSpPr>
              <p:spPr bwMode="auto">
                <a:xfrm>
                  <a:off x="1836272" y="5489860"/>
                  <a:ext cx="150016" cy="283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US" sz="1350" dirty="0"/>
                </a:p>
              </p:txBody>
            </p:sp>
            <p:sp>
              <p:nvSpPr>
                <p:cNvPr id="355" name="Freeform 373"/>
                <p:cNvSpPr>
                  <a:spLocks/>
                </p:cNvSpPr>
                <p:nvPr/>
              </p:nvSpPr>
              <p:spPr bwMode="auto">
                <a:xfrm>
                  <a:off x="1839750" y="3905256"/>
                  <a:ext cx="150016" cy="66563"/>
                </a:xfrm>
                <a:custGeom>
                  <a:avLst/>
                  <a:gdLst>
                    <a:gd name="T0" fmla="*/ 302 w 302"/>
                    <a:gd name="T1" fmla="*/ 0 h 134"/>
                    <a:gd name="T2" fmla="*/ 0 w 302"/>
                    <a:gd name="T3" fmla="*/ 0 h 134"/>
                    <a:gd name="T4" fmla="*/ 0 w 302"/>
                    <a:gd name="T5" fmla="*/ 115 h 134"/>
                    <a:gd name="T6" fmla="*/ 0 w 302"/>
                    <a:gd name="T7" fmla="*/ 134 h 134"/>
                    <a:gd name="T8" fmla="*/ 300 w 302"/>
                    <a:gd name="T9" fmla="*/ 134 h 134"/>
                    <a:gd name="T10" fmla="*/ 302 w 302"/>
                    <a:gd name="T11" fmla="*/ 0 h 134"/>
                  </a:gdLst>
                  <a:ahLst/>
                  <a:cxnLst>
                    <a:cxn ang="0">
                      <a:pos x="T0" y="T1"/>
                    </a:cxn>
                    <a:cxn ang="0">
                      <a:pos x="T2" y="T3"/>
                    </a:cxn>
                    <a:cxn ang="0">
                      <a:pos x="T4" y="T5"/>
                    </a:cxn>
                    <a:cxn ang="0">
                      <a:pos x="T6" y="T7"/>
                    </a:cxn>
                    <a:cxn ang="0">
                      <a:pos x="T8" y="T9"/>
                    </a:cxn>
                    <a:cxn ang="0">
                      <a:pos x="T10" y="T11"/>
                    </a:cxn>
                  </a:cxnLst>
                  <a:rect l="0" t="0" r="r" b="b"/>
                  <a:pathLst>
                    <a:path w="302" h="134">
                      <a:moveTo>
                        <a:pt x="302" y="0"/>
                      </a:moveTo>
                      <a:lnTo>
                        <a:pt x="0" y="0"/>
                      </a:lnTo>
                      <a:lnTo>
                        <a:pt x="0" y="115"/>
                      </a:lnTo>
                      <a:lnTo>
                        <a:pt x="0" y="134"/>
                      </a:lnTo>
                      <a:lnTo>
                        <a:pt x="300" y="134"/>
                      </a:lnTo>
                      <a:lnTo>
                        <a:pt x="30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US" sz="1350" dirty="0"/>
                </a:p>
              </p:txBody>
            </p:sp>
            <p:sp>
              <p:nvSpPr>
                <p:cNvPr id="357" name="Rectangle 375"/>
                <p:cNvSpPr>
                  <a:spLocks noChangeArrowheads="1"/>
                </p:cNvSpPr>
                <p:nvPr/>
              </p:nvSpPr>
              <p:spPr bwMode="auto">
                <a:xfrm>
                  <a:off x="1839750" y="3997650"/>
                  <a:ext cx="149022" cy="223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US" sz="1350" dirty="0"/>
                </a:p>
              </p:txBody>
            </p:sp>
            <p:sp>
              <p:nvSpPr>
                <p:cNvPr id="359" name="Freeform 377"/>
                <p:cNvSpPr>
                  <a:spLocks/>
                </p:cNvSpPr>
                <p:nvPr/>
              </p:nvSpPr>
              <p:spPr bwMode="auto">
                <a:xfrm>
                  <a:off x="1836272" y="5464029"/>
                  <a:ext cx="150016" cy="25831"/>
                </a:xfrm>
                <a:custGeom>
                  <a:avLst/>
                  <a:gdLst>
                    <a:gd name="T0" fmla="*/ 302 w 302"/>
                    <a:gd name="T1" fmla="*/ 0 h 52"/>
                    <a:gd name="T2" fmla="*/ 2 w 302"/>
                    <a:gd name="T3" fmla="*/ 0 h 52"/>
                    <a:gd name="T4" fmla="*/ 0 w 302"/>
                    <a:gd name="T5" fmla="*/ 52 h 52"/>
                    <a:gd name="T6" fmla="*/ 302 w 302"/>
                    <a:gd name="T7" fmla="*/ 52 h 52"/>
                    <a:gd name="T8" fmla="*/ 302 w 302"/>
                    <a:gd name="T9" fmla="*/ 0 h 52"/>
                  </a:gdLst>
                  <a:ahLst/>
                  <a:cxnLst>
                    <a:cxn ang="0">
                      <a:pos x="T0" y="T1"/>
                    </a:cxn>
                    <a:cxn ang="0">
                      <a:pos x="T2" y="T3"/>
                    </a:cxn>
                    <a:cxn ang="0">
                      <a:pos x="T4" y="T5"/>
                    </a:cxn>
                    <a:cxn ang="0">
                      <a:pos x="T6" y="T7"/>
                    </a:cxn>
                    <a:cxn ang="0">
                      <a:pos x="T8" y="T9"/>
                    </a:cxn>
                  </a:cxnLst>
                  <a:rect l="0" t="0" r="r" b="b"/>
                  <a:pathLst>
                    <a:path w="302" h="52">
                      <a:moveTo>
                        <a:pt x="302" y="0"/>
                      </a:moveTo>
                      <a:lnTo>
                        <a:pt x="2" y="0"/>
                      </a:lnTo>
                      <a:lnTo>
                        <a:pt x="0" y="52"/>
                      </a:lnTo>
                      <a:lnTo>
                        <a:pt x="302" y="52"/>
                      </a:lnTo>
                      <a:lnTo>
                        <a:pt x="30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US" sz="1350" dirty="0"/>
                </a:p>
              </p:txBody>
            </p:sp>
            <p:sp>
              <p:nvSpPr>
                <p:cNvPr id="362" name="Freeform 380"/>
                <p:cNvSpPr>
                  <a:spLocks/>
                </p:cNvSpPr>
                <p:nvPr/>
              </p:nvSpPr>
              <p:spPr bwMode="auto">
                <a:xfrm>
                  <a:off x="1836272" y="5520658"/>
                  <a:ext cx="150016" cy="93884"/>
                </a:xfrm>
                <a:custGeom>
                  <a:avLst/>
                  <a:gdLst>
                    <a:gd name="T0" fmla="*/ 0 w 302"/>
                    <a:gd name="T1" fmla="*/ 0 h 189"/>
                    <a:gd name="T2" fmla="*/ 0 w 302"/>
                    <a:gd name="T3" fmla="*/ 189 h 189"/>
                    <a:gd name="T4" fmla="*/ 302 w 302"/>
                    <a:gd name="T5" fmla="*/ 189 h 189"/>
                    <a:gd name="T6" fmla="*/ 302 w 302"/>
                    <a:gd name="T7" fmla="*/ 108 h 189"/>
                    <a:gd name="T8" fmla="*/ 0 w 302"/>
                    <a:gd name="T9" fmla="*/ 108 h 189"/>
                    <a:gd name="T10" fmla="*/ 0 w 302"/>
                    <a:gd name="T11" fmla="*/ 0 h 189"/>
                  </a:gdLst>
                  <a:ahLst/>
                  <a:cxnLst>
                    <a:cxn ang="0">
                      <a:pos x="T0" y="T1"/>
                    </a:cxn>
                    <a:cxn ang="0">
                      <a:pos x="T2" y="T3"/>
                    </a:cxn>
                    <a:cxn ang="0">
                      <a:pos x="T4" y="T5"/>
                    </a:cxn>
                    <a:cxn ang="0">
                      <a:pos x="T6" y="T7"/>
                    </a:cxn>
                    <a:cxn ang="0">
                      <a:pos x="T8" y="T9"/>
                    </a:cxn>
                    <a:cxn ang="0">
                      <a:pos x="T10" y="T11"/>
                    </a:cxn>
                  </a:cxnLst>
                  <a:rect l="0" t="0" r="r" b="b"/>
                  <a:pathLst>
                    <a:path w="302" h="189">
                      <a:moveTo>
                        <a:pt x="0" y="0"/>
                      </a:moveTo>
                      <a:lnTo>
                        <a:pt x="0" y="189"/>
                      </a:lnTo>
                      <a:lnTo>
                        <a:pt x="302" y="189"/>
                      </a:lnTo>
                      <a:lnTo>
                        <a:pt x="302" y="108"/>
                      </a:lnTo>
                      <a:lnTo>
                        <a:pt x="0" y="108"/>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US" sz="1350" dirty="0"/>
                </a:p>
              </p:txBody>
            </p:sp>
            <p:sp>
              <p:nvSpPr>
                <p:cNvPr id="364" name="Freeform 382"/>
                <p:cNvSpPr>
                  <a:spLocks/>
                </p:cNvSpPr>
                <p:nvPr/>
              </p:nvSpPr>
              <p:spPr bwMode="auto">
                <a:xfrm>
                  <a:off x="1836272" y="5518174"/>
                  <a:ext cx="150016" cy="56132"/>
                </a:xfrm>
                <a:custGeom>
                  <a:avLst/>
                  <a:gdLst>
                    <a:gd name="T0" fmla="*/ 302 w 302"/>
                    <a:gd name="T1" fmla="*/ 0 h 113"/>
                    <a:gd name="T2" fmla="*/ 0 w 302"/>
                    <a:gd name="T3" fmla="*/ 0 h 113"/>
                    <a:gd name="T4" fmla="*/ 0 w 302"/>
                    <a:gd name="T5" fmla="*/ 5 h 113"/>
                    <a:gd name="T6" fmla="*/ 0 w 302"/>
                    <a:gd name="T7" fmla="*/ 113 h 113"/>
                    <a:gd name="T8" fmla="*/ 302 w 302"/>
                    <a:gd name="T9" fmla="*/ 113 h 113"/>
                    <a:gd name="T10" fmla="*/ 302 w 302"/>
                    <a:gd name="T11" fmla="*/ 0 h 113"/>
                  </a:gdLst>
                  <a:ahLst/>
                  <a:cxnLst>
                    <a:cxn ang="0">
                      <a:pos x="T0" y="T1"/>
                    </a:cxn>
                    <a:cxn ang="0">
                      <a:pos x="T2" y="T3"/>
                    </a:cxn>
                    <a:cxn ang="0">
                      <a:pos x="T4" y="T5"/>
                    </a:cxn>
                    <a:cxn ang="0">
                      <a:pos x="T6" y="T7"/>
                    </a:cxn>
                    <a:cxn ang="0">
                      <a:pos x="T8" y="T9"/>
                    </a:cxn>
                    <a:cxn ang="0">
                      <a:pos x="T10" y="T11"/>
                    </a:cxn>
                  </a:cxnLst>
                  <a:rect l="0" t="0" r="r" b="b"/>
                  <a:pathLst>
                    <a:path w="302" h="113">
                      <a:moveTo>
                        <a:pt x="302" y="0"/>
                      </a:moveTo>
                      <a:lnTo>
                        <a:pt x="0" y="0"/>
                      </a:lnTo>
                      <a:lnTo>
                        <a:pt x="0" y="5"/>
                      </a:lnTo>
                      <a:lnTo>
                        <a:pt x="0" y="113"/>
                      </a:lnTo>
                      <a:lnTo>
                        <a:pt x="302" y="113"/>
                      </a:lnTo>
                      <a:lnTo>
                        <a:pt x="30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US" sz="1350" dirty="0"/>
                </a:p>
              </p:txBody>
            </p:sp>
          </p:grpSp>
          <p:grpSp>
            <p:nvGrpSpPr>
              <p:cNvPr id="13" name="Group 12"/>
              <p:cNvGrpSpPr/>
              <p:nvPr/>
            </p:nvGrpSpPr>
            <p:grpSpPr>
              <a:xfrm>
                <a:off x="727095" y="4101374"/>
                <a:ext cx="244769" cy="973861"/>
                <a:chOff x="969459" y="4325499"/>
                <a:chExt cx="326359" cy="1298481"/>
              </a:xfrm>
            </p:grpSpPr>
            <p:sp>
              <p:nvSpPr>
                <p:cNvPr id="544" name="Freeform 260"/>
                <p:cNvSpPr>
                  <a:spLocks/>
                </p:cNvSpPr>
                <p:nvPr/>
              </p:nvSpPr>
              <p:spPr bwMode="auto">
                <a:xfrm>
                  <a:off x="969459" y="4325499"/>
                  <a:ext cx="326359" cy="1298481"/>
                </a:xfrm>
                <a:custGeom>
                  <a:avLst/>
                  <a:gdLst>
                    <a:gd name="T0" fmla="*/ 5 w 657"/>
                    <a:gd name="T1" fmla="*/ 0 h 2614"/>
                    <a:gd name="T2" fmla="*/ 0 w 657"/>
                    <a:gd name="T3" fmla="*/ 2614 h 2614"/>
                    <a:gd name="T4" fmla="*/ 653 w 657"/>
                    <a:gd name="T5" fmla="*/ 2614 h 2614"/>
                    <a:gd name="T6" fmla="*/ 657 w 657"/>
                    <a:gd name="T7" fmla="*/ 2 h 2614"/>
                    <a:gd name="T8" fmla="*/ 5 w 657"/>
                    <a:gd name="T9" fmla="*/ 0 h 2614"/>
                  </a:gdLst>
                  <a:ahLst/>
                  <a:cxnLst>
                    <a:cxn ang="0">
                      <a:pos x="T0" y="T1"/>
                    </a:cxn>
                    <a:cxn ang="0">
                      <a:pos x="T2" y="T3"/>
                    </a:cxn>
                    <a:cxn ang="0">
                      <a:pos x="T4" y="T5"/>
                    </a:cxn>
                    <a:cxn ang="0">
                      <a:pos x="T6" y="T7"/>
                    </a:cxn>
                    <a:cxn ang="0">
                      <a:pos x="T8" y="T9"/>
                    </a:cxn>
                  </a:cxnLst>
                  <a:rect l="0" t="0" r="r" b="b"/>
                  <a:pathLst>
                    <a:path w="657" h="2614">
                      <a:moveTo>
                        <a:pt x="5" y="0"/>
                      </a:moveTo>
                      <a:lnTo>
                        <a:pt x="0" y="2614"/>
                      </a:lnTo>
                      <a:lnTo>
                        <a:pt x="653" y="2614"/>
                      </a:lnTo>
                      <a:lnTo>
                        <a:pt x="657" y="2"/>
                      </a:lnTo>
                      <a:lnTo>
                        <a:pt x="5" y="0"/>
                      </a:ln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a:bodyPr>
                <a:lstStyle/>
                <a:p>
                  <a:endParaRPr lang="en-US" sz="1350" dirty="0"/>
                </a:p>
              </p:txBody>
            </p:sp>
            <p:sp>
              <p:nvSpPr>
                <p:cNvPr id="545" name="Freeform 261"/>
                <p:cNvSpPr>
                  <a:spLocks/>
                </p:cNvSpPr>
                <p:nvPr/>
              </p:nvSpPr>
              <p:spPr bwMode="auto">
                <a:xfrm>
                  <a:off x="969459" y="4325499"/>
                  <a:ext cx="326359" cy="1298481"/>
                </a:xfrm>
                <a:custGeom>
                  <a:avLst/>
                  <a:gdLst>
                    <a:gd name="T0" fmla="*/ 5 w 657"/>
                    <a:gd name="T1" fmla="*/ 0 h 2614"/>
                    <a:gd name="T2" fmla="*/ 0 w 657"/>
                    <a:gd name="T3" fmla="*/ 2614 h 2614"/>
                    <a:gd name="T4" fmla="*/ 653 w 657"/>
                    <a:gd name="T5" fmla="*/ 2614 h 2614"/>
                    <a:gd name="T6" fmla="*/ 657 w 657"/>
                    <a:gd name="T7" fmla="*/ 2 h 2614"/>
                    <a:gd name="T8" fmla="*/ 5 w 657"/>
                    <a:gd name="T9" fmla="*/ 0 h 2614"/>
                  </a:gdLst>
                  <a:ahLst/>
                  <a:cxnLst>
                    <a:cxn ang="0">
                      <a:pos x="T0" y="T1"/>
                    </a:cxn>
                    <a:cxn ang="0">
                      <a:pos x="T2" y="T3"/>
                    </a:cxn>
                    <a:cxn ang="0">
                      <a:pos x="T4" y="T5"/>
                    </a:cxn>
                    <a:cxn ang="0">
                      <a:pos x="T6" y="T7"/>
                    </a:cxn>
                    <a:cxn ang="0">
                      <a:pos x="T8" y="T9"/>
                    </a:cxn>
                  </a:cxnLst>
                  <a:rect l="0" t="0" r="r" b="b"/>
                  <a:pathLst>
                    <a:path w="657" h="2614">
                      <a:moveTo>
                        <a:pt x="5" y="0"/>
                      </a:moveTo>
                      <a:lnTo>
                        <a:pt x="0" y="2614"/>
                      </a:lnTo>
                      <a:lnTo>
                        <a:pt x="653" y="2614"/>
                      </a:lnTo>
                      <a:lnTo>
                        <a:pt x="657" y="2"/>
                      </a:lnTo>
                      <a:lnTo>
                        <a:pt x="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a:bodyPr>
                <a:lstStyle/>
                <a:p>
                  <a:endParaRPr lang="en-US" sz="1350" dirty="0"/>
                </a:p>
              </p:txBody>
            </p:sp>
            <p:sp>
              <p:nvSpPr>
                <p:cNvPr id="546" name="Rectangle 262"/>
                <p:cNvSpPr>
                  <a:spLocks noChangeArrowheads="1"/>
                </p:cNvSpPr>
                <p:nvPr/>
              </p:nvSpPr>
              <p:spPr bwMode="auto">
                <a:xfrm>
                  <a:off x="971943" y="4441737"/>
                  <a:ext cx="323875" cy="68054"/>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US" sz="1350" dirty="0"/>
                </a:p>
              </p:txBody>
            </p:sp>
            <p:sp>
              <p:nvSpPr>
                <p:cNvPr id="547" name="Rectangle 263"/>
                <p:cNvSpPr>
                  <a:spLocks noChangeArrowheads="1"/>
                </p:cNvSpPr>
                <p:nvPr/>
              </p:nvSpPr>
              <p:spPr bwMode="auto">
                <a:xfrm>
                  <a:off x="971943" y="4441737"/>
                  <a:ext cx="323875" cy="68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US" sz="1350" dirty="0"/>
                </a:p>
              </p:txBody>
            </p:sp>
            <p:sp>
              <p:nvSpPr>
                <p:cNvPr id="548" name="Rectangle 264"/>
                <p:cNvSpPr>
                  <a:spLocks noChangeArrowheads="1"/>
                </p:cNvSpPr>
                <p:nvPr/>
              </p:nvSpPr>
              <p:spPr bwMode="auto">
                <a:xfrm>
                  <a:off x="971943" y="4534130"/>
                  <a:ext cx="323875" cy="23844"/>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US" sz="1350" dirty="0"/>
                </a:p>
              </p:txBody>
            </p:sp>
            <p:sp>
              <p:nvSpPr>
                <p:cNvPr id="549" name="Rectangle 265"/>
                <p:cNvSpPr>
                  <a:spLocks noChangeArrowheads="1"/>
                </p:cNvSpPr>
                <p:nvPr/>
              </p:nvSpPr>
              <p:spPr bwMode="auto">
                <a:xfrm>
                  <a:off x="971943" y="4534130"/>
                  <a:ext cx="323875" cy="238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US" sz="1350" dirty="0"/>
                </a:p>
              </p:txBody>
            </p:sp>
            <p:sp>
              <p:nvSpPr>
                <p:cNvPr id="550" name="Rectangle 266"/>
                <p:cNvSpPr>
                  <a:spLocks noChangeArrowheads="1"/>
                </p:cNvSpPr>
                <p:nvPr/>
              </p:nvSpPr>
              <p:spPr bwMode="auto">
                <a:xfrm>
                  <a:off x="1034035" y="4768095"/>
                  <a:ext cx="182304" cy="563304"/>
                </a:xfrm>
                <a:prstGeom prst="rect">
                  <a:avLst/>
                </a:prstGeom>
                <a:solidFill>
                  <a:schemeClr val="accent3">
                    <a:lumMod val="7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normAutofit/>
                </a:bodyPr>
                <a:lstStyle/>
                <a:p>
                  <a:endParaRPr lang="en-US" sz="1350" dirty="0"/>
                </a:p>
              </p:txBody>
            </p:sp>
            <p:sp>
              <p:nvSpPr>
                <p:cNvPr id="551" name="Rectangle 267"/>
                <p:cNvSpPr>
                  <a:spLocks noChangeArrowheads="1"/>
                </p:cNvSpPr>
                <p:nvPr/>
              </p:nvSpPr>
              <p:spPr bwMode="auto">
                <a:xfrm>
                  <a:off x="1034035" y="4768095"/>
                  <a:ext cx="182304" cy="5633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normAutofit/>
                </a:bodyPr>
                <a:lstStyle/>
                <a:p>
                  <a:endParaRPr lang="en-US" sz="1350" dirty="0"/>
                </a:p>
              </p:txBody>
            </p:sp>
            <p:sp>
              <p:nvSpPr>
                <p:cNvPr id="552" name="Rectangle 268"/>
                <p:cNvSpPr>
                  <a:spLocks noChangeArrowheads="1"/>
                </p:cNvSpPr>
                <p:nvPr/>
              </p:nvSpPr>
              <p:spPr bwMode="auto">
                <a:xfrm>
                  <a:off x="969459" y="5473467"/>
                  <a:ext cx="324372" cy="24837"/>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US" sz="1350" dirty="0"/>
                </a:p>
              </p:txBody>
            </p:sp>
            <p:sp>
              <p:nvSpPr>
                <p:cNvPr id="553" name="Rectangle 269"/>
                <p:cNvSpPr>
                  <a:spLocks noChangeArrowheads="1"/>
                </p:cNvSpPr>
                <p:nvPr/>
              </p:nvSpPr>
              <p:spPr bwMode="auto">
                <a:xfrm>
                  <a:off x="969459" y="5473467"/>
                  <a:ext cx="324372" cy="2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US" sz="1350" dirty="0"/>
                </a:p>
              </p:txBody>
            </p:sp>
            <p:sp>
              <p:nvSpPr>
                <p:cNvPr id="554" name="Rectangle 270"/>
                <p:cNvSpPr>
                  <a:spLocks noChangeArrowheads="1"/>
                </p:cNvSpPr>
                <p:nvPr/>
              </p:nvSpPr>
              <p:spPr bwMode="auto">
                <a:xfrm>
                  <a:off x="969459" y="5527612"/>
                  <a:ext cx="324372" cy="56132"/>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US" sz="1350" dirty="0"/>
                </a:p>
              </p:txBody>
            </p:sp>
            <p:sp>
              <p:nvSpPr>
                <p:cNvPr id="555" name="Rectangle 271"/>
                <p:cNvSpPr>
                  <a:spLocks noChangeArrowheads="1"/>
                </p:cNvSpPr>
                <p:nvPr/>
              </p:nvSpPr>
              <p:spPr bwMode="auto">
                <a:xfrm>
                  <a:off x="969459" y="5527612"/>
                  <a:ext cx="324372" cy="56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US" sz="1350" dirty="0"/>
                </a:p>
              </p:txBody>
            </p:sp>
            <p:sp>
              <p:nvSpPr>
                <p:cNvPr id="557" name="Freeform 273"/>
                <p:cNvSpPr>
                  <a:spLocks noEditPoints="1"/>
                </p:cNvSpPr>
                <p:nvPr/>
              </p:nvSpPr>
              <p:spPr bwMode="auto">
                <a:xfrm>
                  <a:off x="969459" y="4325499"/>
                  <a:ext cx="151506" cy="1298481"/>
                </a:xfrm>
                <a:custGeom>
                  <a:avLst/>
                  <a:gdLst>
                    <a:gd name="T0" fmla="*/ 0 w 305"/>
                    <a:gd name="T1" fmla="*/ 2422 h 2614"/>
                    <a:gd name="T2" fmla="*/ 0 w 305"/>
                    <a:gd name="T3" fmla="*/ 2614 h 2614"/>
                    <a:gd name="T4" fmla="*/ 300 w 305"/>
                    <a:gd name="T5" fmla="*/ 2614 h 2614"/>
                    <a:gd name="T6" fmla="*/ 300 w 305"/>
                    <a:gd name="T7" fmla="*/ 2533 h 2614"/>
                    <a:gd name="T8" fmla="*/ 0 w 305"/>
                    <a:gd name="T9" fmla="*/ 2533 h 2614"/>
                    <a:gd name="T10" fmla="*/ 0 w 305"/>
                    <a:gd name="T11" fmla="*/ 2422 h 2614"/>
                    <a:gd name="T12" fmla="*/ 300 w 305"/>
                    <a:gd name="T13" fmla="*/ 2361 h 2614"/>
                    <a:gd name="T14" fmla="*/ 0 w 305"/>
                    <a:gd name="T15" fmla="*/ 2361 h 2614"/>
                    <a:gd name="T16" fmla="*/ 0 w 305"/>
                    <a:gd name="T17" fmla="*/ 2420 h 2614"/>
                    <a:gd name="T18" fmla="*/ 300 w 305"/>
                    <a:gd name="T19" fmla="*/ 2420 h 2614"/>
                    <a:gd name="T20" fmla="*/ 300 w 305"/>
                    <a:gd name="T21" fmla="*/ 2361 h 2614"/>
                    <a:gd name="T22" fmla="*/ 5 w 305"/>
                    <a:gd name="T23" fmla="*/ 300 h 2614"/>
                    <a:gd name="T24" fmla="*/ 0 w 305"/>
                    <a:gd name="T25" fmla="*/ 2311 h 2614"/>
                    <a:gd name="T26" fmla="*/ 300 w 305"/>
                    <a:gd name="T27" fmla="*/ 2311 h 2614"/>
                    <a:gd name="T28" fmla="*/ 303 w 305"/>
                    <a:gd name="T29" fmla="*/ 2025 h 2614"/>
                    <a:gd name="T30" fmla="*/ 130 w 305"/>
                    <a:gd name="T31" fmla="*/ 2025 h 2614"/>
                    <a:gd name="T32" fmla="*/ 130 w 305"/>
                    <a:gd name="T33" fmla="*/ 891 h 2614"/>
                    <a:gd name="T34" fmla="*/ 305 w 305"/>
                    <a:gd name="T35" fmla="*/ 891 h 2614"/>
                    <a:gd name="T36" fmla="*/ 305 w 305"/>
                    <a:gd name="T37" fmla="*/ 468 h 2614"/>
                    <a:gd name="T38" fmla="*/ 5 w 305"/>
                    <a:gd name="T39" fmla="*/ 468 h 2614"/>
                    <a:gd name="T40" fmla="*/ 5 w 305"/>
                    <a:gd name="T41" fmla="*/ 420 h 2614"/>
                    <a:gd name="T42" fmla="*/ 305 w 305"/>
                    <a:gd name="T43" fmla="*/ 420 h 2614"/>
                    <a:gd name="T44" fmla="*/ 305 w 305"/>
                    <a:gd name="T45" fmla="*/ 371 h 2614"/>
                    <a:gd name="T46" fmla="*/ 5 w 305"/>
                    <a:gd name="T47" fmla="*/ 371 h 2614"/>
                    <a:gd name="T48" fmla="*/ 5 w 305"/>
                    <a:gd name="T49" fmla="*/ 300 h 2614"/>
                    <a:gd name="T50" fmla="*/ 5 w 305"/>
                    <a:gd name="T51" fmla="*/ 0 h 2614"/>
                    <a:gd name="T52" fmla="*/ 5 w 305"/>
                    <a:gd name="T53" fmla="*/ 234 h 2614"/>
                    <a:gd name="T54" fmla="*/ 305 w 305"/>
                    <a:gd name="T55" fmla="*/ 234 h 2614"/>
                    <a:gd name="T56" fmla="*/ 305 w 305"/>
                    <a:gd name="T57" fmla="*/ 0 h 2614"/>
                    <a:gd name="T58" fmla="*/ 5 w 305"/>
                    <a:gd name="T59" fmla="*/ 0 h 26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05" h="2614">
                      <a:moveTo>
                        <a:pt x="0" y="2422"/>
                      </a:moveTo>
                      <a:lnTo>
                        <a:pt x="0" y="2614"/>
                      </a:lnTo>
                      <a:lnTo>
                        <a:pt x="300" y="2614"/>
                      </a:lnTo>
                      <a:lnTo>
                        <a:pt x="300" y="2533"/>
                      </a:lnTo>
                      <a:lnTo>
                        <a:pt x="0" y="2533"/>
                      </a:lnTo>
                      <a:lnTo>
                        <a:pt x="0" y="2422"/>
                      </a:lnTo>
                      <a:moveTo>
                        <a:pt x="300" y="2361"/>
                      </a:moveTo>
                      <a:lnTo>
                        <a:pt x="0" y="2361"/>
                      </a:lnTo>
                      <a:lnTo>
                        <a:pt x="0" y="2420"/>
                      </a:lnTo>
                      <a:lnTo>
                        <a:pt x="300" y="2420"/>
                      </a:lnTo>
                      <a:lnTo>
                        <a:pt x="300" y="2361"/>
                      </a:lnTo>
                      <a:moveTo>
                        <a:pt x="5" y="300"/>
                      </a:moveTo>
                      <a:lnTo>
                        <a:pt x="0" y="2311"/>
                      </a:lnTo>
                      <a:lnTo>
                        <a:pt x="300" y="2311"/>
                      </a:lnTo>
                      <a:lnTo>
                        <a:pt x="303" y="2025"/>
                      </a:lnTo>
                      <a:lnTo>
                        <a:pt x="130" y="2025"/>
                      </a:lnTo>
                      <a:lnTo>
                        <a:pt x="130" y="891"/>
                      </a:lnTo>
                      <a:lnTo>
                        <a:pt x="305" y="891"/>
                      </a:lnTo>
                      <a:lnTo>
                        <a:pt x="305" y="468"/>
                      </a:lnTo>
                      <a:lnTo>
                        <a:pt x="5" y="468"/>
                      </a:lnTo>
                      <a:lnTo>
                        <a:pt x="5" y="420"/>
                      </a:lnTo>
                      <a:lnTo>
                        <a:pt x="305" y="420"/>
                      </a:lnTo>
                      <a:lnTo>
                        <a:pt x="305" y="371"/>
                      </a:lnTo>
                      <a:lnTo>
                        <a:pt x="5" y="371"/>
                      </a:lnTo>
                      <a:lnTo>
                        <a:pt x="5" y="300"/>
                      </a:lnTo>
                      <a:moveTo>
                        <a:pt x="5" y="0"/>
                      </a:moveTo>
                      <a:lnTo>
                        <a:pt x="5" y="234"/>
                      </a:lnTo>
                      <a:lnTo>
                        <a:pt x="305" y="234"/>
                      </a:lnTo>
                      <a:lnTo>
                        <a:pt x="305" y="0"/>
                      </a:lnTo>
                      <a:lnTo>
                        <a:pt x="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a:bodyPr>
                <a:lstStyle/>
                <a:p>
                  <a:endParaRPr lang="en-US" sz="1350" dirty="0"/>
                </a:p>
              </p:txBody>
            </p:sp>
            <p:sp>
              <p:nvSpPr>
                <p:cNvPr id="559" name="Freeform 275"/>
                <p:cNvSpPr>
                  <a:spLocks/>
                </p:cNvSpPr>
                <p:nvPr/>
              </p:nvSpPr>
              <p:spPr bwMode="auto">
                <a:xfrm>
                  <a:off x="971943" y="4441737"/>
                  <a:ext cx="149022" cy="68054"/>
                </a:xfrm>
                <a:custGeom>
                  <a:avLst/>
                  <a:gdLst>
                    <a:gd name="T0" fmla="*/ 300 w 300"/>
                    <a:gd name="T1" fmla="*/ 0 h 137"/>
                    <a:gd name="T2" fmla="*/ 0 w 300"/>
                    <a:gd name="T3" fmla="*/ 0 h 137"/>
                    <a:gd name="T4" fmla="*/ 0 w 300"/>
                    <a:gd name="T5" fmla="*/ 66 h 137"/>
                    <a:gd name="T6" fmla="*/ 0 w 300"/>
                    <a:gd name="T7" fmla="*/ 137 h 137"/>
                    <a:gd name="T8" fmla="*/ 300 w 300"/>
                    <a:gd name="T9" fmla="*/ 137 h 137"/>
                    <a:gd name="T10" fmla="*/ 300 w 300"/>
                    <a:gd name="T11" fmla="*/ 0 h 137"/>
                  </a:gdLst>
                  <a:ahLst/>
                  <a:cxnLst>
                    <a:cxn ang="0">
                      <a:pos x="T0" y="T1"/>
                    </a:cxn>
                    <a:cxn ang="0">
                      <a:pos x="T2" y="T3"/>
                    </a:cxn>
                    <a:cxn ang="0">
                      <a:pos x="T4" y="T5"/>
                    </a:cxn>
                    <a:cxn ang="0">
                      <a:pos x="T6" y="T7"/>
                    </a:cxn>
                    <a:cxn ang="0">
                      <a:pos x="T8" y="T9"/>
                    </a:cxn>
                    <a:cxn ang="0">
                      <a:pos x="T10" y="T11"/>
                    </a:cxn>
                  </a:cxnLst>
                  <a:rect l="0" t="0" r="r" b="b"/>
                  <a:pathLst>
                    <a:path w="300" h="137">
                      <a:moveTo>
                        <a:pt x="300" y="0"/>
                      </a:moveTo>
                      <a:lnTo>
                        <a:pt x="0" y="0"/>
                      </a:lnTo>
                      <a:lnTo>
                        <a:pt x="0" y="66"/>
                      </a:lnTo>
                      <a:lnTo>
                        <a:pt x="0" y="137"/>
                      </a:lnTo>
                      <a:lnTo>
                        <a:pt x="300" y="137"/>
                      </a:lnTo>
                      <a:lnTo>
                        <a:pt x="30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US" sz="1350" dirty="0"/>
                </a:p>
              </p:txBody>
            </p:sp>
            <p:sp>
              <p:nvSpPr>
                <p:cNvPr id="561" name="Rectangle 277"/>
                <p:cNvSpPr>
                  <a:spLocks noChangeArrowheads="1"/>
                </p:cNvSpPr>
                <p:nvPr/>
              </p:nvSpPr>
              <p:spPr bwMode="auto">
                <a:xfrm>
                  <a:off x="971943" y="4534130"/>
                  <a:ext cx="149022" cy="238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US" sz="1350" dirty="0"/>
                </a:p>
              </p:txBody>
            </p:sp>
            <p:sp>
              <p:nvSpPr>
                <p:cNvPr id="563" name="Freeform 279"/>
                <p:cNvSpPr>
                  <a:spLocks/>
                </p:cNvSpPr>
                <p:nvPr/>
              </p:nvSpPr>
              <p:spPr bwMode="auto">
                <a:xfrm>
                  <a:off x="1034035" y="4768095"/>
                  <a:ext cx="86930" cy="563304"/>
                </a:xfrm>
                <a:custGeom>
                  <a:avLst/>
                  <a:gdLst>
                    <a:gd name="T0" fmla="*/ 175 w 175"/>
                    <a:gd name="T1" fmla="*/ 0 h 1134"/>
                    <a:gd name="T2" fmla="*/ 0 w 175"/>
                    <a:gd name="T3" fmla="*/ 0 h 1134"/>
                    <a:gd name="T4" fmla="*/ 0 w 175"/>
                    <a:gd name="T5" fmla="*/ 1134 h 1134"/>
                    <a:gd name="T6" fmla="*/ 173 w 175"/>
                    <a:gd name="T7" fmla="*/ 1134 h 1134"/>
                    <a:gd name="T8" fmla="*/ 175 w 175"/>
                    <a:gd name="T9" fmla="*/ 0 h 1134"/>
                  </a:gdLst>
                  <a:ahLst/>
                  <a:cxnLst>
                    <a:cxn ang="0">
                      <a:pos x="T0" y="T1"/>
                    </a:cxn>
                    <a:cxn ang="0">
                      <a:pos x="T2" y="T3"/>
                    </a:cxn>
                    <a:cxn ang="0">
                      <a:pos x="T4" y="T5"/>
                    </a:cxn>
                    <a:cxn ang="0">
                      <a:pos x="T6" y="T7"/>
                    </a:cxn>
                    <a:cxn ang="0">
                      <a:pos x="T8" y="T9"/>
                    </a:cxn>
                  </a:cxnLst>
                  <a:rect l="0" t="0" r="r" b="b"/>
                  <a:pathLst>
                    <a:path w="175" h="1134">
                      <a:moveTo>
                        <a:pt x="175" y="0"/>
                      </a:moveTo>
                      <a:lnTo>
                        <a:pt x="0" y="0"/>
                      </a:lnTo>
                      <a:lnTo>
                        <a:pt x="0" y="1134"/>
                      </a:lnTo>
                      <a:lnTo>
                        <a:pt x="173" y="1134"/>
                      </a:lnTo>
                      <a:lnTo>
                        <a:pt x="17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a:bodyPr>
                <a:lstStyle/>
                <a:p>
                  <a:endParaRPr lang="en-US" sz="1350" dirty="0"/>
                </a:p>
              </p:txBody>
            </p:sp>
            <p:sp>
              <p:nvSpPr>
                <p:cNvPr id="565" name="Rectangle 281"/>
                <p:cNvSpPr>
                  <a:spLocks noChangeArrowheads="1"/>
                </p:cNvSpPr>
                <p:nvPr/>
              </p:nvSpPr>
              <p:spPr bwMode="auto">
                <a:xfrm>
                  <a:off x="969459" y="5473467"/>
                  <a:ext cx="149022" cy="2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US" sz="1350" dirty="0"/>
                </a:p>
              </p:txBody>
            </p:sp>
            <p:sp>
              <p:nvSpPr>
                <p:cNvPr id="567" name="Freeform 283"/>
                <p:cNvSpPr>
                  <a:spLocks/>
                </p:cNvSpPr>
                <p:nvPr/>
              </p:nvSpPr>
              <p:spPr bwMode="auto">
                <a:xfrm>
                  <a:off x="969459" y="5527612"/>
                  <a:ext cx="149022" cy="56132"/>
                </a:xfrm>
                <a:custGeom>
                  <a:avLst/>
                  <a:gdLst>
                    <a:gd name="T0" fmla="*/ 300 w 300"/>
                    <a:gd name="T1" fmla="*/ 0 h 113"/>
                    <a:gd name="T2" fmla="*/ 0 w 300"/>
                    <a:gd name="T3" fmla="*/ 0 h 113"/>
                    <a:gd name="T4" fmla="*/ 0 w 300"/>
                    <a:gd name="T5" fmla="*/ 2 h 113"/>
                    <a:gd name="T6" fmla="*/ 0 w 300"/>
                    <a:gd name="T7" fmla="*/ 113 h 113"/>
                    <a:gd name="T8" fmla="*/ 300 w 300"/>
                    <a:gd name="T9" fmla="*/ 113 h 113"/>
                    <a:gd name="T10" fmla="*/ 300 w 300"/>
                    <a:gd name="T11" fmla="*/ 0 h 113"/>
                  </a:gdLst>
                  <a:ahLst/>
                  <a:cxnLst>
                    <a:cxn ang="0">
                      <a:pos x="T0" y="T1"/>
                    </a:cxn>
                    <a:cxn ang="0">
                      <a:pos x="T2" y="T3"/>
                    </a:cxn>
                    <a:cxn ang="0">
                      <a:pos x="T4" y="T5"/>
                    </a:cxn>
                    <a:cxn ang="0">
                      <a:pos x="T6" y="T7"/>
                    </a:cxn>
                    <a:cxn ang="0">
                      <a:pos x="T8" y="T9"/>
                    </a:cxn>
                    <a:cxn ang="0">
                      <a:pos x="T10" y="T11"/>
                    </a:cxn>
                  </a:cxnLst>
                  <a:rect l="0" t="0" r="r" b="b"/>
                  <a:pathLst>
                    <a:path w="300" h="113">
                      <a:moveTo>
                        <a:pt x="300" y="0"/>
                      </a:moveTo>
                      <a:lnTo>
                        <a:pt x="0" y="0"/>
                      </a:lnTo>
                      <a:lnTo>
                        <a:pt x="0" y="2"/>
                      </a:lnTo>
                      <a:lnTo>
                        <a:pt x="0" y="113"/>
                      </a:lnTo>
                      <a:lnTo>
                        <a:pt x="300" y="113"/>
                      </a:lnTo>
                      <a:lnTo>
                        <a:pt x="30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US" sz="1350" dirty="0"/>
                </a:p>
              </p:txBody>
            </p:sp>
          </p:grpSp>
          <p:grpSp>
            <p:nvGrpSpPr>
              <p:cNvPr id="14" name="Group 13"/>
              <p:cNvGrpSpPr/>
              <p:nvPr/>
            </p:nvGrpSpPr>
            <p:grpSpPr>
              <a:xfrm>
                <a:off x="1108592" y="4101374"/>
                <a:ext cx="244769" cy="973861"/>
                <a:chOff x="1478122" y="4325499"/>
                <a:chExt cx="326359" cy="1298481"/>
              </a:xfrm>
            </p:grpSpPr>
            <p:sp>
              <p:nvSpPr>
                <p:cNvPr id="568" name="Freeform 284"/>
                <p:cNvSpPr>
                  <a:spLocks/>
                </p:cNvSpPr>
                <p:nvPr/>
              </p:nvSpPr>
              <p:spPr bwMode="auto">
                <a:xfrm>
                  <a:off x="1478122" y="4325499"/>
                  <a:ext cx="326359" cy="1298481"/>
                </a:xfrm>
                <a:custGeom>
                  <a:avLst/>
                  <a:gdLst>
                    <a:gd name="T0" fmla="*/ 4 w 657"/>
                    <a:gd name="T1" fmla="*/ 0 h 2614"/>
                    <a:gd name="T2" fmla="*/ 0 w 657"/>
                    <a:gd name="T3" fmla="*/ 2614 h 2614"/>
                    <a:gd name="T4" fmla="*/ 652 w 657"/>
                    <a:gd name="T5" fmla="*/ 2614 h 2614"/>
                    <a:gd name="T6" fmla="*/ 657 w 657"/>
                    <a:gd name="T7" fmla="*/ 2 h 2614"/>
                    <a:gd name="T8" fmla="*/ 4 w 657"/>
                    <a:gd name="T9" fmla="*/ 0 h 2614"/>
                  </a:gdLst>
                  <a:ahLst/>
                  <a:cxnLst>
                    <a:cxn ang="0">
                      <a:pos x="T0" y="T1"/>
                    </a:cxn>
                    <a:cxn ang="0">
                      <a:pos x="T2" y="T3"/>
                    </a:cxn>
                    <a:cxn ang="0">
                      <a:pos x="T4" y="T5"/>
                    </a:cxn>
                    <a:cxn ang="0">
                      <a:pos x="T6" y="T7"/>
                    </a:cxn>
                    <a:cxn ang="0">
                      <a:pos x="T8" y="T9"/>
                    </a:cxn>
                  </a:cxnLst>
                  <a:rect l="0" t="0" r="r" b="b"/>
                  <a:pathLst>
                    <a:path w="657" h="2614">
                      <a:moveTo>
                        <a:pt x="4" y="0"/>
                      </a:moveTo>
                      <a:lnTo>
                        <a:pt x="0" y="2614"/>
                      </a:lnTo>
                      <a:lnTo>
                        <a:pt x="652" y="2614"/>
                      </a:lnTo>
                      <a:lnTo>
                        <a:pt x="657" y="2"/>
                      </a:lnTo>
                      <a:lnTo>
                        <a:pt x="4"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a:bodyPr>
                <a:lstStyle/>
                <a:p>
                  <a:endParaRPr lang="en-US" sz="1350" dirty="0"/>
                </a:p>
              </p:txBody>
            </p:sp>
            <p:sp>
              <p:nvSpPr>
                <p:cNvPr id="569" name="Freeform 285"/>
                <p:cNvSpPr>
                  <a:spLocks/>
                </p:cNvSpPr>
                <p:nvPr/>
              </p:nvSpPr>
              <p:spPr bwMode="auto">
                <a:xfrm>
                  <a:off x="1478122" y="4325499"/>
                  <a:ext cx="326359" cy="1298481"/>
                </a:xfrm>
                <a:custGeom>
                  <a:avLst/>
                  <a:gdLst>
                    <a:gd name="T0" fmla="*/ 4 w 657"/>
                    <a:gd name="T1" fmla="*/ 0 h 2614"/>
                    <a:gd name="T2" fmla="*/ 0 w 657"/>
                    <a:gd name="T3" fmla="*/ 2614 h 2614"/>
                    <a:gd name="T4" fmla="*/ 652 w 657"/>
                    <a:gd name="T5" fmla="*/ 2614 h 2614"/>
                    <a:gd name="T6" fmla="*/ 657 w 657"/>
                    <a:gd name="T7" fmla="*/ 2 h 2614"/>
                    <a:gd name="T8" fmla="*/ 4 w 657"/>
                    <a:gd name="T9" fmla="*/ 0 h 2614"/>
                  </a:gdLst>
                  <a:ahLst/>
                  <a:cxnLst>
                    <a:cxn ang="0">
                      <a:pos x="T0" y="T1"/>
                    </a:cxn>
                    <a:cxn ang="0">
                      <a:pos x="T2" y="T3"/>
                    </a:cxn>
                    <a:cxn ang="0">
                      <a:pos x="T4" y="T5"/>
                    </a:cxn>
                    <a:cxn ang="0">
                      <a:pos x="T6" y="T7"/>
                    </a:cxn>
                    <a:cxn ang="0">
                      <a:pos x="T8" y="T9"/>
                    </a:cxn>
                  </a:cxnLst>
                  <a:rect l="0" t="0" r="r" b="b"/>
                  <a:pathLst>
                    <a:path w="657" h="2614">
                      <a:moveTo>
                        <a:pt x="4" y="0"/>
                      </a:moveTo>
                      <a:lnTo>
                        <a:pt x="0" y="2614"/>
                      </a:lnTo>
                      <a:lnTo>
                        <a:pt x="652" y="2614"/>
                      </a:lnTo>
                      <a:lnTo>
                        <a:pt x="657" y="2"/>
                      </a:lnTo>
                      <a:lnTo>
                        <a:pt x="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a:bodyPr>
                <a:lstStyle/>
                <a:p>
                  <a:endParaRPr lang="en-US" sz="1350" dirty="0"/>
                </a:p>
              </p:txBody>
            </p:sp>
            <p:sp>
              <p:nvSpPr>
                <p:cNvPr id="570" name="Rectangle 286"/>
                <p:cNvSpPr>
                  <a:spLocks noChangeArrowheads="1"/>
                </p:cNvSpPr>
                <p:nvPr/>
              </p:nvSpPr>
              <p:spPr bwMode="auto">
                <a:xfrm>
                  <a:off x="1480109" y="4441737"/>
                  <a:ext cx="324372" cy="68054"/>
                </a:xfrm>
                <a:prstGeom prst="rect">
                  <a:avLst/>
                </a:prstGeom>
                <a:solidFill>
                  <a:schemeClr val="accent2">
                    <a:lumMod val="7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US" sz="1350" dirty="0"/>
                </a:p>
              </p:txBody>
            </p:sp>
            <p:sp>
              <p:nvSpPr>
                <p:cNvPr id="571" name="Rectangle 287"/>
                <p:cNvSpPr>
                  <a:spLocks noChangeArrowheads="1"/>
                </p:cNvSpPr>
                <p:nvPr/>
              </p:nvSpPr>
              <p:spPr bwMode="auto">
                <a:xfrm>
                  <a:off x="1480109" y="4441737"/>
                  <a:ext cx="324372" cy="68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US" sz="1350" dirty="0"/>
                </a:p>
              </p:txBody>
            </p:sp>
            <p:sp>
              <p:nvSpPr>
                <p:cNvPr id="572" name="Rectangle 288"/>
                <p:cNvSpPr>
                  <a:spLocks noChangeArrowheads="1"/>
                </p:cNvSpPr>
                <p:nvPr/>
              </p:nvSpPr>
              <p:spPr bwMode="auto">
                <a:xfrm>
                  <a:off x="1480109" y="4534130"/>
                  <a:ext cx="324372" cy="23844"/>
                </a:xfrm>
                <a:prstGeom prst="rect">
                  <a:avLst/>
                </a:prstGeom>
                <a:solidFill>
                  <a:schemeClr val="accent2">
                    <a:lumMod val="7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US" sz="1350" dirty="0"/>
                </a:p>
              </p:txBody>
            </p:sp>
            <p:sp>
              <p:nvSpPr>
                <p:cNvPr id="573" name="Rectangle 289"/>
                <p:cNvSpPr>
                  <a:spLocks noChangeArrowheads="1"/>
                </p:cNvSpPr>
                <p:nvPr/>
              </p:nvSpPr>
              <p:spPr bwMode="auto">
                <a:xfrm>
                  <a:off x="1480109" y="4534130"/>
                  <a:ext cx="324372" cy="238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US" sz="1350" dirty="0"/>
                </a:p>
              </p:txBody>
            </p:sp>
            <p:sp>
              <p:nvSpPr>
                <p:cNvPr id="574" name="Rectangle 290"/>
                <p:cNvSpPr>
                  <a:spLocks noChangeArrowheads="1"/>
                </p:cNvSpPr>
                <p:nvPr/>
              </p:nvSpPr>
              <p:spPr bwMode="auto">
                <a:xfrm>
                  <a:off x="1478122" y="5473467"/>
                  <a:ext cx="324869" cy="24837"/>
                </a:xfrm>
                <a:prstGeom prst="rect">
                  <a:avLst/>
                </a:prstGeom>
                <a:solidFill>
                  <a:schemeClr val="accent2">
                    <a:lumMod val="7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US" sz="1350" dirty="0"/>
                </a:p>
              </p:txBody>
            </p:sp>
            <p:sp>
              <p:nvSpPr>
                <p:cNvPr id="575" name="Rectangle 291"/>
                <p:cNvSpPr>
                  <a:spLocks noChangeArrowheads="1"/>
                </p:cNvSpPr>
                <p:nvPr/>
              </p:nvSpPr>
              <p:spPr bwMode="auto">
                <a:xfrm>
                  <a:off x="1478122" y="5473467"/>
                  <a:ext cx="324869" cy="2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US" sz="1350" dirty="0"/>
                </a:p>
              </p:txBody>
            </p:sp>
            <p:sp>
              <p:nvSpPr>
                <p:cNvPr id="576" name="Oval 292"/>
                <p:cNvSpPr>
                  <a:spLocks noChangeArrowheads="1"/>
                </p:cNvSpPr>
                <p:nvPr/>
              </p:nvSpPr>
              <p:spPr bwMode="auto">
                <a:xfrm>
                  <a:off x="1522829" y="4857508"/>
                  <a:ext cx="234462" cy="234462"/>
                </a:xfrm>
                <a:prstGeom prst="ellipse">
                  <a:avLst/>
                </a:prstGeom>
                <a:solidFill>
                  <a:schemeClr val="accent2">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fontScale="32500" lnSpcReduction="20000"/>
                </a:bodyPr>
                <a:lstStyle/>
                <a:p>
                  <a:endParaRPr lang="en-US" sz="1350" dirty="0"/>
                </a:p>
              </p:txBody>
            </p:sp>
            <p:sp>
              <p:nvSpPr>
                <p:cNvPr id="577" name="Rectangle 293"/>
                <p:cNvSpPr>
                  <a:spLocks noChangeArrowheads="1"/>
                </p:cNvSpPr>
                <p:nvPr/>
              </p:nvSpPr>
              <p:spPr bwMode="auto">
                <a:xfrm>
                  <a:off x="1478122" y="5527612"/>
                  <a:ext cx="323875" cy="56132"/>
                </a:xfrm>
                <a:prstGeom prst="rect">
                  <a:avLst/>
                </a:prstGeom>
                <a:solidFill>
                  <a:schemeClr val="accent2">
                    <a:lumMod val="7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US" sz="1350" dirty="0"/>
                </a:p>
              </p:txBody>
            </p:sp>
            <p:sp>
              <p:nvSpPr>
                <p:cNvPr id="578" name="Rectangle 294"/>
                <p:cNvSpPr>
                  <a:spLocks noChangeArrowheads="1"/>
                </p:cNvSpPr>
                <p:nvPr/>
              </p:nvSpPr>
              <p:spPr bwMode="auto">
                <a:xfrm>
                  <a:off x="1478122" y="5527612"/>
                  <a:ext cx="323875" cy="56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US" sz="1350" dirty="0"/>
                </a:p>
              </p:txBody>
            </p:sp>
            <p:sp>
              <p:nvSpPr>
                <p:cNvPr id="581" name="Freeform 297"/>
                <p:cNvSpPr>
                  <a:spLocks/>
                </p:cNvSpPr>
                <p:nvPr/>
              </p:nvSpPr>
              <p:spPr bwMode="auto">
                <a:xfrm>
                  <a:off x="1480109" y="4441737"/>
                  <a:ext cx="149519" cy="68054"/>
                </a:xfrm>
                <a:custGeom>
                  <a:avLst/>
                  <a:gdLst>
                    <a:gd name="T0" fmla="*/ 301 w 301"/>
                    <a:gd name="T1" fmla="*/ 0 h 137"/>
                    <a:gd name="T2" fmla="*/ 0 w 301"/>
                    <a:gd name="T3" fmla="*/ 0 h 137"/>
                    <a:gd name="T4" fmla="*/ 0 w 301"/>
                    <a:gd name="T5" fmla="*/ 68 h 137"/>
                    <a:gd name="T6" fmla="*/ 0 w 301"/>
                    <a:gd name="T7" fmla="*/ 137 h 137"/>
                    <a:gd name="T8" fmla="*/ 301 w 301"/>
                    <a:gd name="T9" fmla="*/ 137 h 137"/>
                    <a:gd name="T10" fmla="*/ 301 w 301"/>
                    <a:gd name="T11" fmla="*/ 0 h 137"/>
                  </a:gdLst>
                  <a:ahLst/>
                  <a:cxnLst>
                    <a:cxn ang="0">
                      <a:pos x="T0" y="T1"/>
                    </a:cxn>
                    <a:cxn ang="0">
                      <a:pos x="T2" y="T3"/>
                    </a:cxn>
                    <a:cxn ang="0">
                      <a:pos x="T4" y="T5"/>
                    </a:cxn>
                    <a:cxn ang="0">
                      <a:pos x="T6" y="T7"/>
                    </a:cxn>
                    <a:cxn ang="0">
                      <a:pos x="T8" y="T9"/>
                    </a:cxn>
                    <a:cxn ang="0">
                      <a:pos x="T10" y="T11"/>
                    </a:cxn>
                  </a:cxnLst>
                  <a:rect l="0" t="0" r="r" b="b"/>
                  <a:pathLst>
                    <a:path w="301" h="137">
                      <a:moveTo>
                        <a:pt x="301" y="0"/>
                      </a:moveTo>
                      <a:lnTo>
                        <a:pt x="0" y="0"/>
                      </a:lnTo>
                      <a:lnTo>
                        <a:pt x="0" y="68"/>
                      </a:lnTo>
                      <a:lnTo>
                        <a:pt x="0" y="137"/>
                      </a:lnTo>
                      <a:lnTo>
                        <a:pt x="301" y="137"/>
                      </a:lnTo>
                      <a:lnTo>
                        <a:pt x="30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US" sz="1350" dirty="0"/>
                </a:p>
              </p:txBody>
            </p:sp>
            <p:sp>
              <p:nvSpPr>
                <p:cNvPr id="583" name="Freeform 299"/>
                <p:cNvSpPr>
                  <a:spLocks/>
                </p:cNvSpPr>
                <p:nvPr/>
              </p:nvSpPr>
              <p:spPr bwMode="auto">
                <a:xfrm>
                  <a:off x="1480109" y="4534130"/>
                  <a:ext cx="149519" cy="23844"/>
                </a:xfrm>
                <a:custGeom>
                  <a:avLst/>
                  <a:gdLst>
                    <a:gd name="T0" fmla="*/ 301 w 301"/>
                    <a:gd name="T1" fmla="*/ 0 h 48"/>
                    <a:gd name="T2" fmla="*/ 0 w 301"/>
                    <a:gd name="T3" fmla="*/ 0 h 48"/>
                    <a:gd name="T4" fmla="*/ 0 w 301"/>
                    <a:gd name="T5" fmla="*/ 24 h 48"/>
                    <a:gd name="T6" fmla="*/ 0 w 301"/>
                    <a:gd name="T7" fmla="*/ 48 h 48"/>
                    <a:gd name="T8" fmla="*/ 301 w 301"/>
                    <a:gd name="T9" fmla="*/ 48 h 48"/>
                    <a:gd name="T10" fmla="*/ 301 w 301"/>
                    <a:gd name="T11" fmla="*/ 0 h 48"/>
                  </a:gdLst>
                  <a:ahLst/>
                  <a:cxnLst>
                    <a:cxn ang="0">
                      <a:pos x="T0" y="T1"/>
                    </a:cxn>
                    <a:cxn ang="0">
                      <a:pos x="T2" y="T3"/>
                    </a:cxn>
                    <a:cxn ang="0">
                      <a:pos x="T4" y="T5"/>
                    </a:cxn>
                    <a:cxn ang="0">
                      <a:pos x="T6" y="T7"/>
                    </a:cxn>
                    <a:cxn ang="0">
                      <a:pos x="T8" y="T9"/>
                    </a:cxn>
                    <a:cxn ang="0">
                      <a:pos x="T10" y="T11"/>
                    </a:cxn>
                  </a:cxnLst>
                  <a:rect l="0" t="0" r="r" b="b"/>
                  <a:pathLst>
                    <a:path w="301" h="48">
                      <a:moveTo>
                        <a:pt x="301" y="0"/>
                      </a:moveTo>
                      <a:lnTo>
                        <a:pt x="0" y="0"/>
                      </a:lnTo>
                      <a:lnTo>
                        <a:pt x="0" y="24"/>
                      </a:lnTo>
                      <a:lnTo>
                        <a:pt x="0" y="48"/>
                      </a:lnTo>
                      <a:lnTo>
                        <a:pt x="301" y="48"/>
                      </a:lnTo>
                      <a:lnTo>
                        <a:pt x="30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US" sz="1350" dirty="0"/>
                </a:p>
              </p:txBody>
            </p:sp>
            <p:sp>
              <p:nvSpPr>
                <p:cNvPr id="585" name="Freeform 301"/>
                <p:cNvSpPr>
                  <a:spLocks/>
                </p:cNvSpPr>
                <p:nvPr/>
              </p:nvSpPr>
              <p:spPr bwMode="auto">
                <a:xfrm>
                  <a:off x="1478122" y="5498304"/>
                  <a:ext cx="150016" cy="125676"/>
                </a:xfrm>
                <a:custGeom>
                  <a:avLst/>
                  <a:gdLst>
                    <a:gd name="T0" fmla="*/ 302 w 302"/>
                    <a:gd name="T1" fmla="*/ 0 h 253"/>
                    <a:gd name="T2" fmla="*/ 0 w 302"/>
                    <a:gd name="T3" fmla="*/ 0 h 253"/>
                    <a:gd name="T4" fmla="*/ 0 w 302"/>
                    <a:gd name="T5" fmla="*/ 253 h 253"/>
                    <a:gd name="T6" fmla="*/ 300 w 302"/>
                    <a:gd name="T7" fmla="*/ 253 h 253"/>
                    <a:gd name="T8" fmla="*/ 302 w 302"/>
                    <a:gd name="T9" fmla="*/ 172 h 253"/>
                    <a:gd name="T10" fmla="*/ 0 w 302"/>
                    <a:gd name="T11" fmla="*/ 172 h 253"/>
                    <a:gd name="T12" fmla="*/ 0 w 302"/>
                    <a:gd name="T13" fmla="*/ 59 h 253"/>
                    <a:gd name="T14" fmla="*/ 302 w 302"/>
                    <a:gd name="T15" fmla="*/ 59 h 253"/>
                    <a:gd name="T16" fmla="*/ 302 w 302"/>
                    <a:gd name="T17" fmla="*/ 0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2" h="253">
                      <a:moveTo>
                        <a:pt x="302" y="0"/>
                      </a:moveTo>
                      <a:lnTo>
                        <a:pt x="0" y="0"/>
                      </a:lnTo>
                      <a:lnTo>
                        <a:pt x="0" y="253"/>
                      </a:lnTo>
                      <a:lnTo>
                        <a:pt x="300" y="253"/>
                      </a:lnTo>
                      <a:lnTo>
                        <a:pt x="302" y="172"/>
                      </a:lnTo>
                      <a:lnTo>
                        <a:pt x="0" y="172"/>
                      </a:lnTo>
                      <a:lnTo>
                        <a:pt x="0" y="59"/>
                      </a:lnTo>
                      <a:lnTo>
                        <a:pt x="302" y="59"/>
                      </a:lnTo>
                      <a:lnTo>
                        <a:pt x="30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US" sz="1350" dirty="0"/>
                </a:p>
              </p:txBody>
            </p:sp>
            <p:sp>
              <p:nvSpPr>
                <p:cNvPr id="587" name="Rectangle 303"/>
                <p:cNvSpPr>
                  <a:spLocks noChangeArrowheads="1"/>
                </p:cNvSpPr>
                <p:nvPr/>
              </p:nvSpPr>
              <p:spPr bwMode="auto">
                <a:xfrm>
                  <a:off x="1478122" y="5473467"/>
                  <a:ext cx="150016" cy="2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US" sz="1350" dirty="0"/>
                </a:p>
              </p:txBody>
            </p:sp>
            <p:sp>
              <p:nvSpPr>
                <p:cNvPr id="590" name="Rectangle 306"/>
                <p:cNvSpPr>
                  <a:spLocks noChangeArrowheads="1"/>
                </p:cNvSpPr>
                <p:nvPr/>
              </p:nvSpPr>
              <p:spPr bwMode="auto">
                <a:xfrm>
                  <a:off x="1478122" y="5527612"/>
                  <a:ext cx="150016" cy="56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US" sz="1350" dirty="0"/>
                </a:p>
              </p:txBody>
            </p:sp>
          </p:grpSp>
          <p:grpSp>
            <p:nvGrpSpPr>
              <p:cNvPr id="12" name="Group 11"/>
              <p:cNvGrpSpPr/>
              <p:nvPr/>
            </p:nvGrpSpPr>
            <p:grpSpPr>
              <a:xfrm>
                <a:off x="1000178" y="4051824"/>
                <a:ext cx="77492" cy="1023411"/>
                <a:chOff x="1333570" y="4259432"/>
                <a:chExt cx="103323" cy="1364548"/>
              </a:xfrm>
            </p:grpSpPr>
            <p:sp>
              <p:nvSpPr>
                <p:cNvPr id="614" name="Freeform 330"/>
                <p:cNvSpPr>
                  <a:spLocks/>
                </p:cNvSpPr>
                <p:nvPr/>
              </p:nvSpPr>
              <p:spPr bwMode="auto">
                <a:xfrm>
                  <a:off x="1333570" y="4259432"/>
                  <a:ext cx="103322" cy="1364548"/>
                </a:xfrm>
                <a:custGeom>
                  <a:avLst/>
                  <a:gdLst>
                    <a:gd name="T0" fmla="*/ 9 w 208"/>
                    <a:gd name="T1" fmla="*/ 0 h 2747"/>
                    <a:gd name="T2" fmla="*/ 0 w 208"/>
                    <a:gd name="T3" fmla="*/ 2744 h 2747"/>
                    <a:gd name="T4" fmla="*/ 199 w 208"/>
                    <a:gd name="T5" fmla="*/ 2747 h 2747"/>
                    <a:gd name="T6" fmla="*/ 208 w 208"/>
                    <a:gd name="T7" fmla="*/ 3 h 2747"/>
                    <a:gd name="T8" fmla="*/ 9 w 208"/>
                    <a:gd name="T9" fmla="*/ 0 h 2747"/>
                  </a:gdLst>
                  <a:ahLst/>
                  <a:cxnLst>
                    <a:cxn ang="0">
                      <a:pos x="T0" y="T1"/>
                    </a:cxn>
                    <a:cxn ang="0">
                      <a:pos x="T2" y="T3"/>
                    </a:cxn>
                    <a:cxn ang="0">
                      <a:pos x="T4" y="T5"/>
                    </a:cxn>
                    <a:cxn ang="0">
                      <a:pos x="T6" y="T7"/>
                    </a:cxn>
                    <a:cxn ang="0">
                      <a:pos x="T8" y="T9"/>
                    </a:cxn>
                  </a:cxnLst>
                  <a:rect l="0" t="0" r="r" b="b"/>
                  <a:pathLst>
                    <a:path w="208" h="2747">
                      <a:moveTo>
                        <a:pt x="9" y="0"/>
                      </a:moveTo>
                      <a:lnTo>
                        <a:pt x="0" y="2744"/>
                      </a:lnTo>
                      <a:lnTo>
                        <a:pt x="199" y="2747"/>
                      </a:lnTo>
                      <a:lnTo>
                        <a:pt x="208" y="3"/>
                      </a:lnTo>
                      <a:lnTo>
                        <a:pt x="9" y="0"/>
                      </a:lnTo>
                      <a:close/>
                    </a:path>
                  </a:pathLst>
                </a:custGeom>
                <a:solidFill>
                  <a:schemeClr val="accent5">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a:bodyPr>
                <a:lstStyle/>
                <a:p>
                  <a:endParaRPr lang="en-US" sz="1350" dirty="0"/>
                </a:p>
              </p:txBody>
            </p:sp>
            <p:sp>
              <p:nvSpPr>
                <p:cNvPr id="615" name="Freeform 331"/>
                <p:cNvSpPr>
                  <a:spLocks/>
                </p:cNvSpPr>
                <p:nvPr/>
              </p:nvSpPr>
              <p:spPr bwMode="auto">
                <a:xfrm>
                  <a:off x="1333570" y="4259432"/>
                  <a:ext cx="103322" cy="1364548"/>
                </a:xfrm>
                <a:custGeom>
                  <a:avLst/>
                  <a:gdLst>
                    <a:gd name="T0" fmla="*/ 9 w 208"/>
                    <a:gd name="T1" fmla="*/ 0 h 2747"/>
                    <a:gd name="T2" fmla="*/ 0 w 208"/>
                    <a:gd name="T3" fmla="*/ 2744 h 2747"/>
                    <a:gd name="T4" fmla="*/ 199 w 208"/>
                    <a:gd name="T5" fmla="*/ 2747 h 2747"/>
                    <a:gd name="T6" fmla="*/ 208 w 208"/>
                    <a:gd name="T7" fmla="*/ 3 h 2747"/>
                    <a:gd name="T8" fmla="*/ 9 w 208"/>
                    <a:gd name="T9" fmla="*/ 0 h 2747"/>
                  </a:gdLst>
                  <a:ahLst/>
                  <a:cxnLst>
                    <a:cxn ang="0">
                      <a:pos x="T0" y="T1"/>
                    </a:cxn>
                    <a:cxn ang="0">
                      <a:pos x="T2" y="T3"/>
                    </a:cxn>
                    <a:cxn ang="0">
                      <a:pos x="T4" y="T5"/>
                    </a:cxn>
                    <a:cxn ang="0">
                      <a:pos x="T6" y="T7"/>
                    </a:cxn>
                    <a:cxn ang="0">
                      <a:pos x="T8" y="T9"/>
                    </a:cxn>
                  </a:cxnLst>
                  <a:rect l="0" t="0" r="r" b="b"/>
                  <a:pathLst>
                    <a:path w="208" h="2747">
                      <a:moveTo>
                        <a:pt x="9" y="0"/>
                      </a:moveTo>
                      <a:lnTo>
                        <a:pt x="0" y="2744"/>
                      </a:lnTo>
                      <a:lnTo>
                        <a:pt x="199" y="2747"/>
                      </a:lnTo>
                      <a:lnTo>
                        <a:pt x="208" y="3"/>
                      </a:lnTo>
                      <a:lnTo>
                        <a:pt x="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a:bodyPr>
                <a:lstStyle/>
                <a:p>
                  <a:endParaRPr lang="en-US" sz="1350" dirty="0"/>
                </a:p>
              </p:txBody>
            </p:sp>
            <p:sp>
              <p:nvSpPr>
                <p:cNvPr id="616" name="Freeform 332"/>
                <p:cNvSpPr>
                  <a:spLocks/>
                </p:cNvSpPr>
                <p:nvPr/>
              </p:nvSpPr>
              <p:spPr bwMode="auto">
                <a:xfrm>
                  <a:off x="1338041" y="4381631"/>
                  <a:ext cx="98852" cy="71531"/>
                </a:xfrm>
                <a:custGeom>
                  <a:avLst/>
                  <a:gdLst>
                    <a:gd name="T0" fmla="*/ 199 w 199"/>
                    <a:gd name="T1" fmla="*/ 144 h 144"/>
                    <a:gd name="T2" fmla="*/ 0 w 199"/>
                    <a:gd name="T3" fmla="*/ 142 h 144"/>
                    <a:gd name="T4" fmla="*/ 0 w 199"/>
                    <a:gd name="T5" fmla="*/ 0 h 144"/>
                    <a:gd name="T6" fmla="*/ 199 w 199"/>
                    <a:gd name="T7" fmla="*/ 0 h 144"/>
                    <a:gd name="T8" fmla="*/ 199 w 199"/>
                    <a:gd name="T9" fmla="*/ 144 h 144"/>
                  </a:gdLst>
                  <a:ahLst/>
                  <a:cxnLst>
                    <a:cxn ang="0">
                      <a:pos x="T0" y="T1"/>
                    </a:cxn>
                    <a:cxn ang="0">
                      <a:pos x="T2" y="T3"/>
                    </a:cxn>
                    <a:cxn ang="0">
                      <a:pos x="T4" y="T5"/>
                    </a:cxn>
                    <a:cxn ang="0">
                      <a:pos x="T6" y="T7"/>
                    </a:cxn>
                    <a:cxn ang="0">
                      <a:pos x="T8" y="T9"/>
                    </a:cxn>
                  </a:cxnLst>
                  <a:rect l="0" t="0" r="r" b="b"/>
                  <a:pathLst>
                    <a:path w="199" h="144">
                      <a:moveTo>
                        <a:pt x="199" y="144"/>
                      </a:moveTo>
                      <a:lnTo>
                        <a:pt x="0" y="142"/>
                      </a:lnTo>
                      <a:lnTo>
                        <a:pt x="0" y="0"/>
                      </a:lnTo>
                      <a:lnTo>
                        <a:pt x="199" y="0"/>
                      </a:lnTo>
                      <a:lnTo>
                        <a:pt x="199" y="144"/>
                      </a:lnTo>
                      <a:close/>
                    </a:path>
                  </a:pathLst>
                </a:custGeom>
                <a:solidFill>
                  <a:srgbClr val="D3D3D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US" sz="1350" dirty="0"/>
                </a:p>
              </p:txBody>
            </p:sp>
            <p:sp>
              <p:nvSpPr>
                <p:cNvPr id="617" name="Freeform 333"/>
                <p:cNvSpPr>
                  <a:spLocks/>
                </p:cNvSpPr>
                <p:nvPr/>
              </p:nvSpPr>
              <p:spPr bwMode="auto">
                <a:xfrm>
                  <a:off x="1338041" y="4381631"/>
                  <a:ext cx="98852" cy="71531"/>
                </a:xfrm>
                <a:custGeom>
                  <a:avLst/>
                  <a:gdLst>
                    <a:gd name="T0" fmla="*/ 199 w 199"/>
                    <a:gd name="T1" fmla="*/ 144 h 144"/>
                    <a:gd name="T2" fmla="*/ 0 w 199"/>
                    <a:gd name="T3" fmla="*/ 142 h 144"/>
                    <a:gd name="T4" fmla="*/ 0 w 199"/>
                    <a:gd name="T5" fmla="*/ 0 h 144"/>
                    <a:gd name="T6" fmla="*/ 199 w 199"/>
                    <a:gd name="T7" fmla="*/ 0 h 144"/>
                    <a:gd name="T8" fmla="*/ 199 w 199"/>
                    <a:gd name="T9" fmla="*/ 144 h 144"/>
                  </a:gdLst>
                  <a:ahLst/>
                  <a:cxnLst>
                    <a:cxn ang="0">
                      <a:pos x="T0" y="T1"/>
                    </a:cxn>
                    <a:cxn ang="0">
                      <a:pos x="T2" y="T3"/>
                    </a:cxn>
                    <a:cxn ang="0">
                      <a:pos x="T4" y="T5"/>
                    </a:cxn>
                    <a:cxn ang="0">
                      <a:pos x="T6" y="T7"/>
                    </a:cxn>
                    <a:cxn ang="0">
                      <a:pos x="T8" y="T9"/>
                    </a:cxn>
                  </a:cxnLst>
                  <a:rect l="0" t="0" r="r" b="b"/>
                  <a:pathLst>
                    <a:path w="199" h="144">
                      <a:moveTo>
                        <a:pt x="199" y="144"/>
                      </a:moveTo>
                      <a:lnTo>
                        <a:pt x="0" y="142"/>
                      </a:lnTo>
                      <a:lnTo>
                        <a:pt x="0" y="0"/>
                      </a:lnTo>
                      <a:lnTo>
                        <a:pt x="199" y="0"/>
                      </a:lnTo>
                      <a:lnTo>
                        <a:pt x="199" y="14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US" sz="1350" dirty="0"/>
                </a:p>
              </p:txBody>
            </p:sp>
            <p:sp>
              <p:nvSpPr>
                <p:cNvPr id="618" name="Freeform 334"/>
                <p:cNvSpPr>
                  <a:spLocks/>
                </p:cNvSpPr>
                <p:nvPr/>
              </p:nvSpPr>
              <p:spPr bwMode="auto">
                <a:xfrm>
                  <a:off x="1337047" y="4478992"/>
                  <a:ext cx="98852" cy="24837"/>
                </a:xfrm>
                <a:custGeom>
                  <a:avLst/>
                  <a:gdLst>
                    <a:gd name="T0" fmla="*/ 199 w 199"/>
                    <a:gd name="T1" fmla="*/ 50 h 50"/>
                    <a:gd name="T2" fmla="*/ 0 w 199"/>
                    <a:gd name="T3" fmla="*/ 48 h 50"/>
                    <a:gd name="T4" fmla="*/ 2 w 199"/>
                    <a:gd name="T5" fmla="*/ 0 h 50"/>
                    <a:gd name="T6" fmla="*/ 199 w 199"/>
                    <a:gd name="T7" fmla="*/ 0 h 50"/>
                    <a:gd name="T8" fmla="*/ 199 w 199"/>
                    <a:gd name="T9" fmla="*/ 50 h 50"/>
                  </a:gdLst>
                  <a:ahLst/>
                  <a:cxnLst>
                    <a:cxn ang="0">
                      <a:pos x="T0" y="T1"/>
                    </a:cxn>
                    <a:cxn ang="0">
                      <a:pos x="T2" y="T3"/>
                    </a:cxn>
                    <a:cxn ang="0">
                      <a:pos x="T4" y="T5"/>
                    </a:cxn>
                    <a:cxn ang="0">
                      <a:pos x="T6" y="T7"/>
                    </a:cxn>
                    <a:cxn ang="0">
                      <a:pos x="T8" y="T9"/>
                    </a:cxn>
                  </a:cxnLst>
                  <a:rect l="0" t="0" r="r" b="b"/>
                  <a:pathLst>
                    <a:path w="199" h="50">
                      <a:moveTo>
                        <a:pt x="199" y="50"/>
                      </a:moveTo>
                      <a:lnTo>
                        <a:pt x="0" y="48"/>
                      </a:lnTo>
                      <a:lnTo>
                        <a:pt x="2" y="0"/>
                      </a:lnTo>
                      <a:lnTo>
                        <a:pt x="199" y="0"/>
                      </a:lnTo>
                      <a:lnTo>
                        <a:pt x="199" y="50"/>
                      </a:lnTo>
                      <a:close/>
                    </a:path>
                  </a:pathLst>
                </a:custGeom>
                <a:solidFill>
                  <a:srgbClr val="D3D3D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US" sz="1350" dirty="0"/>
                </a:p>
              </p:txBody>
            </p:sp>
            <p:sp>
              <p:nvSpPr>
                <p:cNvPr id="619" name="Freeform 335"/>
                <p:cNvSpPr>
                  <a:spLocks/>
                </p:cNvSpPr>
                <p:nvPr/>
              </p:nvSpPr>
              <p:spPr bwMode="auto">
                <a:xfrm>
                  <a:off x="1337047" y="4478992"/>
                  <a:ext cx="98852" cy="24837"/>
                </a:xfrm>
                <a:custGeom>
                  <a:avLst/>
                  <a:gdLst>
                    <a:gd name="T0" fmla="*/ 199 w 199"/>
                    <a:gd name="T1" fmla="*/ 50 h 50"/>
                    <a:gd name="T2" fmla="*/ 0 w 199"/>
                    <a:gd name="T3" fmla="*/ 48 h 50"/>
                    <a:gd name="T4" fmla="*/ 2 w 199"/>
                    <a:gd name="T5" fmla="*/ 0 h 50"/>
                    <a:gd name="T6" fmla="*/ 199 w 199"/>
                    <a:gd name="T7" fmla="*/ 0 h 50"/>
                    <a:gd name="T8" fmla="*/ 199 w 199"/>
                    <a:gd name="T9" fmla="*/ 50 h 50"/>
                  </a:gdLst>
                  <a:ahLst/>
                  <a:cxnLst>
                    <a:cxn ang="0">
                      <a:pos x="T0" y="T1"/>
                    </a:cxn>
                    <a:cxn ang="0">
                      <a:pos x="T2" y="T3"/>
                    </a:cxn>
                    <a:cxn ang="0">
                      <a:pos x="T4" y="T5"/>
                    </a:cxn>
                    <a:cxn ang="0">
                      <a:pos x="T6" y="T7"/>
                    </a:cxn>
                    <a:cxn ang="0">
                      <a:pos x="T8" y="T9"/>
                    </a:cxn>
                  </a:cxnLst>
                  <a:rect l="0" t="0" r="r" b="b"/>
                  <a:pathLst>
                    <a:path w="199" h="50">
                      <a:moveTo>
                        <a:pt x="199" y="50"/>
                      </a:moveTo>
                      <a:lnTo>
                        <a:pt x="0" y="48"/>
                      </a:lnTo>
                      <a:lnTo>
                        <a:pt x="2" y="0"/>
                      </a:lnTo>
                      <a:lnTo>
                        <a:pt x="199" y="0"/>
                      </a:lnTo>
                      <a:lnTo>
                        <a:pt x="199" y="5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US" sz="1350" dirty="0"/>
                </a:p>
              </p:txBody>
            </p:sp>
            <p:sp>
              <p:nvSpPr>
                <p:cNvPr id="620" name="Rectangle 336"/>
                <p:cNvSpPr>
                  <a:spLocks noChangeArrowheads="1"/>
                </p:cNvSpPr>
                <p:nvPr/>
              </p:nvSpPr>
              <p:spPr bwMode="auto">
                <a:xfrm>
                  <a:off x="1334564" y="5465519"/>
                  <a:ext cx="98852" cy="26824"/>
                </a:xfrm>
                <a:prstGeom prst="rect">
                  <a:avLst/>
                </a:prstGeom>
                <a:solidFill>
                  <a:srgbClr val="D3D3D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US" sz="1350" dirty="0"/>
                </a:p>
              </p:txBody>
            </p:sp>
            <p:sp>
              <p:nvSpPr>
                <p:cNvPr id="621" name="Rectangle 337"/>
                <p:cNvSpPr>
                  <a:spLocks noChangeArrowheads="1"/>
                </p:cNvSpPr>
                <p:nvPr/>
              </p:nvSpPr>
              <p:spPr bwMode="auto">
                <a:xfrm>
                  <a:off x="1334564" y="5465519"/>
                  <a:ext cx="98852" cy="26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US" sz="1350" dirty="0"/>
                </a:p>
              </p:txBody>
            </p:sp>
            <p:sp>
              <p:nvSpPr>
                <p:cNvPr id="622" name="Freeform 338"/>
                <p:cNvSpPr>
                  <a:spLocks/>
                </p:cNvSpPr>
                <p:nvPr/>
              </p:nvSpPr>
              <p:spPr bwMode="auto">
                <a:xfrm>
                  <a:off x="1349963" y="4757167"/>
                  <a:ext cx="71531" cy="247874"/>
                </a:xfrm>
                <a:custGeom>
                  <a:avLst/>
                  <a:gdLst>
                    <a:gd name="T0" fmla="*/ 60 w 61"/>
                    <a:gd name="T1" fmla="*/ 106 h 211"/>
                    <a:gd name="T2" fmla="*/ 30 w 61"/>
                    <a:gd name="T3" fmla="*/ 211 h 211"/>
                    <a:gd name="T4" fmla="*/ 0 w 61"/>
                    <a:gd name="T5" fmla="*/ 105 h 211"/>
                    <a:gd name="T6" fmla="*/ 30 w 61"/>
                    <a:gd name="T7" fmla="*/ 0 h 211"/>
                    <a:gd name="T8" fmla="*/ 60 w 61"/>
                    <a:gd name="T9" fmla="*/ 106 h 211"/>
                  </a:gdLst>
                  <a:ahLst/>
                  <a:cxnLst>
                    <a:cxn ang="0">
                      <a:pos x="T0" y="T1"/>
                    </a:cxn>
                    <a:cxn ang="0">
                      <a:pos x="T2" y="T3"/>
                    </a:cxn>
                    <a:cxn ang="0">
                      <a:pos x="T4" y="T5"/>
                    </a:cxn>
                    <a:cxn ang="0">
                      <a:pos x="T6" y="T7"/>
                    </a:cxn>
                    <a:cxn ang="0">
                      <a:pos x="T8" y="T9"/>
                    </a:cxn>
                  </a:cxnLst>
                  <a:rect l="0" t="0" r="r" b="b"/>
                  <a:pathLst>
                    <a:path w="61" h="211">
                      <a:moveTo>
                        <a:pt x="60" y="106"/>
                      </a:moveTo>
                      <a:cubicBezTo>
                        <a:pt x="60" y="164"/>
                        <a:pt x="47" y="211"/>
                        <a:pt x="30" y="211"/>
                      </a:cubicBezTo>
                      <a:cubicBezTo>
                        <a:pt x="13" y="211"/>
                        <a:pt x="0" y="163"/>
                        <a:pt x="0" y="105"/>
                      </a:cubicBezTo>
                      <a:cubicBezTo>
                        <a:pt x="0" y="47"/>
                        <a:pt x="14" y="0"/>
                        <a:pt x="30" y="0"/>
                      </a:cubicBezTo>
                      <a:cubicBezTo>
                        <a:pt x="47" y="1"/>
                        <a:pt x="61" y="48"/>
                        <a:pt x="60" y="106"/>
                      </a:cubicBezTo>
                    </a:path>
                  </a:pathLst>
                </a:custGeom>
                <a:solidFill>
                  <a:srgbClr val="FF811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fontScale="70000" lnSpcReduction="20000"/>
                </a:bodyPr>
                <a:lstStyle/>
                <a:p>
                  <a:endParaRPr lang="en-US" sz="1350" dirty="0"/>
                </a:p>
              </p:txBody>
            </p:sp>
            <p:sp>
              <p:nvSpPr>
                <p:cNvPr id="623" name="Freeform 339"/>
                <p:cNvSpPr>
                  <a:spLocks/>
                </p:cNvSpPr>
                <p:nvPr/>
              </p:nvSpPr>
              <p:spPr bwMode="auto">
                <a:xfrm>
                  <a:off x="1333570" y="5522645"/>
                  <a:ext cx="99845" cy="59112"/>
                </a:xfrm>
                <a:custGeom>
                  <a:avLst/>
                  <a:gdLst>
                    <a:gd name="T0" fmla="*/ 199 w 201"/>
                    <a:gd name="T1" fmla="*/ 119 h 119"/>
                    <a:gd name="T2" fmla="*/ 0 w 201"/>
                    <a:gd name="T3" fmla="*/ 119 h 119"/>
                    <a:gd name="T4" fmla="*/ 2 w 201"/>
                    <a:gd name="T5" fmla="*/ 0 h 119"/>
                    <a:gd name="T6" fmla="*/ 201 w 201"/>
                    <a:gd name="T7" fmla="*/ 0 h 119"/>
                    <a:gd name="T8" fmla="*/ 199 w 201"/>
                    <a:gd name="T9" fmla="*/ 119 h 119"/>
                  </a:gdLst>
                  <a:ahLst/>
                  <a:cxnLst>
                    <a:cxn ang="0">
                      <a:pos x="T0" y="T1"/>
                    </a:cxn>
                    <a:cxn ang="0">
                      <a:pos x="T2" y="T3"/>
                    </a:cxn>
                    <a:cxn ang="0">
                      <a:pos x="T4" y="T5"/>
                    </a:cxn>
                    <a:cxn ang="0">
                      <a:pos x="T6" y="T7"/>
                    </a:cxn>
                    <a:cxn ang="0">
                      <a:pos x="T8" y="T9"/>
                    </a:cxn>
                  </a:cxnLst>
                  <a:rect l="0" t="0" r="r" b="b"/>
                  <a:pathLst>
                    <a:path w="201" h="119">
                      <a:moveTo>
                        <a:pt x="199" y="119"/>
                      </a:moveTo>
                      <a:lnTo>
                        <a:pt x="0" y="119"/>
                      </a:lnTo>
                      <a:lnTo>
                        <a:pt x="2" y="0"/>
                      </a:lnTo>
                      <a:lnTo>
                        <a:pt x="201" y="0"/>
                      </a:lnTo>
                      <a:lnTo>
                        <a:pt x="199" y="119"/>
                      </a:lnTo>
                      <a:close/>
                    </a:path>
                  </a:pathLst>
                </a:custGeom>
                <a:solidFill>
                  <a:srgbClr val="D3D3D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US" sz="1350" dirty="0"/>
                </a:p>
              </p:txBody>
            </p:sp>
            <p:sp>
              <p:nvSpPr>
                <p:cNvPr id="624" name="Freeform 340"/>
                <p:cNvSpPr>
                  <a:spLocks/>
                </p:cNvSpPr>
                <p:nvPr/>
              </p:nvSpPr>
              <p:spPr bwMode="auto">
                <a:xfrm>
                  <a:off x="1333570" y="5522645"/>
                  <a:ext cx="99845" cy="59112"/>
                </a:xfrm>
                <a:custGeom>
                  <a:avLst/>
                  <a:gdLst>
                    <a:gd name="T0" fmla="*/ 199 w 201"/>
                    <a:gd name="T1" fmla="*/ 119 h 119"/>
                    <a:gd name="T2" fmla="*/ 0 w 201"/>
                    <a:gd name="T3" fmla="*/ 119 h 119"/>
                    <a:gd name="T4" fmla="*/ 2 w 201"/>
                    <a:gd name="T5" fmla="*/ 0 h 119"/>
                    <a:gd name="T6" fmla="*/ 201 w 201"/>
                    <a:gd name="T7" fmla="*/ 0 h 119"/>
                    <a:gd name="T8" fmla="*/ 199 w 201"/>
                    <a:gd name="T9" fmla="*/ 119 h 119"/>
                  </a:gdLst>
                  <a:ahLst/>
                  <a:cxnLst>
                    <a:cxn ang="0">
                      <a:pos x="T0" y="T1"/>
                    </a:cxn>
                    <a:cxn ang="0">
                      <a:pos x="T2" y="T3"/>
                    </a:cxn>
                    <a:cxn ang="0">
                      <a:pos x="T4" y="T5"/>
                    </a:cxn>
                    <a:cxn ang="0">
                      <a:pos x="T6" y="T7"/>
                    </a:cxn>
                    <a:cxn ang="0">
                      <a:pos x="T8" y="T9"/>
                    </a:cxn>
                  </a:cxnLst>
                  <a:rect l="0" t="0" r="r" b="b"/>
                  <a:pathLst>
                    <a:path w="201" h="119">
                      <a:moveTo>
                        <a:pt x="199" y="119"/>
                      </a:moveTo>
                      <a:lnTo>
                        <a:pt x="0" y="119"/>
                      </a:lnTo>
                      <a:lnTo>
                        <a:pt x="2" y="0"/>
                      </a:lnTo>
                      <a:lnTo>
                        <a:pt x="201" y="0"/>
                      </a:lnTo>
                      <a:lnTo>
                        <a:pt x="199" y="11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US" sz="1350" dirty="0"/>
                </a:p>
              </p:txBody>
            </p:sp>
            <p:sp>
              <p:nvSpPr>
                <p:cNvPr id="625" name="Freeform 341"/>
                <p:cNvSpPr>
                  <a:spLocks/>
                </p:cNvSpPr>
                <p:nvPr/>
              </p:nvSpPr>
              <p:spPr bwMode="auto">
                <a:xfrm>
                  <a:off x="1338041" y="4259432"/>
                  <a:ext cx="46197" cy="122198"/>
                </a:xfrm>
                <a:custGeom>
                  <a:avLst/>
                  <a:gdLst>
                    <a:gd name="T0" fmla="*/ 0 w 93"/>
                    <a:gd name="T1" fmla="*/ 0 h 246"/>
                    <a:gd name="T2" fmla="*/ 0 w 93"/>
                    <a:gd name="T3" fmla="*/ 246 h 246"/>
                    <a:gd name="T4" fmla="*/ 0 w 93"/>
                    <a:gd name="T5" fmla="*/ 0 h 246"/>
                    <a:gd name="T6" fmla="*/ 93 w 93"/>
                    <a:gd name="T7" fmla="*/ 0 h 246"/>
                    <a:gd name="T8" fmla="*/ 93 w 93"/>
                    <a:gd name="T9" fmla="*/ 0 h 246"/>
                    <a:gd name="T10" fmla="*/ 0 w 93"/>
                    <a:gd name="T11" fmla="*/ 0 h 246"/>
                  </a:gdLst>
                  <a:ahLst/>
                  <a:cxnLst>
                    <a:cxn ang="0">
                      <a:pos x="T0" y="T1"/>
                    </a:cxn>
                    <a:cxn ang="0">
                      <a:pos x="T2" y="T3"/>
                    </a:cxn>
                    <a:cxn ang="0">
                      <a:pos x="T4" y="T5"/>
                    </a:cxn>
                    <a:cxn ang="0">
                      <a:pos x="T6" y="T7"/>
                    </a:cxn>
                    <a:cxn ang="0">
                      <a:pos x="T8" y="T9"/>
                    </a:cxn>
                    <a:cxn ang="0">
                      <a:pos x="T10" y="T11"/>
                    </a:cxn>
                  </a:cxnLst>
                  <a:rect l="0" t="0" r="r" b="b"/>
                  <a:pathLst>
                    <a:path w="93" h="246">
                      <a:moveTo>
                        <a:pt x="0" y="0"/>
                      </a:moveTo>
                      <a:lnTo>
                        <a:pt x="0" y="246"/>
                      </a:lnTo>
                      <a:lnTo>
                        <a:pt x="0" y="0"/>
                      </a:lnTo>
                      <a:lnTo>
                        <a:pt x="93" y="0"/>
                      </a:lnTo>
                      <a:lnTo>
                        <a:pt x="93" y="0"/>
                      </a:lnTo>
                      <a:lnTo>
                        <a:pt x="0" y="0"/>
                      </a:lnTo>
                      <a:close/>
                    </a:path>
                  </a:pathLst>
                </a:custGeom>
                <a:solidFill>
                  <a:srgbClr val="25BD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US" sz="1350" dirty="0"/>
                </a:p>
              </p:txBody>
            </p:sp>
            <p:sp>
              <p:nvSpPr>
                <p:cNvPr id="626" name="Freeform 342"/>
                <p:cNvSpPr>
                  <a:spLocks/>
                </p:cNvSpPr>
                <p:nvPr/>
              </p:nvSpPr>
              <p:spPr bwMode="auto">
                <a:xfrm>
                  <a:off x="1338041" y="4259432"/>
                  <a:ext cx="46197" cy="122198"/>
                </a:xfrm>
                <a:custGeom>
                  <a:avLst/>
                  <a:gdLst>
                    <a:gd name="T0" fmla="*/ 0 w 93"/>
                    <a:gd name="T1" fmla="*/ 0 h 246"/>
                    <a:gd name="T2" fmla="*/ 0 w 93"/>
                    <a:gd name="T3" fmla="*/ 246 h 246"/>
                    <a:gd name="T4" fmla="*/ 0 w 93"/>
                    <a:gd name="T5" fmla="*/ 0 h 246"/>
                    <a:gd name="T6" fmla="*/ 93 w 93"/>
                    <a:gd name="T7" fmla="*/ 0 h 246"/>
                    <a:gd name="T8" fmla="*/ 93 w 93"/>
                    <a:gd name="T9" fmla="*/ 0 h 246"/>
                    <a:gd name="T10" fmla="*/ 0 w 93"/>
                    <a:gd name="T11" fmla="*/ 0 h 246"/>
                  </a:gdLst>
                  <a:ahLst/>
                  <a:cxnLst>
                    <a:cxn ang="0">
                      <a:pos x="T0" y="T1"/>
                    </a:cxn>
                    <a:cxn ang="0">
                      <a:pos x="T2" y="T3"/>
                    </a:cxn>
                    <a:cxn ang="0">
                      <a:pos x="T4" y="T5"/>
                    </a:cxn>
                    <a:cxn ang="0">
                      <a:pos x="T6" y="T7"/>
                    </a:cxn>
                    <a:cxn ang="0">
                      <a:pos x="T8" y="T9"/>
                    </a:cxn>
                    <a:cxn ang="0">
                      <a:pos x="T10" y="T11"/>
                    </a:cxn>
                  </a:cxnLst>
                  <a:rect l="0" t="0" r="r" b="b"/>
                  <a:pathLst>
                    <a:path w="93" h="246">
                      <a:moveTo>
                        <a:pt x="0" y="0"/>
                      </a:moveTo>
                      <a:lnTo>
                        <a:pt x="0" y="246"/>
                      </a:lnTo>
                      <a:lnTo>
                        <a:pt x="0" y="0"/>
                      </a:lnTo>
                      <a:lnTo>
                        <a:pt x="93" y="0"/>
                      </a:lnTo>
                      <a:lnTo>
                        <a:pt x="93"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US" sz="1350" dirty="0"/>
                </a:p>
              </p:txBody>
            </p:sp>
            <p:sp>
              <p:nvSpPr>
                <p:cNvPr id="629" name="Freeform 345"/>
                <p:cNvSpPr>
                  <a:spLocks/>
                </p:cNvSpPr>
                <p:nvPr/>
              </p:nvSpPr>
              <p:spPr bwMode="auto">
                <a:xfrm>
                  <a:off x="1338041" y="4381631"/>
                  <a:ext cx="46197" cy="70537"/>
                </a:xfrm>
                <a:custGeom>
                  <a:avLst/>
                  <a:gdLst>
                    <a:gd name="T0" fmla="*/ 0 w 93"/>
                    <a:gd name="T1" fmla="*/ 0 h 142"/>
                    <a:gd name="T2" fmla="*/ 0 w 93"/>
                    <a:gd name="T3" fmla="*/ 57 h 142"/>
                    <a:gd name="T4" fmla="*/ 0 w 93"/>
                    <a:gd name="T5" fmla="*/ 142 h 142"/>
                    <a:gd name="T6" fmla="*/ 90 w 93"/>
                    <a:gd name="T7" fmla="*/ 142 h 142"/>
                    <a:gd name="T8" fmla="*/ 93 w 93"/>
                    <a:gd name="T9" fmla="*/ 0 h 142"/>
                    <a:gd name="T10" fmla="*/ 0 w 93"/>
                    <a:gd name="T11" fmla="*/ 0 h 142"/>
                  </a:gdLst>
                  <a:ahLst/>
                  <a:cxnLst>
                    <a:cxn ang="0">
                      <a:pos x="T0" y="T1"/>
                    </a:cxn>
                    <a:cxn ang="0">
                      <a:pos x="T2" y="T3"/>
                    </a:cxn>
                    <a:cxn ang="0">
                      <a:pos x="T4" y="T5"/>
                    </a:cxn>
                    <a:cxn ang="0">
                      <a:pos x="T6" y="T7"/>
                    </a:cxn>
                    <a:cxn ang="0">
                      <a:pos x="T8" y="T9"/>
                    </a:cxn>
                    <a:cxn ang="0">
                      <a:pos x="T10" y="T11"/>
                    </a:cxn>
                  </a:cxnLst>
                  <a:rect l="0" t="0" r="r" b="b"/>
                  <a:pathLst>
                    <a:path w="93" h="142">
                      <a:moveTo>
                        <a:pt x="0" y="0"/>
                      </a:moveTo>
                      <a:lnTo>
                        <a:pt x="0" y="57"/>
                      </a:lnTo>
                      <a:lnTo>
                        <a:pt x="0" y="142"/>
                      </a:lnTo>
                      <a:lnTo>
                        <a:pt x="90" y="142"/>
                      </a:lnTo>
                      <a:lnTo>
                        <a:pt x="93"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US" sz="1350" dirty="0"/>
                </a:p>
              </p:txBody>
            </p:sp>
            <p:sp>
              <p:nvSpPr>
                <p:cNvPr id="631" name="Freeform 347"/>
                <p:cNvSpPr>
                  <a:spLocks/>
                </p:cNvSpPr>
                <p:nvPr/>
              </p:nvSpPr>
              <p:spPr bwMode="auto">
                <a:xfrm>
                  <a:off x="1337047" y="4478992"/>
                  <a:ext cx="45700" cy="23844"/>
                </a:xfrm>
                <a:custGeom>
                  <a:avLst/>
                  <a:gdLst>
                    <a:gd name="T0" fmla="*/ 2 w 92"/>
                    <a:gd name="T1" fmla="*/ 0 h 48"/>
                    <a:gd name="T2" fmla="*/ 2 w 92"/>
                    <a:gd name="T3" fmla="*/ 17 h 48"/>
                    <a:gd name="T4" fmla="*/ 0 w 92"/>
                    <a:gd name="T5" fmla="*/ 48 h 48"/>
                    <a:gd name="T6" fmla="*/ 92 w 92"/>
                    <a:gd name="T7" fmla="*/ 48 h 48"/>
                    <a:gd name="T8" fmla="*/ 92 w 92"/>
                    <a:gd name="T9" fmla="*/ 0 h 48"/>
                    <a:gd name="T10" fmla="*/ 2 w 92"/>
                    <a:gd name="T11" fmla="*/ 0 h 48"/>
                  </a:gdLst>
                  <a:ahLst/>
                  <a:cxnLst>
                    <a:cxn ang="0">
                      <a:pos x="T0" y="T1"/>
                    </a:cxn>
                    <a:cxn ang="0">
                      <a:pos x="T2" y="T3"/>
                    </a:cxn>
                    <a:cxn ang="0">
                      <a:pos x="T4" y="T5"/>
                    </a:cxn>
                    <a:cxn ang="0">
                      <a:pos x="T6" y="T7"/>
                    </a:cxn>
                    <a:cxn ang="0">
                      <a:pos x="T8" y="T9"/>
                    </a:cxn>
                    <a:cxn ang="0">
                      <a:pos x="T10" y="T11"/>
                    </a:cxn>
                  </a:cxnLst>
                  <a:rect l="0" t="0" r="r" b="b"/>
                  <a:pathLst>
                    <a:path w="92" h="48">
                      <a:moveTo>
                        <a:pt x="2" y="0"/>
                      </a:moveTo>
                      <a:lnTo>
                        <a:pt x="2" y="17"/>
                      </a:lnTo>
                      <a:lnTo>
                        <a:pt x="0" y="48"/>
                      </a:lnTo>
                      <a:lnTo>
                        <a:pt x="92" y="48"/>
                      </a:lnTo>
                      <a:lnTo>
                        <a:pt x="92" y="0"/>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US" sz="1350" dirty="0"/>
                </a:p>
              </p:txBody>
            </p:sp>
            <p:sp>
              <p:nvSpPr>
                <p:cNvPr id="633" name="Rectangle 349"/>
                <p:cNvSpPr>
                  <a:spLocks noChangeArrowheads="1"/>
                </p:cNvSpPr>
                <p:nvPr/>
              </p:nvSpPr>
              <p:spPr bwMode="auto">
                <a:xfrm>
                  <a:off x="1334564" y="5465519"/>
                  <a:ext cx="44707" cy="26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US" sz="1350" dirty="0"/>
                </a:p>
              </p:txBody>
            </p:sp>
            <p:sp>
              <p:nvSpPr>
                <p:cNvPr id="635" name="Freeform 351"/>
                <p:cNvSpPr>
                  <a:spLocks/>
                </p:cNvSpPr>
                <p:nvPr/>
              </p:nvSpPr>
              <p:spPr bwMode="auto">
                <a:xfrm>
                  <a:off x="1333570" y="5522645"/>
                  <a:ext cx="45700" cy="101335"/>
                </a:xfrm>
                <a:custGeom>
                  <a:avLst/>
                  <a:gdLst>
                    <a:gd name="T0" fmla="*/ 2 w 92"/>
                    <a:gd name="T1" fmla="*/ 0 h 204"/>
                    <a:gd name="T2" fmla="*/ 0 w 92"/>
                    <a:gd name="T3" fmla="*/ 201 h 204"/>
                    <a:gd name="T4" fmla="*/ 92 w 92"/>
                    <a:gd name="T5" fmla="*/ 204 h 204"/>
                    <a:gd name="T6" fmla="*/ 92 w 92"/>
                    <a:gd name="T7" fmla="*/ 119 h 204"/>
                    <a:gd name="T8" fmla="*/ 0 w 92"/>
                    <a:gd name="T9" fmla="*/ 119 h 204"/>
                    <a:gd name="T10" fmla="*/ 2 w 92"/>
                    <a:gd name="T11" fmla="*/ 0 h 204"/>
                  </a:gdLst>
                  <a:ahLst/>
                  <a:cxnLst>
                    <a:cxn ang="0">
                      <a:pos x="T0" y="T1"/>
                    </a:cxn>
                    <a:cxn ang="0">
                      <a:pos x="T2" y="T3"/>
                    </a:cxn>
                    <a:cxn ang="0">
                      <a:pos x="T4" y="T5"/>
                    </a:cxn>
                    <a:cxn ang="0">
                      <a:pos x="T6" y="T7"/>
                    </a:cxn>
                    <a:cxn ang="0">
                      <a:pos x="T8" y="T9"/>
                    </a:cxn>
                    <a:cxn ang="0">
                      <a:pos x="T10" y="T11"/>
                    </a:cxn>
                  </a:cxnLst>
                  <a:rect l="0" t="0" r="r" b="b"/>
                  <a:pathLst>
                    <a:path w="92" h="204">
                      <a:moveTo>
                        <a:pt x="2" y="0"/>
                      </a:moveTo>
                      <a:lnTo>
                        <a:pt x="0" y="201"/>
                      </a:lnTo>
                      <a:lnTo>
                        <a:pt x="92" y="204"/>
                      </a:lnTo>
                      <a:lnTo>
                        <a:pt x="92" y="119"/>
                      </a:lnTo>
                      <a:lnTo>
                        <a:pt x="0" y="119"/>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US" sz="1350" dirty="0"/>
                </a:p>
              </p:txBody>
            </p:sp>
            <p:sp>
              <p:nvSpPr>
                <p:cNvPr id="337" name="Freeform 355"/>
                <p:cNvSpPr>
                  <a:spLocks/>
                </p:cNvSpPr>
                <p:nvPr/>
              </p:nvSpPr>
              <p:spPr bwMode="auto">
                <a:xfrm>
                  <a:off x="1333570" y="5522645"/>
                  <a:ext cx="45700" cy="59112"/>
                </a:xfrm>
                <a:custGeom>
                  <a:avLst/>
                  <a:gdLst>
                    <a:gd name="T0" fmla="*/ 2 w 92"/>
                    <a:gd name="T1" fmla="*/ 0 h 119"/>
                    <a:gd name="T2" fmla="*/ 2 w 92"/>
                    <a:gd name="T3" fmla="*/ 0 h 119"/>
                    <a:gd name="T4" fmla="*/ 0 w 92"/>
                    <a:gd name="T5" fmla="*/ 119 h 119"/>
                    <a:gd name="T6" fmla="*/ 92 w 92"/>
                    <a:gd name="T7" fmla="*/ 119 h 119"/>
                    <a:gd name="T8" fmla="*/ 92 w 92"/>
                    <a:gd name="T9" fmla="*/ 0 h 119"/>
                    <a:gd name="T10" fmla="*/ 2 w 92"/>
                    <a:gd name="T11" fmla="*/ 0 h 119"/>
                  </a:gdLst>
                  <a:ahLst/>
                  <a:cxnLst>
                    <a:cxn ang="0">
                      <a:pos x="T0" y="T1"/>
                    </a:cxn>
                    <a:cxn ang="0">
                      <a:pos x="T2" y="T3"/>
                    </a:cxn>
                    <a:cxn ang="0">
                      <a:pos x="T4" y="T5"/>
                    </a:cxn>
                    <a:cxn ang="0">
                      <a:pos x="T6" y="T7"/>
                    </a:cxn>
                    <a:cxn ang="0">
                      <a:pos x="T8" y="T9"/>
                    </a:cxn>
                    <a:cxn ang="0">
                      <a:pos x="T10" y="T11"/>
                    </a:cxn>
                  </a:cxnLst>
                  <a:rect l="0" t="0" r="r" b="b"/>
                  <a:pathLst>
                    <a:path w="92" h="119">
                      <a:moveTo>
                        <a:pt x="2" y="0"/>
                      </a:moveTo>
                      <a:lnTo>
                        <a:pt x="2" y="0"/>
                      </a:lnTo>
                      <a:lnTo>
                        <a:pt x="0" y="119"/>
                      </a:lnTo>
                      <a:lnTo>
                        <a:pt x="92" y="119"/>
                      </a:lnTo>
                      <a:lnTo>
                        <a:pt x="92" y="0"/>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US" sz="1350" dirty="0"/>
                </a:p>
              </p:txBody>
            </p:sp>
          </p:grpSp>
          <p:grpSp>
            <p:nvGrpSpPr>
              <p:cNvPr id="11" name="Group 10"/>
              <p:cNvGrpSpPr/>
              <p:nvPr/>
            </p:nvGrpSpPr>
            <p:grpSpPr>
              <a:xfrm>
                <a:off x="1837684" y="4632266"/>
                <a:ext cx="388949" cy="437753"/>
                <a:chOff x="2450244" y="5033355"/>
                <a:chExt cx="518598" cy="583671"/>
              </a:xfrm>
            </p:grpSpPr>
            <p:sp>
              <p:nvSpPr>
                <p:cNvPr id="406" name="Freeform 424"/>
                <p:cNvSpPr>
                  <a:spLocks/>
                </p:cNvSpPr>
                <p:nvPr/>
              </p:nvSpPr>
              <p:spPr bwMode="auto">
                <a:xfrm>
                  <a:off x="2529723" y="5436212"/>
                  <a:ext cx="352190" cy="180814"/>
                </a:xfrm>
                <a:custGeom>
                  <a:avLst/>
                  <a:gdLst>
                    <a:gd name="T0" fmla="*/ 223 w 300"/>
                    <a:gd name="T1" fmla="*/ 105 h 154"/>
                    <a:gd name="T2" fmla="*/ 203 w 300"/>
                    <a:gd name="T3" fmla="*/ 0 h 154"/>
                    <a:gd name="T4" fmla="*/ 150 w 300"/>
                    <a:gd name="T5" fmla="*/ 0 h 154"/>
                    <a:gd name="T6" fmla="*/ 97 w 300"/>
                    <a:gd name="T7" fmla="*/ 0 h 154"/>
                    <a:gd name="T8" fmla="*/ 77 w 300"/>
                    <a:gd name="T9" fmla="*/ 105 h 154"/>
                    <a:gd name="T10" fmla="*/ 0 w 300"/>
                    <a:gd name="T11" fmla="*/ 136 h 154"/>
                    <a:gd name="T12" fmla="*/ 0 w 300"/>
                    <a:gd name="T13" fmla="*/ 154 h 154"/>
                    <a:gd name="T14" fmla="*/ 150 w 300"/>
                    <a:gd name="T15" fmla="*/ 154 h 154"/>
                    <a:gd name="T16" fmla="*/ 300 w 300"/>
                    <a:gd name="T17" fmla="*/ 154 h 154"/>
                    <a:gd name="T18" fmla="*/ 300 w 300"/>
                    <a:gd name="T19" fmla="*/ 136 h 154"/>
                    <a:gd name="T20" fmla="*/ 223 w 300"/>
                    <a:gd name="T21" fmla="*/ 105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0" h="154">
                      <a:moveTo>
                        <a:pt x="223" y="105"/>
                      </a:moveTo>
                      <a:cubicBezTo>
                        <a:pt x="187" y="73"/>
                        <a:pt x="203" y="0"/>
                        <a:pt x="203" y="0"/>
                      </a:cubicBezTo>
                      <a:cubicBezTo>
                        <a:pt x="150" y="0"/>
                        <a:pt x="150" y="0"/>
                        <a:pt x="150" y="0"/>
                      </a:cubicBezTo>
                      <a:cubicBezTo>
                        <a:pt x="97" y="0"/>
                        <a:pt x="97" y="0"/>
                        <a:pt x="97" y="0"/>
                      </a:cubicBezTo>
                      <a:cubicBezTo>
                        <a:pt x="97" y="0"/>
                        <a:pt x="113" y="73"/>
                        <a:pt x="77" y="105"/>
                      </a:cubicBezTo>
                      <a:cubicBezTo>
                        <a:pt x="41" y="136"/>
                        <a:pt x="0" y="136"/>
                        <a:pt x="0" y="136"/>
                      </a:cubicBezTo>
                      <a:cubicBezTo>
                        <a:pt x="0" y="154"/>
                        <a:pt x="0" y="154"/>
                        <a:pt x="0" y="154"/>
                      </a:cubicBezTo>
                      <a:cubicBezTo>
                        <a:pt x="150" y="154"/>
                        <a:pt x="150" y="154"/>
                        <a:pt x="150" y="154"/>
                      </a:cubicBezTo>
                      <a:cubicBezTo>
                        <a:pt x="300" y="154"/>
                        <a:pt x="300" y="154"/>
                        <a:pt x="300" y="154"/>
                      </a:cubicBezTo>
                      <a:cubicBezTo>
                        <a:pt x="300" y="136"/>
                        <a:pt x="300" y="136"/>
                        <a:pt x="300" y="136"/>
                      </a:cubicBezTo>
                      <a:cubicBezTo>
                        <a:pt x="300" y="136"/>
                        <a:pt x="258" y="136"/>
                        <a:pt x="223" y="105"/>
                      </a:cubicBezTo>
                    </a:path>
                  </a:pathLst>
                </a:custGeom>
                <a:solidFill>
                  <a:schemeClr val="accent3">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fontScale="40000" lnSpcReduction="20000"/>
                </a:bodyPr>
                <a:lstStyle/>
                <a:p>
                  <a:endParaRPr lang="en-US" sz="1350" dirty="0"/>
                </a:p>
              </p:txBody>
            </p:sp>
            <p:sp>
              <p:nvSpPr>
                <p:cNvPr id="407" name="Freeform 425"/>
                <p:cNvSpPr>
                  <a:spLocks/>
                </p:cNvSpPr>
                <p:nvPr/>
              </p:nvSpPr>
              <p:spPr bwMode="auto">
                <a:xfrm>
                  <a:off x="2529723" y="5595666"/>
                  <a:ext cx="352190" cy="21360"/>
                </a:xfrm>
                <a:custGeom>
                  <a:avLst/>
                  <a:gdLst>
                    <a:gd name="T0" fmla="*/ 709 w 709"/>
                    <a:gd name="T1" fmla="*/ 0 h 43"/>
                    <a:gd name="T2" fmla="*/ 0 w 709"/>
                    <a:gd name="T3" fmla="*/ 0 h 43"/>
                    <a:gd name="T4" fmla="*/ 0 w 709"/>
                    <a:gd name="T5" fmla="*/ 0 h 43"/>
                    <a:gd name="T6" fmla="*/ 0 w 709"/>
                    <a:gd name="T7" fmla="*/ 43 h 43"/>
                    <a:gd name="T8" fmla="*/ 709 w 709"/>
                    <a:gd name="T9" fmla="*/ 43 h 43"/>
                    <a:gd name="T10" fmla="*/ 709 w 709"/>
                    <a:gd name="T11" fmla="*/ 0 h 43"/>
                    <a:gd name="T12" fmla="*/ 709 w 709"/>
                    <a:gd name="T13" fmla="*/ 0 h 43"/>
                  </a:gdLst>
                  <a:ahLst/>
                  <a:cxnLst>
                    <a:cxn ang="0">
                      <a:pos x="T0" y="T1"/>
                    </a:cxn>
                    <a:cxn ang="0">
                      <a:pos x="T2" y="T3"/>
                    </a:cxn>
                    <a:cxn ang="0">
                      <a:pos x="T4" y="T5"/>
                    </a:cxn>
                    <a:cxn ang="0">
                      <a:pos x="T6" y="T7"/>
                    </a:cxn>
                    <a:cxn ang="0">
                      <a:pos x="T8" y="T9"/>
                    </a:cxn>
                    <a:cxn ang="0">
                      <a:pos x="T10" y="T11"/>
                    </a:cxn>
                    <a:cxn ang="0">
                      <a:pos x="T12" y="T13"/>
                    </a:cxn>
                  </a:cxnLst>
                  <a:rect l="0" t="0" r="r" b="b"/>
                  <a:pathLst>
                    <a:path w="709" h="43">
                      <a:moveTo>
                        <a:pt x="709" y="0"/>
                      </a:moveTo>
                      <a:lnTo>
                        <a:pt x="0" y="0"/>
                      </a:lnTo>
                      <a:lnTo>
                        <a:pt x="0" y="0"/>
                      </a:lnTo>
                      <a:lnTo>
                        <a:pt x="0" y="43"/>
                      </a:lnTo>
                      <a:lnTo>
                        <a:pt x="709" y="43"/>
                      </a:lnTo>
                      <a:lnTo>
                        <a:pt x="709" y="0"/>
                      </a:lnTo>
                      <a:lnTo>
                        <a:pt x="709" y="0"/>
                      </a:ln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US" sz="1350" dirty="0"/>
                </a:p>
              </p:txBody>
            </p:sp>
            <p:sp>
              <p:nvSpPr>
                <p:cNvPr id="408" name="Freeform 426"/>
                <p:cNvSpPr>
                  <a:spLocks/>
                </p:cNvSpPr>
                <p:nvPr/>
              </p:nvSpPr>
              <p:spPr bwMode="auto">
                <a:xfrm>
                  <a:off x="2529723" y="5595666"/>
                  <a:ext cx="352190" cy="21360"/>
                </a:xfrm>
                <a:custGeom>
                  <a:avLst/>
                  <a:gdLst>
                    <a:gd name="T0" fmla="*/ 709 w 709"/>
                    <a:gd name="T1" fmla="*/ 0 h 43"/>
                    <a:gd name="T2" fmla="*/ 0 w 709"/>
                    <a:gd name="T3" fmla="*/ 0 h 43"/>
                    <a:gd name="T4" fmla="*/ 0 w 709"/>
                    <a:gd name="T5" fmla="*/ 0 h 43"/>
                    <a:gd name="T6" fmla="*/ 0 w 709"/>
                    <a:gd name="T7" fmla="*/ 43 h 43"/>
                    <a:gd name="T8" fmla="*/ 709 w 709"/>
                    <a:gd name="T9" fmla="*/ 43 h 43"/>
                    <a:gd name="T10" fmla="*/ 709 w 709"/>
                    <a:gd name="T11" fmla="*/ 0 h 43"/>
                    <a:gd name="T12" fmla="*/ 709 w 709"/>
                    <a:gd name="T13" fmla="*/ 0 h 43"/>
                  </a:gdLst>
                  <a:ahLst/>
                  <a:cxnLst>
                    <a:cxn ang="0">
                      <a:pos x="T0" y="T1"/>
                    </a:cxn>
                    <a:cxn ang="0">
                      <a:pos x="T2" y="T3"/>
                    </a:cxn>
                    <a:cxn ang="0">
                      <a:pos x="T4" y="T5"/>
                    </a:cxn>
                    <a:cxn ang="0">
                      <a:pos x="T6" y="T7"/>
                    </a:cxn>
                    <a:cxn ang="0">
                      <a:pos x="T8" y="T9"/>
                    </a:cxn>
                    <a:cxn ang="0">
                      <a:pos x="T10" y="T11"/>
                    </a:cxn>
                    <a:cxn ang="0">
                      <a:pos x="T12" y="T13"/>
                    </a:cxn>
                  </a:cxnLst>
                  <a:rect l="0" t="0" r="r" b="b"/>
                  <a:pathLst>
                    <a:path w="709" h="43">
                      <a:moveTo>
                        <a:pt x="709" y="0"/>
                      </a:moveTo>
                      <a:lnTo>
                        <a:pt x="0" y="0"/>
                      </a:lnTo>
                      <a:lnTo>
                        <a:pt x="0" y="0"/>
                      </a:lnTo>
                      <a:lnTo>
                        <a:pt x="0" y="43"/>
                      </a:lnTo>
                      <a:lnTo>
                        <a:pt x="709" y="43"/>
                      </a:lnTo>
                      <a:lnTo>
                        <a:pt x="709" y="0"/>
                      </a:lnTo>
                      <a:lnTo>
                        <a:pt x="70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US" sz="1350" dirty="0"/>
                </a:p>
              </p:txBody>
            </p:sp>
            <p:sp>
              <p:nvSpPr>
                <p:cNvPr id="409" name="Freeform 427"/>
                <p:cNvSpPr>
                  <a:spLocks/>
                </p:cNvSpPr>
                <p:nvPr/>
              </p:nvSpPr>
              <p:spPr bwMode="auto">
                <a:xfrm>
                  <a:off x="2450244" y="5033355"/>
                  <a:ext cx="518598" cy="487303"/>
                </a:xfrm>
                <a:custGeom>
                  <a:avLst/>
                  <a:gdLst>
                    <a:gd name="T0" fmla="*/ 442 w 442"/>
                    <a:gd name="T1" fmla="*/ 376 h 415"/>
                    <a:gd name="T2" fmla="*/ 403 w 442"/>
                    <a:gd name="T3" fmla="*/ 415 h 415"/>
                    <a:gd name="T4" fmla="*/ 39 w 442"/>
                    <a:gd name="T5" fmla="*/ 415 h 415"/>
                    <a:gd name="T6" fmla="*/ 0 w 442"/>
                    <a:gd name="T7" fmla="*/ 376 h 415"/>
                    <a:gd name="T8" fmla="*/ 0 w 442"/>
                    <a:gd name="T9" fmla="*/ 39 h 415"/>
                    <a:gd name="T10" fmla="*/ 39 w 442"/>
                    <a:gd name="T11" fmla="*/ 0 h 415"/>
                    <a:gd name="T12" fmla="*/ 403 w 442"/>
                    <a:gd name="T13" fmla="*/ 0 h 415"/>
                    <a:gd name="T14" fmla="*/ 442 w 442"/>
                    <a:gd name="T15" fmla="*/ 39 h 415"/>
                    <a:gd name="T16" fmla="*/ 442 w 442"/>
                    <a:gd name="T17" fmla="*/ 376 h 4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2" h="415">
                      <a:moveTo>
                        <a:pt x="442" y="376"/>
                      </a:moveTo>
                      <a:cubicBezTo>
                        <a:pt x="442" y="398"/>
                        <a:pt x="424" y="415"/>
                        <a:pt x="403" y="415"/>
                      </a:cubicBezTo>
                      <a:cubicBezTo>
                        <a:pt x="39" y="415"/>
                        <a:pt x="39" y="415"/>
                        <a:pt x="39" y="415"/>
                      </a:cubicBezTo>
                      <a:cubicBezTo>
                        <a:pt x="18" y="415"/>
                        <a:pt x="0" y="398"/>
                        <a:pt x="0" y="376"/>
                      </a:cubicBezTo>
                      <a:cubicBezTo>
                        <a:pt x="0" y="39"/>
                        <a:pt x="0" y="39"/>
                        <a:pt x="0" y="39"/>
                      </a:cubicBezTo>
                      <a:cubicBezTo>
                        <a:pt x="0" y="18"/>
                        <a:pt x="18" y="0"/>
                        <a:pt x="39" y="0"/>
                      </a:cubicBezTo>
                      <a:cubicBezTo>
                        <a:pt x="403" y="0"/>
                        <a:pt x="403" y="0"/>
                        <a:pt x="403" y="0"/>
                      </a:cubicBezTo>
                      <a:cubicBezTo>
                        <a:pt x="424" y="0"/>
                        <a:pt x="442" y="18"/>
                        <a:pt x="442" y="39"/>
                      </a:cubicBezTo>
                      <a:cubicBezTo>
                        <a:pt x="442" y="376"/>
                        <a:pt x="442" y="376"/>
                        <a:pt x="442" y="376"/>
                      </a:cubicBezTo>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a:bodyPr>
                <a:lstStyle/>
                <a:p>
                  <a:endParaRPr lang="en-US" sz="1350" dirty="0"/>
                </a:p>
              </p:txBody>
            </p:sp>
            <p:sp>
              <p:nvSpPr>
                <p:cNvPr id="410" name="Oval 428"/>
                <p:cNvSpPr>
                  <a:spLocks noChangeArrowheads="1"/>
                </p:cNvSpPr>
                <p:nvPr/>
              </p:nvSpPr>
              <p:spPr bwMode="auto">
                <a:xfrm>
                  <a:off x="2499422" y="5067133"/>
                  <a:ext cx="420243" cy="420740"/>
                </a:xfrm>
                <a:prstGeom prst="ellipse">
                  <a:avLst/>
                </a:prstGeom>
                <a:solidFill>
                  <a:schemeClr val="accent5">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fontScale="92500" lnSpcReduction="20000"/>
                </a:bodyPr>
                <a:lstStyle/>
                <a:p>
                  <a:endParaRPr lang="en-US" sz="1350" dirty="0"/>
                </a:p>
              </p:txBody>
            </p:sp>
            <p:sp>
              <p:nvSpPr>
                <p:cNvPr id="411" name="Oval 429"/>
                <p:cNvSpPr>
                  <a:spLocks noChangeArrowheads="1"/>
                </p:cNvSpPr>
                <p:nvPr/>
              </p:nvSpPr>
              <p:spPr bwMode="auto">
                <a:xfrm>
                  <a:off x="2558037" y="5126246"/>
                  <a:ext cx="303012" cy="302515"/>
                </a:xfrm>
                <a:prstGeom prst="ellipse">
                  <a:avLst/>
                </a:prstGeom>
                <a:solidFill>
                  <a:srgbClr val="E2E2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fontScale="55000" lnSpcReduction="20000"/>
                </a:bodyPr>
                <a:lstStyle/>
                <a:p>
                  <a:endParaRPr lang="en-US" sz="1350" dirty="0"/>
                </a:p>
              </p:txBody>
            </p:sp>
            <p:sp>
              <p:nvSpPr>
                <p:cNvPr id="412" name="Oval 430"/>
                <p:cNvSpPr>
                  <a:spLocks noChangeArrowheads="1"/>
                </p:cNvSpPr>
                <p:nvPr/>
              </p:nvSpPr>
              <p:spPr bwMode="auto">
                <a:xfrm>
                  <a:off x="2693151" y="5259869"/>
                  <a:ext cx="32785" cy="34275"/>
                </a:xfrm>
                <a:prstGeom prst="ellipse">
                  <a:avLst/>
                </a:prstGeom>
                <a:solidFill>
                  <a:srgbClr val="2236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US" sz="1350" dirty="0"/>
                </a:p>
              </p:txBody>
            </p:sp>
            <p:sp>
              <p:nvSpPr>
                <p:cNvPr id="413" name="Rectangle 431"/>
                <p:cNvSpPr>
                  <a:spLocks noChangeArrowheads="1"/>
                </p:cNvSpPr>
                <p:nvPr/>
              </p:nvSpPr>
              <p:spPr bwMode="auto">
                <a:xfrm>
                  <a:off x="2706066" y="5157540"/>
                  <a:ext cx="6954" cy="124682"/>
                </a:xfrm>
                <a:prstGeom prst="rect">
                  <a:avLst/>
                </a:prstGeom>
                <a:solidFill>
                  <a:schemeClr val="accent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US" sz="1350" dirty="0"/>
                </a:p>
              </p:txBody>
            </p:sp>
            <p:sp>
              <p:nvSpPr>
                <p:cNvPr id="414" name="Rectangle 432"/>
                <p:cNvSpPr>
                  <a:spLocks noChangeArrowheads="1"/>
                </p:cNvSpPr>
                <p:nvPr/>
              </p:nvSpPr>
              <p:spPr bwMode="auto">
                <a:xfrm>
                  <a:off x="2706066" y="5157540"/>
                  <a:ext cx="6954" cy="1246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US" sz="1350" dirty="0"/>
                </a:p>
              </p:txBody>
            </p:sp>
            <p:sp>
              <p:nvSpPr>
                <p:cNvPr id="415" name="Rectangle 433"/>
                <p:cNvSpPr>
                  <a:spLocks noChangeArrowheads="1"/>
                </p:cNvSpPr>
                <p:nvPr/>
              </p:nvSpPr>
              <p:spPr bwMode="auto">
                <a:xfrm>
                  <a:off x="2706066" y="5273777"/>
                  <a:ext cx="81962" cy="8445"/>
                </a:xfrm>
                <a:prstGeom prst="rect">
                  <a:avLst/>
                </a:prstGeom>
                <a:solidFill>
                  <a:srgbClr val="FFB94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US" sz="1350" dirty="0"/>
                </a:p>
              </p:txBody>
            </p:sp>
            <p:sp>
              <p:nvSpPr>
                <p:cNvPr id="416" name="Rectangle 434"/>
                <p:cNvSpPr>
                  <a:spLocks noChangeArrowheads="1"/>
                </p:cNvSpPr>
                <p:nvPr/>
              </p:nvSpPr>
              <p:spPr bwMode="auto">
                <a:xfrm>
                  <a:off x="2706066" y="5273777"/>
                  <a:ext cx="81962" cy="84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US" sz="1350" dirty="0"/>
                </a:p>
              </p:txBody>
            </p:sp>
            <p:sp>
              <p:nvSpPr>
                <p:cNvPr id="417" name="Rectangle 435"/>
                <p:cNvSpPr>
                  <a:spLocks noChangeArrowheads="1"/>
                </p:cNvSpPr>
                <p:nvPr/>
              </p:nvSpPr>
              <p:spPr bwMode="auto">
                <a:xfrm>
                  <a:off x="2563005" y="5277255"/>
                  <a:ext cx="14902" cy="4967"/>
                </a:xfrm>
                <a:prstGeom prst="rect">
                  <a:avLst/>
                </a:prstGeom>
                <a:solidFill>
                  <a:srgbClr val="22366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US" sz="1350" dirty="0"/>
                </a:p>
              </p:txBody>
            </p:sp>
            <p:sp>
              <p:nvSpPr>
                <p:cNvPr id="418" name="Rectangle 436"/>
                <p:cNvSpPr>
                  <a:spLocks noChangeArrowheads="1"/>
                </p:cNvSpPr>
                <p:nvPr/>
              </p:nvSpPr>
              <p:spPr bwMode="auto">
                <a:xfrm>
                  <a:off x="2707060" y="5129723"/>
                  <a:ext cx="4967" cy="14902"/>
                </a:xfrm>
                <a:prstGeom prst="rect">
                  <a:avLst/>
                </a:prstGeom>
                <a:solidFill>
                  <a:srgbClr val="22366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US" sz="1350" dirty="0"/>
                </a:p>
              </p:txBody>
            </p:sp>
            <p:sp>
              <p:nvSpPr>
                <p:cNvPr id="419" name="Rectangle 437"/>
                <p:cNvSpPr>
                  <a:spLocks noChangeArrowheads="1"/>
                </p:cNvSpPr>
                <p:nvPr/>
              </p:nvSpPr>
              <p:spPr bwMode="auto">
                <a:xfrm>
                  <a:off x="2707060" y="5129723"/>
                  <a:ext cx="4967" cy="149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US" sz="1350" dirty="0"/>
                </a:p>
              </p:txBody>
            </p:sp>
            <p:sp>
              <p:nvSpPr>
                <p:cNvPr id="420" name="Rectangle 438"/>
                <p:cNvSpPr>
                  <a:spLocks noChangeArrowheads="1"/>
                </p:cNvSpPr>
                <p:nvPr/>
              </p:nvSpPr>
              <p:spPr bwMode="auto">
                <a:xfrm>
                  <a:off x="2710537" y="5405414"/>
                  <a:ext cx="4967" cy="15399"/>
                </a:xfrm>
                <a:prstGeom prst="rect">
                  <a:avLst/>
                </a:prstGeom>
                <a:solidFill>
                  <a:srgbClr val="22366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US" sz="1350" dirty="0"/>
                </a:p>
              </p:txBody>
            </p:sp>
            <p:sp>
              <p:nvSpPr>
                <p:cNvPr id="421" name="Rectangle 439"/>
                <p:cNvSpPr>
                  <a:spLocks noChangeArrowheads="1"/>
                </p:cNvSpPr>
                <p:nvPr/>
              </p:nvSpPr>
              <p:spPr bwMode="auto">
                <a:xfrm>
                  <a:off x="2710537" y="5405414"/>
                  <a:ext cx="4967" cy="15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US" sz="1350" dirty="0"/>
                </a:p>
              </p:txBody>
            </p:sp>
            <p:sp>
              <p:nvSpPr>
                <p:cNvPr id="422" name="Rectangle 440"/>
                <p:cNvSpPr>
                  <a:spLocks noChangeArrowheads="1"/>
                </p:cNvSpPr>
                <p:nvPr/>
              </p:nvSpPr>
              <p:spPr bwMode="auto">
                <a:xfrm>
                  <a:off x="2839689" y="5276261"/>
                  <a:ext cx="15399" cy="4967"/>
                </a:xfrm>
                <a:prstGeom prst="rect">
                  <a:avLst/>
                </a:prstGeom>
                <a:solidFill>
                  <a:srgbClr val="22366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US" sz="1350" dirty="0"/>
                </a:p>
              </p:txBody>
            </p:sp>
            <p:sp>
              <p:nvSpPr>
                <p:cNvPr id="423" name="Rectangle 441"/>
                <p:cNvSpPr>
                  <a:spLocks noChangeArrowheads="1"/>
                </p:cNvSpPr>
                <p:nvPr/>
              </p:nvSpPr>
              <p:spPr bwMode="auto">
                <a:xfrm>
                  <a:off x="2839689" y="5276261"/>
                  <a:ext cx="15399" cy="49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US" sz="1350" dirty="0"/>
                </a:p>
              </p:txBody>
            </p:sp>
            <p:sp>
              <p:nvSpPr>
                <p:cNvPr id="427" name="Freeform 445"/>
                <p:cNvSpPr>
                  <a:spLocks noEditPoints="1"/>
                </p:cNvSpPr>
                <p:nvPr/>
              </p:nvSpPr>
              <p:spPr bwMode="auto">
                <a:xfrm>
                  <a:off x="2709543" y="5260862"/>
                  <a:ext cx="16393" cy="33282"/>
                </a:xfrm>
                <a:custGeom>
                  <a:avLst/>
                  <a:gdLst>
                    <a:gd name="T0" fmla="*/ 3 w 14"/>
                    <a:gd name="T1" fmla="*/ 18 h 28"/>
                    <a:gd name="T2" fmla="*/ 3 w 14"/>
                    <a:gd name="T3" fmla="*/ 18 h 28"/>
                    <a:gd name="T4" fmla="*/ 0 w 14"/>
                    <a:gd name="T5" fmla="*/ 18 h 28"/>
                    <a:gd name="T6" fmla="*/ 0 w 14"/>
                    <a:gd name="T7" fmla="*/ 28 h 28"/>
                    <a:gd name="T8" fmla="*/ 14 w 14"/>
                    <a:gd name="T9" fmla="*/ 18 h 28"/>
                    <a:gd name="T10" fmla="*/ 3 w 14"/>
                    <a:gd name="T11" fmla="*/ 18 h 28"/>
                    <a:gd name="T12" fmla="*/ 3 w 14"/>
                    <a:gd name="T13" fmla="*/ 0 h 28"/>
                    <a:gd name="T14" fmla="*/ 3 w 14"/>
                    <a:gd name="T15" fmla="*/ 11 h 28"/>
                    <a:gd name="T16" fmla="*/ 14 w 14"/>
                    <a:gd name="T17" fmla="*/ 11 h 28"/>
                    <a:gd name="T18" fmla="*/ 3 w 14"/>
                    <a:gd name="T19"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28">
                      <a:moveTo>
                        <a:pt x="3" y="18"/>
                      </a:moveTo>
                      <a:cubicBezTo>
                        <a:pt x="3" y="18"/>
                        <a:pt x="3" y="18"/>
                        <a:pt x="3" y="18"/>
                      </a:cubicBezTo>
                      <a:cubicBezTo>
                        <a:pt x="0" y="18"/>
                        <a:pt x="0" y="18"/>
                        <a:pt x="0" y="18"/>
                      </a:cubicBezTo>
                      <a:cubicBezTo>
                        <a:pt x="0" y="28"/>
                        <a:pt x="0" y="28"/>
                        <a:pt x="0" y="28"/>
                      </a:cubicBezTo>
                      <a:cubicBezTo>
                        <a:pt x="7" y="28"/>
                        <a:pt x="12" y="24"/>
                        <a:pt x="14" y="18"/>
                      </a:cubicBezTo>
                      <a:cubicBezTo>
                        <a:pt x="3" y="18"/>
                        <a:pt x="3" y="18"/>
                        <a:pt x="3" y="18"/>
                      </a:cubicBezTo>
                      <a:moveTo>
                        <a:pt x="3" y="0"/>
                      </a:moveTo>
                      <a:cubicBezTo>
                        <a:pt x="3" y="11"/>
                        <a:pt x="3" y="11"/>
                        <a:pt x="3" y="11"/>
                      </a:cubicBezTo>
                      <a:cubicBezTo>
                        <a:pt x="14" y="11"/>
                        <a:pt x="14" y="11"/>
                        <a:pt x="14" y="11"/>
                      </a:cubicBezTo>
                      <a:cubicBezTo>
                        <a:pt x="13" y="6"/>
                        <a:pt x="9" y="1"/>
                        <a:pt x="3" y="0"/>
                      </a:cubicBezTo>
                    </a:path>
                  </a:pathLst>
                </a:custGeom>
                <a:solidFill>
                  <a:srgbClr val="1F30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US" sz="1350" dirty="0"/>
                </a:p>
              </p:txBody>
            </p:sp>
            <p:sp>
              <p:nvSpPr>
                <p:cNvPr id="428" name="Freeform 446"/>
                <p:cNvSpPr>
                  <a:spLocks noEditPoints="1"/>
                </p:cNvSpPr>
                <p:nvPr/>
              </p:nvSpPr>
              <p:spPr bwMode="auto">
                <a:xfrm>
                  <a:off x="2709543" y="5157540"/>
                  <a:ext cx="3477" cy="124682"/>
                </a:xfrm>
                <a:custGeom>
                  <a:avLst/>
                  <a:gdLst>
                    <a:gd name="T0" fmla="*/ 0 w 7"/>
                    <a:gd name="T1" fmla="*/ 251 h 251"/>
                    <a:gd name="T2" fmla="*/ 0 w 7"/>
                    <a:gd name="T3" fmla="*/ 251 h 251"/>
                    <a:gd name="T4" fmla="*/ 7 w 7"/>
                    <a:gd name="T5" fmla="*/ 251 h 251"/>
                    <a:gd name="T6" fmla="*/ 7 w 7"/>
                    <a:gd name="T7" fmla="*/ 251 h 251"/>
                    <a:gd name="T8" fmla="*/ 0 w 7"/>
                    <a:gd name="T9" fmla="*/ 251 h 251"/>
                    <a:gd name="T10" fmla="*/ 7 w 7"/>
                    <a:gd name="T11" fmla="*/ 0 h 251"/>
                    <a:gd name="T12" fmla="*/ 0 w 7"/>
                    <a:gd name="T13" fmla="*/ 0 h 251"/>
                    <a:gd name="T14" fmla="*/ 0 w 7"/>
                    <a:gd name="T15" fmla="*/ 234 h 251"/>
                    <a:gd name="T16" fmla="*/ 7 w 7"/>
                    <a:gd name="T17" fmla="*/ 234 h 251"/>
                    <a:gd name="T18" fmla="*/ 7 w 7"/>
                    <a:gd name="T19" fmla="*/ 208 h 251"/>
                    <a:gd name="T20" fmla="*/ 7 w 7"/>
                    <a:gd name="T21" fmla="*/ 0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 h="251">
                      <a:moveTo>
                        <a:pt x="0" y="251"/>
                      </a:moveTo>
                      <a:lnTo>
                        <a:pt x="0" y="251"/>
                      </a:lnTo>
                      <a:lnTo>
                        <a:pt x="7" y="251"/>
                      </a:lnTo>
                      <a:lnTo>
                        <a:pt x="7" y="251"/>
                      </a:lnTo>
                      <a:lnTo>
                        <a:pt x="0" y="251"/>
                      </a:lnTo>
                      <a:close/>
                      <a:moveTo>
                        <a:pt x="7" y="0"/>
                      </a:moveTo>
                      <a:lnTo>
                        <a:pt x="0" y="0"/>
                      </a:lnTo>
                      <a:lnTo>
                        <a:pt x="0" y="234"/>
                      </a:lnTo>
                      <a:lnTo>
                        <a:pt x="7" y="234"/>
                      </a:lnTo>
                      <a:lnTo>
                        <a:pt x="7" y="208"/>
                      </a:lnTo>
                      <a:lnTo>
                        <a:pt x="7" y="0"/>
                      </a:lnTo>
                      <a:close/>
                    </a:path>
                  </a:pathLst>
                </a:custGeom>
                <a:solidFill>
                  <a:srgbClr val="E5A6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US" sz="1350" dirty="0"/>
                </a:p>
              </p:txBody>
            </p:sp>
            <p:sp>
              <p:nvSpPr>
                <p:cNvPr id="429" name="Freeform 447"/>
                <p:cNvSpPr>
                  <a:spLocks noEditPoints="1"/>
                </p:cNvSpPr>
                <p:nvPr/>
              </p:nvSpPr>
              <p:spPr bwMode="auto">
                <a:xfrm>
                  <a:off x="2709543" y="5157540"/>
                  <a:ext cx="3477" cy="124682"/>
                </a:xfrm>
                <a:custGeom>
                  <a:avLst/>
                  <a:gdLst>
                    <a:gd name="T0" fmla="*/ 0 w 7"/>
                    <a:gd name="T1" fmla="*/ 251 h 251"/>
                    <a:gd name="T2" fmla="*/ 0 w 7"/>
                    <a:gd name="T3" fmla="*/ 251 h 251"/>
                    <a:gd name="T4" fmla="*/ 7 w 7"/>
                    <a:gd name="T5" fmla="*/ 251 h 251"/>
                    <a:gd name="T6" fmla="*/ 7 w 7"/>
                    <a:gd name="T7" fmla="*/ 251 h 251"/>
                    <a:gd name="T8" fmla="*/ 0 w 7"/>
                    <a:gd name="T9" fmla="*/ 251 h 251"/>
                    <a:gd name="T10" fmla="*/ 7 w 7"/>
                    <a:gd name="T11" fmla="*/ 0 h 251"/>
                    <a:gd name="T12" fmla="*/ 0 w 7"/>
                    <a:gd name="T13" fmla="*/ 0 h 251"/>
                    <a:gd name="T14" fmla="*/ 0 w 7"/>
                    <a:gd name="T15" fmla="*/ 234 h 251"/>
                    <a:gd name="T16" fmla="*/ 7 w 7"/>
                    <a:gd name="T17" fmla="*/ 234 h 251"/>
                    <a:gd name="T18" fmla="*/ 7 w 7"/>
                    <a:gd name="T19" fmla="*/ 208 h 251"/>
                    <a:gd name="T20" fmla="*/ 7 w 7"/>
                    <a:gd name="T21" fmla="*/ 0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 h="251">
                      <a:moveTo>
                        <a:pt x="0" y="251"/>
                      </a:moveTo>
                      <a:lnTo>
                        <a:pt x="0" y="251"/>
                      </a:lnTo>
                      <a:lnTo>
                        <a:pt x="7" y="251"/>
                      </a:lnTo>
                      <a:lnTo>
                        <a:pt x="7" y="251"/>
                      </a:lnTo>
                      <a:lnTo>
                        <a:pt x="0" y="251"/>
                      </a:lnTo>
                      <a:moveTo>
                        <a:pt x="7" y="0"/>
                      </a:moveTo>
                      <a:lnTo>
                        <a:pt x="0" y="0"/>
                      </a:lnTo>
                      <a:lnTo>
                        <a:pt x="0" y="234"/>
                      </a:lnTo>
                      <a:lnTo>
                        <a:pt x="7" y="234"/>
                      </a:lnTo>
                      <a:lnTo>
                        <a:pt x="7" y="208"/>
                      </a:lnTo>
                      <a:lnTo>
                        <a:pt x="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US" sz="1350" dirty="0"/>
                </a:p>
              </p:txBody>
            </p:sp>
            <p:sp>
              <p:nvSpPr>
                <p:cNvPr id="430" name="Freeform 448"/>
                <p:cNvSpPr>
                  <a:spLocks/>
                </p:cNvSpPr>
                <p:nvPr/>
              </p:nvSpPr>
              <p:spPr bwMode="auto">
                <a:xfrm>
                  <a:off x="2709543" y="5273777"/>
                  <a:ext cx="78485" cy="8445"/>
                </a:xfrm>
                <a:custGeom>
                  <a:avLst/>
                  <a:gdLst>
                    <a:gd name="T0" fmla="*/ 0 w 158"/>
                    <a:gd name="T1" fmla="*/ 0 h 17"/>
                    <a:gd name="T2" fmla="*/ 0 w 158"/>
                    <a:gd name="T3" fmla="*/ 17 h 17"/>
                    <a:gd name="T4" fmla="*/ 7 w 158"/>
                    <a:gd name="T5" fmla="*/ 17 h 17"/>
                    <a:gd name="T6" fmla="*/ 33 w 158"/>
                    <a:gd name="T7" fmla="*/ 17 h 17"/>
                    <a:gd name="T8" fmla="*/ 158 w 158"/>
                    <a:gd name="T9" fmla="*/ 17 h 17"/>
                    <a:gd name="T10" fmla="*/ 158 w 158"/>
                    <a:gd name="T11" fmla="*/ 0 h 17"/>
                    <a:gd name="T12" fmla="*/ 33 w 158"/>
                    <a:gd name="T13" fmla="*/ 0 h 17"/>
                    <a:gd name="T14" fmla="*/ 7 w 158"/>
                    <a:gd name="T15" fmla="*/ 0 h 17"/>
                    <a:gd name="T16" fmla="*/ 0 w 158"/>
                    <a:gd name="T17"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8" h="17">
                      <a:moveTo>
                        <a:pt x="0" y="0"/>
                      </a:moveTo>
                      <a:lnTo>
                        <a:pt x="0" y="17"/>
                      </a:lnTo>
                      <a:lnTo>
                        <a:pt x="7" y="17"/>
                      </a:lnTo>
                      <a:lnTo>
                        <a:pt x="33" y="17"/>
                      </a:lnTo>
                      <a:lnTo>
                        <a:pt x="158" y="17"/>
                      </a:lnTo>
                      <a:lnTo>
                        <a:pt x="158" y="0"/>
                      </a:lnTo>
                      <a:lnTo>
                        <a:pt x="33" y="0"/>
                      </a:lnTo>
                      <a:lnTo>
                        <a:pt x="7" y="0"/>
                      </a:lnTo>
                      <a:lnTo>
                        <a:pt x="0" y="0"/>
                      </a:ln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US" sz="1350" dirty="0"/>
                </a:p>
              </p:txBody>
            </p:sp>
            <p:sp>
              <p:nvSpPr>
                <p:cNvPr id="431" name="Freeform 449"/>
                <p:cNvSpPr>
                  <a:spLocks/>
                </p:cNvSpPr>
                <p:nvPr/>
              </p:nvSpPr>
              <p:spPr bwMode="auto">
                <a:xfrm>
                  <a:off x="2709543" y="5273777"/>
                  <a:ext cx="78485" cy="8445"/>
                </a:xfrm>
                <a:custGeom>
                  <a:avLst/>
                  <a:gdLst>
                    <a:gd name="T0" fmla="*/ 0 w 158"/>
                    <a:gd name="T1" fmla="*/ 0 h 17"/>
                    <a:gd name="T2" fmla="*/ 0 w 158"/>
                    <a:gd name="T3" fmla="*/ 17 h 17"/>
                    <a:gd name="T4" fmla="*/ 7 w 158"/>
                    <a:gd name="T5" fmla="*/ 17 h 17"/>
                    <a:gd name="T6" fmla="*/ 33 w 158"/>
                    <a:gd name="T7" fmla="*/ 17 h 17"/>
                    <a:gd name="T8" fmla="*/ 158 w 158"/>
                    <a:gd name="T9" fmla="*/ 17 h 17"/>
                    <a:gd name="T10" fmla="*/ 158 w 158"/>
                    <a:gd name="T11" fmla="*/ 0 h 17"/>
                    <a:gd name="T12" fmla="*/ 33 w 158"/>
                    <a:gd name="T13" fmla="*/ 0 h 17"/>
                    <a:gd name="T14" fmla="*/ 7 w 158"/>
                    <a:gd name="T15" fmla="*/ 0 h 17"/>
                    <a:gd name="T16" fmla="*/ 0 w 158"/>
                    <a:gd name="T17"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8" h="17">
                      <a:moveTo>
                        <a:pt x="0" y="0"/>
                      </a:moveTo>
                      <a:lnTo>
                        <a:pt x="0" y="17"/>
                      </a:lnTo>
                      <a:lnTo>
                        <a:pt x="7" y="17"/>
                      </a:lnTo>
                      <a:lnTo>
                        <a:pt x="33" y="17"/>
                      </a:lnTo>
                      <a:lnTo>
                        <a:pt x="158" y="17"/>
                      </a:lnTo>
                      <a:lnTo>
                        <a:pt x="158" y="0"/>
                      </a:lnTo>
                      <a:lnTo>
                        <a:pt x="33" y="0"/>
                      </a:lnTo>
                      <a:lnTo>
                        <a:pt x="7"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US" sz="1350" dirty="0"/>
                </a:p>
              </p:txBody>
            </p:sp>
            <p:sp>
              <p:nvSpPr>
                <p:cNvPr id="432" name="Rectangle 450"/>
                <p:cNvSpPr>
                  <a:spLocks noChangeArrowheads="1"/>
                </p:cNvSpPr>
                <p:nvPr/>
              </p:nvSpPr>
              <p:spPr bwMode="auto">
                <a:xfrm>
                  <a:off x="2709543" y="5129723"/>
                  <a:ext cx="2484" cy="14902"/>
                </a:xfrm>
                <a:prstGeom prst="rect">
                  <a:avLst/>
                </a:prstGeom>
                <a:solidFill>
                  <a:srgbClr val="1F305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US" sz="1350" dirty="0"/>
                </a:p>
              </p:txBody>
            </p:sp>
            <p:sp>
              <p:nvSpPr>
                <p:cNvPr id="433" name="Rectangle 451"/>
                <p:cNvSpPr>
                  <a:spLocks noChangeArrowheads="1"/>
                </p:cNvSpPr>
                <p:nvPr/>
              </p:nvSpPr>
              <p:spPr bwMode="auto">
                <a:xfrm>
                  <a:off x="2709543" y="5129723"/>
                  <a:ext cx="2484" cy="149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US" sz="1350" dirty="0"/>
                </a:p>
              </p:txBody>
            </p:sp>
            <p:sp>
              <p:nvSpPr>
                <p:cNvPr id="434" name="Rectangle 452"/>
                <p:cNvSpPr>
                  <a:spLocks noChangeArrowheads="1"/>
                </p:cNvSpPr>
                <p:nvPr/>
              </p:nvSpPr>
              <p:spPr bwMode="auto">
                <a:xfrm>
                  <a:off x="2710537" y="5405414"/>
                  <a:ext cx="4967" cy="15399"/>
                </a:xfrm>
                <a:prstGeom prst="rect">
                  <a:avLst/>
                </a:prstGeom>
                <a:solidFill>
                  <a:srgbClr val="1F305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US" sz="1350" dirty="0"/>
                </a:p>
              </p:txBody>
            </p:sp>
            <p:sp>
              <p:nvSpPr>
                <p:cNvPr id="435" name="Rectangle 453"/>
                <p:cNvSpPr>
                  <a:spLocks noChangeArrowheads="1"/>
                </p:cNvSpPr>
                <p:nvPr/>
              </p:nvSpPr>
              <p:spPr bwMode="auto">
                <a:xfrm>
                  <a:off x="2710537" y="5405414"/>
                  <a:ext cx="4967" cy="15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US" sz="1350" dirty="0"/>
                </a:p>
              </p:txBody>
            </p:sp>
            <p:sp>
              <p:nvSpPr>
                <p:cNvPr id="436" name="Rectangle 454"/>
                <p:cNvSpPr>
                  <a:spLocks noChangeArrowheads="1"/>
                </p:cNvSpPr>
                <p:nvPr/>
              </p:nvSpPr>
              <p:spPr bwMode="auto">
                <a:xfrm>
                  <a:off x="2839689" y="5276261"/>
                  <a:ext cx="15399" cy="4967"/>
                </a:xfrm>
                <a:prstGeom prst="rect">
                  <a:avLst/>
                </a:prstGeom>
                <a:solidFill>
                  <a:srgbClr val="1F305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US" sz="1350" dirty="0"/>
                </a:p>
              </p:txBody>
            </p:sp>
            <p:sp>
              <p:nvSpPr>
                <p:cNvPr id="437" name="Rectangle 455"/>
                <p:cNvSpPr>
                  <a:spLocks noChangeArrowheads="1"/>
                </p:cNvSpPr>
                <p:nvPr/>
              </p:nvSpPr>
              <p:spPr bwMode="auto">
                <a:xfrm>
                  <a:off x="2839689" y="5276261"/>
                  <a:ext cx="15399" cy="49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US" sz="1350" dirty="0"/>
                </a:p>
              </p:txBody>
            </p:sp>
          </p:grpSp>
        </p:grpSp>
        <p:sp>
          <p:nvSpPr>
            <p:cNvPr id="336" name="Rectangle 335"/>
            <p:cNvSpPr/>
            <p:nvPr/>
          </p:nvSpPr>
          <p:spPr>
            <a:xfrm>
              <a:off x="761163" y="5045903"/>
              <a:ext cx="1508510" cy="1183447"/>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en-US" sz="1350" dirty="0"/>
            </a:p>
          </p:txBody>
        </p:sp>
      </p:grpSp>
      <p:grpSp>
        <p:nvGrpSpPr>
          <p:cNvPr id="17" name="Group 16"/>
          <p:cNvGrpSpPr/>
          <p:nvPr/>
        </p:nvGrpSpPr>
        <p:grpSpPr>
          <a:xfrm>
            <a:off x="4270201" y="3408661"/>
            <a:ext cx="1591718" cy="3346980"/>
            <a:chOff x="5224907" y="3037617"/>
            <a:chExt cx="2122290" cy="4462640"/>
          </a:xfrm>
        </p:grpSpPr>
        <p:grpSp>
          <p:nvGrpSpPr>
            <p:cNvPr id="298" name="Group 297"/>
            <p:cNvGrpSpPr/>
            <p:nvPr/>
          </p:nvGrpSpPr>
          <p:grpSpPr>
            <a:xfrm>
              <a:off x="5224907" y="3037617"/>
              <a:ext cx="2122290" cy="2586038"/>
              <a:chOff x="-14965363" y="2959100"/>
              <a:chExt cx="7323138" cy="8923338"/>
            </a:xfrm>
            <a:effectLst>
              <a:outerShdw blurRad="76200" dir="18900000" sy="23000" kx="-1200000" algn="bl" rotWithShape="0">
                <a:prstClr val="black">
                  <a:alpha val="20000"/>
                </a:prstClr>
              </a:outerShdw>
            </a:effectLst>
          </p:grpSpPr>
          <p:sp>
            <p:nvSpPr>
              <p:cNvPr id="265" name="Freeform 118"/>
              <p:cNvSpPr>
                <a:spLocks/>
              </p:cNvSpPr>
              <p:nvPr/>
            </p:nvSpPr>
            <p:spPr bwMode="auto">
              <a:xfrm>
                <a:off x="-9847263" y="3597275"/>
                <a:ext cx="719137" cy="717550"/>
              </a:xfrm>
              <a:custGeom>
                <a:avLst/>
                <a:gdLst>
                  <a:gd name="T0" fmla="*/ 453 w 453"/>
                  <a:gd name="T1" fmla="*/ 47 h 452"/>
                  <a:gd name="T2" fmla="*/ 47 w 453"/>
                  <a:gd name="T3" fmla="*/ 452 h 452"/>
                  <a:gd name="T4" fmla="*/ 0 w 453"/>
                  <a:gd name="T5" fmla="*/ 404 h 452"/>
                  <a:gd name="T6" fmla="*/ 406 w 453"/>
                  <a:gd name="T7" fmla="*/ 0 h 452"/>
                  <a:gd name="T8" fmla="*/ 453 w 453"/>
                  <a:gd name="T9" fmla="*/ 47 h 452"/>
                </a:gdLst>
                <a:ahLst/>
                <a:cxnLst>
                  <a:cxn ang="0">
                    <a:pos x="T0" y="T1"/>
                  </a:cxn>
                  <a:cxn ang="0">
                    <a:pos x="T2" y="T3"/>
                  </a:cxn>
                  <a:cxn ang="0">
                    <a:pos x="T4" y="T5"/>
                  </a:cxn>
                  <a:cxn ang="0">
                    <a:pos x="T6" y="T7"/>
                  </a:cxn>
                  <a:cxn ang="0">
                    <a:pos x="T8" y="T9"/>
                  </a:cxn>
                </a:cxnLst>
                <a:rect l="0" t="0" r="r" b="b"/>
                <a:pathLst>
                  <a:path w="453" h="452">
                    <a:moveTo>
                      <a:pt x="453" y="47"/>
                    </a:moveTo>
                    <a:lnTo>
                      <a:pt x="47" y="452"/>
                    </a:lnTo>
                    <a:lnTo>
                      <a:pt x="0" y="404"/>
                    </a:lnTo>
                    <a:lnTo>
                      <a:pt x="406" y="0"/>
                    </a:lnTo>
                    <a:lnTo>
                      <a:pt x="453" y="47"/>
                    </a:lnTo>
                    <a:close/>
                  </a:path>
                </a:pathLst>
              </a:custGeom>
              <a:solidFill>
                <a:srgbClr val="3838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fontScale="47500" lnSpcReduction="20000"/>
              </a:bodyPr>
              <a:lstStyle/>
              <a:p>
                <a:endParaRPr lang="en-US" sz="1350" dirty="0"/>
              </a:p>
            </p:txBody>
          </p:sp>
          <p:sp>
            <p:nvSpPr>
              <p:cNvPr id="266" name="Freeform 119"/>
              <p:cNvSpPr>
                <a:spLocks/>
              </p:cNvSpPr>
              <p:nvPr/>
            </p:nvSpPr>
            <p:spPr bwMode="auto">
              <a:xfrm>
                <a:off x="-9847263" y="3597275"/>
                <a:ext cx="719137" cy="717550"/>
              </a:xfrm>
              <a:custGeom>
                <a:avLst/>
                <a:gdLst>
                  <a:gd name="T0" fmla="*/ 453 w 453"/>
                  <a:gd name="T1" fmla="*/ 47 h 452"/>
                  <a:gd name="T2" fmla="*/ 47 w 453"/>
                  <a:gd name="T3" fmla="*/ 452 h 452"/>
                  <a:gd name="T4" fmla="*/ 0 w 453"/>
                  <a:gd name="T5" fmla="*/ 404 h 452"/>
                  <a:gd name="T6" fmla="*/ 406 w 453"/>
                  <a:gd name="T7" fmla="*/ 0 h 452"/>
                  <a:gd name="T8" fmla="*/ 453 w 453"/>
                  <a:gd name="T9" fmla="*/ 47 h 452"/>
                </a:gdLst>
                <a:ahLst/>
                <a:cxnLst>
                  <a:cxn ang="0">
                    <a:pos x="T0" y="T1"/>
                  </a:cxn>
                  <a:cxn ang="0">
                    <a:pos x="T2" y="T3"/>
                  </a:cxn>
                  <a:cxn ang="0">
                    <a:pos x="T4" y="T5"/>
                  </a:cxn>
                  <a:cxn ang="0">
                    <a:pos x="T6" y="T7"/>
                  </a:cxn>
                  <a:cxn ang="0">
                    <a:pos x="T8" y="T9"/>
                  </a:cxn>
                </a:cxnLst>
                <a:rect l="0" t="0" r="r" b="b"/>
                <a:pathLst>
                  <a:path w="453" h="452">
                    <a:moveTo>
                      <a:pt x="453" y="47"/>
                    </a:moveTo>
                    <a:lnTo>
                      <a:pt x="47" y="452"/>
                    </a:lnTo>
                    <a:lnTo>
                      <a:pt x="0" y="404"/>
                    </a:lnTo>
                    <a:lnTo>
                      <a:pt x="406" y="0"/>
                    </a:lnTo>
                    <a:lnTo>
                      <a:pt x="453" y="4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fontScale="47500" lnSpcReduction="20000"/>
              </a:bodyPr>
              <a:lstStyle/>
              <a:p>
                <a:endParaRPr lang="en-US" sz="1350" dirty="0"/>
              </a:p>
            </p:txBody>
          </p:sp>
          <p:sp>
            <p:nvSpPr>
              <p:cNvPr id="268" name="Freeform 121"/>
              <p:cNvSpPr>
                <a:spLocks/>
              </p:cNvSpPr>
              <p:nvPr/>
            </p:nvSpPr>
            <p:spPr bwMode="auto">
              <a:xfrm>
                <a:off x="-14185900" y="3371850"/>
                <a:ext cx="6543675" cy="6884988"/>
              </a:xfrm>
              <a:custGeom>
                <a:avLst/>
                <a:gdLst>
                  <a:gd name="T0" fmla="*/ 1254 w 1744"/>
                  <a:gd name="T1" fmla="*/ 48 h 1835"/>
                  <a:gd name="T2" fmla="*/ 1338 w 1744"/>
                  <a:gd name="T3" fmla="*/ 1345 h 1835"/>
                  <a:gd name="T4" fmla="*/ 42 w 1744"/>
                  <a:gd name="T5" fmla="*/ 1429 h 1835"/>
                  <a:gd name="T6" fmla="*/ 42 w 1744"/>
                  <a:gd name="T7" fmla="*/ 1429 h 1835"/>
                  <a:gd name="T8" fmla="*/ 0 w 1744"/>
                  <a:gd name="T9" fmla="*/ 1477 h 1835"/>
                  <a:gd name="T10" fmla="*/ 1386 w 1744"/>
                  <a:gd name="T11" fmla="*/ 1387 h 1835"/>
                  <a:gd name="T12" fmla="*/ 1297 w 1744"/>
                  <a:gd name="T13" fmla="*/ 0 h 1835"/>
                  <a:gd name="T14" fmla="*/ 1254 w 1744"/>
                  <a:gd name="T15" fmla="*/ 48 h 183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44" h="1835">
                    <a:moveTo>
                      <a:pt x="1254" y="48"/>
                    </a:moveTo>
                    <a:cubicBezTo>
                      <a:pt x="1635" y="383"/>
                      <a:pt x="1673" y="964"/>
                      <a:pt x="1338" y="1345"/>
                    </a:cubicBezTo>
                    <a:cubicBezTo>
                      <a:pt x="1004" y="1725"/>
                      <a:pt x="422" y="1763"/>
                      <a:pt x="42" y="1429"/>
                    </a:cubicBezTo>
                    <a:cubicBezTo>
                      <a:pt x="42" y="1429"/>
                      <a:pt x="42" y="1429"/>
                      <a:pt x="42" y="1429"/>
                    </a:cubicBezTo>
                    <a:cubicBezTo>
                      <a:pt x="0" y="1477"/>
                      <a:pt x="0" y="1477"/>
                      <a:pt x="0" y="1477"/>
                    </a:cubicBezTo>
                    <a:cubicBezTo>
                      <a:pt x="407" y="1835"/>
                      <a:pt x="1029" y="1794"/>
                      <a:pt x="1386" y="1387"/>
                    </a:cubicBezTo>
                    <a:cubicBezTo>
                      <a:pt x="1744" y="980"/>
                      <a:pt x="1704" y="358"/>
                      <a:pt x="1297" y="0"/>
                    </a:cubicBezTo>
                    <a:cubicBezTo>
                      <a:pt x="1254" y="48"/>
                      <a:pt x="1254" y="48"/>
                      <a:pt x="1254" y="48"/>
                    </a:cubicBezTo>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a:bodyPr>
              <a:lstStyle/>
              <a:p>
                <a:endParaRPr lang="en-US" sz="1350" dirty="0"/>
              </a:p>
            </p:txBody>
          </p:sp>
          <p:sp>
            <p:nvSpPr>
              <p:cNvPr id="269" name="Freeform 122"/>
              <p:cNvSpPr>
                <a:spLocks/>
              </p:cNvSpPr>
              <p:nvPr/>
            </p:nvSpPr>
            <p:spPr bwMode="auto">
              <a:xfrm>
                <a:off x="-12257088" y="9829800"/>
                <a:ext cx="1358900" cy="1177925"/>
              </a:xfrm>
              <a:custGeom>
                <a:avLst/>
                <a:gdLst>
                  <a:gd name="T0" fmla="*/ 428 w 856"/>
                  <a:gd name="T1" fmla="*/ 0 h 742"/>
                  <a:gd name="T2" fmla="*/ 856 w 856"/>
                  <a:gd name="T3" fmla="*/ 742 h 742"/>
                  <a:gd name="T4" fmla="*/ 0 w 856"/>
                  <a:gd name="T5" fmla="*/ 742 h 742"/>
                  <a:gd name="T6" fmla="*/ 428 w 856"/>
                  <a:gd name="T7" fmla="*/ 0 h 742"/>
                </a:gdLst>
                <a:ahLst/>
                <a:cxnLst>
                  <a:cxn ang="0">
                    <a:pos x="T0" y="T1"/>
                  </a:cxn>
                  <a:cxn ang="0">
                    <a:pos x="T2" y="T3"/>
                  </a:cxn>
                  <a:cxn ang="0">
                    <a:pos x="T4" y="T5"/>
                  </a:cxn>
                  <a:cxn ang="0">
                    <a:pos x="T6" y="T7"/>
                  </a:cxn>
                </a:cxnLst>
                <a:rect l="0" t="0" r="r" b="b"/>
                <a:pathLst>
                  <a:path w="856" h="742">
                    <a:moveTo>
                      <a:pt x="428" y="0"/>
                    </a:moveTo>
                    <a:lnTo>
                      <a:pt x="856" y="742"/>
                    </a:lnTo>
                    <a:lnTo>
                      <a:pt x="0" y="742"/>
                    </a:lnTo>
                    <a:lnTo>
                      <a:pt x="428" y="0"/>
                    </a:ln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lnSpcReduction="10000"/>
              </a:bodyPr>
              <a:lstStyle/>
              <a:p>
                <a:endParaRPr lang="en-US" sz="1350" dirty="0"/>
              </a:p>
            </p:txBody>
          </p:sp>
          <p:sp>
            <p:nvSpPr>
              <p:cNvPr id="270" name="Rectangle 123"/>
              <p:cNvSpPr>
                <a:spLocks noChangeArrowheads="1"/>
              </p:cNvSpPr>
              <p:nvPr/>
            </p:nvSpPr>
            <p:spPr bwMode="auto">
              <a:xfrm>
                <a:off x="-13495338" y="11007725"/>
                <a:ext cx="3835400" cy="420688"/>
              </a:xfrm>
              <a:prstGeom prst="rect">
                <a:avLst/>
              </a:prstGeom>
              <a:solidFill>
                <a:schemeClr val="accent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US" sz="1350" dirty="0"/>
              </a:p>
            </p:txBody>
          </p:sp>
          <p:sp>
            <p:nvSpPr>
              <p:cNvPr id="271" name="Rectangle 124"/>
              <p:cNvSpPr>
                <a:spLocks noChangeArrowheads="1"/>
              </p:cNvSpPr>
              <p:nvPr/>
            </p:nvSpPr>
            <p:spPr bwMode="auto">
              <a:xfrm>
                <a:off x="-13803313" y="11395075"/>
                <a:ext cx="4451350" cy="487363"/>
              </a:xfrm>
              <a:prstGeom prst="rect">
                <a:avLst/>
              </a:prstGeom>
              <a:solidFill>
                <a:schemeClr val="accent6">
                  <a:lumMod val="7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US" sz="1350" dirty="0"/>
              </a:p>
            </p:txBody>
          </p:sp>
          <p:sp>
            <p:nvSpPr>
              <p:cNvPr id="272" name="Oval 125"/>
              <p:cNvSpPr>
                <a:spLocks noChangeArrowheads="1"/>
              </p:cNvSpPr>
              <p:nvPr/>
            </p:nvSpPr>
            <p:spPr bwMode="auto">
              <a:xfrm>
                <a:off x="-14965363" y="2959100"/>
                <a:ext cx="6351587" cy="6356350"/>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a:bodyPr>
              <a:lstStyle/>
              <a:p>
                <a:endParaRPr lang="en-US" sz="1350" dirty="0"/>
              </a:p>
            </p:txBody>
          </p:sp>
          <p:sp>
            <p:nvSpPr>
              <p:cNvPr id="273" name="Freeform 126"/>
              <p:cNvSpPr>
                <a:spLocks/>
              </p:cNvSpPr>
              <p:nvPr/>
            </p:nvSpPr>
            <p:spPr bwMode="auto">
              <a:xfrm>
                <a:off x="-14351000" y="3346450"/>
                <a:ext cx="4432300" cy="5949950"/>
              </a:xfrm>
              <a:custGeom>
                <a:avLst/>
                <a:gdLst>
                  <a:gd name="T0" fmla="*/ 1053 w 1181"/>
                  <a:gd name="T1" fmla="*/ 1152 h 1586"/>
                  <a:gd name="T2" fmla="*/ 1017 w 1181"/>
                  <a:gd name="T3" fmla="*/ 1093 h 1586"/>
                  <a:gd name="T4" fmla="*/ 877 w 1181"/>
                  <a:gd name="T5" fmla="*/ 1014 h 1586"/>
                  <a:gd name="T6" fmla="*/ 806 w 1181"/>
                  <a:gd name="T7" fmla="*/ 1004 h 1586"/>
                  <a:gd name="T8" fmla="*/ 769 w 1181"/>
                  <a:gd name="T9" fmla="*/ 985 h 1586"/>
                  <a:gd name="T10" fmla="*/ 690 w 1181"/>
                  <a:gd name="T11" fmla="*/ 1047 h 1586"/>
                  <a:gd name="T12" fmla="*/ 605 w 1181"/>
                  <a:gd name="T13" fmla="*/ 993 h 1586"/>
                  <a:gd name="T14" fmla="*/ 542 w 1181"/>
                  <a:gd name="T15" fmla="*/ 942 h 1586"/>
                  <a:gd name="T16" fmla="*/ 525 w 1181"/>
                  <a:gd name="T17" fmla="*/ 890 h 1586"/>
                  <a:gd name="T18" fmla="*/ 505 w 1181"/>
                  <a:gd name="T19" fmla="*/ 744 h 1586"/>
                  <a:gd name="T20" fmla="*/ 614 w 1181"/>
                  <a:gd name="T21" fmla="*/ 742 h 1586"/>
                  <a:gd name="T22" fmla="*/ 654 w 1181"/>
                  <a:gd name="T23" fmla="*/ 723 h 1586"/>
                  <a:gd name="T24" fmla="*/ 757 w 1181"/>
                  <a:gd name="T25" fmla="*/ 598 h 1586"/>
                  <a:gd name="T26" fmla="*/ 834 w 1181"/>
                  <a:gd name="T27" fmla="*/ 513 h 1586"/>
                  <a:gd name="T28" fmla="*/ 930 w 1181"/>
                  <a:gd name="T29" fmla="*/ 497 h 1586"/>
                  <a:gd name="T30" fmla="*/ 834 w 1181"/>
                  <a:gd name="T31" fmla="*/ 454 h 1586"/>
                  <a:gd name="T32" fmla="*/ 999 w 1181"/>
                  <a:gd name="T33" fmla="*/ 404 h 1586"/>
                  <a:gd name="T34" fmla="*/ 932 w 1181"/>
                  <a:gd name="T35" fmla="*/ 249 h 1586"/>
                  <a:gd name="T36" fmla="*/ 872 w 1181"/>
                  <a:gd name="T37" fmla="*/ 225 h 1586"/>
                  <a:gd name="T38" fmla="*/ 805 w 1181"/>
                  <a:gd name="T39" fmla="*/ 243 h 1586"/>
                  <a:gd name="T40" fmla="*/ 754 w 1181"/>
                  <a:gd name="T41" fmla="*/ 329 h 1586"/>
                  <a:gd name="T42" fmla="*/ 672 w 1181"/>
                  <a:gd name="T43" fmla="*/ 298 h 1586"/>
                  <a:gd name="T44" fmla="*/ 721 w 1181"/>
                  <a:gd name="T45" fmla="*/ 150 h 1586"/>
                  <a:gd name="T46" fmla="*/ 793 w 1181"/>
                  <a:gd name="T47" fmla="*/ 119 h 1586"/>
                  <a:gd name="T48" fmla="*/ 781 w 1181"/>
                  <a:gd name="T49" fmla="*/ 87 h 1586"/>
                  <a:gd name="T50" fmla="*/ 747 w 1181"/>
                  <a:gd name="T51" fmla="*/ 80 h 1586"/>
                  <a:gd name="T52" fmla="*/ 707 w 1181"/>
                  <a:gd name="T53" fmla="*/ 36 h 1586"/>
                  <a:gd name="T54" fmla="*/ 677 w 1181"/>
                  <a:gd name="T55" fmla="*/ 82 h 1586"/>
                  <a:gd name="T56" fmla="*/ 583 w 1181"/>
                  <a:gd name="T57" fmla="*/ 63 h 1586"/>
                  <a:gd name="T58" fmla="*/ 513 w 1181"/>
                  <a:gd name="T59" fmla="*/ 70 h 1586"/>
                  <a:gd name="T60" fmla="*/ 495 w 1181"/>
                  <a:gd name="T61" fmla="*/ 43 h 1586"/>
                  <a:gd name="T62" fmla="*/ 463 w 1181"/>
                  <a:gd name="T63" fmla="*/ 28 h 1586"/>
                  <a:gd name="T64" fmla="*/ 446 w 1181"/>
                  <a:gd name="T65" fmla="*/ 16 h 1586"/>
                  <a:gd name="T66" fmla="*/ 361 w 1181"/>
                  <a:gd name="T67" fmla="*/ 45 h 1586"/>
                  <a:gd name="T68" fmla="*/ 106 w 1181"/>
                  <a:gd name="T69" fmla="*/ 124 h 1586"/>
                  <a:gd name="T70" fmla="*/ 65 w 1181"/>
                  <a:gd name="T71" fmla="*/ 240 h 1586"/>
                  <a:gd name="T72" fmla="*/ 84 w 1181"/>
                  <a:gd name="T73" fmla="*/ 243 h 1586"/>
                  <a:gd name="T74" fmla="*/ 131 w 1181"/>
                  <a:gd name="T75" fmla="*/ 194 h 1586"/>
                  <a:gd name="T76" fmla="*/ 167 w 1181"/>
                  <a:gd name="T77" fmla="*/ 207 h 1586"/>
                  <a:gd name="T78" fmla="*/ 212 w 1181"/>
                  <a:gd name="T79" fmla="*/ 264 h 1586"/>
                  <a:gd name="T80" fmla="*/ 210 w 1181"/>
                  <a:gd name="T81" fmla="*/ 312 h 1586"/>
                  <a:gd name="T82" fmla="*/ 232 w 1181"/>
                  <a:gd name="T83" fmla="*/ 419 h 1586"/>
                  <a:gd name="T84" fmla="*/ 175 w 1181"/>
                  <a:gd name="T85" fmla="*/ 540 h 1586"/>
                  <a:gd name="T86" fmla="*/ 224 w 1181"/>
                  <a:gd name="T87" fmla="*/ 716 h 1586"/>
                  <a:gd name="T88" fmla="*/ 260 w 1181"/>
                  <a:gd name="T89" fmla="*/ 795 h 1586"/>
                  <a:gd name="T90" fmla="*/ 286 w 1181"/>
                  <a:gd name="T91" fmla="*/ 836 h 1586"/>
                  <a:gd name="T92" fmla="*/ 275 w 1181"/>
                  <a:gd name="T93" fmla="*/ 809 h 1586"/>
                  <a:gd name="T94" fmla="*/ 257 w 1181"/>
                  <a:gd name="T95" fmla="*/ 752 h 1586"/>
                  <a:gd name="T96" fmla="*/ 301 w 1181"/>
                  <a:gd name="T97" fmla="*/ 789 h 1586"/>
                  <a:gd name="T98" fmla="*/ 343 w 1181"/>
                  <a:gd name="T99" fmla="*/ 888 h 1586"/>
                  <a:gd name="T100" fmla="*/ 457 w 1181"/>
                  <a:gd name="T101" fmla="*/ 939 h 1586"/>
                  <a:gd name="T102" fmla="*/ 548 w 1181"/>
                  <a:gd name="T103" fmla="*/ 980 h 1586"/>
                  <a:gd name="T104" fmla="*/ 601 w 1181"/>
                  <a:gd name="T105" fmla="*/ 1031 h 1586"/>
                  <a:gd name="T106" fmla="*/ 661 w 1181"/>
                  <a:gd name="T107" fmla="*/ 1032 h 1586"/>
                  <a:gd name="T108" fmla="*/ 648 w 1181"/>
                  <a:gd name="T109" fmla="*/ 1147 h 1586"/>
                  <a:gd name="T110" fmla="*/ 635 w 1181"/>
                  <a:gd name="T111" fmla="*/ 1222 h 1586"/>
                  <a:gd name="T112" fmla="*/ 771 w 1181"/>
                  <a:gd name="T113" fmla="*/ 1346 h 1586"/>
                  <a:gd name="T114" fmla="*/ 767 w 1181"/>
                  <a:gd name="T115" fmla="*/ 1505 h 1586"/>
                  <a:gd name="T116" fmla="*/ 760 w 1181"/>
                  <a:gd name="T117" fmla="*/ 1571 h 1586"/>
                  <a:gd name="T118" fmla="*/ 831 w 1181"/>
                  <a:gd name="T119" fmla="*/ 1571 h 1586"/>
                  <a:gd name="T120" fmla="*/ 913 w 1181"/>
                  <a:gd name="T121" fmla="*/ 1490 h 1586"/>
                  <a:gd name="T122" fmla="*/ 1134 w 1181"/>
                  <a:gd name="T123" fmla="*/ 1253 h 15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81" h="1586">
                    <a:moveTo>
                      <a:pt x="1170" y="1173"/>
                    </a:moveTo>
                    <a:cubicBezTo>
                      <a:pt x="1165" y="1173"/>
                      <a:pt x="1158" y="1163"/>
                      <a:pt x="1151" y="1157"/>
                    </a:cubicBezTo>
                    <a:cubicBezTo>
                      <a:pt x="1144" y="1150"/>
                      <a:pt x="1107" y="1158"/>
                      <a:pt x="1098" y="1158"/>
                    </a:cubicBezTo>
                    <a:cubicBezTo>
                      <a:pt x="1089" y="1158"/>
                      <a:pt x="1085" y="1154"/>
                      <a:pt x="1076" y="1149"/>
                    </a:cubicBezTo>
                    <a:cubicBezTo>
                      <a:pt x="1068" y="1144"/>
                      <a:pt x="1059" y="1150"/>
                      <a:pt x="1053" y="1152"/>
                    </a:cubicBezTo>
                    <a:cubicBezTo>
                      <a:pt x="1046" y="1153"/>
                      <a:pt x="1044" y="1148"/>
                      <a:pt x="1047" y="1140"/>
                    </a:cubicBezTo>
                    <a:cubicBezTo>
                      <a:pt x="1051" y="1133"/>
                      <a:pt x="1034" y="1135"/>
                      <a:pt x="1021" y="1138"/>
                    </a:cubicBezTo>
                    <a:cubicBezTo>
                      <a:pt x="1009" y="1140"/>
                      <a:pt x="1014" y="1147"/>
                      <a:pt x="1003" y="1143"/>
                    </a:cubicBezTo>
                    <a:cubicBezTo>
                      <a:pt x="993" y="1139"/>
                      <a:pt x="1015" y="1128"/>
                      <a:pt x="1023" y="1119"/>
                    </a:cubicBezTo>
                    <a:cubicBezTo>
                      <a:pt x="1030" y="1110"/>
                      <a:pt x="1021" y="1095"/>
                      <a:pt x="1017" y="1093"/>
                    </a:cubicBezTo>
                    <a:cubicBezTo>
                      <a:pt x="1013" y="1092"/>
                      <a:pt x="1005" y="1079"/>
                      <a:pt x="992" y="1069"/>
                    </a:cubicBezTo>
                    <a:cubicBezTo>
                      <a:pt x="979" y="1059"/>
                      <a:pt x="969" y="1067"/>
                      <a:pt x="954" y="1067"/>
                    </a:cubicBezTo>
                    <a:cubicBezTo>
                      <a:pt x="939" y="1067"/>
                      <a:pt x="935" y="1060"/>
                      <a:pt x="928" y="1054"/>
                    </a:cubicBezTo>
                    <a:cubicBezTo>
                      <a:pt x="921" y="1049"/>
                      <a:pt x="923" y="1038"/>
                      <a:pt x="894" y="1023"/>
                    </a:cubicBezTo>
                    <a:cubicBezTo>
                      <a:pt x="875" y="1013"/>
                      <a:pt x="874" y="1014"/>
                      <a:pt x="877" y="1014"/>
                    </a:cubicBezTo>
                    <a:cubicBezTo>
                      <a:pt x="878" y="1014"/>
                      <a:pt x="879" y="1015"/>
                      <a:pt x="880" y="1014"/>
                    </a:cubicBezTo>
                    <a:cubicBezTo>
                      <a:pt x="882" y="1011"/>
                      <a:pt x="884" y="1011"/>
                      <a:pt x="874" y="1007"/>
                    </a:cubicBezTo>
                    <a:cubicBezTo>
                      <a:pt x="864" y="1002"/>
                      <a:pt x="856" y="1012"/>
                      <a:pt x="846" y="1016"/>
                    </a:cubicBezTo>
                    <a:cubicBezTo>
                      <a:pt x="836" y="1020"/>
                      <a:pt x="824" y="1019"/>
                      <a:pt x="820" y="1018"/>
                    </a:cubicBezTo>
                    <a:cubicBezTo>
                      <a:pt x="816" y="1017"/>
                      <a:pt x="811" y="1006"/>
                      <a:pt x="806" y="1004"/>
                    </a:cubicBezTo>
                    <a:cubicBezTo>
                      <a:pt x="801" y="1002"/>
                      <a:pt x="796" y="997"/>
                      <a:pt x="793" y="992"/>
                    </a:cubicBezTo>
                    <a:cubicBezTo>
                      <a:pt x="790" y="987"/>
                      <a:pt x="780" y="990"/>
                      <a:pt x="780" y="999"/>
                    </a:cubicBezTo>
                    <a:cubicBezTo>
                      <a:pt x="780" y="1008"/>
                      <a:pt x="775" y="1013"/>
                      <a:pt x="765" y="1017"/>
                    </a:cubicBezTo>
                    <a:cubicBezTo>
                      <a:pt x="755" y="1021"/>
                      <a:pt x="759" y="1006"/>
                      <a:pt x="759" y="1002"/>
                    </a:cubicBezTo>
                    <a:cubicBezTo>
                      <a:pt x="759" y="997"/>
                      <a:pt x="768" y="992"/>
                      <a:pt x="769" y="985"/>
                    </a:cubicBezTo>
                    <a:cubicBezTo>
                      <a:pt x="770" y="978"/>
                      <a:pt x="760" y="992"/>
                      <a:pt x="751" y="1002"/>
                    </a:cubicBezTo>
                    <a:cubicBezTo>
                      <a:pt x="745" y="1008"/>
                      <a:pt x="740" y="1007"/>
                      <a:pt x="733" y="1006"/>
                    </a:cubicBezTo>
                    <a:cubicBezTo>
                      <a:pt x="729" y="1005"/>
                      <a:pt x="724" y="1004"/>
                      <a:pt x="717" y="1005"/>
                    </a:cubicBezTo>
                    <a:cubicBezTo>
                      <a:pt x="699" y="1006"/>
                      <a:pt x="708" y="1025"/>
                      <a:pt x="708" y="1035"/>
                    </a:cubicBezTo>
                    <a:cubicBezTo>
                      <a:pt x="708" y="1046"/>
                      <a:pt x="693" y="1049"/>
                      <a:pt x="690" y="1047"/>
                    </a:cubicBezTo>
                    <a:cubicBezTo>
                      <a:pt x="688" y="1044"/>
                      <a:pt x="688" y="1038"/>
                      <a:pt x="682" y="1038"/>
                    </a:cubicBezTo>
                    <a:cubicBezTo>
                      <a:pt x="677" y="1038"/>
                      <a:pt x="676" y="1030"/>
                      <a:pt x="674" y="1027"/>
                    </a:cubicBezTo>
                    <a:cubicBezTo>
                      <a:pt x="673" y="1023"/>
                      <a:pt x="655" y="1020"/>
                      <a:pt x="648" y="1033"/>
                    </a:cubicBezTo>
                    <a:cubicBezTo>
                      <a:pt x="641" y="1046"/>
                      <a:pt x="634" y="1036"/>
                      <a:pt x="626" y="1033"/>
                    </a:cubicBezTo>
                    <a:cubicBezTo>
                      <a:pt x="618" y="1031"/>
                      <a:pt x="601" y="998"/>
                      <a:pt x="605" y="993"/>
                    </a:cubicBezTo>
                    <a:cubicBezTo>
                      <a:pt x="609" y="987"/>
                      <a:pt x="609" y="985"/>
                      <a:pt x="605" y="981"/>
                    </a:cubicBezTo>
                    <a:cubicBezTo>
                      <a:pt x="601" y="977"/>
                      <a:pt x="603" y="974"/>
                      <a:pt x="606" y="968"/>
                    </a:cubicBezTo>
                    <a:cubicBezTo>
                      <a:pt x="609" y="962"/>
                      <a:pt x="618" y="956"/>
                      <a:pt x="600" y="945"/>
                    </a:cubicBezTo>
                    <a:cubicBezTo>
                      <a:pt x="589" y="938"/>
                      <a:pt x="574" y="939"/>
                      <a:pt x="561" y="941"/>
                    </a:cubicBezTo>
                    <a:cubicBezTo>
                      <a:pt x="554" y="942"/>
                      <a:pt x="547" y="943"/>
                      <a:pt x="542" y="942"/>
                    </a:cubicBezTo>
                    <a:cubicBezTo>
                      <a:pt x="528" y="941"/>
                      <a:pt x="539" y="930"/>
                      <a:pt x="542" y="927"/>
                    </a:cubicBezTo>
                    <a:cubicBezTo>
                      <a:pt x="545" y="925"/>
                      <a:pt x="551" y="915"/>
                      <a:pt x="554" y="906"/>
                    </a:cubicBezTo>
                    <a:cubicBezTo>
                      <a:pt x="557" y="897"/>
                      <a:pt x="551" y="897"/>
                      <a:pt x="556" y="885"/>
                    </a:cubicBezTo>
                    <a:cubicBezTo>
                      <a:pt x="561" y="874"/>
                      <a:pt x="560" y="866"/>
                      <a:pt x="548" y="865"/>
                    </a:cubicBezTo>
                    <a:cubicBezTo>
                      <a:pt x="537" y="865"/>
                      <a:pt x="526" y="873"/>
                      <a:pt x="525" y="890"/>
                    </a:cubicBezTo>
                    <a:cubicBezTo>
                      <a:pt x="525" y="906"/>
                      <a:pt x="508" y="905"/>
                      <a:pt x="471" y="902"/>
                    </a:cubicBezTo>
                    <a:cubicBezTo>
                      <a:pt x="433" y="900"/>
                      <a:pt x="436" y="870"/>
                      <a:pt x="432" y="845"/>
                    </a:cubicBezTo>
                    <a:cubicBezTo>
                      <a:pt x="428" y="821"/>
                      <a:pt x="440" y="800"/>
                      <a:pt x="441" y="788"/>
                    </a:cubicBezTo>
                    <a:cubicBezTo>
                      <a:pt x="441" y="776"/>
                      <a:pt x="456" y="763"/>
                      <a:pt x="471" y="752"/>
                    </a:cubicBezTo>
                    <a:cubicBezTo>
                      <a:pt x="485" y="741"/>
                      <a:pt x="505" y="744"/>
                      <a:pt x="505" y="744"/>
                    </a:cubicBezTo>
                    <a:cubicBezTo>
                      <a:pt x="505" y="744"/>
                      <a:pt x="533" y="750"/>
                      <a:pt x="541" y="749"/>
                    </a:cubicBezTo>
                    <a:cubicBezTo>
                      <a:pt x="550" y="748"/>
                      <a:pt x="543" y="742"/>
                      <a:pt x="543" y="733"/>
                    </a:cubicBezTo>
                    <a:cubicBezTo>
                      <a:pt x="544" y="725"/>
                      <a:pt x="585" y="731"/>
                      <a:pt x="593" y="731"/>
                    </a:cubicBezTo>
                    <a:cubicBezTo>
                      <a:pt x="600" y="731"/>
                      <a:pt x="598" y="736"/>
                      <a:pt x="606" y="744"/>
                    </a:cubicBezTo>
                    <a:cubicBezTo>
                      <a:pt x="611" y="748"/>
                      <a:pt x="612" y="745"/>
                      <a:pt x="614" y="742"/>
                    </a:cubicBezTo>
                    <a:cubicBezTo>
                      <a:pt x="615" y="739"/>
                      <a:pt x="617" y="737"/>
                      <a:pt x="620" y="738"/>
                    </a:cubicBezTo>
                    <a:cubicBezTo>
                      <a:pt x="628" y="739"/>
                      <a:pt x="622" y="744"/>
                      <a:pt x="633" y="763"/>
                    </a:cubicBezTo>
                    <a:cubicBezTo>
                      <a:pt x="645" y="781"/>
                      <a:pt x="643" y="788"/>
                      <a:pt x="646" y="803"/>
                    </a:cubicBezTo>
                    <a:cubicBezTo>
                      <a:pt x="650" y="819"/>
                      <a:pt x="658" y="811"/>
                      <a:pt x="662" y="798"/>
                    </a:cubicBezTo>
                    <a:cubicBezTo>
                      <a:pt x="667" y="785"/>
                      <a:pt x="657" y="744"/>
                      <a:pt x="654" y="723"/>
                    </a:cubicBezTo>
                    <a:cubicBezTo>
                      <a:pt x="651" y="701"/>
                      <a:pt x="670" y="709"/>
                      <a:pt x="689" y="689"/>
                    </a:cubicBezTo>
                    <a:cubicBezTo>
                      <a:pt x="707" y="669"/>
                      <a:pt x="727" y="668"/>
                      <a:pt x="735" y="653"/>
                    </a:cubicBezTo>
                    <a:cubicBezTo>
                      <a:pt x="744" y="639"/>
                      <a:pt x="735" y="616"/>
                      <a:pt x="740" y="628"/>
                    </a:cubicBezTo>
                    <a:cubicBezTo>
                      <a:pt x="745" y="641"/>
                      <a:pt x="745" y="623"/>
                      <a:pt x="746" y="610"/>
                    </a:cubicBezTo>
                    <a:cubicBezTo>
                      <a:pt x="747" y="596"/>
                      <a:pt x="754" y="591"/>
                      <a:pt x="757" y="598"/>
                    </a:cubicBezTo>
                    <a:cubicBezTo>
                      <a:pt x="761" y="606"/>
                      <a:pt x="765" y="601"/>
                      <a:pt x="768" y="587"/>
                    </a:cubicBezTo>
                    <a:cubicBezTo>
                      <a:pt x="771" y="574"/>
                      <a:pt x="783" y="560"/>
                      <a:pt x="789" y="553"/>
                    </a:cubicBezTo>
                    <a:cubicBezTo>
                      <a:pt x="795" y="546"/>
                      <a:pt x="806" y="552"/>
                      <a:pt x="822" y="553"/>
                    </a:cubicBezTo>
                    <a:cubicBezTo>
                      <a:pt x="837" y="553"/>
                      <a:pt x="822" y="550"/>
                      <a:pt x="818" y="534"/>
                    </a:cubicBezTo>
                    <a:cubicBezTo>
                      <a:pt x="813" y="519"/>
                      <a:pt x="828" y="513"/>
                      <a:pt x="834" y="513"/>
                    </a:cubicBezTo>
                    <a:cubicBezTo>
                      <a:pt x="840" y="513"/>
                      <a:pt x="866" y="499"/>
                      <a:pt x="872" y="496"/>
                    </a:cubicBezTo>
                    <a:cubicBezTo>
                      <a:pt x="877" y="492"/>
                      <a:pt x="885" y="493"/>
                      <a:pt x="895" y="500"/>
                    </a:cubicBezTo>
                    <a:cubicBezTo>
                      <a:pt x="905" y="508"/>
                      <a:pt x="886" y="502"/>
                      <a:pt x="879" y="513"/>
                    </a:cubicBezTo>
                    <a:cubicBezTo>
                      <a:pt x="873" y="524"/>
                      <a:pt x="888" y="525"/>
                      <a:pt x="895" y="515"/>
                    </a:cubicBezTo>
                    <a:cubicBezTo>
                      <a:pt x="902" y="505"/>
                      <a:pt x="917" y="510"/>
                      <a:pt x="930" y="497"/>
                    </a:cubicBezTo>
                    <a:cubicBezTo>
                      <a:pt x="943" y="484"/>
                      <a:pt x="915" y="489"/>
                      <a:pt x="909" y="487"/>
                    </a:cubicBezTo>
                    <a:cubicBezTo>
                      <a:pt x="903" y="485"/>
                      <a:pt x="899" y="470"/>
                      <a:pt x="900" y="466"/>
                    </a:cubicBezTo>
                    <a:cubicBezTo>
                      <a:pt x="900" y="461"/>
                      <a:pt x="896" y="448"/>
                      <a:pt x="890" y="443"/>
                    </a:cubicBezTo>
                    <a:cubicBezTo>
                      <a:pt x="883" y="438"/>
                      <a:pt x="867" y="444"/>
                      <a:pt x="852" y="450"/>
                    </a:cubicBezTo>
                    <a:cubicBezTo>
                      <a:pt x="838" y="455"/>
                      <a:pt x="833" y="461"/>
                      <a:pt x="834" y="454"/>
                    </a:cubicBezTo>
                    <a:cubicBezTo>
                      <a:pt x="836" y="447"/>
                      <a:pt x="860" y="431"/>
                      <a:pt x="866" y="430"/>
                    </a:cubicBezTo>
                    <a:cubicBezTo>
                      <a:pt x="872" y="429"/>
                      <a:pt x="891" y="421"/>
                      <a:pt x="899" y="412"/>
                    </a:cubicBezTo>
                    <a:cubicBezTo>
                      <a:pt x="908" y="402"/>
                      <a:pt x="932" y="413"/>
                      <a:pt x="944" y="414"/>
                    </a:cubicBezTo>
                    <a:cubicBezTo>
                      <a:pt x="955" y="415"/>
                      <a:pt x="971" y="422"/>
                      <a:pt x="977" y="414"/>
                    </a:cubicBezTo>
                    <a:cubicBezTo>
                      <a:pt x="983" y="406"/>
                      <a:pt x="988" y="406"/>
                      <a:pt x="999" y="404"/>
                    </a:cubicBezTo>
                    <a:cubicBezTo>
                      <a:pt x="1011" y="402"/>
                      <a:pt x="1013" y="385"/>
                      <a:pt x="1005" y="378"/>
                    </a:cubicBezTo>
                    <a:cubicBezTo>
                      <a:pt x="997" y="370"/>
                      <a:pt x="985" y="343"/>
                      <a:pt x="969" y="334"/>
                    </a:cubicBezTo>
                    <a:cubicBezTo>
                      <a:pt x="952" y="326"/>
                      <a:pt x="959" y="321"/>
                      <a:pt x="964" y="314"/>
                    </a:cubicBezTo>
                    <a:cubicBezTo>
                      <a:pt x="969" y="307"/>
                      <a:pt x="947" y="290"/>
                      <a:pt x="940" y="272"/>
                    </a:cubicBezTo>
                    <a:cubicBezTo>
                      <a:pt x="933" y="254"/>
                      <a:pt x="941" y="250"/>
                      <a:pt x="932" y="249"/>
                    </a:cubicBezTo>
                    <a:cubicBezTo>
                      <a:pt x="924" y="248"/>
                      <a:pt x="929" y="262"/>
                      <a:pt x="925" y="274"/>
                    </a:cubicBezTo>
                    <a:cubicBezTo>
                      <a:pt x="921" y="286"/>
                      <a:pt x="903" y="280"/>
                      <a:pt x="900" y="279"/>
                    </a:cubicBezTo>
                    <a:cubicBezTo>
                      <a:pt x="897" y="278"/>
                      <a:pt x="887" y="266"/>
                      <a:pt x="888" y="255"/>
                    </a:cubicBezTo>
                    <a:cubicBezTo>
                      <a:pt x="889" y="243"/>
                      <a:pt x="892" y="233"/>
                      <a:pt x="888" y="230"/>
                    </a:cubicBezTo>
                    <a:cubicBezTo>
                      <a:pt x="884" y="226"/>
                      <a:pt x="877" y="229"/>
                      <a:pt x="872" y="225"/>
                    </a:cubicBezTo>
                    <a:cubicBezTo>
                      <a:pt x="868" y="220"/>
                      <a:pt x="862" y="207"/>
                      <a:pt x="856" y="202"/>
                    </a:cubicBezTo>
                    <a:cubicBezTo>
                      <a:pt x="852" y="198"/>
                      <a:pt x="845" y="198"/>
                      <a:pt x="838" y="198"/>
                    </a:cubicBezTo>
                    <a:cubicBezTo>
                      <a:pt x="833" y="198"/>
                      <a:pt x="829" y="198"/>
                      <a:pt x="825" y="197"/>
                    </a:cubicBezTo>
                    <a:cubicBezTo>
                      <a:pt x="815" y="195"/>
                      <a:pt x="806" y="199"/>
                      <a:pt x="808" y="205"/>
                    </a:cubicBezTo>
                    <a:cubicBezTo>
                      <a:pt x="810" y="212"/>
                      <a:pt x="809" y="220"/>
                      <a:pt x="805" y="243"/>
                    </a:cubicBezTo>
                    <a:cubicBezTo>
                      <a:pt x="803" y="258"/>
                      <a:pt x="799" y="258"/>
                      <a:pt x="795" y="258"/>
                    </a:cubicBezTo>
                    <a:cubicBezTo>
                      <a:pt x="793" y="258"/>
                      <a:pt x="791" y="258"/>
                      <a:pt x="789" y="260"/>
                    </a:cubicBezTo>
                    <a:cubicBezTo>
                      <a:pt x="783" y="265"/>
                      <a:pt x="792" y="267"/>
                      <a:pt x="797" y="283"/>
                    </a:cubicBezTo>
                    <a:cubicBezTo>
                      <a:pt x="802" y="300"/>
                      <a:pt x="791" y="312"/>
                      <a:pt x="786" y="317"/>
                    </a:cubicBezTo>
                    <a:cubicBezTo>
                      <a:pt x="781" y="322"/>
                      <a:pt x="765" y="325"/>
                      <a:pt x="754" y="329"/>
                    </a:cubicBezTo>
                    <a:cubicBezTo>
                      <a:pt x="743" y="332"/>
                      <a:pt x="755" y="346"/>
                      <a:pt x="756" y="357"/>
                    </a:cubicBezTo>
                    <a:cubicBezTo>
                      <a:pt x="757" y="369"/>
                      <a:pt x="747" y="385"/>
                      <a:pt x="741" y="387"/>
                    </a:cubicBezTo>
                    <a:cubicBezTo>
                      <a:pt x="735" y="389"/>
                      <a:pt x="717" y="366"/>
                      <a:pt x="715" y="352"/>
                    </a:cubicBezTo>
                    <a:cubicBezTo>
                      <a:pt x="714" y="339"/>
                      <a:pt x="727" y="324"/>
                      <a:pt x="721" y="319"/>
                    </a:cubicBezTo>
                    <a:cubicBezTo>
                      <a:pt x="715" y="315"/>
                      <a:pt x="693" y="315"/>
                      <a:pt x="672" y="298"/>
                    </a:cubicBezTo>
                    <a:cubicBezTo>
                      <a:pt x="652" y="281"/>
                      <a:pt x="627" y="272"/>
                      <a:pt x="618" y="251"/>
                    </a:cubicBezTo>
                    <a:cubicBezTo>
                      <a:pt x="610" y="230"/>
                      <a:pt x="627" y="212"/>
                      <a:pt x="634" y="197"/>
                    </a:cubicBezTo>
                    <a:cubicBezTo>
                      <a:pt x="641" y="182"/>
                      <a:pt x="655" y="184"/>
                      <a:pt x="678" y="175"/>
                    </a:cubicBezTo>
                    <a:cubicBezTo>
                      <a:pt x="701" y="167"/>
                      <a:pt x="687" y="159"/>
                      <a:pt x="692" y="159"/>
                    </a:cubicBezTo>
                    <a:cubicBezTo>
                      <a:pt x="698" y="159"/>
                      <a:pt x="717" y="156"/>
                      <a:pt x="721" y="150"/>
                    </a:cubicBezTo>
                    <a:cubicBezTo>
                      <a:pt x="725" y="145"/>
                      <a:pt x="735" y="139"/>
                      <a:pt x="745" y="134"/>
                    </a:cubicBezTo>
                    <a:cubicBezTo>
                      <a:pt x="754" y="129"/>
                      <a:pt x="756" y="119"/>
                      <a:pt x="760" y="113"/>
                    </a:cubicBezTo>
                    <a:cubicBezTo>
                      <a:pt x="762" y="110"/>
                      <a:pt x="766" y="113"/>
                      <a:pt x="771" y="116"/>
                    </a:cubicBezTo>
                    <a:cubicBezTo>
                      <a:pt x="775" y="118"/>
                      <a:pt x="780" y="120"/>
                      <a:pt x="785" y="120"/>
                    </a:cubicBezTo>
                    <a:cubicBezTo>
                      <a:pt x="788" y="119"/>
                      <a:pt x="791" y="119"/>
                      <a:pt x="793" y="119"/>
                    </a:cubicBezTo>
                    <a:cubicBezTo>
                      <a:pt x="797" y="119"/>
                      <a:pt x="800" y="120"/>
                      <a:pt x="811" y="115"/>
                    </a:cubicBezTo>
                    <a:cubicBezTo>
                      <a:pt x="827" y="108"/>
                      <a:pt x="813" y="103"/>
                      <a:pt x="812" y="95"/>
                    </a:cubicBezTo>
                    <a:cubicBezTo>
                      <a:pt x="810" y="88"/>
                      <a:pt x="822" y="90"/>
                      <a:pt x="818" y="81"/>
                    </a:cubicBezTo>
                    <a:cubicBezTo>
                      <a:pt x="814" y="73"/>
                      <a:pt x="799" y="64"/>
                      <a:pt x="788" y="65"/>
                    </a:cubicBezTo>
                    <a:cubicBezTo>
                      <a:pt x="778" y="67"/>
                      <a:pt x="792" y="77"/>
                      <a:pt x="781" y="87"/>
                    </a:cubicBezTo>
                    <a:cubicBezTo>
                      <a:pt x="770" y="97"/>
                      <a:pt x="772" y="103"/>
                      <a:pt x="769" y="105"/>
                    </a:cubicBezTo>
                    <a:cubicBezTo>
                      <a:pt x="765" y="106"/>
                      <a:pt x="750" y="101"/>
                      <a:pt x="750" y="96"/>
                    </a:cubicBezTo>
                    <a:cubicBezTo>
                      <a:pt x="750" y="91"/>
                      <a:pt x="757" y="87"/>
                      <a:pt x="760" y="85"/>
                    </a:cubicBezTo>
                    <a:cubicBezTo>
                      <a:pt x="762" y="83"/>
                      <a:pt x="757" y="72"/>
                      <a:pt x="756" y="68"/>
                    </a:cubicBezTo>
                    <a:cubicBezTo>
                      <a:pt x="755" y="65"/>
                      <a:pt x="748" y="73"/>
                      <a:pt x="747" y="80"/>
                    </a:cubicBezTo>
                    <a:cubicBezTo>
                      <a:pt x="745" y="87"/>
                      <a:pt x="737" y="88"/>
                      <a:pt x="740" y="81"/>
                    </a:cubicBezTo>
                    <a:cubicBezTo>
                      <a:pt x="742" y="75"/>
                      <a:pt x="734" y="67"/>
                      <a:pt x="728" y="59"/>
                    </a:cubicBezTo>
                    <a:cubicBezTo>
                      <a:pt x="722" y="51"/>
                      <a:pt x="734" y="52"/>
                      <a:pt x="740" y="42"/>
                    </a:cubicBezTo>
                    <a:cubicBezTo>
                      <a:pt x="747" y="32"/>
                      <a:pt x="745" y="28"/>
                      <a:pt x="736" y="23"/>
                    </a:cubicBezTo>
                    <a:cubicBezTo>
                      <a:pt x="727" y="18"/>
                      <a:pt x="717" y="25"/>
                      <a:pt x="707" y="36"/>
                    </a:cubicBezTo>
                    <a:cubicBezTo>
                      <a:pt x="697" y="47"/>
                      <a:pt x="701" y="46"/>
                      <a:pt x="705" y="60"/>
                    </a:cubicBezTo>
                    <a:cubicBezTo>
                      <a:pt x="706" y="67"/>
                      <a:pt x="706" y="67"/>
                      <a:pt x="706" y="66"/>
                    </a:cubicBezTo>
                    <a:cubicBezTo>
                      <a:pt x="706" y="66"/>
                      <a:pt x="706" y="66"/>
                      <a:pt x="707" y="73"/>
                    </a:cubicBezTo>
                    <a:cubicBezTo>
                      <a:pt x="709" y="85"/>
                      <a:pt x="690" y="84"/>
                      <a:pt x="690" y="84"/>
                    </a:cubicBezTo>
                    <a:cubicBezTo>
                      <a:pt x="690" y="84"/>
                      <a:pt x="681" y="83"/>
                      <a:pt x="677" y="82"/>
                    </a:cubicBezTo>
                    <a:cubicBezTo>
                      <a:pt x="674" y="80"/>
                      <a:pt x="677" y="75"/>
                      <a:pt x="670" y="73"/>
                    </a:cubicBezTo>
                    <a:cubicBezTo>
                      <a:pt x="662" y="70"/>
                      <a:pt x="658" y="83"/>
                      <a:pt x="658" y="83"/>
                    </a:cubicBezTo>
                    <a:cubicBezTo>
                      <a:pt x="658" y="83"/>
                      <a:pt x="637" y="82"/>
                      <a:pt x="628" y="82"/>
                    </a:cubicBezTo>
                    <a:cubicBezTo>
                      <a:pt x="620" y="82"/>
                      <a:pt x="608" y="78"/>
                      <a:pt x="605" y="74"/>
                    </a:cubicBezTo>
                    <a:cubicBezTo>
                      <a:pt x="603" y="70"/>
                      <a:pt x="593" y="63"/>
                      <a:pt x="583" y="63"/>
                    </a:cubicBezTo>
                    <a:cubicBezTo>
                      <a:pt x="574" y="63"/>
                      <a:pt x="570" y="71"/>
                      <a:pt x="570" y="80"/>
                    </a:cubicBezTo>
                    <a:cubicBezTo>
                      <a:pt x="570" y="90"/>
                      <a:pt x="555" y="90"/>
                      <a:pt x="555" y="86"/>
                    </a:cubicBezTo>
                    <a:cubicBezTo>
                      <a:pt x="556" y="82"/>
                      <a:pt x="553" y="67"/>
                      <a:pt x="553" y="67"/>
                    </a:cubicBezTo>
                    <a:cubicBezTo>
                      <a:pt x="545" y="72"/>
                      <a:pt x="545" y="72"/>
                      <a:pt x="545" y="72"/>
                    </a:cubicBezTo>
                    <a:cubicBezTo>
                      <a:pt x="545" y="72"/>
                      <a:pt x="521" y="70"/>
                      <a:pt x="513" y="70"/>
                    </a:cubicBezTo>
                    <a:cubicBezTo>
                      <a:pt x="506" y="69"/>
                      <a:pt x="508" y="59"/>
                      <a:pt x="508" y="59"/>
                    </a:cubicBezTo>
                    <a:cubicBezTo>
                      <a:pt x="524" y="58"/>
                      <a:pt x="524" y="58"/>
                      <a:pt x="524" y="58"/>
                    </a:cubicBezTo>
                    <a:cubicBezTo>
                      <a:pt x="526" y="54"/>
                      <a:pt x="526" y="54"/>
                      <a:pt x="526" y="54"/>
                    </a:cubicBezTo>
                    <a:cubicBezTo>
                      <a:pt x="526" y="54"/>
                      <a:pt x="522" y="50"/>
                      <a:pt x="518" y="48"/>
                    </a:cubicBezTo>
                    <a:cubicBezTo>
                      <a:pt x="513" y="47"/>
                      <a:pt x="495" y="43"/>
                      <a:pt x="495" y="43"/>
                    </a:cubicBezTo>
                    <a:cubicBezTo>
                      <a:pt x="489" y="35"/>
                      <a:pt x="489" y="35"/>
                      <a:pt x="489" y="35"/>
                    </a:cubicBezTo>
                    <a:cubicBezTo>
                      <a:pt x="489" y="35"/>
                      <a:pt x="481" y="35"/>
                      <a:pt x="477" y="35"/>
                    </a:cubicBezTo>
                    <a:cubicBezTo>
                      <a:pt x="473" y="35"/>
                      <a:pt x="468" y="43"/>
                      <a:pt x="465" y="43"/>
                    </a:cubicBezTo>
                    <a:cubicBezTo>
                      <a:pt x="462" y="43"/>
                      <a:pt x="462" y="35"/>
                      <a:pt x="462" y="35"/>
                    </a:cubicBezTo>
                    <a:cubicBezTo>
                      <a:pt x="463" y="28"/>
                      <a:pt x="463" y="28"/>
                      <a:pt x="463" y="28"/>
                    </a:cubicBezTo>
                    <a:cubicBezTo>
                      <a:pt x="463" y="28"/>
                      <a:pt x="463" y="28"/>
                      <a:pt x="456" y="32"/>
                    </a:cubicBezTo>
                    <a:cubicBezTo>
                      <a:pt x="449" y="35"/>
                      <a:pt x="446" y="33"/>
                      <a:pt x="446" y="33"/>
                    </a:cubicBezTo>
                    <a:cubicBezTo>
                      <a:pt x="449" y="25"/>
                      <a:pt x="449" y="25"/>
                      <a:pt x="449" y="25"/>
                    </a:cubicBezTo>
                    <a:cubicBezTo>
                      <a:pt x="450" y="18"/>
                      <a:pt x="450" y="18"/>
                      <a:pt x="450" y="18"/>
                    </a:cubicBezTo>
                    <a:cubicBezTo>
                      <a:pt x="450" y="18"/>
                      <a:pt x="446" y="13"/>
                      <a:pt x="446" y="16"/>
                    </a:cubicBezTo>
                    <a:cubicBezTo>
                      <a:pt x="446" y="20"/>
                      <a:pt x="438" y="28"/>
                      <a:pt x="432" y="27"/>
                    </a:cubicBezTo>
                    <a:cubicBezTo>
                      <a:pt x="429" y="27"/>
                      <a:pt x="427" y="28"/>
                      <a:pt x="424" y="29"/>
                    </a:cubicBezTo>
                    <a:cubicBezTo>
                      <a:pt x="421" y="30"/>
                      <a:pt x="417" y="32"/>
                      <a:pt x="412" y="30"/>
                    </a:cubicBezTo>
                    <a:cubicBezTo>
                      <a:pt x="403" y="28"/>
                      <a:pt x="385" y="35"/>
                      <a:pt x="375" y="43"/>
                    </a:cubicBezTo>
                    <a:cubicBezTo>
                      <a:pt x="365" y="52"/>
                      <a:pt x="359" y="55"/>
                      <a:pt x="361" y="45"/>
                    </a:cubicBezTo>
                    <a:cubicBezTo>
                      <a:pt x="363" y="35"/>
                      <a:pt x="333" y="36"/>
                      <a:pt x="328" y="34"/>
                    </a:cubicBezTo>
                    <a:cubicBezTo>
                      <a:pt x="323" y="32"/>
                      <a:pt x="310" y="30"/>
                      <a:pt x="298" y="29"/>
                    </a:cubicBezTo>
                    <a:cubicBezTo>
                      <a:pt x="286" y="28"/>
                      <a:pt x="283" y="18"/>
                      <a:pt x="283" y="18"/>
                    </a:cubicBezTo>
                    <a:cubicBezTo>
                      <a:pt x="278" y="0"/>
                      <a:pt x="278" y="0"/>
                      <a:pt x="278" y="0"/>
                    </a:cubicBezTo>
                    <a:cubicBezTo>
                      <a:pt x="216" y="34"/>
                      <a:pt x="158" y="76"/>
                      <a:pt x="106" y="124"/>
                    </a:cubicBezTo>
                    <a:cubicBezTo>
                      <a:pt x="113" y="136"/>
                      <a:pt x="120" y="148"/>
                      <a:pt x="122" y="150"/>
                    </a:cubicBezTo>
                    <a:cubicBezTo>
                      <a:pt x="127" y="153"/>
                      <a:pt x="132" y="150"/>
                      <a:pt x="132" y="150"/>
                    </a:cubicBezTo>
                    <a:cubicBezTo>
                      <a:pt x="132" y="150"/>
                      <a:pt x="112" y="163"/>
                      <a:pt x="80" y="192"/>
                    </a:cubicBezTo>
                    <a:cubicBezTo>
                      <a:pt x="48" y="220"/>
                      <a:pt x="59" y="223"/>
                      <a:pt x="59" y="234"/>
                    </a:cubicBezTo>
                    <a:cubicBezTo>
                      <a:pt x="59" y="245"/>
                      <a:pt x="65" y="240"/>
                      <a:pt x="65" y="240"/>
                    </a:cubicBezTo>
                    <a:cubicBezTo>
                      <a:pt x="65" y="240"/>
                      <a:pt x="40" y="266"/>
                      <a:pt x="33" y="273"/>
                    </a:cubicBezTo>
                    <a:cubicBezTo>
                      <a:pt x="26" y="280"/>
                      <a:pt x="13" y="290"/>
                      <a:pt x="13" y="290"/>
                    </a:cubicBezTo>
                    <a:cubicBezTo>
                      <a:pt x="0" y="306"/>
                      <a:pt x="0" y="306"/>
                      <a:pt x="0" y="306"/>
                    </a:cubicBezTo>
                    <a:cubicBezTo>
                      <a:pt x="6" y="308"/>
                      <a:pt x="6" y="308"/>
                      <a:pt x="6" y="308"/>
                    </a:cubicBezTo>
                    <a:cubicBezTo>
                      <a:pt x="84" y="243"/>
                      <a:pt x="84" y="243"/>
                      <a:pt x="84" y="243"/>
                    </a:cubicBezTo>
                    <a:cubicBezTo>
                      <a:pt x="84" y="243"/>
                      <a:pt x="88" y="242"/>
                      <a:pt x="89" y="239"/>
                    </a:cubicBezTo>
                    <a:cubicBezTo>
                      <a:pt x="89" y="237"/>
                      <a:pt x="94" y="227"/>
                      <a:pt x="95" y="227"/>
                    </a:cubicBezTo>
                    <a:cubicBezTo>
                      <a:pt x="97" y="226"/>
                      <a:pt x="104" y="215"/>
                      <a:pt x="104" y="215"/>
                    </a:cubicBezTo>
                    <a:cubicBezTo>
                      <a:pt x="104" y="215"/>
                      <a:pt x="109" y="213"/>
                      <a:pt x="115" y="208"/>
                    </a:cubicBezTo>
                    <a:cubicBezTo>
                      <a:pt x="121" y="202"/>
                      <a:pt x="126" y="194"/>
                      <a:pt x="131" y="194"/>
                    </a:cubicBezTo>
                    <a:cubicBezTo>
                      <a:pt x="136" y="193"/>
                      <a:pt x="131" y="201"/>
                      <a:pt x="123" y="208"/>
                    </a:cubicBezTo>
                    <a:cubicBezTo>
                      <a:pt x="114" y="215"/>
                      <a:pt x="104" y="230"/>
                      <a:pt x="104" y="230"/>
                    </a:cubicBezTo>
                    <a:cubicBezTo>
                      <a:pt x="104" y="230"/>
                      <a:pt x="132" y="215"/>
                      <a:pt x="142" y="208"/>
                    </a:cubicBezTo>
                    <a:cubicBezTo>
                      <a:pt x="152" y="202"/>
                      <a:pt x="148" y="192"/>
                      <a:pt x="152" y="192"/>
                    </a:cubicBezTo>
                    <a:cubicBezTo>
                      <a:pt x="156" y="191"/>
                      <a:pt x="164" y="199"/>
                      <a:pt x="167" y="207"/>
                    </a:cubicBezTo>
                    <a:cubicBezTo>
                      <a:pt x="169" y="212"/>
                      <a:pt x="171" y="210"/>
                      <a:pt x="175" y="209"/>
                    </a:cubicBezTo>
                    <a:cubicBezTo>
                      <a:pt x="178" y="208"/>
                      <a:pt x="182" y="206"/>
                      <a:pt x="187" y="207"/>
                    </a:cubicBezTo>
                    <a:cubicBezTo>
                      <a:pt x="202" y="209"/>
                      <a:pt x="192" y="220"/>
                      <a:pt x="198" y="227"/>
                    </a:cubicBezTo>
                    <a:cubicBezTo>
                      <a:pt x="203" y="235"/>
                      <a:pt x="203" y="237"/>
                      <a:pt x="217" y="234"/>
                    </a:cubicBezTo>
                    <a:cubicBezTo>
                      <a:pt x="231" y="231"/>
                      <a:pt x="212" y="264"/>
                      <a:pt x="212" y="264"/>
                    </a:cubicBezTo>
                    <a:cubicBezTo>
                      <a:pt x="210" y="275"/>
                      <a:pt x="210" y="275"/>
                      <a:pt x="210" y="275"/>
                    </a:cubicBezTo>
                    <a:cubicBezTo>
                      <a:pt x="210" y="275"/>
                      <a:pt x="216" y="282"/>
                      <a:pt x="216" y="283"/>
                    </a:cubicBezTo>
                    <a:cubicBezTo>
                      <a:pt x="216" y="284"/>
                      <a:pt x="209" y="303"/>
                      <a:pt x="209" y="303"/>
                    </a:cubicBezTo>
                    <a:cubicBezTo>
                      <a:pt x="220" y="303"/>
                      <a:pt x="220" y="303"/>
                      <a:pt x="220" y="303"/>
                    </a:cubicBezTo>
                    <a:cubicBezTo>
                      <a:pt x="220" y="303"/>
                      <a:pt x="216" y="309"/>
                      <a:pt x="210" y="312"/>
                    </a:cubicBezTo>
                    <a:cubicBezTo>
                      <a:pt x="205" y="315"/>
                      <a:pt x="212" y="324"/>
                      <a:pt x="217" y="328"/>
                    </a:cubicBezTo>
                    <a:cubicBezTo>
                      <a:pt x="222" y="332"/>
                      <a:pt x="217" y="328"/>
                      <a:pt x="209" y="345"/>
                    </a:cubicBezTo>
                    <a:cubicBezTo>
                      <a:pt x="202" y="362"/>
                      <a:pt x="209" y="357"/>
                      <a:pt x="218" y="369"/>
                    </a:cubicBezTo>
                    <a:cubicBezTo>
                      <a:pt x="227" y="380"/>
                      <a:pt x="232" y="386"/>
                      <a:pt x="238" y="393"/>
                    </a:cubicBezTo>
                    <a:cubicBezTo>
                      <a:pt x="245" y="401"/>
                      <a:pt x="238" y="418"/>
                      <a:pt x="232" y="419"/>
                    </a:cubicBezTo>
                    <a:cubicBezTo>
                      <a:pt x="225" y="420"/>
                      <a:pt x="212" y="409"/>
                      <a:pt x="212" y="409"/>
                    </a:cubicBezTo>
                    <a:cubicBezTo>
                      <a:pt x="212" y="520"/>
                      <a:pt x="207" y="504"/>
                      <a:pt x="203" y="487"/>
                    </a:cubicBezTo>
                    <a:cubicBezTo>
                      <a:pt x="200" y="480"/>
                      <a:pt x="198" y="472"/>
                      <a:pt x="197" y="477"/>
                    </a:cubicBezTo>
                    <a:cubicBezTo>
                      <a:pt x="191" y="491"/>
                      <a:pt x="184" y="498"/>
                      <a:pt x="184" y="507"/>
                    </a:cubicBezTo>
                    <a:cubicBezTo>
                      <a:pt x="184" y="515"/>
                      <a:pt x="184" y="528"/>
                      <a:pt x="175" y="540"/>
                    </a:cubicBezTo>
                    <a:cubicBezTo>
                      <a:pt x="167" y="552"/>
                      <a:pt x="174" y="579"/>
                      <a:pt x="175" y="582"/>
                    </a:cubicBezTo>
                    <a:cubicBezTo>
                      <a:pt x="176" y="585"/>
                      <a:pt x="183" y="599"/>
                      <a:pt x="183" y="599"/>
                    </a:cubicBezTo>
                    <a:cubicBezTo>
                      <a:pt x="183" y="599"/>
                      <a:pt x="183" y="628"/>
                      <a:pt x="183" y="643"/>
                    </a:cubicBezTo>
                    <a:cubicBezTo>
                      <a:pt x="183" y="657"/>
                      <a:pt x="209" y="664"/>
                      <a:pt x="217" y="676"/>
                    </a:cubicBezTo>
                    <a:cubicBezTo>
                      <a:pt x="226" y="688"/>
                      <a:pt x="224" y="712"/>
                      <a:pt x="224" y="716"/>
                    </a:cubicBezTo>
                    <a:cubicBezTo>
                      <a:pt x="225" y="720"/>
                      <a:pt x="230" y="729"/>
                      <a:pt x="235" y="734"/>
                    </a:cubicBezTo>
                    <a:cubicBezTo>
                      <a:pt x="240" y="739"/>
                      <a:pt x="241" y="747"/>
                      <a:pt x="245" y="754"/>
                    </a:cubicBezTo>
                    <a:cubicBezTo>
                      <a:pt x="249" y="761"/>
                      <a:pt x="239" y="758"/>
                      <a:pt x="238" y="768"/>
                    </a:cubicBezTo>
                    <a:cubicBezTo>
                      <a:pt x="237" y="777"/>
                      <a:pt x="246" y="777"/>
                      <a:pt x="252" y="779"/>
                    </a:cubicBezTo>
                    <a:cubicBezTo>
                      <a:pt x="257" y="782"/>
                      <a:pt x="263" y="785"/>
                      <a:pt x="260" y="795"/>
                    </a:cubicBezTo>
                    <a:cubicBezTo>
                      <a:pt x="257" y="805"/>
                      <a:pt x="258" y="801"/>
                      <a:pt x="264" y="807"/>
                    </a:cubicBezTo>
                    <a:cubicBezTo>
                      <a:pt x="269" y="813"/>
                      <a:pt x="266" y="809"/>
                      <a:pt x="269" y="820"/>
                    </a:cubicBezTo>
                    <a:cubicBezTo>
                      <a:pt x="272" y="830"/>
                      <a:pt x="279" y="826"/>
                      <a:pt x="279" y="826"/>
                    </a:cubicBezTo>
                    <a:cubicBezTo>
                      <a:pt x="279" y="826"/>
                      <a:pt x="279" y="830"/>
                      <a:pt x="279" y="832"/>
                    </a:cubicBezTo>
                    <a:cubicBezTo>
                      <a:pt x="279" y="834"/>
                      <a:pt x="286" y="836"/>
                      <a:pt x="286" y="836"/>
                    </a:cubicBezTo>
                    <a:cubicBezTo>
                      <a:pt x="290" y="829"/>
                      <a:pt x="290" y="829"/>
                      <a:pt x="290" y="829"/>
                    </a:cubicBezTo>
                    <a:cubicBezTo>
                      <a:pt x="290" y="829"/>
                      <a:pt x="287" y="828"/>
                      <a:pt x="287" y="827"/>
                    </a:cubicBezTo>
                    <a:cubicBezTo>
                      <a:pt x="287" y="826"/>
                      <a:pt x="286" y="820"/>
                      <a:pt x="286" y="820"/>
                    </a:cubicBezTo>
                    <a:cubicBezTo>
                      <a:pt x="276" y="816"/>
                      <a:pt x="276" y="816"/>
                      <a:pt x="276" y="816"/>
                    </a:cubicBezTo>
                    <a:cubicBezTo>
                      <a:pt x="276" y="816"/>
                      <a:pt x="275" y="811"/>
                      <a:pt x="275" y="809"/>
                    </a:cubicBezTo>
                    <a:cubicBezTo>
                      <a:pt x="275" y="807"/>
                      <a:pt x="275" y="801"/>
                      <a:pt x="275" y="800"/>
                    </a:cubicBezTo>
                    <a:cubicBezTo>
                      <a:pt x="275" y="798"/>
                      <a:pt x="271" y="797"/>
                      <a:pt x="271" y="797"/>
                    </a:cubicBezTo>
                    <a:cubicBezTo>
                      <a:pt x="271" y="797"/>
                      <a:pt x="271" y="788"/>
                      <a:pt x="271" y="782"/>
                    </a:cubicBezTo>
                    <a:cubicBezTo>
                      <a:pt x="271" y="776"/>
                      <a:pt x="262" y="771"/>
                      <a:pt x="261" y="768"/>
                    </a:cubicBezTo>
                    <a:cubicBezTo>
                      <a:pt x="261" y="766"/>
                      <a:pt x="260" y="758"/>
                      <a:pt x="257" y="752"/>
                    </a:cubicBezTo>
                    <a:cubicBezTo>
                      <a:pt x="253" y="747"/>
                      <a:pt x="245" y="735"/>
                      <a:pt x="245" y="723"/>
                    </a:cubicBezTo>
                    <a:cubicBezTo>
                      <a:pt x="245" y="711"/>
                      <a:pt x="242" y="703"/>
                      <a:pt x="247" y="703"/>
                    </a:cubicBezTo>
                    <a:cubicBezTo>
                      <a:pt x="251" y="703"/>
                      <a:pt x="259" y="715"/>
                      <a:pt x="261" y="717"/>
                    </a:cubicBezTo>
                    <a:cubicBezTo>
                      <a:pt x="264" y="719"/>
                      <a:pt x="262" y="734"/>
                      <a:pt x="271" y="747"/>
                    </a:cubicBezTo>
                    <a:cubicBezTo>
                      <a:pt x="280" y="760"/>
                      <a:pt x="303" y="787"/>
                      <a:pt x="301" y="789"/>
                    </a:cubicBezTo>
                    <a:cubicBezTo>
                      <a:pt x="298" y="792"/>
                      <a:pt x="293" y="791"/>
                      <a:pt x="296" y="799"/>
                    </a:cubicBezTo>
                    <a:cubicBezTo>
                      <a:pt x="299" y="807"/>
                      <a:pt x="307" y="809"/>
                      <a:pt x="313" y="810"/>
                    </a:cubicBezTo>
                    <a:cubicBezTo>
                      <a:pt x="319" y="812"/>
                      <a:pt x="328" y="845"/>
                      <a:pt x="335" y="855"/>
                    </a:cubicBezTo>
                    <a:cubicBezTo>
                      <a:pt x="341" y="866"/>
                      <a:pt x="333" y="866"/>
                      <a:pt x="331" y="873"/>
                    </a:cubicBezTo>
                    <a:cubicBezTo>
                      <a:pt x="330" y="880"/>
                      <a:pt x="332" y="884"/>
                      <a:pt x="343" y="888"/>
                    </a:cubicBezTo>
                    <a:cubicBezTo>
                      <a:pt x="353" y="893"/>
                      <a:pt x="351" y="905"/>
                      <a:pt x="364" y="909"/>
                    </a:cubicBezTo>
                    <a:cubicBezTo>
                      <a:pt x="376" y="912"/>
                      <a:pt x="400" y="928"/>
                      <a:pt x="406" y="930"/>
                    </a:cubicBezTo>
                    <a:cubicBezTo>
                      <a:pt x="413" y="931"/>
                      <a:pt x="412" y="937"/>
                      <a:pt x="421" y="938"/>
                    </a:cubicBezTo>
                    <a:cubicBezTo>
                      <a:pt x="429" y="938"/>
                      <a:pt x="431" y="941"/>
                      <a:pt x="435" y="944"/>
                    </a:cubicBezTo>
                    <a:cubicBezTo>
                      <a:pt x="439" y="947"/>
                      <a:pt x="454" y="941"/>
                      <a:pt x="457" y="939"/>
                    </a:cubicBezTo>
                    <a:cubicBezTo>
                      <a:pt x="460" y="937"/>
                      <a:pt x="463" y="937"/>
                      <a:pt x="471" y="939"/>
                    </a:cubicBezTo>
                    <a:cubicBezTo>
                      <a:pt x="478" y="940"/>
                      <a:pt x="501" y="965"/>
                      <a:pt x="508" y="972"/>
                    </a:cubicBezTo>
                    <a:cubicBezTo>
                      <a:pt x="512" y="976"/>
                      <a:pt x="516" y="974"/>
                      <a:pt x="519" y="973"/>
                    </a:cubicBezTo>
                    <a:cubicBezTo>
                      <a:pt x="522" y="972"/>
                      <a:pt x="524" y="970"/>
                      <a:pt x="527" y="972"/>
                    </a:cubicBezTo>
                    <a:cubicBezTo>
                      <a:pt x="533" y="975"/>
                      <a:pt x="543" y="981"/>
                      <a:pt x="548" y="980"/>
                    </a:cubicBezTo>
                    <a:cubicBezTo>
                      <a:pt x="552" y="980"/>
                      <a:pt x="552" y="976"/>
                      <a:pt x="555" y="976"/>
                    </a:cubicBezTo>
                    <a:cubicBezTo>
                      <a:pt x="558" y="976"/>
                      <a:pt x="555" y="982"/>
                      <a:pt x="566" y="995"/>
                    </a:cubicBezTo>
                    <a:cubicBezTo>
                      <a:pt x="577" y="1009"/>
                      <a:pt x="575" y="1012"/>
                      <a:pt x="575" y="1014"/>
                    </a:cubicBezTo>
                    <a:cubicBezTo>
                      <a:pt x="575" y="1016"/>
                      <a:pt x="580" y="1027"/>
                      <a:pt x="587" y="1025"/>
                    </a:cubicBezTo>
                    <a:cubicBezTo>
                      <a:pt x="594" y="1024"/>
                      <a:pt x="601" y="1031"/>
                      <a:pt x="601" y="1031"/>
                    </a:cubicBezTo>
                    <a:cubicBezTo>
                      <a:pt x="601" y="1043"/>
                      <a:pt x="601" y="1043"/>
                      <a:pt x="601" y="1043"/>
                    </a:cubicBezTo>
                    <a:cubicBezTo>
                      <a:pt x="601" y="1043"/>
                      <a:pt x="625" y="1044"/>
                      <a:pt x="630" y="1046"/>
                    </a:cubicBezTo>
                    <a:cubicBezTo>
                      <a:pt x="635" y="1047"/>
                      <a:pt x="636" y="1058"/>
                      <a:pt x="638" y="1059"/>
                    </a:cubicBezTo>
                    <a:cubicBezTo>
                      <a:pt x="640" y="1061"/>
                      <a:pt x="649" y="1051"/>
                      <a:pt x="648" y="1045"/>
                    </a:cubicBezTo>
                    <a:cubicBezTo>
                      <a:pt x="646" y="1039"/>
                      <a:pt x="657" y="1037"/>
                      <a:pt x="661" y="1032"/>
                    </a:cubicBezTo>
                    <a:cubicBezTo>
                      <a:pt x="665" y="1028"/>
                      <a:pt x="671" y="1037"/>
                      <a:pt x="675" y="1042"/>
                    </a:cubicBezTo>
                    <a:cubicBezTo>
                      <a:pt x="678" y="1046"/>
                      <a:pt x="686" y="1057"/>
                      <a:pt x="686" y="1065"/>
                    </a:cubicBezTo>
                    <a:cubicBezTo>
                      <a:pt x="686" y="1074"/>
                      <a:pt x="685" y="1087"/>
                      <a:pt x="685" y="1100"/>
                    </a:cubicBezTo>
                    <a:cubicBezTo>
                      <a:pt x="685" y="1114"/>
                      <a:pt x="675" y="1120"/>
                      <a:pt x="667" y="1129"/>
                    </a:cubicBezTo>
                    <a:cubicBezTo>
                      <a:pt x="659" y="1139"/>
                      <a:pt x="652" y="1143"/>
                      <a:pt x="648" y="1147"/>
                    </a:cubicBezTo>
                    <a:cubicBezTo>
                      <a:pt x="645" y="1152"/>
                      <a:pt x="642" y="1165"/>
                      <a:pt x="643" y="1173"/>
                    </a:cubicBezTo>
                    <a:cubicBezTo>
                      <a:pt x="645" y="1181"/>
                      <a:pt x="655" y="1174"/>
                      <a:pt x="655" y="1183"/>
                    </a:cubicBezTo>
                    <a:cubicBezTo>
                      <a:pt x="655" y="1192"/>
                      <a:pt x="645" y="1187"/>
                      <a:pt x="635" y="1196"/>
                    </a:cubicBezTo>
                    <a:cubicBezTo>
                      <a:pt x="624" y="1204"/>
                      <a:pt x="636" y="1205"/>
                      <a:pt x="640" y="1212"/>
                    </a:cubicBezTo>
                    <a:cubicBezTo>
                      <a:pt x="643" y="1219"/>
                      <a:pt x="635" y="1214"/>
                      <a:pt x="635" y="1222"/>
                    </a:cubicBezTo>
                    <a:cubicBezTo>
                      <a:pt x="635" y="1231"/>
                      <a:pt x="648" y="1229"/>
                      <a:pt x="660" y="1233"/>
                    </a:cubicBezTo>
                    <a:cubicBezTo>
                      <a:pt x="672" y="1236"/>
                      <a:pt x="685" y="1268"/>
                      <a:pt x="692" y="1284"/>
                    </a:cubicBezTo>
                    <a:cubicBezTo>
                      <a:pt x="699" y="1301"/>
                      <a:pt x="706" y="1315"/>
                      <a:pt x="713" y="1318"/>
                    </a:cubicBezTo>
                    <a:cubicBezTo>
                      <a:pt x="720" y="1321"/>
                      <a:pt x="721" y="1327"/>
                      <a:pt x="736" y="1331"/>
                    </a:cubicBezTo>
                    <a:cubicBezTo>
                      <a:pt x="751" y="1334"/>
                      <a:pt x="763" y="1346"/>
                      <a:pt x="771" y="1346"/>
                    </a:cubicBezTo>
                    <a:cubicBezTo>
                      <a:pt x="780" y="1346"/>
                      <a:pt x="779" y="1360"/>
                      <a:pt x="777" y="1366"/>
                    </a:cubicBezTo>
                    <a:cubicBezTo>
                      <a:pt x="774" y="1372"/>
                      <a:pt x="776" y="1374"/>
                      <a:pt x="778" y="1395"/>
                    </a:cubicBezTo>
                    <a:cubicBezTo>
                      <a:pt x="780" y="1417"/>
                      <a:pt x="773" y="1465"/>
                      <a:pt x="771" y="1470"/>
                    </a:cubicBezTo>
                    <a:cubicBezTo>
                      <a:pt x="769" y="1475"/>
                      <a:pt x="770" y="1474"/>
                      <a:pt x="773" y="1478"/>
                    </a:cubicBezTo>
                    <a:cubicBezTo>
                      <a:pt x="777" y="1482"/>
                      <a:pt x="767" y="1499"/>
                      <a:pt x="767" y="1505"/>
                    </a:cubicBezTo>
                    <a:cubicBezTo>
                      <a:pt x="766" y="1510"/>
                      <a:pt x="756" y="1513"/>
                      <a:pt x="754" y="1518"/>
                    </a:cubicBezTo>
                    <a:cubicBezTo>
                      <a:pt x="752" y="1523"/>
                      <a:pt x="759" y="1523"/>
                      <a:pt x="761" y="1528"/>
                    </a:cubicBezTo>
                    <a:cubicBezTo>
                      <a:pt x="762" y="1533"/>
                      <a:pt x="758" y="1544"/>
                      <a:pt x="762" y="1548"/>
                    </a:cubicBezTo>
                    <a:cubicBezTo>
                      <a:pt x="766" y="1553"/>
                      <a:pt x="770" y="1551"/>
                      <a:pt x="771" y="1558"/>
                    </a:cubicBezTo>
                    <a:cubicBezTo>
                      <a:pt x="772" y="1565"/>
                      <a:pt x="767" y="1571"/>
                      <a:pt x="760" y="1571"/>
                    </a:cubicBezTo>
                    <a:cubicBezTo>
                      <a:pt x="753" y="1571"/>
                      <a:pt x="753" y="1579"/>
                      <a:pt x="756" y="1576"/>
                    </a:cubicBezTo>
                    <a:cubicBezTo>
                      <a:pt x="760" y="1574"/>
                      <a:pt x="764" y="1576"/>
                      <a:pt x="764" y="1576"/>
                    </a:cubicBezTo>
                    <a:cubicBezTo>
                      <a:pt x="770" y="1586"/>
                      <a:pt x="770" y="1586"/>
                      <a:pt x="770" y="1586"/>
                    </a:cubicBezTo>
                    <a:cubicBezTo>
                      <a:pt x="787" y="1584"/>
                      <a:pt x="804" y="1582"/>
                      <a:pt x="821" y="1579"/>
                    </a:cubicBezTo>
                    <a:cubicBezTo>
                      <a:pt x="825" y="1575"/>
                      <a:pt x="828" y="1572"/>
                      <a:pt x="831" y="1571"/>
                    </a:cubicBezTo>
                    <a:cubicBezTo>
                      <a:pt x="839" y="1570"/>
                      <a:pt x="835" y="1561"/>
                      <a:pt x="830" y="1543"/>
                    </a:cubicBezTo>
                    <a:cubicBezTo>
                      <a:pt x="827" y="1532"/>
                      <a:pt x="833" y="1534"/>
                      <a:pt x="840" y="1536"/>
                    </a:cubicBezTo>
                    <a:cubicBezTo>
                      <a:pt x="844" y="1537"/>
                      <a:pt x="849" y="1538"/>
                      <a:pt x="853" y="1536"/>
                    </a:cubicBezTo>
                    <a:cubicBezTo>
                      <a:pt x="864" y="1532"/>
                      <a:pt x="860" y="1518"/>
                      <a:pt x="875" y="1515"/>
                    </a:cubicBezTo>
                    <a:cubicBezTo>
                      <a:pt x="890" y="1513"/>
                      <a:pt x="907" y="1500"/>
                      <a:pt x="913" y="1490"/>
                    </a:cubicBezTo>
                    <a:cubicBezTo>
                      <a:pt x="919" y="1480"/>
                      <a:pt x="910" y="1475"/>
                      <a:pt x="934" y="1478"/>
                    </a:cubicBezTo>
                    <a:cubicBezTo>
                      <a:pt x="957" y="1480"/>
                      <a:pt x="979" y="1451"/>
                      <a:pt x="997" y="1428"/>
                    </a:cubicBezTo>
                    <a:cubicBezTo>
                      <a:pt x="1016" y="1406"/>
                      <a:pt x="999" y="1399"/>
                      <a:pt x="1032" y="1378"/>
                    </a:cubicBezTo>
                    <a:cubicBezTo>
                      <a:pt x="1065" y="1358"/>
                      <a:pt x="1118" y="1302"/>
                      <a:pt x="1121" y="1284"/>
                    </a:cubicBezTo>
                    <a:cubicBezTo>
                      <a:pt x="1125" y="1266"/>
                      <a:pt x="1115" y="1266"/>
                      <a:pt x="1134" y="1253"/>
                    </a:cubicBezTo>
                    <a:cubicBezTo>
                      <a:pt x="1153" y="1241"/>
                      <a:pt x="1176" y="1207"/>
                      <a:pt x="1179" y="1197"/>
                    </a:cubicBezTo>
                    <a:cubicBezTo>
                      <a:pt x="1181" y="1188"/>
                      <a:pt x="1175" y="1173"/>
                      <a:pt x="1170" y="1173"/>
                    </a:cubicBezTo>
                  </a:path>
                </a:pathLst>
              </a:custGeom>
              <a:solidFill>
                <a:srgbClr val="E2E2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a:bodyPr>
              <a:lstStyle/>
              <a:p>
                <a:endParaRPr lang="en-US" sz="1350" dirty="0"/>
              </a:p>
            </p:txBody>
          </p:sp>
          <p:sp>
            <p:nvSpPr>
              <p:cNvPr id="274" name="Freeform 127"/>
              <p:cNvSpPr>
                <a:spLocks/>
              </p:cNvSpPr>
              <p:nvPr/>
            </p:nvSpPr>
            <p:spPr bwMode="auto">
              <a:xfrm>
                <a:off x="-10760075" y="3206750"/>
                <a:ext cx="1136650" cy="1265238"/>
              </a:xfrm>
              <a:custGeom>
                <a:avLst/>
                <a:gdLst>
                  <a:gd name="T0" fmla="*/ 32 w 303"/>
                  <a:gd name="T1" fmla="*/ 36 h 337"/>
                  <a:gd name="T2" fmla="*/ 24 w 303"/>
                  <a:gd name="T3" fmla="*/ 67 h 337"/>
                  <a:gd name="T4" fmla="*/ 107 w 303"/>
                  <a:gd name="T5" fmla="*/ 107 h 337"/>
                  <a:gd name="T6" fmla="*/ 107 w 303"/>
                  <a:gd name="T7" fmla="*/ 170 h 337"/>
                  <a:gd name="T8" fmla="*/ 101 w 303"/>
                  <a:gd name="T9" fmla="*/ 230 h 337"/>
                  <a:gd name="T10" fmla="*/ 129 w 303"/>
                  <a:gd name="T11" fmla="*/ 287 h 337"/>
                  <a:gd name="T12" fmla="*/ 165 w 303"/>
                  <a:gd name="T13" fmla="*/ 327 h 337"/>
                  <a:gd name="T14" fmla="*/ 184 w 303"/>
                  <a:gd name="T15" fmla="*/ 334 h 337"/>
                  <a:gd name="T16" fmla="*/ 184 w 303"/>
                  <a:gd name="T17" fmla="*/ 320 h 337"/>
                  <a:gd name="T18" fmla="*/ 199 w 303"/>
                  <a:gd name="T19" fmla="*/ 277 h 337"/>
                  <a:gd name="T20" fmla="*/ 222 w 303"/>
                  <a:gd name="T21" fmla="*/ 256 h 337"/>
                  <a:gd name="T22" fmla="*/ 241 w 303"/>
                  <a:gd name="T23" fmla="*/ 256 h 337"/>
                  <a:gd name="T24" fmla="*/ 258 w 303"/>
                  <a:gd name="T25" fmla="*/ 256 h 337"/>
                  <a:gd name="T26" fmla="*/ 301 w 303"/>
                  <a:gd name="T27" fmla="*/ 240 h 337"/>
                  <a:gd name="T28" fmla="*/ 278 w 303"/>
                  <a:gd name="T29" fmla="*/ 197 h 337"/>
                  <a:gd name="T30" fmla="*/ 292 w 303"/>
                  <a:gd name="T31" fmla="*/ 163 h 337"/>
                  <a:gd name="T32" fmla="*/ 288 w 303"/>
                  <a:gd name="T33" fmla="*/ 148 h 337"/>
                  <a:gd name="T34" fmla="*/ 54 w 303"/>
                  <a:gd name="T35" fmla="*/ 0 h 337"/>
                  <a:gd name="T36" fmla="*/ 32 w 303"/>
                  <a:gd name="T37" fmla="*/ 36 h 3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03" h="337">
                    <a:moveTo>
                      <a:pt x="32" y="36"/>
                    </a:moveTo>
                    <a:cubicBezTo>
                      <a:pt x="5" y="36"/>
                      <a:pt x="0" y="63"/>
                      <a:pt x="24" y="67"/>
                    </a:cubicBezTo>
                    <a:cubicBezTo>
                      <a:pt x="48" y="72"/>
                      <a:pt x="98" y="72"/>
                      <a:pt x="107" y="107"/>
                    </a:cubicBezTo>
                    <a:cubicBezTo>
                      <a:pt x="115" y="143"/>
                      <a:pt x="81" y="153"/>
                      <a:pt x="107" y="170"/>
                    </a:cubicBezTo>
                    <a:cubicBezTo>
                      <a:pt x="132" y="187"/>
                      <a:pt x="101" y="206"/>
                      <a:pt x="101" y="230"/>
                    </a:cubicBezTo>
                    <a:cubicBezTo>
                      <a:pt x="101" y="254"/>
                      <a:pt x="112" y="274"/>
                      <a:pt x="129" y="287"/>
                    </a:cubicBezTo>
                    <a:cubicBezTo>
                      <a:pt x="146" y="300"/>
                      <a:pt x="164" y="317"/>
                      <a:pt x="165" y="327"/>
                    </a:cubicBezTo>
                    <a:cubicBezTo>
                      <a:pt x="166" y="337"/>
                      <a:pt x="184" y="334"/>
                      <a:pt x="184" y="334"/>
                    </a:cubicBezTo>
                    <a:cubicBezTo>
                      <a:pt x="184" y="334"/>
                      <a:pt x="182" y="329"/>
                      <a:pt x="184" y="320"/>
                    </a:cubicBezTo>
                    <a:cubicBezTo>
                      <a:pt x="185" y="312"/>
                      <a:pt x="199" y="302"/>
                      <a:pt x="199" y="277"/>
                    </a:cubicBezTo>
                    <a:cubicBezTo>
                      <a:pt x="199" y="253"/>
                      <a:pt x="212" y="254"/>
                      <a:pt x="222" y="256"/>
                    </a:cubicBezTo>
                    <a:cubicBezTo>
                      <a:pt x="227" y="257"/>
                      <a:pt x="235" y="256"/>
                      <a:pt x="241" y="256"/>
                    </a:cubicBezTo>
                    <a:cubicBezTo>
                      <a:pt x="248" y="256"/>
                      <a:pt x="255" y="255"/>
                      <a:pt x="258" y="256"/>
                    </a:cubicBezTo>
                    <a:cubicBezTo>
                      <a:pt x="264" y="257"/>
                      <a:pt x="298" y="257"/>
                      <a:pt x="301" y="240"/>
                    </a:cubicBezTo>
                    <a:cubicBezTo>
                      <a:pt x="303" y="223"/>
                      <a:pt x="278" y="197"/>
                      <a:pt x="278" y="197"/>
                    </a:cubicBezTo>
                    <a:cubicBezTo>
                      <a:pt x="278" y="197"/>
                      <a:pt x="292" y="173"/>
                      <a:pt x="292" y="163"/>
                    </a:cubicBezTo>
                    <a:cubicBezTo>
                      <a:pt x="292" y="160"/>
                      <a:pt x="291" y="155"/>
                      <a:pt x="288" y="148"/>
                    </a:cubicBezTo>
                    <a:cubicBezTo>
                      <a:pt x="219" y="87"/>
                      <a:pt x="140" y="37"/>
                      <a:pt x="54" y="0"/>
                    </a:cubicBezTo>
                    <a:cubicBezTo>
                      <a:pt x="54" y="14"/>
                      <a:pt x="51" y="36"/>
                      <a:pt x="32" y="36"/>
                    </a:cubicBezTo>
                  </a:path>
                </a:pathLst>
              </a:custGeom>
              <a:solidFill>
                <a:srgbClr val="E2E2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a:bodyPr>
              <a:lstStyle/>
              <a:p>
                <a:endParaRPr lang="en-US" sz="1350" dirty="0"/>
              </a:p>
            </p:txBody>
          </p:sp>
          <p:sp>
            <p:nvSpPr>
              <p:cNvPr id="275" name="Freeform 128"/>
              <p:cNvSpPr>
                <a:spLocks/>
              </p:cNvSpPr>
              <p:nvPr/>
            </p:nvSpPr>
            <p:spPr bwMode="auto">
              <a:xfrm>
                <a:off x="-9439275" y="5807075"/>
                <a:ext cx="825500" cy="1549400"/>
              </a:xfrm>
              <a:custGeom>
                <a:avLst/>
                <a:gdLst>
                  <a:gd name="T0" fmla="*/ 187 w 220"/>
                  <a:gd name="T1" fmla="*/ 40 h 413"/>
                  <a:gd name="T2" fmla="*/ 101 w 220"/>
                  <a:gd name="T3" fmla="*/ 10 h 413"/>
                  <a:gd name="T4" fmla="*/ 101 w 220"/>
                  <a:gd name="T5" fmla="*/ 107 h 413"/>
                  <a:gd name="T6" fmla="*/ 54 w 220"/>
                  <a:gd name="T7" fmla="*/ 211 h 413"/>
                  <a:gd name="T8" fmla="*/ 51 w 220"/>
                  <a:gd name="T9" fmla="*/ 319 h 413"/>
                  <a:gd name="T10" fmla="*/ 127 w 220"/>
                  <a:gd name="T11" fmla="*/ 351 h 413"/>
                  <a:gd name="T12" fmla="*/ 156 w 220"/>
                  <a:gd name="T13" fmla="*/ 413 h 413"/>
                  <a:gd name="T14" fmla="*/ 220 w 220"/>
                  <a:gd name="T15" fmla="*/ 88 h 413"/>
                  <a:gd name="T16" fmla="*/ 220 w 220"/>
                  <a:gd name="T17" fmla="*/ 77 h 413"/>
                  <a:gd name="T18" fmla="*/ 187 w 220"/>
                  <a:gd name="T19" fmla="*/ 40 h 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0" h="413">
                    <a:moveTo>
                      <a:pt x="187" y="40"/>
                    </a:moveTo>
                    <a:cubicBezTo>
                      <a:pt x="138" y="0"/>
                      <a:pt x="106" y="0"/>
                      <a:pt x="101" y="10"/>
                    </a:cubicBezTo>
                    <a:cubicBezTo>
                      <a:pt x="97" y="21"/>
                      <a:pt x="136" y="60"/>
                      <a:pt x="101" y="107"/>
                    </a:cubicBezTo>
                    <a:cubicBezTo>
                      <a:pt x="67" y="154"/>
                      <a:pt x="41" y="173"/>
                      <a:pt x="54" y="211"/>
                    </a:cubicBezTo>
                    <a:cubicBezTo>
                      <a:pt x="67" y="250"/>
                      <a:pt x="0" y="284"/>
                      <a:pt x="51" y="319"/>
                    </a:cubicBezTo>
                    <a:cubicBezTo>
                      <a:pt x="101" y="353"/>
                      <a:pt x="91" y="353"/>
                      <a:pt x="127" y="351"/>
                    </a:cubicBezTo>
                    <a:cubicBezTo>
                      <a:pt x="163" y="349"/>
                      <a:pt x="158" y="405"/>
                      <a:pt x="156" y="413"/>
                    </a:cubicBezTo>
                    <a:cubicBezTo>
                      <a:pt x="197" y="313"/>
                      <a:pt x="220" y="203"/>
                      <a:pt x="220" y="88"/>
                    </a:cubicBezTo>
                    <a:cubicBezTo>
                      <a:pt x="220" y="84"/>
                      <a:pt x="220" y="81"/>
                      <a:pt x="220" y="77"/>
                    </a:cubicBezTo>
                    <a:cubicBezTo>
                      <a:pt x="214" y="67"/>
                      <a:pt x="205" y="55"/>
                      <a:pt x="187" y="40"/>
                    </a:cubicBezTo>
                  </a:path>
                </a:pathLst>
              </a:custGeom>
              <a:solidFill>
                <a:srgbClr val="E2E2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a:bodyPr>
              <a:lstStyle/>
              <a:p>
                <a:endParaRPr lang="en-US" sz="1350" dirty="0"/>
              </a:p>
            </p:txBody>
          </p:sp>
          <p:sp>
            <p:nvSpPr>
              <p:cNvPr id="276" name="Freeform 129"/>
              <p:cNvSpPr>
                <a:spLocks noEditPoints="1"/>
              </p:cNvSpPr>
              <p:nvPr/>
            </p:nvSpPr>
            <p:spPr bwMode="auto">
              <a:xfrm>
                <a:off x="-11239500" y="3008312"/>
                <a:ext cx="1196975" cy="704850"/>
              </a:xfrm>
              <a:custGeom>
                <a:avLst/>
                <a:gdLst>
                  <a:gd name="T0" fmla="*/ 319 w 319"/>
                  <a:gd name="T1" fmla="*/ 127 h 188"/>
                  <a:gd name="T2" fmla="*/ 319 w 319"/>
                  <a:gd name="T3" fmla="*/ 127 h 188"/>
                  <a:gd name="T4" fmla="*/ 319 w 319"/>
                  <a:gd name="T5" fmla="*/ 127 h 188"/>
                  <a:gd name="T6" fmla="*/ 178 w 319"/>
                  <a:gd name="T7" fmla="*/ 124 h 188"/>
                  <a:gd name="T8" fmla="*/ 233 w 319"/>
                  <a:gd name="T9" fmla="*/ 188 h 188"/>
                  <a:gd name="T10" fmla="*/ 235 w 319"/>
                  <a:gd name="T11" fmla="*/ 160 h 188"/>
                  <a:gd name="T12" fmla="*/ 178 w 319"/>
                  <a:gd name="T13" fmla="*/ 124 h 188"/>
                  <a:gd name="T14" fmla="*/ 0 w 319"/>
                  <a:gd name="T15" fmla="*/ 0 h 188"/>
                  <a:gd name="T16" fmla="*/ 145 w 319"/>
                  <a:gd name="T17" fmla="*/ 93 h 188"/>
                  <a:gd name="T18" fmla="*/ 160 w 319"/>
                  <a:gd name="T19" fmla="*/ 89 h 188"/>
                  <a:gd name="T20" fmla="*/ 182 w 319"/>
                  <a:gd name="T21" fmla="*/ 54 h 188"/>
                  <a:gd name="T22" fmla="*/ 0 w 319"/>
                  <a:gd name="T23" fmla="*/ 0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19" h="188">
                    <a:moveTo>
                      <a:pt x="319" y="127"/>
                    </a:moveTo>
                    <a:cubicBezTo>
                      <a:pt x="319" y="127"/>
                      <a:pt x="319" y="127"/>
                      <a:pt x="319" y="127"/>
                    </a:cubicBezTo>
                    <a:cubicBezTo>
                      <a:pt x="319" y="127"/>
                      <a:pt x="319" y="127"/>
                      <a:pt x="319" y="127"/>
                    </a:cubicBezTo>
                    <a:moveTo>
                      <a:pt x="178" y="124"/>
                    </a:moveTo>
                    <a:cubicBezTo>
                      <a:pt x="197" y="144"/>
                      <a:pt x="216" y="165"/>
                      <a:pt x="233" y="188"/>
                    </a:cubicBezTo>
                    <a:cubicBezTo>
                      <a:pt x="236" y="181"/>
                      <a:pt x="237" y="172"/>
                      <a:pt x="235" y="160"/>
                    </a:cubicBezTo>
                    <a:cubicBezTo>
                      <a:pt x="228" y="135"/>
                      <a:pt x="202" y="128"/>
                      <a:pt x="178" y="124"/>
                    </a:cubicBezTo>
                    <a:moveTo>
                      <a:pt x="0" y="0"/>
                    </a:moveTo>
                    <a:cubicBezTo>
                      <a:pt x="52" y="21"/>
                      <a:pt x="100" y="52"/>
                      <a:pt x="145" y="93"/>
                    </a:cubicBezTo>
                    <a:cubicBezTo>
                      <a:pt x="149" y="90"/>
                      <a:pt x="154" y="89"/>
                      <a:pt x="160" y="89"/>
                    </a:cubicBezTo>
                    <a:cubicBezTo>
                      <a:pt x="179" y="89"/>
                      <a:pt x="182" y="67"/>
                      <a:pt x="182" y="54"/>
                    </a:cubicBezTo>
                    <a:cubicBezTo>
                      <a:pt x="125" y="29"/>
                      <a:pt x="64" y="11"/>
                      <a:pt x="0" y="0"/>
                    </a:cubicBezTo>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fontScale="47500" lnSpcReduction="20000"/>
              </a:bodyPr>
              <a:lstStyle/>
              <a:p>
                <a:endParaRPr lang="en-US" sz="1350" dirty="0"/>
              </a:p>
            </p:txBody>
          </p:sp>
          <p:sp>
            <p:nvSpPr>
              <p:cNvPr id="277" name="Freeform 130"/>
              <p:cNvSpPr>
                <a:spLocks noEditPoints="1"/>
              </p:cNvSpPr>
              <p:nvPr/>
            </p:nvSpPr>
            <p:spPr bwMode="auto">
              <a:xfrm>
                <a:off x="-8632825" y="5773737"/>
                <a:ext cx="19050" cy="660400"/>
              </a:xfrm>
              <a:custGeom>
                <a:avLst/>
                <a:gdLst>
                  <a:gd name="T0" fmla="*/ 2 w 5"/>
                  <a:gd name="T1" fmla="*/ 175 h 176"/>
                  <a:gd name="T2" fmla="*/ 3 w 5"/>
                  <a:gd name="T3" fmla="*/ 160 h 176"/>
                  <a:gd name="T4" fmla="*/ 3 w 5"/>
                  <a:gd name="T5" fmla="*/ 158 h 176"/>
                  <a:gd name="T6" fmla="*/ 3 w 5"/>
                  <a:gd name="T7" fmla="*/ 156 h 176"/>
                  <a:gd name="T8" fmla="*/ 3 w 5"/>
                  <a:gd name="T9" fmla="*/ 153 h 176"/>
                  <a:gd name="T10" fmla="*/ 3 w 5"/>
                  <a:gd name="T11" fmla="*/ 152 h 176"/>
                  <a:gd name="T12" fmla="*/ 4 w 5"/>
                  <a:gd name="T13" fmla="*/ 150 h 176"/>
                  <a:gd name="T14" fmla="*/ 4 w 5"/>
                  <a:gd name="T15" fmla="*/ 147 h 176"/>
                  <a:gd name="T16" fmla="*/ 4 w 5"/>
                  <a:gd name="T17" fmla="*/ 145 h 176"/>
                  <a:gd name="T18" fmla="*/ 4 w 5"/>
                  <a:gd name="T19" fmla="*/ 140 h 176"/>
                  <a:gd name="T20" fmla="*/ 4 w 5"/>
                  <a:gd name="T21" fmla="*/ 137 h 176"/>
                  <a:gd name="T22" fmla="*/ 4 w 5"/>
                  <a:gd name="T23" fmla="*/ 135 h 176"/>
                  <a:gd name="T24" fmla="*/ 4 w 5"/>
                  <a:gd name="T25" fmla="*/ 133 h 176"/>
                  <a:gd name="T26" fmla="*/ 5 w 5"/>
                  <a:gd name="T27" fmla="*/ 130 h 176"/>
                  <a:gd name="T28" fmla="*/ 5 w 5"/>
                  <a:gd name="T29" fmla="*/ 129 h 176"/>
                  <a:gd name="T30" fmla="*/ 5 w 5"/>
                  <a:gd name="T31" fmla="*/ 127 h 176"/>
                  <a:gd name="T32" fmla="*/ 5 w 5"/>
                  <a:gd name="T33" fmla="*/ 123 h 176"/>
                  <a:gd name="T34" fmla="*/ 5 w 5"/>
                  <a:gd name="T35" fmla="*/ 122 h 176"/>
                  <a:gd name="T36" fmla="*/ 5 w 5"/>
                  <a:gd name="T37" fmla="*/ 118 h 176"/>
                  <a:gd name="T38" fmla="*/ 5 w 5"/>
                  <a:gd name="T39" fmla="*/ 115 h 176"/>
                  <a:gd name="T40" fmla="*/ 5 w 5"/>
                  <a:gd name="T41" fmla="*/ 114 h 176"/>
                  <a:gd name="T42" fmla="*/ 5 w 5"/>
                  <a:gd name="T43" fmla="*/ 112 h 176"/>
                  <a:gd name="T44" fmla="*/ 5 w 5"/>
                  <a:gd name="T45" fmla="*/ 96 h 176"/>
                  <a:gd name="T46" fmla="*/ 5 w 5"/>
                  <a:gd name="T47" fmla="*/ 94 h 176"/>
                  <a:gd name="T48" fmla="*/ 5 w 5"/>
                  <a:gd name="T49" fmla="*/ 90 h 176"/>
                  <a:gd name="T50" fmla="*/ 5 w 5"/>
                  <a:gd name="T51" fmla="*/ 89 h 176"/>
                  <a:gd name="T52" fmla="*/ 5 w 5"/>
                  <a:gd name="T53" fmla="*/ 87 h 176"/>
                  <a:gd name="T54" fmla="*/ 5 w 5"/>
                  <a:gd name="T55" fmla="*/ 83 h 176"/>
                  <a:gd name="T56" fmla="*/ 5 w 5"/>
                  <a:gd name="T57" fmla="*/ 82 h 176"/>
                  <a:gd name="T58" fmla="*/ 5 w 5"/>
                  <a:gd name="T59" fmla="*/ 80 h 176"/>
                  <a:gd name="T60" fmla="*/ 5 w 5"/>
                  <a:gd name="T61" fmla="*/ 77 h 176"/>
                  <a:gd name="T62" fmla="*/ 5 w 5"/>
                  <a:gd name="T63" fmla="*/ 76 h 176"/>
                  <a:gd name="T64" fmla="*/ 5 w 5"/>
                  <a:gd name="T65" fmla="*/ 73 h 176"/>
                  <a:gd name="T66" fmla="*/ 5 w 5"/>
                  <a:gd name="T67" fmla="*/ 70 h 176"/>
                  <a:gd name="T68" fmla="*/ 5 w 5"/>
                  <a:gd name="T69" fmla="*/ 69 h 176"/>
                  <a:gd name="T70" fmla="*/ 5 w 5"/>
                  <a:gd name="T71" fmla="*/ 67 h 176"/>
                  <a:gd name="T72" fmla="*/ 4 w 5"/>
                  <a:gd name="T73" fmla="*/ 62 h 176"/>
                  <a:gd name="T74" fmla="*/ 4 w 5"/>
                  <a:gd name="T75" fmla="*/ 60 h 176"/>
                  <a:gd name="T76" fmla="*/ 4 w 5"/>
                  <a:gd name="T77" fmla="*/ 58 h 176"/>
                  <a:gd name="T78" fmla="*/ 4 w 5"/>
                  <a:gd name="T79" fmla="*/ 55 h 176"/>
                  <a:gd name="T80" fmla="*/ 4 w 5"/>
                  <a:gd name="T81" fmla="*/ 54 h 176"/>
                  <a:gd name="T82" fmla="*/ 4 w 5"/>
                  <a:gd name="T83" fmla="*/ 52 h 176"/>
                  <a:gd name="T84" fmla="*/ 4 w 5"/>
                  <a:gd name="T85" fmla="*/ 48 h 176"/>
                  <a:gd name="T86" fmla="*/ 4 w 5"/>
                  <a:gd name="T87" fmla="*/ 47 h 176"/>
                  <a:gd name="T88" fmla="*/ 4 w 5"/>
                  <a:gd name="T89" fmla="*/ 45 h 176"/>
                  <a:gd name="T90" fmla="*/ 3 w 5"/>
                  <a:gd name="T91" fmla="*/ 42 h 176"/>
                  <a:gd name="T92" fmla="*/ 3 w 5"/>
                  <a:gd name="T93" fmla="*/ 40 h 176"/>
                  <a:gd name="T94" fmla="*/ 3 w 5"/>
                  <a:gd name="T95" fmla="*/ 38 h 176"/>
                  <a:gd name="T96" fmla="*/ 3 w 5"/>
                  <a:gd name="T97" fmla="*/ 35 h 176"/>
                  <a:gd name="T98" fmla="*/ 3 w 5"/>
                  <a:gd name="T99" fmla="*/ 34 h 176"/>
                  <a:gd name="T100" fmla="*/ 3 w 5"/>
                  <a:gd name="T101" fmla="*/ 32 h 176"/>
                  <a:gd name="T102" fmla="*/ 2 w 5"/>
                  <a:gd name="T103" fmla="*/ 25 h 176"/>
                  <a:gd name="T104" fmla="*/ 2 w 5"/>
                  <a:gd name="T105" fmla="*/ 24 h 176"/>
                  <a:gd name="T106" fmla="*/ 2 w 5"/>
                  <a:gd name="T107" fmla="*/ 22 h 176"/>
                  <a:gd name="T108" fmla="*/ 2 w 5"/>
                  <a:gd name="T109" fmla="*/ 19 h 176"/>
                  <a:gd name="T110" fmla="*/ 1 w 5"/>
                  <a:gd name="T111" fmla="*/ 15 h 176"/>
                  <a:gd name="T112" fmla="*/ 1 w 5"/>
                  <a:gd name="T113" fmla="*/ 13 h 176"/>
                  <a:gd name="T114" fmla="*/ 1 w 5"/>
                  <a:gd name="T115" fmla="*/ 10 h 176"/>
                  <a:gd name="T116" fmla="*/ 0 w 5"/>
                  <a:gd name="T117" fmla="*/ 3 h 176"/>
                  <a:gd name="T118" fmla="*/ 0 w 5"/>
                  <a:gd name="T119" fmla="*/ 1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 h="176">
                    <a:moveTo>
                      <a:pt x="1" y="176"/>
                    </a:moveTo>
                    <a:cubicBezTo>
                      <a:pt x="1" y="176"/>
                      <a:pt x="1" y="176"/>
                      <a:pt x="1" y="176"/>
                    </a:cubicBezTo>
                    <a:cubicBezTo>
                      <a:pt x="1" y="176"/>
                      <a:pt x="1" y="176"/>
                      <a:pt x="1" y="176"/>
                    </a:cubicBezTo>
                    <a:moveTo>
                      <a:pt x="2" y="175"/>
                    </a:moveTo>
                    <a:cubicBezTo>
                      <a:pt x="2" y="175"/>
                      <a:pt x="2" y="175"/>
                      <a:pt x="2" y="175"/>
                    </a:cubicBezTo>
                    <a:cubicBezTo>
                      <a:pt x="2" y="175"/>
                      <a:pt x="2" y="175"/>
                      <a:pt x="2" y="175"/>
                    </a:cubicBezTo>
                    <a:moveTo>
                      <a:pt x="2" y="174"/>
                    </a:moveTo>
                    <a:cubicBezTo>
                      <a:pt x="2" y="174"/>
                      <a:pt x="2" y="174"/>
                      <a:pt x="2" y="174"/>
                    </a:cubicBezTo>
                    <a:cubicBezTo>
                      <a:pt x="2" y="174"/>
                      <a:pt x="2" y="174"/>
                      <a:pt x="2" y="174"/>
                    </a:cubicBezTo>
                    <a:moveTo>
                      <a:pt x="3" y="160"/>
                    </a:moveTo>
                    <a:cubicBezTo>
                      <a:pt x="3" y="160"/>
                      <a:pt x="3" y="160"/>
                      <a:pt x="3" y="160"/>
                    </a:cubicBezTo>
                    <a:cubicBezTo>
                      <a:pt x="3" y="160"/>
                      <a:pt x="3" y="160"/>
                      <a:pt x="3" y="160"/>
                    </a:cubicBezTo>
                    <a:moveTo>
                      <a:pt x="3" y="158"/>
                    </a:moveTo>
                    <a:cubicBezTo>
                      <a:pt x="3" y="158"/>
                      <a:pt x="3" y="159"/>
                      <a:pt x="3" y="159"/>
                    </a:cubicBezTo>
                    <a:cubicBezTo>
                      <a:pt x="3" y="159"/>
                      <a:pt x="3" y="158"/>
                      <a:pt x="3" y="158"/>
                    </a:cubicBezTo>
                    <a:moveTo>
                      <a:pt x="3" y="157"/>
                    </a:moveTo>
                    <a:cubicBezTo>
                      <a:pt x="3" y="157"/>
                      <a:pt x="3" y="157"/>
                      <a:pt x="3" y="157"/>
                    </a:cubicBezTo>
                    <a:cubicBezTo>
                      <a:pt x="3" y="157"/>
                      <a:pt x="3" y="157"/>
                      <a:pt x="3" y="157"/>
                    </a:cubicBezTo>
                    <a:moveTo>
                      <a:pt x="3" y="156"/>
                    </a:moveTo>
                    <a:cubicBezTo>
                      <a:pt x="3" y="156"/>
                      <a:pt x="3" y="156"/>
                      <a:pt x="3" y="156"/>
                    </a:cubicBezTo>
                    <a:cubicBezTo>
                      <a:pt x="3" y="156"/>
                      <a:pt x="3" y="156"/>
                      <a:pt x="3" y="156"/>
                    </a:cubicBezTo>
                    <a:moveTo>
                      <a:pt x="3" y="154"/>
                    </a:moveTo>
                    <a:cubicBezTo>
                      <a:pt x="3" y="155"/>
                      <a:pt x="3" y="155"/>
                      <a:pt x="3" y="155"/>
                    </a:cubicBezTo>
                    <a:cubicBezTo>
                      <a:pt x="3" y="155"/>
                      <a:pt x="3" y="155"/>
                      <a:pt x="3" y="154"/>
                    </a:cubicBezTo>
                    <a:moveTo>
                      <a:pt x="3" y="153"/>
                    </a:moveTo>
                    <a:cubicBezTo>
                      <a:pt x="3" y="153"/>
                      <a:pt x="3" y="153"/>
                      <a:pt x="3" y="154"/>
                    </a:cubicBezTo>
                    <a:cubicBezTo>
                      <a:pt x="3" y="153"/>
                      <a:pt x="3" y="153"/>
                      <a:pt x="3" y="153"/>
                    </a:cubicBezTo>
                    <a:moveTo>
                      <a:pt x="3" y="152"/>
                    </a:moveTo>
                    <a:cubicBezTo>
                      <a:pt x="3" y="152"/>
                      <a:pt x="3" y="152"/>
                      <a:pt x="3" y="152"/>
                    </a:cubicBezTo>
                    <a:cubicBezTo>
                      <a:pt x="3" y="152"/>
                      <a:pt x="3" y="152"/>
                      <a:pt x="3" y="152"/>
                    </a:cubicBezTo>
                    <a:moveTo>
                      <a:pt x="3" y="151"/>
                    </a:moveTo>
                    <a:cubicBezTo>
                      <a:pt x="3" y="151"/>
                      <a:pt x="3" y="151"/>
                      <a:pt x="3" y="151"/>
                    </a:cubicBezTo>
                    <a:cubicBezTo>
                      <a:pt x="3" y="151"/>
                      <a:pt x="3" y="151"/>
                      <a:pt x="3" y="151"/>
                    </a:cubicBezTo>
                    <a:moveTo>
                      <a:pt x="4" y="149"/>
                    </a:moveTo>
                    <a:cubicBezTo>
                      <a:pt x="4" y="149"/>
                      <a:pt x="4" y="150"/>
                      <a:pt x="4" y="150"/>
                    </a:cubicBezTo>
                    <a:cubicBezTo>
                      <a:pt x="4" y="150"/>
                      <a:pt x="4" y="149"/>
                      <a:pt x="4" y="149"/>
                    </a:cubicBezTo>
                    <a:moveTo>
                      <a:pt x="4" y="148"/>
                    </a:moveTo>
                    <a:cubicBezTo>
                      <a:pt x="4" y="148"/>
                      <a:pt x="4" y="148"/>
                      <a:pt x="4" y="148"/>
                    </a:cubicBezTo>
                    <a:cubicBezTo>
                      <a:pt x="4" y="148"/>
                      <a:pt x="4" y="148"/>
                      <a:pt x="4" y="148"/>
                    </a:cubicBezTo>
                    <a:moveTo>
                      <a:pt x="4" y="147"/>
                    </a:moveTo>
                    <a:cubicBezTo>
                      <a:pt x="4" y="147"/>
                      <a:pt x="4" y="147"/>
                      <a:pt x="4" y="147"/>
                    </a:cubicBezTo>
                    <a:cubicBezTo>
                      <a:pt x="4" y="147"/>
                      <a:pt x="4" y="147"/>
                      <a:pt x="4" y="147"/>
                    </a:cubicBezTo>
                    <a:moveTo>
                      <a:pt x="4" y="145"/>
                    </a:moveTo>
                    <a:cubicBezTo>
                      <a:pt x="4" y="146"/>
                      <a:pt x="4" y="146"/>
                      <a:pt x="4" y="146"/>
                    </a:cubicBezTo>
                    <a:cubicBezTo>
                      <a:pt x="4" y="146"/>
                      <a:pt x="4" y="146"/>
                      <a:pt x="4" y="145"/>
                    </a:cubicBezTo>
                    <a:moveTo>
                      <a:pt x="4" y="144"/>
                    </a:moveTo>
                    <a:cubicBezTo>
                      <a:pt x="4" y="144"/>
                      <a:pt x="4" y="144"/>
                      <a:pt x="4" y="144"/>
                    </a:cubicBezTo>
                    <a:cubicBezTo>
                      <a:pt x="4" y="144"/>
                      <a:pt x="4" y="144"/>
                      <a:pt x="4" y="144"/>
                    </a:cubicBezTo>
                    <a:moveTo>
                      <a:pt x="4" y="139"/>
                    </a:moveTo>
                    <a:cubicBezTo>
                      <a:pt x="4" y="139"/>
                      <a:pt x="4" y="140"/>
                      <a:pt x="4" y="140"/>
                    </a:cubicBezTo>
                    <a:cubicBezTo>
                      <a:pt x="4" y="140"/>
                      <a:pt x="4" y="139"/>
                      <a:pt x="4" y="139"/>
                    </a:cubicBezTo>
                    <a:moveTo>
                      <a:pt x="4" y="138"/>
                    </a:moveTo>
                    <a:cubicBezTo>
                      <a:pt x="4" y="138"/>
                      <a:pt x="4" y="138"/>
                      <a:pt x="4" y="139"/>
                    </a:cubicBezTo>
                    <a:cubicBezTo>
                      <a:pt x="4" y="138"/>
                      <a:pt x="4" y="138"/>
                      <a:pt x="4" y="138"/>
                    </a:cubicBezTo>
                    <a:moveTo>
                      <a:pt x="4" y="137"/>
                    </a:moveTo>
                    <a:cubicBezTo>
                      <a:pt x="4" y="137"/>
                      <a:pt x="4" y="137"/>
                      <a:pt x="4" y="137"/>
                    </a:cubicBezTo>
                    <a:cubicBezTo>
                      <a:pt x="4" y="137"/>
                      <a:pt x="4" y="137"/>
                      <a:pt x="4" y="137"/>
                    </a:cubicBezTo>
                    <a:moveTo>
                      <a:pt x="4" y="135"/>
                    </a:moveTo>
                    <a:cubicBezTo>
                      <a:pt x="4" y="136"/>
                      <a:pt x="4" y="136"/>
                      <a:pt x="4" y="136"/>
                    </a:cubicBezTo>
                    <a:cubicBezTo>
                      <a:pt x="4" y="136"/>
                      <a:pt x="4" y="136"/>
                      <a:pt x="4" y="135"/>
                    </a:cubicBezTo>
                    <a:moveTo>
                      <a:pt x="4" y="134"/>
                    </a:moveTo>
                    <a:cubicBezTo>
                      <a:pt x="4" y="134"/>
                      <a:pt x="4" y="134"/>
                      <a:pt x="4" y="135"/>
                    </a:cubicBezTo>
                    <a:cubicBezTo>
                      <a:pt x="4" y="134"/>
                      <a:pt x="4" y="134"/>
                      <a:pt x="4" y="134"/>
                    </a:cubicBezTo>
                    <a:moveTo>
                      <a:pt x="4" y="133"/>
                    </a:moveTo>
                    <a:cubicBezTo>
                      <a:pt x="4" y="133"/>
                      <a:pt x="4" y="133"/>
                      <a:pt x="4" y="133"/>
                    </a:cubicBezTo>
                    <a:cubicBezTo>
                      <a:pt x="4" y="133"/>
                      <a:pt x="4" y="133"/>
                      <a:pt x="4" y="133"/>
                    </a:cubicBezTo>
                    <a:moveTo>
                      <a:pt x="4" y="131"/>
                    </a:moveTo>
                    <a:cubicBezTo>
                      <a:pt x="4" y="132"/>
                      <a:pt x="4" y="132"/>
                      <a:pt x="4" y="132"/>
                    </a:cubicBezTo>
                    <a:cubicBezTo>
                      <a:pt x="4" y="132"/>
                      <a:pt x="4" y="132"/>
                      <a:pt x="4" y="131"/>
                    </a:cubicBezTo>
                    <a:moveTo>
                      <a:pt x="5" y="130"/>
                    </a:moveTo>
                    <a:cubicBezTo>
                      <a:pt x="5" y="130"/>
                      <a:pt x="4" y="130"/>
                      <a:pt x="4" y="131"/>
                    </a:cubicBezTo>
                    <a:cubicBezTo>
                      <a:pt x="4" y="130"/>
                      <a:pt x="5" y="130"/>
                      <a:pt x="5" y="130"/>
                    </a:cubicBezTo>
                    <a:moveTo>
                      <a:pt x="5" y="129"/>
                    </a:moveTo>
                    <a:cubicBezTo>
                      <a:pt x="5" y="129"/>
                      <a:pt x="5" y="129"/>
                      <a:pt x="5" y="129"/>
                    </a:cubicBezTo>
                    <a:cubicBezTo>
                      <a:pt x="5" y="129"/>
                      <a:pt x="5" y="129"/>
                      <a:pt x="5" y="129"/>
                    </a:cubicBezTo>
                    <a:moveTo>
                      <a:pt x="5" y="127"/>
                    </a:moveTo>
                    <a:cubicBezTo>
                      <a:pt x="5" y="128"/>
                      <a:pt x="5" y="128"/>
                      <a:pt x="5" y="128"/>
                    </a:cubicBezTo>
                    <a:cubicBezTo>
                      <a:pt x="5" y="128"/>
                      <a:pt x="5" y="128"/>
                      <a:pt x="5" y="127"/>
                    </a:cubicBezTo>
                    <a:moveTo>
                      <a:pt x="5" y="126"/>
                    </a:moveTo>
                    <a:cubicBezTo>
                      <a:pt x="5" y="126"/>
                      <a:pt x="5" y="127"/>
                      <a:pt x="5" y="127"/>
                    </a:cubicBezTo>
                    <a:cubicBezTo>
                      <a:pt x="5" y="127"/>
                      <a:pt x="5" y="126"/>
                      <a:pt x="5" y="126"/>
                    </a:cubicBezTo>
                    <a:moveTo>
                      <a:pt x="5" y="125"/>
                    </a:moveTo>
                    <a:cubicBezTo>
                      <a:pt x="5" y="125"/>
                      <a:pt x="5" y="125"/>
                      <a:pt x="5" y="125"/>
                    </a:cubicBezTo>
                    <a:cubicBezTo>
                      <a:pt x="5" y="125"/>
                      <a:pt x="5" y="125"/>
                      <a:pt x="5" y="125"/>
                    </a:cubicBezTo>
                    <a:moveTo>
                      <a:pt x="5" y="123"/>
                    </a:moveTo>
                    <a:cubicBezTo>
                      <a:pt x="5" y="124"/>
                      <a:pt x="5" y="124"/>
                      <a:pt x="5" y="124"/>
                    </a:cubicBezTo>
                    <a:cubicBezTo>
                      <a:pt x="5" y="124"/>
                      <a:pt x="5" y="124"/>
                      <a:pt x="5" y="123"/>
                    </a:cubicBezTo>
                    <a:moveTo>
                      <a:pt x="5" y="122"/>
                    </a:moveTo>
                    <a:cubicBezTo>
                      <a:pt x="5" y="122"/>
                      <a:pt x="5" y="123"/>
                      <a:pt x="5" y="123"/>
                    </a:cubicBezTo>
                    <a:cubicBezTo>
                      <a:pt x="5" y="123"/>
                      <a:pt x="5" y="122"/>
                      <a:pt x="5" y="122"/>
                    </a:cubicBezTo>
                    <a:moveTo>
                      <a:pt x="5" y="121"/>
                    </a:moveTo>
                    <a:cubicBezTo>
                      <a:pt x="5" y="121"/>
                      <a:pt x="5" y="121"/>
                      <a:pt x="5" y="121"/>
                    </a:cubicBezTo>
                    <a:cubicBezTo>
                      <a:pt x="5" y="121"/>
                      <a:pt x="5" y="121"/>
                      <a:pt x="5" y="121"/>
                    </a:cubicBezTo>
                    <a:moveTo>
                      <a:pt x="5" y="118"/>
                    </a:moveTo>
                    <a:cubicBezTo>
                      <a:pt x="5" y="118"/>
                      <a:pt x="5" y="118"/>
                      <a:pt x="5" y="118"/>
                    </a:cubicBezTo>
                    <a:cubicBezTo>
                      <a:pt x="5" y="118"/>
                      <a:pt x="5" y="118"/>
                      <a:pt x="5" y="118"/>
                    </a:cubicBezTo>
                    <a:moveTo>
                      <a:pt x="5" y="116"/>
                    </a:moveTo>
                    <a:cubicBezTo>
                      <a:pt x="5" y="116"/>
                      <a:pt x="5" y="117"/>
                      <a:pt x="5" y="117"/>
                    </a:cubicBezTo>
                    <a:cubicBezTo>
                      <a:pt x="5" y="117"/>
                      <a:pt x="5" y="116"/>
                      <a:pt x="5" y="116"/>
                    </a:cubicBezTo>
                    <a:moveTo>
                      <a:pt x="5" y="115"/>
                    </a:moveTo>
                    <a:cubicBezTo>
                      <a:pt x="5" y="115"/>
                      <a:pt x="5" y="115"/>
                      <a:pt x="5" y="116"/>
                    </a:cubicBezTo>
                    <a:cubicBezTo>
                      <a:pt x="5" y="115"/>
                      <a:pt x="5" y="115"/>
                      <a:pt x="5" y="115"/>
                    </a:cubicBezTo>
                    <a:moveTo>
                      <a:pt x="5" y="114"/>
                    </a:moveTo>
                    <a:cubicBezTo>
                      <a:pt x="5" y="114"/>
                      <a:pt x="5" y="114"/>
                      <a:pt x="5" y="114"/>
                    </a:cubicBezTo>
                    <a:cubicBezTo>
                      <a:pt x="5" y="114"/>
                      <a:pt x="5" y="114"/>
                      <a:pt x="5" y="114"/>
                    </a:cubicBezTo>
                    <a:moveTo>
                      <a:pt x="5" y="112"/>
                    </a:moveTo>
                    <a:cubicBezTo>
                      <a:pt x="5" y="112"/>
                      <a:pt x="5" y="113"/>
                      <a:pt x="5" y="113"/>
                    </a:cubicBezTo>
                    <a:cubicBezTo>
                      <a:pt x="5" y="113"/>
                      <a:pt x="5" y="112"/>
                      <a:pt x="5" y="112"/>
                    </a:cubicBezTo>
                    <a:moveTo>
                      <a:pt x="5" y="111"/>
                    </a:moveTo>
                    <a:cubicBezTo>
                      <a:pt x="5" y="111"/>
                      <a:pt x="5" y="111"/>
                      <a:pt x="5" y="112"/>
                    </a:cubicBezTo>
                    <a:cubicBezTo>
                      <a:pt x="5" y="111"/>
                      <a:pt x="5" y="111"/>
                      <a:pt x="5" y="111"/>
                    </a:cubicBezTo>
                    <a:moveTo>
                      <a:pt x="5" y="96"/>
                    </a:moveTo>
                    <a:cubicBezTo>
                      <a:pt x="5" y="96"/>
                      <a:pt x="5" y="97"/>
                      <a:pt x="5" y="97"/>
                    </a:cubicBezTo>
                    <a:cubicBezTo>
                      <a:pt x="5" y="97"/>
                      <a:pt x="5" y="97"/>
                      <a:pt x="5" y="97"/>
                    </a:cubicBezTo>
                    <a:cubicBezTo>
                      <a:pt x="5" y="97"/>
                      <a:pt x="5" y="96"/>
                      <a:pt x="5" y="96"/>
                    </a:cubicBezTo>
                    <a:moveTo>
                      <a:pt x="5" y="94"/>
                    </a:moveTo>
                    <a:cubicBezTo>
                      <a:pt x="5" y="95"/>
                      <a:pt x="5" y="95"/>
                      <a:pt x="5" y="95"/>
                    </a:cubicBezTo>
                    <a:cubicBezTo>
                      <a:pt x="5" y="95"/>
                      <a:pt x="5" y="95"/>
                      <a:pt x="5" y="94"/>
                    </a:cubicBezTo>
                    <a:moveTo>
                      <a:pt x="5" y="93"/>
                    </a:moveTo>
                    <a:cubicBezTo>
                      <a:pt x="5" y="93"/>
                      <a:pt x="5" y="94"/>
                      <a:pt x="5" y="94"/>
                    </a:cubicBezTo>
                    <a:cubicBezTo>
                      <a:pt x="5" y="94"/>
                      <a:pt x="5" y="93"/>
                      <a:pt x="5" y="93"/>
                    </a:cubicBezTo>
                    <a:moveTo>
                      <a:pt x="5" y="92"/>
                    </a:moveTo>
                    <a:cubicBezTo>
                      <a:pt x="5" y="92"/>
                      <a:pt x="5" y="92"/>
                      <a:pt x="5" y="93"/>
                    </a:cubicBezTo>
                    <a:cubicBezTo>
                      <a:pt x="5" y="92"/>
                      <a:pt x="5" y="92"/>
                      <a:pt x="5" y="92"/>
                    </a:cubicBezTo>
                    <a:moveTo>
                      <a:pt x="5" y="90"/>
                    </a:moveTo>
                    <a:cubicBezTo>
                      <a:pt x="5" y="91"/>
                      <a:pt x="5" y="91"/>
                      <a:pt x="5" y="91"/>
                    </a:cubicBezTo>
                    <a:cubicBezTo>
                      <a:pt x="5" y="91"/>
                      <a:pt x="5" y="91"/>
                      <a:pt x="5" y="90"/>
                    </a:cubicBezTo>
                    <a:moveTo>
                      <a:pt x="5" y="89"/>
                    </a:moveTo>
                    <a:cubicBezTo>
                      <a:pt x="5" y="89"/>
                      <a:pt x="5" y="90"/>
                      <a:pt x="5" y="90"/>
                    </a:cubicBezTo>
                    <a:cubicBezTo>
                      <a:pt x="5" y="90"/>
                      <a:pt x="5" y="89"/>
                      <a:pt x="5" y="89"/>
                    </a:cubicBezTo>
                    <a:moveTo>
                      <a:pt x="5" y="88"/>
                    </a:moveTo>
                    <a:cubicBezTo>
                      <a:pt x="5" y="88"/>
                      <a:pt x="5" y="88"/>
                      <a:pt x="5" y="89"/>
                    </a:cubicBezTo>
                    <a:cubicBezTo>
                      <a:pt x="5" y="88"/>
                      <a:pt x="5" y="88"/>
                      <a:pt x="5" y="88"/>
                    </a:cubicBezTo>
                    <a:moveTo>
                      <a:pt x="5" y="86"/>
                    </a:moveTo>
                    <a:cubicBezTo>
                      <a:pt x="5" y="87"/>
                      <a:pt x="5" y="87"/>
                      <a:pt x="5" y="87"/>
                    </a:cubicBezTo>
                    <a:cubicBezTo>
                      <a:pt x="5" y="87"/>
                      <a:pt x="5" y="87"/>
                      <a:pt x="5" y="86"/>
                    </a:cubicBezTo>
                    <a:moveTo>
                      <a:pt x="5" y="85"/>
                    </a:moveTo>
                    <a:cubicBezTo>
                      <a:pt x="5" y="85"/>
                      <a:pt x="5" y="86"/>
                      <a:pt x="5" y="86"/>
                    </a:cubicBezTo>
                    <a:cubicBezTo>
                      <a:pt x="5" y="86"/>
                      <a:pt x="5" y="85"/>
                      <a:pt x="5" y="85"/>
                    </a:cubicBezTo>
                    <a:moveTo>
                      <a:pt x="5" y="83"/>
                    </a:moveTo>
                    <a:cubicBezTo>
                      <a:pt x="5" y="84"/>
                      <a:pt x="5" y="84"/>
                      <a:pt x="5" y="84"/>
                    </a:cubicBezTo>
                    <a:cubicBezTo>
                      <a:pt x="5" y="84"/>
                      <a:pt x="5" y="84"/>
                      <a:pt x="5" y="83"/>
                    </a:cubicBezTo>
                    <a:moveTo>
                      <a:pt x="5" y="82"/>
                    </a:moveTo>
                    <a:cubicBezTo>
                      <a:pt x="5" y="82"/>
                      <a:pt x="5" y="83"/>
                      <a:pt x="5" y="83"/>
                    </a:cubicBezTo>
                    <a:cubicBezTo>
                      <a:pt x="5" y="83"/>
                      <a:pt x="5" y="82"/>
                      <a:pt x="5" y="82"/>
                    </a:cubicBezTo>
                    <a:moveTo>
                      <a:pt x="5" y="81"/>
                    </a:moveTo>
                    <a:cubicBezTo>
                      <a:pt x="5" y="81"/>
                      <a:pt x="5" y="81"/>
                      <a:pt x="5" y="82"/>
                    </a:cubicBezTo>
                    <a:cubicBezTo>
                      <a:pt x="5" y="81"/>
                      <a:pt x="5" y="81"/>
                      <a:pt x="5" y="81"/>
                    </a:cubicBezTo>
                    <a:moveTo>
                      <a:pt x="5" y="79"/>
                    </a:moveTo>
                    <a:cubicBezTo>
                      <a:pt x="5" y="80"/>
                      <a:pt x="5" y="80"/>
                      <a:pt x="5" y="80"/>
                    </a:cubicBezTo>
                    <a:cubicBezTo>
                      <a:pt x="5" y="80"/>
                      <a:pt x="5" y="80"/>
                      <a:pt x="5" y="79"/>
                    </a:cubicBezTo>
                    <a:moveTo>
                      <a:pt x="5" y="78"/>
                    </a:moveTo>
                    <a:cubicBezTo>
                      <a:pt x="5" y="78"/>
                      <a:pt x="5" y="79"/>
                      <a:pt x="5" y="79"/>
                    </a:cubicBezTo>
                    <a:cubicBezTo>
                      <a:pt x="5" y="79"/>
                      <a:pt x="5" y="78"/>
                      <a:pt x="5" y="78"/>
                    </a:cubicBezTo>
                    <a:moveTo>
                      <a:pt x="5" y="77"/>
                    </a:moveTo>
                    <a:cubicBezTo>
                      <a:pt x="5" y="77"/>
                      <a:pt x="5" y="77"/>
                      <a:pt x="5" y="78"/>
                    </a:cubicBezTo>
                    <a:cubicBezTo>
                      <a:pt x="5" y="77"/>
                      <a:pt x="5" y="77"/>
                      <a:pt x="5" y="77"/>
                    </a:cubicBezTo>
                    <a:moveTo>
                      <a:pt x="5" y="76"/>
                    </a:moveTo>
                    <a:cubicBezTo>
                      <a:pt x="5" y="76"/>
                      <a:pt x="5" y="76"/>
                      <a:pt x="5" y="76"/>
                    </a:cubicBezTo>
                    <a:cubicBezTo>
                      <a:pt x="5" y="76"/>
                      <a:pt x="5" y="76"/>
                      <a:pt x="5" y="76"/>
                    </a:cubicBezTo>
                    <a:moveTo>
                      <a:pt x="5" y="74"/>
                    </a:moveTo>
                    <a:cubicBezTo>
                      <a:pt x="5" y="74"/>
                      <a:pt x="5" y="75"/>
                      <a:pt x="5" y="75"/>
                    </a:cubicBezTo>
                    <a:cubicBezTo>
                      <a:pt x="5" y="75"/>
                      <a:pt x="5" y="74"/>
                      <a:pt x="5" y="74"/>
                    </a:cubicBezTo>
                    <a:moveTo>
                      <a:pt x="5" y="72"/>
                    </a:moveTo>
                    <a:cubicBezTo>
                      <a:pt x="5" y="73"/>
                      <a:pt x="5" y="73"/>
                      <a:pt x="5" y="73"/>
                    </a:cubicBezTo>
                    <a:cubicBezTo>
                      <a:pt x="5" y="73"/>
                      <a:pt x="5" y="73"/>
                      <a:pt x="5" y="72"/>
                    </a:cubicBezTo>
                    <a:moveTo>
                      <a:pt x="5" y="71"/>
                    </a:moveTo>
                    <a:cubicBezTo>
                      <a:pt x="5" y="71"/>
                      <a:pt x="5" y="72"/>
                      <a:pt x="5" y="72"/>
                    </a:cubicBezTo>
                    <a:cubicBezTo>
                      <a:pt x="5" y="72"/>
                      <a:pt x="5" y="71"/>
                      <a:pt x="5" y="71"/>
                    </a:cubicBezTo>
                    <a:moveTo>
                      <a:pt x="5" y="70"/>
                    </a:moveTo>
                    <a:cubicBezTo>
                      <a:pt x="5" y="70"/>
                      <a:pt x="5" y="70"/>
                      <a:pt x="5" y="71"/>
                    </a:cubicBezTo>
                    <a:cubicBezTo>
                      <a:pt x="5" y="70"/>
                      <a:pt x="5" y="70"/>
                      <a:pt x="5" y="70"/>
                    </a:cubicBezTo>
                    <a:moveTo>
                      <a:pt x="5" y="69"/>
                    </a:moveTo>
                    <a:cubicBezTo>
                      <a:pt x="5" y="69"/>
                      <a:pt x="5" y="69"/>
                      <a:pt x="5" y="69"/>
                    </a:cubicBezTo>
                    <a:cubicBezTo>
                      <a:pt x="5" y="69"/>
                      <a:pt x="5" y="69"/>
                      <a:pt x="5" y="69"/>
                    </a:cubicBezTo>
                    <a:moveTo>
                      <a:pt x="5" y="67"/>
                    </a:moveTo>
                    <a:cubicBezTo>
                      <a:pt x="5" y="68"/>
                      <a:pt x="5" y="68"/>
                      <a:pt x="5" y="68"/>
                    </a:cubicBezTo>
                    <a:cubicBezTo>
                      <a:pt x="5" y="68"/>
                      <a:pt x="5" y="68"/>
                      <a:pt x="5" y="67"/>
                    </a:cubicBezTo>
                    <a:moveTo>
                      <a:pt x="5" y="66"/>
                    </a:moveTo>
                    <a:cubicBezTo>
                      <a:pt x="5" y="66"/>
                      <a:pt x="5" y="66"/>
                      <a:pt x="5" y="67"/>
                    </a:cubicBezTo>
                    <a:cubicBezTo>
                      <a:pt x="5" y="66"/>
                      <a:pt x="5" y="66"/>
                      <a:pt x="5" y="66"/>
                    </a:cubicBezTo>
                    <a:moveTo>
                      <a:pt x="5" y="65"/>
                    </a:moveTo>
                    <a:cubicBezTo>
                      <a:pt x="5" y="65"/>
                      <a:pt x="5" y="65"/>
                      <a:pt x="5" y="65"/>
                    </a:cubicBezTo>
                    <a:cubicBezTo>
                      <a:pt x="5" y="65"/>
                      <a:pt x="5" y="65"/>
                      <a:pt x="5" y="65"/>
                    </a:cubicBezTo>
                    <a:moveTo>
                      <a:pt x="4" y="62"/>
                    </a:moveTo>
                    <a:cubicBezTo>
                      <a:pt x="4" y="62"/>
                      <a:pt x="4" y="63"/>
                      <a:pt x="5" y="64"/>
                    </a:cubicBezTo>
                    <a:cubicBezTo>
                      <a:pt x="4" y="63"/>
                      <a:pt x="4" y="62"/>
                      <a:pt x="4" y="62"/>
                    </a:cubicBezTo>
                    <a:moveTo>
                      <a:pt x="4" y="60"/>
                    </a:moveTo>
                    <a:cubicBezTo>
                      <a:pt x="4" y="61"/>
                      <a:pt x="4" y="61"/>
                      <a:pt x="4" y="61"/>
                    </a:cubicBezTo>
                    <a:cubicBezTo>
                      <a:pt x="4" y="61"/>
                      <a:pt x="4" y="61"/>
                      <a:pt x="4" y="60"/>
                    </a:cubicBezTo>
                    <a:moveTo>
                      <a:pt x="4" y="59"/>
                    </a:moveTo>
                    <a:cubicBezTo>
                      <a:pt x="4" y="59"/>
                      <a:pt x="4" y="60"/>
                      <a:pt x="4" y="60"/>
                    </a:cubicBezTo>
                    <a:cubicBezTo>
                      <a:pt x="4" y="60"/>
                      <a:pt x="4" y="59"/>
                      <a:pt x="4" y="59"/>
                    </a:cubicBezTo>
                    <a:moveTo>
                      <a:pt x="4" y="58"/>
                    </a:moveTo>
                    <a:cubicBezTo>
                      <a:pt x="4" y="58"/>
                      <a:pt x="4" y="58"/>
                      <a:pt x="4" y="58"/>
                    </a:cubicBezTo>
                    <a:cubicBezTo>
                      <a:pt x="4" y="58"/>
                      <a:pt x="4" y="58"/>
                      <a:pt x="4" y="58"/>
                    </a:cubicBezTo>
                    <a:moveTo>
                      <a:pt x="4" y="56"/>
                    </a:moveTo>
                    <a:cubicBezTo>
                      <a:pt x="4" y="57"/>
                      <a:pt x="4" y="57"/>
                      <a:pt x="4" y="57"/>
                    </a:cubicBezTo>
                    <a:cubicBezTo>
                      <a:pt x="4" y="57"/>
                      <a:pt x="4" y="57"/>
                      <a:pt x="4" y="56"/>
                    </a:cubicBezTo>
                    <a:moveTo>
                      <a:pt x="4" y="55"/>
                    </a:moveTo>
                    <a:cubicBezTo>
                      <a:pt x="4" y="55"/>
                      <a:pt x="4" y="56"/>
                      <a:pt x="4" y="56"/>
                    </a:cubicBezTo>
                    <a:cubicBezTo>
                      <a:pt x="4" y="56"/>
                      <a:pt x="4" y="55"/>
                      <a:pt x="4" y="55"/>
                    </a:cubicBezTo>
                    <a:moveTo>
                      <a:pt x="4" y="54"/>
                    </a:moveTo>
                    <a:cubicBezTo>
                      <a:pt x="4" y="54"/>
                      <a:pt x="4" y="54"/>
                      <a:pt x="4" y="55"/>
                    </a:cubicBezTo>
                    <a:cubicBezTo>
                      <a:pt x="4" y="54"/>
                      <a:pt x="4" y="54"/>
                      <a:pt x="4" y="54"/>
                    </a:cubicBezTo>
                    <a:moveTo>
                      <a:pt x="4" y="53"/>
                    </a:moveTo>
                    <a:cubicBezTo>
                      <a:pt x="4" y="53"/>
                      <a:pt x="4" y="53"/>
                      <a:pt x="4" y="53"/>
                    </a:cubicBezTo>
                    <a:cubicBezTo>
                      <a:pt x="4" y="53"/>
                      <a:pt x="4" y="53"/>
                      <a:pt x="4" y="53"/>
                    </a:cubicBezTo>
                    <a:moveTo>
                      <a:pt x="4" y="51"/>
                    </a:moveTo>
                    <a:cubicBezTo>
                      <a:pt x="4" y="51"/>
                      <a:pt x="4" y="52"/>
                      <a:pt x="4" y="52"/>
                    </a:cubicBezTo>
                    <a:cubicBezTo>
                      <a:pt x="4" y="52"/>
                      <a:pt x="4" y="51"/>
                      <a:pt x="4" y="51"/>
                    </a:cubicBezTo>
                    <a:moveTo>
                      <a:pt x="4" y="49"/>
                    </a:moveTo>
                    <a:cubicBezTo>
                      <a:pt x="4" y="50"/>
                      <a:pt x="4" y="50"/>
                      <a:pt x="4" y="50"/>
                    </a:cubicBezTo>
                    <a:cubicBezTo>
                      <a:pt x="4" y="50"/>
                      <a:pt x="4" y="50"/>
                      <a:pt x="4" y="49"/>
                    </a:cubicBezTo>
                    <a:moveTo>
                      <a:pt x="4" y="48"/>
                    </a:moveTo>
                    <a:cubicBezTo>
                      <a:pt x="4" y="48"/>
                      <a:pt x="4" y="49"/>
                      <a:pt x="4" y="49"/>
                    </a:cubicBezTo>
                    <a:cubicBezTo>
                      <a:pt x="4" y="49"/>
                      <a:pt x="4" y="48"/>
                      <a:pt x="4" y="48"/>
                    </a:cubicBezTo>
                    <a:moveTo>
                      <a:pt x="4" y="47"/>
                    </a:moveTo>
                    <a:cubicBezTo>
                      <a:pt x="4" y="47"/>
                      <a:pt x="4" y="47"/>
                      <a:pt x="4" y="48"/>
                    </a:cubicBezTo>
                    <a:cubicBezTo>
                      <a:pt x="4" y="47"/>
                      <a:pt x="4" y="47"/>
                      <a:pt x="4" y="47"/>
                    </a:cubicBezTo>
                    <a:moveTo>
                      <a:pt x="4" y="46"/>
                    </a:moveTo>
                    <a:cubicBezTo>
                      <a:pt x="4" y="46"/>
                      <a:pt x="4" y="46"/>
                      <a:pt x="4" y="46"/>
                    </a:cubicBezTo>
                    <a:cubicBezTo>
                      <a:pt x="4" y="46"/>
                      <a:pt x="4" y="46"/>
                      <a:pt x="4" y="46"/>
                    </a:cubicBezTo>
                    <a:moveTo>
                      <a:pt x="4" y="44"/>
                    </a:moveTo>
                    <a:cubicBezTo>
                      <a:pt x="4" y="45"/>
                      <a:pt x="4" y="45"/>
                      <a:pt x="4" y="45"/>
                    </a:cubicBezTo>
                    <a:cubicBezTo>
                      <a:pt x="4" y="45"/>
                      <a:pt x="4" y="45"/>
                      <a:pt x="4" y="44"/>
                    </a:cubicBezTo>
                    <a:moveTo>
                      <a:pt x="3" y="43"/>
                    </a:moveTo>
                    <a:cubicBezTo>
                      <a:pt x="3" y="43"/>
                      <a:pt x="3" y="44"/>
                      <a:pt x="4" y="44"/>
                    </a:cubicBezTo>
                    <a:cubicBezTo>
                      <a:pt x="3" y="44"/>
                      <a:pt x="3" y="43"/>
                      <a:pt x="3" y="43"/>
                    </a:cubicBezTo>
                    <a:moveTo>
                      <a:pt x="3" y="42"/>
                    </a:moveTo>
                    <a:cubicBezTo>
                      <a:pt x="3" y="42"/>
                      <a:pt x="3" y="42"/>
                      <a:pt x="3" y="42"/>
                    </a:cubicBezTo>
                    <a:cubicBezTo>
                      <a:pt x="3" y="42"/>
                      <a:pt x="3" y="42"/>
                      <a:pt x="3" y="42"/>
                    </a:cubicBezTo>
                    <a:moveTo>
                      <a:pt x="3" y="40"/>
                    </a:moveTo>
                    <a:cubicBezTo>
                      <a:pt x="3" y="41"/>
                      <a:pt x="3" y="41"/>
                      <a:pt x="3" y="41"/>
                    </a:cubicBezTo>
                    <a:cubicBezTo>
                      <a:pt x="3" y="41"/>
                      <a:pt x="3" y="41"/>
                      <a:pt x="3" y="40"/>
                    </a:cubicBezTo>
                    <a:moveTo>
                      <a:pt x="3" y="39"/>
                    </a:moveTo>
                    <a:cubicBezTo>
                      <a:pt x="3" y="39"/>
                      <a:pt x="3" y="39"/>
                      <a:pt x="3" y="39"/>
                    </a:cubicBezTo>
                    <a:cubicBezTo>
                      <a:pt x="3" y="39"/>
                      <a:pt x="3" y="39"/>
                      <a:pt x="3" y="39"/>
                    </a:cubicBezTo>
                    <a:moveTo>
                      <a:pt x="3" y="37"/>
                    </a:moveTo>
                    <a:cubicBezTo>
                      <a:pt x="3" y="38"/>
                      <a:pt x="3" y="38"/>
                      <a:pt x="3" y="38"/>
                    </a:cubicBezTo>
                    <a:cubicBezTo>
                      <a:pt x="3" y="38"/>
                      <a:pt x="3" y="38"/>
                      <a:pt x="3" y="37"/>
                    </a:cubicBezTo>
                    <a:moveTo>
                      <a:pt x="3" y="36"/>
                    </a:moveTo>
                    <a:cubicBezTo>
                      <a:pt x="3" y="36"/>
                      <a:pt x="3" y="37"/>
                      <a:pt x="3" y="37"/>
                    </a:cubicBezTo>
                    <a:cubicBezTo>
                      <a:pt x="3" y="36"/>
                      <a:pt x="3" y="36"/>
                      <a:pt x="3" y="36"/>
                    </a:cubicBezTo>
                    <a:moveTo>
                      <a:pt x="3" y="35"/>
                    </a:moveTo>
                    <a:cubicBezTo>
                      <a:pt x="3" y="35"/>
                      <a:pt x="3" y="35"/>
                      <a:pt x="3" y="35"/>
                    </a:cubicBezTo>
                    <a:cubicBezTo>
                      <a:pt x="3" y="35"/>
                      <a:pt x="3" y="35"/>
                      <a:pt x="3" y="35"/>
                    </a:cubicBezTo>
                    <a:moveTo>
                      <a:pt x="3" y="34"/>
                    </a:moveTo>
                    <a:cubicBezTo>
                      <a:pt x="3" y="34"/>
                      <a:pt x="3" y="34"/>
                      <a:pt x="3" y="34"/>
                    </a:cubicBezTo>
                    <a:cubicBezTo>
                      <a:pt x="3" y="34"/>
                      <a:pt x="3" y="34"/>
                      <a:pt x="3" y="34"/>
                    </a:cubicBezTo>
                    <a:moveTo>
                      <a:pt x="3" y="32"/>
                    </a:moveTo>
                    <a:cubicBezTo>
                      <a:pt x="3" y="33"/>
                      <a:pt x="3" y="33"/>
                      <a:pt x="3" y="33"/>
                    </a:cubicBezTo>
                    <a:cubicBezTo>
                      <a:pt x="3" y="33"/>
                      <a:pt x="3" y="33"/>
                      <a:pt x="3" y="32"/>
                    </a:cubicBezTo>
                    <a:moveTo>
                      <a:pt x="3" y="31"/>
                    </a:moveTo>
                    <a:cubicBezTo>
                      <a:pt x="3" y="31"/>
                      <a:pt x="3" y="31"/>
                      <a:pt x="3" y="32"/>
                    </a:cubicBezTo>
                    <a:cubicBezTo>
                      <a:pt x="3" y="31"/>
                      <a:pt x="3" y="31"/>
                      <a:pt x="3" y="31"/>
                    </a:cubicBezTo>
                    <a:moveTo>
                      <a:pt x="2" y="27"/>
                    </a:moveTo>
                    <a:cubicBezTo>
                      <a:pt x="2" y="27"/>
                      <a:pt x="2" y="27"/>
                      <a:pt x="2" y="27"/>
                    </a:cubicBezTo>
                    <a:cubicBezTo>
                      <a:pt x="2" y="27"/>
                      <a:pt x="2" y="27"/>
                      <a:pt x="2" y="27"/>
                    </a:cubicBezTo>
                    <a:moveTo>
                      <a:pt x="2" y="25"/>
                    </a:moveTo>
                    <a:cubicBezTo>
                      <a:pt x="2" y="26"/>
                      <a:pt x="2" y="26"/>
                      <a:pt x="2" y="26"/>
                    </a:cubicBezTo>
                    <a:cubicBezTo>
                      <a:pt x="2" y="26"/>
                      <a:pt x="2" y="26"/>
                      <a:pt x="2" y="25"/>
                    </a:cubicBezTo>
                    <a:moveTo>
                      <a:pt x="2" y="24"/>
                    </a:moveTo>
                    <a:cubicBezTo>
                      <a:pt x="2" y="24"/>
                      <a:pt x="2" y="24"/>
                      <a:pt x="2" y="25"/>
                    </a:cubicBezTo>
                    <a:cubicBezTo>
                      <a:pt x="2" y="24"/>
                      <a:pt x="2" y="24"/>
                      <a:pt x="2" y="24"/>
                    </a:cubicBezTo>
                    <a:moveTo>
                      <a:pt x="2" y="23"/>
                    </a:moveTo>
                    <a:cubicBezTo>
                      <a:pt x="2" y="23"/>
                      <a:pt x="2" y="23"/>
                      <a:pt x="2" y="23"/>
                    </a:cubicBezTo>
                    <a:cubicBezTo>
                      <a:pt x="2" y="23"/>
                      <a:pt x="2" y="23"/>
                      <a:pt x="2" y="23"/>
                    </a:cubicBezTo>
                    <a:moveTo>
                      <a:pt x="2" y="22"/>
                    </a:moveTo>
                    <a:cubicBezTo>
                      <a:pt x="2" y="22"/>
                      <a:pt x="2" y="22"/>
                      <a:pt x="2" y="22"/>
                    </a:cubicBezTo>
                    <a:cubicBezTo>
                      <a:pt x="2" y="22"/>
                      <a:pt x="2" y="22"/>
                      <a:pt x="2" y="22"/>
                    </a:cubicBezTo>
                    <a:moveTo>
                      <a:pt x="2" y="21"/>
                    </a:moveTo>
                    <a:cubicBezTo>
                      <a:pt x="2" y="21"/>
                      <a:pt x="2" y="21"/>
                      <a:pt x="2" y="21"/>
                    </a:cubicBezTo>
                    <a:cubicBezTo>
                      <a:pt x="2" y="21"/>
                      <a:pt x="2" y="21"/>
                      <a:pt x="2" y="21"/>
                    </a:cubicBezTo>
                    <a:moveTo>
                      <a:pt x="2" y="19"/>
                    </a:moveTo>
                    <a:cubicBezTo>
                      <a:pt x="2" y="19"/>
                      <a:pt x="2" y="20"/>
                      <a:pt x="2" y="20"/>
                    </a:cubicBezTo>
                    <a:cubicBezTo>
                      <a:pt x="2" y="20"/>
                      <a:pt x="2" y="19"/>
                      <a:pt x="2" y="19"/>
                    </a:cubicBezTo>
                    <a:moveTo>
                      <a:pt x="1" y="15"/>
                    </a:moveTo>
                    <a:cubicBezTo>
                      <a:pt x="1" y="15"/>
                      <a:pt x="1" y="15"/>
                      <a:pt x="1" y="15"/>
                    </a:cubicBezTo>
                    <a:cubicBezTo>
                      <a:pt x="1" y="15"/>
                      <a:pt x="1" y="15"/>
                      <a:pt x="1" y="15"/>
                    </a:cubicBezTo>
                    <a:moveTo>
                      <a:pt x="1" y="13"/>
                    </a:moveTo>
                    <a:cubicBezTo>
                      <a:pt x="1" y="14"/>
                      <a:pt x="1" y="14"/>
                      <a:pt x="1" y="14"/>
                    </a:cubicBezTo>
                    <a:cubicBezTo>
                      <a:pt x="1" y="14"/>
                      <a:pt x="1" y="14"/>
                      <a:pt x="1" y="13"/>
                    </a:cubicBezTo>
                    <a:moveTo>
                      <a:pt x="1" y="12"/>
                    </a:moveTo>
                    <a:cubicBezTo>
                      <a:pt x="1" y="12"/>
                      <a:pt x="1" y="12"/>
                      <a:pt x="1" y="13"/>
                    </a:cubicBezTo>
                    <a:cubicBezTo>
                      <a:pt x="1" y="12"/>
                      <a:pt x="1" y="12"/>
                      <a:pt x="1" y="12"/>
                    </a:cubicBezTo>
                    <a:moveTo>
                      <a:pt x="1" y="11"/>
                    </a:moveTo>
                    <a:cubicBezTo>
                      <a:pt x="1" y="11"/>
                      <a:pt x="1" y="11"/>
                      <a:pt x="1" y="11"/>
                    </a:cubicBezTo>
                    <a:cubicBezTo>
                      <a:pt x="1" y="11"/>
                      <a:pt x="1" y="11"/>
                      <a:pt x="1" y="11"/>
                    </a:cubicBezTo>
                    <a:moveTo>
                      <a:pt x="1" y="10"/>
                    </a:moveTo>
                    <a:cubicBezTo>
                      <a:pt x="1" y="10"/>
                      <a:pt x="1" y="10"/>
                      <a:pt x="1" y="10"/>
                    </a:cubicBezTo>
                    <a:cubicBezTo>
                      <a:pt x="1" y="10"/>
                      <a:pt x="1" y="10"/>
                      <a:pt x="1" y="10"/>
                    </a:cubicBezTo>
                    <a:moveTo>
                      <a:pt x="0" y="3"/>
                    </a:moveTo>
                    <a:cubicBezTo>
                      <a:pt x="0" y="3"/>
                      <a:pt x="0" y="3"/>
                      <a:pt x="0" y="3"/>
                    </a:cubicBezTo>
                    <a:cubicBezTo>
                      <a:pt x="0" y="3"/>
                      <a:pt x="0" y="3"/>
                      <a:pt x="0" y="3"/>
                    </a:cubicBezTo>
                    <a:moveTo>
                      <a:pt x="0" y="2"/>
                    </a:moveTo>
                    <a:cubicBezTo>
                      <a:pt x="0" y="2"/>
                      <a:pt x="0" y="2"/>
                      <a:pt x="0" y="2"/>
                    </a:cubicBezTo>
                    <a:cubicBezTo>
                      <a:pt x="0" y="2"/>
                      <a:pt x="0" y="2"/>
                      <a:pt x="0" y="2"/>
                    </a:cubicBezTo>
                    <a:moveTo>
                      <a:pt x="0" y="0"/>
                    </a:moveTo>
                    <a:cubicBezTo>
                      <a:pt x="0" y="0"/>
                      <a:pt x="0" y="1"/>
                      <a:pt x="0" y="1"/>
                    </a:cubicBezTo>
                    <a:cubicBezTo>
                      <a:pt x="0" y="1"/>
                      <a:pt x="0" y="0"/>
                      <a:pt x="0" y="0"/>
                    </a:cubicBezTo>
                  </a:path>
                </a:pathLst>
              </a:custGeom>
              <a:solidFill>
                <a:srgbClr val="265F8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fontScale="40000" lnSpcReduction="20000"/>
              </a:bodyPr>
              <a:lstStyle/>
              <a:p>
                <a:endParaRPr lang="en-US" sz="1350" dirty="0"/>
              </a:p>
            </p:txBody>
          </p:sp>
          <p:sp>
            <p:nvSpPr>
              <p:cNvPr id="278" name="Freeform 131"/>
              <p:cNvSpPr>
                <a:spLocks noEditPoints="1"/>
              </p:cNvSpPr>
              <p:nvPr/>
            </p:nvSpPr>
            <p:spPr bwMode="auto">
              <a:xfrm>
                <a:off x="-11495088" y="3484562"/>
                <a:ext cx="2881312" cy="5816600"/>
              </a:xfrm>
              <a:custGeom>
                <a:avLst/>
                <a:gdLst>
                  <a:gd name="T0" fmla="*/ 7 w 768"/>
                  <a:gd name="T1" fmla="*/ 1547 h 1550"/>
                  <a:gd name="T2" fmla="*/ 474 w 768"/>
                  <a:gd name="T3" fmla="*/ 123 h 1550"/>
                  <a:gd name="T4" fmla="*/ 448 w 768"/>
                  <a:gd name="T5" fmla="*/ 181 h 1550"/>
                  <a:gd name="T6" fmla="*/ 411 w 768"/>
                  <a:gd name="T7" fmla="*/ 181 h 1550"/>
                  <a:gd name="T8" fmla="*/ 70 w 768"/>
                  <a:gd name="T9" fmla="*/ 1534 h 1550"/>
                  <a:gd name="T10" fmla="*/ 764 w 768"/>
                  <a:gd name="T11" fmla="*/ 786 h 1550"/>
                  <a:gd name="T12" fmla="*/ 765 w 768"/>
                  <a:gd name="T13" fmla="*/ 784 h 1550"/>
                  <a:gd name="T14" fmla="*/ 766 w 768"/>
                  <a:gd name="T15" fmla="*/ 768 h 1550"/>
                  <a:gd name="T16" fmla="*/ 766 w 768"/>
                  <a:gd name="T17" fmla="*/ 766 h 1550"/>
                  <a:gd name="T18" fmla="*/ 766 w 768"/>
                  <a:gd name="T19" fmla="*/ 763 h 1550"/>
                  <a:gd name="T20" fmla="*/ 766 w 768"/>
                  <a:gd name="T21" fmla="*/ 761 h 1550"/>
                  <a:gd name="T22" fmla="*/ 767 w 768"/>
                  <a:gd name="T23" fmla="*/ 758 h 1550"/>
                  <a:gd name="T24" fmla="*/ 767 w 768"/>
                  <a:gd name="T25" fmla="*/ 755 h 1550"/>
                  <a:gd name="T26" fmla="*/ 767 w 768"/>
                  <a:gd name="T27" fmla="*/ 749 h 1550"/>
                  <a:gd name="T28" fmla="*/ 767 w 768"/>
                  <a:gd name="T29" fmla="*/ 747 h 1550"/>
                  <a:gd name="T30" fmla="*/ 767 w 768"/>
                  <a:gd name="T31" fmla="*/ 744 h 1550"/>
                  <a:gd name="T32" fmla="*/ 767 w 768"/>
                  <a:gd name="T33" fmla="*/ 741 h 1550"/>
                  <a:gd name="T34" fmla="*/ 768 w 768"/>
                  <a:gd name="T35" fmla="*/ 739 h 1550"/>
                  <a:gd name="T36" fmla="*/ 768 w 768"/>
                  <a:gd name="T37" fmla="*/ 736 h 1550"/>
                  <a:gd name="T38" fmla="*/ 768 w 768"/>
                  <a:gd name="T39" fmla="*/ 733 h 1550"/>
                  <a:gd name="T40" fmla="*/ 768 w 768"/>
                  <a:gd name="T41" fmla="*/ 731 h 1550"/>
                  <a:gd name="T42" fmla="*/ 768 w 768"/>
                  <a:gd name="T43" fmla="*/ 726 h 1550"/>
                  <a:gd name="T44" fmla="*/ 768 w 768"/>
                  <a:gd name="T45" fmla="*/ 724 h 1550"/>
                  <a:gd name="T46" fmla="*/ 768 w 768"/>
                  <a:gd name="T47" fmla="*/ 721 h 1550"/>
                  <a:gd name="T48" fmla="*/ 675 w 768"/>
                  <a:gd name="T49" fmla="*/ 970 h 1550"/>
                  <a:gd name="T50" fmla="*/ 649 w 768"/>
                  <a:gd name="T51" fmla="*/ 726 h 1550"/>
                  <a:gd name="T52" fmla="*/ 768 w 768"/>
                  <a:gd name="T53" fmla="*/ 696 h 1550"/>
                  <a:gd name="T54" fmla="*/ 768 w 768"/>
                  <a:gd name="T55" fmla="*/ 705 h 1550"/>
                  <a:gd name="T56" fmla="*/ 768 w 768"/>
                  <a:gd name="T57" fmla="*/ 703 h 1550"/>
                  <a:gd name="T58" fmla="*/ 768 w 768"/>
                  <a:gd name="T59" fmla="*/ 700 h 1550"/>
                  <a:gd name="T60" fmla="*/ 768 w 768"/>
                  <a:gd name="T61" fmla="*/ 697 h 1550"/>
                  <a:gd name="T62" fmla="*/ 768 w 768"/>
                  <a:gd name="T63" fmla="*/ 694 h 1550"/>
                  <a:gd name="T64" fmla="*/ 768 w 768"/>
                  <a:gd name="T65" fmla="*/ 692 h 1550"/>
                  <a:gd name="T66" fmla="*/ 768 w 768"/>
                  <a:gd name="T67" fmla="*/ 689 h 1550"/>
                  <a:gd name="T68" fmla="*/ 768 w 768"/>
                  <a:gd name="T69" fmla="*/ 686 h 1550"/>
                  <a:gd name="T70" fmla="*/ 768 w 768"/>
                  <a:gd name="T71" fmla="*/ 683 h 1550"/>
                  <a:gd name="T72" fmla="*/ 768 w 768"/>
                  <a:gd name="T73" fmla="*/ 681 h 1550"/>
                  <a:gd name="T74" fmla="*/ 768 w 768"/>
                  <a:gd name="T75" fmla="*/ 678 h 1550"/>
                  <a:gd name="T76" fmla="*/ 768 w 768"/>
                  <a:gd name="T77" fmla="*/ 675 h 1550"/>
                  <a:gd name="T78" fmla="*/ 767 w 768"/>
                  <a:gd name="T79" fmla="*/ 671 h 1550"/>
                  <a:gd name="T80" fmla="*/ 767 w 768"/>
                  <a:gd name="T81" fmla="*/ 668 h 1550"/>
                  <a:gd name="T82" fmla="*/ 767 w 768"/>
                  <a:gd name="T83" fmla="*/ 666 h 1550"/>
                  <a:gd name="T84" fmla="*/ 767 w 768"/>
                  <a:gd name="T85" fmla="*/ 663 h 1550"/>
                  <a:gd name="T86" fmla="*/ 767 w 768"/>
                  <a:gd name="T87" fmla="*/ 660 h 1550"/>
                  <a:gd name="T88" fmla="*/ 767 w 768"/>
                  <a:gd name="T89" fmla="*/ 658 h 1550"/>
                  <a:gd name="T90" fmla="*/ 767 w 768"/>
                  <a:gd name="T91" fmla="*/ 655 h 1550"/>
                  <a:gd name="T92" fmla="*/ 766 w 768"/>
                  <a:gd name="T93" fmla="*/ 652 h 1550"/>
                  <a:gd name="T94" fmla="*/ 766 w 768"/>
                  <a:gd name="T95" fmla="*/ 649 h 1550"/>
                  <a:gd name="T96" fmla="*/ 766 w 768"/>
                  <a:gd name="T97" fmla="*/ 647 h 1550"/>
                  <a:gd name="T98" fmla="*/ 766 w 768"/>
                  <a:gd name="T99" fmla="*/ 644 h 1550"/>
                  <a:gd name="T100" fmla="*/ 766 w 768"/>
                  <a:gd name="T101" fmla="*/ 642 h 1550"/>
                  <a:gd name="T102" fmla="*/ 765 w 768"/>
                  <a:gd name="T103" fmla="*/ 636 h 1550"/>
                  <a:gd name="T104" fmla="*/ 765 w 768"/>
                  <a:gd name="T105" fmla="*/ 633 h 1550"/>
                  <a:gd name="T106" fmla="*/ 765 w 768"/>
                  <a:gd name="T107" fmla="*/ 631 h 1550"/>
                  <a:gd name="T108" fmla="*/ 764 w 768"/>
                  <a:gd name="T109" fmla="*/ 625 h 1550"/>
                  <a:gd name="T110" fmla="*/ 764 w 768"/>
                  <a:gd name="T111" fmla="*/ 623 h 1550"/>
                  <a:gd name="T112" fmla="*/ 764 w 768"/>
                  <a:gd name="T113" fmla="*/ 620 h 1550"/>
                  <a:gd name="T114" fmla="*/ 763 w 768"/>
                  <a:gd name="T115" fmla="*/ 612 h 1550"/>
                  <a:gd name="T116" fmla="*/ 387 w 768"/>
                  <a:gd name="T117" fmla="*/ 0 h 15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68" h="1550">
                    <a:moveTo>
                      <a:pt x="7" y="1547"/>
                    </a:moveTo>
                    <a:cubicBezTo>
                      <a:pt x="5" y="1548"/>
                      <a:pt x="2" y="1549"/>
                      <a:pt x="0" y="1550"/>
                    </a:cubicBezTo>
                    <a:cubicBezTo>
                      <a:pt x="3" y="1550"/>
                      <a:pt x="6" y="1549"/>
                      <a:pt x="9" y="1549"/>
                    </a:cubicBezTo>
                    <a:cubicBezTo>
                      <a:pt x="7" y="1547"/>
                      <a:pt x="7" y="1547"/>
                      <a:pt x="7" y="1547"/>
                    </a:cubicBezTo>
                    <a:moveTo>
                      <a:pt x="387" y="0"/>
                    </a:moveTo>
                    <a:cubicBezTo>
                      <a:pt x="421" y="22"/>
                      <a:pt x="454" y="47"/>
                      <a:pt x="484" y="74"/>
                    </a:cubicBezTo>
                    <a:cubicBezTo>
                      <a:pt x="487" y="81"/>
                      <a:pt x="488" y="86"/>
                      <a:pt x="488" y="89"/>
                    </a:cubicBezTo>
                    <a:cubicBezTo>
                      <a:pt x="488" y="99"/>
                      <a:pt x="474" y="123"/>
                      <a:pt x="474" y="123"/>
                    </a:cubicBezTo>
                    <a:cubicBezTo>
                      <a:pt x="474" y="123"/>
                      <a:pt x="499" y="149"/>
                      <a:pt x="497" y="166"/>
                    </a:cubicBezTo>
                    <a:cubicBezTo>
                      <a:pt x="494" y="179"/>
                      <a:pt x="473" y="182"/>
                      <a:pt x="461" y="182"/>
                    </a:cubicBezTo>
                    <a:cubicBezTo>
                      <a:pt x="458" y="182"/>
                      <a:pt x="455" y="182"/>
                      <a:pt x="454" y="182"/>
                    </a:cubicBezTo>
                    <a:cubicBezTo>
                      <a:pt x="453" y="182"/>
                      <a:pt x="451" y="181"/>
                      <a:pt x="448" y="181"/>
                    </a:cubicBezTo>
                    <a:cubicBezTo>
                      <a:pt x="445" y="181"/>
                      <a:pt x="441" y="182"/>
                      <a:pt x="437" y="182"/>
                    </a:cubicBezTo>
                    <a:cubicBezTo>
                      <a:pt x="433" y="182"/>
                      <a:pt x="429" y="182"/>
                      <a:pt x="425" y="182"/>
                    </a:cubicBezTo>
                    <a:cubicBezTo>
                      <a:pt x="423" y="182"/>
                      <a:pt x="420" y="182"/>
                      <a:pt x="418" y="182"/>
                    </a:cubicBezTo>
                    <a:cubicBezTo>
                      <a:pt x="416" y="182"/>
                      <a:pt x="413" y="181"/>
                      <a:pt x="411" y="181"/>
                    </a:cubicBezTo>
                    <a:cubicBezTo>
                      <a:pt x="403" y="181"/>
                      <a:pt x="395" y="185"/>
                      <a:pt x="395" y="203"/>
                    </a:cubicBezTo>
                    <a:cubicBezTo>
                      <a:pt x="395" y="206"/>
                      <a:pt x="395" y="209"/>
                      <a:pt x="395" y="211"/>
                    </a:cubicBezTo>
                    <a:cubicBezTo>
                      <a:pt x="605" y="629"/>
                      <a:pt x="590" y="1285"/>
                      <a:pt x="73" y="1520"/>
                    </a:cubicBezTo>
                    <a:cubicBezTo>
                      <a:pt x="76" y="1529"/>
                      <a:pt x="76" y="1533"/>
                      <a:pt x="70" y="1534"/>
                    </a:cubicBezTo>
                    <a:cubicBezTo>
                      <a:pt x="67" y="1535"/>
                      <a:pt x="64" y="1538"/>
                      <a:pt x="60" y="1542"/>
                    </a:cubicBezTo>
                    <a:cubicBezTo>
                      <a:pt x="57" y="1543"/>
                      <a:pt x="54" y="1543"/>
                      <a:pt x="50" y="1544"/>
                    </a:cubicBezTo>
                    <a:cubicBezTo>
                      <a:pt x="431" y="1486"/>
                      <a:pt x="729" y="1174"/>
                      <a:pt x="764" y="786"/>
                    </a:cubicBezTo>
                    <a:cubicBezTo>
                      <a:pt x="764" y="786"/>
                      <a:pt x="764" y="786"/>
                      <a:pt x="764" y="786"/>
                    </a:cubicBezTo>
                    <a:cubicBezTo>
                      <a:pt x="765" y="786"/>
                      <a:pt x="765" y="785"/>
                      <a:pt x="765" y="785"/>
                    </a:cubicBezTo>
                    <a:cubicBezTo>
                      <a:pt x="765" y="785"/>
                      <a:pt x="765" y="785"/>
                      <a:pt x="765" y="785"/>
                    </a:cubicBezTo>
                    <a:cubicBezTo>
                      <a:pt x="765" y="784"/>
                      <a:pt x="765" y="784"/>
                      <a:pt x="765" y="784"/>
                    </a:cubicBezTo>
                    <a:cubicBezTo>
                      <a:pt x="765" y="784"/>
                      <a:pt x="765" y="784"/>
                      <a:pt x="765" y="784"/>
                    </a:cubicBezTo>
                    <a:cubicBezTo>
                      <a:pt x="765" y="779"/>
                      <a:pt x="766" y="774"/>
                      <a:pt x="766" y="770"/>
                    </a:cubicBezTo>
                    <a:cubicBezTo>
                      <a:pt x="766" y="770"/>
                      <a:pt x="766" y="770"/>
                      <a:pt x="766" y="770"/>
                    </a:cubicBezTo>
                    <a:cubicBezTo>
                      <a:pt x="766" y="769"/>
                      <a:pt x="766" y="769"/>
                      <a:pt x="766" y="769"/>
                    </a:cubicBezTo>
                    <a:cubicBezTo>
                      <a:pt x="766" y="769"/>
                      <a:pt x="766" y="768"/>
                      <a:pt x="766" y="768"/>
                    </a:cubicBezTo>
                    <a:cubicBezTo>
                      <a:pt x="766" y="768"/>
                      <a:pt x="766" y="768"/>
                      <a:pt x="766" y="767"/>
                    </a:cubicBezTo>
                    <a:cubicBezTo>
                      <a:pt x="766" y="767"/>
                      <a:pt x="766" y="767"/>
                      <a:pt x="766" y="767"/>
                    </a:cubicBezTo>
                    <a:cubicBezTo>
                      <a:pt x="766" y="767"/>
                      <a:pt x="766" y="766"/>
                      <a:pt x="766" y="766"/>
                    </a:cubicBezTo>
                    <a:cubicBezTo>
                      <a:pt x="766" y="766"/>
                      <a:pt x="766" y="766"/>
                      <a:pt x="766" y="766"/>
                    </a:cubicBezTo>
                    <a:cubicBezTo>
                      <a:pt x="766" y="765"/>
                      <a:pt x="766" y="765"/>
                      <a:pt x="766" y="765"/>
                    </a:cubicBezTo>
                    <a:cubicBezTo>
                      <a:pt x="766" y="765"/>
                      <a:pt x="766" y="765"/>
                      <a:pt x="766" y="764"/>
                    </a:cubicBezTo>
                    <a:cubicBezTo>
                      <a:pt x="766" y="764"/>
                      <a:pt x="766" y="764"/>
                      <a:pt x="766" y="764"/>
                    </a:cubicBezTo>
                    <a:cubicBezTo>
                      <a:pt x="766" y="763"/>
                      <a:pt x="766" y="763"/>
                      <a:pt x="766" y="763"/>
                    </a:cubicBezTo>
                    <a:cubicBezTo>
                      <a:pt x="766" y="763"/>
                      <a:pt x="766" y="763"/>
                      <a:pt x="766" y="762"/>
                    </a:cubicBezTo>
                    <a:cubicBezTo>
                      <a:pt x="766" y="762"/>
                      <a:pt x="766" y="762"/>
                      <a:pt x="766" y="762"/>
                    </a:cubicBezTo>
                    <a:cubicBezTo>
                      <a:pt x="766" y="762"/>
                      <a:pt x="766" y="761"/>
                      <a:pt x="766" y="761"/>
                    </a:cubicBezTo>
                    <a:cubicBezTo>
                      <a:pt x="766" y="761"/>
                      <a:pt x="766" y="761"/>
                      <a:pt x="766" y="761"/>
                    </a:cubicBezTo>
                    <a:cubicBezTo>
                      <a:pt x="766" y="760"/>
                      <a:pt x="767" y="760"/>
                      <a:pt x="767" y="760"/>
                    </a:cubicBezTo>
                    <a:cubicBezTo>
                      <a:pt x="767" y="760"/>
                      <a:pt x="767" y="759"/>
                      <a:pt x="767" y="759"/>
                    </a:cubicBezTo>
                    <a:cubicBezTo>
                      <a:pt x="767" y="759"/>
                      <a:pt x="767" y="759"/>
                      <a:pt x="767" y="758"/>
                    </a:cubicBezTo>
                    <a:cubicBezTo>
                      <a:pt x="767" y="758"/>
                      <a:pt x="767" y="758"/>
                      <a:pt x="767" y="758"/>
                    </a:cubicBezTo>
                    <a:cubicBezTo>
                      <a:pt x="767" y="758"/>
                      <a:pt x="767" y="757"/>
                      <a:pt x="767" y="757"/>
                    </a:cubicBezTo>
                    <a:cubicBezTo>
                      <a:pt x="767" y="757"/>
                      <a:pt x="767" y="757"/>
                      <a:pt x="767" y="757"/>
                    </a:cubicBezTo>
                    <a:cubicBezTo>
                      <a:pt x="767" y="756"/>
                      <a:pt x="767" y="756"/>
                      <a:pt x="767" y="756"/>
                    </a:cubicBezTo>
                    <a:cubicBezTo>
                      <a:pt x="767" y="756"/>
                      <a:pt x="767" y="756"/>
                      <a:pt x="767" y="755"/>
                    </a:cubicBezTo>
                    <a:cubicBezTo>
                      <a:pt x="767" y="755"/>
                      <a:pt x="767" y="755"/>
                      <a:pt x="767" y="754"/>
                    </a:cubicBezTo>
                    <a:cubicBezTo>
                      <a:pt x="767" y="754"/>
                      <a:pt x="767" y="754"/>
                      <a:pt x="767" y="754"/>
                    </a:cubicBezTo>
                    <a:cubicBezTo>
                      <a:pt x="767" y="753"/>
                      <a:pt x="767" y="751"/>
                      <a:pt x="767" y="750"/>
                    </a:cubicBezTo>
                    <a:cubicBezTo>
                      <a:pt x="767" y="750"/>
                      <a:pt x="767" y="749"/>
                      <a:pt x="767" y="749"/>
                    </a:cubicBezTo>
                    <a:cubicBezTo>
                      <a:pt x="767" y="749"/>
                      <a:pt x="767" y="749"/>
                      <a:pt x="767" y="749"/>
                    </a:cubicBezTo>
                    <a:cubicBezTo>
                      <a:pt x="767" y="748"/>
                      <a:pt x="767" y="748"/>
                      <a:pt x="767" y="748"/>
                    </a:cubicBezTo>
                    <a:cubicBezTo>
                      <a:pt x="767" y="748"/>
                      <a:pt x="767" y="748"/>
                      <a:pt x="767" y="747"/>
                    </a:cubicBezTo>
                    <a:cubicBezTo>
                      <a:pt x="767" y="747"/>
                      <a:pt x="767" y="747"/>
                      <a:pt x="767" y="747"/>
                    </a:cubicBezTo>
                    <a:cubicBezTo>
                      <a:pt x="767" y="746"/>
                      <a:pt x="767" y="746"/>
                      <a:pt x="767" y="746"/>
                    </a:cubicBezTo>
                    <a:cubicBezTo>
                      <a:pt x="767" y="746"/>
                      <a:pt x="767" y="746"/>
                      <a:pt x="767" y="745"/>
                    </a:cubicBezTo>
                    <a:cubicBezTo>
                      <a:pt x="767" y="745"/>
                      <a:pt x="767" y="745"/>
                      <a:pt x="767" y="745"/>
                    </a:cubicBezTo>
                    <a:cubicBezTo>
                      <a:pt x="767" y="744"/>
                      <a:pt x="767" y="744"/>
                      <a:pt x="767" y="744"/>
                    </a:cubicBezTo>
                    <a:cubicBezTo>
                      <a:pt x="767" y="744"/>
                      <a:pt x="767" y="744"/>
                      <a:pt x="767" y="743"/>
                    </a:cubicBezTo>
                    <a:cubicBezTo>
                      <a:pt x="767" y="743"/>
                      <a:pt x="767" y="743"/>
                      <a:pt x="767" y="743"/>
                    </a:cubicBezTo>
                    <a:cubicBezTo>
                      <a:pt x="767" y="742"/>
                      <a:pt x="767" y="742"/>
                      <a:pt x="767" y="742"/>
                    </a:cubicBezTo>
                    <a:cubicBezTo>
                      <a:pt x="767" y="742"/>
                      <a:pt x="767" y="742"/>
                      <a:pt x="767" y="741"/>
                    </a:cubicBezTo>
                    <a:cubicBezTo>
                      <a:pt x="767" y="741"/>
                      <a:pt x="767" y="741"/>
                      <a:pt x="767" y="741"/>
                    </a:cubicBezTo>
                    <a:cubicBezTo>
                      <a:pt x="767" y="740"/>
                      <a:pt x="768" y="740"/>
                      <a:pt x="768" y="740"/>
                    </a:cubicBezTo>
                    <a:cubicBezTo>
                      <a:pt x="768" y="740"/>
                      <a:pt x="768" y="740"/>
                      <a:pt x="768" y="739"/>
                    </a:cubicBezTo>
                    <a:cubicBezTo>
                      <a:pt x="768" y="739"/>
                      <a:pt x="768" y="739"/>
                      <a:pt x="768" y="739"/>
                    </a:cubicBezTo>
                    <a:cubicBezTo>
                      <a:pt x="768" y="739"/>
                      <a:pt x="768" y="738"/>
                      <a:pt x="768" y="738"/>
                    </a:cubicBezTo>
                    <a:cubicBezTo>
                      <a:pt x="768" y="738"/>
                      <a:pt x="768" y="738"/>
                      <a:pt x="768" y="737"/>
                    </a:cubicBezTo>
                    <a:cubicBezTo>
                      <a:pt x="768" y="737"/>
                      <a:pt x="768" y="737"/>
                      <a:pt x="768" y="737"/>
                    </a:cubicBezTo>
                    <a:cubicBezTo>
                      <a:pt x="768" y="737"/>
                      <a:pt x="768" y="736"/>
                      <a:pt x="768" y="736"/>
                    </a:cubicBezTo>
                    <a:cubicBezTo>
                      <a:pt x="768" y="736"/>
                      <a:pt x="768" y="736"/>
                      <a:pt x="768" y="735"/>
                    </a:cubicBezTo>
                    <a:cubicBezTo>
                      <a:pt x="768" y="735"/>
                      <a:pt x="768" y="735"/>
                      <a:pt x="768" y="735"/>
                    </a:cubicBezTo>
                    <a:cubicBezTo>
                      <a:pt x="768" y="735"/>
                      <a:pt x="768" y="734"/>
                      <a:pt x="768" y="734"/>
                    </a:cubicBezTo>
                    <a:cubicBezTo>
                      <a:pt x="768" y="734"/>
                      <a:pt x="768" y="734"/>
                      <a:pt x="768" y="733"/>
                    </a:cubicBezTo>
                    <a:cubicBezTo>
                      <a:pt x="768" y="733"/>
                      <a:pt x="768" y="733"/>
                      <a:pt x="768" y="733"/>
                    </a:cubicBezTo>
                    <a:cubicBezTo>
                      <a:pt x="768" y="733"/>
                      <a:pt x="768" y="732"/>
                      <a:pt x="768" y="732"/>
                    </a:cubicBezTo>
                    <a:cubicBezTo>
                      <a:pt x="768" y="732"/>
                      <a:pt x="768" y="732"/>
                      <a:pt x="768" y="731"/>
                    </a:cubicBezTo>
                    <a:cubicBezTo>
                      <a:pt x="768" y="731"/>
                      <a:pt x="768" y="731"/>
                      <a:pt x="768" y="731"/>
                    </a:cubicBezTo>
                    <a:cubicBezTo>
                      <a:pt x="768" y="730"/>
                      <a:pt x="768" y="729"/>
                      <a:pt x="768" y="728"/>
                    </a:cubicBezTo>
                    <a:cubicBezTo>
                      <a:pt x="768" y="728"/>
                      <a:pt x="768" y="728"/>
                      <a:pt x="768" y="728"/>
                    </a:cubicBezTo>
                    <a:cubicBezTo>
                      <a:pt x="768" y="727"/>
                      <a:pt x="768" y="727"/>
                      <a:pt x="768" y="727"/>
                    </a:cubicBezTo>
                    <a:cubicBezTo>
                      <a:pt x="768" y="727"/>
                      <a:pt x="768" y="726"/>
                      <a:pt x="768" y="726"/>
                    </a:cubicBezTo>
                    <a:cubicBezTo>
                      <a:pt x="768" y="726"/>
                      <a:pt x="768" y="726"/>
                      <a:pt x="768" y="726"/>
                    </a:cubicBezTo>
                    <a:cubicBezTo>
                      <a:pt x="768" y="725"/>
                      <a:pt x="768" y="725"/>
                      <a:pt x="768" y="725"/>
                    </a:cubicBezTo>
                    <a:cubicBezTo>
                      <a:pt x="768" y="725"/>
                      <a:pt x="768" y="724"/>
                      <a:pt x="768" y="724"/>
                    </a:cubicBezTo>
                    <a:cubicBezTo>
                      <a:pt x="768" y="724"/>
                      <a:pt x="768" y="724"/>
                      <a:pt x="768" y="724"/>
                    </a:cubicBezTo>
                    <a:cubicBezTo>
                      <a:pt x="768" y="723"/>
                      <a:pt x="768" y="723"/>
                      <a:pt x="768" y="723"/>
                    </a:cubicBezTo>
                    <a:cubicBezTo>
                      <a:pt x="768" y="723"/>
                      <a:pt x="768" y="722"/>
                      <a:pt x="768" y="722"/>
                    </a:cubicBezTo>
                    <a:cubicBezTo>
                      <a:pt x="768" y="722"/>
                      <a:pt x="768" y="722"/>
                      <a:pt x="768" y="722"/>
                    </a:cubicBezTo>
                    <a:cubicBezTo>
                      <a:pt x="768" y="721"/>
                      <a:pt x="768" y="721"/>
                      <a:pt x="768" y="721"/>
                    </a:cubicBezTo>
                    <a:cubicBezTo>
                      <a:pt x="768" y="721"/>
                      <a:pt x="768" y="721"/>
                      <a:pt x="768" y="720"/>
                    </a:cubicBezTo>
                    <a:cubicBezTo>
                      <a:pt x="766" y="831"/>
                      <a:pt x="743" y="936"/>
                      <a:pt x="704" y="1032"/>
                    </a:cubicBezTo>
                    <a:cubicBezTo>
                      <a:pt x="706" y="1024"/>
                      <a:pt x="711" y="970"/>
                      <a:pt x="677" y="970"/>
                    </a:cubicBezTo>
                    <a:cubicBezTo>
                      <a:pt x="676" y="970"/>
                      <a:pt x="676" y="970"/>
                      <a:pt x="675" y="970"/>
                    </a:cubicBezTo>
                    <a:cubicBezTo>
                      <a:pt x="668" y="970"/>
                      <a:pt x="662" y="970"/>
                      <a:pt x="658" y="970"/>
                    </a:cubicBezTo>
                    <a:cubicBezTo>
                      <a:pt x="640" y="970"/>
                      <a:pt x="639" y="965"/>
                      <a:pt x="599" y="938"/>
                    </a:cubicBezTo>
                    <a:cubicBezTo>
                      <a:pt x="548" y="903"/>
                      <a:pt x="615" y="869"/>
                      <a:pt x="602" y="830"/>
                    </a:cubicBezTo>
                    <a:cubicBezTo>
                      <a:pt x="589" y="792"/>
                      <a:pt x="615" y="773"/>
                      <a:pt x="649" y="726"/>
                    </a:cubicBezTo>
                    <a:cubicBezTo>
                      <a:pt x="684" y="679"/>
                      <a:pt x="645" y="640"/>
                      <a:pt x="649" y="629"/>
                    </a:cubicBezTo>
                    <a:cubicBezTo>
                      <a:pt x="651" y="626"/>
                      <a:pt x="655" y="623"/>
                      <a:pt x="663" y="623"/>
                    </a:cubicBezTo>
                    <a:cubicBezTo>
                      <a:pt x="677" y="623"/>
                      <a:pt x="702" y="632"/>
                      <a:pt x="735" y="659"/>
                    </a:cubicBezTo>
                    <a:cubicBezTo>
                      <a:pt x="753" y="674"/>
                      <a:pt x="762" y="686"/>
                      <a:pt x="768" y="696"/>
                    </a:cubicBezTo>
                    <a:cubicBezTo>
                      <a:pt x="768" y="700"/>
                      <a:pt x="768" y="703"/>
                      <a:pt x="768" y="707"/>
                    </a:cubicBezTo>
                    <a:cubicBezTo>
                      <a:pt x="768" y="707"/>
                      <a:pt x="768" y="707"/>
                      <a:pt x="768" y="707"/>
                    </a:cubicBezTo>
                    <a:cubicBezTo>
                      <a:pt x="768" y="707"/>
                      <a:pt x="768" y="706"/>
                      <a:pt x="768" y="706"/>
                    </a:cubicBezTo>
                    <a:cubicBezTo>
                      <a:pt x="768" y="706"/>
                      <a:pt x="768" y="705"/>
                      <a:pt x="768" y="705"/>
                    </a:cubicBezTo>
                    <a:cubicBezTo>
                      <a:pt x="768" y="705"/>
                      <a:pt x="768" y="705"/>
                      <a:pt x="768" y="704"/>
                    </a:cubicBezTo>
                    <a:cubicBezTo>
                      <a:pt x="768" y="704"/>
                      <a:pt x="768" y="704"/>
                      <a:pt x="768" y="704"/>
                    </a:cubicBezTo>
                    <a:cubicBezTo>
                      <a:pt x="768" y="704"/>
                      <a:pt x="768" y="703"/>
                      <a:pt x="768" y="703"/>
                    </a:cubicBezTo>
                    <a:cubicBezTo>
                      <a:pt x="768" y="703"/>
                      <a:pt x="768" y="703"/>
                      <a:pt x="768" y="703"/>
                    </a:cubicBezTo>
                    <a:cubicBezTo>
                      <a:pt x="768" y="702"/>
                      <a:pt x="768" y="702"/>
                      <a:pt x="768" y="702"/>
                    </a:cubicBezTo>
                    <a:cubicBezTo>
                      <a:pt x="768" y="702"/>
                      <a:pt x="768" y="701"/>
                      <a:pt x="768" y="701"/>
                    </a:cubicBezTo>
                    <a:cubicBezTo>
                      <a:pt x="768" y="701"/>
                      <a:pt x="768" y="701"/>
                      <a:pt x="768" y="700"/>
                    </a:cubicBezTo>
                    <a:cubicBezTo>
                      <a:pt x="768" y="700"/>
                      <a:pt x="768" y="700"/>
                      <a:pt x="768" y="700"/>
                    </a:cubicBezTo>
                    <a:cubicBezTo>
                      <a:pt x="768" y="700"/>
                      <a:pt x="768" y="699"/>
                      <a:pt x="768" y="699"/>
                    </a:cubicBezTo>
                    <a:cubicBezTo>
                      <a:pt x="768" y="699"/>
                      <a:pt x="768" y="699"/>
                      <a:pt x="768" y="699"/>
                    </a:cubicBezTo>
                    <a:cubicBezTo>
                      <a:pt x="768" y="698"/>
                      <a:pt x="768" y="698"/>
                      <a:pt x="768" y="698"/>
                    </a:cubicBezTo>
                    <a:cubicBezTo>
                      <a:pt x="768" y="698"/>
                      <a:pt x="768" y="697"/>
                      <a:pt x="768" y="697"/>
                    </a:cubicBezTo>
                    <a:cubicBezTo>
                      <a:pt x="768" y="697"/>
                      <a:pt x="768" y="697"/>
                      <a:pt x="768" y="696"/>
                    </a:cubicBezTo>
                    <a:cubicBezTo>
                      <a:pt x="768" y="696"/>
                      <a:pt x="768" y="696"/>
                      <a:pt x="768" y="696"/>
                    </a:cubicBezTo>
                    <a:cubicBezTo>
                      <a:pt x="768" y="696"/>
                      <a:pt x="768" y="695"/>
                      <a:pt x="768" y="695"/>
                    </a:cubicBezTo>
                    <a:cubicBezTo>
                      <a:pt x="768" y="695"/>
                      <a:pt x="768" y="694"/>
                      <a:pt x="768" y="694"/>
                    </a:cubicBezTo>
                    <a:cubicBezTo>
                      <a:pt x="768" y="694"/>
                      <a:pt x="768" y="694"/>
                      <a:pt x="768" y="693"/>
                    </a:cubicBezTo>
                    <a:cubicBezTo>
                      <a:pt x="768" y="693"/>
                      <a:pt x="768" y="693"/>
                      <a:pt x="768" y="693"/>
                    </a:cubicBezTo>
                    <a:cubicBezTo>
                      <a:pt x="768" y="693"/>
                      <a:pt x="768" y="692"/>
                      <a:pt x="768" y="692"/>
                    </a:cubicBezTo>
                    <a:cubicBezTo>
                      <a:pt x="768" y="692"/>
                      <a:pt x="768" y="692"/>
                      <a:pt x="768" y="692"/>
                    </a:cubicBezTo>
                    <a:cubicBezTo>
                      <a:pt x="768" y="691"/>
                      <a:pt x="768" y="691"/>
                      <a:pt x="768" y="691"/>
                    </a:cubicBezTo>
                    <a:cubicBezTo>
                      <a:pt x="768" y="691"/>
                      <a:pt x="768" y="690"/>
                      <a:pt x="768" y="690"/>
                    </a:cubicBezTo>
                    <a:cubicBezTo>
                      <a:pt x="768" y="690"/>
                      <a:pt x="768" y="690"/>
                      <a:pt x="768" y="689"/>
                    </a:cubicBezTo>
                    <a:cubicBezTo>
                      <a:pt x="768" y="689"/>
                      <a:pt x="768" y="689"/>
                      <a:pt x="768" y="689"/>
                    </a:cubicBezTo>
                    <a:cubicBezTo>
                      <a:pt x="768" y="689"/>
                      <a:pt x="768" y="688"/>
                      <a:pt x="768" y="688"/>
                    </a:cubicBezTo>
                    <a:cubicBezTo>
                      <a:pt x="768" y="688"/>
                      <a:pt x="768" y="688"/>
                      <a:pt x="768" y="688"/>
                    </a:cubicBezTo>
                    <a:cubicBezTo>
                      <a:pt x="768" y="687"/>
                      <a:pt x="768" y="687"/>
                      <a:pt x="768" y="687"/>
                    </a:cubicBezTo>
                    <a:cubicBezTo>
                      <a:pt x="768" y="687"/>
                      <a:pt x="768" y="687"/>
                      <a:pt x="768" y="686"/>
                    </a:cubicBezTo>
                    <a:cubicBezTo>
                      <a:pt x="768" y="686"/>
                      <a:pt x="768" y="686"/>
                      <a:pt x="768" y="686"/>
                    </a:cubicBezTo>
                    <a:cubicBezTo>
                      <a:pt x="768" y="685"/>
                      <a:pt x="768" y="685"/>
                      <a:pt x="768" y="685"/>
                    </a:cubicBezTo>
                    <a:cubicBezTo>
                      <a:pt x="768" y="685"/>
                      <a:pt x="768" y="684"/>
                      <a:pt x="768" y="684"/>
                    </a:cubicBezTo>
                    <a:cubicBezTo>
                      <a:pt x="768" y="684"/>
                      <a:pt x="768" y="684"/>
                      <a:pt x="768" y="683"/>
                    </a:cubicBezTo>
                    <a:cubicBezTo>
                      <a:pt x="768" y="683"/>
                      <a:pt x="768" y="683"/>
                      <a:pt x="768" y="682"/>
                    </a:cubicBezTo>
                    <a:cubicBezTo>
                      <a:pt x="768" y="682"/>
                      <a:pt x="768" y="682"/>
                      <a:pt x="768" y="682"/>
                    </a:cubicBezTo>
                    <a:cubicBezTo>
                      <a:pt x="768" y="682"/>
                      <a:pt x="768" y="681"/>
                      <a:pt x="768" y="681"/>
                    </a:cubicBezTo>
                    <a:cubicBezTo>
                      <a:pt x="768" y="681"/>
                      <a:pt x="768" y="681"/>
                      <a:pt x="768" y="681"/>
                    </a:cubicBezTo>
                    <a:cubicBezTo>
                      <a:pt x="768" y="680"/>
                      <a:pt x="768" y="680"/>
                      <a:pt x="768" y="680"/>
                    </a:cubicBezTo>
                    <a:cubicBezTo>
                      <a:pt x="768" y="680"/>
                      <a:pt x="768" y="680"/>
                      <a:pt x="768" y="679"/>
                    </a:cubicBezTo>
                    <a:cubicBezTo>
                      <a:pt x="768" y="679"/>
                      <a:pt x="768" y="679"/>
                      <a:pt x="768" y="679"/>
                    </a:cubicBezTo>
                    <a:cubicBezTo>
                      <a:pt x="768" y="678"/>
                      <a:pt x="768" y="678"/>
                      <a:pt x="768" y="678"/>
                    </a:cubicBezTo>
                    <a:cubicBezTo>
                      <a:pt x="768" y="678"/>
                      <a:pt x="768" y="678"/>
                      <a:pt x="768" y="677"/>
                    </a:cubicBezTo>
                    <a:cubicBezTo>
                      <a:pt x="768" y="677"/>
                      <a:pt x="768" y="677"/>
                      <a:pt x="768" y="677"/>
                    </a:cubicBezTo>
                    <a:cubicBezTo>
                      <a:pt x="768" y="676"/>
                      <a:pt x="768" y="676"/>
                      <a:pt x="768" y="676"/>
                    </a:cubicBezTo>
                    <a:cubicBezTo>
                      <a:pt x="768" y="676"/>
                      <a:pt x="768" y="676"/>
                      <a:pt x="768" y="675"/>
                    </a:cubicBezTo>
                    <a:cubicBezTo>
                      <a:pt x="768" y="675"/>
                      <a:pt x="768" y="675"/>
                      <a:pt x="768" y="675"/>
                    </a:cubicBezTo>
                    <a:cubicBezTo>
                      <a:pt x="768" y="674"/>
                      <a:pt x="768" y="674"/>
                      <a:pt x="768" y="674"/>
                    </a:cubicBezTo>
                    <a:cubicBezTo>
                      <a:pt x="767" y="673"/>
                      <a:pt x="767" y="672"/>
                      <a:pt x="767" y="672"/>
                    </a:cubicBezTo>
                    <a:cubicBezTo>
                      <a:pt x="767" y="671"/>
                      <a:pt x="767" y="671"/>
                      <a:pt x="767" y="671"/>
                    </a:cubicBezTo>
                    <a:cubicBezTo>
                      <a:pt x="767" y="671"/>
                      <a:pt x="767" y="671"/>
                      <a:pt x="767" y="670"/>
                    </a:cubicBezTo>
                    <a:cubicBezTo>
                      <a:pt x="767" y="670"/>
                      <a:pt x="767" y="670"/>
                      <a:pt x="767" y="670"/>
                    </a:cubicBezTo>
                    <a:cubicBezTo>
                      <a:pt x="767" y="670"/>
                      <a:pt x="767" y="669"/>
                      <a:pt x="767" y="669"/>
                    </a:cubicBezTo>
                    <a:cubicBezTo>
                      <a:pt x="767" y="669"/>
                      <a:pt x="767" y="669"/>
                      <a:pt x="767" y="668"/>
                    </a:cubicBezTo>
                    <a:cubicBezTo>
                      <a:pt x="767" y="668"/>
                      <a:pt x="767" y="668"/>
                      <a:pt x="767" y="668"/>
                    </a:cubicBezTo>
                    <a:cubicBezTo>
                      <a:pt x="767" y="668"/>
                      <a:pt x="767" y="667"/>
                      <a:pt x="767" y="667"/>
                    </a:cubicBezTo>
                    <a:cubicBezTo>
                      <a:pt x="767" y="667"/>
                      <a:pt x="767" y="667"/>
                      <a:pt x="767" y="666"/>
                    </a:cubicBezTo>
                    <a:cubicBezTo>
                      <a:pt x="767" y="666"/>
                      <a:pt x="767" y="666"/>
                      <a:pt x="767" y="666"/>
                    </a:cubicBezTo>
                    <a:cubicBezTo>
                      <a:pt x="767" y="666"/>
                      <a:pt x="767" y="665"/>
                      <a:pt x="767" y="665"/>
                    </a:cubicBezTo>
                    <a:cubicBezTo>
                      <a:pt x="767" y="665"/>
                      <a:pt x="767" y="665"/>
                      <a:pt x="767" y="665"/>
                    </a:cubicBezTo>
                    <a:cubicBezTo>
                      <a:pt x="767" y="664"/>
                      <a:pt x="767" y="664"/>
                      <a:pt x="767" y="664"/>
                    </a:cubicBezTo>
                    <a:cubicBezTo>
                      <a:pt x="767" y="664"/>
                      <a:pt x="767" y="663"/>
                      <a:pt x="767" y="663"/>
                    </a:cubicBezTo>
                    <a:cubicBezTo>
                      <a:pt x="767" y="663"/>
                      <a:pt x="767" y="663"/>
                      <a:pt x="767" y="663"/>
                    </a:cubicBezTo>
                    <a:cubicBezTo>
                      <a:pt x="767" y="662"/>
                      <a:pt x="767" y="662"/>
                      <a:pt x="767" y="662"/>
                    </a:cubicBezTo>
                    <a:cubicBezTo>
                      <a:pt x="767" y="662"/>
                      <a:pt x="767" y="661"/>
                      <a:pt x="767" y="661"/>
                    </a:cubicBezTo>
                    <a:cubicBezTo>
                      <a:pt x="767" y="661"/>
                      <a:pt x="767" y="660"/>
                      <a:pt x="767" y="660"/>
                    </a:cubicBezTo>
                    <a:cubicBezTo>
                      <a:pt x="767" y="660"/>
                      <a:pt x="767" y="660"/>
                      <a:pt x="767" y="659"/>
                    </a:cubicBezTo>
                    <a:cubicBezTo>
                      <a:pt x="767" y="659"/>
                      <a:pt x="767" y="659"/>
                      <a:pt x="767" y="659"/>
                    </a:cubicBezTo>
                    <a:cubicBezTo>
                      <a:pt x="767" y="659"/>
                      <a:pt x="767" y="658"/>
                      <a:pt x="767" y="658"/>
                    </a:cubicBezTo>
                    <a:cubicBezTo>
                      <a:pt x="767" y="658"/>
                      <a:pt x="767" y="658"/>
                      <a:pt x="767" y="658"/>
                    </a:cubicBezTo>
                    <a:cubicBezTo>
                      <a:pt x="767" y="657"/>
                      <a:pt x="767" y="657"/>
                      <a:pt x="767" y="657"/>
                    </a:cubicBezTo>
                    <a:cubicBezTo>
                      <a:pt x="767" y="657"/>
                      <a:pt x="767" y="657"/>
                      <a:pt x="767" y="656"/>
                    </a:cubicBezTo>
                    <a:cubicBezTo>
                      <a:pt x="767" y="656"/>
                      <a:pt x="767" y="656"/>
                      <a:pt x="767" y="656"/>
                    </a:cubicBezTo>
                    <a:cubicBezTo>
                      <a:pt x="767" y="655"/>
                      <a:pt x="767" y="655"/>
                      <a:pt x="767" y="655"/>
                    </a:cubicBezTo>
                    <a:cubicBezTo>
                      <a:pt x="767" y="655"/>
                      <a:pt x="767" y="655"/>
                      <a:pt x="767" y="654"/>
                    </a:cubicBezTo>
                    <a:cubicBezTo>
                      <a:pt x="767" y="654"/>
                      <a:pt x="767" y="654"/>
                      <a:pt x="767" y="654"/>
                    </a:cubicBezTo>
                    <a:cubicBezTo>
                      <a:pt x="766" y="654"/>
                      <a:pt x="766" y="653"/>
                      <a:pt x="766" y="653"/>
                    </a:cubicBezTo>
                    <a:cubicBezTo>
                      <a:pt x="766" y="653"/>
                      <a:pt x="766" y="653"/>
                      <a:pt x="766" y="652"/>
                    </a:cubicBezTo>
                    <a:cubicBezTo>
                      <a:pt x="766" y="652"/>
                      <a:pt x="766" y="652"/>
                      <a:pt x="766" y="652"/>
                    </a:cubicBezTo>
                    <a:cubicBezTo>
                      <a:pt x="766" y="652"/>
                      <a:pt x="766" y="651"/>
                      <a:pt x="766" y="651"/>
                    </a:cubicBezTo>
                    <a:cubicBezTo>
                      <a:pt x="766" y="651"/>
                      <a:pt x="766" y="651"/>
                      <a:pt x="766" y="650"/>
                    </a:cubicBezTo>
                    <a:cubicBezTo>
                      <a:pt x="766" y="650"/>
                      <a:pt x="766" y="650"/>
                      <a:pt x="766" y="649"/>
                    </a:cubicBezTo>
                    <a:cubicBezTo>
                      <a:pt x="766" y="649"/>
                      <a:pt x="766" y="649"/>
                      <a:pt x="766" y="649"/>
                    </a:cubicBezTo>
                    <a:cubicBezTo>
                      <a:pt x="766" y="648"/>
                      <a:pt x="766" y="648"/>
                      <a:pt x="766" y="648"/>
                    </a:cubicBezTo>
                    <a:cubicBezTo>
                      <a:pt x="766" y="648"/>
                      <a:pt x="766" y="648"/>
                      <a:pt x="766" y="647"/>
                    </a:cubicBezTo>
                    <a:cubicBezTo>
                      <a:pt x="766" y="647"/>
                      <a:pt x="766" y="647"/>
                      <a:pt x="766" y="647"/>
                    </a:cubicBezTo>
                    <a:cubicBezTo>
                      <a:pt x="766" y="647"/>
                      <a:pt x="766" y="646"/>
                      <a:pt x="766" y="646"/>
                    </a:cubicBezTo>
                    <a:cubicBezTo>
                      <a:pt x="766" y="646"/>
                      <a:pt x="766" y="646"/>
                      <a:pt x="766" y="645"/>
                    </a:cubicBezTo>
                    <a:cubicBezTo>
                      <a:pt x="766" y="645"/>
                      <a:pt x="766" y="645"/>
                      <a:pt x="766" y="645"/>
                    </a:cubicBezTo>
                    <a:cubicBezTo>
                      <a:pt x="766" y="645"/>
                      <a:pt x="766" y="644"/>
                      <a:pt x="766" y="644"/>
                    </a:cubicBezTo>
                    <a:cubicBezTo>
                      <a:pt x="766" y="644"/>
                      <a:pt x="766" y="644"/>
                      <a:pt x="766" y="644"/>
                    </a:cubicBezTo>
                    <a:cubicBezTo>
                      <a:pt x="766" y="643"/>
                      <a:pt x="766" y="643"/>
                      <a:pt x="766" y="643"/>
                    </a:cubicBezTo>
                    <a:cubicBezTo>
                      <a:pt x="766" y="643"/>
                      <a:pt x="766" y="643"/>
                      <a:pt x="766" y="642"/>
                    </a:cubicBezTo>
                    <a:cubicBezTo>
                      <a:pt x="766" y="642"/>
                      <a:pt x="766" y="642"/>
                      <a:pt x="766" y="642"/>
                    </a:cubicBezTo>
                    <a:cubicBezTo>
                      <a:pt x="766" y="641"/>
                      <a:pt x="766" y="641"/>
                      <a:pt x="766" y="641"/>
                    </a:cubicBezTo>
                    <a:cubicBezTo>
                      <a:pt x="766" y="640"/>
                      <a:pt x="765" y="638"/>
                      <a:pt x="765" y="637"/>
                    </a:cubicBezTo>
                    <a:cubicBezTo>
                      <a:pt x="765" y="637"/>
                      <a:pt x="765" y="637"/>
                      <a:pt x="765" y="637"/>
                    </a:cubicBezTo>
                    <a:cubicBezTo>
                      <a:pt x="765" y="636"/>
                      <a:pt x="765" y="636"/>
                      <a:pt x="765" y="636"/>
                    </a:cubicBezTo>
                    <a:cubicBezTo>
                      <a:pt x="765" y="636"/>
                      <a:pt x="765" y="636"/>
                      <a:pt x="765" y="635"/>
                    </a:cubicBezTo>
                    <a:cubicBezTo>
                      <a:pt x="765" y="635"/>
                      <a:pt x="765" y="635"/>
                      <a:pt x="765" y="635"/>
                    </a:cubicBezTo>
                    <a:cubicBezTo>
                      <a:pt x="765" y="634"/>
                      <a:pt x="765" y="634"/>
                      <a:pt x="765" y="634"/>
                    </a:cubicBezTo>
                    <a:cubicBezTo>
                      <a:pt x="765" y="634"/>
                      <a:pt x="765" y="634"/>
                      <a:pt x="765" y="633"/>
                    </a:cubicBezTo>
                    <a:cubicBezTo>
                      <a:pt x="765" y="633"/>
                      <a:pt x="765" y="633"/>
                      <a:pt x="765" y="633"/>
                    </a:cubicBezTo>
                    <a:cubicBezTo>
                      <a:pt x="765" y="633"/>
                      <a:pt x="765" y="632"/>
                      <a:pt x="765" y="632"/>
                    </a:cubicBezTo>
                    <a:cubicBezTo>
                      <a:pt x="765" y="632"/>
                      <a:pt x="765" y="632"/>
                      <a:pt x="765" y="632"/>
                    </a:cubicBezTo>
                    <a:cubicBezTo>
                      <a:pt x="765" y="631"/>
                      <a:pt x="765" y="631"/>
                      <a:pt x="765" y="631"/>
                    </a:cubicBezTo>
                    <a:cubicBezTo>
                      <a:pt x="765" y="631"/>
                      <a:pt x="765" y="631"/>
                      <a:pt x="765" y="631"/>
                    </a:cubicBezTo>
                    <a:cubicBezTo>
                      <a:pt x="765" y="630"/>
                      <a:pt x="765" y="630"/>
                      <a:pt x="765" y="630"/>
                    </a:cubicBezTo>
                    <a:cubicBezTo>
                      <a:pt x="765" y="630"/>
                      <a:pt x="765" y="629"/>
                      <a:pt x="765" y="629"/>
                    </a:cubicBezTo>
                    <a:cubicBezTo>
                      <a:pt x="765" y="628"/>
                      <a:pt x="764" y="626"/>
                      <a:pt x="764" y="625"/>
                    </a:cubicBezTo>
                    <a:cubicBezTo>
                      <a:pt x="764" y="625"/>
                      <a:pt x="764" y="625"/>
                      <a:pt x="764" y="625"/>
                    </a:cubicBezTo>
                    <a:cubicBezTo>
                      <a:pt x="764" y="624"/>
                      <a:pt x="764" y="624"/>
                      <a:pt x="764" y="624"/>
                    </a:cubicBezTo>
                    <a:cubicBezTo>
                      <a:pt x="764" y="624"/>
                      <a:pt x="764" y="624"/>
                      <a:pt x="764" y="623"/>
                    </a:cubicBezTo>
                    <a:cubicBezTo>
                      <a:pt x="764" y="623"/>
                      <a:pt x="764" y="623"/>
                      <a:pt x="764" y="623"/>
                    </a:cubicBezTo>
                    <a:cubicBezTo>
                      <a:pt x="764" y="622"/>
                      <a:pt x="764" y="622"/>
                      <a:pt x="764" y="622"/>
                    </a:cubicBezTo>
                    <a:cubicBezTo>
                      <a:pt x="764" y="622"/>
                      <a:pt x="764" y="622"/>
                      <a:pt x="764" y="621"/>
                    </a:cubicBezTo>
                    <a:cubicBezTo>
                      <a:pt x="764" y="621"/>
                      <a:pt x="764" y="621"/>
                      <a:pt x="764" y="621"/>
                    </a:cubicBezTo>
                    <a:cubicBezTo>
                      <a:pt x="764" y="621"/>
                      <a:pt x="764" y="620"/>
                      <a:pt x="764" y="620"/>
                    </a:cubicBezTo>
                    <a:cubicBezTo>
                      <a:pt x="764" y="620"/>
                      <a:pt x="764" y="620"/>
                      <a:pt x="764" y="620"/>
                    </a:cubicBezTo>
                    <a:cubicBezTo>
                      <a:pt x="763" y="618"/>
                      <a:pt x="763" y="615"/>
                      <a:pt x="763" y="613"/>
                    </a:cubicBezTo>
                    <a:cubicBezTo>
                      <a:pt x="763" y="613"/>
                      <a:pt x="763" y="613"/>
                      <a:pt x="763" y="613"/>
                    </a:cubicBezTo>
                    <a:cubicBezTo>
                      <a:pt x="763" y="612"/>
                      <a:pt x="763" y="612"/>
                      <a:pt x="763" y="612"/>
                    </a:cubicBezTo>
                    <a:cubicBezTo>
                      <a:pt x="763" y="612"/>
                      <a:pt x="763" y="612"/>
                      <a:pt x="763" y="612"/>
                    </a:cubicBezTo>
                    <a:cubicBezTo>
                      <a:pt x="763" y="611"/>
                      <a:pt x="763" y="611"/>
                      <a:pt x="763" y="611"/>
                    </a:cubicBezTo>
                    <a:cubicBezTo>
                      <a:pt x="763" y="611"/>
                      <a:pt x="763" y="610"/>
                      <a:pt x="763" y="610"/>
                    </a:cubicBezTo>
                    <a:cubicBezTo>
                      <a:pt x="734" y="355"/>
                      <a:pt x="591" y="135"/>
                      <a:pt x="387" y="0"/>
                    </a:cubicBezTo>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a:bodyPr>
              <a:lstStyle/>
              <a:p>
                <a:endParaRPr lang="en-US" sz="1350" dirty="0"/>
              </a:p>
            </p:txBody>
          </p:sp>
          <p:sp>
            <p:nvSpPr>
              <p:cNvPr id="279" name="Freeform 132"/>
              <p:cNvSpPr>
                <a:spLocks/>
              </p:cNvSpPr>
              <p:nvPr/>
            </p:nvSpPr>
            <p:spPr bwMode="auto">
              <a:xfrm>
                <a:off x="-11468100" y="9188450"/>
                <a:ext cx="258762" cy="107950"/>
              </a:xfrm>
              <a:custGeom>
                <a:avLst/>
                <a:gdLst>
                  <a:gd name="T0" fmla="*/ 66 w 69"/>
                  <a:gd name="T1" fmla="*/ 0 h 29"/>
                  <a:gd name="T2" fmla="*/ 0 w 69"/>
                  <a:gd name="T3" fmla="*/ 27 h 29"/>
                  <a:gd name="T4" fmla="*/ 2 w 69"/>
                  <a:gd name="T5" fmla="*/ 29 h 29"/>
                  <a:gd name="T6" fmla="*/ 43 w 69"/>
                  <a:gd name="T7" fmla="*/ 24 h 29"/>
                  <a:gd name="T8" fmla="*/ 53 w 69"/>
                  <a:gd name="T9" fmla="*/ 22 h 29"/>
                  <a:gd name="T10" fmla="*/ 63 w 69"/>
                  <a:gd name="T11" fmla="*/ 14 h 29"/>
                  <a:gd name="T12" fmla="*/ 66 w 69"/>
                  <a:gd name="T13" fmla="*/ 0 h 29"/>
                </a:gdLst>
                <a:ahLst/>
                <a:cxnLst>
                  <a:cxn ang="0">
                    <a:pos x="T0" y="T1"/>
                  </a:cxn>
                  <a:cxn ang="0">
                    <a:pos x="T2" y="T3"/>
                  </a:cxn>
                  <a:cxn ang="0">
                    <a:pos x="T4" y="T5"/>
                  </a:cxn>
                  <a:cxn ang="0">
                    <a:pos x="T6" y="T7"/>
                  </a:cxn>
                  <a:cxn ang="0">
                    <a:pos x="T8" y="T9"/>
                  </a:cxn>
                  <a:cxn ang="0">
                    <a:pos x="T10" y="T11"/>
                  </a:cxn>
                  <a:cxn ang="0">
                    <a:pos x="T12" y="T13"/>
                  </a:cxn>
                </a:cxnLst>
                <a:rect l="0" t="0" r="r" b="b"/>
                <a:pathLst>
                  <a:path w="69" h="29">
                    <a:moveTo>
                      <a:pt x="66" y="0"/>
                    </a:moveTo>
                    <a:cubicBezTo>
                      <a:pt x="45" y="10"/>
                      <a:pt x="23" y="19"/>
                      <a:pt x="0" y="27"/>
                    </a:cubicBezTo>
                    <a:cubicBezTo>
                      <a:pt x="2" y="29"/>
                      <a:pt x="2" y="29"/>
                      <a:pt x="2" y="29"/>
                    </a:cubicBezTo>
                    <a:cubicBezTo>
                      <a:pt x="16" y="28"/>
                      <a:pt x="29" y="26"/>
                      <a:pt x="43" y="24"/>
                    </a:cubicBezTo>
                    <a:cubicBezTo>
                      <a:pt x="47" y="23"/>
                      <a:pt x="50" y="23"/>
                      <a:pt x="53" y="22"/>
                    </a:cubicBezTo>
                    <a:cubicBezTo>
                      <a:pt x="57" y="18"/>
                      <a:pt x="60" y="15"/>
                      <a:pt x="63" y="14"/>
                    </a:cubicBezTo>
                    <a:cubicBezTo>
                      <a:pt x="69" y="13"/>
                      <a:pt x="69" y="9"/>
                      <a:pt x="66" y="0"/>
                    </a:cubicBezTo>
                  </a:path>
                </a:pathLst>
              </a:custGeom>
              <a:solidFill>
                <a:srgbClr val="CFCEC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US" sz="1350" dirty="0"/>
              </a:p>
            </p:txBody>
          </p:sp>
          <p:sp>
            <p:nvSpPr>
              <p:cNvPr id="280" name="Freeform 133"/>
              <p:cNvSpPr>
                <a:spLocks noEditPoints="1"/>
              </p:cNvSpPr>
              <p:nvPr/>
            </p:nvSpPr>
            <p:spPr bwMode="auto">
              <a:xfrm>
                <a:off x="-8613775" y="6137275"/>
                <a:ext cx="0" cy="15875"/>
              </a:xfrm>
              <a:custGeom>
                <a:avLst/>
                <a:gdLst>
                  <a:gd name="T0" fmla="*/ 3 h 4"/>
                  <a:gd name="T1" fmla="*/ 4 h 4"/>
                  <a:gd name="T2" fmla="*/ 4 h 4"/>
                  <a:gd name="T3" fmla="*/ 3 h 4"/>
                  <a:gd name="T4" fmla="*/ 2 h 4"/>
                  <a:gd name="T5" fmla="*/ 3 h 4"/>
                  <a:gd name="T6" fmla="*/ 2 h 4"/>
                  <a:gd name="T7" fmla="*/ 0 h 4"/>
                  <a:gd name="T8" fmla="*/ 1 h 4"/>
                  <a:gd name="T9" fmla="*/ 0 h 4"/>
                </a:gdLst>
                <a:ahLst/>
                <a:cxnLst>
                  <a:cxn ang="0">
                    <a:pos x="0" y="T0"/>
                  </a:cxn>
                  <a:cxn ang="0">
                    <a:pos x="0" y="T1"/>
                  </a:cxn>
                  <a:cxn ang="0">
                    <a:pos x="0" y="T2"/>
                  </a:cxn>
                  <a:cxn ang="0">
                    <a:pos x="0" y="T3"/>
                  </a:cxn>
                  <a:cxn ang="0">
                    <a:pos x="0" y="T4"/>
                  </a:cxn>
                  <a:cxn ang="0">
                    <a:pos x="0" y="T5"/>
                  </a:cxn>
                  <a:cxn ang="0">
                    <a:pos x="0" y="T6"/>
                  </a:cxn>
                  <a:cxn ang="0">
                    <a:pos x="0" y="T7"/>
                  </a:cxn>
                  <a:cxn ang="0">
                    <a:pos x="0" y="T8"/>
                  </a:cxn>
                  <a:cxn ang="0">
                    <a:pos x="0" y="T9"/>
                  </a:cxn>
                </a:cxnLst>
                <a:rect l="0" t="0" r="r" b="b"/>
                <a:pathLst>
                  <a:path h="4">
                    <a:moveTo>
                      <a:pt x="0" y="3"/>
                    </a:moveTo>
                    <a:cubicBezTo>
                      <a:pt x="0" y="3"/>
                      <a:pt x="0" y="3"/>
                      <a:pt x="0" y="4"/>
                    </a:cubicBezTo>
                    <a:cubicBezTo>
                      <a:pt x="0" y="4"/>
                      <a:pt x="0" y="4"/>
                      <a:pt x="0" y="4"/>
                    </a:cubicBezTo>
                    <a:cubicBezTo>
                      <a:pt x="0" y="4"/>
                      <a:pt x="0" y="3"/>
                      <a:pt x="0" y="3"/>
                    </a:cubicBezTo>
                    <a:moveTo>
                      <a:pt x="0" y="2"/>
                    </a:moveTo>
                    <a:cubicBezTo>
                      <a:pt x="0" y="2"/>
                      <a:pt x="0" y="2"/>
                      <a:pt x="0" y="3"/>
                    </a:cubicBezTo>
                    <a:cubicBezTo>
                      <a:pt x="0" y="2"/>
                      <a:pt x="0" y="2"/>
                      <a:pt x="0" y="2"/>
                    </a:cubicBezTo>
                    <a:moveTo>
                      <a:pt x="0" y="0"/>
                    </a:moveTo>
                    <a:cubicBezTo>
                      <a:pt x="0" y="0"/>
                      <a:pt x="0" y="1"/>
                      <a:pt x="0" y="1"/>
                    </a:cubicBezTo>
                    <a:cubicBezTo>
                      <a:pt x="0" y="1"/>
                      <a:pt x="0" y="0"/>
                      <a:pt x="0" y="0"/>
                    </a:cubicBezTo>
                  </a:path>
                </a:pathLst>
              </a:custGeom>
              <a:solidFill>
                <a:srgbClr val="265F8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US" sz="1350" dirty="0"/>
              </a:p>
            </p:txBody>
          </p:sp>
          <p:sp>
            <p:nvSpPr>
              <p:cNvPr id="281" name="Freeform 134"/>
              <p:cNvSpPr>
                <a:spLocks/>
              </p:cNvSpPr>
              <p:nvPr/>
            </p:nvSpPr>
            <p:spPr bwMode="auto">
              <a:xfrm>
                <a:off x="-8613775" y="6148387"/>
                <a:ext cx="0" cy="4763"/>
              </a:xfrm>
              <a:custGeom>
                <a:avLst/>
                <a:gdLst>
                  <a:gd name="T0" fmla="*/ 0 h 1"/>
                  <a:gd name="T1" fmla="*/ 1 h 1"/>
                  <a:gd name="T2" fmla="*/ 0 h 1"/>
                  <a:gd name="T3" fmla="*/ 0 h 1"/>
                </a:gdLst>
                <a:ahLst/>
                <a:cxnLst>
                  <a:cxn ang="0">
                    <a:pos x="0" y="T0"/>
                  </a:cxn>
                  <a:cxn ang="0">
                    <a:pos x="0" y="T1"/>
                  </a:cxn>
                  <a:cxn ang="0">
                    <a:pos x="0" y="T2"/>
                  </a:cxn>
                  <a:cxn ang="0">
                    <a:pos x="0" y="T3"/>
                  </a:cxn>
                </a:cxnLst>
                <a:rect l="0" t="0" r="r" b="b"/>
                <a:pathLst>
                  <a:path h="1">
                    <a:moveTo>
                      <a:pt x="0" y="0"/>
                    </a:moveTo>
                    <a:cubicBezTo>
                      <a:pt x="0" y="0"/>
                      <a:pt x="0" y="0"/>
                      <a:pt x="0" y="1"/>
                    </a:cubicBezTo>
                    <a:cubicBezTo>
                      <a:pt x="0" y="0"/>
                      <a:pt x="0" y="0"/>
                      <a:pt x="0" y="0"/>
                    </a:cubicBezTo>
                    <a:cubicBezTo>
                      <a:pt x="0" y="0"/>
                      <a:pt x="0" y="0"/>
                      <a:pt x="0" y="0"/>
                    </a:cubicBezTo>
                  </a:path>
                </a:pathLst>
              </a:custGeom>
              <a:solidFill>
                <a:srgbClr val="25B0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US" sz="1350" dirty="0"/>
              </a:p>
            </p:txBody>
          </p:sp>
          <p:sp>
            <p:nvSpPr>
              <p:cNvPr id="282" name="Freeform 135"/>
              <p:cNvSpPr>
                <a:spLocks/>
              </p:cNvSpPr>
              <p:nvPr/>
            </p:nvSpPr>
            <p:spPr bwMode="auto">
              <a:xfrm>
                <a:off x="-8613775" y="6153150"/>
                <a:ext cx="0" cy="3175"/>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1"/>
                    </a:cubicBezTo>
                    <a:cubicBezTo>
                      <a:pt x="0" y="1"/>
                      <a:pt x="0" y="1"/>
                      <a:pt x="0" y="0"/>
                    </a:cubicBezTo>
                  </a:path>
                </a:pathLst>
              </a:custGeom>
              <a:solidFill>
                <a:srgbClr val="265F8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US" sz="1350" dirty="0"/>
              </a:p>
            </p:txBody>
          </p:sp>
          <p:sp>
            <p:nvSpPr>
              <p:cNvPr id="283" name="Freeform 136"/>
              <p:cNvSpPr>
                <a:spLocks/>
              </p:cNvSpPr>
              <p:nvPr/>
            </p:nvSpPr>
            <p:spPr bwMode="auto">
              <a:xfrm>
                <a:off x="-8613775" y="6153150"/>
                <a:ext cx="0" cy="3175"/>
              </a:xfrm>
              <a:custGeom>
                <a:avLst/>
                <a:gdLst>
                  <a:gd name="T0" fmla="*/ 0 h 1"/>
                  <a:gd name="T1" fmla="*/ 1 h 1"/>
                  <a:gd name="T2" fmla="*/ 0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0"/>
                    </a:cubicBezTo>
                    <a:cubicBezTo>
                      <a:pt x="0" y="0"/>
                      <a:pt x="0" y="0"/>
                      <a:pt x="0" y="0"/>
                    </a:cubicBezTo>
                  </a:path>
                </a:pathLst>
              </a:custGeom>
              <a:solidFill>
                <a:srgbClr val="25B0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US" sz="1350" dirty="0"/>
              </a:p>
            </p:txBody>
          </p:sp>
          <p:sp>
            <p:nvSpPr>
              <p:cNvPr id="284" name="Freeform 137"/>
              <p:cNvSpPr>
                <a:spLocks/>
              </p:cNvSpPr>
              <p:nvPr/>
            </p:nvSpPr>
            <p:spPr bwMode="auto">
              <a:xfrm>
                <a:off x="-8613775" y="6159500"/>
                <a:ext cx="0" cy="4763"/>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0"/>
                      <a:pt x="0" y="0"/>
                      <a:pt x="0" y="1"/>
                    </a:cubicBezTo>
                    <a:cubicBezTo>
                      <a:pt x="0" y="1"/>
                      <a:pt x="0" y="1"/>
                      <a:pt x="0" y="1"/>
                    </a:cubicBezTo>
                    <a:cubicBezTo>
                      <a:pt x="0" y="0"/>
                      <a:pt x="0" y="0"/>
                      <a:pt x="0" y="0"/>
                    </a:cubicBezTo>
                  </a:path>
                </a:pathLst>
              </a:custGeom>
              <a:solidFill>
                <a:srgbClr val="265F8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US" sz="1350" dirty="0"/>
              </a:p>
            </p:txBody>
          </p:sp>
          <p:sp>
            <p:nvSpPr>
              <p:cNvPr id="285" name="Freeform 138"/>
              <p:cNvSpPr>
                <a:spLocks/>
              </p:cNvSpPr>
              <p:nvPr/>
            </p:nvSpPr>
            <p:spPr bwMode="auto">
              <a:xfrm>
                <a:off x="-8613775" y="6159500"/>
                <a:ext cx="0" cy="4763"/>
              </a:xfrm>
              <a:custGeom>
                <a:avLst/>
                <a:gdLst>
                  <a:gd name="T0" fmla="*/ 0 h 1"/>
                  <a:gd name="T1" fmla="*/ 1 h 1"/>
                  <a:gd name="T2" fmla="*/ 0 h 1"/>
                  <a:gd name="T3" fmla="*/ 0 h 1"/>
                </a:gdLst>
                <a:ahLst/>
                <a:cxnLst>
                  <a:cxn ang="0">
                    <a:pos x="0" y="T0"/>
                  </a:cxn>
                  <a:cxn ang="0">
                    <a:pos x="0" y="T1"/>
                  </a:cxn>
                  <a:cxn ang="0">
                    <a:pos x="0" y="T2"/>
                  </a:cxn>
                  <a:cxn ang="0">
                    <a:pos x="0" y="T3"/>
                  </a:cxn>
                </a:cxnLst>
                <a:rect l="0" t="0" r="r" b="b"/>
                <a:pathLst>
                  <a:path h="1">
                    <a:moveTo>
                      <a:pt x="0" y="0"/>
                    </a:moveTo>
                    <a:cubicBezTo>
                      <a:pt x="0" y="0"/>
                      <a:pt x="0" y="0"/>
                      <a:pt x="0" y="1"/>
                    </a:cubicBezTo>
                    <a:cubicBezTo>
                      <a:pt x="0" y="0"/>
                      <a:pt x="0" y="0"/>
                      <a:pt x="0" y="0"/>
                    </a:cubicBezTo>
                    <a:cubicBezTo>
                      <a:pt x="0" y="0"/>
                      <a:pt x="0" y="0"/>
                      <a:pt x="0" y="0"/>
                    </a:cubicBezTo>
                  </a:path>
                </a:pathLst>
              </a:custGeom>
              <a:solidFill>
                <a:srgbClr val="25B0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US" sz="1350" dirty="0"/>
              </a:p>
            </p:txBody>
          </p:sp>
          <p:sp>
            <p:nvSpPr>
              <p:cNvPr id="286" name="Freeform 139"/>
              <p:cNvSpPr>
                <a:spLocks/>
              </p:cNvSpPr>
              <p:nvPr/>
            </p:nvSpPr>
            <p:spPr bwMode="auto">
              <a:xfrm>
                <a:off x="-8613775" y="6164262"/>
                <a:ext cx="0" cy="3175"/>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1"/>
                      <a:pt x="0" y="1"/>
                    </a:cubicBezTo>
                    <a:cubicBezTo>
                      <a:pt x="0" y="1"/>
                      <a:pt x="0" y="0"/>
                      <a:pt x="0" y="0"/>
                    </a:cubicBezTo>
                  </a:path>
                </a:pathLst>
              </a:custGeom>
              <a:solidFill>
                <a:srgbClr val="265F8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US" sz="1350" dirty="0"/>
              </a:p>
            </p:txBody>
          </p:sp>
          <p:sp>
            <p:nvSpPr>
              <p:cNvPr id="287" name="Freeform 140"/>
              <p:cNvSpPr>
                <a:spLocks/>
              </p:cNvSpPr>
              <p:nvPr/>
            </p:nvSpPr>
            <p:spPr bwMode="auto">
              <a:xfrm>
                <a:off x="-8613775" y="6164262"/>
                <a:ext cx="0" cy="3175"/>
              </a:xfrm>
              <a:custGeom>
                <a:avLst/>
                <a:gdLst>
                  <a:gd name="T0" fmla="*/ 0 h 1"/>
                  <a:gd name="T1" fmla="*/ 1 h 1"/>
                  <a:gd name="T2" fmla="*/ 1 h 1"/>
                  <a:gd name="T3" fmla="*/ 0 h 1"/>
                  <a:gd name="T4" fmla="*/ 0 h 1"/>
                </a:gdLst>
                <a:ahLst/>
                <a:cxnLst>
                  <a:cxn ang="0">
                    <a:pos x="0" y="T0"/>
                  </a:cxn>
                  <a:cxn ang="0">
                    <a:pos x="0" y="T1"/>
                  </a:cxn>
                  <a:cxn ang="0">
                    <a:pos x="0" y="T2"/>
                  </a:cxn>
                  <a:cxn ang="0">
                    <a:pos x="0" y="T3"/>
                  </a:cxn>
                  <a:cxn ang="0">
                    <a:pos x="0" y="T4"/>
                  </a:cxn>
                </a:cxnLst>
                <a:rect l="0" t="0" r="r" b="b"/>
                <a:pathLst>
                  <a:path h="1">
                    <a:moveTo>
                      <a:pt x="0" y="0"/>
                    </a:moveTo>
                    <a:cubicBezTo>
                      <a:pt x="0" y="0"/>
                      <a:pt x="0" y="1"/>
                      <a:pt x="0" y="1"/>
                    </a:cubicBezTo>
                    <a:cubicBezTo>
                      <a:pt x="0" y="1"/>
                      <a:pt x="0" y="1"/>
                      <a:pt x="0" y="1"/>
                    </a:cubicBezTo>
                    <a:cubicBezTo>
                      <a:pt x="0" y="1"/>
                      <a:pt x="0" y="0"/>
                      <a:pt x="0" y="0"/>
                    </a:cubicBezTo>
                    <a:cubicBezTo>
                      <a:pt x="0" y="0"/>
                      <a:pt x="0" y="0"/>
                      <a:pt x="0" y="0"/>
                    </a:cubicBezTo>
                  </a:path>
                </a:pathLst>
              </a:custGeom>
              <a:solidFill>
                <a:srgbClr val="25B0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US" sz="1350" dirty="0"/>
              </a:p>
            </p:txBody>
          </p:sp>
          <p:sp>
            <p:nvSpPr>
              <p:cNvPr id="288" name="Freeform 141"/>
              <p:cNvSpPr>
                <a:spLocks/>
              </p:cNvSpPr>
              <p:nvPr/>
            </p:nvSpPr>
            <p:spPr bwMode="auto">
              <a:xfrm>
                <a:off x="-8613775" y="617220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path>
                </a:pathLst>
              </a:custGeom>
              <a:solidFill>
                <a:srgbClr val="265F8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US" sz="1350" dirty="0"/>
              </a:p>
            </p:txBody>
          </p:sp>
          <p:sp>
            <p:nvSpPr>
              <p:cNvPr id="289" name="Freeform 142"/>
              <p:cNvSpPr>
                <a:spLocks/>
              </p:cNvSpPr>
              <p:nvPr/>
            </p:nvSpPr>
            <p:spPr bwMode="auto">
              <a:xfrm>
                <a:off x="-8613775" y="6167437"/>
                <a:ext cx="0" cy="4763"/>
              </a:xfrm>
              <a:custGeom>
                <a:avLst/>
                <a:gdLst>
                  <a:gd name="T0" fmla="*/ 0 h 1"/>
                  <a:gd name="T1" fmla="*/ 1 h 1"/>
                  <a:gd name="T2" fmla="*/ 1 h 1"/>
                  <a:gd name="T3" fmla="*/ 1 h 1"/>
                  <a:gd name="T4" fmla="*/ 0 h 1"/>
                </a:gdLst>
                <a:ahLst/>
                <a:cxnLst>
                  <a:cxn ang="0">
                    <a:pos x="0" y="T0"/>
                  </a:cxn>
                  <a:cxn ang="0">
                    <a:pos x="0" y="T1"/>
                  </a:cxn>
                  <a:cxn ang="0">
                    <a:pos x="0" y="T2"/>
                  </a:cxn>
                  <a:cxn ang="0">
                    <a:pos x="0" y="T3"/>
                  </a:cxn>
                  <a:cxn ang="0">
                    <a:pos x="0" y="T4"/>
                  </a:cxn>
                </a:cxnLst>
                <a:rect l="0" t="0" r="r" b="b"/>
                <a:pathLst>
                  <a:path h="1">
                    <a:moveTo>
                      <a:pt x="0" y="0"/>
                    </a:moveTo>
                    <a:cubicBezTo>
                      <a:pt x="0" y="1"/>
                      <a:pt x="0" y="1"/>
                      <a:pt x="0" y="1"/>
                    </a:cubicBezTo>
                    <a:cubicBezTo>
                      <a:pt x="0" y="1"/>
                      <a:pt x="0" y="1"/>
                      <a:pt x="0" y="1"/>
                    </a:cubicBezTo>
                    <a:cubicBezTo>
                      <a:pt x="0" y="1"/>
                      <a:pt x="0" y="1"/>
                      <a:pt x="0" y="1"/>
                    </a:cubicBezTo>
                    <a:cubicBezTo>
                      <a:pt x="0" y="0"/>
                      <a:pt x="0" y="0"/>
                      <a:pt x="0" y="0"/>
                    </a:cubicBezTo>
                  </a:path>
                </a:pathLst>
              </a:custGeom>
              <a:solidFill>
                <a:srgbClr val="25B0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US" sz="1350" dirty="0"/>
              </a:p>
            </p:txBody>
          </p:sp>
          <p:sp>
            <p:nvSpPr>
              <p:cNvPr id="290" name="Freeform 143"/>
              <p:cNvSpPr>
                <a:spLocks/>
              </p:cNvSpPr>
              <p:nvPr/>
            </p:nvSpPr>
            <p:spPr bwMode="auto">
              <a:xfrm>
                <a:off x="-8613775" y="6175375"/>
                <a:ext cx="0" cy="3175"/>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0"/>
                      <a:pt x="0" y="1"/>
                    </a:cubicBezTo>
                    <a:cubicBezTo>
                      <a:pt x="0" y="0"/>
                      <a:pt x="0" y="0"/>
                      <a:pt x="0" y="0"/>
                    </a:cubicBezTo>
                  </a:path>
                </a:pathLst>
              </a:custGeom>
              <a:solidFill>
                <a:srgbClr val="265F8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US" sz="1350" dirty="0"/>
              </a:p>
            </p:txBody>
          </p:sp>
          <p:sp>
            <p:nvSpPr>
              <p:cNvPr id="291" name="Freeform 144"/>
              <p:cNvSpPr>
                <a:spLocks/>
              </p:cNvSpPr>
              <p:nvPr/>
            </p:nvSpPr>
            <p:spPr bwMode="auto">
              <a:xfrm>
                <a:off x="-8613775" y="6175375"/>
                <a:ext cx="0" cy="3175"/>
              </a:xfrm>
              <a:custGeom>
                <a:avLst/>
                <a:gdLst>
                  <a:gd name="T0" fmla="*/ 0 h 1"/>
                  <a:gd name="T1" fmla="*/ 1 h 1"/>
                  <a:gd name="T2" fmla="*/ 1 h 1"/>
                  <a:gd name="T3" fmla="*/ 0 h 1"/>
                  <a:gd name="T4" fmla="*/ 0 h 1"/>
                </a:gdLst>
                <a:ahLst/>
                <a:cxnLst>
                  <a:cxn ang="0">
                    <a:pos x="0" y="T0"/>
                  </a:cxn>
                  <a:cxn ang="0">
                    <a:pos x="0" y="T1"/>
                  </a:cxn>
                  <a:cxn ang="0">
                    <a:pos x="0" y="T2"/>
                  </a:cxn>
                  <a:cxn ang="0">
                    <a:pos x="0" y="T3"/>
                  </a:cxn>
                  <a:cxn ang="0">
                    <a:pos x="0" y="T4"/>
                  </a:cxn>
                </a:cxnLst>
                <a:rect l="0" t="0" r="r" b="b"/>
                <a:pathLst>
                  <a:path h="1">
                    <a:moveTo>
                      <a:pt x="0" y="0"/>
                    </a:moveTo>
                    <a:cubicBezTo>
                      <a:pt x="0" y="0"/>
                      <a:pt x="0" y="0"/>
                      <a:pt x="0" y="1"/>
                    </a:cubicBezTo>
                    <a:cubicBezTo>
                      <a:pt x="0" y="1"/>
                      <a:pt x="0" y="1"/>
                      <a:pt x="0" y="1"/>
                    </a:cubicBezTo>
                    <a:cubicBezTo>
                      <a:pt x="0" y="0"/>
                      <a:pt x="0" y="0"/>
                      <a:pt x="0" y="0"/>
                    </a:cubicBezTo>
                    <a:cubicBezTo>
                      <a:pt x="0" y="0"/>
                      <a:pt x="0" y="0"/>
                      <a:pt x="0" y="0"/>
                    </a:cubicBezTo>
                  </a:path>
                </a:pathLst>
              </a:custGeom>
              <a:solidFill>
                <a:srgbClr val="25B0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US" sz="1350" dirty="0"/>
              </a:p>
            </p:txBody>
          </p:sp>
          <p:sp>
            <p:nvSpPr>
              <p:cNvPr id="292" name="Freeform 145"/>
              <p:cNvSpPr>
                <a:spLocks/>
              </p:cNvSpPr>
              <p:nvPr/>
            </p:nvSpPr>
            <p:spPr bwMode="auto">
              <a:xfrm>
                <a:off x="-8613775" y="6178550"/>
                <a:ext cx="0" cy="4763"/>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1"/>
                      <a:pt x="0" y="1"/>
                    </a:cubicBezTo>
                    <a:cubicBezTo>
                      <a:pt x="0" y="1"/>
                      <a:pt x="0" y="0"/>
                      <a:pt x="0" y="0"/>
                    </a:cubicBezTo>
                  </a:path>
                </a:pathLst>
              </a:custGeom>
              <a:solidFill>
                <a:srgbClr val="265F8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US" sz="1350" dirty="0"/>
              </a:p>
            </p:txBody>
          </p:sp>
          <p:sp>
            <p:nvSpPr>
              <p:cNvPr id="293" name="Freeform 146"/>
              <p:cNvSpPr>
                <a:spLocks/>
              </p:cNvSpPr>
              <p:nvPr/>
            </p:nvSpPr>
            <p:spPr bwMode="auto">
              <a:xfrm>
                <a:off x="-8613775" y="6178550"/>
                <a:ext cx="0" cy="4763"/>
              </a:xfrm>
              <a:custGeom>
                <a:avLst/>
                <a:gdLst>
                  <a:gd name="T0" fmla="*/ 0 h 1"/>
                  <a:gd name="T1" fmla="*/ 1 h 1"/>
                  <a:gd name="T2" fmla="*/ 1 h 1"/>
                  <a:gd name="T3" fmla="*/ 0 h 1"/>
                  <a:gd name="T4" fmla="*/ 0 h 1"/>
                </a:gdLst>
                <a:ahLst/>
                <a:cxnLst>
                  <a:cxn ang="0">
                    <a:pos x="0" y="T0"/>
                  </a:cxn>
                  <a:cxn ang="0">
                    <a:pos x="0" y="T1"/>
                  </a:cxn>
                  <a:cxn ang="0">
                    <a:pos x="0" y="T2"/>
                  </a:cxn>
                  <a:cxn ang="0">
                    <a:pos x="0" y="T3"/>
                  </a:cxn>
                  <a:cxn ang="0">
                    <a:pos x="0" y="T4"/>
                  </a:cxn>
                </a:cxnLst>
                <a:rect l="0" t="0" r="r" b="b"/>
                <a:pathLst>
                  <a:path h="1">
                    <a:moveTo>
                      <a:pt x="0" y="0"/>
                    </a:moveTo>
                    <a:cubicBezTo>
                      <a:pt x="0" y="0"/>
                      <a:pt x="0" y="1"/>
                      <a:pt x="0" y="1"/>
                    </a:cubicBezTo>
                    <a:cubicBezTo>
                      <a:pt x="0" y="1"/>
                      <a:pt x="0" y="1"/>
                      <a:pt x="0" y="1"/>
                    </a:cubicBezTo>
                    <a:cubicBezTo>
                      <a:pt x="0" y="1"/>
                      <a:pt x="0" y="0"/>
                      <a:pt x="0" y="0"/>
                    </a:cubicBezTo>
                    <a:cubicBezTo>
                      <a:pt x="0" y="0"/>
                      <a:pt x="0" y="0"/>
                      <a:pt x="0" y="0"/>
                    </a:cubicBezTo>
                  </a:path>
                </a:pathLst>
              </a:custGeom>
              <a:solidFill>
                <a:srgbClr val="25B0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US" sz="1350" dirty="0"/>
              </a:p>
            </p:txBody>
          </p:sp>
          <p:sp>
            <p:nvSpPr>
              <p:cNvPr id="294" name="Freeform 147"/>
              <p:cNvSpPr>
                <a:spLocks/>
              </p:cNvSpPr>
              <p:nvPr/>
            </p:nvSpPr>
            <p:spPr bwMode="auto">
              <a:xfrm>
                <a:off x="-8613775" y="6186487"/>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path>
                </a:pathLst>
              </a:custGeom>
              <a:solidFill>
                <a:srgbClr val="265F8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US" sz="1350" dirty="0"/>
              </a:p>
            </p:txBody>
          </p:sp>
          <p:sp>
            <p:nvSpPr>
              <p:cNvPr id="295" name="Freeform 148"/>
              <p:cNvSpPr>
                <a:spLocks/>
              </p:cNvSpPr>
              <p:nvPr/>
            </p:nvSpPr>
            <p:spPr bwMode="auto">
              <a:xfrm>
                <a:off x="-8613775" y="6183312"/>
                <a:ext cx="0" cy="3175"/>
              </a:xfrm>
              <a:custGeom>
                <a:avLst/>
                <a:gdLst>
                  <a:gd name="T0" fmla="*/ 0 h 1"/>
                  <a:gd name="T1" fmla="*/ 1 h 1"/>
                  <a:gd name="T2" fmla="*/ 1 h 1"/>
                  <a:gd name="T3" fmla="*/ 1 h 1"/>
                  <a:gd name="T4" fmla="*/ 0 h 1"/>
                </a:gdLst>
                <a:ahLst/>
                <a:cxnLst>
                  <a:cxn ang="0">
                    <a:pos x="0" y="T0"/>
                  </a:cxn>
                  <a:cxn ang="0">
                    <a:pos x="0" y="T1"/>
                  </a:cxn>
                  <a:cxn ang="0">
                    <a:pos x="0" y="T2"/>
                  </a:cxn>
                  <a:cxn ang="0">
                    <a:pos x="0" y="T3"/>
                  </a:cxn>
                  <a:cxn ang="0">
                    <a:pos x="0" y="T4"/>
                  </a:cxn>
                </a:cxnLst>
                <a:rect l="0" t="0" r="r" b="b"/>
                <a:pathLst>
                  <a:path h="1">
                    <a:moveTo>
                      <a:pt x="0" y="0"/>
                    </a:moveTo>
                    <a:cubicBezTo>
                      <a:pt x="0" y="1"/>
                      <a:pt x="0" y="1"/>
                      <a:pt x="0" y="1"/>
                    </a:cubicBezTo>
                    <a:cubicBezTo>
                      <a:pt x="0" y="1"/>
                      <a:pt x="0" y="1"/>
                      <a:pt x="0" y="1"/>
                    </a:cubicBezTo>
                    <a:cubicBezTo>
                      <a:pt x="0" y="1"/>
                      <a:pt x="0" y="1"/>
                      <a:pt x="0" y="1"/>
                    </a:cubicBezTo>
                    <a:cubicBezTo>
                      <a:pt x="0" y="0"/>
                      <a:pt x="0" y="0"/>
                      <a:pt x="0" y="0"/>
                    </a:cubicBezTo>
                  </a:path>
                </a:pathLst>
              </a:custGeom>
              <a:solidFill>
                <a:srgbClr val="25B0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fontScale="25000" lnSpcReduction="20000"/>
              </a:bodyPr>
              <a:lstStyle/>
              <a:p>
                <a:endParaRPr lang="en-US" sz="1350" dirty="0"/>
              </a:p>
            </p:txBody>
          </p:sp>
          <p:sp>
            <p:nvSpPr>
              <p:cNvPr id="296" name="Freeform 149"/>
              <p:cNvSpPr>
                <a:spLocks/>
              </p:cNvSpPr>
              <p:nvPr/>
            </p:nvSpPr>
            <p:spPr bwMode="auto">
              <a:xfrm>
                <a:off x="-10696575" y="3211512"/>
                <a:ext cx="1073150" cy="1065213"/>
              </a:xfrm>
              <a:custGeom>
                <a:avLst/>
                <a:gdLst>
                  <a:gd name="T0" fmla="*/ 37 w 286"/>
                  <a:gd name="T1" fmla="*/ 0 h 284"/>
                  <a:gd name="T2" fmla="*/ 15 w 286"/>
                  <a:gd name="T3" fmla="*/ 35 h 284"/>
                  <a:gd name="T4" fmla="*/ 0 w 286"/>
                  <a:gd name="T5" fmla="*/ 39 h 284"/>
                  <a:gd name="T6" fmla="*/ 33 w 286"/>
                  <a:gd name="T7" fmla="*/ 70 h 284"/>
                  <a:gd name="T8" fmla="*/ 90 w 286"/>
                  <a:gd name="T9" fmla="*/ 106 h 284"/>
                  <a:gd name="T10" fmla="*/ 88 w 286"/>
                  <a:gd name="T11" fmla="*/ 134 h 284"/>
                  <a:gd name="T12" fmla="*/ 182 w 286"/>
                  <a:gd name="T13" fmla="*/ 284 h 284"/>
                  <a:gd name="T14" fmla="*/ 182 w 286"/>
                  <a:gd name="T15" fmla="*/ 276 h 284"/>
                  <a:gd name="T16" fmla="*/ 198 w 286"/>
                  <a:gd name="T17" fmla="*/ 254 h 284"/>
                  <a:gd name="T18" fmla="*/ 205 w 286"/>
                  <a:gd name="T19" fmla="*/ 255 h 284"/>
                  <a:gd name="T20" fmla="*/ 212 w 286"/>
                  <a:gd name="T21" fmla="*/ 255 h 284"/>
                  <a:gd name="T22" fmla="*/ 224 w 286"/>
                  <a:gd name="T23" fmla="*/ 255 h 284"/>
                  <a:gd name="T24" fmla="*/ 235 w 286"/>
                  <a:gd name="T25" fmla="*/ 254 h 284"/>
                  <a:gd name="T26" fmla="*/ 241 w 286"/>
                  <a:gd name="T27" fmla="*/ 255 h 284"/>
                  <a:gd name="T28" fmla="*/ 248 w 286"/>
                  <a:gd name="T29" fmla="*/ 255 h 284"/>
                  <a:gd name="T30" fmla="*/ 284 w 286"/>
                  <a:gd name="T31" fmla="*/ 239 h 284"/>
                  <a:gd name="T32" fmla="*/ 261 w 286"/>
                  <a:gd name="T33" fmla="*/ 196 h 284"/>
                  <a:gd name="T34" fmla="*/ 275 w 286"/>
                  <a:gd name="T35" fmla="*/ 162 h 284"/>
                  <a:gd name="T36" fmla="*/ 271 w 286"/>
                  <a:gd name="T37" fmla="*/ 147 h 284"/>
                  <a:gd name="T38" fmla="*/ 174 w 286"/>
                  <a:gd name="T39" fmla="*/ 73 h 284"/>
                  <a:gd name="T40" fmla="*/ 174 w 286"/>
                  <a:gd name="T41" fmla="*/ 73 h 284"/>
                  <a:gd name="T42" fmla="*/ 174 w 286"/>
                  <a:gd name="T43" fmla="*/ 73 h 284"/>
                  <a:gd name="T44" fmla="*/ 37 w 286"/>
                  <a:gd name="T45" fmla="*/ 0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6" h="284">
                    <a:moveTo>
                      <a:pt x="37" y="0"/>
                    </a:moveTo>
                    <a:cubicBezTo>
                      <a:pt x="37" y="13"/>
                      <a:pt x="34" y="35"/>
                      <a:pt x="15" y="35"/>
                    </a:cubicBezTo>
                    <a:cubicBezTo>
                      <a:pt x="9" y="35"/>
                      <a:pt x="4" y="36"/>
                      <a:pt x="0" y="39"/>
                    </a:cubicBezTo>
                    <a:cubicBezTo>
                      <a:pt x="12" y="49"/>
                      <a:pt x="22" y="59"/>
                      <a:pt x="33" y="70"/>
                    </a:cubicBezTo>
                    <a:cubicBezTo>
                      <a:pt x="57" y="74"/>
                      <a:pt x="83" y="81"/>
                      <a:pt x="90" y="106"/>
                    </a:cubicBezTo>
                    <a:cubicBezTo>
                      <a:pt x="92" y="118"/>
                      <a:pt x="91" y="127"/>
                      <a:pt x="88" y="134"/>
                    </a:cubicBezTo>
                    <a:cubicBezTo>
                      <a:pt x="123" y="179"/>
                      <a:pt x="154" y="229"/>
                      <a:pt x="182" y="284"/>
                    </a:cubicBezTo>
                    <a:cubicBezTo>
                      <a:pt x="182" y="282"/>
                      <a:pt x="182" y="279"/>
                      <a:pt x="182" y="276"/>
                    </a:cubicBezTo>
                    <a:cubicBezTo>
                      <a:pt x="182" y="258"/>
                      <a:pt x="190" y="254"/>
                      <a:pt x="198" y="254"/>
                    </a:cubicBezTo>
                    <a:cubicBezTo>
                      <a:pt x="200" y="254"/>
                      <a:pt x="203" y="255"/>
                      <a:pt x="205" y="255"/>
                    </a:cubicBezTo>
                    <a:cubicBezTo>
                      <a:pt x="207" y="255"/>
                      <a:pt x="210" y="255"/>
                      <a:pt x="212" y="255"/>
                    </a:cubicBezTo>
                    <a:cubicBezTo>
                      <a:pt x="216" y="255"/>
                      <a:pt x="220" y="255"/>
                      <a:pt x="224" y="255"/>
                    </a:cubicBezTo>
                    <a:cubicBezTo>
                      <a:pt x="228" y="255"/>
                      <a:pt x="232" y="254"/>
                      <a:pt x="235" y="254"/>
                    </a:cubicBezTo>
                    <a:cubicBezTo>
                      <a:pt x="238" y="254"/>
                      <a:pt x="240" y="255"/>
                      <a:pt x="241" y="255"/>
                    </a:cubicBezTo>
                    <a:cubicBezTo>
                      <a:pt x="242" y="255"/>
                      <a:pt x="245" y="255"/>
                      <a:pt x="248" y="255"/>
                    </a:cubicBezTo>
                    <a:cubicBezTo>
                      <a:pt x="260" y="255"/>
                      <a:pt x="281" y="252"/>
                      <a:pt x="284" y="239"/>
                    </a:cubicBezTo>
                    <a:cubicBezTo>
                      <a:pt x="286" y="222"/>
                      <a:pt x="261" y="196"/>
                      <a:pt x="261" y="196"/>
                    </a:cubicBezTo>
                    <a:cubicBezTo>
                      <a:pt x="261" y="196"/>
                      <a:pt x="275" y="172"/>
                      <a:pt x="275" y="162"/>
                    </a:cubicBezTo>
                    <a:cubicBezTo>
                      <a:pt x="275" y="159"/>
                      <a:pt x="274" y="154"/>
                      <a:pt x="271" y="147"/>
                    </a:cubicBezTo>
                    <a:cubicBezTo>
                      <a:pt x="241" y="120"/>
                      <a:pt x="208" y="95"/>
                      <a:pt x="174" y="73"/>
                    </a:cubicBezTo>
                    <a:cubicBezTo>
                      <a:pt x="174" y="73"/>
                      <a:pt x="174" y="73"/>
                      <a:pt x="174" y="73"/>
                    </a:cubicBezTo>
                    <a:cubicBezTo>
                      <a:pt x="174" y="73"/>
                      <a:pt x="174" y="73"/>
                      <a:pt x="174" y="73"/>
                    </a:cubicBezTo>
                    <a:cubicBezTo>
                      <a:pt x="131" y="44"/>
                      <a:pt x="85" y="20"/>
                      <a:pt x="37" y="0"/>
                    </a:cubicBezTo>
                  </a:path>
                </a:pathLst>
              </a:custGeom>
              <a:solidFill>
                <a:srgbClr val="CFCEC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fontScale="92500" lnSpcReduction="20000"/>
              </a:bodyPr>
              <a:lstStyle/>
              <a:p>
                <a:endParaRPr lang="en-US" sz="1350" dirty="0"/>
              </a:p>
            </p:txBody>
          </p:sp>
          <p:sp>
            <p:nvSpPr>
              <p:cNvPr id="297" name="Freeform 150"/>
              <p:cNvSpPr>
                <a:spLocks/>
              </p:cNvSpPr>
              <p:nvPr/>
            </p:nvSpPr>
            <p:spPr bwMode="auto">
              <a:xfrm>
                <a:off x="-9439275" y="5822950"/>
                <a:ext cx="825500" cy="1533525"/>
              </a:xfrm>
              <a:custGeom>
                <a:avLst/>
                <a:gdLst>
                  <a:gd name="T0" fmla="*/ 115 w 220"/>
                  <a:gd name="T1" fmla="*/ 0 h 409"/>
                  <a:gd name="T2" fmla="*/ 101 w 220"/>
                  <a:gd name="T3" fmla="*/ 6 h 409"/>
                  <a:gd name="T4" fmla="*/ 101 w 220"/>
                  <a:gd name="T5" fmla="*/ 103 h 409"/>
                  <a:gd name="T6" fmla="*/ 54 w 220"/>
                  <a:gd name="T7" fmla="*/ 207 h 409"/>
                  <a:gd name="T8" fmla="*/ 51 w 220"/>
                  <a:gd name="T9" fmla="*/ 315 h 409"/>
                  <a:gd name="T10" fmla="*/ 110 w 220"/>
                  <a:gd name="T11" fmla="*/ 347 h 409"/>
                  <a:gd name="T12" fmla="*/ 127 w 220"/>
                  <a:gd name="T13" fmla="*/ 347 h 409"/>
                  <a:gd name="T14" fmla="*/ 129 w 220"/>
                  <a:gd name="T15" fmla="*/ 347 h 409"/>
                  <a:gd name="T16" fmla="*/ 156 w 220"/>
                  <a:gd name="T17" fmla="*/ 409 h 409"/>
                  <a:gd name="T18" fmla="*/ 220 w 220"/>
                  <a:gd name="T19" fmla="*/ 97 h 409"/>
                  <a:gd name="T20" fmla="*/ 220 w 220"/>
                  <a:gd name="T21" fmla="*/ 97 h 409"/>
                  <a:gd name="T22" fmla="*/ 220 w 220"/>
                  <a:gd name="T23" fmla="*/ 96 h 409"/>
                  <a:gd name="T24" fmla="*/ 220 w 220"/>
                  <a:gd name="T25" fmla="*/ 96 h 409"/>
                  <a:gd name="T26" fmla="*/ 220 w 220"/>
                  <a:gd name="T27" fmla="*/ 95 h 409"/>
                  <a:gd name="T28" fmla="*/ 220 w 220"/>
                  <a:gd name="T29" fmla="*/ 95 h 409"/>
                  <a:gd name="T30" fmla="*/ 220 w 220"/>
                  <a:gd name="T31" fmla="*/ 94 h 409"/>
                  <a:gd name="T32" fmla="*/ 220 w 220"/>
                  <a:gd name="T33" fmla="*/ 93 h 409"/>
                  <a:gd name="T34" fmla="*/ 220 w 220"/>
                  <a:gd name="T35" fmla="*/ 92 h 409"/>
                  <a:gd name="T36" fmla="*/ 220 w 220"/>
                  <a:gd name="T37" fmla="*/ 92 h 409"/>
                  <a:gd name="T38" fmla="*/ 220 w 220"/>
                  <a:gd name="T39" fmla="*/ 91 h 409"/>
                  <a:gd name="T40" fmla="*/ 220 w 220"/>
                  <a:gd name="T41" fmla="*/ 91 h 409"/>
                  <a:gd name="T42" fmla="*/ 220 w 220"/>
                  <a:gd name="T43" fmla="*/ 91 h 409"/>
                  <a:gd name="T44" fmla="*/ 220 w 220"/>
                  <a:gd name="T45" fmla="*/ 90 h 409"/>
                  <a:gd name="T46" fmla="*/ 220 w 220"/>
                  <a:gd name="T47" fmla="*/ 89 h 409"/>
                  <a:gd name="T48" fmla="*/ 220 w 220"/>
                  <a:gd name="T49" fmla="*/ 89 h 409"/>
                  <a:gd name="T50" fmla="*/ 220 w 220"/>
                  <a:gd name="T51" fmla="*/ 88 h 409"/>
                  <a:gd name="T52" fmla="*/ 220 w 220"/>
                  <a:gd name="T53" fmla="*/ 88 h 409"/>
                  <a:gd name="T54" fmla="*/ 220 w 220"/>
                  <a:gd name="T55" fmla="*/ 88 h 409"/>
                  <a:gd name="T56" fmla="*/ 220 w 220"/>
                  <a:gd name="T57" fmla="*/ 87 h 409"/>
                  <a:gd name="T58" fmla="*/ 220 w 220"/>
                  <a:gd name="T59" fmla="*/ 87 h 409"/>
                  <a:gd name="T60" fmla="*/ 220 w 220"/>
                  <a:gd name="T61" fmla="*/ 86 h 409"/>
                  <a:gd name="T62" fmla="*/ 220 w 220"/>
                  <a:gd name="T63" fmla="*/ 85 h 409"/>
                  <a:gd name="T64" fmla="*/ 220 w 220"/>
                  <a:gd name="T65" fmla="*/ 84 h 409"/>
                  <a:gd name="T66" fmla="*/ 220 w 220"/>
                  <a:gd name="T67" fmla="*/ 84 h 409"/>
                  <a:gd name="T68" fmla="*/ 220 w 220"/>
                  <a:gd name="T69" fmla="*/ 73 h 409"/>
                  <a:gd name="T70" fmla="*/ 187 w 220"/>
                  <a:gd name="T71" fmla="*/ 36 h 409"/>
                  <a:gd name="T72" fmla="*/ 115 w 220"/>
                  <a:gd name="T73" fmla="*/ 0 h 4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20" h="409">
                    <a:moveTo>
                      <a:pt x="115" y="0"/>
                    </a:moveTo>
                    <a:cubicBezTo>
                      <a:pt x="107" y="0"/>
                      <a:pt x="103" y="3"/>
                      <a:pt x="101" y="6"/>
                    </a:cubicBezTo>
                    <a:cubicBezTo>
                      <a:pt x="97" y="17"/>
                      <a:pt x="136" y="56"/>
                      <a:pt x="101" y="103"/>
                    </a:cubicBezTo>
                    <a:cubicBezTo>
                      <a:pt x="67" y="150"/>
                      <a:pt x="41" y="169"/>
                      <a:pt x="54" y="207"/>
                    </a:cubicBezTo>
                    <a:cubicBezTo>
                      <a:pt x="67" y="246"/>
                      <a:pt x="0" y="280"/>
                      <a:pt x="51" y="315"/>
                    </a:cubicBezTo>
                    <a:cubicBezTo>
                      <a:pt x="91" y="342"/>
                      <a:pt x="92" y="347"/>
                      <a:pt x="110" y="347"/>
                    </a:cubicBezTo>
                    <a:cubicBezTo>
                      <a:pt x="114" y="347"/>
                      <a:pt x="120" y="347"/>
                      <a:pt x="127" y="347"/>
                    </a:cubicBezTo>
                    <a:cubicBezTo>
                      <a:pt x="128" y="347"/>
                      <a:pt x="128" y="347"/>
                      <a:pt x="129" y="347"/>
                    </a:cubicBezTo>
                    <a:cubicBezTo>
                      <a:pt x="163" y="347"/>
                      <a:pt x="158" y="401"/>
                      <a:pt x="156" y="409"/>
                    </a:cubicBezTo>
                    <a:cubicBezTo>
                      <a:pt x="195" y="313"/>
                      <a:pt x="218" y="208"/>
                      <a:pt x="220" y="97"/>
                    </a:cubicBezTo>
                    <a:cubicBezTo>
                      <a:pt x="220" y="97"/>
                      <a:pt x="220" y="97"/>
                      <a:pt x="220" y="97"/>
                    </a:cubicBezTo>
                    <a:cubicBezTo>
                      <a:pt x="220" y="97"/>
                      <a:pt x="220" y="97"/>
                      <a:pt x="220" y="96"/>
                    </a:cubicBezTo>
                    <a:cubicBezTo>
                      <a:pt x="220" y="96"/>
                      <a:pt x="220" y="96"/>
                      <a:pt x="220" y="96"/>
                    </a:cubicBezTo>
                    <a:cubicBezTo>
                      <a:pt x="220" y="96"/>
                      <a:pt x="220" y="95"/>
                      <a:pt x="220" y="95"/>
                    </a:cubicBezTo>
                    <a:cubicBezTo>
                      <a:pt x="220" y="95"/>
                      <a:pt x="220" y="95"/>
                      <a:pt x="220" y="95"/>
                    </a:cubicBezTo>
                    <a:cubicBezTo>
                      <a:pt x="220" y="94"/>
                      <a:pt x="220" y="94"/>
                      <a:pt x="220" y="94"/>
                    </a:cubicBezTo>
                    <a:cubicBezTo>
                      <a:pt x="220" y="93"/>
                      <a:pt x="220" y="93"/>
                      <a:pt x="220" y="93"/>
                    </a:cubicBezTo>
                    <a:cubicBezTo>
                      <a:pt x="220" y="93"/>
                      <a:pt x="220" y="93"/>
                      <a:pt x="220" y="92"/>
                    </a:cubicBezTo>
                    <a:cubicBezTo>
                      <a:pt x="220" y="92"/>
                      <a:pt x="220" y="92"/>
                      <a:pt x="220" y="92"/>
                    </a:cubicBezTo>
                    <a:cubicBezTo>
                      <a:pt x="220" y="92"/>
                      <a:pt x="220" y="91"/>
                      <a:pt x="220" y="91"/>
                    </a:cubicBezTo>
                    <a:cubicBezTo>
                      <a:pt x="220" y="91"/>
                      <a:pt x="220" y="91"/>
                      <a:pt x="220" y="91"/>
                    </a:cubicBezTo>
                    <a:cubicBezTo>
                      <a:pt x="220" y="91"/>
                      <a:pt x="220" y="91"/>
                      <a:pt x="220" y="91"/>
                    </a:cubicBezTo>
                    <a:cubicBezTo>
                      <a:pt x="220" y="90"/>
                      <a:pt x="220" y="90"/>
                      <a:pt x="220" y="90"/>
                    </a:cubicBezTo>
                    <a:cubicBezTo>
                      <a:pt x="220" y="90"/>
                      <a:pt x="220" y="89"/>
                      <a:pt x="220" y="89"/>
                    </a:cubicBezTo>
                    <a:cubicBezTo>
                      <a:pt x="220" y="89"/>
                      <a:pt x="220" y="89"/>
                      <a:pt x="220" y="89"/>
                    </a:cubicBezTo>
                    <a:cubicBezTo>
                      <a:pt x="220" y="89"/>
                      <a:pt x="220" y="89"/>
                      <a:pt x="220" y="88"/>
                    </a:cubicBezTo>
                    <a:cubicBezTo>
                      <a:pt x="220" y="88"/>
                      <a:pt x="220" y="88"/>
                      <a:pt x="220" y="88"/>
                    </a:cubicBezTo>
                    <a:cubicBezTo>
                      <a:pt x="220" y="88"/>
                      <a:pt x="220" y="88"/>
                      <a:pt x="220" y="88"/>
                    </a:cubicBezTo>
                    <a:cubicBezTo>
                      <a:pt x="220" y="87"/>
                      <a:pt x="220" y="87"/>
                      <a:pt x="220" y="87"/>
                    </a:cubicBezTo>
                    <a:cubicBezTo>
                      <a:pt x="220" y="87"/>
                      <a:pt x="220" y="87"/>
                      <a:pt x="220" y="87"/>
                    </a:cubicBezTo>
                    <a:cubicBezTo>
                      <a:pt x="220" y="86"/>
                      <a:pt x="220" y="86"/>
                      <a:pt x="220" y="86"/>
                    </a:cubicBezTo>
                    <a:cubicBezTo>
                      <a:pt x="220" y="86"/>
                      <a:pt x="220" y="85"/>
                      <a:pt x="220" y="85"/>
                    </a:cubicBezTo>
                    <a:cubicBezTo>
                      <a:pt x="220" y="85"/>
                      <a:pt x="220" y="84"/>
                      <a:pt x="220" y="84"/>
                    </a:cubicBezTo>
                    <a:cubicBezTo>
                      <a:pt x="220" y="84"/>
                      <a:pt x="220" y="84"/>
                      <a:pt x="220" y="84"/>
                    </a:cubicBezTo>
                    <a:cubicBezTo>
                      <a:pt x="220" y="80"/>
                      <a:pt x="220" y="77"/>
                      <a:pt x="220" y="73"/>
                    </a:cubicBezTo>
                    <a:cubicBezTo>
                      <a:pt x="214" y="63"/>
                      <a:pt x="205" y="51"/>
                      <a:pt x="187" y="36"/>
                    </a:cubicBezTo>
                    <a:cubicBezTo>
                      <a:pt x="154" y="9"/>
                      <a:pt x="129" y="0"/>
                      <a:pt x="115" y="0"/>
                    </a:cubicBezTo>
                  </a:path>
                </a:pathLst>
              </a:custGeom>
              <a:solidFill>
                <a:srgbClr val="CFCEC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rmAutofit/>
              </a:bodyPr>
              <a:lstStyle/>
              <a:p>
                <a:endParaRPr lang="en-US" sz="1350" dirty="0"/>
              </a:p>
            </p:txBody>
          </p:sp>
        </p:grpSp>
        <p:sp>
          <p:nvSpPr>
            <p:cNvPr id="349" name="Rectangle 348"/>
            <p:cNvSpPr/>
            <p:nvPr/>
          </p:nvSpPr>
          <p:spPr>
            <a:xfrm>
              <a:off x="5227661" y="5628418"/>
              <a:ext cx="2011346" cy="1871839"/>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en-US" sz="1350" dirty="0"/>
            </a:p>
          </p:txBody>
        </p:sp>
      </p:grpSp>
    </p:spTree>
    <p:extLst>
      <p:ext uri="{BB962C8B-B14F-4D97-AF65-F5344CB8AC3E}">
        <p14:creationId xmlns:p14="http://schemas.microsoft.com/office/powerpoint/2010/main" val="11621798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44000" fill="hold" nodeType="withEffect">
                                  <p:stCondLst>
                                    <p:cond delay="400"/>
                                  </p:stCondLst>
                                  <p:childTnLst>
                                    <p:set>
                                      <p:cBhvr>
                                        <p:cTn id="6" dur="1" fill="hold">
                                          <p:stCondLst>
                                            <p:cond delay="0"/>
                                          </p:stCondLst>
                                        </p:cTn>
                                        <p:tgtEl>
                                          <p:spTgt spid="162"/>
                                        </p:tgtEl>
                                        <p:attrNameLst>
                                          <p:attrName>style.visibility</p:attrName>
                                        </p:attrNameLst>
                                      </p:cBhvr>
                                      <p:to>
                                        <p:strVal val="visible"/>
                                      </p:to>
                                    </p:set>
                                    <p:anim calcmode="lin" valueType="num">
                                      <p:cBhvr additive="base">
                                        <p:cTn id="7" dur="500" fill="hold"/>
                                        <p:tgtEl>
                                          <p:spTgt spid="162"/>
                                        </p:tgtEl>
                                        <p:attrNameLst>
                                          <p:attrName>ppt_x</p:attrName>
                                        </p:attrNameLst>
                                      </p:cBhvr>
                                      <p:tavLst>
                                        <p:tav tm="0">
                                          <p:val>
                                            <p:strVal val="0-#ppt_w/2"/>
                                          </p:val>
                                        </p:tav>
                                        <p:tav tm="100000">
                                          <p:val>
                                            <p:strVal val="#ppt_x"/>
                                          </p:val>
                                        </p:tav>
                                      </p:tavLst>
                                    </p:anim>
                                    <p:anim calcmode="lin" valueType="num">
                                      <p:cBhvr additive="base">
                                        <p:cTn id="8" dur="500" fill="hold"/>
                                        <p:tgtEl>
                                          <p:spTgt spid="162"/>
                                        </p:tgtEl>
                                        <p:attrNameLst>
                                          <p:attrName>ppt_y</p:attrName>
                                        </p:attrNameLst>
                                      </p:cBhvr>
                                      <p:tavLst>
                                        <p:tav tm="0">
                                          <p:val>
                                            <p:strVal val="#ppt_y"/>
                                          </p:val>
                                        </p:tav>
                                        <p:tav tm="100000">
                                          <p:val>
                                            <p:strVal val="#ppt_y"/>
                                          </p:val>
                                        </p:tav>
                                      </p:tavLst>
                                    </p:anim>
                                  </p:childTnLst>
                                </p:cTn>
                              </p:par>
                              <p:par>
                                <p:cTn id="9" presetID="53" presetClass="entr" presetSubtype="16" fill="hold" nodeType="withEffect">
                                  <p:stCondLst>
                                    <p:cond delay="1000"/>
                                  </p:stCondLst>
                                  <p:childTnLst>
                                    <p:set>
                                      <p:cBhvr>
                                        <p:cTn id="10" dur="1" fill="hold">
                                          <p:stCondLst>
                                            <p:cond delay="0"/>
                                          </p:stCondLst>
                                        </p:cTn>
                                        <p:tgtEl>
                                          <p:spTgt spid="17"/>
                                        </p:tgtEl>
                                        <p:attrNameLst>
                                          <p:attrName>style.visibility</p:attrName>
                                        </p:attrNameLst>
                                      </p:cBhvr>
                                      <p:to>
                                        <p:strVal val="visible"/>
                                      </p:to>
                                    </p:set>
                                    <p:anim calcmode="lin" valueType="num">
                                      <p:cBhvr>
                                        <p:cTn id="11" dur="500" fill="hold"/>
                                        <p:tgtEl>
                                          <p:spTgt spid="17"/>
                                        </p:tgtEl>
                                        <p:attrNameLst>
                                          <p:attrName>ppt_w</p:attrName>
                                        </p:attrNameLst>
                                      </p:cBhvr>
                                      <p:tavLst>
                                        <p:tav tm="0">
                                          <p:val>
                                            <p:fltVal val="0"/>
                                          </p:val>
                                        </p:tav>
                                        <p:tav tm="100000">
                                          <p:val>
                                            <p:strVal val="#ppt_w"/>
                                          </p:val>
                                        </p:tav>
                                      </p:tavLst>
                                    </p:anim>
                                    <p:anim calcmode="lin" valueType="num">
                                      <p:cBhvr>
                                        <p:cTn id="12" dur="500" fill="hold"/>
                                        <p:tgtEl>
                                          <p:spTgt spid="17"/>
                                        </p:tgtEl>
                                        <p:attrNameLst>
                                          <p:attrName>ppt_h</p:attrName>
                                        </p:attrNameLst>
                                      </p:cBhvr>
                                      <p:tavLst>
                                        <p:tav tm="0">
                                          <p:val>
                                            <p:fltVal val="0"/>
                                          </p:val>
                                        </p:tav>
                                        <p:tav tm="100000">
                                          <p:val>
                                            <p:strVal val="#ppt_h"/>
                                          </p:val>
                                        </p:tav>
                                      </p:tavLst>
                                    </p:anim>
                                    <p:animEffect transition="in" filter="fade">
                                      <p:cBhvr>
                                        <p:cTn id="13" dur="500"/>
                                        <p:tgtEl>
                                          <p:spTgt spid="17"/>
                                        </p:tgtEl>
                                      </p:cBhvr>
                                    </p:animEffect>
                                  </p:childTnLst>
                                </p:cTn>
                              </p:par>
                              <p:par>
                                <p:cTn id="14" presetID="53" presetClass="entr" presetSubtype="16" fill="hold" nodeType="withEffect">
                                  <p:stCondLst>
                                    <p:cond delay="1000"/>
                                  </p:stCondLst>
                                  <p:childTnLst>
                                    <p:set>
                                      <p:cBhvr>
                                        <p:cTn id="15" dur="1" fill="hold">
                                          <p:stCondLst>
                                            <p:cond delay="0"/>
                                          </p:stCondLst>
                                        </p:cTn>
                                        <p:tgtEl>
                                          <p:spTgt spid="301"/>
                                        </p:tgtEl>
                                        <p:attrNameLst>
                                          <p:attrName>style.visibility</p:attrName>
                                        </p:attrNameLst>
                                      </p:cBhvr>
                                      <p:to>
                                        <p:strVal val="visible"/>
                                      </p:to>
                                    </p:set>
                                    <p:anim calcmode="lin" valueType="num">
                                      <p:cBhvr>
                                        <p:cTn id="16" dur="500" fill="hold"/>
                                        <p:tgtEl>
                                          <p:spTgt spid="301"/>
                                        </p:tgtEl>
                                        <p:attrNameLst>
                                          <p:attrName>ppt_w</p:attrName>
                                        </p:attrNameLst>
                                      </p:cBhvr>
                                      <p:tavLst>
                                        <p:tav tm="0">
                                          <p:val>
                                            <p:fltVal val="0"/>
                                          </p:val>
                                        </p:tav>
                                        <p:tav tm="100000">
                                          <p:val>
                                            <p:strVal val="#ppt_w"/>
                                          </p:val>
                                        </p:tav>
                                      </p:tavLst>
                                    </p:anim>
                                    <p:anim calcmode="lin" valueType="num">
                                      <p:cBhvr>
                                        <p:cTn id="17" dur="500" fill="hold"/>
                                        <p:tgtEl>
                                          <p:spTgt spid="301"/>
                                        </p:tgtEl>
                                        <p:attrNameLst>
                                          <p:attrName>ppt_h</p:attrName>
                                        </p:attrNameLst>
                                      </p:cBhvr>
                                      <p:tavLst>
                                        <p:tav tm="0">
                                          <p:val>
                                            <p:fltVal val="0"/>
                                          </p:val>
                                        </p:tav>
                                        <p:tav tm="100000">
                                          <p:val>
                                            <p:strVal val="#ppt_h"/>
                                          </p:val>
                                        </p:tav>
                                      </p:tavLst>
                                    </p:anim>
                                    <p:animEffect transition="in" filter="fade">
                                      <p:cBhvr>
                                        <p:cTn id="18" dur="500"/>
                                        <p:tgtEl>
                                          <p:spTgt spid="301"/>
                                        </p:tgtEl>
                                      </p:cBhvr>
                                    </p:animEffect>
                                  </p:childTnLst>
                                </p:cTn>
                              </p:par>
                              <p:par>
                                <p:cTn id="19" presetID="53" presetClass="entr" presetSubtype="16" fill="hold" nodeType="withEffect">
                                  <p:stCondLst>
                                    <p:cond delay="1000"/>
                                  </p:stCondLst>
                                  <p:childTnLst>
                                    <p:set>
                                      <p:cBhvr>
                                        <p:cTn id="20" dur="1" fill="hold">
                                          <p:stCondLst>
                                            <p:cond delay="0"/>
                                          </p:stCondLst>
                                        </p:cTn>
                                        <p:tgtEl>
                                          <p:spTgt spid="300"/>
                                        </p:tgtEl>
                                        <p:attrNameLst>
                                          <p:attrName>style.visibility</p:attrName>
                                        </p:attrNameLst>
                                      </p:cBhvr>
                                      <p:to>
                                        <p:strVal val="visible"/>
                                      </p:to>
                                    </p:set>
                                    <p:anim calcmode="lin" valueType="num">
                                      <p:cBhvr>
                                        <p:cTn id="21" dur="500" fill="hold"/>
                                        <p:tgtEl>
                                          <p:spTgt spid="300"/>
                                        </p:tgtEl>
                                        <p:attrNameLst>
                                          <p:attrName>ppt_w</p:attrName>
                                        </p:attrNameLst>
                                      </p:cBhvr>
                                      <p:tavLst>
                                        <p:tav tm="0">
                                          <p:val>
                                            <p:fltVal val="0"/>
                                          </p:val>
                                        </p:tav>
                                        <p:tav tm="100000">
                                          <p:val>
                                            <p:strVal val="#ppt_w"/>
                                          </p:val>
                                        </p:tav>
                                      </p:tavLst>
                                    </p:anim>
                                    <p:anim calcmode="lin" valueType="num">
                                      <p:cBhvr>
                                        <p:cTn id="22" dur="500" fill="hold"/>
                                        <p:tgtEl>
                                          <p:spTgt spid="300"/>
                                        </p:tgtEl>
                                        <p:attrNameLst>
                                          <p:attrName>ppt_h</p:attrName>
                                        </p:attrNameLst>
                                      </p:cBhvr>
                                      <p:tavLst>
                                        <p:tav tm="0">
                                          <p:val>
                                            <p:fltVal val="0"/>
                                          </p:val>
                                        </p:tav>
                                        <p:tav tm="100000">
                                          <p:val>
                                            <p:strVal val="#ppt_h"/>
                                          </p:val>
                                        </p:tav>
                                      </p:tavLst>
                                    </p:anim>
                                    <p:animEffect transition="in" filter="fade">
                                      <p:cBhvr>
                                        <p:cTn id="23" dur="500"/>
                                        <p:tgtEl>
                                          <p:spTgt spid="300"/>
                                        </p:tgtEl>
                                      </p:cBhvr>
                                    </p:animEffect>
                                  </p:childTnLst>
                                </p:cTn>
                              </p:par>
                              <p:par>
                                <p:cTn id="24" presetID="53" presetClass="entr" presetSubtype="16" fill="hold" nodeType="withEffect">
                                  <p:stCondLst>
                                    <p:cond delay="1000"/>
                                  </p:stCondLst>
                                  <p:childTnLst>
                                    <p:set>
                                      <p:cBhvr>
                                        <p:cTn id="25" dur="1" fill="hold">
                                          <p:stCondLst>
                                            <p:cond delay="0"/>
                                          </p:stCondLst>
                                        </p:cTn>
                                        <p:tgtEl>
                                          <p:spTgt spid="6"/>
                                        </p:tgtEl>
                                        <p:attrNameLst>
                                          <p:attrName>style.visibility</p:attrName>
                                        </p:attrNameLst>
                                      </p:cBhvr>
                                      <p:to>
                                        <p:strVal val="visible"/>
                                      </p:to>
                                    </p:set>
                                    <p:anim calcmode="lin" valueType="num">
                                      <p:cBhvr>
                                        <p:cTn id="26" dur="500" fill="hold"/>
                                        <p:tgtEl>
                                          <p:spTgt spid="6"/>
                                        </p:tgtEl>
                                        <p:attrNameLst>
                                          <p:attrName>ppt_w</p:attrName>
                                        </p:attrNameLst>
                                      </p:cBhvr>
                                      <p:tavLst>
                                        <p:tav tm="0">
                                          <p:val>
                                            <p:fltVal val="0"/>
                                          </p:val>
                                        </p:tav>
                                        <p:tav tm="100000">
                                          <p:val>
                                            <p:strVal val="#ppt_w"/>
                                          </p:val>
                                        </p:tav>
                                      </p:tavLst>
                                    </p:anim>
                                    <p:anim calcmode="lin" valueType="num">
                                      <p:cBhvr>
                                        <p:cTn id="27" dur="500" fill="hold"/>
                                        <p:tgtEl>
                                          <p:spTgt spid="6"/>
                                        </p:tgtEl>
                                        <p:attrNameLst>
                                          <p:attrName>ppt_h</p:attrName>
                                        </p:attrNameLst>
                                      </p:cBhvr>
                                      <p:tavLst>
                                        <p:tav tm="0">
                                          <p:val>
                                            <p:fltVal val="0"/>
                                          </p:val>
                                        </p:tav>
                                        <p:tav tm="100000">
                                          <p:val>
                                            <p:strVal val="#ppt_h"/>
                                          </p:val>
                                        </p:tav>
                                      </p:tavLst>
                                    </p:anim>
                                    <p:animEffect transition="in" filter="fade">
                                      <p:cBhvr>
                                        <p:cTn id="28"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TextBox 42"/>
          <p:cNvSpPr txBox="1"/>
          <p:nvPr/>
        </p:nvSpPr>
        <p:spPr>
          <a:xfrm>
            <a:off x="1654629" y="169277"/>
            <a:ext cx="6522580" cy="591671"/>
          </a:xfrm>
          <a:prstGeom prst="rect">
            <a:avLst/>
          </a:prstGeom>
          <a:noFill/>
        </p:spPr>
        <p:txBody>
          <a:bodyPr wrap="square" lIns="0" tIns="0" rIns="0" bIns="0" rtlCol="0" anchor="ctr" anchorCtr="0">
            <a:normAutofit lnSpcReduction="10000"/>
          </a:bodyPr>
          <a:lstStyle/>
          <a:p>
            <a:r>
              <a:rPr lang="en-US" sz="4000" b="1" spc="300" dirty="0">
                <a:solidFill>
                  <a:schemeClr val="bg1">
                    <a:lumMod val="65000"/>
                    <a:lumOff val="35000"/>
                  </a:schemeClr>
                </a:solidFill>
              </a:rPr>
              <a:t>TEAMWORK</a:t>
            </a:r>
          </a:p>
        </p:txBody>
      </p:sp>
      <p:sp>
        <p:nvSpPr>
          <p:cNvPr id="44" name="Oval 43"/>
          <p:cNvSpPr/>
          <p:nvPr/>
        </p:nvSpPr>
        <p:spPr>
          <a:xfrm>
            <a:off x="1598978" y="3483174"/>
            <a:ext cx="1523157" cy="1392019"/>
          </a:xfrm>
          <a:prstGeom prst="ellipse">
            <a:avLst/>
          </a:prstGeom>
          <a:solidFill>
            <a:schemeClr val="accent5">
              <a:lumMod val="60000"/>
              <a:lumOff val="40000"/>
            </a:schemeClr>
          </a:solidFill>
          <a:ln>
            <a:solidFill>
              <a:schemeClr val="bg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101598" tIns="50799" rIns="101598" bIns="50799" rtlCol="0" anchor="ctr">
            <a:normAutofit/>
          </a:bodyPr>
          <a:lstStyle/>
          <a:p>
            <a:pPr algn="ctr"/>
            <a:r>
              <a:rPr lang="en-US" sz="2400" b="1" dirty="0"/>
              <a:t>L</a:t>
            </a:r>
            <a:r>
              <a:rPr lang="en-US" sz="2400" b="1" baseline="30000" dirty="0"/>
              <a:t>2</a:t>
            </a:r>
            <a:r>
              <a:rPr lang="en-US" sz="2400" b="1" dirty="0"/>
              <a:t>EAP</a:t>
            </a:r>
            <a:endParaRPr lang="en-US" sz="2400" dirty="0"/>
          </a:p>
        </p:txBody>
      </p:sp>
      <p:grpSp>
        <p:nvGrpSpPr>
          <p:cNvPr id="45" name="Group 44"/>
          <p:cNvGrpSpPr/>
          <p:nvPr/>
        </p:nvGrpSpPr>
        <p:grpSpPr>
          <a:xfrm>
            <a:off x="2896097" y="2648274"/>
            <a:ext cx="374586" cy="813997"/>
            <a:chOff x="5247958" y="786765"/>
            <a:chExt cx="1449387" cy="3149600"/>
          </a:xfrm>
          <a:solidFill>
            <a:schemeClr val="accent5"/>
          </a:solidFill>
          <a:effectLst>
            <a:reflection blurRad="6350" stA="52000" endA="300" endPos="35000" dir="5400000" sy="-100000" algn="bl" rotWithShape="0"/>
          </a:effectLst>
        </p:grpSpPr>
        <p:sp>
          <p:nvSpPr>
            <p:cNvPr id="46" name="Freeform 25"/>
            <p:cNvSpPr>
              <a:spLocks noChangeArrowheads="1"/>
            </p:cNvSpPr>
            <p:nvPr/>
          </p:nvSpPr>
          <p:spPr bwMode="auto">
            <a:xfrm>
              <a:off x="5676583" y="786765"/>
              <a:ext cx="585787" cy="585788"/>
            </a:xfrm>
            <a:custGeom>
              <a:avLst/>
              <a:gdLst>
                <a:gd name="T0" fmla="*/ 825 w 1626"/>
                <a:gd name="T1" fmla="*/ 1625 h 1626"/>
                <a:gd name="T2" fmla="*/ 825 w 1626"/>
                <a:gd name="T3" fmla="*/ 1625 h 1626"/>
                <a:gd name="T4" fmla="*/ 1625 w 1626"/>
                <a:gd name="T5" fmla="*/ 825 h 1626"/>
                <a:gd name="T6" fmla="*/ 825 w 1626"/>
                <a:gd name="T7" fmla="*/ 0 h 1626"/>
                <a:gd name="T8" fmla="*/ 0 w 1626"/>
                <a:gd name="T9" fmla="*/ 825 h 1626"/>
                <a:gd name="T10" fmla="*/ 825 w 1626"/>
                <a:gd name="T11" fmla="*/ 1625 h 1626"/>
              </a:gdLst>
              <a:ahLst/>
              <a:cxnLst>
                <a:cxn ang="0">
                  <a:pos x="T0" y="T1"/>
                </a:cxn>
                <a:cxn ang="0">
                  <a:pos x="T2" y="T3"/>
                </a:cxn>
                <a:cxn ang="0">
                  <a:pos x="T4" y="T5"/>
                </a:cxn>
                <a:cxn ang="0">
                  <a:pos x="T6" y="T7"/>
                </a:cxn>
                <a:cxn ang="0">
                  <a:pos x="T8" y="T9"/>
                </a:cxn>
                <a:cxn ang="0">
                  <a:pos x="T10" y="T11"/>
                </a:cxn>
              </a:cxnLst>
              <a:rect l="0" t="0" r="r" b="b"/>
              <a:pathLst>
                <a:path w="1626" h="1626">
                  <a:moveTo>
                    <a:pt x="825" y="1625"/>
                  </a:moveTo>
                  <a:lnTo>
                    <a:pt x="825" y="1625"/>
                  </a:lnTo>
                  <a:cubicBezTo>
                    <a:pt x="1264" y="1625"/>
                    <a:pt x="1625" y="1264"/>
                    <a:pt x="1625" y="825"/>
                  </a:cubicBezTo>
                  <a:cubicBezTo>
                    <a:pt x="1625" y="362"/>
                    <a:pt x="1264" y="0"/>
                    <a:pt x="825" y="0"/>
                  </a:cubicBezTo>
                  <a:cubicBezTo>
                    <a:pt x="361" y="0"/>
                    <a:pt x="0" y="362"/>
                    <a:pt x="0" y="825"/>
                  </a:cubicBezTo>
                  <a:cubicBezTo>
                    <a:pt x="0" y="1264"/>
                    <a:pt x="361" y="1625"/>
                    <a:pt x="825" y="1625"/>
                  </a:cubicBezTo>
                </a:path>
              </a:pathLst>
            </a:custGeom>
            <a:grpFill/>
            <a:ln>
              <a:noFill/>
            </a:ln>
            <a:effectLst/>
            <a:scene3d>
              <a:camera prst="orthographicFront"/>
              <a:lightRig rig="threePt" dir="t"/>
            </a:scene3d>
            <a:sp3d>
              <a:bevelT h="6350"/>
            </a:sp3d>
            <a:extLst>
              <a:ext uri="{91240B29-F687-4F45-9708-019B960494DF}">
                <a14:hiddenLine xmlns:a14="http://schemas.microsoft.com/office/drawing/2010/main" w="9525" cap="flat">
                  <a:solidFill>
                    <a:srgbClr val="808080"/>
                  </a:solidFill>
                  <a:bevel/>
                  <a:headEnd/>
                  <a:tailEnd/>
                </a14:hiddenLine>
              </a:ext>
            </a:extLst>
          </p:spPr>
          <p:txBody>
            <a:bodyPr wrap="none" anchor="ctr"/>
            <a:lstStyle/>
            <a:p>
              <a:endParaRPr lang="en-US" sz="2222" dirty="0"/>
            </a:p>
          </p:txBody>
        </p:sp>
        <p:sp>
          <p:nvSpPr>
            <p:cNvPr id="47" name="Freeform 26"/>
            <p:cNvSpPr>
              <a:spLocks noChangeArrowheads="1"/>
            </p:cNvSpPr>
            <p:nvPr/>
          </p:nvSpPr>
          <p:spPr bwMode="auto">
            <a:xfrm>
              <a:off x="5247958" y="1464628"/>
              <a:ext cx="1449387" cy="2471737"/>
            </a:xfrm>
            <a:custGeom>
              <a:avLst/>
              <a:gdLst>
                <a:gd name="T0" fmla="*/ 2478 w 4027"/>
                <a:gd name="T1" fmla="*/ 0 h 6866"/>
                <a:gd name="T2" fmla="*/ 2478 w 4027"/>
                <a:gd name="T3" fmla="*/ 0 h 6866"/>
                <a:gd name="T4" fmla="*/ 1523 w 4027"/>
                <a:gd name="T5" fmla="*/ 0 h 6866"/>
                <a:gd name="T6" fmla="*/ 0 w 4027"/>
                <a:gd name="T7" fmla="*/ 1523 h 6866"/>
                <a:gd name="T8" fmla="*/ 0 w 4027"/>
                <a:gd name="T9" fmla="*/ 3587 h 6866"/>
                <a:gd name="T10" fmla="*/ 362 w 4027"/>
                <a:gd name="T11" fmla="*/ 3948 h 6866"/>
                <a:gd name="T12" fmla="*/ 723 w 4027"/>
                <a:gd name="T13" fmla="*/ 3587 h 6866"/>
                <a:gd name="T14" fmla="*/ 723 w 4027"/>
                <a:gd name="T15" fmla="*/ 1523 h 6866"/>
                <a:gd name="T16" fmla="*/ 981 w 4027"/>
                <a:gd name="T17" fmla="*/ 929 h 6866"/>
                <a:gd name="T18" fmla="*/ 981 w 4027"/>
                <a:gd name="T19" fmla="*/ 6452 h 6866"/>
                <a:gd name="T20" fmla="*/ 1394 w 4027"/>
                <a:gd name="T21" fmla="*/ 6865 h 6866"/>
                <a:gd name="T22" fmla="*/ 1807 w 4027"/>
                <a:gd name="T23" fmla="*/ 6452 h 6866"/>
                <a:gd name="T24" fmla="*/ 1807 w 4027"/>
                <a:gd name="T25" fmla="*/ 3975 h 6866"/>
                <a:gd name="T26" fmla="*/ 2194 w 4027"/>
                <a:gd name="T27" fmla="*/ 3975 h 6866"/>
                <a:gd name="T28" fmla="*/ 2194 w 4027"/>
                <a:gd name="T29" fmla="*/ 6452 h 6866"/>
                <a:gd name="T30" fmla="*/ 2607 w 4027"/>
                <a:gd name="T31" fmla="*/ 6865 h 6866"/>
                <a:gd name="T32" fmla="*/ 3020 w 4027"/>
                <a:gd name="T33" fmla="*/ 6452 h 6866"/>
                <a:gd name="T34" fmla="*/ 3020 w 4027"/>
                <a:gd name="T35" fmla="*/ 929 h 6866"/>
                <a:gd name="T36" fmla="*/ 3304 w 4027"/>
                <a:gd name="T37" fmla="*/ 1523 h 6866"/>
                <a:gd name="T38" fmla="*/ 3304 w 4027"/>
                <a:gd name="T39" fmla="*/ 3587 h 6866"/>
                <a:gd name="T40" fmla="*/ 3666 w 4027"/>
                <a:gd name="T41" fmla="*/ 3948 h 6866"/>
                <a:gd name="T42" fmla="*/ 4026 w 4027"/>
                <a:gd name="T43" fmla="*/ 3587 h 6866"/>
                <a:gd name="T44" fmla="*/ 4026 w 4027"/>
                <a:gd name="T45" fmla="*/ 1523 h 6866"/>
                <a:gd name="T46" fmla="*/ 2478 w 4027"/>
                <a:gd name="T47" fmla="*/ 0 h 68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027" h="6866">
                  <a:moveTo>
                    <a:pt x="2478" y="0"/>
                  </a:moveTo>
                  <a:lnTo>
                    <a:pt x="2478" y="0"/>
                  </a:lnTo>
                  <a:cubicBezTo>
                    <a:pt x="1523" y="0"/>
                    <a:pt x="1523" y="0"/>
                    <a:pt x="1523" y="0"/>
                  </a:cubicBezTo>
                  <a:cubicBezTo>
                    <a:pt x="672" y="0"/>
                    <a:pt x="0" y="697"/>
                    <a:pt x="0" y="1523"/>
                  </a:cubicBezTo>
                  <a:cubicBezTo>
                    <a:pt x="0" y="3587"/>
                    <a:pt x="0" y="3587"/>
                    <a:pt x="0" y="3587"/>
                  </a:cubicBezTo>
                  <a:cubicBezTo>
                    <a:pt x="0" y="3768"/>
                    <a:pt x="156" y="3948"/>
                    <a:pt x="362" y="3948"/>
                  </a:cubicBezTo>
                  <a:cubicBezTo>
                    <a:pt x="542" y="3948"/>
                    <a:pt x="723" y="3768"/>
                    <a:pt x="723" y="3587"/>
                  </a:cubicBezTo>
                  <a:cubicBezTo>
                    <a:pt x="723" y="1523"/>
                    <a:pt x="723" y="1523"/>
                    <a:pt x="723" y="1523"/>
                  </a:cubicBezTo>
                  <a:cubicBezTo>
                    <a:pt x="723" y="1291"/>
                    <a:pt x="826" y="1084"/>
                    <a:pt x="981" y="929"/>
                  </a:cubicBezTo>
                  <a:cubicBezTo>
                    <a:pt x="981" y="6452"/>
                    <a:pt x="981" y="6452"/>
                    <a:pt x="981" y="6452"/>
                  </a:cubicBezTo>
                  <a:cubicBezTo>
                    <a:pt x="981" y="6684"/>
                    <a:pt x="1188" y="6865"/>
                    <a:pt x="1394" y="6865"/>
                  </a:cubicBezTo>
                  <a:cubicBezTo>
                    <a:pt x="1626" y="6865"/>
                    <a:pt x="1807" y="6684"/>
                    <a:pt x="1807" y="6452"/>
                  </a:cubicBezTo>
                  <a:cubicBezTo>
                    <a:pt x="1807" y="3975"/>
                    <a:pt x="1807" y="3975"/>
                    <a:pt x="1807" y="3975"/>
                  </a:cubicBezTo>
                  <a:cubicBezTo>
                    <a:pt x="2194" y="3975"/>
                    <a:pt x="2194" y="3975"/>
                    <a:pt x="2194" y="3975"/>
                  </a:cubicBezTo>
                  <a:cubicBezTo>
                    <a:pt x="2194" y="6452"/>
                    <a:pt x="2194" y="6452"/>
                    <a:pt x="2194" y="6452"/>
                  </a:cubicBezTo>
                  <a:cubicBezTo>
                    <a:pt x="2194" y="6684"/>
                    <a:pt x="2375" y="6865"/>
                    <a:pt x="2607" y="6865"/>
                  </a:cubicBezTo>
                  <a:cubicBezTo>
                    <a:pt x="2840" y="6865"/>
                    <a:pt x="3020" y="6684"/>
                    <a:pt x="3020" y="6452"/>
                  </a:cubicBezTo>
                  <a:cubicBezTo>
                    <a:pt x="3020" y="929"/>
                    <a:pt x="3020" y="929"/>
                    <a:pt x="3020" y="929"/>
                  </a:cubicBezTo>
                  <a:cubicBezTo>
                    <a:pt x="3201" y="1084"/>
                    <a:pt x="3304" y="1291"/>
                    <a:pt x="3304" y="1523"/>
                  </a:cubicBezTo>
                  <a:cubicBezTo>
                    <a:pt x="3304" y="3587"/>
                    <a:pt x="3304" y="3587"/>
                    <a:pt x="3304" y="3587"/>
                  </a:cubicBezTo>
                  <a:cubicBezTo>
                    <a:pt x="3304" y="3768"/>
                    <a:pt x="3459" y="3948"/>
                    <a:pt x="3666" y="3948"/>
                  </a:cubicBezTo>
                  <a:cubicBezTo>
                    <a:pt x="3846" y="3948"/>
                    <a:pt x="4026" y="3768"/>
                    <a:pt x="4026" y="3587"/>
                  </a:cubicBezTo>
                  <a:cubicBezTo>
                    <a:pt x="4026" y="1523"/>
                    <a:pt x="4026" y="1523"/>
                    <a:pt x="4026" y="1523"/>
                  </a:cubicBezTo>
                  <a:cubicBezTo>
                    <a:pt x="4026" y="697"/>
                    <a:pt x="3329" y="0"/>
                    <a:pt x="2478" y="0"/>
                  </a:cubicBezTo>
                </a:path>
              </a:pathLst>
            </a:custGeom>
            <a:grpFill/>
            <a:ln>
              <a:noFill/>
            </a:ln>
            <a:effectLst/>
            <a:scene3d>
              <a:camera prst="orthographicFront"/>
              <a:lightRig rig="threePt" dir="t"/>
            </a:scene3d>
            <a:sp3d>
              <a:bevelT h="6350"/>
            </a:sp3d>
            <a:extLst>
              <a:ext uri="{91240B29-F687-4F45-9708-019B960494DF}">
                <a14:hiddenLine xmlns:a14="http://schemas.microsoft.com/office/drawing/2010/main" w="9525" cap="flat">
                  <a:solidFill>
                    <a:srgbClr val="808080"/>
                  </a:solidFill>
                  <a:bevel/>
                  <a:headEnd/>
                  <a:tailEnd/>
                </a14:hiddenLine>
              </a:ext>
            </a:extLst>
          </p:spPr>
          <p:txBody>
            <a:bodyPr wrap="none" anchor="ctr"/>
            <a:lstStyle/>
            <a:p>
              <a:endParaRPr lang="en-US" sz="2222" dirty="0"/>
            </a:p>
          </p:txBody>
        </p:sp>
      </p:grpSp>
      <p:grpSp>
        <p:nvGrpSpPr>
          <p:cNvPr id="48" name="Group 47"/>
          <p:cNvGrpSpPr/>
          <p:nvPr/>
        </p:nvGrpSpPr>
        <p:grpSpPr>
          <a:xfrm>
            <a:off x="2859966" y="4743872"/>
            <a:ext cx="374586" cy="813997"/>
            <a:chOff x="5247958" y="786765"/>
            <a:chExt cx="1449387" cy="3149600"/>
          </a:xfrm>
          <a:solidFill>
            <a:schemeClr val="accent5"/>
          </a:solidFill>
          <a:effectLst>
            <a:reflection blurRad="6350" stA="52000" endA="300" endPos="35000" dir="5400000" sy="-100000" algn="bl" rotWithShape="0"/>
          </a:effectLst>
        </p:grpSpPr>
        <p:sp>
          <p:nvSpPr>
            <p:cNvPr id="49" name="Freeform 25"/>
            <p:cNvSpPr>
              <a:spLocks noChangeArrowheads="1"/>
            </p:cNvSpPr>
            <p:nvPr/>
          </p:nvSpPr>
          <p:spPr bwMode="auto">
            <a:xfrm>
              <a:off x="5676583" y="786765"/>
              <a:ext cx="585787" cy="585788"/>
            </a:xfrm>
            <a:custGeom>
              <a:avLst/>
              <a:gdLst>
                <a:gd name="T0" fmla="*/ 825 w 1626"/>
                <a:gd name="T1" fmla="*/ 1625 h 1626"/>
                <a:gd name="T2" fmla="*/ 825 w 1626"/>
                <a:gd name="T3" fmla="*/ 1625 h 1626"/>
                <a:gd name="T4" fmla="*/ 1625 w 1626"/>
                <a:gd name="T5" fmla="*/ 825 h 1626"/>
                <a:gd name="T6" fmla="*/ 825 w 1626"/>
                <a:gd name="T7" fmla="*/ 0 h 1626"/>
                <a:gd name="T8" fmla="*/ 0 w 1626"/>
                <a:gd name="T9" fmla="*/ 825 h 1626"/>
                <a:gd name="T10" fmla="*/ 825 w 1626"/>
                <a:gd name="T11" fmla="*/ 1625 h 1626"/>
              </a:gdLst>
              <a:ahLst/>
              <a:cxnLst>
                <a:cxn ang="0">
                  <a:pos x="T0" y="T1"/>
                </a:cxn>
                <a:cxn ang="0">
                  <a:pos x="T2" y="T3"/>
                </a:cxn>
                <a:cxn ang="0">
                  <a:pos x="T4" y="T5"/>
                </a:cxn>
                <a:cxn ang="0">
                  <a:pos x="T6" y="T7"/>
                </a:cxn>
                <a:cxn ang="0">
                  <a:pos x="T8" y="T9"/>
                </a:cxn>
                <a:cxn ang="0">
                  <a:pos x="T10" y="T11"/>
                </a:cxn>
              </a:cxnLst>
              <a:rect l="0" t="0" r="r" b="b"/>
              <a:pathLst>
                <a:path w="1626" h="1626">
                  <a:moveTo>
                    <a:pt x="825" y="1625"/>
                  </a:moveTo>
                  <a:lnTo>
                    <a:pt x="825" y="1625"/>
                  </a:lnTo>
                  <a:cubicBezTo>
                    <a:pt x="1264" y="1625"/>
                    <a:pt x="1625" y="1264"/>
                    <a:pt x="1625" y="825"/>
                  </a:cubicBezTo>
                  <a:cubicBezTo>
                    <a:pt x="1625" y="362"/>
                    <a:pt x="1264" y="0"/>
                    <a:pt x="825" y="0"/>
                  </a:cubicBezTo>
                  <a:cubicBezTo>
                    <a:pt x="361" y="0"/>
                    <a:pt x="0" y="362"/>
                    <a:pt x="0" y="825"/>
                  </a:cubicBezTo>
                  <a:cubicBezTo>
                    <a:pt x="0" y="1264"/>
                    <a:pt x="361" y="1625"/>
                    <a:pt x="825" y="1625"/>
                  </a:cubicBezTo>
                </a:path>
              </a:pathLst>
            </a:custGeom>
            <a:grpFill/>
            <a:ln>
              <a:noFill/>
            </a:ln>
            <a:effectLst/>
            <a:scene3d>
              <a:camera prst="orthographicFront"/>
              <a:lightRig rig="threePt" dir="t"/>
            </a:scene3d>
            <a:sp3d>
              <a:bevelT h="6350"/>
            </a:sp3d>
            <a:extLst>
              <a:ext uri="{91240B29-F687-4F45-9708-019B960494DF}">
                <a14:hiddenLine xmlns:a14="http://schemas.microsoft.com/office/drawing/2010/main" w="9525" cap="flat">
                  <a:solidFill>
                    <a:srgbClr val="808080"/>
                  </a:solidFill>
                  <a:bevel/>
                  <a:headEnd/>
                  <a:tailEnd/>
                </a14:hiddenLine>
              </a:ext>
            </a:extLst>
          </p:spPr>
          <p:txBody>
            <a:bodyPr wrap="none" anchor="ctr"/>
            <a:lstStyle/>
            <a:p>
              <a:endParaRPr lang="en-US" sz="2222" dirty="0"/>
            </a:p>
          </p:txBody>
        </p:sp>
        <p:sp>
          <p:nvSpPr>
            <p:cNvPr id="50" name="Freeform 26"/>
            <p:cNvSpPr>
              <a:spLocks noChangeArrowheads="1"/>
            </p:cNvSpPr>
            <p:nvPr/>
          </p:nvSpPr>
          <p:spPr bwMode="auto">
            <a:xfrm>
              <a:off x="5247958" y="1464628"/>
              <a:ext cx="1449387" cy="2471737"/>
            </a:xfrm>
            <a:custGeom>
              <a:avLst/>
              <a:gdLst>
                <a:gd name="T0" fmla="*/ 2478 w 4027"/>
                <a:gd name="T1" fmla="*/ 0 h 6866"/>
                <a:gd name="T2" fmla="*/ 2478 w 4027"/>
                <a:gd name="T3" fmla="*/ 0 h 6866"/>
                <a:gd name="T4" fmla="*/ 1523 w 4027"/>
                <a:gd name="T5" fmla="*/ 0 h 6866"/>
                <a:gd name="T6" fmla="*/ 0 w 4027"/>
                <a:gd name="T7" fmla="*/ 1523 h 6866"/>
                <a:gd name="T8" fmla="*/ 0 w 4027"/>
                <a:gd name="T9" fmla="*/ 3587 h 6866"/>
                <a:gd name="T10" fmla="*/ 362 w 4027"/>
                <a:gd name="T11" fmla="*/ 3948 h 6866"/>
                <a:gd name="T12" fmla="*/ 723 w 4027"/>
                <a:gd name="T13" fmla="*/ 3587 h 6866"/>
                <a:gd name="T14" fmla="*/ 723 w 4027"/>
                <a:gd name="T15" fmla="*/ 1523 h 6866"/>
                <a:gd name="T16" fmla="*/ 981 w 4027"/>
                <a:gd name="T17" fmla="*/ 929 h 6866"/>
                <a:gd name="T18" fmla="*/ 981 w 4027"/>
                <a:gd name="T19" fmla="*/ 6452 h 6866"/>
                <a:gd name="T20" fmla="*/ 1394 w 4027"/>
                <a:gd name="T21" fmla="*/ 6865 h 6866"/>
                <a:gd name="T22" fmla="*/ 1807 w 4027"/>
                <a:gd name="T23" fmla="*/ 6452 h 6866"/>
                <a:gd name="T24" fmla="*/ 1807 w 4027"/>
                <a:gd name="T25" fmla="*/ 3975 h 6866"/>
                <a:gd name="T26" fmla="*/ 2194 w 4027"/>
                <a:gd name="T27" fmla="*/ 3975 h 6866"/>
                <a:gd name="T28" fmla="*/ 2194 w 4027"/>
                <a:gd name="T29" fmla="*/ 6452 h 6866"/>
                <a:gd name="T30" fmla="*/ 2607 w 4027"/>
                <a:gd name="T31" fmla="*/ 6865 h 6866"/>
                <a:gd name="T32" fmla="*/ 3020 w 4027"/>
                <a:gd name="T33" fmla="*/ 6452 h 6866"/>
                <a:gd name="T34" fmla="*/ 3020 w 4027"/>
                <a:gd name="T35" fmla="*/ 929 h 6866"/>
                <a:gd name="T36" fmla="*/ 3304 w 4027"/>
                <a:gd name="T37" fmla="*/ 1523 h 6866"/>
                <a:gd name="T38" fmla="*/ 3304 w 4027"/>
                <a:gd name="T39" fmla="*/ 3587 h 6866"/>
                <a:gd name="T40" fmla="*/ 3666 w 4027"/>
                <a:gd name="T41" fmla="*/ 3948 h 6866"/>
                <a:gd name="T42" fmla="*/ 4026 w 4027"/>
                <a:gd name="T43" fmla="*/ 3587 h 6866"/>
                <a:gd name="T44" fmla="*/ 4026 w 4027"/>
                <a:gd name="T45" fmla="*/ 1523 h 6866"/>
                <a:gd name="T46" fmla="*/ 2478 w 4027"/>
                <a:gd name="T47" fmla="*/ 0 h 68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027" h="6866">
                  <a:moveTo>
                    <a:pt x="2478" y="0"/>
                  </a:moveTo>
                  <a:lnTo>
                    <a:pt x="2478" y="0"/>
                  </a:lnTo>
                  <a:cubicBezTo>
                    <a:pt x="1523" y="0"/>
                    <a:pt x="1523" y="0"/>
                    <a:pt x="1523" y="0"/>
                  </a:cubicBezTo>
                  <a:cubicBezTo>
                    <a:pt x="672" y="0"/>
                    <a:pt x="0" y="697"/>
                    <a:pt x="0" y="1523"/>
                  </a:cubicBezTo>
                  <a:cubicBezTo>
                    <a:pt x="0" y="3587"/>
                    <a:pt x="0" y="3587"/>
                    <a:pt x="0" y="3587"/>
                  </a:cubicBezTo>
                  <a:cubicBezTo>
                    <a:pt x="0" y="3768"/>
                    <a:pt x="156" y="3948"/>
                    <a:pt x="362" y="3948"/>
                  </a:cubicBezTo>
                  <a:cubicBezTo>
                    <a:pt x="542" y="3948"/>
                    <a:pt x="723" y="3768"/>
                    <a:pt x="723" y="3587"/>
                  </a:cubicBezTo>
                  <a:cubicBezTo>
                    <a:pt x="723" y="1523"/>
                    <a:pt x="723" y="1523"/>
                    <a:pt x="723" y="1523"/>
                  </a:cubicBezTo>
                  <a:cubicBezTo>
                    <a:pt x="723" y="1291"/>
                    <a:pt x="826" y="1084"/>
                    <a:pt x="981" y="929"/>
                  </a:cubicBezTo>
                  <a:cubicBezTo>
                    <a:pt x="981" y="6452"/>
                    <a:pt x="981" y="6452"/>
                    <a:pt x="981" y="6452"/>
                  </a:cubicBezTo>
                  <a:cubicBezTo>
                    <a:pt x="981" y="6684"/>
                    <a:pt x="1188" y="6865"/>
                    <a:pt x="1394" y="6865"/>
                  </a:cubicBezTo>
                  <a:cubicBezTo>
                    <a:pt x="1626" y="6865"/>
                    <a:pt x="1807" y="6684"/>
                    <a:pt x="1807" y="6452"/>
                  </a:cubicBezTo>
                  <a:cubicBezTo>
                    <a:pt x="1807" y="3975"/>
                    <a:pt x="1807" y="3975"/>
                    <a:pt x="1807" y="3975"/>
                  </a:cubicBezTo>
                  <a:cubicBezTo>
                    <a:pt x="2194" y="3975"/>
                    <a:pt x="2194" y="3975"/>
                    <a:pt x="2194" y="3975"/>
                  </a:cubicBezTo>
                  <a:cubicBezTo>
                    <a:pt x="2194" y="6452"/>
                    <a:pt x="2194" y="6452"/>
                    <a:pt x="2194" y="6452"/>
                  </a:cubicBezTo>
                  <a:cubicBezTo>
                    <a:pt x="2194" y="6684"/>
                    <a:pt x="2375" y="6865"/>
                    <a:pt x="2607" y="6865"/>
                  </a:cubicBezTo>
                  <a:cubicBezTo>
                    <a:pt x="2840" y="6865"/>
                    <a:pt x="3020" y="6684"/>
                    <a:pt x="3020" y="6452"/>
                  </a:cubicBezTo>
                  <a:cubicBezTo>
                    <a:pt x="3020" y="929"/>
                    <a:pt x="3020" y="929"/>
                    <a:pt x="3020" y="929"/>
                  </a:cubicBezTo>
                  <a:cubicBezTo>
                    <a:pt x="3201" y="1084"/>
                    <a:pt x="3304" y="1291"/>
                    <a:pt x="3304" y="1523"/>
                  </a:cubicBezTo>
                  <a:cubicBezTo>
                    <a:pt x="3304" y="3587"/>
                    <a:pt x="3304" y="3587"/>
                    <a:pt x="3304" y="3587"/>
                  </a:cubicBezTo>
                  <a:cubicBezTo>
                    <a:pt x="3304" y="3768"/>
                    <a:pt x="3459" y="3948"/>
                    <a:pt x="3666" y="3948"/>
                  </a:cubicBezTo>
                  <a:cubicBezTo>
                    <a:pt x="3846" y="3948"/>
                    <a:pt x="4026" y="3768"/>
                    <a:pt x="4026" y="3587"/>
                  </a:cubicBezTo>
                  <a:cubicBezTo>
                    <a:pt x="4026" y="1523"/>
                    <a:pt x="4026" y="1523"/>
                    <a:pt x="4026" y="1523"/>
                  </a:cubicBezTo>
                  <a:cubicBezTo>
                    <a:pt x="4026" y="697"/>
                    <a:pt x="3329" y="0"/>
                    <a:pt x="2478" y="0"/>
                  </a:cubicBezTo>
                </a:path>
              </a:pathLst>
            </a:custGeom>
            <a:grpFill/>
            <a:ln>
              <a:noFill/>
            </a:ln>
            <a:effectLst/>
            <a:scene3d>
              <a:camera prst="orthographicFront"/>
              <a:lightRig rig="threePt" dir="t"/>
            </a:scene3d>
            <a:sp3d>
              <a:bevelT h="6350"/>
            </a:sp3d>
            <a:extLst>
              <a:ext uri="{91240B29-F687-4F45-9708-019B960494DF}">
                <a14:hiddenLine xmlns:a14="http://schemas.microsoft.com/office/drawing/2010/main" w="9525" cap="flat">
                  <a:solidFill>
                    <a:srgbClr val="808080"/>
                  </a:solidFill>
                  <a:bevel/>
                  <a:headEnd/>
                  <a:tailEnd/>
                </a14:hiddenLine>
              </a:ext>
            </a:extLst>
          </p:spPr>
          <p:txBody>
            <a:bodyPr wrap="none" anchor="ctr"/>
            <a:lstStyle/>
            <a:p>
              <a:endParaRPr lang="en-US" sz="2222" dirty="0"/>
            </a:p>
          </p:txBody>
        </p:sp>
      </p:grpSp>
      <p:grpSp>
        <p:nvGrpSpPr>
          <p:cNvPr id="51" name="Group 50"/>
          <p:cNvGrpSpPr/>
          <p:nvPr/>
        </p:nvGrpSpPr>
        <p:grpSpPr>
          <a:xfrm>
            <a:off x="797262" y="3740601"/>
            <a:ext cx="374586" cy="813997"/>
            <a:chOff x="5247958" y="786765"/>
            <a:chExt cx="1449387" cy="3149600"/>
          </a:xfrm>
          <a:solidFill>
            <a:schemeClr val="accent5"/>
          </a:solidFill>
          <a:effectLst>
            <a:reflection blurRad="6350" stA="52000" endA="300" endPos="35000" dir="5400000" sy="-100000" algn="bl" rotWithShape="0"/>
          </a:effectLst>
        </p:grpSpPr>
        <p:sp>
          <p:nvSpPr>
            <p:cNvPr id="52" name="Freeform 25"/>
            <p:cNvSpPr>
              <a:spLocks noChangeArrowheads="1"/>
            </p:cNvSpPr>
            <p:nvPr/>
          </p:nvSpPr>
          <p:spPr bwMode="auto">
            <a:xfrm>
              <a:off x="5676583" y="786765"/>
              <a:ext cx="585787" cy="585788"/>
            </a:xfrm>
            <a:custGeom>
              <a:avLst/>
              <a:gdLst>
                <a:gd name="T0" fmla="*/ 825 w 1626"/>
                <a:gd name="T1" fmla="*/ 1625 h 1626"/>
                <a:gd name="T2" fmla="*/ 825 w 1626"/>
                <a:gd name="T3" fmla="*/ 1625 h 1626"/>
                <a:gd name="T4" fmla="*/ 1625 w 1626"/>
                <a:gd name="T5" fmla="*/ 825 h 1626"/>
                <a:gd name="T6" fmla="*/ 825 w 1626"/>
                <a:gd name="T7" fmla="*/ 0 h 1626"/>
                <a:gd name="T8" fmla="*/ 0 w 1626"/>
                <a:gd name="T9" fmla="*/ 825 h 1626"/>
                <a:gd name="T10" fmla="*/ 825 w 1626"/>
                <a:gd name="T11" fmla="*/ 1625 h 1626"/>
              </a:gdLst>
              <a:ahLst/>
              <a:cxnLst>
                <a:cxn ang="0">
                  <a:pos x="T0" y="T1"/>
                </a:cxn>
                <a:cxn ang="0">
                  <a:pos x="T2" y="T3"/>
                </a:cxn>
                <a:cxn ang="0">
                  <a:pos x="T4" y="T5"/>
                </a:cxn>
                <a:cxn ang="0">
                  <a:pos x="T6" y="T7"/>
                </a:cxn>
                <a:cxn ang="0">
                  <a:pos x="T8" y="T9"/>
                </a:cxn>
                <a:cxn ang="0">
                  <a:pos x="T10" y="T11"/>
                </a:cxn>
              </a:cxnLst>
              <a:rect l="0" t="0" r="r" b="b"/>
              <a:pathLst>
                <a:path w="1626" h="1626">
                  <a:moveTo>
                    <a:pt x="825" y="1625"/>
                  </a:moveTo>
                  <a:lnTo>
                    <a:pt x="825" y="1625"/>
                  </a:lnTo>
                  <a:cubicBezTo>
                    <a:pt x="1264" y="1625"/>
                    <a:pt x="1625" y="1264"/>
                    <a:pt x="1625" y="825"/>
                  </a:cubicBezTo>
                  <a:cubicBezTo>
                    <a:pt x="1625" y="362"/>
                    <a:pt x="1264" y="0"/>
                    <a:pt x="825" y="0"/>
                  </a:cubicBezTo>
                  <a:cubicBezTo>
                    <a:pt x="361" y="0"/>
                    <a:pt x="0" y="362"/>
                    <a:pt x="0" y="825"/>
                  </a:cubicBezTo>
                  <a:cubicBezTo>
                    <a:pt x="0" y="1264"/>
                    <a:pt x="361" y="1625"/>
                    <a:pt x="825" y="1625"/>
                  </a:cubicBezTo>
                </a:path>
              </a:pathLst>
            </a:custGeom>
            <a:grpFill/>
            <a:ln>
              <a:noFill/>
            </a:ln>
            <a:effectLst/>
            <a:scene3d>
              <a:camera prst="orthographicFront"/>
              <a:lightRig rig="threePt" dir="t"/>
            </a:scene3d>
            <a:sp3d>
              <a:bevelT h="6350"/>
            </a:sp3d>
            <a:extLst>
              <a:ext uri="{91240B29-F687-4F45-9708-019B960494DF}">
                <a14:hiddenLine xmlns:a14="http://schemas.microsoft.com/office/drawing/2010/main" w="9525" cap="flat">
                  <a:solidFill>
                    <a:srgbClr val="808080"/>
                  </a:solidFill>
                  <a:bevel/>
                  <a:headEnd/>
                  <a:tailEnd/>
                </a14:hiddenLine>
              </a:ext>
            </a:extLst>
          </p:spPr>
          <p:txBody>
            <a:bodyPr wrap="none" anchor="ctr"/>
            <a:lstStyle/>
            <a:p>
              <a:endParaRPr lang="en-US" sz="2222" dirty="0"/>
            </a:p>
          </p:txBody>
        </p:sp>
        <p:sp>
          <p:nvSpPr>
            <p:cNvPr id="53" name="Freeform 26"/>
            <p:cNvSpPr>
              <a:spLocks noChangeArrowheads="1"/>
            </p:cNvSpPr>
            <p:nvPr/>
          </p:nvSpPr>
          <p:spPr bwMode="auto">
            <a:xfrm>
              <a:off x="5247958" y="1464628"/>
              <a:ext cx="1449387" cy="2471737"/>
            </a:xfrm>
            <a:custGeom>
              <a:avLst/>
              <a:gdLst>
                <a:gd name="T0" fmla="*/ 2478 w 4027"/>
                <a:gd name="T1" fmla="*/ 0 h 6866"/>
                <a:gd name="T2" fmla="*/ 2478 w 4027"/>
                <a:gd name="T3" fmla="*/ 0 h 6866"/>
                <a:gd name="T4" fmla="*/ 1523 w 4027"/>
                <a:gd name="T5" fmla="*/ 0 h 6866"/>
                <a:gd name="T6" fmla="*/ 0 w 4027"/>
                <a:gd name="T7" fmla="*/ 1523 h 6866"/>
                <a:gd name="T8" fmla="*/ 0 w 4027"/>
                <a:gd name="T9" fmla="*/ 3587 h 6866"/>
                <a:gd name="T10" fmla="*/ 362 w 4027"/>
                <a:gd name="T11" fmla="*/ 3948 h 6866"/>
                <a:gd name="T12" fmla="*/ 723 w 4027"/>
                <a:gd name="T13" fmla="*/ 3587 h 6866"/>
                <a:gd name="T14" fmla="*/ 723 w 4027"/>
                <a:gd name="T15" fmla="*/ 1523 h 6866"/>
                <a:gd name="T16" fmla="*/ 981 w 4027"/>
                <a:gd name="T17" fmla="*/ 929 h 6866"/>
                <a:gd name="T18" fmla="*/ 981 w 4027"/>
                <a:gd name="T19" fmla="*/ 6452 h 6866"/>
                <a:gd name="T20" fmla="*/ 1394 w 4027"/>
                <a:gd name="T21" fmla="*/ 6865 h 6866"/>
                <a:gd name="T22" fmla="*/ 1807 w 4027"/>
                <a:gd name="T23" fmla="*/ 6452 h 6866"/>
                <a:gd name="T24" fmla="*/ 1807 w 4027"/>
                <a:gd name="T25" fmla="*/ 3975 h 6866"/>
                <a:gd name="T26" fmla="*/ 2194 w 4027"/>
                <a:gd name="T27" fmla="*/ 3975 h 6866"/>
                <a:gd name="T28" fmla="*/ 2194 w 4027"/>
                <a:gd name="T29" fmla="*/ 6452 h 6866"/>
                <a:gd name="T30" fmla="*/ 2607 w 4027"/>
                <a:gd name="T31" fmla="*/ 6865 h 6866"/>
                <a:gd name="T32" fmla="*/ 3020 w 4027"/>
                <a:gd name="T33" fmla="*/ 6452 h 6866"/>
                <a:gd name="T34" fmla="*/ 3020 w 4027"/>
                <a:gd name="T35" fmla="*/ 929 h 6866"/>
                <a:gd name="T36" fmla="*/ 3304 w 4027"/>
                <a:gd name="T37" fmla="*/ 1523 h 6866"/>
                <a:gd name="T38" fmla="*/ 3304 w 4027"/>
                <a:gd name="T39" fmla="*/ 3587 h 6866"/>
                <a:gd name="T40" fmla="*/ 3666 w 4027"/>
                <a:gd name="T41" fmla="*/ 3948 h 6866"/>
                <a:gd name="T42" fmla="*/ 4026 w 4027"/>
                <a:gd name="T43" fmla="*/ 3587 h 6866"/>
                <a:gd name="T44" fmla="*/ 4026 w 4027"/>
                <a:gd name="T45" fmla="*/ 1523 h 6866"/>
                <a:gd name="T46" fmla="*/ 2478 w 4027"/>
                <a:gd name="T47" fmla="*/ 0 h 68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027" h="6866">
                  <a:moveTo>
                    <a:pt x="2478" y="0"/>
                  </a:moveTo>
                  <a:lnTo>
                    <a:pt x="2478" y="0"/>
                  </a:lnTo>
                  <a:cubicBezTo>
                    <a:pt x="1523" y="0"/>
                    <a:pt x="1523" y="0"/>
                    <a:pt x="1523" y="0"/>
                  </a:cubicBezTo>
                  <a:cubicBezTo>
                    <a:pt x="672" y="0"/>
                    <a:pt x="0" y="697"/>
                    <a:pt x="0" y="1523"/>
                  </a:cubicBezTo>
                  <a:cubicBezTo>
                    <a:pt x="0" y="3587"/>
                    <a:pt x="0" y="3587"/>
                    <a:pt x="0" y="3587"/>
                  </a:cubicBezTo>
                  <a:cubicBezTo>
                    <a:pt x="0" y="3768"/>
                    <a:pt x="156" y="3948"/>
                    <a:pt x="362" y="3948"/>
                  </a:cubicBezTo>
                  <a:cubicBezTo>
                    <a:pt x="542" y="3948"/>
                    <a:pt x="723" y="3768"/>
                    <a:pt x="723" y="3587"/>
                  </a:cubicBezTo>
                  <a:cubicBezTo>
                    <a:pt x="723" y="1523"/>
                    <a:pt x="723" y="1523"/>
                    <a:pt x="723" y="1523"/>
                  </a:cubicBezTo>
                  <a:cubicBezTo>
                    <a:pt x="723" y="1291"/>
                    <a:pt x="826" y="1084"/>
                    <a:pt x="981" y="929"/>
                  </a:cubicBezTo>
                  <a:cubicBezTo>
                    <a:pt x="981" y="6452"/>
                    <a:pt x="981" y="6452"/>
                    <a:pt x="981" y="6452"/>
                  </a:cubicBezTo>
                  <a:cubicBezTo>
                    <a:pt x="981" y="6684"/>
                    <a:pt x="1188" y="6865"/>
                    <a:pt x="1394" y="6865"/>
                  </a:cubicBezTo>
                  <a:cubicBezTo>
                    <a:pt x="1626" y="6865"/>
                    <a:pt x="1807" y="6684"/>
                    <a:pt x="1807" y="6452"/>
                  </a:cubicBezTo>
                  <a:cubicBezTo>
                    <a:pt x="1807" y="3975"/>
                    <a:pt x="1807" y="3975"/>
                    <a:pt x="1807" y="3975"/>
                  </a:cubicBezTo>
                  <a:cubicBezTo>
                    <a:pt x="2194" y="3975"/>
                    <a:pt x="2194" y="3975"/>
                    <a:pt x="2194" y="3975"/>
                  </a:cubicBezTo>
                  <a:cubicBezTo>
                    <a:pt x="2194" y="6452"/>
                    <a:pt x="2194" y="6452"/>
                    <a:pt x="2194" y="6452"/>
                  </a:cubicBezTo>
                  <a:cubicBezTo>
                    <a:pt x="2194" y="6684"/>
                    <a:pt x="2375" y="6865"/>
                    <a:pt x="2607" y="6865"/>
                  </a:cubicBezTo>
                  <a:cubicBezTo>
                    <a:pt x="2840" y="6865"/>
                    <a:pt x="3020" y="6684"/>
                    <a:pt x="3020" y="6452"/>
                  </a:cubicBezTo>
                  <a:cubicBezTo>
                    <a:pt x="3020" y="929"/>
                    <a:pt x="3020" y="929"/>
                    <a:pt x="3020" y="929"/>
                  </a:cubicBezTo>
                  <a:cubicBezTo>
                    <a:pt x="3201" y="1084"/>
                    <a:pt x="3304" y="1291"/>
                    <a:pt x="3304" y="1523"/>
                  </a:cubicBezTo>
                  <a:cubicBezTo>
                    <a:pt x="3304" y="3587"/>
                    <a:pt x="3304" y="3587"/>
                    <a:pt x="3304" y="3587"/>
                  </a:cubicBezTo>
                  <a:cubicBezTo>
                    <a:pt x="3304" y="3768"/>
                    <a:pt x="3459" y="3948"/>
                    <a:pt x="3666" y="3948"/>
                  </a:cubicBezTo>
                  <a:cubicBezTo>
                    <a:pt x="3846" y="3948"/>
                    <a:pt x="4026" y="3768"/>
                    <a:pt x="4026" y="3587"/>
                  </a:cubicBezTo>
                  <a:cubicBezTo>
                    <a:pt x="4026" y="1523"/>
                    <a:pt x="4026" y="1523"/>
                    <a:pt x="4026" y="1523"/>
                  </a:cubicBezTo>
                  <a:cubicBezTo>
                    <a:pt x="4026" y="697"/>
                    <a:pt x="3329" y="0"/>
                    <a:pt x="2478" y="0"/>
                  </a:cubicBezTo>
                </a:path>
              </a:pathLst>
            </a:custGeom>
            <a:grpFill/>
            <a:ln>
              <a:noFill/>
            </a:ln>
            <a:effectLst/>
            <a:scene3d>
              <a:camera prst="orthographicFront"/>
              <a:lightRig rig="threePt" dir="t"/>
            </a:scene3d>
            <a:sp3d>
              <a:bevelT h="6350"/>
            </a:sp3d>
            <a:extLst>
              <a:ext uri="{91240B29-F687-4F45-9708-019B960494DF}">
                <a14:hiddenLine xmlns:a14="http://schemas.microsoft.com/office/drawing/2010/main" w="9525" cap="flat">
                  <a:solidFill>
                    <a:srgbClr val="808080"/>
                  </a:solidFill>
                  <a:bevel/>
                  <a:headEnd/>
                  <a:tailEnd/>
                </a14:hiddenLine>
              </a:ext>
            </a:extLst>
          </p:spPr>
          <p:txBody>
            <a:bodyPr wrap="none" anchor="ctr"/>
            <a:lstStyle/>
            <a:p>
              <a:endParaRPr lang="en-US" sz="2222" dirty="0"/>
            </a:p>
          </p:txBody>
        </p:sp>
      </p:grpSp>
      <p:grpSp>
        <p:nvGrpSpPr>
          <p:cNvPr id="54" name="Group 53">
            <a:extLst>
              <a:ext uri="{FF2B5EF4-FFF2-40B4-BE49-F238E27FC236}">
                <a16:creationId xmlns:a16="http://schemas.microsoft.com/office/drawing/2014/main" id="{D84398EC-5EE6-4C46-A312-B08032839195}"/>
              </a:ext>
            </a:extLst>
          </p:cNvPr>
          <p:cNvGrpSpPr/>
          <p:nvPr/>
        </p:nvGrpSpPr>
        <p:grpSpPr>
          <a:xfrm>
            <a:off x="3570956" y="3844030"/>
            <a:ext cx="303718" cy="814506"/>
            <a:chOff x="3355145" y="2721224"/>
            <a:chExt cx="305181" cy="818430"/>
          </a:xfrm>
          <a:solidFill>
            <a:schemeClr val="accent5"/>
          </a:solidFill>
          <a:effectLst>
            <a:reflection blurRad="6350" stA="62000" endPos="45000" dir="5400000" sy="-100000" algn="bl" rotWithShape="0"/>
          </a:effectLst>
        </p:grpSpPr>
        <p:sp>
          <p:nvSpPr>
            <p:cNvPr id="55" name="Freeform 25">
              <a:extLst>
                <a:ext uri="{FF2B5EF4-FFF2-40B4-BE49-F238E27FC236}">
                  <a16:creationId xmlns:a16="http://schemas.microsoft.com/office/drawing/2014/main" id="{1C013B62-6F34-4A0A-A7DE-4D86D775EA67}"/>
                </a:ext>
              </a:extLst>
            </p:cNvPr>
            <p:cNvSpPr>
              <a:spLocks noChangeArrowheads="1"/>
            </p:cNvSpPr>
            <p:nvPr/>
          </p:nvSpPr>
          <p:spPr bwMode="auto">
            <a:xfrm>
              <a:off x="3435919" y="2721224"/>
              <a:ext cx="144586" cy="144586"/>
            </a:xfrm>
            <a:custGeom>
              <a:avLst/>
              <a:gdLst>
                <a:gd name="T0" fmla="*/ 825 w 1626"/>
                <a:gd name="T1" fmla="*/ 1625 h 1626"/>
                <a:gd name="T2" fmla="*/ 825 w 1626"/>
                <a:gd name="T3" fmla="*/ 1625 h 1626"/>
                <a:gd name="T4" fmla="*/ 1625 w 1626"/>
                <a:gd name="T5" fmla="*/ 825 h 1626"/>
                <a:gd name="T6" fmla="*/ 825 w 1626"/>
                <a:gd name="T7" fmla="*/ 0 h 1626"/>
                <a:gd name="T8" fmla="*/ 0 w 1626"/>
                <a:gd name="T9" fmla="*/ 825 h 1626"/>
                <a:gd name="T10" fmla="*/ 825 w 1626"/>
                <a:gd name="T11" fmla="*/ 1625 h 1626"/>
              </a:gdLst>
              <a:ahLst/>
              <a:cxnLst>
                <a:cxn ang="0">
                  <a:pos x="T0" y="T1"/>
                </a:cxn>
                <a:cxn ang="0">
                  <a:pos x="T2" y="T3"/>
                </a:cxn>
                <a:cxn ang="0">
                  <a:pos x="T4" y="T5"/>
                </a:cxn>
                <a:cxn ang="0">
                  <a:pos x="T6" y="T7"/>
                </a:cxn>
                <a:cxn ang="0">
                  <a:pos x="T8" y="T9"/>
                </a:cxn>
                <a:cxn ang="0">
                  <a:pos x="T10" y="T11"/>
                </a:cxn>
              </a:cxnLst>
              <a:rect l="0" t="0" r="r" b="b"/>
              <a:pathLst>
                <a:path w="1626" h="1626">
                  <a:moveTo>
                    <a:pt x="825" y="1625"/>
                  </a:moveTo>
                  <a:lnTo>
                    <a:pt x="825" y="1625"/>
                  </a:lnTo>
                  <a:cubicBezTo>
                    <a:pt x="1264" y="1625"/>
                    <a:pt x="1625" y="1264"/>
                    <a:pt x="1625" y="825"/>
                  </a:cubicBezTo>
                  <a:cubicBezTo>
                    <a:pt x="1625" y="362"/>
                    <a:pt x="1264" y="0"/>
                    <a:pt x="825" y="0"/>
                  </a:cubicBezTo>
                  <a:cubicBezTo>
                    <a:pt x="361" y="0"/>
                    <a:pt x="0" y="362"/>
                    <a:pt x="0" y="825"/>
                  </a:cubicBezTo>
                  <a:cubicBezTo>
                    <a:pt x="0" y="1264"/>
                    <a:pt x="361" y="1625"/>
                    <a:pt x="825" y="1625"/>
                  </a:cubicBezTo>
                </a:path>
              </a:pathLst>
            </a:custGeom>
            <a:grpFill/>
            <a:ln>
              <a:noFill/>
            </a:ln>
            <a:effectLst/>
            <a:scene3d>
              <a:camera prst="orthographicFront"/>
              <a:lightRig rig="threePt" dir="t"/>
            </a:scene3d>
            <a:sp3d>
              <a:bevelT h="6350"/>
            </a:sp3d>
            <a:extLst>
              <a:ext uri="{91240B29-F687-4F45-9708-019B960494DF}">
                <a14:hiddenLine xmlns:a14="http://schemas.microsoft.com/office/drawing/2010/main" w="9525" cap="flat">
                  <a:solidFill>
                    <a:srgbClr val="808080"/>
                  </a:solidFill>
                  <a:bevel/>
                  <a:headEnd/>
                  <a:tailEnd/>
                </a14:hiddenLine>
              </a:ext>
            </a:extLst>
          </p:spPr>
          <p:txBody>
            <a:bodyPr wrap="none" anchor="ctr"/>
            <a:lstStyle/>
            <a:p>
              <a:endParaRPr lang="en-US" sz="2222" dirty="0"/>
            </a:p>
          </p:txBody>
        </p:sp>
        <p:sp>
          <p:nvSpPr>
            <p:cNvPr id="56" name="Freeform: Shape 147">
              <a:extLst>
                <a:ext uri="{FF2B5EF4-FFF2-40B4-BE49-F238E27FC236}">
                  <a16:creationId xmlns:a16="http://schemas.microsoft.com/office/drawing/2014/main" id="{9E45FDB5-B2B9-4D12-A0ED-E6F052F44D4D}"/>
                </a:ext>
              </a:extLst>
            </p:cNvPr>
            <p:cNvSpPr>
              <a:spLocks noChangeArrowheads="1"/>
            </p:cNvSpPr>
            <p:nvPr/>
          </p:nvSpPr>
          <p:spPr bwMode="auto">
            <a:xfrm flipH="1">
              <a:off x="3355145" y="2879025"/>
              <a:ext cx="305181" cy="660629"/>
            </a:xfrm>
            <a:custGeom>
              <a:avLst/>
              <a:gdLst>
                <a:gd name="connsiteX0" fmla="*/ 829593 w 1258162"/>
                <a:gd name="connsiteY0" fmla="*/ 0 h 2723562"/>
                <a:gd name="connsiteX1" fmla="*/ 627314 w 1258162"/>
                <a:gd name="connsiteY1" fmla="*/ 2167 h 2723562"/>
                <a:gd name="connsiteX2" fmla="*/ 426168 w 1258162"/>
                <a:gd name="connsiteY2" fmla="*/ 0 h 2723562"/>
                <a:gd name="connsiteX3" fmla="*/ 93206 w 1258162"/>
                <a:gd name="connsiteY3" fmla="*/ 456100 h 2723562"/>
                <a:gd name="connsiteX4" fmla="*/ 1093 w 1258162"/>
                <a:gd name="connsiteY4" fmla="*/ 1203664 h 2723562"/>
                <a:gd name="connsiteX5" fmla="*/ 90689 w 1258162"/>
                <a:gd name="connsiteY5" fmla="*/ 1354449 h 2723562"/>
                <a:gd name="connsiteX6" fmla="*/ 212157 w 1258162"/>
                <a:gd name="connsiteY6" fmla="*/ 1243631 h 2723562"/>
                <a:gd name="connsiteX7" fmla="*/ 304271 w 1258162"/>
                <a:gd name="connsiteY7" fmla="*/ 496067 h 2723562"/>
                <a:gd name="connsiteX8" fmla="*/ 365810 w 1258162"/>
                <a:gd name="connsiteY8" fmla="*/ 322463 h 2723562"/>
                <a:gd name="connsiteX9" fmla="*/ 377336 w 1258162"/>
                <a:gd name="connsiteY9" fmla="*/ 304838 h 2723562"/>
                <a:gd name="connsiteX10" fmla="*/ 225281 w 1258162"/>
                <a:gd name="connsiteY10" fmla="*/ 1508374 h 2723562"/>
                <a:gd name="connsiteX11" fmla="*/ 365702 w 1258162"/>
                <a:gd name="connsiteY11" fmla="*/ 1508374 h 2723562"/>
                <a:gd name="connsiteX12" fmla="*/ 367308 w 1258162"/>
                <a:gd name="connsiteY12" fmla="*/ 2572164 h 2723562"/>
                <a:gd name="connsiteX13" fmla="*/ 489468 w 1258162"/>
                <a:gd name="connsiteY13" fmla="*/ 2723562 h 2723562"/>
                <a:gd name="connsiteX14" fmla="*/ 601974 w 1258162"/>
                <a:gd name="connsiteY14" fmla="*/ 2631681 h 2723562"/>
                <a:gd name="connsiteX15" fmla="*/ 602625 w 1258162"/>
                <a:gd name="connsiteY15" fmla="*/ 2627566 h 2723562"/>
                <a:gd name="connsiteX16" fmla="*/ 602625 w 1258162"/>
                <a:gd name="connsiteY16" fmla="*/ 1508374 h 2723562"/>
                <a:gd name="connsiteX17" fmla="*/ 652142 w 1258162"/>
                <a:gd name="connsiteY17" fmla="*/ 1508374 h 2723562"/>
                <a:gd name="connsiteX18" fmla="*/ 652142 w 1258162"/>
                <a:gd name="connsiteY18" fmla="*/ 2627566 h 2723562"/>
                <a:gd name="connsiteX19" fmla="*/ 652797 w 1258162"/>
                <a:gd name="connsiteY19" fmla="*/ 2631681 h 2723562"/>
                <a:gd name="connsiteX20" fmla="*/ 765937 w 1258162"/>
                <a:gd name="connsiteY20" fmla="*/ 2723562 h 2723562"/>
                <a:gd name="connsiteX21" fmla="*/ 888785 w 1258162"/>
                <a:gd name="connsiteY21" fmla="*/ 2572164 h 2723562"/>
                <a:gd name="connsiteX22" fmla="*/ 890400 w 1258162"/>
                <a:gd name="connsiteY22" fmla="*/ 1508374 h 2723562"/>
                <a:gd name="connsiteX23" fmla="*/ 1031612 w 1258162"/>
                <a:gd name="connsiteY23" fmla="*/ 1508374 h 2723562"/>
                <a:gd name="connsiteX24" fmla="*/ 878700 w 1258162"/>
                <a:gd name="connsiteY24" fmla="*/ 304838 h 2723562"/>
                <a:gd name="connsiteX25" fmla="*/ 890291 w 1258162"/>
                <a:gd name="connsiteY25" fmla="*/ 322463 h 2723562"/>
                <a:gd name="connsiteX26" fmla="*/ 952177 w 1258162"/>
                <a:gd name="connsiteY26" fmla="*/ 496067 h 2723562"/>
                <a:gd name="connsiteX27" fmla="*/ 1044810 w 1258162"/>
                <a:gd name="connsiteY27" fmla="*/ 1243631 h 2723562"/>
                <a:gd name="connsiteX28" fmla="*/ 1166962 w 1258162"/>
                <a:gd name="connsiteY28" fmla="*/ 1354449 h 2723562"/>
                <a:gd name="connsiteX29" fmla="*/ 1257063 w 1258162"/>
                <a:gd name="connsiteY29" fmla="*/ 1203664 h 2723562"/>
                <a:gd name="connsiteX30" fmla="*/ 1164431 w 1258162"/>
                <a:gd name="connsiteY30" fmla="*/ 456100 h 2723562"/>
                <a:gd name="connsiteX31" fmla="*/ 829593 w 1258162"/>
                <a:gd name="connsiteY31" fmla="*/ 0 h 2723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258162" h="2723562">
                  <a:moveTo>
                    <a:pt x="829593" y="0"/>
                  </a:moveTo>
                  <a:lnTo>
                    <a:pt x="627314" y="2167"/>
                  </a:lnTo>
                  <a:lnTo>
                    <a:pt x="426168" y="0"/>
                  </a:lnTo>
                  <a:cubicBezTo>
                    <a:pt x="255634" y="54680"/>
                    <a:pt x="120844" y="231794"/>
                    <a:pt x="93206" y="456100"/>
                  </a:cubicBezTo>
                  <a:lnTo>
                    <a:pt x="1093" y="1203664"/>
                  </a:lnTo>
                  <a:cubicBezTo>
                    <a:pt x="-6995" y="1269297"/>
                    <a:pt x="30486" y="1343050"/>
                    <a:pt x="90689" y="1354449"/>
                  </a:cubicBezTo>
                  <a:cubicBezTo>
                    <a:pt x="143249" y="1364402"/>
                    <a:pt x="204071" y="1309264"/>
                    <a:pt x="212157" y="1243631"/>
                  </a:cubicBezTo>
                  <a:lnTo>
                    <a:pt x="304271" y="496067"/>
                  </a:lnTo>
                  <a:cubicBezTo>
                    <a:pt x="319430" y="422019"/>
                    <a:pt x="344354" y="360776"/>
                    <a:pt x="365810" y="322463"/>
                  </a:cubicBezTo>
                  <a:lnTo>
                    <a:pt x="377336" y="304838"/>
                  </a:lnTo>
                  <a:lnTo>
                    <a:pt x="225281" y="1508374"/>
                  </a:lnTo>
                  <a:lnTo>
                    <a:pt x="365702" y="1508374"/>
                  </a:lnTo>
                  <a:lnTo>
                    <a:pt x="367308" y="2572164"/>
                  </a:lnTo>
                  <a:cubicBezTo>
                    <a:pt x="367308" y="2657168"/>
                    <a:pt x="428566" y="2723562"/>
                    <a:pt x="489468" y="2723562"/>
                  </a:cubicBezTo>
                  <a:cubicBezTo>
                    <a:pt x="540854" y="2723562"/>
                    <a:pt x="583742" y="2686216"/>
                    <a:pt x="601974" y="2631681"/>
                  </a:cubicBezTo>
                  <a:lnTo>
                    <a:pt x="602625" y="2627566"/>
                  </a:lnTo>
                  <a:lnTo>
                    <a:pt x="602625" y="1508374"/>
                  </a:lnTo>
                  <a:lnTo>
                    <a:pt x="652142" y="1508374"/>
                  </a:lnTo>
                  <a:lnTo>
                    <a:pt x="652142" y="2627566"/>
                  </a:lnTo>
                  <a:lnTo>
                    <a:pt x="652797" y="2631681"/>
                  </a:lnTo>
                  <a:cubicBezTo>
                    <a:pt x="671132" y="2686216"/>
                    <a:pt x="714261" y="2723562"/>
                    <a:pt x="765937" y="2723562"/>
                  </a:cubicBezTo>
                  <a:cubicBezTo>
                    <a:pt x="827182" y="2723562"/>
                    <a:pt x="888785" y="2657168"/>
                    <a:pt x="888785" y="2572164"/>
                  </a:cubicBezTo>
                  <a:lnTo>
                    <a:pt x="890400" y="1508374"/>
                  </a:lnTo>
                  <a:lnTo>
                    <a:pt x="1031612" y="1508374"/>
                  </a:lnTo>
                  <a:lnTo>
                    <a:pt x="878700" y="304838"/>
                  </a:lnTo>
                  <a:lnTo>
                    <a:pt x="890291" y="322463"/>
                  </a:lnTo>
                  <a:cubicBezTo>
                    <a:pt x="911868" y="360776"/>
                    <a:pt x="936933" y="422019"/>
                    <a:pt x="952177" y="496067"/>
                  </a:cubicBezTo>
                  <a:lnTo>
                    <a:pt x="1044810" y="1243631"/>
                  </a:lnTo>
                  <a:cubicBezTo>
                    <a:pt x="1052942" y="1309264"/>
                    <a:pt x="1114106" y="1364402"/>
                    <a:pt x="1166962" y="1354449"/>
                  </a:cubicBezTo>
                  <a:cubicBezTo>
                    <a:pt x="1227505" y="1343050"/>
                    <a:pt x="1265196" y="1269297"/>
                    <a:pt x="1257063" y="1203664"/>
                  </a:cubicBezTo>
                  <a:lnTo>
                    <a:pt x="1164431" y="456100"/>
                  </a:lnTo>
                  <a:cubicBezTo>
                    <a:pt x="1136637" y="231794"/>
                    <a:pt x="1001088" y="54680"/>
                    <a:pt x="829593" y="0"/>
                  </a:cubicBezTo>
                  <a:close/>
                </a:path>
              </a:pathLst>
            </a:custGeom>
            <a:grpFill/>
            <a:ln>
              <a:noFill/>
            </a:ln>
            <a:effectLst/>
            <a:scene3d>
              <a:camera prst="orthographicFront"/>
              <a:lightRig rig="threePt" dir="t"/>
            </a:scene3d>
            <a:sp3d>
              <a:bevelT h="6350"/>
            </a:sp3d>
            <a:extLst>
              <a:ext uri="{91240B29-F687-4F45-9708-019B960494DF}">
                <a14:hiddenLine xmlns:a14="http://schemas.microsoft.com/office/drawing/2010/main" w="9525" cap="flat">
                  <a:solidFill>
                    <a:srgbClr val="808080"/>
                  </a:solidFill>
                  <a:bevel/>
                  <a:headEnd/>
                  <a:tailEnd/>
                </a14:hiddenLine>
              </a:ext>
            </a:extLst>
          </p:spPr>
          <p:txBody>
            <a:bodyPr wrap="none" anchor="ctr"/>
            <a:lstStyle/>
            <a:p>
              <a:endParaRPr lang="en-US" sz="2222" dirty="0"/>
            </a:p>
          </p:txBody>
        </p:sp>
      </p:grpSp>
      <p:grpSp>
        <p:nvGrpSpPr>
          <p:cNvPr id="57" name="Group 56">
            <a:extLst>
              <a:ext uri="{FF2B5EF4-FFF2-40B4-BE49-F238E27FC236}">
                <a16:creationId xmlns:a16="http://schemas.microsoft.com/office/drawing/2014/main" id="{1FD979A9-3D9F-4059-84CA-AFBD25506B63}"/>
              </a:ext>
            </a:extLst>
          </p:cNvPr>
          <p:cNvGrpSpPr/>
          <p:nvPr/>
        </p:nvGrpSpPr>
        <p:grpSpPr>
          <a:xfrm>
            <a:off x="1336807" y="4743363"/>
            <a:ext cx="303718" cy="814506"/>
            <a:chOff x="3355145" y="2721224"/>
            <a:chExt cx="305181" cy="818430"/>
          </a:xfrm>
          <a:solidFill>
            <a:schemeClr val="accent5"/>
          </a:solidFill>
          <a:effectLst>
            <a:reflection blurRad="6350" stA="62000" endPos="45000" dir="5400000" sy="-100000" algn="bl" rotWithShape="0"/>
          </a:effectLst>
        </p:grpSpPr>
        <p:sp>
          <p:nvSpPr>
            <p:cNvPr id="58" name="Freeform 25">
              <a:extLst>
                <a:ext uri="{FF2B5EF4-FFF2-40B4-BE49-F238E27FC236}">
                  <a16:creationId xmlns:a16="http://schemas.microsoft.com/office/drawing/2014/main" id="{5DF7CCE9-2618-48C5-94E4-774CEB53A290}"/>
                </a:ext>
              </a:extLst>
            </p:cNvPr>
            <p:cNvSpPr>
              <a:spLocks noChangeArrowheads="1"/>
            </p:cNvSpPr>
            <p:nvPr/>
          </p:nvSpPr>
          <p:spPr bwMode="auto">
            <a:xfrm>
              <a:off x="3435919" y="2721224"/>
              <a:ext cx="144586" cy="144586"/>
            </a:xfrm>
            <a:custGeom>
              <a:avLst/>
              <a:gdLst>
                <a:gd name="T0" fmla="*/ 825 w 1626"/>
                <a:gd name="T1" fmla="*/ 1625 h 1626"/>
                <a:gd name="T2" fmla="*/ 825 w 1626"/>
                <a:gd name="T3" fmla="*/ 1625 h 1626"/>
                <a:gd name="T4" fmla="*/ 1625 w 1626"/>
                <a:gd name="T5" fmla="*/ 825 h 1626"/>
                <a:gd name="T6" fmla="*/ 825 w 1626"/>
                <a:gd name="T7" fmla="*/ 0 h 1626"/>
                <a:gd name="T8" fmla="*/ 0 w 1626"/>
                <a:gd name="T9" fmla="*/ 825 h 1626"/>
                <a:gd name="T10" fmla="*/ 825 w 1626"/>
                <a:gd name="T11" fmla="*/ 1625 h 1626"/>
              </a:gdLst>
              <a:ahLst/>
              <a:cxnLst>
                <a:cxn ang="0">
                  <a:pos x="T0" y="T1"/>
                </a:cxn>
                <a:cxn ang="0">
                  <a:pos x="T2" y="T3"/>
                </a:cxn>
                <a:cxn ang="0">
                  <a:pos x="T4" y="T5"/>
                </a:cxn>
                <a:cxn ang="0">
                  <a:pos x="T6" y="T7"/>
                </a:cxn>
                <a:cxn ang="0">
                  <a:pos x="T8" y="T9"/>
                </a:cxn>
                <a:cxn ang="0">
                  <a:pos x="T10" y="T11"/>
                </a:cxn>
              </a:cxnLst>
              <a:rect l="0" t="0" r="r" b="b"/>
              <a:pathLst>
                <a:path w="1626" h="1626">
                  <a:moveTo>
                    <a:pt x="825" y="1625"/>
                  </a:moveTo>
                  <a:lnTo>
                    <a:pt x="825" y="1625"/>
                  </a:lnTo>
                  <a:cubicBezTo>
                    <a:pt x="1264" y="1625"/>
                    <a:pt x="1625" y="1264"/>
                    <a:pt x="1625" y="825"/>
                  </a:cubicBezTo>
                  <a:cubicBezTo>
                    <a:pt x="1625" y="362"/>
                    <a:pt x="1264" y="0"/>
                    <a:pt x="825" y="0"/>
                  </a:cubicBezTo>
                  <a:cubicBezTo>
                    <a:pt x="361" y="0"/>
                    <a:pt x="0" y="362"/>
                    <a:pt x="0" y="825"/>
                  </a:cubicBezTo>
                  <a:cubicBezTo>
                    <a:pt x="0" y="1264"/>
                    <a:pt x="361" y="1625"/>
                    <a:pt x="825" y="1625"/>
                  </a:cubicBezTo>
                </a:path>
              </a:pathLst>
            </a:custGeom>
            <a:grpFill/>
            <a:ln>
              <a:noFill/>
            </a:ln>
            <a:effectLst/>
            <a:scene3d>
              <a:camera prst="orthographicFront"/>
              <a:lightRig rig="threePt" dir="t"/>
            </a:scene3d>
            <a:sp3d>
              <a:bevelT h="6350"/>
            </a:sp3d>
            <a:extLst>
              <a:ext uri="{91240B29-F687-4F45-9708-019B960494DF}">
                <a14:hiddenLine xmlns:a14="http://schemas.microsoft.com/office/drawing/2010/main" w="9525" cap="flat">
                  <a:solidFill>
                    <a:srgbClr val="808080"/>
                  </a:solidFill>
                  <a:bevel/>
                  <a:headEnd/>
                  <a:tailEnd/>
                </a14:hiddenLine>
              </a:ext>
            </a:extLst>
          </p:spPr>
          <p:txBody>
            <a:bodyPr wrap="none" anchor="ctr"/>
            <a:lstStyle/>
            <a:p>
              <a:endParaRPr lang="en-US" sz="2222" dirty="0"/>
            </a:p>
          </p:txBody>
        </p:sp>
        <p:sp>
          <p:nvSpPr>
            <p:cNvPr id="59" name="Freeform: Shape 150">
              <a:extLst>
                <a:ext uri="{FF2B5EF4-FFF2-40B4-BE49-F238E27FC236}">
                  <a16:creationId xmlns:a16="http://schemas.microsoft.com/office/drawing/2014/main" id="{AA2D527B-AFE3-427A-8ECE-9AB29C072191}"/>
                </a:ext>
              </a:extLst>
            </p:cNvPr>
            <p:cNvSpPr>
              <a:spLocks noChangeArrowheads="1"/>
            </p:cNvSpPr>
            <p:nvPr/>
          </p:nvSpPr>
          <p:spPr bwMode="auto">
            <a:xfrm flipH="1">
              <a:off x="3355145" y="2879025"/>
              <a:ext cx="305181" cy="660629"/>
            </a:xfrm>
            <a:custGeom>
              <a:avLst/>
              <a:gdLst>
                <a:gd name="connsiteX0" fmla="*/ 829593 w 1258162"/>
                <a:gd name="connsiteY0" fmla="*/ 0 h 2723562"/>
                <a:gd name="connsiteX1" fmla="*/ 627314 w 1258162"/>
                <a:gd name="connsiteY1" fmla="*/ 2167 h 2723562"/>
                <a:gd name="connsiteX2" fmla="*/ 426168 w 1258162"/>
                <a:gd name="connsiteY2" fmla="*/ 0 h 2723562"/>
                <a:gd name="connsiteX3" fmla="*/ 93206 w 1258162"/>
                <a:gd name="connsiteY3" fmla="*/ 456100 h 2723562"/>
                <a:gd name="connsiteX4" fmla="*/ 1093 w 1258162"/>
                <a:gd name="connsiteY4" fmla="*/ 1203664 h 2723562"/>
                <a:gd name="connsiteX5" fmla="*/ 90689 w 1258162"/>
                <a:gd name="connsiteY5" fmla="*/ 1354449 h 2723562"/>
                <a:gd name="connsiteX6" fmla="*/ 212157 w 1258162"/>
                <a:gd name="connsiteY6" fmla="*/ 1243631 h 2723562"/>
                <a:gd name="connsiteX7" fmla="*/ 304271 w 1258162"/>
                <a:gd name="connsiteY7" fmla="*/ 496067 h 2723562"/>
                <a:gd name="connsiteX8" fmla="*/ 365810 w 1258162"/>
                <a:gd name="connsiteY8" fmla="*/ 322463 h 2723562"/>
                <a:gd name="connsiteX9" fmla="*/ 377336 w 1258162"/>
                <a:gd name="connsiteY9" fmla="*/ 304838 h 2723562"/>
                <a:gd name="connsiteX10" fmla="*/ 225281 w 1258162"/>
                <a:gd name="connsiteY10" fmla="*/ 1508374 h 2723562"/>
                <a:gd name="connsiteX11" fmla="*/ 365702 w 1258162"/>
                <a:gd name="connsiteY11" fmla="*/ 1508374 h 2723562"/>
                <a:gd name="connsiteX12" fmla="*/ 367308 w 1258162"/>
                <a:gd name="connsiteY12" fmla="*/ 2572164 h 2723562"/>
                <a:gd name="connsiteX13" fmla="*/ 489468 w 1258162"/>
                <a:gd name="connsiteY13" fmla="*/ 2723562 h 2723562"/>
                <a:gd name="connsiteX14" fmla="*/ 601974 w 1258162"/>
                <a:gd name="connsiteY14" fmla="*/ 2631681 h 2723562"/>
                <a:gd name="connsiteX15" fmla="*/ 602625 w 1258162"/>
                <a:gd name="connsiteY15" fmla="*/ 2627566 h 2723562"/>
                <a:gd name="connsiteX16" fmla="*/ 602625 w 1258162"/>
                <a:gd name="connsiteY16" fmla="*/ 1508374 h 2723562"/>
                <a:gd name="connsiteX17" fmla="*/ 652142 w 1258162"/>
                <a:gd name="connsiteY17" fmla="*/ 1508374 h 2723562"/>
                <a:gd name="connsiteX18" fmla="*/ 652142 w 1258162"/>
                <a:gd name="connsiteY18" fmla="*/ 2627566 h 2723562"/>
                <a:gd name="connsiteX19" fmla="*/ 652797 w 1258162"/>
                <a:gd name="connsiteY19" fmla="*/ 2631681 h 2723562"/>
                <a:gd name="connsiteX20" fmla="*/ 765937 w 1258162"/>
                <a:gd name="connsiteY20" fmla="*/ 2723562 h 2723562"/>
                <a:gd name="connsiteX21" fmla="*/ 888785 w 1258162"/>
                <a:gd name="connsiteY21" fmla="*/ 2572164 h 2723562"/>
                <a:gd name="connsiteX22" fmla="*/ 890400 w 1258162"/>
                <a:gd name="connsiteY22" fmla="*/ 1508374 h 2723562"/>
                <a:gd name="connsiteX23" fmla="*/ 1031612 w 1258162"/>
                <a:gd name="connsiteY23" fmla="*/ 1508374 h 2723562"/>
                <a:gd name="connsiteX24" fmla="*/ 878700 w 1258162"/>
                <a:gd name="connsiteY24" fmla="*/ 304838 h 2723562"/>
                <a:gd name="connsiteX25" fmla="*/ 890291 w 1258162"/>
                <a:gd name="connsiteY25" fmla="*/ 322463 h 2723562"/>
                <a:gd name="connsiteX26" fmla="*/ 952177 w 1258162"/>
                <a:gd name="connsiteY26" fmla="*/ 496067 h 2723562"/>
                <a:gd name="connsiteX27" fmla="*/ 1044810 w 1258162"/>
                <a:gd name="connsiteY27" fmla="*/ 1243631 h 2723562"/>
                <a:gd name="connsiteX28" fmla="*/ 1166962 w 1258162"/>
                <a:gd name="connsiteY28" fmla="*/ 1354449 h 2723562"/>
                <a:gd name="connsiteX29" fmla="*/ 1257063 w 1258162"/>
                <a:gd name="connsiteY29" fmla="*/ 1203664 h 2723562"/>
                <a:gd name="connsiteX30" fmla="*/ 1164431 w 1258162"/>
                <a:gd name="connsiteY30" fmla="*/ 456100 h 2723562"/>
                <a:gd name="connsiteX31" fmla="*/ 829593 w 1258162"/>
                <a:gd name="connsiteY31" fmla="*/ 0 h 2723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258162" h="2723562">
                  <a:moveTo>
                    <a:pt x="829593" y="0"/>
                  </a:moveTo>
                  <a:lnTo>
                    <a:pt x="627314" y="2167"/>
                  </a:lnTo>
                  <a:lnTo>
                    <a:pt x="426168" y="0"/>
                  </a:lnTo>
                  <a:cubicBezTo>
                    <a:pt x="255634" y="54680"/>
                    <a:pt x="120844" y="231794"/>
                    <a:pt x="93206" y="456100"/>
                  </a:cubicBezTo>
                  <a:lnTo>
                    <a:pt x="1093" y="1203664"/>
                  </a:lnTo>
                  <a:cubicBezTo>
                    <a:pt x="-6995" y="1269297"/>
                    <a:pt x="30486" y="1343050"/>
                    <a:pt x="90689" y="1354449"/>
                  </a:cubicBezTo>
                  <a:cubicBezTo>
                    <a:pt x="143249" y="1364402"/>
                    <a:pt x="204071" y="1309264"/>
                    <a:pt x="212157" y="1243631"/>
                  </a:cubicBezTo>
                  <a:lnTo>
                    <a:pt x="304271" y="496067"/>
                  </a:lnTo>
                  <a:cubicBezTo>
                    <a:pt x="319430" y="422019"/>
                    <a:pt x="344354" y="360776"/>
                    <a:pt x="365810" y="322463"/>
                  </a:cubicBezTo>
                  <a:lnTo>
                    <a:pt x="377336" y="304838"/>
                  </a:lnTo>
                  <a:lnTo>
                    <a:pt x="225281" y="1508374"/>
                  </a:lnTo>
                  <a:lnTo>
                    <a:pt x="365702" y="1508374"/>
                  </a:lnTo>
                  <a:lnTo>
                    <a:pt x="367308" y="2572164"/>
                  </a:lnTo>
                  <a:cubicBezTo>
                    <a:pt x="367308" y="2657168"/>
                    <a:pt x="428566" y="2723562"/>
                    <a:pt x="489468" y="2723562"/>
                  </a:cubicBezTo>
                  <a:cubicBezTo>
                    <a:pt x="540854" y="2723562"/>
                    <a:pt x="583742" y="2686216"/>
                    <a:pt x="601974" y="2631681"/>
                  </a:cubicBezTo>
                  <a:lnTo>
                    <a:pt x="602625" y="2627566"/>
                  </a:lnTo>
                  <a:lnTo>
                    <a:pt x="602625" y="1508374"/>
                  </a:lnTo>
                  <a:lnTo>
                    <a:pt x="652142" y="1508374"/>
                  </a:lnTo>
                  <a:lnTo>
                    <a:pt x="652142" y="2627566"/>
                  </a:lnTo>
                  <a:lnTo>
                    <a:pt x="652797" y="2631681"/>
                  </a:lnTo>
                  <a:cubicBezTo>
                    <a:pt x="671132" y="2686216"/>
                    <a:pt x="714261" y="2723562"/>
                    <a:pt x="765937" y="2723562"/>
                  </a:cubicBezTo>
                  <a:cubicBezTo>
                    <a:pt x="827182" y="2723562"/>
                    <a:pt x="888785" y="2657168"/>
                    <a:pt x="888785" y="2572164"/>
                  </a:cubicBezTo>
                  <a:lnTo>
                    <a:pt x="890400" y="1508374"/>
                  </a:lnTo>
                  <a:lnTo>
                    <a:pt x="1031612" y="1508374"/>
                  </a:lnTo>
                  <a:lnTo>
                    <a:pt x="878700" y="304838"/>
                  </a:lnTo>
                  <a:lnTo>
                    <a:pt x="890291" y="322463"/>
                  </a:lnTo>
                  <a:cubicBezTo>
                    <a:pt x="911868" y="360776"/>
                    <a:pt x="936933" y="422019"/>
                    <a:pt x="952177" y="496067"/>
                  </a:cubicBezTo>
                  <a:lnTo>
                    <a:pt x="1044810" y="1243631"/>
                  </a:lnTo>
                  <a:cubicBezTo>
                    <a:pt x="1052942" y="1309264"/>
                    <a:pt x="1114106" y="1364402"/>
                    <a:pt x="1166962" y="1354449"/>
                  </a:cubicBezTo>
                  <a:cubicBezTo>
                    <a:pt x="1227505" y="1343050"/>
                    <a:pt x="1265196" y="1269297"/>
                    <a:pt x="1257063" y="1203664"/>
                  </a:cubicBezTo>
                  <a:lnTo>
                    <a:pt x="1164431" y="456100"/>
                  </a:lnTo>
                  <a:cubicBezTo>
                    <a:pt x="1136637" y="231794"/>
                    <a:pt x="1001088" y="54680"/>
                    <a:pt x="829593" y="0"/>
                  </a:cubicBezTo>
                  <a:close/>
                </a:path>
              </a:pathLst>
            </a:custGeom>
            <a:grpFill/>
            <a:ln>
              <a:noFill/>
            </a:ln>
            <a:effectLst/>
            <a:scene3d>
              <a:camera prst="orthographicFront"/>
              <a:lightRig rig="threePt" dir="t"/>
            </a:scene3d>
            <a:sp3d>
              <a:bevelT h="6350"/>
            </a:sp3d>
            <a:extLst>
              <a:ext uri="{91240B29-F687-4F45-9708-019B960494DF}">
                <a14:hiddenLine xmlns:a14="http://schemas.microsoft.com/office/drawing/2010/main" w="9525" cap="flat">
                  <a:solidFill>
                    <a:srgbClr val="808080"/>
                  </a:solidFill>
                  <a:bevel/>
                  <a:headEnd/>
                  <a:tailEnd/>
                </a14:hiddenLine>
              </a:ext>
            </a:extLst>
          </p:spPr>
          <p:txBody>
            <a:bodyPr wrap="none" anchor="ctr"/>
            <a:lstStyle/>
            <a:p>
              <a:endParaRPr lang="en-US" sz="2222" dirty="0"/>
            </a:p>
          </p:txBody>
        </p:sp>
      </p:grpSp>
      <p:grpSp>
        <p:nvGrpSpPr>
          <p:cNvPr id="60" name="Group 59">
            <a:extLst>
              <a:ext uri="{FF2B5EF4-FFF2-40B4-BE49-F238E27FC236}">
                <a16:creationId xmlns:a16="http://schemas.microsoft.com/office/drawing/2014/main" id="{21EECF9B-60AA-41D4-ADA5-DA74FE869E83}"/>
              </a:ext>
            </a:extLst>
          </p:cNvPr>
          <p:cNvGrpSpPr/>
          <p:nvPr/>
        </p:nvGrpSpPr>
        <p:grpSpPr>
          <a:xfrm>
            <a:off x="1363820" y="2648273"/>
            <a:ext cx="303718" cy="814506"/>
            <a:chOff x="3355145" y="2721224"/>
            <a:chExt cx="305181" cy="818430"/>
          </a:xfrm>
          <a:solidFill>
            <a:schemeClr val="accent5"/>
          </a:solidFill>
          <a:effectLst>
            <a:reflection blurRad="6350" stA="62000" endPos="45000" dir="5400000" sy="-100000" algn="bl" rotWithShape="0"/>
          </a:effectLst>
        </p:grpSpPr>
        <p:sp>
          <p:nvSpPr>
            <p:cNvPr id="61" name="Freeform 25">
              <a:extLst>
                <a:ext uri="{FF2B5EF4-FFF2-40B4-BE49-F238E27FC236}">
                  <a16:creationId xmlns:a16="http://schemas.microsoft.com/office/drawing/2014/main" id="{C2FF3896-B6BB-4135-9D45-2E3CAA8CF864}"/>
                </a:ext>
              </a:extLst>
            </p:cNvPr>
            <p:cNvSpPr>
              <a:spLocks noChangeArrowheads="1"/>
            </p:cNvSpPr>
            <p:nvPr/>
          </p:nvSpPr>
          <p:spPr bwMode="auto">
            <a:xfrm>
              <a:off x="3435919" y="2721224"/>
              <a:ext cx="144586" cy="144586"/>
            </a:xfrm>
            <a:custGeom>
              <a:avLst/>
              <a:gdLst>
                <a:gd name="T0" fmla="*/ 825 w 1626"/>
                <a:gd name="T1" fmla="*/ 1625 h 1626"/>
                <a:gd name="T2" fmla="*/ 825 w 1626"/>
                <a:gd name="T3" fmla="*/ 1625 h 1626"/>
                <a:gd name="T4" fmla="*/ 1625 w 1626"/>
                <a:gd name="T5" fmla="*/ 825 h 1626"/>
                <a:gd name="T6" fmla="*/ 825 w 1626"/>
                <a:gd name="T7" fmla="*/ 0 h 1626"/>
                <a:gd name="T8" fmla="*/ 0 w 1626"/>
                <a:gd name="T9" fmla="*/ 825 h 1626"/>
                <a:gd name="T10" fmla="*/ 825 w 1626"/>
                <a:gd name="T11" fmla="*/ 1625 h 1626"/>
              </a:gdLst>
              <a:ahLst/>
              <a:cxnLst>
                <a:cxn ang="0">
                  <a:pos x="T0" y="T1"/>
                </a:cxn>
                <a:cxn ang="0">
                  <a:pos x="T2" y="T3"/>
                </a:cxn>
                <a:cxn ang="0">
                  <a:pos x="T4" y="T5"/>
                </a:cxn>
                <a:cxn ang="0">
                  <a:pos x="T6" y="T7"/>
                </a:cxn>
                <a:cxn ang="0">
                  <a:pos x="T8" y="T9"/>
                </a:cxn>
                <a:cxn ang="0">
                  <a:pos x="T10" y="T11"/>
                </a:cxn>
              </a:cxnLst>
              <a:rect l="0" t="0" r="r" b="b"/>
              <a:pathLst>
                <a:path w="1626" h="1626">
                  <a:moveTo>
                    <a:pt x="825" y="1625"/>
                  </a:moveTo>
                  <a:lnTo>
                    <a:pt x="825" y="1625"/>
                  </a:lnTo>
                  <a:cubicBezTo>
                    <a:pt x="1264" y="1625"/>
                    <a:pt x="1625" y="1264"/>
                    <a:pt x="1625" y="825"/>
                  </a:cubicBezTo>
                  <a:cubicBezTo>
                    <a:pt x="1625" y="362"/>
                    <a:pt x="1264" y="0"/>
                    <a:pt x="825" y="0"/>
                  </a:cubicBezTo>
                  <a:cubicBezTo>
                    <a:pt x="361" y="0"/>
                    <a:pt x="0" y="362"/>
                    <a:pt x="0" y="825"/>
                  </a:cubicBezTo>
                  <a:cubicBezTo>
                    <a:pt x="0" y="1264"/>
                    <a:pt x="361" y="1625"/>
                    <a:pt x="825" y="1625"/>
                  </a:cubicBezTo>
                </a:path>
              </a:pathLst>
            </a:custGeom>
            <a:grpFill/>
            <a:ln>
              <a:noFill/>
            </a:ln>
            <a:effectLst/>
            <a:scene3d>
              <a:camera prst="orthographicFront"/>
              <a:lightRig rig="threePt" dir="t"/>
            </a:scene3d>
            <a:sp3d>
              <a:bevelT h="6350"/>
            </a:sp3d>
            <a:extLst>
              <a:ext uri="{91240B29-F687-4F45-9708-019B960494DF}">
                <a14:hiddenLine xmlns:a14="http://schemas.microsoft.com/office/drawing/2010/main" w="9525" cap="flat">
                  <a:solidFill>
                    <a:srgbClr val="808080"/>
                  </a:solidFill>
                  <a:bevel/>
                  <a:headEnd/>
                  <a:tailEnd/>
                </a14:hiddenLine>
              </a:ext>
            </a:extLst>
          </p:spPr>
          <p:txBody>
            <a:bodyPr wrap="none" anchor="ctr"/>
            <a:lstStyle/>
            <a:p>
              <a:endParaRPr lang="en-US" sz="2222" dirty="0"/>
            </a:p>
          </p:txBody>
        </p:sp>
        <p:sp>
          <p:nvSpPr>
            <p:cNvPr id="62" name="Freeform: Shape 153">
              <a:extLst>
                <a:ext uri="{FF2B5EF4-FFF2-40B4-BE49-F238E27FC236}">
                  <a16:creationId xmlns:a16="http://schemas.microsoft.com/office/drawing/2014/main" id="{CF74CE67-C34D-4A78-953D-CEE1D0618075}"/>
                </a:ext>
              </a:extLst>
            </p:cNvPr>
            <p:cNvSpPr>
              <a:spLocks noChangeArrowheads="1"/>
            </p:cNvSpPr>
            <p:nvPr/>
          </p:nvSpPr>
          <p:spPr bwMode="auto">
            <a:xfrm flipH="1">
              <a:off x="3355145" y="2879025"/>
              <a:ext cx="305181" cy="660629"/>
            </a:xfrm>
            <a:custGeom>
              <a:avLst/>
              <a:gdLst>
                <a:gd name="connsiteX0" fmla="*/ 829593 w 1258162"/>
                <a:gd name="connsiteY0" fmla="*/ 0 h 2723562"/>
                <a:gd name="connsiteX1" fmla="*/ 627314 w 1258162"/>
                <a:gd name="connsiteY1" fmla="*/ 2167 h 2723562"/>
                <a:gd name="connsiteX2" fmla="*/ 426168 w 1258162"/>
                <a:gd name="connsiteY2" fmla="*/ 0 h 2723562"/>
                <a:gd name="connsiteX3" fmla="*/ 93206 w 1258162"/>
                <a:gd name="connsiteY3" fmla="*/ 456100 h 2723562"/>
                <a:gd name="connsiteX4" fmla="*/ 1093 w 1258162"/>
                <a:gd name="connsiteY4" fmla="*/ 1203664 h 2723562"/>
                <a:gd name="connsiteX5" fmla="*/ 90689 w 1258162"/>
                <a:gd name="connsiteY5" fmla="*/ 1354449 h 2723562"/>
                <a:gd name="connsiteX6" fmla="*/ 212157 w 1258162"/>
                <a:gd name="connsiteY6" fmla="*/ 1243631 h 2723562"/>
                <a:gd name="connsiteX7" fmla="*/ 304271 w 1258162"/>
                <a:gd name="connsiteY7" fmla="*/ 496067 h 2723562"/>
                <a:gd name="connsiteX8" fmla="*/ 365810 w 1258162"/>
                <a:gd name="connsiteY8" fmla="*/ 322463 h 2723562"/>
                <a:gd name="connsiteX9" fmla="*/ 377336 w 1258162"/>
                <a:gd name="connsiteY9" fmla="*/ 304838 h 2723562"/>
                <a:gd name="connsiteX10" fmla="*/ 225281 w 1258162"/>
                <a:gd name="connsiteY10" fmla="*/ 1508374 h 2723562"/>
                <a:gd name="connsiteX11" fmla="*/ 365702 w 1258162"/>
                <a:gd name="connsiteY11" fmla="*/ 1508374 h 2723562"/>
                <a:gd name="connsiteX12" fmla="*/ 367308 w 1258162"/>
                <a:gd name="connsiteY12" fmla="*/ 2572164 h 2723562"/>
                <a:gd name="connsiteX13" fmla="*/ 489468 w 1258162"/>
                <a:gd name="connsiteY13" fmla="*/ 2723562 h 2723562"/>
                <a:gd name="connsiteX14" fmla="*/ 601974 w 1258162"/>
                <a:gd name="connsiteY14" fmla="*/ 2631681 h 2723562"/>
                <a:gd name="connsiteX15" fmla="*/ 602625 w 1258162"/>
                <a:gd name="connsiteY15" fmla="*/ 2627566 h 2723562"/>
                <a:gd name="connsiteX16" fmla="*/ 602625 w 1258162"/>
                <a:gd name="connsiteY16" fmla="*/ 1508374 h 2723562"/>
                <a:gd name="connsiteX17" fmla="*/ 652142 w 1258162"/>
                <a:gd name="connsiteY17" fmla="*/ 1508374 h 2723562"/>
                <a:gd name="connsiteX18" fmla="*/ 652142 w 1258162"/>
                <a:gd name="connsiteY18" fmla="*/ 2627566 h 2723562"/>
                <a:gd name="connsiteX19" fmla="*/ 652797 w 1258162"/>
                <a:gd name="connsiteY19" fmla="*/ 2631681 h 2723562"/>
                <a:gd name="connsiteX20" fmla="*/ 765937 w 1258162"/>
                <a:gd name="connsiteY20" fmla="*/ 2723562 h 2723562"/>
                <a:gd name="connsiteX21" fmla="*/ 888785 w 1258162"/>
                <a:gd name="connsiteY21" fmla="*/ 2572164 h 2723562"/>
                <a:gd name="connsiteX22" fmla="*/ 890400 w 1258162"/>
                <a:gd name="connsiteY22" fmla="*/ 1508374 h 2723562"/>
                <a:gd name="connsiteX23" fmla="*/ 1031612 w 1258162"/>
                <a:gd name="connsiteY23" fmla="*/ 1508374 h 2723562"/>
                <a:gd name="connsiteX24" fmla="*/ 878700 w 1258162"/>
                <a:gd name="connsiteY24" fmla="*/ 304838 h 2723562"/>
                <a:gd name="connsiteX25" fmla="*/ 890291 w 1258162"/>
                <a:gd name="connsiteY25" fmla="*/ 322463 h 2723562"/>
                <a:gd name="connsiteX26" fmla="*/ 952177 w 1258162"/>
                <a:gd name="connsiteY26" fmla="*/ 496067 h 2723562"/>
                <a:gd name="connsiteX27" fmla="*/ 1044810 w 1258162"/>
                <a:gd name="connsiteY27" fmla="*/ 1243631 h 2723562"/>
                <a:gd name="connsiteX28" fmla="*/ 1166962 w 1258162"/>
                <a:gd name="connsiteY28" fmla="*/ 1354449 h 2723562"/>
                <a:gd name="connsiteX29" fmla="*/ 1257063 w 1258162"/>
                <a:gd name="connsiteY29" fmla="*/ 1203664 h 2723562"/>
                <a:gd name="connsiteX30" fmla="*/ 1164431 w 1258162"/>
                <a:gd name="connsiteY30" fmla="*/ 456100 h 2723562"/>
                <a:gd name="connsiteX31" fmla="*/ 829593 w 1258162"/>
                <a:gd name="connsiteY31" fmla="*/ 0 h 2723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258162" h="2723562">
                  <a:moveTo>
                    <a:pt x="829593" y="0"/>
                  </a:moveTo>
                  <a:lnTo>
                    <a:pt x="627314" y="2167"/>
                  </a:lnTo>
                  <a:lnTo>
                    <a:pt x="426168" y="0"/>
                  </a:lnTo>
                  <a:cubicBezTo>
                    <a:pt x="255634" y="54680"/>
                    <a:pt x="120844" y="231794"/>
                    <a:pt x="93206" y="456100"/>
                  </a:cubicBezTo>
                  <a:lnTo>
                    <a:pt x="1093" y="1203664"/>
                  </a:lnTo>
                  <a:cubicBezTo>
                    <a:pt x="-6995" y="1269297"/>
                    <a:pt x="30486" y="1343050"/>
                    <a:pt x="90689" y="1354449"/>
                  </a:cubicBezTo>
                  <a:cubicBezTo>
                    <a:pt x="143249" y="1364402"/>
                    <a:pt x="204071" y="1309264"/>
                    <a:pt x="212157" y="1243631"/>
                  </a:cubicBezTo>
                  <a:lnTo>
                    <a:pt x="304271" y="496067"/>
                  </a:lnTo>
                  <a:cubicBezTo>
                    <a:pt x="319430" y="422019"/>
                    <a:pt x="344354" y="360776"/>
                    <a:pt x="365810" y="322463"/>
                  </a:cubicBezTo>
                  <a:lnTo>
                    <a:pt x="377336" y="304838"/>
                  </a:lnTo>
                  <a:lnTo>
                    <a:pt x="225281" y="1508374"/>
                  </a:lnTo>
                  <a:lnTo>
                    <a:pt x="365702" y="1508374"/>
                  </a:lnTo>
                  <a:lnTo>
                    <a:pt x="367308" y="2572164"/>
                  </a:lnTo>
                  <a:cubicBezTo>
                    <a:pt x="367308" y="2657168"/>
                    <a:pt x="428566" y="2723562"/>
                    <a:pt x="489468" y="2723562"/>
                  </a:cubicBezTo>
                  <a:cubicBezTo>
                    <a:pt x="540854" y="2723562"/>
                    <a:pt x="583742" y="2686216"/>
                    <a:pt x="601974" y="2631681"/>
                  </a:cubicBezTo>
                  <a:lnTo>
                    <a:pt x="602625" y="2627566"/>
                  </a:lnTo>
                  <a:lnTo>
                    <a:pt x="602625" y="1508374"/>
                  </a:lnTo>
                  <a:lnTo>
                    <a:pt x="652142" y="1508374"/>
                  </a:lnTo>
                  <a:lnTo>
                    <a:pt x="652142" y="2627566"/>
                  </a:lnTo>
                  <a:lnTo>
                    <a:pt x="652797" y="2631681"/>
                  </a:lnTo>
                  <a:cubicBezTo>
                    <a:pt x="671132" y="2686216"/>
                    <a:pt x="714261" y="2723562"/>
                    <a:pt x="765937" y="2723562"/>
                  </a:cubicBezTo>
                  <a:cubicBezTo>
                    <a:pt x="827182" y="2723562"/>
                    <a:pt x="888785" y="2657168"/>
                    <a:pt x="888785" y="2572164"/>
                  </a:cubicBezTo>
                  <a:lnTo>
                    <a:pt x="890400" y="1508374"/>
                  </a:lnTo>
                  <a:lnTo>
                    <a:pt x="1031612" y="1508374"/>
                  </a:lnTo>
                  <a:lnTo>
                    <a:pt x="878700" y="304838"/>
                  </a:lnTo>
                  <a:lnTo>
                    <a:pt x="890291" y="322463"/>
                  </a:lnTo>
                  <a:cubicBezTo>
                    <a:pt x="911868" y="360776"/>
                    <a:pt x="936933" y="422019"/>
                    <a:pt x="952177" y="496067"/>
                  </a:cubicBezTo>
                  <a:lnTo>
                    <a:pt x="1044810" y="1243631"/>
                  </a:lnTo>
                  <a:cubicBezTo>
                    <a:pt x="1052942" y="1309264"/>
                    <a:pt x="1114106" y="1364402"/>
                    <a:pt x="1166962" y="1354449"/>
                  </a:cubicBezTo>
                  <a:cubicBezTo>
                    <a:pt x="1227505" y="1343050"/>
                    <a:pt x="1265196" y="1269297"/>
                    <a:pt x="1257063" y="1203664"/>
                  </a:cubicBezTo>
                  <a:lnTo>
                    <a:pt x="1164431" y="456100"/>
                  </a:lnTo>
                  <a:cubicBezTo>
                    <a:pt x="1136637" y="231794"/>
                    <a:pt x="1001088" y="54680"/>
                    <a:pt x="829593" y="0"/>
                  </a:cubicBezTo>
                  <a:close/>
                </a:path>
              </a:pathLst>
            </a:custGeom>
            <a:grpFill/>
            <a:ln>
              <a:noFill/>
            </a:ln>
            <a:effectLst/>
            <a:scene3d>
              <a:camera prst="orthographicFront"/>
              <a:lightRig rig="threePt" dir="t"/>
            </a:scene3d>
            <a:sp3d>
              <a:bevelT h="6350"/>
            </a:sp3d>
            <a:extLst>
              <a:ext uri="{91240B29-F687-4F45-9708-019B960494DF}">
                <a14:hiddenLine xmlns:a14="http://schemas.microsoft.com/office/drawing/2010/main" w="9525" cap="flat">
                  <a:solidFill>
                    <a:srgbClr val="808080"/>
                  </a:solidFill>
                  <a:bevel/>
                  <a:headEnd/>
                  <a:tailEnd/>
                </a14:hiddenLine>
              </a:ext>
            </a:extLst>
          </p:spPr>
          <p:txBody>
            <a:bodyPr wrap="none" anchor="ctr"/>
            <a:lstStyle/>
            <a:p>
              <a:endParaRPr lang="en-US" sz="2222" dirty="0"/>
            </a:p>
          </p:txBody>
        </p:sp>
      </p:grpSp>
      <p:sp>
        <p:nvSpPr>
          <p:cNvPr id="6" name="Rectangle 3">
            <a:extLst>
              <a:ext uri="{FF2B5EF4-FFF2-40B4-BE49-F238E27FC236}">
                <a16:creationId xmlns:a16="http://schemas.microsoft.com/office/drawing/2014/main" id="{3EC5930A-0B75-764F-BFEA-3B9AA4C91F86}"/>
              </a:ext>
            </a:extLst>
          </p:cNvPr>
          <p:cNvSpPr>
            <a:spLocks noChangeArrowheads="1"/>
          </p:cNvSpPr>
          <p:nvPr/>
        </p:nvSpPr>
        <p:spPr bwMode="auto">
          <a:xfrm>
            <a:off x="4883060" y="2648497"/>
            <a:ext cx="5917380" cy="22467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tabLst/>
            </a:pPr>
            <a:r>
              <a:rPr kumimoji="0" lang="en-US" altLang="en-US" sz="2800" i="0" strike="noStrike" cap="none" normalizeH="0" baseline="0" dirty="0">
                <a:ln>
                  <a:noFill/>
                </a:ln>
                <a:effectLst/>
                <a:cs typeface="Times" pitchFamily="2" charset="0"/>
              </a:rPr>
              <a:t>In classrooms that are comprised of 100% ELs, </a:t>
            </a:r>
            <a:r>
              <a:rPr kumimoji="0" lang="en-US" altLang="en-US" sz="2800" b="1" i="0" strike="noStrike" cap="none" normalizeH="0" baseline="0" dirty="0">
                <a:ln>
                  <a:noFill/>
                </a:ln>
                <a:effectLst/>
                <a:cs typeface="Times" pitchFamily="2" charset="0"/>
              </a:rPr>
              <a:t>organize classrooms with no more than three consecutive overall ELPAC performance levels in each grade level </a:t>
            </a:r>
            <a:r>
              <a:rPr kumimoji="0" lang="en-US" altLang="en-US" sz="2800" i="0" strike="noStrike" cap="none" normalizeH="0" baseline="0" dirty="0">
                <a:ln>
                  <a:noFill/>
                </a:ln>
                <a:effectLst/>
                <a:cs typeface="Times" pitchFamily="2" charset="0"/>
              </a:rPr>
              <a:t>(1-2, 2-3, or 1-3)</a:t>
            </a:r>
            <a:endParaRPr kumimoji="0" lang="en-US" altLang="en-US" sz="2800" i="0" strike="noStrike" cap="none" normalizeH="0" baseline="0" dirty="0">
              <a:ln>
                <a:noFill/>
              </a:ln>
              <a:effectLst/>
            </a:endParaRPr>
          </a:p>
        </p:txBody>
      </p:sp>
      <p:sp>
        <p:nvSpPr>
          <p:cNvPr id="3" name="Title 2">
            <a:extLst>
              <a:ext uri="{FF2B5EF4-FFF2-40B4-BE49-F238E27FC236}">
                <a16:creationId xmlns:a16="http://schemas.microsoft.com/office/drawing/2014/main" id="{A35A62BD-BCC6-EE4C-A1AB-248DF244F1FF}"/>
              </a:ext>
            </a:extLst>
          </p:cNvPr>
          <p:cNvSpPr>
            <a:spLocks noGrp="1"/>
          </p:cNvSpPr>
          <p:nvPr>
            <p:ph type="title"/>
          </p:nvPr>
        </p:nvSpPr>
        <p:spPr>
          <a:xfrm>
            <a:off x="1096433" y="287339"/>
            <a:ext cx="9704007" cy="1449387"/>
          </a:xfrm>
        </p:spPr>
        <p:txBody>
          <a:bodyPr/>
          <a:lstStyle/>
          <a:p>
            <a:r>
              <a:rPr lang="en-US" dirty="0">
                <a:solidFill>
                  <a:schemeClr val="tx1"/>
                </a:solidFill>
              </a:rPr>
              <a:t>Language and Literacy English Acceleration</a:t>
            </a:r>
            <a:br>
              <a:rPr lang="en-US" dirty="0">
                <a:solidFill>
                  <a:schemeClr val="tx1"/>
                </a:solidFill>
              </a:rPr>
            </a:br>
            <a:r>
              <a:rPr lang="en-US" dirty="0">
                <a:solidFill>
                  <a:schemeClr val="tx1"/>
                </a:solidFill>
              </a:rPr>
              <a:t>Program (L</a:t>
            </a:r>
            <a:r>
              <a:rPr lang="en-US" baseline="30000" dirty="0">
                <a:solidFill>
                  <a:schemeClr val="tx1"/>
                </a:solidFill>
              </a:rPr>
              <a:t>2</a:t>
            </a:r>
            <a:r>
              <a:rPr lang="en-US" dirty="0">
                <a:solidFill>
                  <a:schemeClr val="tx1"/>
                </a:solidFill>
              </a:rPr>
              <a:t>EAP)</a:t>
            </a:r>
            <a:endParaRPr lang="en-US" dirty="0"/>
          </a:p>
        </p:txBody>
      </p:sp>
    </p:spTree>
    <p:extLst>
      <p:ext uri="{BB962C8B-B14F-4D97-AF65-F5344CB8AC3E}">
        <p14:creationId xmlns:p14="http://schemas.microsoft.com/office/powerpoint/2010/main" val="2125041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p:cTn id="7" dur="500" fill="hold"/>
                                        <p:tgtEl>
                                          <p:spTgt spid="44"/>
                                        </p:tgtEl>
                                        <p:attrNameLst>
                                          <p:attrName>ppt_w</p:attrName>
                                        </p:attrNameLst>
                                      </p:cBhvr>
                                      <p:tavLst>
                                        <p:tav tm="0">
                                          <p:val>
                                            <p:fltVal val="0"/>
                                          </p:val>
                                        </p:tav>
                                        <p:tav tm="100000">
                                          <p:val>
                                            <p:strVal val="#ppt_w"/>
                                          </p:val>
                                        </p:tav>
                                      </p:tavLst>
                                    </p:anim>
                                    <p:anim calcmode="lin" valueType="num">
                                      <p:cBhvr>
                                        <p:cTn id="8" dur="500" fill="hold"/>
                                        <p:tgtEl>
                                          <p:spTgt spid="44"/>
                                        </p:tgtEl>
                                        <p:attrNameLst>
                                          <p:attrName>ppt_h</p:attrName>
                                        </p:attrNameLst>
                                      </p:cBhvr>
                                      <p:tavLst>
                                        <p:tav tm="0">
                                          <p:val>
                                            <p:fltVal val="0"/>
                                          </p:val>
                                        </p:tav>
                                        <p:tav tm="100000">
                                          <p:val>
                                            <p:strVal val="#ppt_h"/>
                                          </p:val>
                                        </p:tav>
                                      </p:tavLst>
                                    </p:anim>
                                    <p:animEffect transition="in" filter="fade">
                                      <p:cBhvr>
                                        <p:cTn id="9" dur="500"/>
                                        <p:tgtEl>
                                          <p:spTgt spid="44"/>
                                        </p:tgtEl>
                                      </p:cBhvr>
                                    </p:animEffect>
                                  </p:childTnLst>
                                </p:cTn>
                              </p:par>
                            </p:childTnLst>
                          </p:cTn>
                        </p:par>
                        <p:par>
                          <p:cTn id="10" fill="hold">
                            <p:stCondLst>
                              <p:cond delay="500"/>
                            </p:stCondLst>
                            <p:childTnLst>
                              <p:par>
                                <p:cTn id="11" presetID="10" presetClass="entr" presetSubtype="0" fill="hold" nodeType="afterEffect">
                                  <p:stCondLst>
                                    <p:cond delay="0"/>
                                  </p:stCondLst>
                                  <p:childTnLst>
                                    <p:set>
                                      <p:cBhvr>
                                        <p:cTn id="12" dur="1" fill="hold">
                                          <p:stCondLst>
                                            <p:cond delay="0"/>
                                          </p:stCondLst>
                                        </p:cTn>
                                        <p:tgtEl>
                                          <p:spTgt spid="45"/>
                                        </p:tgtEl>
                                        <p:attrNameLst>
                                          <p:attrName>style.visibility</p:attrName>
                                        </p:attrNameLst>
                                      </p:cBhvr>
                                      <p:to>
                                        <p:strVal val="visible"/>
                                      </p:to>
                                    </p:set>
                                    <p:animEffect transition="in" filter="fade">
                                      <p:cBhvr>
                                        <p:cTn id="13" dur="500"/>
                                        <p:tgtEl>
                                          <p:spTgt spid="45"/>
                                        </p:tgtEl>
                                      </p:cBhvr>
                                    </p:animEffect>
                                  </p:childTnLst>
                                </p:cTn>
                              </p:par>
                              <p:par>
                                <p:cTn id="14" presetID="1" presetClass="path" presetSubtype="0" accel="50000" decel="50000" fill="hold" nodeType="withEffect">
                                  <p:stCondLst>
                                    <p:cond delay="0"/>
                                  </p:stCondLst>
                                  <p:childTnLst>
                                    <p:animMotion origin="layout" path="M -4.58333E-6 -3.7037E-7 C 0.07188 0.05926 0.10482 0.20648 0.07253 0.32963 C 0.03985 0.45255 -0.04479 0.50463 -0.11692 0.44468 C -0.18841 0.38495 -0.22031 0.23704 -0.1875 0.11366 C -0.15546 -0.00949 -0.07122 -0.05949 -4.58333E-6 -3.7037E-7 Z " pathEditMode="relative" rAng="1500000" ptsTypes="AAAAA">
                                      <p:cBhvr>
                                        <p:cTn id="15" dur="2000" fill="hold"/>
                                        <p:tgtEl>
                                          <p:spTgt spid="45"/>
                                        </p:tgtEl>
                                        <p:attrNameLst>
                                          <p:attrName>ppt_x</p:attrName>
                                          <p:attrName>ppt_y</p:attrName>
                                        </p:attrNameLst>
                                      </p:cBhvr>
                                      <p:rCtr x="-5794" y="22269"/>
                                    </p:animMotion>
                                  </p:childTnLst>
                                </p:cTn>
                              </p:par>
                              <p:par>
                                <p:cTn id="16" presetID="10" presetClass="entr" presetSubtype="0" fill="hold" nodeType="withEffect">
                                  <p:stCondLst>
                                    <p:cond delay="500"/>
                                  </p:stCondLst>
                                  <p:childTnLst>
                                    <p:set>
                                      <p:cBhvr>
                                        <p:cTn id="17" dur="1" fill="hold">
                                          <p:stCondLst>
                                            <p:cond delay="0"/>
                                          </p:stCondLst>
                                        </p:cTn>
                                        <p:tgtEl>
                                          <p:spTgt spid="54"/>
                                        </p:tgtEl>
                                        <p:attrNameLst>
                                          <p:attrName>style.visibility</p:attrName>
                                        </p:attrNameLst>
                                      </p:cBhvr>
                                      <p:to>
                                        <p:strVal val="visible"/>
                                      </p:to>
                                    </p:set>
                                    <p:animEffect transition="in" filter="fade">
                                      <p:cBhvr>
                                        <p:cTn id="18" dur="500"/>
                                        <p:tgtEl>
                                          <p:spTgt spid="54"/>
                                        </p:tgtEl>
                                      </p:cBhvr>
                                    </p:animEffect>
                                  </p:childTnLst>
                                </p:cTn>
                              </p:par>
                              <p:par>
                                <p:cTn id="19" presetID="1" presetClass="path" presetSubtype="0" accel="50000" decel="50000" fill="hold" nodeType="withEffect">
                                  <p:stCondLst>
                                    <p:cond delay="500"/>
                                  </p:stCondLst>
                                  <p:childTnLst>
                                    <p:animMotion origin="layout" path="M 0.00091 -0.00209 C 0.00508 0.13842 -0.05274 0.26041 -0.12891 0.2669 C -0.20547 0.27291 -0.27096 0.16412 -0.27513 0.02361 C -0.27878 -0.11713 -0.22044 -0.23658 -0.14388 -0.24236 C -0.06758 -0.25047 -0.003 -0.14121 0.00091 -0.00209 Z " pathEditMode="relative" rAng="5220000" ptsTypes="AAAAA">
                                      <p:cBhvr>
                                        <p:cTn id="20" dur="2000" fill="hold"/>
                                        <p:tgtEl>
                                          <p:spTgt spid="54"/>
                                        </p:tgtEl>
                                        <p:attrNameLst>
                                          <p:attrName>ppt_x</p:attrName>
                                          <p:attrName>ppt_y</p:attrName>
                                        </p:attrNameLst>
                                      </p:cBhvr>
                                      <p:rCtr x="-13789" y="1435"/>
                                    </p:animMotion>
                                  </p:childTnLst>
                                </p:cTn>
                              </p:par>
                              <p:par>
                                <p:cTn id="21" presetID="10" presetClass="entr" presetSubtype="0" fill="hold" nodeType="withEffect">
                                  <p:stCondLst>
                                    <p:cond delay="1000"/>
                                  </p:stCondLst>
                                  <p:childTnLst>
                                    <p:set>
                                      <p:cBhvr>
                                        <p:cTn id="22" dur="1" fill="hold">
                                          <p:stCondLst>
                                            <p:cond delay="0"/>
                                          </p:stCondLst>
                                        </p:cTn>
                                        <p:tgtEl>
                                          <p:spTgt spid="48"/>
                                        </p:tgtEl>
                                        <p:attrNameLst>
                                          <p:attrName>style.visibility</p:attrName>
                                        </p:attrNameLst>
                                      </p:cBhvr>
                                      <p:to>
                                        <p:strVal val="visible"/>
                                      </p:to>
                                    </p:set>
                                    <p:animEffect transition="in" filter="fade">
                                      <p:cBhvr>
                                        <p:cTn id="23" dur="500"/>
                                        <p:tgtEl>
                                          <p:spTgt spid="48"/>
                                        </p:tgtEl>
                                      </p:cBhvr>
                                    </p:animEffect>
                                  </p:childTnLst>
                                </p:cTn>
                              </p:par>
                              <p:par>
                                <p:cTn id="24" presetID="1" presetClass="path" presetSubtype="0" accel="50000" decel="50000" fill="hold" nodeType="withEffect">
                                  <p:stCondLst>
                                    <p:cond delay="1000"/>
                                  </p:stCondLst>
                                  <p:childTnLst>
                                    <p:animMotion origin="layout" path="M -0.00052 -0.00139 C -0.06146 0.0875 -0.1513 0.07569 -0.19844 -0.0301 C -0.24674 -0.13635 -0.23516 -0.29468 -0.17396 -0.38287 C -0.11172 -0.46899 -0.02396 -0.45672 0.02344 -0.35047 C 0.0724 -0.24607 0.06107 -0.08774 -0.00052 -0.00139 Z " pathEditMode="relative" rAng="8460000" ptsTypes="AAAAA">
                                      <p:cBhvr>
                                        <p:cTn id="25" dur="2000" fill="hold"/>
                                        <p:tgtEl>
                                          <p:spTgt spid="48"/>
                                        </p:tgtEl>
                                        <p:attrNameLst>
                                          <p:attrName>ppt_x</p:attrName>
                                          <p:attrName>ppt_y</p:attrName>
                                        </p:attrNameLst>
                                      </p:cBhvr>
                                      <p:rCtr x="-8724" y="-18981"/>
                                    </p:animMotion>
                                  </p:childTnLst>
                                </p:cTn>
                              </p:par>
                              <p:par>
                                <p:cTn id="26" presetID="10" presetClass="entr" presetSubtype="0" fill="hold" nodeType="withEffect">
                                  <p:stCondLst>
                                    <p:cond delay="1500"/>
                                  </p:stCondLst>
                                  <p:childTnLst>
                                    <p:set>
                                      <p:cBhvr>
                                        <p:cTn id="27" dur="1" fill="hold">
                                          <p:stCondLst>
                                            <p:cond delay="0"/>
                                          </p:stCondLst>
                                        </p:cTn>
                                        <p:tgtEl>
                                          <p:spTgt spid="57"/>
                                        </p:tgtEl>
                                        <p:attrNameLst>
                                          <p:attrName>style.visibility</p:attrName>
                                        </p:attrNameLst>
                                      </p:cBhvr>
                                      <p:to>
                                        <p:strVal val="visible"/>
                                      </p:to>
                                    </p:set>
                                    <p:animEffect transition="in" filter="fade">
                                      <p:cBhvr>
                                        <p:cTn id="28" dur="500"/>
                                        <p:tgtEl>
                                          <p:spTgt spid="57"/>
                                        </p:tgtEl>
                                      </p:cBhvr>
                                    </p:animEffect>
                                  </p:childTnLst>
                                </p:cTn>
                              </p:par>
                              <p:par>
                                <p:cTn id="29" presetID="1" presetClass="path" presetSubtype="0" accel="50000" decel="50000" fill="hold" nodeType="withEffect">
                                  <p:stCondLst>
                                    <p:cond delay="1500"/>
                                  </p:stCondLst>
                                  <p:childTnLst>
                                    <p:animMotion origin="layout" path="M -0.00027 0.00023 C -0.06784 -0.07385 -0.0905 -0.22778 -0.04961 -0.34237 C -0.00886 -0.45787 0.07903 -0.48959 0.14609 -0.41551 C 0.2121 -0.33843 0.23398 -0.18774 0.19257 -0.07269 C 0.15338 0.04259 0.06549 0.07546 -0.00027 0.00023 Z " pathEditMode="relative" rAng="12720000" ptsTypes="AAAAA">
                                      <p:cBhvr>
                                        <p:cTn id="30" dur="2000" fill="hold"/>
                                        <p:tgtEl>
                                          <p:spTgt spid="57"/>
                                        </p:tgtEl>
                                        <p:attrNameLst>
                                          <p:attrName>ppt_x</p:attrName>
                                          <p:attrName>ppt_y</p:attrName>
                                        </p:attrNameLst>
                                      </p:cBhvr>
                                      <p:rCtr x="7227" y="-20880"/>
                                    </p:animMotion>
                                  </p:childTnLst>
                                </p:cTn>
                              </p:par>
                              <p:par>
                                <p:cTn id="31" presetID="10" presetClass="entr" presetSubtype="0" fill="hold" nodeType="withEffect">
                                  <p:stCondLst>
                                    <p:cond delay="1500"/>
                                  </p:stCondLst>
                                  <p:childTnLst>
                                    <p:set>
                                      <p:cBhvr>
                                        <p:cTn id="32" dur="1" fill="hold">
                                          <p:stCondLst>
                                            <p:cond delay="0"/>
                                          </p:stCondLst>
                                        </p:cTn>
                                        <p:tgtEl>
                                          <p:spTgt spid="51"/>
                                        </p:tgtEl>
                                        <p:attrNameLst>
                                          <p:attrName>style.visibility</p:attrName>
                                        </p:attrNameLst>
                                      </p:cBhvr>
                                      <p:to>
                                        <p:strVal val="visible"/>
                                      </p:to>
                                    </p:set>
                                    <p:animEffect transition="in" filter="fade">
                                      <p:cBhvr>
                                        <p:cTn id="33" dur="500"/>
                                        <p:tgtEl>
                                          <p:spTgt spid="51"/>
                                        </p:tgtEl>
                                      </p:cBhvr>
                                    </p:animEffect>
                                  </p:childTnLst>
                                </p:cTn>
                              </p:par>
                              <p:par>
                                <p:cTn id="34" presetID="1" presetClass="path" presetSubtype="0" accel="50000" decel="50000" fill="hold" nodeType="withEffect">
                                  <p:stCondLst>
                                    <p:cond delay="1500"/>
                                  </p:stCondLst>
                                  <p:childTnLst>
                                    <p:animMotion origin="layout" path="M -0.00039 -0.00023 C 0.01016 -0.14028 0.08047 -0.23912 0.15573 -0.21944 C 0.23151 -0.20023 0.28385 -0.0706 0.27292 0.06898 C 0.26016 0.20694 0.19206 0.30417 0.11615 0.2831 C 0.04036 0.26667 -0.01237 0.13704 -0.00039 -0.00023 Z " pathEditMode="relative" rAng="16680000" ptsTypes="AAAAA">
                                      <p:cBhvr>
                                        <p:cTn id="35" dur="2000" fill="hold"/>
                                        <p:tgtEl>
                                          <p:spTgt spid="51"/>
                                        </p:tgtEl>
                                        <p:attrNameLst>
                                          <p:attrName>ppt_x</p:attrName>
                                          <p:attrName>ppt_y</p:attrName>
                                        </p:attrNameLst>
                                      </p:cBhvr>
                                      <p:rCtr x="13672" y="3241"/>
                                    </p:animMotion>
                                  </p:childTnLst>
                                </p:cTn>
                              </p:par>
                              <p:par>
                                <p:cTn id="36" presetID="10" presetClass="entr" presetSubtype="0" fill="hold" nodeType="withEffect">
                                  <p:stCondLst>
                                    <p:cond delay="2000"/>
                                  </p:stCondLst>
                                  <p:childTnLst>
                                    <p:set>
                                      <p:cBhvr>
                                        <p:cTn id="37" dur="1" fill="hold">
                                          <p:stCondLst>
                                            <p:cond delay="0"/>
                                          </p:stCondLst>
                                        </p:cTn>
                                        <p:tgtEl>
                                          <p:spTgt spid="60"/>
                                        </p:tgtEl>
                                        <p:attrNameLst>
                                          <p:attrName>style.visibility</p:attrName>
                                        </p:attrNameLst>
                                      </p:cBhvr>
                                      <p:to>
                                        <p:strVal val="visible"/>
                                      </p:to>
                                    </p:set>
                                    <p:animEffect transition="in" filter="fade">
                                      <p:cBhvr>
                                        <p:cTn id="38" dur="500"/>
                                        <p:tgtEl>
                                          <p:spTgt spid="60"/>
                                        </p:tgtEl>
                                      </p:cBhvr>
                                    </p:animEffect>
                                  </p:childTnLst>
                                </p:cTn>
                              </p:par>
                              <p:par>
                                <p:cTn id="39" presetID="1" presetClass="path" presetSubtype="0" accel="50000" decel="50000" fill="hold" nodeType="withEffect">
                                  <p:stCondLst>
                                    <p:cond delay="2000"/>
                                  </p:stCondLst>
                                  <p:childTnLst>
                                    <p:animMotion origin="layout" path="M -0.00078 -3.7037E-7 C 0.06979 -0.06713 0.15573 -0.02338 0.19101 0.0956 C 0.22695 0.21667 0.19831 0.36736 0.12864 0.4338 C 0.05833 0.49722 -0.02617 0.45486 -0.06133 0.33333 C -0.09779 0.21574 -0.06979 0.06343 -0.00078 -3.7037E-7 Z " pathEditMode="relative" rAng="19920000" ptsTypes="AAAAA">
                                      <p:cBhvr>
                                        <p:cTn id="40" dur="2000" fill="hold"/>
                                        <p:tgtEl>
                                          <p:spTgt spid="60"/>
                                        </p:tgtEl>
                                        <p:attrNameLst>
                                          <p:attrName>ppt_x</p:attrName>
                                          <p:attrName>ppt_y</p:attrName>
                                        </p:attrNameLst>
                                      </p:cBhvr>
                                      <p:rCtr x="6589" y="21551"/>
                                    </p:animMotion>
                                  </p:childTnLst>
                                </p:cTn>
                              </p:par>
                              <p:par>
                                <p:cTn id="41" presetID="1" presetClass="entr" presetSubtype="0" fill="hold" grpId="0" nodeType="withEffect">
                                  <p:stCondLst>
                                    <p:cond delay="0"/>
                                  </p:stCondLst>
                                  <p:childTnLst>
                                    <p:set>
                                      <p:cBhvr>
                                        <p:cTn id="42"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P spid="6"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TextBox 42"/>
          <p:cNvSpPr txBox="1"/>
          <p:nvPr/>
        </p:nvSpPr>
        <p:spPr>
          <a:xfrm>
            <a:off x="1654629" y="169277"/>
            <a:ext cx="6522580" cy="591671"/>
          </a:xfrm>
          <a:prstGeom prst="rect">
            <a:avLst/>
          </a:prstGeom>
          <a:noFill/>
        </p:spPr>
        <p:txBody>
          <a:bodyPr wrap="square" lIns="0" tIns="0" rIns="0" bIns="0" rtlCol="0" anchor="ctr" anchorCtr="0">
            <a:normAutofit lnSpcReduction="10000"/>
          </a:bodyPr>
          <a:lstStyle/>
          <a:p>
            <a:r>
              <a:rPr lang="en-US" sz="4000" b="1" spc="300" dirty="0">
                <a:solidFill>
                  <a:schemeClr val="bg1">
                    <a:lumMod val="65000"/>
                    <a:lumOff val="35000"/>
                  </a:schemeClr>
                </a:solidFill>
              </a:rPr>
              <a:t>TEAMWORK</a:t>
            </a:r>
          </a:p>
        </p:txBody>
      </p:sp>
      <p:sp>
        <p:nvSpPr>
          <p:cNvPr id="63" name="Oval 62"/>
          <p:cNvSpPr/>
          <p:nvPr/>
        </p:nvSpPr>
        <p:spPr>
          <a:xfrm>
            <a:off x="1967293" y="3264380"/>
            <a:ext cx="1559287" cy="1456791"/>
          </a:xfrm>
          <a:prstGeom prst="ellipse">
            <a:avLst/>
          </a:prstGeom>
          <a:solidFill>
            <a:srgbClr val="0096FF"/>
          </a:solidFill>
          <a:ln>
            <a:solidFill>
              <a:schemeClr val="bg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101598" tIns="50799" rIns="101598" bIns="50799" rtlCol="0" anchor="ctr">
            <a:normAutofit/>
          </a:bodyPr>
          <a:lstStyle/>
          <a:p>
            <a:pPr algn="ctr"/>
            <a:r>
              <a:rPr lang="en-US" sz="1400" b="1" dirty="0">
                <a:solidFill>
                  <a:schemeClr val="tx1"/>
                </a:solidFill>
              </a:rPr>
              <a:t>Mainstream English Program</a:t>
            </a:r>
          </a:p>
        </p:txBody>
      </p:sp>
      <p:grpSp>
        <p:nvGrpSpPr>
          <p:cNvPr id="64" name="Group 63"/>
          <p:cNvGrpSpPr/>
          <p:nvPr/>
        </p:nvGrpSpPr>
        <p:grpSpPr>
          <a:xfrm>
            <a:off x="3264412" y="2437232"/>
            <a:ext cx="374586" cy="813997"/>
            <a:chOff x="5247958" y="786765"/>
            <a:chExt cx="1449387" cy="3149600"/>
          </a:xfrm>
          <a:solidFill>
            <a:srgbClr val="005493"/>
          </a:solidFill>
          <a:effectLst>
            <a:reflection blurRad="6350" stA="52000" endA="300" endPos="35000" dir="5400000" sy="-100000" algn="bl" rotWithShape="0"/>
          </a:effectLst>
        </p:grpSpPr>
        <p:sp>
          <p:nvSpPr>
            <p:cNvPr id="71" name="Freeform 25"/>
            <p:cNvSpPr>
              <a:spLocks noChangeArrowheads="1"/>
            </p:cNvSpPr>
            <p:nvPr/>
          </p:nvSpPr>
          <p:spPr bwMode="auto">
            <a:xfrm>
              <a:off x="5676583" y="786765"/>
              <a:ext cx="585787" cy="585788"/>
            </a:xfrm>
            <a:custGeom>
              <a:avLst/>
              <a:gdLst>
                <a:gd name="T0" fmla="*/ 825 w 1626"/>
                <a:gd name="T1" fmla="*/ 1625 h 1626"/>
                <a:gd name="T2" fmla="*/ 825 w 1626"/>
                <a:gd name="T3" fmla="*/ 1625 h 1626"/>
                <a:gd name="T4" fmla="*/ 1625 w 1626"/>
                <a:gd name="T5" fmla="*/ 825 h 1626"/>
                <a:gd name="T6" fmla="*/ 825 w 1626"/>
                <a:gd name="T7" fmla="*/ 0 h 1626"/>
                <a:gd name="T8" fmla="*/ 0 w 1626"/>
                <a:gd name="T9" fmla="*/ 825 h 1626"/>
                <a:gd name="T10" fmla="*/ 825 w 1626"/>
                <a:gd name="T11" fmla="*/ 1625 h 1626"/>
              </a:gdLst>
              <a:ahLst/>
              <a:cxnLst>
                <a:cxn ang="0">
                  <a:pos x="T0" y="T1"/>
                </a:cxn>
                <a:cxn ang="0">
                  <a:pos x="T2" y="T3"/>
                </a:cxn>
                <a:cxn ang="0">
                  <a:pos x="T4" y="T5"/>
                </a:cxn>
                <a:cxn ang="0">
                  <a:pos x="T6" y="T7"/>
                </a:cxn>
                <a:cxn ang="0">
                  <a:pos x="T8" y="T9"/>
                </a:cxn>
                <a:cxn ang="0">
                  <a:pos x="T10" y="T11"/>
                </a:cxn>
              </a:cxnLst>
              <a:rect l="0" t="0" r="r" b="b"/>
              <a:pathLst>
                <a:path w="1626" h="1626">
                  <a:moveTo>
                    <a:pt x="825" y="1625"/>
                  </a:moveTo>
                  <a:lnTo>
                    <a:pt x="825" y="1625"/>
                  </a:lnTo>
                  <a:cubicBezTo>
                    <a:pt x="1264" y="1625"/>
                    <a:pt x="1625" y="1264"/>
                    <a:pt x="1625" y="825"/>
                  </a:cubicBezTo>
                  <a:cubicBezTo>
                    <a:pt x="1625" y="362"/>
                    <a:pt x="1264" y="0"/>
                    <a:pt x="825" y="0"/>
                  </a:cubicBezTo>
                  <a:cubicBezTo>
                    <a:pt x="361" y="0"/>
                    <a:pt x="0" y="362"/>
                    <a:pt x="0" y="825"/>
                  </a:cubicBezTo>
                  <a:cubicBezTo>
                    <a:pt x="0" y="1264"/>
                    <a:pt x="361" y="1625"/>
                    <a:pt x="825" y="1625"/>
                  </a:cubicBezTo>
                </a:path>
              </a:pathLst>
            </a:custGeom>
            <a:grpFill/>
            <a:ln>
              <a:noFill/>
            </a:ln>
            <a:effectLst/>
            <a:scene3d>
              <a:camera prst="orthographicFront"/>
              <a:lightRig rig="threePt" dir="t"/>
            </a:scene3d>
            <a:sp3d>
              <a:bevelT h="6350"/>
            </a:sp3d>
            <a:extLst>
              <a:ext uri="{91240B29-F687-4F45-9708-019B960494DF}">
                <a14:hiddenLine xmlns:a14="http://schemas.microsoft.com/office/drawing/2010/main" w="9525" cap="flat">
                  <a:solidFill>
                    <a:srgbClr val="808080"/>
                  </a:solidFill>
                  <a:bevel/>
                  <a:headEnd/>
                  <a:tailEnd/>
                </a14:hiddenLine>
              </a:ext>
            </a:extLst>
          </p:spPr>
          <p:txBody>
            <a:bodyPr wrap="none" anchor="ctr"/>
            <a:lstStyle/>
            <a:p>
              <a:endParaRPr lang="en-US" sz="2222" dirty="0"/>
            </a:p>
          </p:txBody>
        </p:sp>
        <p:sp>
          <p:nvSpPr>
            <p:cNvPr id="72" name="Freeform 26"/>
            <p:cNvSpPr>
              <a:spLocks noChangeArrowheads="1"/>
            </p:cNvSpPr>
            <p:nvPr/>
          </p:nvSpPr>
          <p:spPr bwMode="auto">
            <a:xfrm>
              <a:off x="5247958" y="1464628"/>
              <a:ext cx="1449387" cy="2471737"/>
            </a:xfrm>
            <a:custGeom>
              <a:avLst/>
              <a:gdLst>
                <a:gd name="T0" fmla="*/ 2478 w 4027"/>
                <a:gd name="T1" fmla="*/ 0 h 6866"/>
                <a:gd name="T2" fmla="*/ 2478 w 4027"/>
                <a:gd name="T3" fmla="*/ 0 h 6866"/>
                <a:gd name="T4" fmla="*/ 1523 w 4027"/>
                <a:gd name="T5" fmla="*/ 0 h 6866"/>
                <a:gd name="T6" fmla="*/ 0 w 4027"/>
                <a:gd name="T7" fmla="*/ 1523 h 6866"/>
                <a:gd name="T8" fmla="*/ 0 w 4027"/>
                <a:gd name="T9" fmla="*/ 3587 h 6866"/>
                <a:gd name="T10" fmla="*/ 362 w 4027"/>
                <a:gd name="T11" fmla="*/ 3948 h 6866"/>
                <a:gd name="T12" fmla="*/ 723 w 4027"/>
                <a:gd name="T13" fmla="*/ 3587 h 6866"/>
                <a:gd name="T14" fmla="*/ 723 w 4027"/>
                <a:gd name="T15" fmla="*/ 1523 h 6866"/>
                <a:gd name="T16" fmla="*/ 981 w 4027"/>
                <a:gd name="T17" fmla="*/ 929 h 6866"/>
                <a:gd name="T18" fmla="*/ 981 w 4027"/>
                <a:gd name="T19" fmla="*/ 6452 h 6866"/>
                <a:gd name="T20" fmla="*/ 1394 w 4027"/>
                <a:gd name="T21" fmla="*/ 6865 h 6866"/>
                <a:gd name="T22" fmla="*/ 1807 w 4027"/>
                <a:gd name="T23" fmla="*/ 6452 h 6866"/>
                <a:gd name="T24" fmla="*/ 1807 w 4027"/>
                <a:gd name="T25" fmla="*/ 3975 h 6866"/>
                <a:gd name="T26" fmla="*/ 2194 w 4027"/>
                <a:gd name="T27" fmla="*/ 3975 h 6866"/>
                <a:gd name="T28" fmla="*/ 2194 w 4027"/>
                <a:gd name="T29" fmla="*/ 6452 h 6866"/>
                <a:gd name="T30" fmla="*/ 2607 w 4027"/>
                <a:gd name="T31" fmla="*/ 6865 h 6866"/>
                <a:gd name="T32" fmla="*/ 3020 w 4027"/>
                <a:gd name="T33" fmla="*/ 6452 h 6866"/>
                <a:gd name="T34" fmla="*/ 3020 w 4027"/>
                <a:gd name="T35" fmla="*/ 929 h 6866"/>
                <a:gd name="T36" fmla="*/ 3304 w 4027"/>
                <a:gd name="T37" fmla="*/ 1523 h 6866"/>
                <a:gd name="T38" fmla="*/ 3304 w 4027"/>
                <a:gd name="T39" fmla="*/ 3587 h 6866"/>
                <a:gd name="T40" fmla="*/ 3666 w 4027"/>
                <a:gd name="T41" fmla="*/ 3948 h 6866"/>
                <a:gd name="T42" fmla="*/ 4026 w 4027"/>
                <a:gd name="T43" fmla="*/ 3587 h 6866"/>
                <a:gd name="T44" fmla="*/ 4026 w 4027"/>
                <a:gd name="T45" fmla="*/ 1523 h 6866"/>
                <a:gd name="T46" fmla="*/ 2478 w 4027"/>
                <a:gd name="T47" fmla="*/ 0 h 68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027" h="6866">
                  <a:moveTo>
                    <a:pt x="2478" y="0"/>
                  </a:moveTo>
                  <a:lnTo>
                    <a:pt x="2478" y="0"/>
                  </a:lnTo>
                  <a:cubicBezTo>
                    <a:pt x="1523" y="0"/>
                    <a:pt x="1523" y="0"/>
                    <a:pt x="1523" y="0"/>
                  </a:cubicBezTo>
                  <a:cubicBezTo>
                    <a:pt x="672" y="0"/>
                    <a:pt x="0" y="697"/>
                    <a:pt x="0" y="1523"/>
                  </a:cubicBezTo>
                  <a:cubicBezTo>
                    <a:pt x="0" y="3587"/>
                    <a:pt x="0" y="3587"/>
                    <a:pt x="0" y="3587"/>
                  </a:cubicBezTo>
                  <a:cubicBezTo>
                    <a:pt x="0" y="3768"/>
                    <a:pt x="156" y="3948"/>
                    <a:pt x="362" y="3948"/>
                  </a:cubicBezTo>
                  <a:cubicBezTo>
                    <a:pt x="542" y="3948"/>
                    <a:pt x="723" y="3768"/>
                    <a:pt x="723" y="3587"/>
                  </a:cubicBezTo>
                  <a:cubicBezTo>
                    <a:pt x="723" y="1523"/>
                    <a:pt x="723" y="1523"/>
                    <a:pt x="723" y="1523"/>
                  </a:cubicBezTo>
                  <a:cubicBezTo>
                    <a:pt x="723" y="1291"/>
                    <a:pt x="826" y="1084"/>
                    <a:pt x="981" y="929"/>
                  </a:cubicBezTo>
                  <a:cubicBezTo>
                    <a:pt x="981" y="6452"/>
                    <a:pt x="981" y="6452"/>
                    <a:pt x="981" y="6452"/>
                  </a:cubicBezTo>
                  <a:cubicBezTo>
                    <a:pt x="981" y="6684"/>
                    <a:pt x="1188" y="6865"/>
                    <a:pt x="1394" y="6865"/>
                  </a:cubicBezTo>
                  <a:cubicBezTo>
                    <a:pt x="1626" y="6865"/>
                    <a:pt x="1807" y="6684"/>
                    <a:pt x="1807" y="6452"/>
                  </a:cubicBezTo>
                  <a:cubicBezTo>
                    <a:pt x="1807" y="3975"/>
                    <a:pt x="1807" y="3975"/>
                    <a:pt x="1807" y="3975"/>
                  </a:cubicBezTo>
                  <a:cubicBezTo>
                    <a:pt x="2194" y="3975"/>
                    <a:pt x="2194" y="3975"/>
                    <a:pt x="2194" y="3975"/>
                  </a:cubicBezTo>
                  <a:cubicBezTo>
                    <a:pt x="2194" y="6452"/>
                    <a:pt x="2194" y="6452"/>
                    <a:pt x="2194" y="6452"/>
                  </a:cubicBezTo>
                  <a:cubicBezTo>
                    <a:pt x="2194" y="6684"/>
                    <a:pt x="2375" y="6865"/>
                    <a:pt x="2607" y="6865"/>
                  </a:cubicBezTo>
                  <a:cubicBezTo>
                    <a:pt x="2840" y="6865"/>
                    <a:pt x="3020" y="6684"/>
                    <a:pt x="3020" y="6452"/>
                  </a:cubicBezTo>
                  <a:cubicBezTo>
                    <a:pt x="3020" y="929"/>
                    <a:pt x="3020" y="929"/>
                    <a:pt x="3020" y="929"/>
                  </a:cubicBezTo>
                  <a:cubicBezTo>
                    <a:pt x="3201" y="1084"/>
                    <a:pt x="3304" y="1291"/>
                    <a:pt x="3304" y="1523"/>
                  </a:cubicBezTo>
                  <a:cubicBezTo>
                    <a:pt x="3304" y="3587"/>
                    <a:pt x="3304" y="3587"/>
                    <a:pt x="3304" y="3587"/>
                  </a:cubicBezTo>
                  <a:cubicBezTo>
                    <a:pt x="3304" y="3768"/>
                    <a:pt x="3459" y="3948"/>
                    <a:pt x="3666" y="3948"/>
                  </a:cubicBezTo>
                  <a:cubicBezTo>
                    <a:pt x="3846" y="3948"/>
                    <a:pt x="4026" y="3768"/>
                    <a:pt x="4026" y="3587"/>
                  </a:cubicBezTo>
                  <a:cubicBezTo>
                    <a:pt x="4026" y="1523"/>
                    <a:pt x="4026" y="1523"/>
                    <a:pt x="4026" y="1523"/>
                  </a:cubicBezTo>
                  <a:cubicBezTo>
                    <a:pt x="4026" y="697"/>
                    <a:pt x="3329" y="0"/>
                    <a:pt x="2478" y="0"/>
                  </a:cubicBezTo>
                </a:path>
              </a:pathLst>
            </a:custGeom>
            <a:grpFill/>
            <a:ln>
              <a:noFill/>
            </a:ln>
            <a:effectLst/>
            <a:scene3d>
              <a:camera prst="orthographicFront"/>
              <a:lightRig rig="threePt" dir="t"/>
            </a:scene3d>
            <a:sp3d>
              <a:bevelT h="6350"/>
            </a:sp3d>
            <a:extLst>
              <a:ext uri="{91240B29-F687-4F45-9708-019B960494DF}">
                <a14:hiddenLine xmlns:a14="http://schemas.microsoft.com/office/drawing/2010/main" w="9525" cap="flat">
                  <a:solidFill>
                    <a:srgbClr val="808080"/>
                  </a:solidFill>
                  <a:bevel/>
                  <a:headEnd/>
                  <a:tailEnd/>
                </a14:hiddenLine>
              </a:ext>
            </a:extLst>
          </p:spPr>
          <p:txBody>
            <a:bodyPr wrap="none" anchor="ctr"/>
            <a:lstStyle/>
            <a:p>
              <a:endParaRPr lang="en-US" sz="2222" dirty="0"/>
            </a:p>
          </p:txBody>
        </p:sp>
      </p:grpSp>
      <p:grpSp>
        <p:nvGrpSpPr>
          <p:cNvPr id="73" name="Group 72"/>
          <p:cNvGrpSpPr/>
          <p:nvPr/>
        </p:nvGrpSpPr>
        <p:grpSpPr>
          <a:xfrm>
            <a:off x="3229564" y="4621139"/>
            <a:ext cx="374586" cy="813997"/>
            <a:chOff x="5247958" y="786765"/>
            <a:chExt cx="1449387" cy="3149600"/>
          </a:xfrm>
          <a:solidFill>
            <a:schemeClr val="accent3"/>
          </a:solidFill>
          <a:effectLst>
            <a:reflection blurRad="6350" stA="52000" endA="300" endPos="35000" dir="5400000" sy="-100000" algn="bl" rotWithShape="0"/>
          </a:effectLst>
        </p:grpSpPr>
        <p:sp>
          <p:nvSpPr>
            <p:cNvPr id="74" name="Freeform 25"/>
            <p:cNvSpPr>
              <a:spLocks noChangeArrowheads="1"/>
            </p:cNvSpPr>
            <p:nvPr/>
          </p:nvSpPr>
          <p:spPr bwMode="auto">
            <a:xfrm>
              <a:off x="5676583" y="786765"/>
              <a:ext cx="585787" cy="585788"/>
            </a:xfrm>
            <a:custGeom>
              <a:avLst/>
              <a:gdLst>
                <a:gd name="T0" fmla="*/ 825 w 1626"/>
                <a:gd name="T1" fmla="*/ 1625 h 1626"/>
                <a:gd name="T2" fmla="*/ 825 w 1626"/>
                <a:gd name="T3" fmla="*/ 1625 h 1626"/>
                <a:gd name="T4" fmla="*/ 1625 w 1626"/>
                <a:gd name="T5" fmla="*/ 825 h 1626"/>
                <a:gd name="T6" fmla="*/ 825 w 1626"/>
                <a:gd name="T7" fmla="*/ 0 h 1626"/>
                <a:gd name="T8" fmla="*/ 0 w 1626"/>
                <a:gd name="T9" fmla="*/ 825 h 1626"/>
                <a:gd name="T10" fmla="*/ 825 w 1626"/>
                <a:gd name="T11" fmla="*/ 1625 h 1626"/>
              </a:gdLst>
              <a:ahLst/>
              <a:cxnLst>
                <a:cxn ang="0">
                  <a:pos x="T0" y="T1"/>
                </a:cxn>
                <a:cxn ang="0">
                  <a:pos x="T2" y="T3"/>
                </a:cxn>
                <a:cxn ang="0">
                  <a:pos x="T4" y="T5"/>
                </a:cxn>
                <a:cxn ang="0">
                  <a:pos x="T6" y="T7"/>
                </a:cxn>
                <a:cxn ang="0">
                  <a:pos x="T8" y="T9"/>
                </a:cxn>
                <a:cxn ang="0">
                  <a:pos x="T10" y="T11"/>
                </a:cxn>
              </a:cxnLst>
              <a:rect l="0" t="0" r="r" b="b"/>
              <a:pathLst>
                <a:path w="1626" h="1626">
                  <a:moveTo>
                    <a:pt x="825" y="1625"/>
                  </a:moveTo>
                  <a:lnTo>
                    <a:pt x="825" y="1625"/>
                  </a:lnTo>
                  <a:cubicBezTo>
                    <a:pt x="1264" y="1625"/>
                    <a:pt x="1625" y="1264"/>
                    <a:pt x="1625" y="825"/>
                  </a:cubicBezTo>
                  <a:cubicBezTo>
                    <a:pt x="1625" y="362"/>
                    <a:pt x="1264" y="0"/>
                    <a:pt x="825" y="0"/>
                  </a:cubicBezTo>
                  <a:cubicBezTo>
                    <a:pt x="361" y="0"/>
                    <a:pt x="0" y="362"/>
                    <a:pt x="0" y="825"/>
                  </a:cubicBezTo>
                  <a:cubicBezTo>
                    <a:pt x="0" y="1264"/>
                    <a:pt x="361" y="1625"/>
                    <a:pt x="825" y="1625"/>
                  </a:cubicBezTo>
                </a:path>
              </a:pathLst>
            </a:custGeom>
            <a:solidFill>
              <a:srgbClr val="005493"/>
            </a:solidFill>
            <a:ln>
              <a:noFill/>
            </a:ln>
            <a:effectLst/>
            <a:scene3d>
              <a:camera prst="orthographicFront"/>
              <a:lightRig rig="threePt" dir="t"/>
            </a:scene3d>
            <a:sp3d>
              <a:bevelT h="6350"/>
            </a:sp3d>
            <a:extLst>
              <a:ext uri="{91240B29-F687-4F45-9708-019B960494DF}">
                <a14:hiddenLine xmlns:a14="http://schemas.microsoft.com/office/drawing/2010/main" w="9525" cap="flat">
                  <a:solidFill>
                    <a:srgbClr val="808080"/>
                  </a:solidFill>
                  <a:bevel/>
                  <a:headEnd/>
                  <a:tailEnd/>
                </a14:hiddenLine>
              </a:ext>
            </a:extLst>
          </p:spPr>
          <p:txBody>
            <a:bodyPr wrap="none" anchor="ctr"/>
            <a:lstStyle/>
            <a:p>
              <a:endParaRPr lang="en-US" sz="2222" dirty="0"/>
            </a:p>
          </p:txBody>
        </p:sp>
        <p:sp>
          <p:nvSpPr>
            <p:cNvPr id="75" name="Freeform 26"/>
            <p:cNvSpPr>
              <a:spLocks noChangeArrowheads="1"/>
            </p:cNvSpPr>
            <p:nvPr/>
          </p:nvSpPr>
          <p:spPr bwMode="auto">
            <a:xfrm>
              <a:off x="5247958" y="1464628"/>
              <a:ext cx="1449387" cy="2471737"/>
            </a:xfrm>
            <a:custGeom>
              <a:avLst/>
              <a:gdLst>
                <a:gd name="T0" fmla="*/ 2478 w 4027"/>
                <a:gd name="T1" fmla="*/ 0 h 6866"/>
                <a:gd name="T2" fmla="*/ 2478 w 4027"/>
                <a:gd name="T3" fmla="*/ 0 h 6866"/>
                <a:gd name="T4" fmla="*/ 1523 w 4027"/>
                <a:gd name="T5" fmla="*/ 0 h 6866"/>
                <a:gd name="T6" fmla="*/ 0 w 4027"/>
                <a:gd name="T7" fmla="*/ 1523 h 6866"/>
                <a:gd name="T8" fmla="*/ 0 w 4027"/>
                <a:gd name="T9" fmla="*/ 3587 h 6866"/>
                <a:gd name="T10" fmla="*/ 362 w 4027"/>
                <a:gd name="T11" fmla="*/ 3948 h 6866"/>
                <a:gd name="T12" fmla="*/ 723 w 4027"/>
                <a:gd name="T13" fmla="*/ 3587 h 6866"/>
                <a:gd name="T14" fmla="*/ 723 w 4027"/>
                <a:gd name="T15" fmla="*/ 1523 h 6866"/>
                <a:gd name="T16" fmla="*/ 981 w 4027"/>
                <a:gd name="T17" fmla="*/ 929 h 6866"/>
                <a:gd name="T18" fmla="*/ 981 w 4027"/>
                <a:gd name="T19" fmla="*/ 6452 h 6866"/>
                <a:gd name="T20" fmla="*/ 1394 w 4027"/>
                <a:gd name="T21" fmla="*/ 6865 h 6866"/>
                <a:gd name="T22" fmla="*/ 1807 w 4027"/>
                <a:gd name="T23" fmla="*/ 6452 h 6866"/>
                <a:gd name="T24" fmla="*/ 1807 w 4027"/>
                <a:gd name="T25" fmla="*/ 3975 h 6866"/>
                <a:gd name="T26" fmla="*/ 2194 w 4027"/>
                <a:gd name="T27" fmla="*/ 3975 h 6866"/>
                <a:gd name="T28" fmla="*/ 2194 w 4027"/>
                <a:gd name="T29" fmla="*/ 6452 h 6866"/>
                <a:gd name="T30" fmla="*/ 2607 w 4027"/>
                <a:gd name="T31" fmla="*/ 6865 h 6866"/>
                <a:gd name="T32" fmla="*/ 3020 w 4027"/>
                <a:gd name="T33" fmla="*/ 6452 h 6866"/>
                <a:gd name="T34" fmla="*/ 3020 w 4027"/>
                <a:gd name="T35" fmla="*/ 929 h 6866"/>
                <a:gd name="T36" fmla="*/ 3304 w 4027"/>
                <a:gd name="T37" fmla="*/ 1523 h 6866"/>
                <a:gd name="T38" fmla="*/ 3304 w 4027"/>
                <a:gd name="T39" fmla="*/ 3587 h 6866"/>
                <a:gd name="T40" fmla="*/ 3666 w 4027"/>
                <a:gd name="T41" fmla="*/ 3948 h 6866"/>
                <a:gd name="T42" fmla="*/ 4026 w 4027"/>
                <a:gd name="T43" fmla="*/ 3587 h 6866"/>
                <a:gd name="T44" fmla="*/ 4026 w 4027"/>
                <a:gd name="T45" fmla="*/ 1523 h 6866"/>
                <a:gd name="T46" fmla="*/ 2478 w 4027"/>
                <a:gd name="T47" fmla="*/ 0 h 68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027" h="6866">
                  <a:moveTo>
                    <a:pt x="2478" y="0"/>
                  </a:moveTo>
                  <a:lnTo>
                    <a:pt x="2478" y="0"/>
                  </a:lnTo>
                  <a:cubicBezTo>
                    <a:pt x="1523" y="0"/>
                    <a:pt x="1523" y="0"/>
                    <a:pt x="1523" y="0"/>
                  </a:cubicBezTo>
                  <a:cubicBezTo>
                    <a:pt x="672" y="0"/>
                    <a:pt x="0" y="697"/>
                    <a:pt x="0" y="1523"/>
                  </a:cubicBezTo>
                  <a:cubicBezTo>
                    <a:pt x="0" y="3587"/>
                    <a:pt x="0" y="3587"/>
                    <a:pt x="0" y="3587"/>
                  </a:cubicBezTo>
                  <a:cubicBezTo>
                    <a:pt x="0" y="3768"/>
                    <a:pt x="156" y="3948"/>
                    <a:pt x="362" y="3948"/>
                  </a:cubicBezTo>
                  <a:cubicBezTo>
                    <a:pt x="542" y="3948"/>
                    <a:pt x="723" y="3768"/>
                    <a:pt x="723" y="3587"/>
                  </a:cubicBezTo>
                  <a:cubicBezTo>
                    <a:pt x="723" y="1523"/>
                    <a:pt x="723" y="1523"/>
                    <a:pt x="723" y="1523"/>
                  </a:cubicBezTo>
                  <a:cubicBezTo>
                    <a:pt x="723" y="1291"/>
                    <a:pt x="826" y="1084"/>
                    <a:pt x="981" y="929"/>
                  </a:cubicBezTo>
                  <a:cubicBezTo>
                    <a:pt x="981" y="6452"/>
                    <a:pt x="981" y="6452"/>
                    <a:pt x="981" y="6452"/>
                  </a:cubicBezTo>
                  <a:cubicBezTo>
                    <a:pt x="981" y="6684"/>
                    <a:pt x="1188" y="6865"/>
                    <a:pt x="1394" y="6865"/>
                  </a:cubicBezTo>
                  <a:cubicBezTo>
                    <a:pt x="1626" y="6865"/>
                    <a:pt x="1807" y="6684"/>
                    <a:pt x="1807" y="6452"/>
                  </a:cubicBezTo>
                  <a:cubicBezTo>
                    <a:pt x="1807" y="3975"/>
                    <a:pt x="1807" y="3975"/>
                    <a:pt x="1807" y="3975"/>
                  </a:cubicBezTo>
                  <a:cubicBezTo>
                    <a:pt x="2194" y="3975"/>
                    <a:pt x="2194" y="3975"/>
                    <a:pt x="2194" y="3975"/>
                  </a:cubicBezTo>
                  <a:cubicBezTo>
                    <a:pt x="2194" y="6452"/>
                    <a:pt x="2194" y="6452"/>
                    <a:pt x="2194" y="6452"/>
                  </a:cubicBezTo>
                  <a:cubicBezTo>
                    <a:pt x="2194" y="6684"/>
                    <a:pt x="2375" y="6865"/>
                    <a:pt x="2607" y="6865"/>
                  </a:cubicBezTo>
                  <a:cubicBezTo>
                    <a:pt x="2840" y="6865"/>
                    <a:pt x="3020" y="6684"/>
                    <a:pt x="3020" y="6452"/>
                  </a:cubicBezTo>
                  <a:cubicBezTo>
                    <a:pt x="3020" y="929"/>
                    <a:pt x="3020" y="929"/>
                    <a:pt x="3020" y="929"/>
                  </a:cubicBezTo>
                  <a:cubicBezTo>
                    <a:pt x="3201" y="1084"/>
                    <a:pt x="3304" y="1291"/>
                    <a:pt x="3304" y="1523"/>
                  </a:cubicBezTo>
                  <a:cubicBezTo>
                    <a:pt x="3304" y="3587"/>
                    <a:pt x="3304" y="3587"/>
                    <a:pt x="3304" y="3587"/>
                  </a:cubicBezTo>
                  <a:cubicBezTo>
                    <a:pt x="3304" y="3768"/>
                    <a:pt x="3459" y="3948"/>
                    <a:pt x="3666" y="3948"/>
                  </a:cubicBezTo>
                  <a:cubicBezTo>
                    <a:pt x="3846" y="3948"/>
                    <a:pt x="4026" y="3768"/>
                    <a:pt x="4026" y="3587"/>
                  </a:cubicBezTo>
                  <a:cubicBezTo>
                    <a:pt x="4026" y="1523"/>
                    <a:pt x="4026" y="1523"/>
                    <a:pt x="4026" y="1523"/>
                  </a:cubicBezTo>
                  <a:cubicBezTo>
                    <a:pt x="4026" y="697"/>
                    <a:pt x="3329" y="0"/>
                    <a:pt x="2478" y="0"/>
                  </a:cubicBezTo>
                </a:path>
              </a:pathLst>
            </a:custGeom>
            <a:solidFill>
              <a:srgbClr val="005493"/>
            </a:solidFill>
            <a:ln>
              <a:noFill/>
            </a:ln>
            <a:effectLst/>
            <a:scene3d>
              <a:camera prst="orthographicFront"/>
              <a:lightRig rig="threePt" dir="t"/>
            </a:scene3d>
            <a:sp3d>
              <a:bevelT h="6350"/>
            </a:sp3d>
            <a:extLst>
              <a:ext uri="{91240B29-F687-4F45-9708-019B960494DF}">
                <a14:hiddenLine xmlns:a14="http://schemas.microsoft.com/office/drawing/2010/main" w="9525" cap="flat">
                  <a:solidFill>
                    <a:srgbClr val="808080"/>
                  </a:solidFill>
                  <a:bevel/>
                  <a:headEnd/>
                  <a:tailEnd/>
                </a14:hiddenLine>
              </a:ext>
            </a:extLst>
          </p:spPr>
          <p:txBody>
            <a:bodyPr wrap="none" anchor="ctr"/>
            <a:lstStyle/>
            <a:p>
              <a:endParaRPr lang="en-US" sz="2222" dirty="0"/>
            </a:p>
          </p:txBody>
        </p:sp>
      </p:grpSp>
      <p:grpSp>
        <p:nvGrpSpPr>
          <p:cNvPr id="76" name="Group 75"/>
          <p:cNvGrpSpPr/>
          <p:nvPr/>
        </p:nvGrpSpPr>
        <p:grpSpPr>
          <a:xfrm>
            <a:off x="1166859" y="3617868"/>
            <a:ext cx="374586" cy="813997"/>
            <a:chOff x="5247958" y="786765"/>
            <a:chExt cx="1449387" cy="3149600"/>
          </a:xfrm>
          <a:solidFill>
            <a:srgbClr val="005493"/>
          </a:solidFill>
          <a:effectLst>
            <a:reflection blurRad="6350" stA="52000" endA="300" endPos="35000" dir="5400000" sy="-100000" algn="bl" rotWithShape="0"/>
          </a:effectLst>
        </p:grpSpPr>
        <p:sp>
          <p:nvSpPr>
            <p:cNvPr id="77" name="Freeform 25"/>
            <p:cNvSpPr>
              <a:spLocks noChangeArrowheads="1"/>
            </p:cNvSpPr>
            <p:nvPr/>
          </p:nvSpPr>
          <p:spPr bwMode="auto">
            <a:xfrm>
              <a:off x="5676583" y="786765"/>
              <a:ext cx="585787" cy="585788"/>
            </a:xfrm>
            <a:custGeom>
              <a:avLst/>
              <a:gdLst>
                <a:gd name="T0" fmla="*/ 825 w 1626"/>
                <a:gd name="T1" fmla="*/ 1625 h 1626"/>
                <a:gd name="T2" fmla="*/ 825 w 1626"/>
                <a:gd name="T3" fmla="*/ 1625 h 1626"/>
                <a:gd name="T4" fmla="*/ 1625 w 1626"/>
                <a:gd name="T5" fmla="*/ 825 h 1626"/>
                <a:gd name="T6" fmla="*/ 825 w 1626"/>
                <a:gd name="T7" fmla="*/ 0 h 1626"/>
                <a:gd name="T8" fmla="*/ 0 w 1626"/>
                <a:gd name="T9" fmla="*/ 825 h 1626"/>
                <a:gd name="T10" fmla="*/ 825 w 1626"/>
                <a:gd name="T11" fmla="*/ 1625 h 1626"/>
              </a:gdLst>
              <a:ahLst/>
              <a:cxnLst>
                <a:cxn ang="0">
                  <a:pos x="T0" y="T1"/>
                </a:cxn>
                <a:cxn ang="0">
                  <a:pos x="T2" y="T3"/>
                </a:cxn>
                <a:cxn ang="0">
                  <a:pos x="T4" y="T5"/>
                </a:cxn>
                <a:cxn ang="0">
                  <a:pos x="T6" y="T7"/>
                </a:cxn>
                <a:cxn ang="0">
                  <a:pos x="T8" y="T9"/>
                </a:cxn>
                <a:cxn ang="0">
                  <a:pos x="T10" y="T11"/>
                </a:cxn>
              </a:cxnLst>
              <a:rect l="0" t="0" r="r" b="b"/>
              <a:pathLst>
                <a:path w="1626" h="1626">
                  <a:moveTo>
                    <a:pt x="825" y="1625"/>
                  </a:moveTo>
                  <a:lnTo>
                    <a:pt x="825" y="1625"/>
                  </a:lnTo>
                  <a:cubicBezTo>
                    <a:pt x="1264" y="1625"/>
                    <a:pt x="1625" y="1264"/>
                    <a:pt x="1625" y="825"/>
                  </a:cubicBezTo>
                  <a:cubicBezTo>
                    <a:pt x="1625" y="362"/>
                    <a:pt x="1264" y="0"/>
                    <a:pt x="825" y="0"/>
                  </a:cubicBezTo>
                  <a:cubicBezTo>
                    <a:pt x="361" y="0"/>
                    <a:pt x="0" y="362"/>
                    <a:pt x="0" y="825"/>
                  </a:cubicBezTo>
                  <a:cubicBezTo>
                    <a:pt x="0" y="1264"/>
                    <a:pt x="361" y="1625"/>
                    <a:pt x="825" y="1625"/>
                  </a:cubicBezTo>
                </a:path>
              </a:pathLst>
            </a:custGeom>
            <a:grpFill/>
            <a:ln>
              <a:noFill/>
            </a:ln>
            <a:effectLst/>
            <a:scene3d>
              <a:camera prst="orthographicFront"/>
              <a:lightRig rig="threePt" dir="t"/>
            </a:scene3d>
            <a:sp3d>
              <a:bevelT h="6350"/>
            </a:sp3d>
            <a:extLst>
              <a:ext uri="{91240B29-F687-4F45-9708-019B960494DF}">
                <a14:hiddenLine xmlns:a14="http://schemas.microsoft.com/office/drawing/2010/main" w="9525" cap="flat">
                  <a:solidFill>
                    <a:srgbClr val="808080"/>
                  </a:solidFill>
                  <a:bevel/>
                  <a:headEnd/>
                  <a:tailEnd/>
                </a14:hiddenLine>
              </a:ext>
            </a:extLst>
          </p:spPr>
          <p:txBody>
            <a:bodyPr wrap="none" anchor="ctr"/>
            <a:lstStyle/>
            <a:p>
              <a:endParaRPr lang="en-US" sz="2222" dirty="0"/>
            </a:p>
          </p:txBody>
        </p:sp>
        <p:sp>
          <p:nvSpPr>
            <p:cNvPr id="78" name="Freeform 26"/>
            <p:cNvSpPr>
              <a:spLocks noChangeArrowheads="1"/>
            </p:cNvSpPr>
            <p:nvPr/>
          </p:nvSpPr>
          <p:spPr bwMode="auto">
            <a:xfrm>
              <a:off x="5247958" y="1464628"/>
              <a:ext cx="1449387" cy="2471737"/>
            </a:xfrm>
            <a:custGeom>
              <a:avLst/>
              <a:gdLst>
                <a:gd name="T0" fmla="*/ 2478 w 4027"/>
                <a:gd name="T1" fmla="*/ 0 h 6866"/>
                <a:gd name="T2" fmla="*/ 2478 w 4027"/>
                <a:gd name="T3" fmla="*/ 0 h 6866"/>
                <a:gd name="T4" fmla="*/ 1523 w 4027"/>
                <a:gd name="T5" fmla="*/ 0 h 6866"/>
                <a:gd name="T6" fmla="*/ 0 w 4027"/>
                <a:gd name="T7" fmla="*/ 1523 h 6866"/>
                <a:gd name="T8" fmla="*/ 0 w 4027"/>
                <a:gd name="T9" fmla="*/ 3587 h 6866"/>
                <a:gd name="T10" fmla="*/ 362 w 4027"/>
                <a:gd name="T11" fmla="*/ 3948 h 6866"/>
                <a:gd name="T12" fmla="*/ 723 w 4027"/>
                <a:gd name="T13" fmla="*/ 3587 h 6866"/>
                <a:gd name="T14" fmla="*/ 723 w 4027"/>
                <a:gd name="T15" fmla="*/ 1523 h 6866"/>
                <a:gd name="T16" fmla="*/ 981 w 4027"/>
                <a:gd name="T17" fmla="*/ 929 h 6866"/>
                <a:gd name="T18" fmla="*/ 981 w 4027"/>
                <a:gd name="T19" fmla="*/ 6452 h 6866"/>
                <a:gd name="T20" fmla="*/ 1394 w 4027"/>
                <a:gd name="T21" fmla="*/ 6865 h 6866"/>
                <a:gd name="T22" fmla="*/ 1807 w 4027"/>
                <a:gd name="T23" fmla="*/ 6452 h 6866"/>
                <a:gd name="T24" fmla="*/ 1807 w 4027"/>
                <a:gd name="T25" fmla="*/ 3975 h 6866"/>
                <a:gd name="T26" fmla="*/ 2194 w 4027"/>
                <a:gd name="T27" fmla="*/ 3975 h 6866"/>
                <a:gd name="T28" fmla="*/ 2194 w 4027"/>
                <a:gd name="T29" fmla="*/ 6452 h 6866"/>
                <a:gd name="T30" fmla="*/ 2607 w 4027"/>
                <a:gd name="T31" fmla="*/ 6865 h 6866"/>
                <a:gd name="T32" fmla="*/ 3020 w 4027"/>
                <a:gd name="T33" fmla="*/ 6452 h 6866"/>
                <a:gd name="T34" fmla="*/ 3020 w 4027"/>
                <a:gd name="T35" fmla="*/ 929 h 6866"/>
                <a:gd name="T36" fmla="*/ 3304 w 4027"/>
                <a:gd name="T37" fmla="*/ 1523 h 6866"/>
                <a:gd name="T38" fmla="*/ 3304 w 4027"/>
                <a:gd name="T39" fmla="*/ 3587 h 6866"/>
                <a:gd name="T40" fmla="*/ 3666 w 4027"/>
                <a:gd name="T41" fmla="*/ 3948 h 6866"/>
                <a:gd name="T42" fmla="*/ 4026 w 4027"/>
                <a:gd name="T43" fmla="*/ 3587 h 6866"/>
                <a:gd name="T44" fmla="*/ 4026 w 4027"/>
                <a:gd name="T45" fmla="*/ 1523 h 6866"/>
                <a:gd name="T46" fmla="*/ 2478 w 4027"/>
                <a:gd name="T47" fmla="*/ 0 h 68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027" h="6866">
                  <a:moveTo>
                    <a:pt x="2478" y="0"/>
                  </a:moveTo>
                  <a:lnTo>
                    <a:pt x="2478" y="0"/>
                  </a:lnTo>
                  <a:cubicBezTo>
                    <a:pt x="1523" y="0"/>
                    <a:pt x="1523" y="0"/>
                    <a:pt x="1523" y="0"/>
                  </a:cubicBezTo>
                  <a:cubicBezTo>
                    <a:pt x="672" y="0"/>
                    <a:pt x="0" y="697"/>
                    <a:pt x="0" y="1523"/>
                  </a:cubicBezTo>
                  <a:cubicBezTo>
                    <a:pt x="0" y="3587"/>
                    <a:pt x="0" y="3587"/>
                    <a:pt x="0" y="3587"/>
                  </a:cubicBezTo>
                  <a:cubicBezTo>
                    <a:pt x="0" y="3768"/>
                    <a:pt x="156" y="3948"/>
                    <a:pt x="362" y="3948"/>
                  </a:cubicBezTo>
                  <a:cubicBezTo>
                    <a:pt x="542" y="3948"/>
                    <a:pt x="723" y="3768"/>
                    <a:pt x="723" y="3587"/>
                  </a:cubicBezTo>
                  <a:cubicBezTo>
                    <a:pt x="723" y="1523"/>
                    <a:pt x="723" y="1523"/>
                    <a:pt x="723" y="1523"/>
                  </a:cubicBezTo>
                  <a:cubicBezTo>
                    <a:pt x="723" y="1291"/>
                    <a:pt x="826" y="1084"/>
                    <a:pt x="981" y="929"/>
                  </a:cubicBezTo>
                  <a:cubicBezTo>
                    <a:pt x="981" y="6452"/>
                    <a:pt x="981" y="6452"/>
                    <a:pt x="981" y="6452"/>
                  </a:cubicBezTo>
                  <a:cubicBezTo>
                    <a:pt x="981" y="6684"/>
                    <a:pt x="1188" y="6865"/>
                    <a:pt x="1394" y="6865"/>
                  </a:cubicBezTo>
                  <a:cubicBezTo>
                    <a:pt x="1626" y="6865"/>
                    <a:pt x="1807" y="6684"/>
                    <a:pt x="1807" y="6452"/>
                  </a:cubicBezTo>
                  <a:cubicBezTo>
                    <a:pt x="1807" y="3975"/>
                    <a:pt x="1807" y="3975"/>
                    <a:pt x="1807" y="3975"/>
                  </a:cubicBezTo>
                  <a:cubicBezTo>
                    <a:pt x="2194" y="3975"/>
                    <a:pt x="2194" y="3975"/>
                    <a:pt x="2194" y="3975"/>
                  </a:cubicBezTo>
                  <a:cubicBezTo>
                    <a:pt x="2194" y="6452"/>
                    <a:pt x="2194" y="6452"/>
                    <a:pt x="2194" y="6452"/>
                  </a:cubicBezTo>
                  <a:cubicBezTo>
                    <a:pt x="2194" y="6684"/>
                    <a:pt x="2375" y="6865"/>
                    <a:pt x="2607" y="6865"/>
                  </a:cubicBezTo>
                  <a:cubicBezTo>
                    <a:pt x="2840" y="6865"/>
                    <a:pt x="3020" y="6684"/>
                    <a:pt x="3020" y="6452"/>
                  </a:cubicBezTo>
                  <a:cubicBezTo>
                    <a:pt x="3020" y="929"/>
                    <a:pt x="3020" y="929"/>
                    <a:pt x="3020" y="929"/>
                  </a:cubicBezTo>
                  <a:cubicBezTo>
                    <a:pt x="3201" y="1084"/>
                    <a:pt x="3304" y="1291"/>
                    <a:pt x="3304" y="1523"/>
                  </a:cubicBezTo>
                  <a:cubicBezTo>
                    <a:pt x="3304" y="3587"/>
                    <a:pt x="3304" y="3587"/>
                    <a:pt x="3304" y="3587"/>
                  </a:cubicBezTo>
                  <a:cubicBezTo>
                    <a:pt x="3304" y="3768"/>
                    <a:pt x="3459" y="3948"/>
                    <a:pt x="3666" y="3948"/>
                  </a:cubicBezTo>
                  <a:cubicBezTo>
                    <a:pt x="3846" y="3948"/>
                    <a:pt x="4026" y="3768"/>
                    <a:pt x="4026" y="3587"/>
                  </a:cubicBezTo>
                  <a:cubicBezTo>
                    <a:pt x="4026" y="1523"/>
                    <a:pt x="4026" y="1523"/>
                    <a:pt x="4026" y="1523"/>
                  </a:cubicBezTo>
                  <a:cubicBezTo>
                    <a:pt x="4026" y="697"/>
                    <a:pt x="3329" y="0"/>
                    <a:pt x="2478" y="0"/>
                  </a:cubicBezTo>
                </a:path>
              </a:pathLst>
            </a:custGeom>
            <a:grpFill/>
            <a:ln>
              <a:noFill/>
            </a:ln>
            <a:effectLst/>
            <a:scene3d>
              <a:camera prst="orthographicFront"/>
              <a:lightRig rig="threePt" dir="t"/>
            </a:scene3d>
            <a:sp3d>
              <a:bevelT h="6350"/>
            </a:sp3d>
            <a:extLst>
              <a:ext uri="{91240B29-F687-4F45-9708-019B960494DF}">
                <a14:hiddenLine xmlns:a14="http://schemas.microsoft.com/office/drawing/2010/main" w="9525" cap="flat">
                  <a:solidFill>
                    <a:srgbClr val="808080"/>
                  </a:solidFill>
                  <a:bevel/>
                  <a:headEnd/>
                  <a:tailEnd/>
                </a14:hiddenLine>
              </a:ext>
            </a:extLst>
          </p:spPr>
          <p:txBody>
            <a:bodyPr wrap="none" anchor="ctr"/>
            <a:lstStyle/>
            <a:p>
              <a:endParaRPr lang="en-US" sz="2222" dirty="0"/>
            </a:p>
          </p:txBody>
        </p:sp>
      </p:grpSp>
      <p:grpSp>
        <p:nvGrpSpPr>
          <p:cNvPr id="79" name="Group 78">
            <a:extLst>
              <a:ext uri="{FF2B5EF4-FFF2-40B4-BE49-F238E27FC236}">
                <a16:creationId xmlns:a16="http://schemas.microsoft.com/office/drawing/2014/main" id="{D84398EC-5EE6-4C46-A312-B08032839195}"/>
              </a:ext>
            </a:extLst>
          </p:cNvPr>
          <p:cNvGrpSpPr/>
          <p:nvPr/>
        </p:nvGrpSpPr>
        <p:grpSpPr>
          <a:xfrm>
            <a:off x="3906326" y="3721297"/>
            <a:ext cx="303718" cy="814506"/>
            <a:chOff x="3355145" y="2721224"/>
            <a:chExt cx="305181" cy="818430"/>
          </a:xfrm>
          <a:solidFill>
            <a:srgbClr val="005493"/>
          </a:solidFill>
          <a:effectLst>
            <a:reflection blurRad="6350" stA="62000" endPos="45000" dir="5400000" sy="-100000" algn="bl" rotWithShape="0"/>
          </a:effectLst>
        </p:grpSpPr>
        <p:sp>
          <p:nvSpPr>
            <p:cNvPr id="80" name="Freeform 25">
              <a:extLst>
                <a:ext uri="{FF2B5EF4-FFF2-40B4-BE49-F238E27FC236}">
                  <a16:creationId xmlns:a16="http://schemas.microsoft.com/office/drawing/2014/main" id="{1C013B62-6F34-4A0A-A7DE-4D86D775EA67}"/>
                </a:ext>
              </a:extLst>
            </p:cNvPr>
            <p:cNvSpPr>
              <a:spLocks noChangeArrowheads="1"/>
            </p:cNvSpPr>
            <p:nvPr/>
          </p:nvSpPr>
          <p:spPr bwMode="auto">
            <a:xfrm>
              <a:off x="3435919" y="2721224"/>
              <a:ext cx="144586" cy="144586"/>
            </a:xfrm>
            <a:custGeom>
              <a:avLst/>
              <a:gdLst>
                <a:gd name="T0" fmla="*/ 825 w 1626"/>
                <a:gd name="T1" fmla="*/ 1625 h 1626"/>
                <a:gd name="T2" fmla="*/ 825 w 1626"/>
                <a:gd name="T3" fmla="*/ 1625 h 1626"/>
                <a:gd name="T4" fmla="*/ 1625 w 1626"/>
                <a:gd name="T5" fmla="*/ 825 h 1626"/>
                <a:gd name="T6" fmla="*/ 825 w 1626"/>
                <a:gd name="T7" fmla="*/ 0 h 1626"/>
                <a:gd name="T8" fmla="*/ 0 w 1626"/>
                <a:gd name="T9" fmla="*/ 825 h 1626"/>
                <a:gd name="T10" fmla="*/ 825 w 1626"/>
                <a:gd name="T11" fmla="*/ 1625 h 1626"/>
              </a:gdLst>
              <a:ahLst/>
              <a:cxnLst>
                <a:cxn ang="0">
                  <a:pos x="T0" y="T1"/>
                </a:cxn>
                <a:cxn ang="0">
                  <a:pos x="T2" y="T3"/>
                </a:cxn>
                <a:cxn ang="0">
                  <a:pos x="T4" y="T5"/>
                </a:cxn>
                <a:cxn ang="0">
                  <a:pos x="T6" y="T7"/>
                </a:cxn>
                <a:cxn ang="0">
                  <a:pos x="T8" y="T9"/>
                </a:cxn>
                <a:cxn ang="0">
                  <a:pos x="T10" y="T11"/>
                </a:cxn>
              </a:cxnLst>
              <a:rect l="0" t="0" r="r" b="b"/>
              <a:pathLst>
                <a:path w="1626" h="1626">
                  <a:moveTo>
                    <a:pt x="825" y="1625"/>
                  </a:moveTo>
                  <a:lnTo>
                    <a:pt x="825" y="1625"/>
                  </a:lnTo>
                  <a:cubicBezTo>
                    <a:pt x="1264" y="1625"/>
                    <a:pt x="1625" y="1264"/>
                    <a:pt x="1625" y="825"/>
                  </a:cubicBezTo>
                  <a:cubicBezTo>
                    <a:pt x="1625" y="362"/>
                    <a:pt x="1264" y="0"/>
                    <a:pt x="825" y="0"/>
                  </a:cubicBezTo>
                  <a:cubicBezTo>
                    <a:pt x="361" y="0"/>
                    <a:pt x="0" y="362"/>
                    <a:pt x="0" y="825"/>
                  </a:cubicBezTo>
                  <a:cubicBezTo>
                    <a:pt x="0" y="1264"/>
                    <a:pt x="361" y="1625"/>
                    <a:pt x="825" y="1625"/>
                  </a:cubicBezTo>
                </a:path>
              </a:pathLst>
            </a:custGeom>
            <a:grpFill/>
            <a:ln>
              <a:noFill/>
            </a:ln>
            <a:effectLst/>
            <a:scene3d>
              <a:camera prst="orthographicFront"/>
              <a:lightRig rig="threePt" dir="t"/>
            </a:scene3d>
            <a:sp3d>
              <a:bevelT h="6350"/>
            </a:sp3d>
            <a:extLst>
              <a:ext uri="{91240B29-F687-4F45-9708-019B960494DF}">
                <a14:hiddenLine xmlns:a14="http://schemas.microsoft.com/office/drawing/2010/main" w="9525" cap="flat">
                  <a:solidFill>
                    <a:srgbClr val="808080"/>
                  </a:solidFill>
                  <a:bevel/>
                  <a:headEnd/>
                  <a:tailEnd/>
                </a14:hiddenLine>
              </a:ext>
            </a:extLst>
          </p:spPr>
          <p:txBody>
            <a:bodyPr wrap="none" anchor="ctr"/>
            <a:lstStyle/>
            <a:p>
              <a:endParaRPr lang="en-US" sz="2222" dirty="0"/>
            </a:p>
          </p:txBody>
        </p:sp>
        <p:sp>
          <p:nvSpPr>
            <p:cNvPr id="81" name="Freeform: Shape 147">
              <a:extLst>
                <a:ext uri="{FF2B5EF4-FFF2-40B4-BE49-F238E27FC236}">
                  <a16:creationId xmlns:a16="http://schemas.microsoft.com/office/drawing/2014/main" id="{9E45FDB5-B2B9-4D12-A0ED-E6F052F44D4D}"/>
                </a:ext>
              </a:extLst>
            </p:cNvPr>
            <p:cNvSpPr>
              <a:spLocks noChangeArrowheads="1"/>
            </p:cNvSpPr>
            <p:nvPr/>
          </p:nvSpPr>
          <p:spPr bwMode="auto">
            <a:xfrm flipH="1">
              <a:off x="3355145" y="2879025"/>
              <a:ext cx="305181" cy="660629"/>
            </a:xfrm>
            <a:custGeom>
              <a:avLst/>
              <a:gdLst>
                <a:gd name="connsiteX0" fmla="*/ 829593 w 1258162"/>
                <a:gd name="connsiteY0" fmla="*/ 0 h 2723562"/>
                <a:gd name="connsiteX1" fmla="*/ 627314 w 1258162"/>
                <a:gd name="connsiteY1" fmla="*/ 2167 h 2723562"/>
                <a:gd name="connsiteX2" fmla="*/ 426168 w 1258162"/>
                <a:gd name="connsiteY2" fmla="*/ 0 h 2723562"/>
                <a:gd name="connsiteX3" fmla="*/ 93206 w 1258162"/>
                <a:gd name="connsiteY3" fmla="*/ 456100 h 2723562"/>
                <a:gd name="connsiteX4" fmla="*/ 1093 w 1258162"/>
                <a:gd name="connsiteY4" fmla="*/ 1203664 h 2723562"/>
                <a:gd name="connsiteX5" fmla="*/ 90689 w 1258162"/>
                <a:gd name="connsiteY5" fmla="*/ 1354449 h 2723562"/>
                <a:gd name="connsiteX6" fmla="*/ 212157 w 1258162"/>
                <a:gd name="connsiteY6" fmla="*/ 1243631 h 2723562"/>
                <a:gd name="connsiteX7" fmla="*/ 304271 w 1258162"/>
                <a:gd name="connsiteY7" fmla="*/ 496067 h 2723562"/>
                <a:gd name="connsiteX8" fmla="*/ 365810 w 1258162"/>
                <a:gd name="connsiteY8" fmla="*/ 322463 h 2723562"/>
                <a:gd name="connsiteX9" fmla="*/ 377336 w 1258162"/>
                <a:gd name="connsiteY9" fmla="*/ 304838 h 2723562"/>
                <a:gd name="connsiteX10" fmla="*/ 225281 w 1258162"/>
                <a:gd name="connsiteY10" fmla="*/ 1508374 h 2723562"/>
                <a:gd name="connsiteX11" fmla="*/ 365702 w 1258162"/>
                <a:gd name="connsiteY11" fmla="*/ 1508374 h 2723562"/>
                <a:gd name="connsiteX12" fmla="*/ 367308 w 1258162"/>
                <a:gd name="connsiteY12" fmla="*/ 2572164 h 2723562"/>
                <a:gd name="connsiteX13" fmla="*/ 489468 w 1258162"/>
                <a:gd name="connsiteY13" fmla="*/ 2723562 h 2723562"/>
                <a:gd name="connsiteX14" fmla="*/ 601974 w 1258162"/>
                <a:gd name="connsiteY14" fmla="*/ 2631681 h 2723562"/>
                <a:gd name="connsiteX15" fmla="*/ 602625 w 1258162"/>
                <a:gd name="connsiteY15" fmla="*/ 2627566 h 2723562"/>
                <a:gd name="connsiteX16" fmla="*/ 602625 w 1258162"/>
                <a:gd name="connsiteY16" fmla="*/ 1508374 h 2723562"/>
                <a:gd name="connsiteX17" fmla="*/ 652142 w 1258162"/>
                <a:gd name="connsiteY17" fmla="*/ 1508374 h 2723562"/>
                <a:gd name="connsiteX18" fmla="*/ 652142 w 1258162"/>
                <a:gd name="connsiteY18" fmla="*/ 2627566 h 2723562"/>
                <a:gd name="connsiteX19" fmla="*/ 652797 w 1258162"/>
                <a:gd name="connsiteY19" fmla="*/ 2631681 h 2723562"/>
                <a:gd name="connsiteX20" fmla="*/ 765937 w 1258162"/>
                <a:gd name="connsiteY20" fmla="*/ 2723562 h 2723562"/>
                <a:gd name="connsiteX21" fmla="*/ 888785 w 1258162"/>
                <a:gd name="connsiteY21" fmla="*/ 2572164 h 2723562"/>
                <a:gd name="connsiteX22" fmla="*/ 890400 w 1258162"/>
                <a:gd name="connsiteY22" fmla="*/ 1508374 h 2723562"/>
                <a:gd name="connsiteX23" fmla="*/ 1031612 w 1258162"/>
                <a:gd name="connsiteY23" fmla="*/ 1508374 h 2723562"/>
                <a:gd name="connsiteX24" fmla="*/ 878700 w 1258162"/>
                <a:gd name="connsiteY24" fmla="*/ 304838 h 2723562"/>
                <a:gd name="connsiteX25" fmla="*/ 890291 w 1258162"/>
                <a:gd name="connsiteY25" fmla="*/ 322463 h 2723562"/>
                <a:gd name="connsiteX26" fmla="*/ 952177 w 1258162"/>
                <a:gd name="connsiteY26" fmla="*/ 496067 h 2723562"/>
                <a:gd name="connsiteX27" fmla="*/ 1044810 w 1258162"/>
                <a:gd name="connsiteY27" fmla="*/ 1243631 h 2723562"/>
                <a:gd name="connsiteX28" fmla="*/ 1166962 w 1258162"/>
                <a:gd name="connsiteY28" fmla="*/ 1354449 h 2723562"/>
                <a:gd name="connsiteX29" fmla="*/ 1257063 w 1258162"/>
                <a:gd name="connsiteY29" fmla="*/ 1203664 h 2723562"/>
                <a:gd name="connsiteX30" fmla="*/ 1164431 w 1258162"/>
                <a:gd name="connsiteY30" fmla="*/ 456100 h 2723562"/>
                <a:gd name="connsiteX31" fmla="*/ 829593 w 1258162"/>
                <a:gd name="connsiteY31" fmla="*/ 0 h 2723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258162" h="2723562">
                  <a:moveTo>
                    <a:pt x="829593" y="0"/>
                  </a:moveTo>
                  <a:lnTo>
                    <a:pt x="627314" y="2167"/>
                  </a:lnTo>
                  <a:lnTo>
                    <a:pt x="426168" y="0"/>
                  </a:lnTo>
                  <a:cubicBezTo>
                    <a:pt x="255634" y="54680"/>
                    <a:pt x="120844" y="231794"/>
                    <a:pt x="93206" y="456100"/>
                  </a:cubicBezTo>
                  <a:lnTo>
                    <a:pt x="1093" y="1203664"/>
                  </a:lnTo>
                  <a:cubicBezTo>
                    <a:pt x="-6995" y="1269297"/>
                    <a:pt x="30486" y="1343050"/>
                    <a:pt x="90689" y="1354449"/>
                  </a:cubicBezTo>
                  <a:cubicBezTo>
                    <a:pt x="143249" y="1364402"/>
                    <a:pt x="204071" y="1309264"/>
                    <a:pt x="212157" y="1243631"/>
                  </a:cubicBezTo>
                  <a:lnTo>
                    <a:pt x="304271" y="496067"/>
                  </a:lnTo>
                  <a:cubicBezTo>
                    <a:pt x="319430" y="422019"/>
                    <a:pt x="344354" y="360776"/>
                    <a:pt x="365810" y="322463"/>
                  </a:cubicBezTo>
                  <a:lnTo>
                    <a:pt x="377336" y="304838"/>
                  </a:lnTo>
                  <a:lnTo>
                    <a:pt x="225281" y="1508374"/>
                  </a:lnTo>
                  <a:lnTo>
                    <a:pt x="365702" y="1508374"/>
                  </a:lnTo>
                  <a:lnTo>
                    <a:pt x="367308" y="2572164"/>
                  </a:lnTo>
                  <a:cubicBezTo>
                    <a:pt x="367308" y="2657168"/>
                    <a:pt x="428566" y="2723562"/>
                    <a:pt x="489468" y="2723562"/>
                  </a:cubicBezTo>
                  <a:cubicBezTo>
                    <a:pt x="540854" y="2723562"/>
                    <a:pt x="583742" y="2686216"/>
                    <a:pt x="601974" y="2631681"/>
                  </a:cubicBezTo>
                  <a:lnTo>
                    <a:pt x="602625" y="2627566"/>
                  </a:lnTo>
                  <a:lnTo>
                    <a:pt x="602625" y="1508374"/>
                  </a:lnTo>
                  <a:lnTo>
                    <a:pt x="652142" y="1508374"/>
                  </a:lnTo>
                  <a:lnTo>
                    <a:pt x="652142" y="2627566"/>
                  </a:lnTo>
                  <a:lnTo>
                    <a:pt x="652797" y="2631681"/>
                  </a:lnTo>
                  <a:cubicBezTo>
                    <a:pt x="671132" y="2686216"/>
                    <a:pt x="714261" y="2723562"/>
                    <a:pt x="765937" y="2723562"/>
                  </a:cubicBezTo>
                  <a:cubicBezTo>
                    <a:pt x="827182" y="2723562"/>
                    <a:pt x="888785" y="2657168"/>
                    <a:pt x="888785" y="2572164"/>
                  </a:cubicBezTo>
                  <a:lnTo>
                    <a:pt x="890400" y="1508374"/>
                  </a:lnTo>
                  <a:lnTo>
                    <a:pt x="1031612" y="1508374"/>
                  </a:lnTo>
                  <a:lnTo>
                    <a:pt x="878700" y="304838"/>
                  </a:lnTo>
                  <a:lnTo>
                    <a:pt x="890291" y="322463"/>
                  </a:lnTo>
                  <a:cubicBezTo>
                    <a:pt x="911868" y="360776"/>
                    <a:pt x="936933" y="422019"/>
                    <a:pt x="952177" y="496067"/>
                  </a:cubicBezTo>
                  <a:lnTo>
                    <a:pt x="1044810" y="1243631"/>
                  </a:lnTo>
                  <a:cubicBezTo>
                    <a:pt x="1052942" y="1309264"/>
                    <a:pt x="1114106" y="1364402"/>
                    <a:pt x="1166962" y="1354449"/>
                  </a:cubicBezTo>
                  <a:cubicBezTo>
                    <a:pt x="1227505" y="1343050"/>
                    <a:pt x="1265196" y="1269297"/>
                    <a:pt x="1257063" y="1203664"/>
                  </a:cubicBezTo>
                  <a:lnTo>
                    <a:pt x="1164431" y="456100"/>
                  </a:lnTo>
                  <a:cubicBezTo>
                    <a:pt x="1136637" y="231794"/>
                    <a:pt x="1001088" y="54680"/>
                    <a:pt x="829593" y="0"/>
                  </a:cubicBezTo>
                  <a:close/>
                </a:path>
              </a:pathLst>
            </a:custGeom>
            <a:grpFill/>
            <a:ln>
              <a:noFill/>
            </a:ln>
            <a:effectLst/>
            <a:scene3d>
              <a:camera prst="orthographicFront"/>
              <a:lightRig rig="threePt" dir="t"/>
            </a:scene3d>
            <a:sp3d>
              <a:bevelT h="6350"/>
            </a:sp3d>
            <a:extLst>
              <a:ext uri="{91240B29-F687-4F45-9708-019B960494DF}">
                <a14:hiddenLine xmlns:a14="http://schemas.microsoft.com/office/drawing/2010/main" w="9525" cap="flat">
                  <a:solidFill>
                    <a:srgbClr val="808080"/>
                  </a:solidFill>
                  <a:bevel/>
                  <a:headEnd/>
                  <a:tailEnd/>
                </a14:hiddenLine>
              </a:ext>
            </a:extLst>
          </p:spPr>
          <p:txBody>
            <a:bodyPr wrap="none" anchor="ctr"/>
            <a:lstStyle/>
            <a:p>
              <a:endParaRPr lang="en-US" sz="2222" dirty="0"/>
            </a:p>
          </p:txBody>
        </p:sp>
      </p:grpSp>
      <p:grpSp>
        <p:nvGrpSpPr>
          <p:cNvPr id="82" name="Group 81">
            <a:extLst>
              <a:ext uri="{FF2B5EF4-FFF2-40B4-BE49-F238E27FC236}">
                <a16:creationId xmlns:a16="http://schemas.microsoft.com/office/drawing/2014/main" id="{1FD979A9-3D9F-4059-84CA-AFBD25506B63}"/>
              </a:ext>
            </a:extLst>
          </p:cNvPr>
          <p:cNvGrpSpPr/>
          <p:nvPr/>
        </p:nvGrpSpPr>
        <p:grpSpPr>
          <a:xfrm>
            <a:off x="1706404" y="4620630"/>
            <a:ext cx="303718" cy="814506"/>
            <a:chOff x="3355145" y="2721224"/>
            <a:chExt cx="305181" cy="818430"/>
          </a:xfrm>
          <a:solidFill>
            <a:srgbClr val="005493"/>
          </a:solidFill>
          <a:effectLst>
            <a:reflection blurRad="6350" stA="62000" endPos="45000" dir="5400000" sy="-100000" algn="bl" rotWithShape="0"/>
          </a:effectLst>
        </p:grpSpPr>
        <p:sp>
          <p:nvSpPr>
            <p:cNvPr id="83" name="Freeform 25">
              <a:extLst>
                <a:ext uri="{FF2B5EF4-FFF2-40B4-BE49-F238E27FC236}">
                  <a16:creationId xmlns:a16="http://schemas.microsoft.com/office/drawing/2014/main" id="{5DF7CCE9-2618-48C5-94E4-774CEB53A290}"/>
                </a:ext>
              </a:extLst>
            </p:cNvPr>
            <p:cNvSpPr>
              <a:spLocks noChangeArrowheads="1"/>
            </p:cNvSpPr>
            <p:nvPr/>
          </p:nvSpPr>
          <p:spPr bwMode="auto">
            <a:xfrm>
              <a:off x="3435919" y="2721224"/>
              <a:ext cx="144586" cy="144586"/>
            </a:xfrm>
            <a:custGeom>
              <a:avLst/>
              <a:gdLst>
                <a:gd name="T0" fmla="*/ 825 w 1626"/>
                <a:gd name="T1" fmla="*/ 1625 h 1626"/>
                <a:gd name="T2" fmla="*/ 825 w 1626"/>
                <a:gd name="T3" fmla="*/ 1625 h 1626"/>
                <a:gd name="T4" fmla="*/ 1625 w 1626"/>
                <a:gd name="T5" fmla="*/ 825 h 1626"/>
                <a:gd name="T6" fmla="*/ 825 w 1626"/>
                <a:gd name="T7" fmla="*/ 0 h 1626"/>
                <a:gd name="T8" fmla="*/ 0 w 1626"/>
                <a:gd name="T9" fmla="*/ 825 h 1626"/>
                <a:gd name="T10" fmla="*/ 825 w 1626"/>
                <a:gd name="T11" fmla="*/ 1625 h 1626"/>
              </a:gdLst>
              <a:ahLst/>
              <a:cxnLst>
                <a:cxn ang="0">
                  <a:pos x="T0" y="T1"/>
                </a:cxn>
                <a:cxn ang="0">
                  <a:pos x="T2" y="T3"/>
                </a:cxn>
                <a:cxn ang="0">
                  <a:pos x="T4" y="T5"/>
                </a:cxn>
                <a:cxn ang="0">
                  <a:pos x="T6" y="T7"/>
                </a:cxn>
                <a:cxn ang="0">
                  <a:pos x="T8" y="T9"/>
                </a:cxn>
                <a:cxn ang="0">
                  <a:pos x="T10" y="T11"/>
                </a:cxn>
              </a:cxnLst>
              <a:rect l="0" t="0" r="r" b="b"/>
              <a:pathLst>
                <a:path w="1626" h="1626">
                  <a:moveTo>
                    <a:pt x="825" y="1625"/>
                  </a:moveTo>
                  <a:lnTo>
                    <a:pt x="825" y="1625"/>
                  </a:lnTo>
                  <a:cubicBezTo>
                    <a:pt x="1264" y="1625"/>
                    <a:pt x="1625" y="1264"/>
                    <a:pt x="1625" y="825"/>
                  </a:cubicBezTo>
                  <a:cubicBezTo>
                    <a:pt x="1625" y="362"/>
                    <a:pt x="1264" y="0"/>
                    <a:pt x="825" y="0"/>
                  </a:cubicBezTo>
                  <a:cubicBezTo>
                    <a:pt x="361" y="0"/>
                    <a:pt x="0" y="362"/>
                    <a:pt x="0" y="825"/>
                  </a:cubicBezTo>
                  <a:cubicBezTo>
                    <a:pt x="0" y="1264"/>
                    <a:pt x="361" y="1625"/>
                    <a:pt x="825" y="1625"/>
                  </a:cubicBezTo>
                </a:path>
              </a:pathLst>
            </a:custGeom>
            <a:grpFill/>
            <a:ln>
              <a:noFill/>
            </a:ln>
            <a:effectLst/>
            <a:scene3d>
              <a:camera prst="orthographicFront"/>
              <a:lightRig rig="threePt" dir="t"/>
            </a:scene3d>
            <a:sp3d>
              <a:bevelT h="6350"/>
            </a:sp3d>
            <a:extLst>
              <a:ext uri="{91240B29-F687-4F45-9708-019B960494DF}">
                <a14:hiddenLine xmlns:a14="http://schemas.microsoft.com/office/drawing/2010/main" w="9525" cap="flat">
                  <a:solidFill>
                    <a:srgbClr val="808080"/>
                  </a:solidFill>
                  <a:bevel/>
                  <a:headEnd/>
                  <a:tailEnd/>
                </a14:hiddenLine>
              </a:ext>
            </a:extLst>
          </p:spPr>
          <p:txBody>
            <a:bodyPr wrap="none" anchor="ctr"/>
            <a:lstStyle/>
            <a:p>
              <a:endParaRPr lang="en-US" sz="2222" dirty="0"/>
            </a:p>
          </p:txBody>
        </p:sp>
        <p:sp>
          <p:nvSpPr>
            <p:cNvPr id="84" name="Freeform: Shape 150">
              <a:extLst>
                <a:ext uri="{FF2B5EF4-FFF2-40B4-BE49-F238E27FC236}">
                  <a16:creationId xmlns:a16="http://schemas.microsoft.com/office/drawing/2014/main" id="{AA2D527B-AFE3-427A-8ECE-9AB29C072191}"/>
                </a:ext>
              </a:extLst>
            </p:cNvPr>
            <p:cNvSpPr>
              <a:spLocks noChangeArrowheads="1"/>
            </p:cNvSpPr>
            <p:nvPr/>
          </p:nvSpPr>
          <p:spPr bwMode="auto">
            <a:xfrm flipH="1">
              <a:off x="3355145" y="2879025"/>
              <a:ext cx="305181" cy="660629"/>
            </a:xfrm>
            <a:custGeom>
              <a:avLst/>
              <a:gdLst>
                <a:gd name="connsiteX0" fmla="*/ 829593 w 1258162"/>
                <a:gd name="connsiteY0" fmla="*/ 0 h 2723562"/>
                <a:gd name="connsiteX1" fmla="*/ 627314 w 1258162"/>
                <a:gd name="connsiteY1" fmla="*/ 2167 h 2723562"/>
                <a:gd name="connsiteX2" fmla="*/ 426168 w 1258162"/>
                <a:gd name="connsiteY2" fmla="*/ 0 h 2723562"/>
                <a:gd name="connsiteX3" fmla="*/ 93206 w 1258162"/>
                <a:gd name="connsiteY3" fmla="*/ 456100 h 2723562"/>
                <a:gd name="connsiteX4" fmla="*/ 1093 w 1258162"/>
                <a:gd name="connsiteY4" fmla="*/ 1203664 h 2723562"/>
                <a:gd name="connsiteX5" fmla="*/ 90689 w 1258162"/>
                <a:gd name="connsiteY5" fmla="*/ 1354449 h 2723562"/>
                <a:gd name="connsiteX6" fmla="*/ 212157 w 1258162"/>
                <a:gd name="connsiteY6" fmla="*/ 1243631 h 2723562"/>
                <a:gd name="connsiteX7" fmla="*/ 304271 w 1258162"/>
                <a:gd name="connsiteY7" fmla="*/ 496067 h 2723562"/>
                <a:gd name="connsiteX8" fmla="*/ 365810 w 1258162"/>
                <a:gd name="connsiteY8" fmla="*/ 322463 h 2723562"/>
                <a:gd name="connsiteX9" fmla="*/ 377336 w 1258162"/>
                <a:gd name="connsiteY9" fmla="*/ 304838 h 2723562"/>
                <a:gd name="connsiteX10" fmla="*/ 225281 w 1258162"/>
                <a:gd name="connsiteY10" fmla="*/ 1508374 h 2723562"/>
                <a:gd name="connsiteX11" fmla="*/ 365702 w 1258162"/>
                <a:gd name="connsiteY11" fmla="*/ 1508374 h 2723562"/>
                <a:gd name="connsiteX12" fmla="*/ 367308 w 1258162"/>
                <a:gd name="connsiteY12" fmla="*/ 2572164 h 2723562"/>
                <a:gd name="connsiteX13" fmla="*/ 489468 w 1258162"/>
                <a:gd name="connsiteY13" fmla="*/ 2723562 h 2723562"/>
                <a:gd name="connsiteX14" fmla="*/ 601974 w 1258162"/>
                <a:gd name="connsiteY14" fmla="*/ 2631681 h 2723562"/>
                <a:gd name="connsiteX15" fmla="*/ 602625 w 1258162"/>
                <a:gd name="connsiteY15" fmla="*/ 2627566 h 2723562"/>
                <a:gd name="connsiteX16" fmla="*/ 602625 w 1258162"/>
                <a:gd name="connsiteY16" fmla="*/ 1508374 h 2723562"/>
                <a:gd name="connsiteX17" fmla="*/ 652142 w 1258162"/>
                <a:gd name="connsiteY17" fmla="*/ 1508374 h 2723562"/>
                <a:gd name="connsiteX18" fmla="*/ 652142 w 1258162"/>
                <a:gd name="connsiteY18" fmla="*/ 2627566 h 2723562"/>
                <a:gd name="connsiteX19" fmla="*/ 652797 w 1258162"/>
                <a:gd name="connsiteY19" fmla="*/ 2631681 h 2723562"/>
                <a:gd name="connsiteX20" fmla="*/ 765937 w 1258162"/>
                <a:gd name="connsiteY20" fmla="*/ 2723562 h 2723562"/>
                <a:gd name="connsiteX21" fmla="*/ 888785 w 1258162"/>
                <a:gd name="connsiteY21" fmla="*/ 2572164 h 2723562"/>
                <a:gd name="connsiteX22" fmla="*/ 890400 w 1258162"/>
                <a:gd name="connsiteY22" fmla="*/ 1508374 h 2723562"/>
                <a:gd name="connsiteX23" fmla="*/ 1031612 w 1258162"/>
                <a:gd name="connsiteY23" fmla="*/ 1508374 h 2723562"/>
                <a:gd name="connsiteX24" fmla="*/ 878700 w 1258162"/>
                <a:gd name="connsiteY24" fmla="*/ 304838 h 2723562"/>
                <a:gd name="connsiteX25" fmla="*/ 890291 w 1258162"/>
                <a:gd name="connsiteY25" fmla="*/ 322463 h 2723562"/>
                <a:gd name="connsiteX26" fmla="*/ 952177 w 1258162"/>
                <a:gd name="connsiteY26" fmla="*/ 496067 h 2723562"/>
                <a:gd name="connsiteX27" fmla="*/ 1044810 w 1258162"/>
                <a:gd name="connsiteY27" fmla="*/ 1243631 h 2723562"/>
                <a:gd name="connsiteX28" fmla="*/ 1166962 w 1258162"/>
                <a:gd name="connsiteY28" fmla="*/ 1354449 h 2723562"/>
                <a:gd name="connsiteX29" fmla="*/ 1257063 w 1258162"/>
                <a:gd name="connsiteY29" fmla="*/ 1203664 h 2723562"/>
                <a:gd name="connsiteX30" fmla="*/ 1164431 w 1258162"/>
                <a:gd name="connsiteY30" fmla="*/ 456100 h 2723562"/>
                <a:gd name="connsiteX31" fmla="*/ 829593 w 1258162"/>
                <a:gd name="connsiteY31" fmla="*/ 0 h 2723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258162" h="2723562">
                  <a:moveTo>
                    <a:pt x="829593" y="0"/>
                  </a:moveTo>
                  <a:lnTo>
                    <a:pt x="627314" y="2167"/>
                  </a:lnTo>
                  <a:lnTo>
                    <a:pt x="426168" y="0"/>
                  </a:lnTo>
                  <a:cubicBezTo>
                    <a:pt x="255634" y="54680"/>
                    <a:pt x="120844" y="231794"/>
                    <a:pt x="93206" y="456100"/>
                  </a:cubicBezTo>
                  <a:lnTo>
                    <a:pt x="1093" y="1203664"/>
                  </a:lnTo>
                  <a:cubicBezTo>
                    <a:pt x="-6995" y="1269297"/>
                    <a:pt x="30486" y="1343050"/>
                    <a:pt x="90689" y="1354449"/>
                  </a:cubicBezTo>
                  <a:cubicBezTo>
                    <a:pt x="143249" y="1364402"/>
                    <a:pt x="204071" y="1309264"/>
                    <a:pt x="212157" y="1243631"/>
                  </a:cubicBezTo>
                  <a:lnTo>
                    <a:pt x="304271" y="496067"/>
                  </a:lnTo>
                  <a:cubicBezTo>
                    <a:pt x="319430" y="422019"/>
                    <a:pt x="344354" y="360776"/>
                    <a:pt x="365810" y="322463"/>
                  </a:cubicBezTo>
                  <a:lnTo>
                    <a:pt x="377336" y="304838"/>
                  </a:lnTo>
                  <a:lnTo>
                    <a:pt x="225281" y="1508374"/>
                  </a:lnTo>
                  <a:lnTo>
                    <a:pt x="365702" y="1508374"/>
                  </a:lnTo>
                  <a:lnTo>
                    <a:pt x="367308" y="2572164"/>
                  </a:lnTo>
                  <a:cubicBezTo>
                    <a:pt x="367308" y="2657168"/>
                    <a:pt x="428566" y="2723562"/>
                    <a:pt x="489468" y="2723562"/>
                  </a:cubicBezTo>
                  <a:cubicBezTo>
                    <a:pt x="540854" y="2723562"/>
                    <a:pt x="583742" y="2686216"/>
                    <a:pt x="601974" y="2631681"/>
                  </a:cubicBezTo>
                  <a:lnTo>
                    <a:pt x="602625" y="2627566"/>
                  </a:lnTo>
                  <a:lnTo>
                    <a:pt x="602625" y="1508374"/>
                  </a:lnTo>
                  <a:lnTo>
                    <a:pt x="652142" y="1508374"/>
                  </a:lnTo>
                  <a:lnTo>
                    <a:pt x="652142" y="2627566"/>
                  </a:lnTo>
                  <a:lnTo>
                    <a:pt x="652797" y="2631681"/>
                  </a:lnTo>
                  <a:cubicBezTo>
                    <a:pt x="671132" y="2686216"/>
                    <a:pt x="714261" y="2723562"/>
                    <a:pt x="765937" y="2723562"/>
                  </a:cubicBezTo>
                  <a:cubicBezTo>
                    <a:pt x="827182" y="2723562"/>
                    <a:pt x="888785" y="2657168"/>
                    <a:pt x="888785" y="2572164"/>
                  </a:cubicBezTo>
                  <a:lnTo>
                    <a:pt x="890400" y="1508374"/>
                  </a:lnTo>
                  <a:lnTo>
                    <a:pt x="1031612" y="1508374"/>
                  </a:lnTo>
                  <a:lnTo>
                    <a:pt x="878700" y="304838"/>
                  </a:lnTo>
                  <a:lnTo>
                    <a:pt x="890291" y="322463"/>
                  </a:lnTo>
                  <a:cubicBezTo>
                    <a:pt x="911868" y="360776"/>
                    <a:pt x="936933" y="422019"/>
                    <a:pt x="952177" y="496067"/>
                  </a:cubicBezTo>
                  <a:lnTo>
                    <a:pt x="1044810" y="1243631"/>
                  </a:lnTo>
                  <a:cubicBezTo>
                    <a:pt x="1052942" y="1309264"/>
                    <a:pt x="1114106" y="1364402"/>
                    <a:pt x="1166962" y="1354449"/>
                  </a:cubicBezTo>
                  <a:cubicBezTo>
                    <a:pt x="1227505" y="1343050"/>
                    <a:pt x="1265196" y="1269297"/>
                    <a:pt x="1257063" y="1203664"/>
                  </a:cubicBezTo>
                  <a:lnTo>
                    <a:pt x="1164431" y="456100"/>
                  </a:lnTo>
                  <a:cubicBezTo>
                    <a:pt x="1136637" y="231794"/>
                    <a:pt x="1001088" y="54680"/>
                    <a:pt x="829593" y="0"/>
                  </a:cubicBezTo>
                  <a:close/>
                </a:path>
              </a:pathLst>
            </a:custGeom>
            <a:grpFill/>
            <a:ln>
              <a:noFill/>
            </a:ln>
            <a:effectLst/>
            <a:scene3d>
              <a:camera prst="orthographicFront"/>
              <a:lightRig rig="threePt" dir="t"/>
            </a:scene3d>
            <a:sp3d>
              <a:bevelT h="6350"/>
            </a:sp3d>
            <a:extLst>
              <a:ext uri="{91240B29-F687-4F45-9708-019B960494DF}">
                <a14:hiddenLine xmlns:a14="http://schemas.microsoft.com/office/drawing/2010/main" w="9525" cap="flat">
                  <a:solidFill>
                    <a:srgbClr val="808080"/>
                  </a:solidFill>
                  <a:bevel/>
                  <a:headEnd/>
                  <a:tailEnd/>
                </a14:hiddenLine>
              </a:ext>
            </a:extLst>
          </p:spPr>
          <p:txBody>
            <a:bodyPr wrap="none" anchor="ctr"/>
            <a:lstStyle/>
            <a:p>
              <a:endParaRPr lang="en-US" sz="2222" dirty="0"/>
            </a:p>
          </p:txBody>
        </p:sp>
      </p:grpSp>
      <p:grpSp>
        <p:nvGrpSpPr>
          <p:cNvPr id="85" name="Group 84">
            <a:extLst>
              <a:ext uri="{FF2B5EF4-FFF2-40B4-BE49-F238E27FC236}">
                <a16:creationId xmlns:a16="http://schemas.microsoft.com/office/drawing/2014/main" id="{21EECF9B-60AA-41D4-ADA5-DA74FE869E83}"/>
              </a:ext>
            </a:extLst>
          </p:cNvPr>
          <p:cNvGrpSpPr/>
          <p:nvPr/>
        </p:nvGrpSpPr>
        <p:grpSpPr>
          <a:xfrm>
            <a:off x="1733419" y="2525540"/>
            <a:ext cx="303718" cy="814506"/>
            <a:chOff x="3355145" y="2721224"/>
            <a:chExt cx="305181" cy="818430"/>
          </a:xfrm>
          <a:solidFill>
            <a:srgbClr val="005493"/>
          </a:solidFill>
          <a:effectLst>
            <a:reflection blurRad="6350" stA="62000" endPos="45000" dir="5400000" sy="-100000" algn="bl" rotWithShape="0"/>
          </a:effectLst>
        </p:grpSpPr>
        <p:sp>
          <p:nvSpPr>
            <p:cNvPr id="86" name="Freeform 25">
              <a:extLst>
                <a:ext uri="{FF2B5EF4-FFF2-40B4-BE49-F238E27FC236}">
                  <a16:creationId xmlns:a16="http://schemas.microsoft.com/office/drawing/2014/main" id="{C2FF3896-B6BB-4135-9D45-2E3CAA8CF864}"/>
                </a:ext>
              </a:extLst>
            </p:cNvPr>
            <p:cNvSpPr>
              <a:spLocks noChangeArrowheads="1"/>
            </p:cNvSpPr>
            <p:nvPr/>
          </p:nvSpPr>
          <p:spPr bwMode="auto">
            <a:xfrm>
              <a:off x="3435919" y="2721224"/>
              <a:ext cx="144586" cy="144586"/>
            </a:xfrm>
            <a:custGeom>
              <a:avLst/>
              <a:gdLst>
                <a:gd name="T0" fmla="*/ 825 w 1626"/>
                <a:gd name="T1" fmla="*/ 1625 h 1626"/>
                <a:gd name="T2" fmla="*/ 825 w 1626"/>
                <a:gd name="T3" fmla="*/ 1625 h 1626"/>
                <a:gd name="T4" fmla="*/ 1625 w 1626"/>
                <a:gd name="T5" fmla="*/ 825 h 1626"/>
                <a:gd name="T6" fmla="*/ 825 w 1626"/>
                <a:gd name="T7" fmla="*/ 0 h 1626"/>
                <a:gd name="T8" fmla="*/ 0 w 1626"/>
                <a:gd name="T9" fmla="*/ 825 h 1626"/>
                <a:gd name="T10" fmla="*/ 825 w 1626"/>
                <a:gd name="T11" fmla="*/ 1625 h 1626"/>
              </a:gdLst>
              <a:ahLst/>
              <a:cxnLst>
                <a:cxn ang="0">
                  <a:pos x="T0" y="T1"/>
                </a:cxn>
                <a:cxn ang="0">
                  <a:pos x="T2" y="T3"/>
                </a:cxn>
                <a:cxn ang="0">
                  <a:pos x="T4" y="T5"/>
                </a:cxn>
                <a:cxn ang="0">
                  <a:pos x="T6" y="T7"/>
                </a:cxn>
                <a:cxn ang="0">
                  <a:pos x="T8" y="T9"/>
                </a:cxn>
                <a:cxn ang="0">
                  <a:pos x="T10" y="T11"/>
                </a:cxn>
              </a:cxnLst>
              <a:rect l="0" t="0" r="r" b="b"/>
              <a:pathLst>
                <a:path w="1626" h="1626">
                  <a:moveTo>
                    <a:pt x="825" y="1625"/>
                  </a:moveTo>
                  <a:lnTo>
                    <a:pt x="825" y="1625"/>
                  </a:lnTo>
                  <a:cubicBezTo>
                    <a:pt x="1264" y="1625"/>
                    <a:pt x="1625" y="1264"/>
                    <a:pt x="1625" y="825"/>
                  </a:cubicBezTo>
                  <a:cubicBezTo>
                    <a:pt x="1625" y="362"/>
                    <a:pt x="1264" y="0"/>
                    <a:pt x="825" y="0"/>
                  </a:cubicBezTo>
                  <a:cubicBezTo>
                    <a:pt x="361" y="0"/>
                    <a:pt x="0" y="362"/>
                    <a:pt x="0" y="825"/>
                  </a:cubicBezTo>
                  <a:cubicBezTo>
                    <a:pt x="0" y="1264"/>
                    <a:pt x="361" y="1625"/>
                    <a:pt x="825" y="1625"/>
                  </a:cubicBezTo>
                </a:path>
              </a:pathLst>
            </a:custGeom>
            <a:grpFill/>
            <a:ln>
              <a:noFill/>
            </a:ln>
            <a:effectLst/>
            <a:scene3d>
              <a:camera prst="orthographicFront"/>
              <a:lightRig rig="threePt" dir="t"/>
            </a:scene3d>
            <a:sp3d>
              <a:bevelT h="6350"/>
            </a:sp3d>
            <a:extLst>
              <a:ext uri="{91240B29-F687-4F45-9708-019B960494DF}">
                <a14:hiddenLine xmlns:a14="http://schemas.microsoft.com/office/drawing/2010/main" w="9525" cap="flat">
                  <a:solidFill>
                    <a:srgbClr val="808080"/>
                  </a:solidFill>
                  <a:bevel/>
                  <a:headEnd/>
                  <a:tailEnd/>
                </a14:hiddenLine>
              </a:ext>
            </a:extLst>
          </p:spPr>
          <p:txBody>
            <a:bodyPr wrap="none" anchor="ctr"/>
            <a:lstStyle/>
            <a:p>
              <a:endParaRPr lang="en-US" sz="2222" dirty="0"/>
            </a:p>
          </p:txBody>
        </p:sp>
        <p:sp>
          <p:nvSpPr>
            <p:cNvPr id="87" name="Freeform: Shape 153">
              <a:extLst>
                <a:ext uri="{FF2B5EF4-FFF2-40B4-BE49-F238E27FC236}">
                  <a16:creationId xmlns:a16="http://schemas.microsoft.com/office/drawing/2014/main" id="{CF74CE67-C34D-4A78-953D-CEE1D0618075}"/>
                </a:ext>
              </a:extLst>
            </p:cNvPr>
            <p:cNvSpPr>
              <a:spLocks noChangeArrowheads="1"/>
            </p:cNvSpPr>
            <p:nvPr/>
          </p:nvSpPr>
          <p:spPr bwMode="auto">
            <a:xfrm flipH="1">
              <a:off x="3355145" y="2879025"/>
              <a:ext cx="305181" cy="660629"/>
            </a:xfrm>
            <a:custGeom>
              <a:avLst/>
              <a:gdLst>
                <a:gd name="connsiteX0" fmla="*/ 829593 w 1258162"/>
                <a:gd name="connsiteY0" fmla="*/ 0 h 2723562"/>
                <a:gd name="connsiteX1" fmla="*/ 627314 w 1258162"/>
                <a:gd name="connsiteY1" fmla="*/ 2167 h 2723562"/>
                <a:gd name="connsiteX2" fmla="*/ 426168 w 1258162"/>
                <a:gd name="connsiteY2" fmla="*/ 0 h 2723562"/>
                <a:gd name="connsiteX3" fmla="*/ 93206 w 1258162"/>
                <a:gd name="connsiteY3" fmla="*/ 456100 h 2723562"/>
                <a:gd name="connsiteX4" fmla="*/ 1093 w 1258162"/>
                <a:gd name="connsiteY4" fmla="*/ 1203664 h 2723562"/>
                <a:gd name="connsiteX5" fmla="*/ 90689 w 1258162"/>
                <a:gd name="connsiteY5" fmla="*/ 1354449 h 2723562"/>
                <a:gd name="connsiteX6" fmla="*/ 212157 w 1258162"/>
                <a:gd name="connsiteY6" fmla="*/ 1243631 h 2723562"/>
                <a:gd name="connsiteX7" fmla="*/ 304271 w 1258162"/>
                <a:gd name="connsiteY7" fmla="*/ 496067 h 2723562"/>
                <a:gd name="connsiteX8" fmla="*/ 365810 w 1258162"/>
                <a:gd name="connsiteY8" fmla="*/ 322463 h 2723562"/>
                <a:gd name="connsiteX9" fmla="*/ 377336 w 1258162"/>
                <a:gd name="connsiteY9" fmla="*/ 304838 h 2723562"/>
                <a:gd name="connsiteX10" fmla="*/ 225281 w 1258162"/>
                <a:gd name="connsiteY10" fmla="*/ 1508374 h 2723562"/>
                <a:gd name="connsiteX11" fmla="*/ 365702 w 1258162"/>
                <a:gd name="connsiteY11" fmla="*/ 1508374 h 2723562"/>
                <a:gd name="connsiteX12" fmla="*/ 367308 w 1258162"/>
                <a:gd name="connsiteY12" fmla="*/ 2572164 h 2723562"/>
                <a:gd name="connsiteX13" fmla="*/ 489468 w 1258162"/>
                <a:gd name="connsiteY13" fmla="*/ 2723562 h 2723562"/>
                <a:gd name="connsiteX14" fmla="*/ 601974 w 1258162"/>
                <a:gd name="connsiteY14" fmla="*/ 2631681 h 2723562"/>
                <a:gd name="connsiteX15" fmla="*/ 602625 w 1258162"/>
                <a:gd name="connsiteY15" fmla="*/ 2627566 h 2723562"/>
                <a:gd name="connsiteX16" fmla="*/ 602625 w 1258162"/>
                <a:gd name="connsiteY16" fmla="*/ 1508374 h 2723562"/>
                <a:gd name="connsiteX17" fmla="*/ 652142 w 1258162"/>
                <a:gd name="connsiteY17" fmla="*/ 1508374 h 2723562"/>
                <a:gd name="connsiteX18" fmla="*/ 652142 w 1258162"/>
                <a:gd name="connsiteY18" fmla="*/ 2627566 h 2723562"/>
                <a:gd name="connsiteX19" fmla="*/ 652797 w 1258162"/>
                <a:gd name="connsiteY19" fmla="*/ 2631681 h 2723562"/>
                <a:gd name="connsiteX20" fmla="*/ 765937 w 1258162"/>
                <a:gd name="connsiteY20" fmla="*/ 2723562 h 2723562"/>
                <a:gd name="connsiteX21" fmla="*/ 888785 w 1258162"/>
                <a:gd name="connsiteY21" fmla="*/ 2572164 h 2723562"/>
                <a:gd name="connsiteX22" fmla="*/ 890400 w 1258162"/>
                <a:gd name="connsiteY22" fmla="*/ 1508374 h 2723562"/>
                <a:gd name="connsiteX23" fmla="*/ 1031612 w 1258162"/>
                <a:gd name="connsiteY23" fmla="*/ 1508374 h 2723562"/>
                <a:gd name="connsiteX24" fmla="*/ 878700 w 1258162"/>
                <a:gd name="connsiteY24" fmla="*/ 304838 h 2723562"/>
                <a:gd name="connsiteX25" fmla="*/ 890291 w 1258162"/>
                <a:gd name="connsiteY25" fmla="*/ 322463 h 2723562"/>
                <a:gd name="connsiteX26" fmla="*/ 952177 w 1258162"/>
                <a:gd name="connsiteY26" fmla="*/ 496067 h 2723562"/>
                <a:gd name="connsiteX27" fmla="*/ 1044810 w 1258162"/>
                <a:gd name="connsiteY27" fmla="*/ 1243631 h 2723562"/>
                <a:gd name="connsiteX28" fmla="*/ 1166962 w 1258162"/>
                <a:gd name="connsiteY28" fmla="*/ 1354449 h 2723562"/>
                <a:gd name="connsiteX29" fmla="*/ 1257063 w 1258162"/>
                <a:gd name="connsiteY29" fmla="*/ 1203664 h 2723562"/>
                <a:gd name="connsiteX30" fmla="*/ 1164431 w 1258162"/>
                <a:gd name="connsiteY30" fmla="*/ 456100 h 2723562"/>
                <a:gd name="connsiteX31" fmla="*/ 829593 w 1258162"/>
                <a:gd name="connsiteY31" fmla="*/ 0 h 2723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258162" h="2723562">
                  <a:moveTo>
                    <a:pt x="829593" y="0"/>
                  </a:moveTo>
                  <a:lnTo>
                    <a:pt x="627314" y="2167"/>
                  </a:lnTo>
                  <a:lnTo>
                    <a:pt x="426168" y="0"/>
                  </a:lnTo>
                  <a:cubicBezTo>
                    <a:pt x="255634" y="54680"/>
                    <a:pt x="120844" y="231794"/>
                    <a:pt x="93206" y="456100"/>
                  </a:cubicBezTo>
                  <a:lnTo>
                    <a:pt x="1093" y="1203664"/>
                  </a:lnTo>
                  <a:cubicBezTo>
                    <a:pt x="-6995" y="1269297"/>
                    <a:pt x="30486" y="1343050"/>
                    <a:pt x="90689" y="1354449"/>
                  </a:cubicBezTo>
                  <a:cubicBezTo>
                    <a:pt x="143249" y="1364402"/>
                    <a:pt x="204071" y="1309264"/>
                    <a:pt x="212157" y="1243631"/>
                  </a:cubicBezTo>
                  <a:lnTo>
                    <a:pt x="304271" y="496067"/>
                  </a:lnTo>
                  <a:cubicBezTo>
                    <a:pt x="319430" y="422019"/>
                    <a:pt x="344354" y="360776"/>
                    <a:pt x="365810" y="322463"/>
                  </a:cubicBezTo>
                  <a:lnTo>
                    <a:pt x="377336" y="304838"/>
                  </a:lnTo>
                  <a:lnTo>
                    <a:pt x="225281" y="1508374"/>
                  </a:lnTo>
                  <a:lnTo>
                    <a:pt x="365702" y="1508374"/>
                  </a:lnTo>
                  <a:lnTo>
                    <a:pt x="367308" y="2572164"/>
                  </a:lnTo>
                  <a:cubicBezTo>
                    <a:pt x="367308" y="2657168"/>
                    <a:pt x="428566" y="2723562"/>
                    <a:pt x="489468" y="2723562"/>
                  </a:cubicBezTo>
                  <a:cubicBezTo>
                    <a:pt x="540854" y="2723562"/>
                    <a:pt x="583742" y="2686216"/>
                    <a:pt x="601974" y="2631681"/>
                  </a:cubicBezTo>
                  <a:lnTo>
                    <a:pt x="602625" y="2627566"/>
                  </a:lnTo>
                  <a:lnTo>
                    <a:pt x="602625" y="1508374"/>
                  </a:lnTo>
                  <a:lnTo>
                    <a:pt x="652142" y="1508374"/>
                  </a:lnTo>
                  <a:lnTo>
                    <a:pt x="652142" y="2627566"/>
                  </a:lnTo>
                  <a:lnTo>
                    <a:pt x="652797" y="2631681"/>
                  </a:lnTo>
                  <a:cubicBezTo>
                    <a:pt x="671132" y="2686216"/>
                    <a:pt x="714261" y="2723562"/>
                    <a:pt x="765937" y="2723562"/>
                  </a:cubicBezTo>
                  <a:cubicBezTo>
                    <a:pt x="827182" y="2723562"/>
                    <a:pt x="888785" y="2657168"/>
                    <a:pt x="888785" y="2572164"/>
                  </a:cubicBezTo>
                  <a:lnTo>
                    <a:pt x="890400" y="1508374"/>
                  </a:lnTo>
                  <a:lnTo>
                    <a:pt x="1031612" y="1508374"/>
                  </a:lnTo>
                  <a:lnTo>
                    <a:pt x="878700" y="304838"/>
                  </a:lnTo>
                  <a:lnTo>
                    <a:pt x="890291" y="322463"/>
                  </a:lnTo>
                  <a:cubicBezTo>
                    <a:pt x="911868" y="360776"/>
                    <a:pt x="936933" y="422019"/>
                    <a:pt x="952177" y="496067"/>
                  </a:cubicBezTo>
                  <a:lnTo>
                    <a:pt x="1044810" y="1243631"/>
                  </a:lnTo>
                  <a:cubicBezTo>
                    <a:pt x="1052942" y="1309264"/>
                    <a:pt x="1114106" y="1364402"/>
                    <a:pt x="1166962" y="1354449"/>
                  </a:cubicBezTo>
                  <a:cubicBezTo>
                    <a:pt x="1227505" y="1343050"/>
                    <a:pt x="1265196" y="1269297"/>
                    <a:pt x="1257063" y="1203664"/>
                  </a:cubicBezTo>
                  <a:lnTo>
                    <a:pt x="1164431" y="456100"/>
                  </a:lnTo>
                  <a:cubicBezTo>
                    <a:pt x="1136637" y="231794"/>
                    <a:pt x="1001088" y="54680"/>
                    <a:pt x="829593" y="0"/>
                  </a:cubicBezTo>
                  <a:close/>
                </a:path>
              </a:pathLst>
            </a:custGeom>
            <a:grpFill/>
            <a:ln>
              <a:noFill/>
            </a:ln>
            <a:effectLst/>
            <a:scene3d>
              <a:camera prst="orthographicFront"/>
              <a:lightRig rig="threePt" dir="t"/>
            </a:scene3d>
            <a:sp3d>
              <a:bevelT h="6350"/>
            </a:sp3d>
            <a:extLst>
              <a:ext uri="{91240B29-F687-4F45-9708-019B960494DF}">
                <a14:hiddenLine xmlns:a14="http://schemas.microsoft.com/office/drawing/2010/main" w="9525" cap="flat">
                  <a:solidFill>
                    <a:srgbClr val="808080"/>
                  </a:solidFill>
                  <a:bevel/>
                  <a:headEnd/>
                  <a:tailEnd/>
                </a14:hiddenLine>
              </a:ext>
            </a:extLst>
          </p:spPr>
          <p:txBody>
            <a:bodyPr wrap="none" anchor="ctr"/>
            <a:lstStyle/>
            <a:p>
              <a:endParaRPr lang="en-US" sz="2222" dirty="0"/>
            </a:p>
          </p:txBody>
        </p:sp>
      </p:grpSp>
      <p:sp>
        <p:nvSpPr>
          <p:cNvPr id="7" name="Rectangle 4">
            <a:extLst>
              <a:ext uri="{FF2B5EF4-FFF2-40B4-BE49-F238E27FC236}">
                <a16:creationId xmlns:a16="http://schemas.microsoft.com/office/drawing/2014/main" id="{0D267EA0-F8D2-0C49-BC91-1D541A2C4AC8}"/>
              </a:ext>
            </a:extLst>
          </p:cNvPr>
          <p:cNvSpPr>
            <a:spLocks noChangeArrowheads="1"/>
          </p:cNvSpPr>
          <p:nvPr/>
        </p:nvSpPr>
        <p:spPr bwMode="auto">
          <a:xfrm>
            <a:off x="5056487" y="3170532"/>
            <a:ext cx="6286949" cy="13849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lvl="0" eaLnBrk="0" fontAlgn="base" hangingPunct="0">
              <a:spcBef>
                <a:spcPct val="0"/>
              </a:spcBef>
              <a:spcAft>
                <a:spcPct val="0"/>
              </a:spcAft>
            </a:pPr>
            <a:r>
              <a:rPr kumimoji="0" lang="en-US" altLang="en-US" sz="2800" b="0" i="0" strike="noStrike" cap="none" normalizeH="0" baseline="0" dirty="0">
                <a:ln>
                  <a:noFill/>
                </a:ln>
                <a:effectLst/>
                <a:cs typeface="Times" pitchFamily="2" charset="0"/>
              </a:rPr>
              <a:t>In classrooms that are comprised of 100% ELs, </a:t>
            </a:r>
            <a:r>
              <a:rPr kumimoji="0" lang="en-US" altLang="en-US" sz="2800" b="1" i="0" strike="noStrike" cap="none" normalizeH="0" baseline="0" dirty="0">
                <a:ln>
                  <a:noFill/>
                </a:ln>
                <a:effectLst/>
                <a:cs typeface="Times" pitchFamily="2" charset="0"/>
              </a:rPr>
              <a:t>organize classrooms with students at overall ELPAC performance level 4</a:t>
            </a:r>
            <a:endParaRPr kumimoji="0" lang="en-US" altLang="en-US" sz="2800" b="0" i="0" strike="noStrike" cap="none" normalizeH="0" baseline="0" dirty="0">
              <a:ln>
                <a:noFill/>
              </a:ln>
              <a:effectLst/>
            </a:endParaRPr>
          </a:p>
        </p:txBody>
      </p:sp>
      <p:sp>
        <p:nvSpPr>
          <p:cNvPr id="2" name="Title 1">
            <a:extLst>
              <a:ext uri="{FF2B5EF4-FFF2-40B4-BE49-F238E27FC236}">
                <a16:creationId xmlns:a16="http://schemas.microsoft.com/office/drawing/2014/main" id="{9DB2DF32-B2E9-D049-A6E3-CCC3275B9DD0}"/>
              </a:ext>
            </a:extLst>
          </p:cNvPr>
          <p:cNvSpPr>
            <a:spLocks noGrp="1"/>
          </p:cNvSpPr>
          <p:nvPr>
            <p:ph type="title"/>
          </p:nvPr>
        </p:nvSpPr>
        <p:spPr>
          <a:xfrm>
            <a:off x="1066800" y="272378"/>
            <a:ext cx="10058400" cy="1449387"/>
          </a:xfrm>
        </p:spPr>
        <p:txBody>
          <a:bodyPr/>
          <a:lstStyle/>
          <a:p>
            <a:r>
              <a:rPr lang="en-US" altLang="en-US" dirty="0">
                <a:solidFill>
                  <a:schemeClr val="tx1"/>
                </a:solidFill>
                <a:cs typeface="Times" pitchFamily="2" charset="0"/>
              </a:rPr>
              <a:t>Mainstream English Program </a:t>
            </a:r>
            <a:endParaRPr lang="en-US" dirty="0"/>
          </a:p>
        </p:txBody>
      </p:sp>
    </p:spTree>
    <p:extLst>
      <p:ext uri="{BB962C8B-B14F-4D97-AF65-F5344CB8AC3E}">
        <p14:creationId xmlns:p14="http://schemas.microsoft.com/office/powerpoint/2010/main" val="19081965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3"/>
                                        </p:tgtEl>
                                        <p:attrNameLst>
                                          <p:attrName>style.visibility</p:attrName>
                                        </p:attrNameLst>
                                      </p:cBhvr>
                                      <p:to>
                                        <p:strVal val="visible"/>
                                      </p:to>
                                    </p:set>
                                    <p:anim calcmode="lin" valueType="num">
                                      <p:cBhvr>
                                        <p:cTn id="7" dur="500" fill="hold"/>
                                        <p:tgtEl>
                                          <p:spTgt spid="63"/>
                                        </p:tgtEl>
                                        <p:attrNameLst>
                                          <p:attrName>ppt_w</p:attrName>
                                        </p:attrNameLst>
                                      </p:cBhvr>
                                      <p:tavLst>
                                        <p:tav tm="0">
                                          <p:val>
                                            <p:fltVal val="0"/>
                                          </p:val>
                                        </p:tav>
                                        <p:tav tm="100000">
                                          <p:val>
                                            <p:strVal val="#ppt_w"/>
                                          </p:val>
                                        </p:tav>
                                      </p:tavLst>
                                    </p:anim>
                                    <p:anim calcmode="lin" valueType="num">
                                      <p:cBhvr>
                                        <p:cTn id="8" dur="500" fill="hold"/>
                                        <p:tgtEl>
                                          <p:spTgt spid="63"/>
                                        </p:tgtEl>
                                        <p:attrNameLst>
                                          <p:attrName>ppt_h</p:attrName>
                                        </p:attrNameLst>
                                      </p:cBhvr>
                                      <p:tavLst>
                                        <p:tav tm="0">
                                          <p:val>
                                            <p:fltVal val="0"/>
                                          </p:val>
                                        </p:tav>
                                        <p:tav tm="100000">
                                          <p:val>
                                            <p:strVal val="#ppt_h"/>
                                          </p:val>
                                        </p:tav>
                                      </p:tavLst>
                                    </p:anim>
                                    <p:animEffect transition="in" filter="fade">
                                      <p:cBhvr>
                                        <p:cTn id="9" dur="500"/>
                                        <p:tgtEl>
                                          <p:spTgt spid="63"/>
                                        </p:tgtEl>
                                      </p:cBhvr>
                                    </p:animEffect>
                                  </p:childTnLst>
                                </p:cTn>
                              </p:par>
                            </p:childTnLst>
                          </p:cTn>
                        </p:par>
                        <p:par>
                          <p:cTn id="10" fill="hold">
                            <p:stCondLst>
                              <p:cond delay="500"/>
                            </p:stCondLst>
                            <p:childTnLst>
                              <p:par>
                                <p:cTn id="11" presetID="10" presetClass="entr" presetSubtype="0" fill="hold" nodeType="afterEffect">
                                  <p:stCondLst>
                                    <p:cond delay="0"/>
                                  </p:stCondLst>
                                  <p:childTnLst>
                                    <p:set>
                                      <p:cBhvr>
                                        <p:cTn id="12" dur="1" fill="hold">
                                          <p:stCondLst>
                                            <p:cond delay="0"/>
                                          </p:stCondLst>
                                        </p:cTn>
                                        <p:tgtEl>
                                          <p:spTgt spid="64"/>
                                        </p:tgtEl>
                                        <p:attrNameLst>
                                          <p:attrName>style.visibility</p:attrName>
                                        </p:attrNameLst>
                                      </p:cBhvr>
                                      <p:to>
                                        <p:strVal val="visible"/>
                                      </p:to>
                                    </p:set>
                                    <p:animEffect transition="in" filter="fade">
                                      <p:cBhvr>
                                        <p:cTn id="13" dur="500"/>
                                        <p:tgtEl>
                                          <p:spTgt spid="64"/>
                                        </p:tgtEl>
                                      </p:cBhvr>
                                    </p:animEffect>
                                  </p:childTnLst>
                                </p:cTn>
                              </p:par>
                              <p:par>
                                <p:cTn id="14" presetID="1" presetClass="path" presetSubtype="0" accel="50000" decel="50000" fill="hold" nodeType="withEffect">
                                  <p:stCondLst>
                                    <p:cond delay="0"/>
                                  </p:stCondLst>
                                  <p:childTnLst>
                                    <p:animMotion origin="layout" path="M -2.91667E-6 -3.33333E-6 C 0.07188 0.05926 0.10482 0.20648 0.07253 0.32963 C 0.03985 0.45255 -0.04479 0.50463 -0.11692 0.44491 C -0.18841 0.38496 -0.22031 0.23704 -0.1875 0.11366 C -0.15547 -0.00949 -0.07122 -0.05949 -2.91667E-6 -3.33333E-6 Z " pathEditMode="relative" rAng="1500000" ptsTypes="AAAAA">
                                      <p:cBhvr>
                                        <p:cTn id="15" dur="2000" fill="hold"/>
                                        <p:tgtEl>
                                          <p:spTgt spid="64"/>
                                        </p:tgtEl>
                                        <p:attrNameLst>
                                          <p:attrName>ppt_x</p:attrName>
                                          <p:attrName>ppt_y</p:attrName>
                                        </p:attrNameLst>
                                      </p:cBhvr>
                                      <p:rCtr x="-5794" y="22269"/>
                                    </p:animMotion>
                                  </p:childTnLst>
                                </p:cTn>
                              </p:par>
                              <p:par>
                                <p:cTn id="16" presetID="10" presetClass="entr" presetSubtype="0" fill="hold" nodeType="withEffect">
                                  <p:stCondLst>
                                    <p:cond delay="500"/>
                                  </p:stCondLst>
                                  <p:childTnLst>
                                    <p:set>
                                      <p:cBhvr>
                                        <p:cTn id="17" dur="1" fill="hold">
                                          <p:stCondLst>
                                            <p:cond delay="0"/>
                                          </p:stCondLst>
                                        </p:cTn>
                                        <p:tgtEl>
                                          <p:spTgt spid="79"/>
                                        </p:tgtEl>
                                        <p:attrNameLst>
                                          <p:attrName>style.visibility</p:attrName>
                                        </p:attrNameLst>
                                      </p:cBhvr>
                                      <p:to>
                                        <p:strVal val="visible"/>
                                      </p:to>
                                    </p:set>
                                    <p:animEffect transition="in" filter="fade">
                                      <p:cBhvr>
                                        <p:cTn id="18" dur="500"/>
                                        <p:tgtEl>
                                          <p:spTgt spid="79"/>
                                        </p:tgtEl>
                                      </p:cBhvr>
                                    </p:animEffect>
                                  </p:childTnLst>
                                </p:cTn>
                              </p:par>
                              <p:par>
                                <p:cTn id="19" presetID="1" presetClass="path" presetSubtype="0" accel="50000" decel="50000" fill="hold" nodeType="withEffect">
                                  <p:stCondLst>
                                    <p:cond delay="500"/>
                                  </p:stCondLst>
                                  <p:childTnLst>
                                    <p:animMotion origin="layout" path="M 0.00091 -0.00208 C 0.00508 0.13843 -0.05273 0.26042 -0.1289 0.2669 C -0.20547 0.27292 -0.27096 0.16435 -0.27513 0.02361 C -0.27877 -0.11713 -0.22044 -0.23657 -0.14388 -0.24236 C -0.06758 -0.25046 -0.00299 -0.1412 0.00091 -0.00208 Z " pathEditMode="relative" rAng="5220000" ptsTypes="AAAAA">
                                      <p:cBhvr>
                                        <p:cTn id="20" dur="2000" fill="hold"/>
                                        <p:tgtEl>
                                          <p:spTgt spid="79"/>
                                        </p:tgtEl>
                                        <p:attrNameLst>
                                          <p:attrName>ppt_x</p:attrName>
                                          <p:attrName>ppt_y</p:attrName>
                                        </p:attrNameLst>
                                      </p:cBhvr>
                                      <p:rCtr x="-13789" y="1435"/>
                                    </p:animMotion>
                                  </p:childTnLst>
                                </p:cTn>
                              </p:par>
                              <p:par>
                                <p:cTn id="21" presetID="10" presetClass="entr" presetSubtype="0" fill="hold" nodeType="withEffect">
                                  <p:stCondLst>
                                    <p:cond delay="1000"/>
                                  </p:stCondLst>
                                  <p:childTnLst>
                                    <p:set>
                                      <p:cBhvr>
                                        <p:cTn id="22" dur="1" fill="hold">
                                          <p:stCondLst>
                                            <p:cond delay="0"/>
                                          </p:stCondLst>
                                        </p:cTn>
                                        <p:tgtEl>
                                          <p:spTgt spid="73"/>
                                        </p:tgtEl>
                                        <p:attrNameLst>
                                          <p:attrName>style.visibility</p:attrName>
                                        </p:attrNameLst>
                                      </p:cBhvr>
                                      <p:to>
                                        <p:strVal val="visible"/>
                                      </p:to>
                                    </p:set>
                                    <p:animEffect transition="in" filter="fade">
                                      <p:cBhvr>
                                        <p:cTn id="23" dur="500"/>
                                        <p:tgtEl>
                                          <p:spTgt spid="73"/>
                                        </p:tgtEl>
                                      </p:cBhvr>
                                    </p:animEffect>
                                  </p:childTnLst>
                                </p:cTn>
                              </p:par>
                              <p:par>
                                <p:cTn id="24" presetID="1" presetClass="path" presetSubtype="0" accel="50000" decel="50000" fill="hold" nodeType="withEffect">
                                  <p:stCondLst>
                                    <p:cond delay="1000"/>
                                  </p:stCondLst>
                                  <p:childTnLst>
                                    <p:animMotion origin="layout" path="M 0.00495 0.00625 C -0.05599 0.09514 -0.14583 0.08334 -0.19297 -0.02245 C -0.24128 -0.1287 -0.22982 -0.28727 -0.16849 -0.37523 C -0.10625 -0.46134 -0.01849 -0.44907 0.0289 -0.34282 C 0.07786 -0.23842 0.06653 -0.08009 0.00495 0.00625 Z " pathEditMode="relative" rAng="8460000" ptsTypes="AAAAA">
                                      <p:cBhvr>
                                        <p:cTn id="25" dur="2000" fill="hold"/>
                                        <p:tgtEl>
                                          <p:spTgt spid="73"/>
                                        </p:tgtEl>
                                        <p:attrNameLst>
                                          <p:attrName>ppt_x</p:attrName>
                                          <p:attrName>ppt_y</p:attrName>
                                        </p:attrNameLst>
                                      </p:cBhvr>
                                      <p:rCtr x="-8724" y="-18981"/>
                                    </p:animMotion>
                                  </p:childTnLst>
                                </p:cTn>
                              </p:par>
                              <p:par>
                                <p:cTn id="26" presetID="10" presetClass="entr" presetSubtype="0" fill="hold" nodeType="withEffect">
                                  <p:stCondLst>
                                    <p:cond delay="1500"/>
                                  </p:stCondLst>
                                  <p:childTnLst>
                                    <p:set>
                                      <p:cBhvr>
                                        <p:cTn id="27" dur="1" fill="hold">
                                          <p:stCondLst>
                                            <p:cond delay="0"/>
                                          </p:stCondLst>
                                        </p:cTn>
                                        <p:tgtEl>
                                          <p:spTgt spid="82"/>
                                        </p:tgtEl>
                                        <p:attrNameLst>
                                          <p:attrName>style.visibility</p:attrName>
                                        </p:attrNameLst>
                                      </p:cBhvr>
                                      <p:to>
                                        <p:strVal val="visible"/>
                                      </p:to>
                                    </p:set>
                                    <p:animEffect transition="in" filter="fade">
                                      <p:cBhvr>
                                        <p:cTn id="28" dur="500"/>
                                        <p:tgtEl>
                                          <p:spTgt spid="82"/>
                                        </p:tgtEl>
                                      </p:cBhvr>
                                    </p:animEffect>
                                  </p:childTnLst>
                                </p:cTn>
                              </p:par>
                              <p:par>
                                <p:cTn id="29" presetID="1" presetClass="path" presetSubtype="0" accel="50000" decel="50000" fill="hold" nodeType="withEffect">
                                  <p:stCondLst>
                                    <p:cond delay="1500"/>
                                  </p:stCondLst>
                                  <p:childTnLst>
                                    <p:animMotion origin="layout" path="M -0.00026 0.00023 C -0.06783 -0.07361 -0.09049 -0.22778 -0.04961 -0.34236 C -0.00885 -0.45787 0.07904 -0.48958 0.1461 -0.41551 C 0.21211 -0.33842 0.23399 -0.18773 0.19258 -0.07268 C 0.15339 0.04259 0.0655 0.07546 -0.00026 0.00023 Z " pathEditMode="relative" rAng="12720000" ptsTypes="AAAAA">
                                      <p:cBhvr>
                                        <p:cTn id="30" dur="2000" fill="hold"/>
                                        <p:tgtEl>
                                          <p:spTgt spid="82"/>
                                        </p:tgtEl>
                                        <p:attrNameLst>
                                          <p:attrName>ppt_x</p:attrName>
                                          <p:attrName>ppt_y</p:attrName>
                                        </p:attrNameLst>
                                      </p:cBhvr>
                                      <p:rCtr x="7227" y="-20880"/>
                                    </p:animMotion>
                                  </p:childTnLst>
                                </p:cTn>
                              </p:par>
                              <p:par>
                                <p:cTn id="31" presetID="10" presetClass="entr" presetSubtype="0" fill="hold" nodeType="withEffect">
                                  <p:stCondLst>
                                    <p:cond delay="1500"/>
                                  </p:stCondLst>
                                  <p:childTnLst>
                                    <p:set>
                                      <p:cBhvr>
                                        <p:cTn id="32" dur="1" fill="hold">
                                          <p:stCondLst>
                                            <p:cond delay="0"/>
                                          </p:stCondLst>
                                        </p:cTn>
                                        <p:tgtEl>
                                          <p:spTgt spid="76"/>
                                        </p:tgtEl>
                                        <p:attrNameLst>
                                          <p:attrName>style.visibility</p:attrName>
                                        </p:attrNameLst>
                                      </p:cBhvr>
                                      <p:to>
                                        <p:strVal val="visible"/>
                                      </p:to>
                                    </p:set>
                                    <p:animEffect transition="in" filter="fade">
                                      <p:cBhvr>
                                        <p:cTn id="33" dur="500"/>
                                        <p:tgtEl>
                                          <p:spTgt spid="76"/>
                                        </p:tgtEl>
                                      </p:cBhvr>
                                    </p:animEffect>
                                  </p:childTnLst>
                                </p:cTn>
                              </p:par>
                              <p:par>
                                <p:cTn id="34" presetID="1" presetClass="path" presetSubtype="0" accel="50000" decel="50000" fill="hold" nodeType="withEffect">
                                  <p:stCondLst>
                                    <p:cond delay="1500"/>
                                  </p:stCondLst>
                                  <p:childTnLst>
                                    <p:animMotion origin="layout" path="M 2.29167E-6 0.00046 C 0.01054 -0.13959 0.08086 -0.23843 0.15612 -0.21875 C 0.2319 -0.19954 0.28424 -0.06991 0.27331 0.06967 C 0.26054 0.20763 0.19206 0.30486 0.11614 0.28379 C 0.04075 0.26736 -0.01198 0.13796 2.29167E-6 0.00046 Z " pathEditMode="relative" rAng="16680000" ptsTypes="AAAAA">
                                      <p:cBhvr>
                                        <p:cTn id="35" dur="2000" fill="hold"/>
                                        <p:tgtEl>
                                          <p:spTgt spid="76"/>
                                        </p:tgtEl>
                                        <p:attrNameLst>
                                          <p:attrName>ppt_x</p:attrName>
                                          <p:attrName>ppt_y</p:attrName>
                                        </p:attrNameLst>
                                      </p:cBhvr>
                                      <p:rCtr x="13672" y="3241"/>
                                    </p:animMotion>
                                  </p:childTnLst>
                                </p:cTn>
                              </p:par>
                              <p:par>
                                <p:cTn id="36" presetID="10" presetClass="entr" presetSubtype="0" fill="hold" nodeType="withEffect">
                                  <p:stCondLst>
                                    <p:cond delay="2000"/>
                                  </p:stCondLst>
                                  <p:childTnLst>
                                    <p:set>
                                      <p:cBhvr>
                                        <p:cTn id="37" dur="1" fill="hold">
                                          <p:stCondLst>
                                            <p:cond delay="0"/>
                                          </p:stCondLst>
                                        </p:cTn>
                                        <p:tgtEl>
                                          <p:spTgt spid="85"/>
                                        </p:tgtEl>
                                        <p:attrNameLst>
                                          <p:attrName>style.visibility</p:attrName>
                                        </p:attrNameLst>
                                      </p:cBhvr>
                                      <p:to>
                                        <p:strVal val="visible"/>
                                      </p:to>
                                    </p:set>
                                    <p:animEffect transition="in" filter="fade">
                                      <p:cBhvr>
                                        <p:cTn id="38" dur="500"/>
                                        <p:tgtEl>
                                          <p:spTgt spid="85"/>
                                        </p:tgtEl>
                                      </p:cBhvr>
                                    </p:animEffect>
                                  </p:childTnLst>
                                </p:cTn>
                              </p:par>
                              <p:par>
                                <p:cTn id="39" presetID="1" presetClass="path" presetSubtype="0" accel="50000" decel="50000" fill="hold" nodeType="withEffect">
                                  <p:stCondLst>
                                    <p:cond delay="2000"/>
                                  </p:stCondLst>
                                  <p:childTnLst>
                                    <p:animMotion origin="layout" path="M 2.70833E-6 0.00023 C 0.07005 -0.06713 0.15625 -0.02408 0.19114 0.09583 C 0.22734 0.2162 0.19909 0.36759 0.12903 0.43379 C 0.05872 0.49676 -0.02604 0.45486 -0.06107 0.33333 C -0.09753 0.21574 -0.06979 0.06365 2.70833E-6 0.00023 Z " pathEditMode="relative" rAng="19920000" ptsTypes="AAAAA">
                                      <p:cBhvr>
                                        <p:cTn id="40" dur="2000" fill="hold"/>
                                        <p:tgtEl>
                                          <p:spTgt spid="85"/>
                                        </p:tgtEl>
                                        <p:attrNameLst>
                                          <p:attrName>ppt_x</p:attrName>
                                          <p:attrName>ppt_y</p:attrName>
                                        </p:attrNameLst>
                                      </p:cBhvr>
                                      <p:rCtr x="6536" y="21574"/>
                                    </p:animMotion>
                                  </p:childTnLst>
                                </p:cTn>
                              </p:par>
                              <p:par>
                                <p:cTn id="41" presetID="1" presetClass="entr" presetSubtype="0" fill="hold" grpId="0" nodeType="withEffect">
                                  <p:stCondLst>
                                    <p:cond delay="0"/>
                                  </p:stCondLst>
                                  <p:childTnLst>
                                    <p:set>
                                      <p:cBhvr>
                                        <p:cTn id="42"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animBg="1"/>
      <p:bldP spid="7"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TextBox 55"/>
          <p:cNvSpPr txBox="1"/>
          <p:nvPr/>
        </p:nvSpPr>
        <p:spPr>
          <a:xfrm>
            <a:off x="583785" y="106719"/>
            <a:ext cx="8757303" cy="591671"/>
          </a:xfrm>
          <a:prstGeom prst="rect">
            <a:avLst/>
          </a:prstGeom>
          <a:noFill/>
        </p:spPr>
        <p:txBody>
          <a:bodyPr wrap="square" lIns="0" tIns="0" rIns="0" bIns="0" rtlCol="0" anchor="ctr" anchorCtr="0">
            <a:normAutofit fontScale="92500"/>
          </a:bodyPr>
          <a:lstStyle/>
          <a:p>
            <a:r>
              <a:rPr lang="en-US" sz="4000" spc="300" dirty="0">
                <a:latin typeface="+mj-lt"/>
              </a:rPr>
              <a:t>Heterogeneous Grouping Requirement</a:t>
            </a:r>
          </a:p>
        </p:txBody>
      </p:sp>
      <p:sp>
        <p:nvSpPr>
          <p:cNvPr id="55" name="Curved Right Arrow 54">
            <a:extLst>
              <a:ext uri="{FF2B5EF4-FFF2-40B4-BE49-F238E27FC236}">
                <a16:creationId xmlns:a16="http://schemas.microsoft.com/office/drawing/2014/main" id="{FD12AB3D-05FB-9E48-B9F9-BE9654D4619F}"/>
              </a:ext>
            </a:extLst>
          </p:cNvPr>
          <p:cNvSpPr/>
          <p:nvPr/>
        </p:nvSpPr>
        <p:spPr>
          <a:xfrm>
            <a:off x="6249353" y="2321525"/>
            <a:ext cx="1782447" cy="2062606"/>
          </a:xfrm>
          <a:prstGeom prst="curvedRightArrow">
            <a:avLst>
              <a:gd name="adj1" fmla="val 35446"/>
              <a:gd name="adj2" fmla="val 49529"/>
              <a:gd name="adj3" fmla="val 39953"/>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algn="ctr"/>
            <a:endParaRPr lang="en-US" sz="1333" dirty="0">
              <a:solidFill>
                <a:schemeClr val="tx1"/>
              </a:solidFill>
            </a:endParaRPr>
          </a:p>
        </p:txBody>
      </p:sp>
      <p:sp>
        <p:nvSpPr>
          <p:cNvPr id="58" name="Curved Right Arrow 57">
            <a:extLst>
              <a:ext uri="{FF2B5EF4-FFF2-40B4-BE49-F238E27FC236}">
                <a16:creationId xmlns:a16="http://schemas.microsoft.com/office/drawing/2014/main" id="{823ECDBA-8855-2A43-AE25-1B0EB0CD77E8}"/>
              </a:ext>
            </a:extLst>
          </p:cNvPr>
          <p:cNvSpPr/>
          <p:nvPr/>
        </p:nvSpPr>
        <p:spPr>
          <a:xfrm rot="10800000">
            <a:off x="8101331" y="1193635"/>
            <a:ext cx="1782447" cy="2062606"/>
          </a:xfrm>
          <a:prstGeom prst="curvedRightArrow">
            <a:avLst>
              <a:gd name="adj1" fmla="val 35446"/>
              <a:gd name="adj2" fmla="val 49529"/>
              <a:gd name="adj3" fmla="val 39953"/>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algn="ctr"/>
            <a:endParaRPr lang="en-US" sz="1333" dirty="0">
              <a:solidFill>
                <a:schemeClr val="tx1"/>
              </a:solidFill>
            </a:endParaRPr>
          </a:p>
        </p:txBody>
      </p:sp>
      <p:grpSp>
        <p:nvGrpSpPr>
          <p:cNvPr id="59" name="Group 58">
            <a:extLst>
              <a:ext uri="{FF2B5EF4-FFF2-40B4-BE49-F238E27FC236}">
                <a16:creationId xmlns:a16="http://schemas.microsoft.com/office/drawing/2014/main" id="{E0E353DB-92DC-0D44-8AD5-8E7AEED7885C}"/>
              </a:ext>
            </a:extLst>
          </p:cNvPr>
          <p:cNvGrpSpPr/>
          <p:nvPr/>
        </p:nvGrpSpPr>
        <p:grpSpPr>
          <a:xfrm>
            <a:off x="7140578" y="1855414"/>
            <a:ext cx="1851979" cy="1851979"/>
            <a:chOff x="5678064" y="1740995"/>
            <a:chExt cx="1851978" cy="1851978"/>
          </a:xfrm>
        </p:grpSpPr>
        <p:sp>
          <p:nvSpPr>
            <p:cNvPr id="60" name="Oval 59">
              <a:extLst>
                <a:ext uri="{FF2B5EF4-FFF2-40B4-BE49-F238E27FC236}">
                  <a16:creationId xmlns:a16="http://schemas.microsoft.com/office/drawing/2014/main" id="{BC0B633E-DE09-B94E-87FC-50081CC9821C}"/>
                </a:ext>
              </a:extLst>
            </p:cNvPr>
            <p:cNvSpPr/>
            <p:nvPr/>
          </p:nvSpPr>
          <p:spPr>
            <a:xfrm>
              <a:off x="5678064" y="1740995"/>
              <a:ext cx="1851978" cy="1851978"/>
            </a:xfrm>
            <a:prstGeom prst="ellipse">
              <a:avLst/>
            </a:prstGeom>
            <a:solidFill>
              <a:schemeClr val="accent2"/>
            </a:solidFill>
            <a:ln>
              <a:noFill/>
            </a:ln>
            <a:effectLst>
              <a:outerShdw blurRad="50800" dist="38100" dir="2700000" algn="tl" rotWithShape="0">
                <a:prstClr val="black">
                  <a:alpha val="40000"/>
                </a:prstClr>
              </a:outerShdw>
            </a:effectLst>
            <a:scene3d>
              <a:camera prst="orthographicFront"/>
              <a:lightRig rig="balanced" dir="t"/>
            </a:scene3d>
            <a:sp3d prstMaterial="matte">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33" dirty="0"/>
            </a:p>
          </p:txBody>
        </p:sp>
        <p:sp>
          <p:nvSpPr>
            <p:cNvPr id="61" name="TextBox 60">
              <a:extLst>
                <a:ext uri="{FF2B5EF4-FFF2-40B4-BE49-F238E27FC236}">
                  <a16:creationId xmlns:a16="http://schemas.microsoft.com/office/drawing/2014/main" id="{C96D2ACB-A6A6-D348-977D-1A0A6C1F1512}"/>
                </a:ext>
              </a:extLst>
            </p:cNvPr>
            <p:cNvSpPr txBox="1"/>
            <p:nvPr/>
          </p:nvSpPr>
          <p:spPr>
            <a:xfrm>
              <a:off x="5912107" y="2308349"/>
              <a:ext cx="1375697" cy="519822"/>
            </a:xfrm>
            <a:prstGeom prst="rect">
              <a:avLst/>
            </a:prstGeom>
            <a:noFill/>
          </p:spPr>
          <p:txBody>
            <a:bodyPr wrap="none" rtlCol="0">
              <a:spAutoFit/>
            </a:bodyPr>
            <a:lstStyle/>
            <a:p>
              <a:pPr algn="ctr"/>
              <a:r>
                <a:rPr lang="en-US" sz="2778" b="1" dirty="0">
                  <a:solidFill>
                    <a:schemeClr val="bg1"/>
                  </a:solidFill>
                </a:rPr>
                <a:t>Non-ELs</a:t>
              </a:r>
            </a:p>
          </p:txBody>
        </p:sp>
      </p:grpSp>
      <p:sp>
        <p:nvSpPr>
          <p:cNvPr id="62" name="Curved Right Arrow 61">
            <a:extLst>
              <a:ext uri="{FF2B5EF4-FFF2-40B4-BE49-F238E27FC236}">
                <a16:creationId xmlns:a16="http://schemas.microsoft.com/office/drawing/2014/main" id="{4C028430-E862-DF48-BC18-1366C5E6905F}"/>
              </a:ext>
            </a:extLst>
          </p:cNvPr>
          <p:cNvSpPr/>
          <p:nvPr/>
        </p:nvSpPr>
        <p:spPr>
          <a:xfrm flipH="1">
            <a:off x="4071214" y="2321525"/>
            <a:ext cx="1782447" cy="2062606"/>
          </a:xfrm>
          <a:prstGeom prst="curvedRightArrow">
            <a:avLst>
              <a:gd name="adj1" fmla="val 35446"/>
              <a:gd name="adj2" fmla="val 49529"/>
              <a:gd name="adj3" fmla="val 39953"/>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algn="ctr"/>
            <a:endParaRPr lang="en-US" sz="1333" dirty="0">
              <a:solidFill>
                <a:schemeClr val="tx1"/>
              </a:solidFill>
            </a:endParaRPr>
          </a:p>
        </p:txBody>
      </p:sp>
      <p:sp>
        <p:nvSpPr>
          <p:cNvPr id="63" name="Curved Right Arrow 62">
            <a:extLst>
              <a:ext uri="{FF2B5EF4-FFF2-40B4-BE49-F238E27FC236}">
                <a16:creationId xmlns:a16="http://schemas.microsoft.com/office/drawing/2014/main" id="{20E3E012-01E5-244E-9D1F-7A7DBF03D49E}"/>
              </a:ext>
            </a:extLst>
          </p:cNvPr>
          <p:cNvSpPr/>
          <p:nvPr/>
        </p:nvSpPr>
        <p:spPr>
          <a:xfrm rot="10800000" flipH="1">
            <a:off x="2219236" y="1193635"/>
            <a:ext cx="1782447" cy="2062606"/>
          </a:xfrm>
          <a:prstGeom prst="curvedRightArrow">
            <a:avLst>
              <a:gd name="adj1" fmla="val 35446"/>
              <a:gd name="adj2" fmla="val 49529"/>
              <a:gd name="adj3" fmla="val 39953"/>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algn="ctr"/>
            <a:endParaRPr lang="en-US" sz="1333" dirty="0">
              <a:solidFill>
                <a:schemeClr val="tx1"/>
              </a:solidFill>
            </a:endParaRPr>
          </a:p>
        </p:txBody>
      </p:sp>
      <p:grpSp>
        <p:nvGrpSpPr>
          <p:cNvPr id="64" name="Group 63">
            <a:extLst>
              <a:ext uri="{FF2B5EF4-FFF2-40B4-BE49-F238E27FC236}">
                <a16:creationId xmlns:a16="http://schemas.microsoft.com/office/drawing/2014/main" id="{9048CD76-9EBA-C14C-8705-3B888851F3D5}"/>
              </a:ext>
            </a:extLst>
          </p:cNvPr>
          <p:cNvGrpSpPr/>
          <p:nvPr/>
        </p:nvGrpSpPr>
        <p:grpSpPr>
          <a:xfrm>
            <a:off x="2982205" y="1855414"/>
            <a:ext cx="2067019" cy="1851979"/>
            <a:chOff x="1519692" y="1740995"/>
            <a:chExt cx="2067018" cy="1851978"/>
          </a:xfrm>
        </p:grpSpPr>
        <p:sp>
          <p:nvSpPr>
            <p:cNvPr id="65" name="Oval 64">
              <a:extLst>
                <a:ext uri="{FF2B5EF4-FFF2-40B4-BE49-F238E27FC236}">
                  <a16:creationId xmlns:a16="http://schemas.microsoft.com/office/drawing/2014/main" id="{50CE79BD-D31F-D44C-97B7-027A6AFCC936}"/>
                </a:ext>
              </a:extLst>
            </p:cNvPr>
            <p:cNvSpPr/>
            <p:nvPr/>
          </p:nvSpPr>
          <p:spPr>
            <a:xfrm flipH="1">
              <a:off x="1647947" y="1740995"/>
              <a:ext cx="1851978" cy="1851978"/>
            </a:xfrm>
            <a:prstGeom prst="ellipse">
              <a:avLst/>
            </a:prstGeom>
            <a:solidFill>
              <a:schemeClr val="accent1">
                <a:lumMod val="60000"/>
                <a:lumOff val="40000"/>
              </a:schemeClr>
            </a:solidFill>
            <a:ln>
              <a:noFill/>
            </a:ln>
            <a:effectLst>
              <a:outerShdw blurRad="50800" dist="38100" dir="2700000" algn="tl" rotWithShape="0">
                <a:prstClr val="black">
                  <a:alpha val="4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33" dirty="0"/>
            </a:p>
          </p:txBody>
        </p:sp>
        <p:sp>
          <p:nvSpPr>
            <p:cNvPr id="66" name="TextBox 65">
              <a:extLst>
                <a:ext uri="{FF2B5EF4-FFF2-40B4-BE49-F238E27FC236}">
                  <a16:creationId xmlns:a16="http://schemas.microsoft.com/office/drawing/2014/main" id="{56E7D7BA-DCBB-AC47-8841-92FB54F78E77}"/>
                </a:ext>
              </a:extLst>
            </p:cNvPr>
            <p:cNvSpPr txBox="1"/>
            <p:nvPr/>
          </p:nvSpPr>
          <p:spPr>
            <a:xfrm flipH="1">
              <a:off x="1519692" y="2151984"/>
              <a:ext cx="2067018" cy="947310"/>
            </a:xfrm>
            <a:prstGeom prst="rect">
              <a:avLst/>
            </a:prstGeom>
            <a:noFill/>
          </p:spPr>
          <p:txBody>
            <a:bodyPr wrap="square" rtlCol="0">
              <a:spAutoFit/>
            </a:bodyPr>
            <a:lstStyle/>
            <a:p>
              <a:pPr algn="ctr"/>
              <a:r>
                <a:rPr lang="en-US" sz="2778" b="1" dirty="0"/>
                <a:t>English Learners</a:t>
              </a:r>
            </a:p>
          </p:txBody>
        </p:sp>
      </p:grpSp>
      <p:grpSp>
        <p:nvGrpSpPr>
          <p:cNvPr id="67" name="Group 66">
            <a:extLst>
              <a:ext uri="{FF2B5EF4-FFF2-40B4-BE49-F238E27FC236}">
                <a16:creationId xmlns:a16="http://schemas.microsoft.com/office/drawing/2014/main" id="{BF00DCFC-8E25-494D-9D02-767DA6470A38}"/>
              </a:ext>
            </a:extLst>
          </p:cNvPr>
          <p:cNvGrpSpPr/>
          <p:nvPr/>
        </p:nvGrpSpPr>
        <p:grpSpPr>
          <a:xfrm>
            <a:off x="5236066" y="685869"/>
            <a:ext cx="1234516" cy="1773556"/>
            <a:chOff x="4097020" y="786765"/>
            <a:chExt cx="2192338" cy="3149600"/>
          </a:xfrm>
          <a:solidFill>
            <a:schemeClr val="accent1">
              <a:lumMod val="60000"/>
              <a:lumOff val="40000"/>
            </a:schemeClr>
          </a:solidFill>
          <a:effectLst>
            <a:reflection blurRad="6350" stA="52000" endA="300" endPos="35000" dir="5400000" sy="-100000" algn="bl" rotWithShape="0"/>
          </a:effectLst>
        </p:grpSpPr>
        <p:sp>
          <p:nvSpPr>
            <p:cNvPr id="68" name="Freeform 21">
              <a:extLst>
                <a:ext uri="{FF2B5EF4-FFF2-40B4-BE49-F238E27FC236}">
                  <a16:creationId xmlns:a16="http://schemas.microsoft.com/office/drawing/2014/main" id="{8769FDC1-82C5-4443-A09C-D84844D2A924}"/>
                </a:ext>
              </a:extLst>
            </p:cNvPr>
            <p:cNvSpPr>
              <a:spLocks noChangeArrowheads="1"/>
            </p:cNvSpPr>
            <p:nvPr/>
          </p:nvSpPr>
          <p:spPr bwMode="auto">
            <a:xfrm>
              <a:off x="4533583" y="786765"/>
              <a:ext cx="576262" cy="585788"/>
            </a:xfrm>
            <a:custGeom>
              <a:avLst/>
              <a:gdLst>
                <a:gd name="T0" fmla="*/ 801 w 1601"/>
                <a:gd name="T1" fmla="*/ 1625 h 1626"/>
                <a:gd name="T2" fmla="*/ 801 w 1601"/>
                <a:gd name="T3" fmla="*/ 1625 h 1626"/>
                <a:gd name="T4" fmla="*/ 1600 w 1601"/>
                <a:gd name="T5" fmla="*/ 825 h 1626"/>
                <a:gd name="T6" fmla="*/ 801 w 1601"/>
                <a:gd name="T7" fmla="*/ 0 h 1626"/>
                <a:gd name="T8" fmla="*/ 0 w 1601"/>
                <a:gd name="T9" fmla="*/ 825 h 1626"/>
                <a:gd name="T10" fmla="*/ 801 w 1601"/>
                <a:gd name="T11" fmla="*/ 1625 h 1626"/>
              </a:gdLst>
              <a:ahLst/>
              <a:cxnLst>
                <a:cxn ang="0">
                  <a:pos x="T0" y="T1"/>
                </a:cxn>
                <a:cxn ang="0">
                  <a:pos x="T2" y="T3"/>
                </a:cxn>
                <a:cxn ang="0">
                  <a:pos x="T4" y="T5"/>
                </a:cxn>
                <a:cxn ang="0">
                  <a:pos x="T6" y="T7"/>
                </a:cxn>
                <a:cxn ang="0">
                  <a:pos x="T8" y="T9"/>
                </a:cxn>
                <a:cxn ang="0">
                  <a:pos x="T10" y="T11"/>
                </a:cxn>
              </a:cxnLst>
              <a:rect l="0" t="0" r="r" b="b"/>
              <a:pathLst>
                <a:path w="1601" h="1626">
                  <a:moveTo>
                    <a:pt x="801" y="1625"/>
                  </a:moveTo>
                  <a:lnTo>
                    <a:pt x="801" y="1625"/>
                  </a:lnTo>
                  <a:cubicBezTo>
                    <a:pt x="1239" y="1625"/>
                    <a:pt x="1600" y="1264"/>
                    <a:pt x="1600" y="825"/>
                  </a:cubicBezTo>
                  <a:cubicBezTo>
                    <a:pt x="1600" y="362"/>
                    <a:pt x="1239" y="0"/>
                    <a:pt x="801" y="0"/>
                  </a:cubicBezTo>
                  <a:cubicBezTo>
                    <a:pt x="361" y="0"/>
                    <a:pt x="0" y="362"/>
                    <a:pt x="0" y="825"/>
                  </a:cubicBezTo>
                  <a:cubicBezTo>
                    <a:pt x="0" y="1264"/>
                    <a:pt x="361" y="1625"/>
                    <a:pt x="801" y="1625"/>
                  </a:cubicBezTo>
                </a:path>
              </a:pathLst>
            </a:custGeom>
            <a:grpFill/>
            <a:ln>
              <a:noFill/>
            </a:ln>
            <a:effectLst/>
            <a:scene3d>
              <a:camera prst="orthographicFront"/>
              <a:lightRig rig="threePt" dir="t"/>
            </a:scene3d>
            <a:sp3d>
              <a:bevelT w="19050" h="6350"/>
            </a:sp3d>
            <a:extLst>
              <a:ext uri="{91240B29-F687-4F45-9708-019B960494DF}">
                <a14:hiddenLine xmlns:a14="http://schemas.microsoft.com/office/drawing/2010/main" w="9525" cap="flat">
                  <a:solidFill>
                    <a:srgbClr val="808080"/>
                  </a:solidFill>
                  <a:bevel/>
                  <a:headEnd/>
                  <a:tailEnd/>
                </a14:hiddenLine>
              </a:ext>
            </a:extLst>
          </p:spPr>
          <p:txBody>
            <a:bodyPr wrap="none" anchor="ctr"/>
            <a:lstStyle/>
            <a:p>
              <a:endParaRPr lang="en-US" sz="1333" dirty="0"/>
            </a:p>
          </p:txBody>
        </p:sp>
        <p:sp>
          <p:nvSpPr>
            <p:cNvPr id="69" name="Freeform 22">
              <a:extLst>
                <a:ext uri="{FF2B5EF4-FFF2-40B4-BE49-F238E27FC236}">
                  <a16:creationId xmlns:a16="http://schemas.microsoft.com/office/drawing/2014/main" id="{EB4B644D-0845-D74E-AE14-EEB70D3D2FCB}"/>
                </a:ext>
              </a:extLst>
            </p:cNvPr>
            <p:cNvSpPr>
              <a:spLocks noChangeArrowheads="1"/>
            </p:cNvSpPr>
            <p:nvPr/>
          </p:nvSpPr>
          <p:spPr bwMode="auto">
            <a:xfrm>
              <a:off x="4097020" y="1464628"/>
              <a:ext cx="2192338" cy="2471737"/>
            </a:xfrm>
            <a:custGeom>
              <a:avLst/>
              <a:gdLst>
                <a:gd name="T0" fmla="*/ 5730 w 6092"/>
                <a:gd name="T1" fmla="*/ 0 h 6866"/>
                <a:gd name="T2" fmla="*/ 5730 w 6092"/>
                <a:gd name="T3" fmla="*/ 0 h 6866"/>
                <a:gd name="T4" fmla="*/ 1549 w 6092"/>
                <a:gd name="T5" fmla="*/ 0 h 6866"/>
                <a:gd name="T6" fmla="*/ 0 w 6092"/>
                <a:gd name="T7" fmla="*/ 1523 h 6866"/>
                <a:gd name="T8" fmla="*/ 0 w 6092"/>
                <a:gd name="T9" fmla="*/ 3587 h 6866"/>
                <a:gd name="T10" fmla="*/ 362 w 6092"/>
                <a:gd name="T11" fmla="*/ 3948 h 6866"/>
                <a:gd name="T12" fmla="*/ 723 w 6092"/>
                <a:gd name="T13" fmla="*/ 3587 h 6866"/>
                <a:gd name="T14" fmla="*/ 723 w 6092"/>
                <a:gd name="T15" fmla="*/ 1523 h 6866"/>
                <a:gd name="T16" fmla="*/ 1007 w 6092"/>
                <a:gd name="T17" fmla="*/ 929 h 6866"/>
                <a:gd name="T18" fmla="*/ 1007 w 6092"/>
                <a:gd name="T19" fmla="*/ 6452 h 6866"/>
                <a:gd name="T20" fmla="*/ 1420 w 6092"/>
                <a:gd name="T21" fmla="*/ 6865 h 6866"/>
                <a:gd name="T22" fmla="*/ 1833 w 6092"/>
                <a:gd name="T23" fmla="*/ 6452 h 6866"/>
                <a:gd name="T24" fmla="*/ 1833 w 6092"/>
                <a:gd name="T25" fmla="*/ 3975 h 6866"/>
                <a:gd name="T26" fmla="*/ 2220 w 6092"/>
                <a:gd name="T27" fmla="*/ 3975 h 6866"/>
                <a:gd name="T28" fmla="*/ 2220 w 6092"/>
                <a:gd name="T29" fmla="*/ 6452 h 6866"/>
                <a:gd name="T30" fmla="*/ 2633 w 6092"/>
                <a:gd name="T31" fmla="*/ 6865 h 6866"/>
                <a:gd name="T32" fmla="*/ 3046 w 6092"/>
                <a:gd name="T33" fmla="*/ 6452 h 6866"/>
                <a:gd name="T34" fmla="*/ 3046 w 6092"/>
                <a:gd name="T35" fmla="*/ 723 h 6866"/>
                <a:gd name="T36" fmla="*/ 5730 w 6092"/>
                <a:gd name="T37" fmla="*/ 723 h 6866"/>
                <a:gd name="T38" fmla="*/ 6091 w 6092"/>
                <a:gd name="T39" fmla="*/ 362 h 6866"/>
                <a:gd name="T40" fmla="*/ 5730 w 6092"/>
                <a:gd name="T41" fmla="*/ 0 h 68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092" h="6866">
                  <a:moveTo>
                    <a:pt x="5730" y="0"/>
                  </a:moveTo>
                  <a:lnTo>
                    <a:pt x="5730" y="0"/>
                  </a:lnTo>
                  <a:cubicBezTo>
                    <a:pt x="1549" y="0"/>
                    <a:pt x="1549" y="0"/>
                    <a:pt x="1549" y="0"/>
                  </a:cubicBezTo>
                  <a:cubicBezTo>
                    <a:pt x="697" y="0"/>
                    <a:pt x="0" y="697"/>
                    <a:pt x="0" y="1523"/>
                  </a:cubicBezTo>
                  <a:cubicBezTo>
                    <a:pt x="0" y="3587"/>
                    <a:pt x="0" y="3587"/>
                    <a:pt x="0" y="3587"/>
                  </a:cubicBezTo>
                  <a:cubicBezTo>
                    <a:pt x="0" y="3768"/>
                    <a:pt x="155" y="3948"/>
                    <a:pt x="362" y="3948"/>
                  </a:cubicBezTo>
                  <a:cubicBezTo>
                    <a:pt x="568" y="3948"/>
                    <a:pt x="723" y="3768"/>
                    <a:pt x="723" y="3587"/>
                  </a:cubicBezTo>
                  <a:cubicBezTo>
                    <a:pt x="723" y="1523"/>
                    <a:pt x="723" y="1523"/>
                    <a:pt x="723" y="1523"/>
                  </a:cubicBezTo>
                  <a:cubicBezTo>
                    <a:pt x="723" y="1291"/>
                    <a:pt x="826" y="1084"/>
                    <a:pt x="1007" y="929"/>
                  </a:cubicBezTo>
                  <a:cubicBezTo>
                    <a:pt x="1007" y="6452"/>
                    <a:pt x="1007" y="6452"/>
                    <a:pt x="1007" y="6452"/>
                  </a:cubicBezTo>
                  <a:cubicBezTo>
                    <a:pt x="1007" y="6684"/>
                    <a:pt x="1188" y="6865"/>
                    <a:pt x="1420" y="6865"/>
                  </a:cubicBezTo>
                  <a:cubicBezTo>
                    <a:pt x="1652" y="6865"/>
                    <a:pt x="1833" y="6684"/>
                    <a:pt x="1833" y="6452"/>
                  </a:cubicBezTo>
                  <a:cubicBezTo>
                    <a:pt x="1833" y="3975"/>
                    <a:pt x="1833" y="3975"/>
                    <a:pt x="1833" y="3975"/>
                  </a:cubicBezTo>
                  <a:cubicBezTo>
                    <a:pt x="2220" y="3975"/>
                    <a:pt x="2220" y="3975"/>
                    <a:pt x="2220" y="3975"/>
                  </a:cubicBezTo>
                  <a:cubicBezTo>
                    <a:pt x="2220" y="6452"/>
                    <a:pt x="2220" y="6452"/>
                    <a:pt x="2220" y="6452"/>
                  </a:cubicBezTo>
                  <a:cubicBezTo>
                    <a:pt x="2220" y="6684"/>
                    <a:pt x="2400" y="6865"/>
                    <a:pt x="2633" y="6865"/>
                  </a:cubicBezTo>
                  <a:cubicBezTo>
                    <a:pt x="2839" y="6865"/>
                    <a:pt x="3046" y="6684"/>
                    <a:pt x="3046" y="6452"/>
                  </a:cubicBezTo>
                  <a:cubicBezTo>
                    <a:pt x="3046" y="723"/>
                    <a:pt x="3046" y="723"/>
                    <a:pt x="3046" y="723"/>
                  </a:cubicBezTo>
                  <a:cubicBezTo>
                    <a:pt x="5730" y="723"/>
                    <a:pt x="5730" y="723"/>
                    <a:pt x="5730" y="723"/>
                  </a:cubicBezTo>
                  <a:cubicBezTo>
                    <a:pt x="5936" y="723"/>
                    <a:pt x="6091" y="568"/>
                    <a:pt x="6091" y="362"/>
                  </a:cubicBezTo>
                  <a:cubicBezTo>
                    <a:pt x="6091" y="155"/>
                    <a:pt x="5936" y="0"/>
                    <a:pt x="5730" y="0"/>
                  </a:cubicBezTo>
                </a:path>
              </a:pathLst>
            </a:custGeom>
            <a:grpFill/>
            <a:ln>
              <a:noFill/>
            </a:ln>
            <a:effectLst/>
            <a:scene3d>
              <a:camera prst="orthographicFront"/>
              <a:lightRig rig="threePt" dir="t"/>
            </a:scene3d>
            <a:sp3d>
              <a:bevelT w="19050" h="6350"/>
            </a:sp3d>
            <a:extLst>
              <a:ext uri="{91240B29-F687-4F45-9708-019B960494DF}">
                <a14:hiddenLine xmlns:a14="http://schemas.microsoft.com/office/drawing/2010/main" w="9525" cap="flat">
                  <a:solidFill>
                    <a:srgbClr val="808080"/>
                  </a:solidFill>
                  <a:bevel/>
                  <a:headEnd/>
                  <a:tailEnd/>
                </a14:hiddenLine>
              </a:ext>
            </a:extLst>
          </p:spPr>
          <p:txBody>
            <a:bodyPr wrap="none" anchor="ctr"/>
            <a:lstStyle/>
            <a:p>
              <a:endParaRPr lang="en-US" sz="1333" dirty="0"/>
            </a:p>
          </p:txBody>
        </p:sp>
      </p:grpSp>
      <p:grpSp>
        <p:nvGrpSpPr>
          <p:cNvPr id="70" name="Group 69">
            <a:extLst>
              <a:ext uri="{FF2B5EF4-FFF2-40B4-BE49-F238E27FC236}">
                <a16:creationId xmlns:a16="http://schemas.microsoft.com/office/drawing/2014/main" id="{1041CBB4-54E0-0E45-A0B5-0CF956101F0C}"/>
              </a:ext>
            </a:extLst>
          </p:cNvPr>
          <p:cNvGrpSpPr/>
          <p:nvPr/>
        </p:nvGrpSpPr>
        <p:grpSpPr>
          <a:xfrm>
            <a:off x="5934651" y="685869"/>
            <a:ext cx="816157" cy="1773556"/>
            <a:chOff x="5247958" y="786765"/>
            <a:chExt cx="1449387" cy="3149600"/>
          </a:xfrm>
          <a:solidFill>
            <a:schemeClr val="accent2"/>
          </a:solidFill>
          <a:effectLst>
            <a:reflection blurRad="6350" stA="52000" endA="300" endPos="35000" dir="5400000" sy="-100000" algn="bl" rotWithShape="0"/>
          </a:effectLst>
        </p:grpSpPr>
        <p:sp>
          <p:nvSpPr>
            <p:cNvPr id="71" name="Freeform 25">
              <a:extLst>
                <a:ext uri="{FF2B5EF4-FFF2-40B4-BE49-F238E27FC236}">
                  <a16:creationId xmlns:a16="http://schemas.microsoft.com/office/drawing/2014/main" id="{B452BB54-4263-6A40-ADDE-C50C04E62BC0}"/>
                </a:ext>
              </a:extLst>
            </p:cNvPr>
            <p:cNvSpPr>
              <a:spLocks noChangeArrowheads="1"/>
            </p:cNvSpPr>
            <p:nvPr/>
          </p:nvSpPr>
          <p:spPr bwMode="auto">
            <a:xfrm>
              <a:off x="5676583" y="786765"/>
              <a:ext cx="585787" cy="585788"/>
            </a:xfrm>
            <a:custGeom>
              <a:avLst/>
              <a:gdLst>
                <a:gd name="T0" fmla="*/ 825 w 1626"/>
                <a:gd name="T1" fmla="*/ 1625 h 1626"/>
                <a:gd name="T2" fmla="*/ 825 w 1626"/>
                <a:gd name="T3" fmla="*/ 1625 h 1626"/>
                <a:gd name="T4" fmla="*/ 1625 w 1626"/>
                <a:gd name="T5" fmla="*/ 825 h 1626"/>
                <a:gd name="T6" fmla="*/ 825 w 1626"/>
                <a:gd name="T7" fmla="*/ 0 h 1626"/>
                <a:gd name="T8" fmla="*/ 0 w 1626"/>
                <a:gd name="T9" fmla="*/ 825 h 1626"/>
                <a:gd name="T10" fmla="*/ 825 w 1626"/>
                <a:gd name="T11" fmla="*/ 1625 h 1626"/>
              </a:gdLst>
              <a:ahLst/>
              <a:cxnLst>
                <a:cxn ang="0">
                  <a:pos x="T0" y="T1"/>
                </a:cxn>
                <a:cxn ang="0">
                  <a:pos x="T2" y="T3"/>
                </a:cxn>
                <a:cxn ang="0">
                  <a:pos x="T4" y="T5"/>
                </a:cxn>
                <a:cxn ang="0">
                  <a:pos x="T6" y="T7"/>
                </a:cxn>
                <a:cxn ang="0">
                  <a:pos x="T8" y="T9"/>
                </a:cxn>
                <a:cxn ang="0">
                  <a:pos x="T10" y="T11"/>
                </a:cxn>
              </a:cxnLst>
              <a:rect l="0" t="0" r="r" b="b"/>
              <a:pathLst>
                <a:path w="1626" h="1626">
                  <a:moveTo>
                    <a:pt x="825" y="1625"/>
                  </a:moveTo>
                  <a:lnTo>
                    <a:pt x="825" y="1625"/>
                  </a:lnTo>
                  <a:cubicBezTo>
                    <a:pt x="1264" y="1625"/>
                    <a:pt x="1625" y="1264"/>
                    <a:pt x="1625" y="825"/>
                  </a:cubicBezTo>
                  <a:cubicBezTo>
                    <a:pt x="1625" y="362"/>
                    <a:pt x="1264" y="0"/>
                    <a:pt x="825" y="0"/>
                  </a:cubicBezTo>
                  <a:cubicBezTo>
                    <a:pt x="361" y="0"/>
                    <a:pt x="0" y="362"/>
                    <a:pt x="0" y="825"/>
                  </a:cubicBezTo>
                  <a:cubicBezTo>
                    <a:pt x="0" y="1264"/>
                    <a:pt x="361" y="1625"/>
                    <a:pt x="825" y="1625"/>
                  </a:cubicBezTo>
                </a:path>
              </a:pathLst>
            </a:custGeom>
            <a:grpFill/>
            <a:ln>
              <a:noFill/>
            </a:ln>
            <a:effectLst/>
            <a:scene3d>
              <a:camera prst="orthographicFront"/>
              <a:lightRig rig="threePt" dir="t"/>
            </a:scene3d>
            <a:sp3d>
              <a:bevelT w="19050" h="6350"/>
            </a:sp3d>
            <a:extLst>
              <a:ext uri="{91240B29-F687-4F45-9708-019B960494DF}">
                <a14:hiddenLine xmlns:a14="http://schemas.microsoft.com/office/drawing/2010/main" w="9525" cap="flat">
                  <a:solidFill>
                    <a:srgbClr val="808080"/>
                  </a:solidFill>
                  <a:bevel/>
                  <a:headEnd/>
                  <a:tailEnd/>
                </a14:hiddenLine>
              </a:ext>
            </a:extLst>
          </p:spPr>
          <p:txBody>
            <a:bodyPr wrap="none" anchor="ctr"/>
            <a:lstStyle/>
            <a:p>
              <a:endParaRPr lang="en-US" sz="1333" dirty="0"/>
            </a:p>
          </p:txBody>
        </p:sp>
        <p:sp>
          <p:nvSpPr>
            <p:cNvPr id="72" name="Freeform 26">
              <a:extLst>
                <a:ext uri="{FF2B5EF4-FFF2-40B4-BE49-F238E27FC236}">
                  <a16:creationId xmlns:a16="http://schemas.microsoft.com/office/drawing/2014/main" id="{88FF6670-73A3-2D4C-9DC1-F73BF6E2AD70}"/>
                </a:ext>
              </a:extLst>
            </p:cNvPr>
            <p:cNvSpPr>
              <a:spLocks noChangeArrowheads="1"/>
            </p:cNvSpPr>
            <p:nvPr/>
          </p:nvSpPr>
          <p:spPr bwMode="auto">
            <a:xfrm>
              <a:off x="5247958" y="1464628"/>
              <a:ext cx="1449387" cy="2471737"/>
            </a:xfrm>
            <a:custGeom>
              <a:avLst/>
              <a:gdLst>
                <a:gd name="T0" fmla="*/ 2478 w 4027"/>
                <a:gd name="T1" fmla="*/ 0 h 6866"/>
                <a:gd name="T2" fmla="*/ 2478 w 4027"/>
                <a:gd name="T3" fmla="*/ 0 h 6866"/>
                <a:gd name="T4" fmla="*/ 1523 w 4027"/>
                <a:gd name="T5" fmla="*/ 0 h 6866"/>
                <a:gd name="T6" fmla="*/ 0 w 4027"/>
                <a:gd name="T7" fmla="*/ 1523 h 6866"/>
                <a:gd name="T8" fmla="*/ 0 w 4027"/>
                <a:gd name="T9" fmla="*/ 3587 h 6866"/>
                <a:gd name="T10" fmla="*/ 362 w 4027"/>
                <a:gd name="T11" fmla="*/ 3948 h 6866"/>
                <a:gd name="T12" fmla="*/ 723 w 4027"/>
                <a:gd name="T13" fmla="*/ 3587 h 6866"/>
                <a:gd name="T14" fmla="*/ 723 w 4027"/>
                <a:gd name="T15" fmla="*/ 1523 h 6866"/>
                <a:gd name="T16" fmla="*/ 981 w 4027"/>
                <a:gd name="T17" fmla="*/ 929 h 6866"/>
                <a:gd name="T18" fmla="*/ 981 w 4027"/>
                <a:gd name="T19" fmla="*/ 6452 h 6866"/>
                <a:gd name="T20" fmla="*/ 1394 w 4027"/>
                <a:gd name="T21" fmla="*/ 6865 h 6866"/>
                <a:gd name="T22" fmla="*/ 1807 w 4027"/>
                <a:gd name="T23" fmla="*/ 6452 h 6866"/>
                <a:gd name="T24" fmla="*/ 1807 w 4027"/>
                <a:gd name="T25" fmla="*/ 3975 h 6866"/>
                <a:gd name="T26" fmla="*/ 2194 w 4027"/>
                <a:gd name="T27" fmla="*/ 3975 h 6866"/>
                <a:gd name="T28" fmla="*/ 2194 w 4027"/>
                <a:gd name="T29" fmla="*/ 6452 h 6866"/>
                <a:gd name="T30" fmla="*/ 2607 w 4027"/>
                <a:gd name="T31" fmla="*/ 6865 h 6866"/>
                <a:gd name="T32" fmla="*/ 3020 w 4027"/>
                <a:gd name="T33" fmla="*/ 6452 h 6866"/>
                <a:gd name="T34" fmla="*/ 3020 w 4027"/>
                <a:gd name="T35" fmla="*/ 929 h 6866"/>
                <a:gd name="T36" fmla="*/ 3304 w 4027"/>
                <a:gd name="T37" fmla="*/ 1523 h 6866"/>
                <a:gd name="T38" fmla="*/ 3304 w 4027"/>
                <a:gd name="T39" fmla="*/ 3587 h 6866"/>
                <a:gd name="T40" fmla="*/ 3666 w 4027"/>
                <a:gd name="T41" fmla="*/ 3948 h 6866"/>
                <a:gd name="T42" fmla="*/ 4026 w 4027"/>
                <a:gd name="T43" fmla="*/ 3587 h 6866"/>
                <a:gd name="T44" fmla="*/ 4026 w 4027"/>
                <a:gd name="T45" fmla="*/ 1523 h 6866"/>
                <a:gd name="T46" fmla="*/ 2478 w 4027"/>
                <a:gd name="T47" fmla="*/ 0 h 68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027" h="6866">
                  <a:moveTo>
                    <a:pt x="2478" y="0"/>
                  </a:moveTo>
                  <a:lnTo>
                    <a:pt x="2478" y="0"/>
                  </a:lnTo>
                  <a:cubicBezTo>
                    <a:pt x="1523" y="0"/>
                    <a:pt x="1523" y="0"/>
                    <a:pt x="1523" y="0"/>
                  </a:cubicBezTo>
                  <a:cubicBezTo>
                    <a:pt x="672" y="0"/>
                    <a:pt x="0" y="697"/>
                    <a:pt x="0" y="1523"/>
                  </a:cubicBezTo>
                  <a:cubicBezTo>
                    <a:pt x="0" y="3587"/>
                    <a:pt x="0" y="3587"/>
                    <a:pt x="0" y="3587"/>
                  </a:cubicBezTo>
                  <a:cubicBezTo>
                    <a:pt x="0" y="3768"/>
                    <a:pt x="156" y="3948"/>
                    <a:pt x="362" y="3948"/>
                  </a:cubicBezTo>
                  <a:cubicBezTo>
                    <a:pt x="542" y="3948"/>
                    <a:pt x="723" y="3768"/>
                    <a:pt x="723" y="3587"/>
                  </a:cubicBezTo>
                  <a:cubicBezTo>
                    <a:pt x="723" y="1523"/>
                    <a:pt x="723" y="1523"/>
                    <a:pt x="723" y="1523"/>
                  </a:cubicBezTo>
                  <a:cubicBezTo>
                    <a:pt x="723" y="1291"/>
                    <a:pt x="826" y="1084"/>
                    <a:pt x="981" y="929"/>
                  </a:cubicBezTo>
                  <a:cubicBezTo>
                    <a:pt x="981" y="6452"/>
                    <a:pt x="981" y="6452"/>
                    <a:pt x="981" y="6452"/>
                  </a:cubicBezTo>
                  <a:cubicBezTo>
                    <a:pt x="981" y="6684"/>
                    <a:pt x="1188" y="6865"/>
                    <a:pt x="1394" y="6865"/>
                  </a:cubicBezTo>
                  <a:cubicBezTo>
                    <a:pt x="1626" y="6865"/>
                    <a:pt x="1807" y="6684"/>
                    <a:pt x="1807" y="6452"/>
                  </a:cubicBezTo>
                  <a:cubicBezTo>
                    <a:pt x="1807" y="3975"/>
                    <a:pt x="1807" y="3975"/>
                    <a:pt x="1807" y="3975"/>
                  </a:cubicBezTo>
                  <a:cubicBezTo>
                    <a:pt x="2194" y="3975"/>
                    <a:pt x="2194" y="3975"/>
                    <a:pt x="2194" y="3975"/>
                  </a:cubicBezTo>
                  <a:cubicBezTo>
                    <a:pt x="2194" y="6452"/>
                    <a:pt x="2194" y="6452"/>
                    <a:pt x="2194" y="6452"/>
                  </a:cubicBezTo>
                  <a:cubicBezTo>
                    <a:pt x="2194" y="6684"/>
                    <a:pt x="2375" y="6865"/>
                    <a:pt x="2607" y="6865"/>
                  </a:cubicBezTo>
                  <a:cubicBezTo>
                    <a:pt x="2840" y="6865"/>
                    <a:pt x="3020" y="6684"/>
                    <a:pt x="3020" y="6452"/>
                  </a:cubicBezTo>
                  <a:cubicBezTo>
                    <a:pt x="3020" y="929"/>
                    <a:pt x="3020" y="929"/>
                    <a:pt x="3020" y="929"/>
                  </a:cubicBezTo>
                  <a:cubicBezTo>
                    <a:pt x="3201" y="1084"/>
                    <a:pt x="3304" y="1291"/>
                    <a:pt x="3304" y="1523"/>
                  </a:cubicBezTo>
                  <a:cubicBezTo>
                    <a:pt x="3304" y="3587"/>
                    <a:pt x="3304" y="3587"/>
                    <a:pt x="3304" y="3587"/>
                  </a:cubicBezTo>
                  <a:cubicBezTo>
                    <a:pt x="3304" y="3768"/>
                    <a:pt x="3459" y="3948"/>
                    <a:pt x="3666" y="3948"/>
                  </a:cubicBezTo>
                  <a:cubicBezTo>
                    <a:pt x="3846" y="3948"/>
                    <a:pt x="4026" y="3768"/>
                    <a:pt x="4026" y="3587"/>
                  </a:cubicBezTo>
                  <a:cubicBezTo>
                    <a:pt x="4026" y="1523"/>
                    <a:pt x="4026" y="1523"/>
                    <a:pt x="4026" y="1523"/>
                  </a:cubicBezTo>
                  <a:cubicBezTo>
                    <a:pt x="4026" y="697"/>
                    <a:pt x="3329" y="0"/>
                    <a:pt x="2478" y="0"/>
                  </a:cubicBezTo>
                </a:path>
              </a:pathLst>
            </a:custGeom>
            <a:grpFill/>
            <a:ln>
              <a:noFill/>
            </a:ln>
            <a:effectLst/>
            <a:scene3d>
              <a:camera prst="orthographicFront"/>
              <a:lightRig rig="threePt" dir="t"/>
            </a:scene3d>
            <a:sp3d>
              <a:bevelT w="19050" h="6350"/>
            </a:sp3d>
            <a:extLst>
              <a:ext uri="{91240B29-F687-4F45-9708-019B960494DF}">
                <a14:hiddenLine xmlns:a14="http://schemas.microsoft.com/office/drawing/2010/main" w="9525" cap="flat">
                  <a:solidFill>
                    <a:srgbClr val="808080"/>
                  </a:solidFill>
                  <a:bevel/>
                  <a:headEnd/>
                  <a:tailEnd/>
                </a14:hiddenLine>
              </a:ext>
            </a:extLst>
          </p:spPr>
          <p:txBody>
            <a:bodyPr wrap="none" anchor="ctr"/>
            <a:lstStyle/>
            <a:p>
              <a:endParaRPr lang="en-US" sz="1333" dirty="0"/>
            </a:p>
          </p:txBody>
        </p:sp>
      </p:grpSp>
      <p:sp>
        <p:nvSpPr>
          <p:cNvPr id="73" name="Rectangle 72">
            <a:extLst>
              <a:ext uri="{FF2B5EF4-FFF2-40B4-BE49-F238E27FC236}">
                <a16:creationId xmlns:a16="http://schemas.microsoft.com/office/drawing/2014/main" id="{FED49D4B-A6EF-1841-B7EB-B3D213297974}"/>
              </a:ext>
            </a:extLst>
          </p:cNvPr>
          <p:cNvSpPr/>
          <p:nvPr/>
        </p:nvSpPr>
        <p:spPr>
          <a:xfrm>
            <a:off x="3359827" y="4384131"/>
            <a:ext cx="5370558" cy="1846637"/>
          </a:xfrm>
          <a:prstGeom prst="rect">
            <a:avLst/>
          </a:prstGeom>
        </p:spPr>
        <p:txBody>
          <a:bodyPr wrap="square" lIns="121899" tIns="60949" rIns="121899" bIns="60949">
            <a:spAutoFit/>
          </a:bodyPr>
          <a:lstStyle/>
          <a:p>
            <a:pPr algn="just"/>
            <a:r>
              <a:rPr lang="en-US" altLang="en-US" sz="2800" dirty="0">
                <a:ea typeface="Times New Roman" panose="02020603050405020304" pitchFamily="18" charset="0"/>
                <a:cs typeface="Times" pitchFamily="2" charset="0"/>
              </a:rPr>
              <a:t>Classrooms that are comprised of 100% ELs will require teaming at the grade level during a portion of daily iELD instruction with non-ELs</a:t>
            </a:r>
            <a:endParaRPr lang="en-US" sz="2800" dirty="0">
              <a:solidFill>
                <a:schemeClr val="tx2">
                  <a:lumMod val="25000"/>
                </a:schemeClr>
              </a:solidFill>
            </a:endParaRPr>
          </a:p>
        </p:txBody>
      </p:sp>
      <p:grpSp>
        <p:nvGrpSpPr>
          <p:cNvPr id="74" name="Group 73">
            <a:extLst>
              <a:ext uri="{FF2B5EF4-FFF2-40B4-BE49-F238E27FC236}">
                <a16:creationId xmlns:a16="http://schemas.microsoft.com/office/drawing/2014/main" id="{BAB3AFA2-6C12-8945-B5DD-25D2BF56A1CF}"/>
              </a:ext>
            </a:extLst>
          </p:cNvPr>
          <p:cNvGrpSpPr/>
          <p:nvPr/>
        </p:nvGrpSpPr>
        <p:grpSpPr>
          <a:xfrm>
            <a:off x="1886588" y="4749964"/>
            <a:ext cx="1331126" cy="768320"/>
            <a:chOff x="424073" y="3141820"/>
            <a:chExt cx="1331125" cy="768320"/>
          </a:xfrm>
        </p:grpSpPr>
        <p:grpSp>
          <p:nvGrpSpPr>
            <p:cNvPr id="75" name="Group 74">
              <a:extLst>
                <a:ext uri="{FF2B5EF4-FFF2-40B4-BE49-F238E27FC236}">
                  <a16:creationId xmlns:a16="http://schemas.microsoft.com/office/drawing/2014/main" id="{60E662FC-CBDE-E348-A86D-DB6D0FF23C4A}"/>
                </a:ext>
              </a:extLst>
            </p:cNvPr>
            <p:cNvGrpSpPr/>
            <p:nvPr/>
          </p:nvGrpSpPr>
          <p:grpSpPr>
            <a:xfrm flipH="1">
              <a:off x="1401632" y="3141820"/>
              <a:ext cx="353566" cy="768320"/>
              <a:chOff x="5247958" y="786765"/>
              <a:chExt cx="1449387" cy="3149600"/>
            </a:xfrm>
            <a:solidFill>
              <a:schemeClr val="accent1">
                <a:lumMod val="60000"/>
                <a:lumOff val="40000"/>
              </a:schemeClr>
            </a:solidFill>
            <a:effectLst>
              <a:reflection blurRad="6350" stA="52000" endA="300" endPos="35000" dir="5400000" sy="-100000" algn="bl" rotWithShape="0"/>
            </a:effectLst>
          </p:grpSpPr>
          <p:sp>
            <p:nvSpPr>
              <p:cNvPr id="102" name="Freeform 25">
                <a:extLst>
                  <a:ext uri="{FF2B5EF4-FFF2-40B4-BE49-F238E27FC236}">
                    <a16:creationId xmlns:a16="http://schemas.microsoft.com/office/drawing/2014/main" id="{4C5DF830-815C-BF4E-8D03-9A682A73A0A8}"/>
                  </a:ext>
                </a:extLst>
              </p:cNvPr>
              <p:cNvSpPr>
                <a:spLocks noChangeArrowheads="1"/>
              </p:cNvSpPr>
              <p:nvPr/>
            </p:nvSpPr>
            <p:spPr bwMode="auto">
              <a:xfrm>
                <a:off x="5676583" y="786765"/>
                <a:ext cx="585787" cy="585788"/>
              </a:xfrm>
              <a:custGeom>
                <a:avLst/>
                <a:gdLst>
                  <a:gd name="T0" fmla="*/ 825 w 1626"/>
                  <a:gd name="T1" fmla="*/ 1625 h 1626"/>
                  <a:gd name="T2" fmla="*/ 825 w 1626"/>
                  <a:gd name="T3" fmla="*/ 1625 h 1626"/>
                  <a:gd name="T4" fmla="*/ 1625 w 1626"/>
                  <a:gd name="T5" fmla="*/ 825 h 1626"/>
                  <a:gd name="T6" fmla="*/ 825 w 1626"/>
                  <a:gd name="T7" fmla="*/ 0 h 1626"/>
                  <a:gd name="T8" fmla="*/ 0 w 1626"/>
                  <a:gd name="T9" fmla="*/ 825 h 1626"/>
                  <a:gd name="T10" fmla="*/ 825 w 1626"/>
                  <a:gd name="T11" fmla="*/ 1625 h 1626"/>
                </a:gdLst>
                <a:ahLst/>
                <a:cxnLst>
                  <a:cxn ang="0">
                    <a:pos x="T0" y="T1"/>
                  </a:cxn>
                  <a:cxn ang="0">
                    <a:pos x="T2" y="T3"/>
                  </a:cxn>
                  <a:cxn ang="0">
                    <a:pos x="T4" y="T5"/>
                  </a:cxn>
                  <a:cxn ang="0">
                    <a:pos x="T6" y="T7"/>
                  </a:cxn>
                  <a:cxn ang="0">
                    <a:pos x="T8" y="T9"/>
                  </a:cxn>
                  <a:cxn ang="0">
                    <a:pos x="T10" y="T11"/>
                  </a:cxn>
                </a:cxnLst>
                <a:rect l="0" t="0" r="r" b="b"/>
                <a:pathLst>
                  <a:path w="1626" h="1626">
                    <a:moveTo>
                      <a:pt x="825" y="1625"/>
                    </a:moveTo>
                    <a:lnTo>
                      <a:pt x="825" y="1625"/>
                    </a:lnTo>
                    <a:cubicBezTo>
                      <a:pt x="1264" y="1625"/>
                      <a:pt x="1625" y="1264"/>
                      <a:pt x="1625" y="825"/>
                    </a:cubicBezTo>
                    <a:cubicBezTo>
                      <a:pt x="1625" y="362"/>
                      <a:pt x="1264" y="0"/>
                      <a:pt x="825" y="0"/>
                    </a:cubicBezTo>
                    <a:cubicBezTo>
                      <a:pt x="361" y="0"/>
                      <a:pt x="0" y="362"/>
                      <a:pt x="0" y="825"/>
                    </a:cubicBezTo>
                    <a:cubicBezTo>
                      <a:pt x="0" y="1264"/>
                      <a:pt x="361" y="1625"/>
                      <a:pt x="825" y="1625"/>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Lst>
            </p:spPr>
            <p:txBody>
              <a:bodyPr wrap="none" anchor="ctr"/>
              <a:lstStyle/>
              <a:p>
                <a:endParaRPr lang="en-US" sz="1333" dirty="0">
                  <a:solidFill>
                    <a:schemeClr val="accent1"/>
                  </a:solidFill>
                </a:endParaRPr>
              </a:p>
            </p:txBody>
          </p:sp>
          <p:sp>
            <p:nvSpPr>
              <p:cNvPr id="103" name="Freeform 26">
                <a:extLst>
                  <a:ext uri="{FF2B5EF4-FFF2-40B4-BE49-F238E27FC236}">
                    <a16:creationId xmlns:a16="http://schemas.microsoft.com/office/drawing/2014/main" id="{184171A8-2DE7-AF43-8E8A-72B06EAF03B4}"/>
                  </a:ext>
                </a:extLst>
              </p:cNvPr>
              <p:cNvSpPr>
                <a:spLocks noChangeArrowheads="1"/>
              </p:cNvSpPr>
              <p:nvPr/>
            </p:nvSpPr>
            <p:spPr bwMode="auto">
              <a:xfrm>
                <a:off x="5247958" y="1464628"/>
                <a:ext cx="1449387" cy="2471737"/>
              </a:xfrm>
              <a:custGeom>
                <a:avLst/>
                <a:gdLst>
                  <a:gd name="T0" fmla="*/ 2478 w 4027"/>
                  <a:gd name="T1" fmla="*/ 0 h 6866"/>
                  <a:gd name="T2" fmla="*/ 2478 w 4027"/>
                  <a:gd name="T3" fmla="*/ 0 h 6866"/>
                  <a:gd name="T4" fmla="*/ 1523 w 4027"/>
                  <a:gd name="T5" fmla="*/ 0 h 6866"/>
                  <a:gd name="T6" fmla="*/ 0 w 4027"/>
                  <a:gd name="T7" fmla="*/ 1523 h 6866"/>
                  <a:gd name="T8" fmla="*/ 0 w 4027"/>
                  <a:gd name="T9" fmla="*/ 3587 h 6866"/>
                  <a:gd name="T10" fmla="*/ 362 w 4027"/>
                  <a:gd name="T11" fmla="*/ 3948 h 6866"/>
                  <a:gd name="T12" fmla="*/ 723 w 4027"/>
                  <a:gd name="T13" fmla="*/ 3587 h 6866"/>
                  <a:gd name="T14" fmla="*/ 723 w 4027"/>
                  <a:gd name="T15" fmla="*/ 1523 h 6866"/>
                  <a:gd name="T16" fmla="*/ 981 w 4027"/>
                  <a:gd name="T17" fmla="*/ 929 h 6866"/>
                  <a:gd name="T18" fmla="*/ 981 w 4027"/>
                  <a:gd name="T19" fmla="*/ 6452 h 6866"/>
                  <a:gd name="T20" fmla="*/ 1394 w 4027"/>
                  <a:gd name="T21" fmla="*/ 6865 h 6866"/>
                  <a:gd name="T22" fmla="*/ 1807 w 4027"/>
                  <a:gd name="T23" fmla="*/ 6452 h 6866"/>
                  <a:gd name="T24" fmla="*/ 1807 w 4027"/>
                  <a:gd name="T25" fmla="*/ 3975 h 6866"/>
                  <a:gd name="T26" fmla="*/ 2194 w 4027"/>
                  <a:gd name="T27" fmla="*/ 3975 h 6866"/>
                  <a:gd name="T28" fmla="*/ 2194 w 4027"/>
                  <a:gd name="T29" fmla="*/ 6452 h 6866"/>
                  <a:gd name="T30" fmla="*/ 2607 w 4027"/>
                  <a:gd name="T31" fmla="*/ 6865 h 6866"/>
                  <a:gd name="T32" fmla="*/ 3020 w 4027"/>
                  <a:gd name="T33" fmla="*/ 6452 h 6866"/>
                  <a:gd name="T34" fmla="*/ 3020 w 4027"/>
                  <a:gd name="T35" fmla="*/ 929 h 6866"/>
                  <a:gd name="T36" fmla="*/ 3304 w 4027"/>
                  <a:gd name="T37" fmla="*/ 1523 h 6866"/>
                  <a:gd name="T38" fmla="*/ 3304 w 4027"/>
                  <a:gd name="T39" fmla="*/ 3587 h 6866"/>
                  <a:gd name="T40" fmla="*/ 3666 w 4027"/>
                  <a:gd name="T41" fmla="*/ 3948 h 6866"/>
                  <a:gd name="T42" fmla="*/ 4026 w 4027"/>
                  <a:gd name="T43" fmla="*/ 3587 h 6866"/>
                  <a:gd name="T44" fmla="*/ 4026 w 4027"/>
                  <a:gd name="T45" fmla="*/ 1523 h 6866"/>
                  <a:gd name="T46" fmla="*/ 2478 w 4027"/>
                  <a:gd name="T47" fmla="*/ 0 h 68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027" h="6866">
                    <a:moveTo>
                      <a:pt x="2478" y="0"/>
                    </a:moveTo>
                    <a:lnTo>
                      <a:pt x="2478" y="0"/>
                    </a:lnTo>
                    <a:cubicBezTo>
                      <a:pt x="1523" y="0"/>
                      <a:pt x="1523" y="0"/>
                      <a:pt x="1523" y="0"/>
                    </a:cubicBezTo>
                    <a:cubicBezTo>
                      <a:pt x="672" y="0"/>
                      <a:pt x="0" y="697"/>
                      <a:pt x="0" y="1523"/>
                    </a:cubicBezTo>
                    <a:cubicBezTo>
                      <a:pt x="0" y="3587"/>
                      <a:pt x="0" y="3587"/>
                      <a:pt x="0" y="3587"/>
                    </a:cubicBezTo>
                    <a:cubicBezTo>
                      <a:pt x="0" y="3768"/>
                      <a:pt x="156" y="3948"/>
                      <a:pt x="362" y="3948"/>
                    </a:cubicBezTo>
                    <a:cubicBezTo>
                      <a:pt x="542" y="3948"/>
                      <a:pt x="723" y="3768"/>
                      <a:pt x="723" y="3587"/>
                    </a:cubicBezTo>
                    <a:cubicBezTo>
                      <a:pt x="723" y="1523"/>
                      <a:pt x="723" y="1523"/>
                      <a:pt x="723" y="1523"/>
                    </a:cubicBezTo>
                    <a:cubicBezTo>
                      <a:pt x="723" y="1291"/>
                      <a:pt x="826" y="1084"/>
                      <a:pt x="981" y="929"/>
                    </a:cubicBezTo>
                    <a:cubicBezTo>
                      <a:pt x="981" y="6452"/>
                      <a:pt x="981" y="6452"/>
                      <a:pt x="981" y="6452"/>
                    </a:cubicBezTo>
                    <a:cubicBezTo>
                      <a:pt x="981" y="6684"/>
                      <a:pt x="1188" y="6865"/>
                      <a:pt x="1394" y="6865"/>
                    </a:cubicBezTo>
                    <a:cubicBezTo>
                      <a:pt x="1626" y="6865"/>
                      <a:pt x="1807" y="6684"/>
                      <a:pt x="1807" y="6452"/>
                    </a:cubicBezTo>
                    <a:cubicBezTo>
                      <a:pt x="1807" y="3975"/>
                      <a:pt x="1807" y="3975"/>
                      <a:pt x="1807" y="3975"/>
                    </a:cubicBezTo>
                    <a:cubicBezTo>
                      <a:pt x="2194" y="3975"/>
                      <a:pt x="2194" y="3975"/>
                      <a:pt x="2194" y="3975"/>
                    </a:cubicBezTo>
                    <a:cubicBezTo>
                      <a:pt x="2194" y="6452"/>
                      <a:pt x="2194" y="6452"/>
                      <a:pt x="2194" y="6452"/>
                    </a:cubicBezTo>
                    <a:cubicBezTo>
                      <a:pt x="2194" y="6684"/>
                      <a:pt x="2375" y="6865"/>
                      <a:pt x="2607" y="6865"/>
                    </a:cubicBezTo>
                    <a:cubicBezTo>
                      <a:pt x="2840" y="6865"/>
                      <a:pt x="3020" y="6684"/>
                      <a:pt x="3020" y="6452"/>
                    </a:cubicBezTo>
                    <a:cubicBezTo>
                      <a:pt x="3020" y="929"/>
                      <a:pt x="3020" y="929"/>
                      <a:pt x="3020" y="929"/>
                    </a:cubicBezTo>
                    <a:cubicBezTo>
                      <a:pt x="3201" y="1084"/>
                      <a:pt x="3304" y="1291"/>
                      <a:pt x="3304" y="1523"/>
                    </a:cubicBezTo>
                    <a:cubicBezTo>
                      <a:pt x="3304" y="3587"/>
                      <a:pt x="3304" y="3587"/>
                      <a:pt x="3304" y="3587"/>
                    </a:cubicBezTo>
                    <a:cubicBezTo>
                      <a:pt x="3304" y="3768"/>
                      <a:pt x="3459" y="3948"/>
                      <a:pt x="3666" y="3948"/>
                    </a:cubicBezTo>
                    <a:cubicBezTo>
                      <a:pt x="3846" y="3948"/>
                      <a:pt x="4026" y="3768"/>
                      <a:pt x="4026" y="3587"/>
                    </a:cubicBezTo>
                    <a:cubicBezTo>
                      <a:pt x="4026" y="1523"/>
                      <a:pt x="4026" y="1523"/>
                      <a:pt x="4026" y="1523"/>
                    </a:cubicBezTo>
                    <a:cubicBezTo>
                      <a:pt x="4026" y="697"/>
                      <a:pt x="3329" y="0"/>
                      <a:pt x="2478"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Lst>
            </p:spPr>
            <p:txBody>
              <a:bodyPr wrap="none" anchor="ctr"/>
              <a:lstStyle/>
              <a:p>
                <a:endParaRPr lang="en-US" sz="1333" dirty="0">
                  <a:solidFill>
                    <a:schemeClr val="accent1"/>
                  </a:solidFill>
                </a:endParaRPr>
              </a:p>
            </p:txBody>
          </p:sp>
        </p:grpSp>
        <p:grpSp>
          <p:nvGrpSpPr>
            <p:cNvPr id="76" name="Group 75">
              <a:extLst>
                <a:ext uri="{FF2B5EF4-FFF2-40B4-BE49-F238E27FC236}">
                  <a16:creationId xmlns:a16="http://schemas.microsoft.com/office/drawing/2014/main" id="{A3F5A998-BC9C-9041-A57B-36D0C77B57B1}"/>
                </a:ext>
              </a:extLst>
            </p:cNvPr>
            <p:cNvGrpSpPr/>
            <p:nvPr/>
          </p:nvGrpSpPr>
          <p:grpSpPr>
            <a:xfrm flipH="1">
              <a:off x="919752" y="3141820"/>
              <a:ext cx="353566" cy="768320"/>
              <a:chOff x="5247958" y="786765"/>
              <a:chExt cx="1449387" cy="3149600"/>
            </a:xfrm>
            <a:solidFill>
              <a:schemeClr val="accent1">
                <a:lumMod val="60000"/>
                <a:lumOff val="40000"/>
              </a:schemeClr>
            </a:solidFill>
            <a:effectLst>
              <a:reflection blurRad="6350" stA="52000" endA="300" endPos="35000" dir="5400000" sy="-100000" algn="bl" rotWithShape="0"/>
            </a:effectLst>
          </p:grpSpPr>
          <p:sp>
            <p:nvSpPr>
              <p:cNvPr id="98" name="Freeform 25">
                <a:extLst>
                  <a:ext uri="{FF2B5EF4-FFF2-40B4-BE49-F238E27FC236}">
                    <a16:creationId xmlns:a16="http://schemas.microsoft.com/office/drawing/2014/main" id="{96F7CBC2-3C9B-074A-BB59-DBC5BA94AC11}"/>
                  </a:ext>
                </a:extLst>
              </p:cNvPr>
              <p:cNvSpPr>
                <a:spLocks noChangeArrowheads="1"/>
              </p:cNvSpPr>
              <p:nvPr/>
            </p:nvSpPr>
            <p:spPr bwMode="auto">
              <a:xfrm>
                <a:off x="5676583" y="786765"/>
                <a:ext cx="585787" cy="585788"/>
              </a:xfrm>
              <a:custGeom>
                <a:avLst/>
                <a:gdLst>
                  <a:gd name="T0" fmla="*/ 825 w 1626"/>
                  <a:gd name="T1" fmla="*/ 1625 h 1626"/>
                  <a:gd name="T2" fmla="*/ 825 w 1626"/>
                  <a:gd name="T3" fmla="*/ 1625 h 1626"/>
                  <a:gd name="T4" fmla="*/ 1625 w 1626"/>
                  <a:gd name="T5" fmla="*/ 825 h 1626"/>
                  <a:gd name="T6" fmla="*/ 825 w 1626"/>
                  <a:gd name="T7" fmla="*/ 0 h 1626"/>
                  <a:gd name="T8" fmla="*/ 0 w 1626"/>
                  <a:gd name="T9" fmla="*/ 825 h 1626"/>
                  <a:gd name="T10" fmla="*/ 825 w 1626"/>
                  <a:gd name="T11" fmla="*/ 1625 h 1626"/>
                </a:gdLst>
                <a:ahLst/>
                <a:cxnLst>
                  <a:cxn ang="0">
                    <a:pos x="T0" y="T1"/>
                  </a:cxn>
                  <a:cxn ang="0">
                    <a:pos x="T2" y="T3"/>
                  </a:cxn>
                  <a:cxn ang="0">
                    <a:pos x="T4" y="T5"/>
                  </a:cxn>
                  <a:cxn ang="0">
                    <a:pos x="T6" y="T7"/>
                  </a:cxn>
                  <a:cxn ang="0">
                    <a:pos x="T8" y="T9"/>
                  </a:cxn>
                  <a:cxn ang="0">
                    <a:pos x="T10" y="T11"/>
                  </a:cxn>
                </a:cxnLst>
                <a:rect l="0" t="0" r="r" b="b"/>
                <a:pathLst>
                  <a:path w="1626" h="1626">
                    <a:moveTo>
                      <a:pt x="825" y="1625"/>
                    </a:moveTo>
                    <a:lnTo>
                      <a:pt x="825" y="1625"/>
                    </a:lnTo>
                    <a:cubicBezTo>
                      <a:pt x="1264" y="1625"/>
                      <a:pt x="1625" y="1264"/>
                      <a:pt x="1625" y="825"/>
                    </a:cubicBezTo>
                    <a:cubicBezTo>
                      <a:pt x="1625" y="362"/>
                      <a:pt x="1264" y="0"/>
                      <a:pt x="825" y="0"/>
                    </a:cubicBezTo>
                    <a:cubicBezTo>
                      <a:pt x="361" y="0"/>
                      <a:pt x="0" y="362"/>
                      <a:pt x="0" y="825"/>
                    </a:cubicBezTo>
                    <a:cubicBezTo>
                      <a:pt x="0" y="1264"/>
                      <a:pt x="361" y="1625"/>
                      <a:pt x="825" y="1625"/>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Lst>
            </p:spPr>
            <p:txBody>
              <a:bodyPr wrap="none" anchor="ctr"/>
              <a:lstStyle/>
              <a:p>
                <a:endParaRPr lang="en-US" sz="1333" dirty="0">
                  <a:solidFill>
                    <a:schemeClr val="accent1"/>
                  </a:solidFill>
                </a:endParaRPr>
              </a:p>
            </p:txBody>
          </p:sp>
          <p:sp>
            <p:nvSpPr>
              <p:cNvPr id="99" name="Freeform 26">
                <a:extLst>
                  <a:ext uri="{FF2B5EF4-FFF2-40B4-BE49-F238E27FC236}">
                    <a16:creationId xmlns:a16="http://schemas.microsoft.com/office/drawing/2014/main" id="{C785E753-5CBA-AD45-9C9D-8565DBA76392}"/>
                  </a:ext>
                </a:extLst>
              </p:cNvPr>
              <p:cNvSpPr>
                <a:spLocks noChangeArrowheads="1"/>
              </p:cNvSpPr>
              <p:nvPr/>
            </p:nvSpPr>
            <p:spPr bwMode="auto">
              <a:xfrm>
                <a:off x="5247958" y="1464628"/>
                <a:ext cx="1449387" cy="2471737"/>
              </a:xfrm>
              <a:custGeom>
                <a:avLst/>
                <a:gdLst>
                  <a:gd name="T0" fmla="*/ 2478 w 4027"/>
                  <a:gd name="T1" fmla="*/ 0 h 6866"/>
                  <a:gd name="T2" fmla="*/ 2478 w 4027"/>
                  <a:gd name="T3" fmla="*/ 0 h 6866"/>
                  <a:gd name="T4" fmla="*/ 1523 w 4027"/>
                  <a:gd name="T5" fmla="*/ 0 h 6866"/>
                  <a:gd name="T6" fmla="*/ 0 w 4027"/>
                  <a:gd name="T7" fmla="*/ 1523 h 6866"/>
                  <a:gd name="T8" fmla="*/ 0 w 4027"/>
                  <a:gd name="T9" fmla="*/ 3587 h 6866"/>
                  <a:gd name="T10" fmla="*/ 362 w 4027"/>
                  <a:gd name="T11" fmla="*/ 3948 h 6866"/>
                  <a:gd name="T12" fmla="*/ 723 w 4027"/>
                  <a:gd name="T13" fmla="*/ 3587 h 6866"/>
                  <a:gd name="T14" fmla="*/ 723 w 4027"/>
                  <a:gd name="T15" fmla="*/ 1523 h 6866"/>
                  <a:gd name="T16" fmla="*/ 981 w 4027"/>
                  <a:gd name="T17" fmla="*/ 929 h 6866"/>
                  <a:gd name="T18" fmla="*/ 981 w 4027"/>
                  <a:gd name="T19" fmla="*/ 6452 h 6866"/>
                  <a:gd name="T20" fmla="*/ 1394 w 4027"/>
                  <a:gd name="T21" fmla="*/ 6865 h 6866"/>
                  <a:gd name="T22" fmla="*/ 1807 w 4027"/>
                  <a:gd name="T23" fmla="*/ 6452 h 6866"/>
                  <a:gd name="T24" fmla="*/ 1807 w 4027"/>
                  <a:gd name="T25" fmla="*/ 3975 h 6866"/>
                  <a:gd name="T26" fmla="*/ 2194 w 4027"/>
                  <a:gd name="T27" fmla="*/ 3975 h 6866"/>
                  <a:gd name="T28" fmla="*/ 2194 w 4027"/>
                  <a:gd name="T29" fmla="*/ 6452 h 6866"/>
                  <a:gd name="T30" fmla="*/ 2607 w 4027"/>
                  <a:gd name="T31" fmla="*/ 6865 h 6866"/>
                  <a:gd name="T32" fmla="*/ 3020 w 4027"/>
                  <a:gd name="T33" fmla="*/ 6452 h 6866"/>
                  <a:gd name="T34" fmla="*/ 3020 w 4027"/>
                  <a:gd name="T35" fmla="*/ 929 h 6866"/>
                  <a:gd name="T36" fmla="*/ 3304 w 4027"/>
                  <a:gd name="T37" fmla="*/ 1523 h 6866"/>
                  <a:gd name="T38" fmla="*/ 3304 w 4027"/>
                  <a:gd name="T39" fmla="*/ 3587 h 6866"/>
                  <a:gd name="T40" fmla="*/ 3666 w 4027"/>
                  <a:gd name="T41" fmla="*/ 3948 h 6866"/>
                  <a:gd name="T42" fmla="*/ 4026 w 4027"/>
                  <a:gd name="T43" fmla="*/ 3587 h 6866"/>
                  <a:gd name="T44" fmla="*/ 4026 w 4027"/>
                  <a:gd name="T45" fmla="*/ 1523 h 6866"/>
                  <a:gd name="T46" fmla="*/ 2478 w 4027"/>
                  <a:gd name="T47" fmla="*/ 0 h 68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027" h="6866">
                    <a:moveTo>
                      <a:pt x="2478" y="0"/>
                    </a:moveTo>
                    <a:lnTo>
                      <a:pt x="2478" y="0"/>
                    </a:lnTo>
                    <a:cubicBezTo>
                      <a:pt x="1523" y="0"/>
                      <a:pt x="1523" y="0"/>
                      <a:pt x="1523" y="0"/>
                    </a:cubicBezTo>
                    <a:cubicBezTo>
                      <a:pt x="672" y="0"/>
                      <a:pt x="0" y="697"/>
                      <a:pt x="0" y="1523"/>
                    </a:cubicBezTo>
                    <a:cubicBezTo>
                      <a:pt x="0" y="3587"/>
                      <a:pt x="0" y="3587"/>
                      <a:pt x="0" y="3587"/>
                    </a:cubicBezTo>
                    <a:cubicBezTo>
                      <a:pt x="0" y="3768"/>
                      <a:pt x="156" y="3948"/>
                      <a:pt x="362" y="3948"/>
                    </a:cubicBezTo>
                    <a:cubicBezTo>
                      <a:pt x="542" y="3948"/>
                      <a:pt x="723" y="3768"/>
                      <a:pt x="723" y="3587"/>
                    </a:cubicBezTo>
                    <a:cubicBezTo>
                      <a:pt x="723" y="1523"/>
                      <a:pt x="723" y="1523"/>
                      <a:pt x="723" y="1523"/>
                    </a:cubicBezTo>
                    <a:cubicBezTo>
                      <a:pt x="723" y="1291"/>
                      <a:pt x="826" y="1084"/>
                      <a:pt x="981" y="929"/>
                    </a:cubicBezTo>
                    <a:cubicBezTo>
                      <a:pt x="981" y="6452"/>
                      <a:pt x="981" y="6452"/>
                      <a:pt x="981" y="6452"/>
                    </a:cubicBezTo>
                    <a:cubicBezTo>
                      <a:pt x="981" y="6684"/>
                      <a:pt x="1188" y="6865"/>
                      <a:pt x="1394" y="6865"/>
                    </a:cubicBezTo>
                    <a:cubicBezTo>
                      <a:pt x="1626" y="6865"/>
                      <a:pt x="1807" y="6684"/>
                      <a:pt x="1807" y="6452"/>
                    </a:cubicBezTo>
                    <a:cubicBezTo>
                      <a:pt x="1807" y="3975"/>
                      <a:pt x="1807" y="3975"/>
                      <a:pt x="1807" y="3975"/>
                    </a:cubicBezTo>
                    <a:cubicBezTo>
                      <a:pt x="2194" y="3975"/>
                      <a:pt x="2194" y="3975"/>
                      <a:pt x="2194" y="3975"/>
                    </a:cubicBezTo>
                    <a:cubicBezTo>
                      <a:pt x="2194" y="6452"/>
                      <a:pt x="2194" y="6452"/>
                      <a:pt x="2194" y="6452"/>
                    </a:cubicBezTo>
                    <a:cubicBezTo>
                      <a:pt x="2194" y="6684"/>
                      <a:pt x="2375" y="6865"/>
                      <a:pt x="2607" y="6865"/>
                    </a:cubicBezTo>
                    <a:cubicBezTo>
                      <a:pt x="2840" y="6865"/>
                      <a:pt x="3020" y="6684"/>
                      <a:pt x="3020" y="6452"/>
                    </a:cubicBezTo>
                    <a:cubicBezTo>
                      <a:pt x="3020" y="929"/>
                      <a:pt x="3020" y="929"/>
                      <a:pt x="3020" y="929"/>
                    </a:cubicBezTo>
                    <a:cubicBezTo>
                      <a:pt x="3201" y="1084"/>
                      <a:pt x="3304" y="1291"/>
                      <a:pt x="3304" y="1523"/>
                    </a:cubicBezTo>
                    <a:cubicBezTo>
                      <a:pt x="3304" y="3587"/>
                      <a:pt x="3304" y="3587"/>
                      <a:pt x="3304" y="3587"/>
                    </a:cubicBezTo>
                    <a:cubicBezTo>
                      <a:pt x="3304" y="3768"/>
                      <a:pt x="3459" y="3948"/>
                      <a:pt x="3666" y="3948"/>
                    </a:cubicBezTo>
                    <a:cubicBezTo>
                      <a:pt x="3846" y="3948"/>
                      <a:pt x="4026" y="3768"/>
                      <a:pt x="4026" y="3587"/>
                    </a:cubicBezTo>
                    <a:cubicBezTo>
                      <a:pt x="4026" y="1523"/>
                      <a:pt x="4026" y="1523"/>
                      <a:pt x="4026" y="1523"/>
                    </a:cubicBezTo>
                    <a:cubicBezTo>
                      <a:pt x="4026" y="697"/>
                      <a:pt x="3329" y="0"/>
                      <a:pt x="2478"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Lst>
            </p:spPr>
            <p:txBody>
              <a:bodyPr wrap="none" anchor="ctr"/>
              <a:lstStyle/>
              <a:p>
                <a:endParaRPr lang="en-US" sz="1333" dirty="0">
                  <a:solidFill>
                    <a:schemeClr val="accent1"/>
                  </a:solidFill>
                </a:endParaRPr>
              </a:p>
            </p:txBody>
          </p:sp>
        </p:grpSp>
        <p:grpSp>
          <p:nvGrpSpPr>
            <p:cNvPr id="77" name="Group 76">
              <a:extLst>
                <a:ext uri="{FF2B5EF4-FFF2-40B4-BE49-F238E27FC236}">
                  <a16:creationId xmlns:a16="http://schemas.microsoft.com/office/drawing/2014/main" id="{CEFD4713-43FF-7144-BE73-A019E13DED15}"/>
                </a:ext>
              </a:extLst>
            </p:cNvPr>
            <p:cNvGrpSpPr/>
            <p:nvPr/>
          </p:nvGrpSpPr>
          <p:grpSpPr>
            <a:xfrm flipH="1">
              <a:off x="424073" y="3141820"/>
              <a:ext cx="353566" cy="768320"/>
              <a:chOff x="5247958" y="786765"/>
              <a:chExt cx="1449387" cy="3149600"/>
            </a:xfrm>
            <a:solidFill>
              <a:schemeClr val="accent1">
                <a:lumMod val="60000"/>
                <a:lumOff val="40000"/>
              </a:schemeClr>
            </a:solidFill>
            <a:effectLst>
              <a:reflection blurRad="6350" stA="52000" endA="300" endPos="35000" dir="5400000" sy="-100000" algn="bl" rotWithShape="0"/>
            </a:effectLst>
          </p:grpSpPr>
          <p:sp>
            <p:nvSpPr>
              <p:cNvPr id="92" name="Freeform 25">
                <a:extLst>
                  <a:ext uri="{FF2B5EF4-FFF2-40B4-BE49-F238E27FC236}">
                    <a16:creationId xmlns:a16="http://schemas.microsoft.com/office/drawing/2014/main" id="{0BE8A8C2-BCCE-EE4C-AFAB-6B84BC67BC20}"/>
                  </a:ext>
                </a:extLst>
              </p:cNvPr>
              <p:cNvSpPr>
                <a:spLocks noChangeArrowheads="1"/>
              </p:cNvSpPr>
              <p:nvPr/>
            </p:nvSpPr>
            <p:spPr bwMode="auto">
              <a:xfrm>
                <a:off x="5676583" y="786765"/>
                <a:ext cx="585787" cy="585788"/>
              </a:xfrm>
              <a:custGeom>
                <a:avLst/>
                <a:gdLst>
                  <a:gd name="T0" fmla="*/ 825 w 1626"/>
                  <a:gd name="T1" fmla="*/ 1625 h 1626"/>
                  <a:gd name="T2" fmla="*/ 825 w 1626"/>
                  <a:gd name="T3" fmla="*/ 1625 h 1626"/>
                  <a:gd name="T4" fmla="*/ 1625 w 1626"/>
                  <a:gd name="T5" fmla="*/ 825 h 1626"/>
                  <a:gd name="T6" fmla="*/ 825 w 1626"/>
                  <a:gd name="T7" fmla="*/ 0 h 1626"/>
                  <a:gd name="T8" fmla="*/ 0 w 1626"/>
                  <a:gd name="T9" fmla="*/ 825 h 1626"/>
                  <a:gd name="T10" fmla="*/ 825 w 1626"/>
                  <a:gd name="T11" fmla="*/ 1625 h 1626"/>
                </a:gdLst>
                <a:ahLst/>
                <a:cxnLst>
                  <a:cxn ang="0">
                    <a:pos x="T0" y="T1"/>
                  </a:cxn>
                  <a:cxn ang="0">
                    <a:pos x="T2" y="T3"/>
                  </a:cxn>
                  <a:cxn ang="0">
                    <a:pos x="T4" y="T5"/>
                  </a:cxn>
                  <a:cxn ang="0">
                    <a:pos x="T6" y="T7"/>
                  </a:cxn>
                  <a:cxn ang="0">
                    <a:pos x="T8" y="T9"/>
                  </a:cxn>
                  <a:cxn ang="0">
                    <a:pos x="T10" y="T11"/>
                  </a:cxn>
                </a:cxnLst>
                <a:rect l="0" t="0" r="r" b="b"/>
                <a:pathLst>
                  <a:path w="1626" h="1626">
                    <a:moveTo>
                      <a:pt x="825" y="1625"/>
                    </a:moveTo>
                    <a:lnTo>
                      <a:pt x="825" y="1625"/>
                    </a:lnTo>
                    <a:cubicBezTo>
                      <a:pt x="1264" y="1625"/>
                      <a:pt x="1625" y="1264"/>
                      <a:pt x="1625" y="825"/>
                    </a:cubicBezTo>
                    <a:cubicBezTo>
                      <a:pt x="1625" y="362"/>
                      <a:pt x="1264" y="0"/>
                      <a:pt x="825" y="0"/>
                    </a:cubicBezTo>
                    <a:cubicBezTo>
                      <a:pt x="361" y="0"/>
                      <a:pt x="0" y="362"/>
                      <a:pt x="0" y="825"/>
                    </a:cubicBezTo>
                    <a:cubicBezTo>
                      <a:pt x="0" y="1264"/>
                      <a:pt x="361" y="1625"/>
                      <a:pt x="825" y="1625"/>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Lst>
            </p:spPr>
            <p:txBody>
              <a:bodyPr wrap="none" anchor="ctr"/>
              <a:lstStyle/>
              <a:p>
                <a:endParaRPr lang="en-US" sz="1333" dirty="0">
                  <a:solidFill>
                    <a:schemeClr val="accent1"/>
                  </a:solidFill>
                </a:endParaRPr>
              </a:p>
            </p:txBody>
          </p:sp>
          <p:sp>
            <p:nvSpPr>
              <p:cNvPr id="94" name="Freeform 26">
                <a:extLst>
                  <a:ext uri="{FF2B5EF4-FFF2-40B4-BE49-F238E27FC236}">
                    <a16:creationId xmlns:a16="http://schemas.microsoft.com/office/drawing/2014/main" id="{A3D62ABB-498C-9142-8F8D-787D51FA8BCE}"/>
                  </a:ext>
                </a:extLst>
              </p:cNvPr>
              <p:cNvSpPr>
                <a:spLocks noChangeArrowheads="1"/>
              </p:cNvSpPr>
              <p:nvPr/>
            </p:nvSpPr>
            <p:spPr bwMode="auto">
              <a:xfrm>
                <a:off x="5247958" y="1464628"/>
                <a:ext cx="1449387" cy="2471737"/>
              </a:xfrm>
              <a:custGeom>
                <a:avLst/>
                <a:gdLst>
                  <a:gd name="T0" fmla="*/ 2478 w 4027"/>
                  <a:gd name="T1" fmla="*/ 0 h 6866"/>
                  <a:gd name="T2" fmla="*/ 2478 w 4027"/>
                  <a:gd name="T3" fmla="*/ 0 h 6866"/>
                  <a:gd name="T4" fmla="*/ 1523 w 4027"/>
                  <a:gd name="T5" fmla="*/ 0 h 6866"/>
                  <a:gd name="T6" fmla="*/ 0 w 4027"/>
                  <a:gd name="T7" fmla="*/ 1523 h 6866"/>
                  <a:gd name="T8" fmla="*/ 0 w 4027"/>
                  <a:gd name="T9" fmla="*/ 3587 h 6866"/>
                  <a:gd name="T10" fmla="*/ 362 w 4027"/>
                  <a:gd name="T11" fmla="*/ 3948 h 6866"/>
                  <a:gd name="T12" fmla="*/ 723 w 4027"/>
                  <a:gd name="T13" fmla="*/ 3587 h 6866"/>
                  <a:gd name="T14" fmla="*/ 723 w 4027"/>
                  <a:gd name="T15" fmla="*/ 1523 h 6866"/>
                  <a:gd name="T16" fmla="*/ 981 w 4027"/>
                  <a:gd name="T17" fmla="*/ 929 h 6866"/>
                  <a:gd name="T18" fmla="*/ 981 w 4027"/>
                  <a:gd name="T19" fmla="*/ 6452 h 6866"/>
                  <a:gd name="T20" fmla="*/ 1394 w 4027"/>
                  <a:gd name="T21" fmla="*/ 6865 h 6866"/>
                  <a:gd name="T22" fmla="*/ 1807 w 4027"/>
                  <a:gd name="T23" fmla="*/ 6452 h 6866"/>
                  <a:gd name="T24" fmla="*/ 1807 w 4027"/>
                  <a:gd name="T25" fmla="*/ 3975 h 6866"/>
                  <a:gd name="T26" fmla="*/ 2194 w 4027"/>
                  <a:gd name="T27" fmla="*/ 3975 h 6866"/>
                  <a:gd name="T28" fmla="*/ 2194 w 4027"/>
                  <a:gd name="T29" fmla="*/ 6452 h 6866"/>
                  <a:gd name="T30" fmla="*/ 2607 w 4027"/>
                  <a:gd name="T31" fmla="*/ 6865 h 6866"/>
                  <a:gd name="T32" fmla="*/ 3020 w 4027"/>
                  <a:gd name="T33" fmla="*/ 6452 h 6866"/>
                  <a:gd name="T34" fmla="*/ 3020 w 4027"/>
                  <a:gd name="T35" fmla="*/ 929 h 6866"/>
                  <a:gd name="T36" fmla="*/ 3304 w 4027"/>
                  <a:gd name="T37" fmla="*/ 1523 h 6866"/>
                  <a:gd name="T38" fmla="*/ 3304 w 4027"/>
                  <a:gd name="T39" fmla="*/ 3587 h 6866"/>
                  <a:gd name="T40" fmla="*/ 3666 w 4027"/>
                  <a:gd name="T41" fmla="*/ 3948 h 6866"/>
                  <a:gd name="T42" fmla="*/ 4026 w 4027"/>
                  <a:gd name="T43" fmla="*/ 3587 h 6866"/>
                  <a:gd name="T44" fmla="*/ 4026 w 4027"/>
                  <a:gd name="T45" fmla="*/ 1523 h 6866"/>
                  <a:gd name="T46" fmla="*/ 2478 w 4027"/>
                  <a:gd name="T47" fmla="*/ 0 h 68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027" h="6866">
                    <a:moveTo>
                      <a:pt x="2478" y="0"/>
                    </a:moveTo>
                    <a:lnTo>
                      <a:pt x="2478" y="0"/>
                    </a:lnTo>
                    <a:cubicBezTo>
                      <a:pt x="1523" y="0"/>
                      <a:pt x="1523" y="0"/>
                      <a:pt x="1523" y="0"/>
                    </a:cubicBezTo>
                    <a:cubicBezTo>
                      <a:pt x="672" y="0"/>
                      <a:pt x="0" y="697"/>
                      <a:pt x="0" y="1523"/>
                    </a:cubicBezTo>
                    <a:cubicBezTo>
                      <a:pt x="0" y="3587"/>
                      <a:pt x="0" y="3587"/>
                      <a:pt x="0" y="3587"/>
                    </a:cubicBezTo>
                    <a:cubicBezTo>
                      <a:pt x="0" y="3768"/>
                      <a:pt x="156" y="3948"/>
                      <a:pt x="362" y="3948"/>
                    </a:cubicBezTo>
                    <a:cubicBezTo>
                      <a:pt x="542" y="3948"/>
                      <a:pt x="723" y="3768"/>
                      <a:pt x="723" y="3587"/>
                    </a:cubicBezTo>
                    <a:cubicBezTo>
                      <a:pt x="723" y="1523"/>
                      <a:pt x="723" y="1523"/>
                      <a:pt x="723" y="1523"/>
                    </a:cubicBezTo>
                    <a:cubicBezTo>
                      <a:pt x="723" y="1291"/>
                      <a:pt x="826" y="1084"/>
                      <a:pt x="981" y="929"/>
                    </a:cubicBezTo>
                    <a:cubicBezTo>
                      <a:pt x="981" y="6452"/>
                      <a:pt x="981" y="6452"/>
                      <a:pt x="981" y="6452"/>
                    </a:cubicBezTo>
                    <a:cubicBezTo>
                      <a:pt x="981" y="6684"/>
                      <a:pt x="1188" y="6865"/>
                      <a:pt x="1394" y="6865"/>
                    </a:cubicBezTo>
                    <a:cubicBezTo>
                      <a:pt x="1626" y="6865"/>
                      <a:pt x="1807" y="6684"/>
                      <a:pt x="1807" y="6452"/>
                    </a:cubicBezTo>
                    <a:cubicBezTo>
                      <a:pt x="1807" y="3975"/>
                      <a:pt x="1807" y="3975"/>
                      <a:pt x="1807" y="3975"/>
                    </a:cubicBezTo>
                    <a:cubicBezTo>
                      <a:pt x="2194" y="3975"/>
                      <a:pt x="2194" y="3975"/>
                      <a:pt x="2194" y="3975"/>
                    </a:cubicBezTo>
                    <a:cubicBezTo>
                      <a:pt x="2194" y="6452"/>
                      <a:pt x="2194" y="6452"/>
                      <a:pt x="2194" y="6452"/>
                    </a:cubicBezTo>
                    <a:cubicBezTo>
                      <a:pt x="2194" y="6684"/>
                      <a:pt x="2375" y="6865"/>
                      <a:pt x="2607" y="6865"/>
                    </a:cubicBezTo>
                    <a:cubicBezTo>
                      <a:pt x="2840" y="6865"/>
                      <a:pt x="3020" y="6684"/>
                      <a:pt x="3020" y="6452"/>
                    </a:cubicBezTo>
                    <a:cubicBezTo>
                      <a:pt x="3020" y="929"/>
                      <a:pt x="3020" y="929"/>
                      <a:pt x="3020" y="929"/>
                    </a:cubicBezTo>
                    <a:cubicBezTo>
                      <a:pt x="3201" y="1084"/>
                      <a:pt x="3304" y="1291"/>
                      <a:pt x="3304" y="1523"/>
                    </a:cubicBezTo>
                    <a:cubicBezTo>
                      <a:pt x="3304" y="3587"/>
                      <a:pt x="3304" y="3587"/>
                      <a:pt x="3304" y="3587"/>
                    </a:cubicBezTo>
                    <a:cubicBezTo>
                      <a:pt x="3304" y="3768"/>
                      <a:pt x="3459" y="3948"/>
                      <a:pt x="3666" y="3948"/>
                    </a:cubicBezTo>
                    <a:cubicBezTo>
                      <a:pt x="3846" y="3948"/>
                      <a:pt x="4026" y="3768"/>
                      <a:pt x="4026" y="3587"/>
                    </a:cubicBezTo>
                    <a:cubicBezTo>
                      <a:pt x="4026" y="1523"/>
                      <a:pt x="4026" y="1523"/>
                      <a:pt x="4026" y="1523"/>
                    </a:cubicBezTo>
                    <a:cubicBezTo>
                      <a:pt x="4026" y="697"/>
                      <a:pt x="3329" y="0"/>
                      <a:pt x="2478"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Lst>
            </p:spPr>
            <p:txBody>
              <a:bodyPr wrap="none" anchor="ctr"/>
              <a:lstStyle/>
              <a:p>
                <a:endParaRPr lang="en-US" sz="1333" dirty="0">
                  <a:solidFill>
                    <a:schemeClr val="accent1"/>
                  </a:solidFill>
                </a:endParaRPr>
              </a:p>
            </p:txBody>
          </p:sp>
        </p:grpSp>
      </p:grpSp>
      <p:grpSp>
        <p:nvGrpSpPr>
          <p:cNvPr id="104" name="Group 103">
            <a:extLst>
              <a:ext uri="{FF2B5EF4-FFF2-40B4-BE49-F238E27FC236}">
                <a16:creationId xmlns:a16="http://schemas.microsoft.com/office/drawing/2014/main" id="{7D09DA6A-3E52-3E47-BDAA-31162149D1E7}"/>
              </a:ext>
            </a:extLst>
          </p:cNvPr>
          <p:cNvGrpSpPr/>
          <p:nvPr/>
        </p:nvGrpSpPr>
        <p:grpSpPr>
          <a:xfrm>
            <a:off x="8875180" y="4749964"/>
            <a:ext cx="1331126" cy="768320"/>
            <a:chOff x="7412665" y="3141820"/>
            <a:chExt cx="1331125" cy="768320"/>
          </a:xfrm>
        </p:grpSpPr>
        <p:grpSp>
          <p:nvGrpSpPr>
            <p:cNvPr id="105" name="Group 104">
              <a:extLst>
                <a:ext uri="{FF2B5EF4-FFF2-40B4-BE49-F238E27FC236}">
                  <a16:creationId xmlns:a16="http://schemas.microsoft.com/office/drawing/2014/main" id="{5D1DFA99-CEE6-1C48-A6A8-69BFCD4440D5}"/>
                </a:ext>
              </a:extLst>
            </p:cNvPr>
            <p:cNvGrpSpPr/>
            <p:nvPr/>
          </p:nvGrpSpPr>
          <p:grpSpPr>
            <a:xfrm flipH="1">
              <a:off x="8390224" y="3141820"/>
              <a:ext cx="353566" cy="768320"/>
              <a:chOff x="5247958" y="786765"/>
              <a:chExt cx="1449387" cy="3149600"/>
            </a:xfrm>
            <a:solidFill>
              <a:schemeClr val="accent2"/>
            </a:solidFill>
            <a:effectLst>
              <a:reflection blurRad="6350" stA="52000" endA="300" endPos="35000" dir="5400000" sy="-100000" algn="bl" rotWithShape="0"/>
            </a:effectLst>
          </p:grpSpPr>
          <p:sp>
            <p:nvSpPr>
              <p:cNvPr id="112" name="Freeform 25">
                <a:extLst>
                  <a:ext uri="{FF2B5EF4-FFF2-40B4-BE49-F238E27FC236}">
                    <a16:creationId xmlns:a16="http://schemas.microsoft.com/office/drawing/2014/main" id="{3C07A03D-A3B4-7342-845C-013913FADDB1}"/>
                  </a:ext>
                </a:extLst>
              </p:cNvPr>
              <p:cNvSpPr>
                <a:spLocks noChangeArrowheads="1"/>
              </p:cNvSpPr>
              <p:nvPr/>
            </p:nvSpPr>
            <p:spPr bwMode="auto">
              <a:xfrm>
                <a:off x="5676583" y="786765"/>
                <a:ext cx="585787" cy="585788"/>
              </a:xfrm>
              <a:custGeom>
                <a:avLst/>
                <a:gdLst>
                  <a:gd name="T0" fmla="*/ 825 w 1626"/>
                  <a:gd name="T1" fmla="*/ 1625 h 1626"/>
                  <a:gd name="T2" fmla="*/ 825 w 1626"/>
                  <a:gd name="T3" fmla="*/ 1625 h 1626"/>
                  <a:gd name="T4" fmla="*/ 1625 w 1626"/>
                  <a:gd name="T5" fmla="*/ 825 h 1626"/>
                  <a:gd name="T6" fmla="*/ 825 w 1626"/>
                  <a:gd name="T7" fmla="*/ 0 h 1626"/>
                  <a:gd name="T8" fmla="*/ 0 w 1626"/>
                  <a:gd name="T9" fmla="*/ 825 h 1626"/>
                  <a:gd name="T10" fmla="*/ 825 w 1626"/>
                  <a:gd name="T11" fmla="*/ 1625 h 1626"/>
                </a:gdLst>
                <a:ahLst/>
                <a:cxnLst>
                  <a:cxn ang="0">
                    <a:pos x="T0" y="T1"/>
                  </a:cxn>
                  <a:cxn ang="0">
                    <a:pos x="T2" y="T3"/>
                  </a:cxn>
                  <a:cxn ang="0">
                    <a:pos x="T4" y="T5"/>
                  </a:cxn>
                  <a:cxn ang="0">
                    <a:pos x="T6" y="T7"/>
                  </a:cxn>
                  <a:cxn ang="0">
                    <a:pos x="T8" y="T9"/>
                  </a:cxn>
                  <a:cxn ang="0">
                    <a:pos x="T10" y="T11"/>
                  </a:cxn>
                </a:cxnLst>
                <a:rect l="0" t="0" r="r" b="b"/>
                <a:pathLst>
                  <a:path w="1626" h="1626">
                    <a:moveTo>
                      <a:pt x="825" y="1625"/>
                    </a:moveTo>
                    <a:lnTo>
                      <a:pt x="825" y="1625"/>
                    </a:lnTo>
                    <a:cubicBezTo>
                      <a:pt x="1264" y="1625"/>
                      <a:pt x="1625" y="1264"/>
                      <a:pt x="1625" y="825"/>
                    </a:cubicBezTo>
                    <a:cubicBezTo>
                      <a:pt x="1625" y="362"/>
                      <a:pt x="1264" y="0"/>
                      <a:pt x="825" y="0"/>
                    </a:cubicBezTo>
                    <a:cubicBezTo>
                      <a:pt x="361" y="0"/>
                      <a:pt x="0" y="362"/>
                      <a:pt x="0" y="825"/>
                    </a:cubicBezTo>
                    <a:cubicBezTo>
                      <a:pt x="0" y="1264"/>
                      <a:pt x="361" y="1625"/>
                      <a:pt x="825" y="1625"/>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Lst>
            </p:spPr>
            <p:txBody>
              <a:bodyPr wrap="none" anchor="ctr"/>
              <a:lstStyle/>
              <a:p>
                <a:endParaRPr lang="en-US" sz="1333" dirty="0">
                  <a:solidFill>
                    <a:schemeClr val="accent1"/>
                  </a:solidFill>
                </a:endParaRPr>
              </a:p>
            </p:txBody>
          </p:sp>
          <p:sp>
            <p:nvSpPr>
              <p:cNvPr id="113" name="Freeform 26">
                <a:extLst>
                  <a:ext uri="{FF2B5EF4-FFF2-40B4-BE49-F238E27FC236}">
                    <a16:creationId xmlns:a16="http://schemas.microsoft.com/office/drawing/2014/main" id="{22ABCE76-EFCA-C941-8CE2-F5B244A8DA43}"/>
                  </a:ext>
                </a:extLst>
              </p:cNvPr>
              <p:cNvSpPr>
                <a:spLocks noChangeArrowheads="1"/>
              </p:cNvSpPr>
              <p:nvPr/>
            </p:nvSpPr>
            <p:spPr bwMode="auto">
              <a:xfrm>
                <a:off x="5247958" y="1464628"/>
                <a:ext cx="1449387" cy="2471737"/>
              </a:xfrm>
              <a:custGeom>
                <a:avLst/>
                <a:gdLst>
                  <a:gd name="T0" fmla="*/ 2478 w 4027"/>
                  <a:gd name="T1" fmla="*/ 0 h 6866"/>
                  <a:gd name="T2" fmla="*/ 2478 w 4027"/>
                  <a:gd name="T3" fmla="*/ 0 h 6866"/>
                  <a:gd name="T4" fmla="*/ 1523 w 4027"/>
                  <a:gd name="T5" fmla="*/ 0 h 6866"/>
                  <a:gd name="T6" fmla="*/ 0 w 4027"/>
                  <a:gd name="T7" fmla="*/ 1523 h 6866"/>
                  <a:gd name="T8" fmla="*/ 0 w 4027"/>
                  <a:gd name="T9" fmla="*/ 3587 h 6866"/>
                  <a:gd name="T10" fmla="*/ 362 w 4027"/>
                  <a:gd name="T11" fmla="*/ 3948 h 6866"/>
                  <a:gd name="T12" fmla="*/ 723 w 4027"/>
                  <a:gd name="T13" fmla="*/ 3587 h 6866"/>
                  <a:gd name="T14" fmla="*/ 723 w 4027"/>
                  <a:gd name="T15" fmla="*/ 1523 h 6866"/>
                  <a:gd name="T16" fmla="*/ 981 w 4027"/>
                  <a:gd name="T17" fmla="*/ 929 h 6866"/>
                  <a:gd name="T18" fmla="*/ 981 w 4027"/>
                  <a:gd name="T19" fmla="*/ 6452 h 6866"/>
                  <a:gd name="T20" fmla="*/ 1394 w 4027"/>
                  <a:gd name="T21" fmla="*/ 6865 h 6866"/>
                  <a:gd name="T22" fmla="*/ 1807 w 4027"/>
                  <a:gd name="T23" fmla="*/ 6452 h 6866"/>
                  <a:gd name="T24" fmla="*/ 1807 w 4027"/>
                  <a:gd name="T25" fmla="*/ 3975 h 6866"/>
                  <a:gd name="T26" fmla="*/ 2194 w 4027"/>
                  <a:gd name="T27" fmla="*/ 3975 h 6866"/>
                  <a:gd name="T28" fmla="*/ 2194 w 4027"/>
                  <a:gd name="T29" fmla="*/ 6452 h 6866"/>
                  <a:gd name="T30" fmla="*/ 2607 w 4027"/>
                  <a:gd name="T31" fmla="*/ 6865 h 6866"/>
                  <a:gd name="T32" fmla="*/ 3020 w 4027"/>
                  <a:gd name="T33" fmla="*/ 6452 h 6866"/>
                  <a:gd name="T34" fmla="*/ 3020 w 4027"/>
                  <a:gd name="T35" fmla="*/ 929 h 6866"/>
                  <a:gd name="T36" fmla="*/ 3304 w 4027"/>
                  <a:gd name="T37" fmla="*/ 1523 h 6866"/>
                  <a:gd name="T38" fmla="*/ 3304 w 4027"/>
                  <a:gd name="T39" fmla="*/ 3587 h 6866"/>
                  <a:gd name="T40" fmla="*/ 3666 w 4027"/>
                  <a:gd name="T41" fmla="*/ 3948 h 6866"/>
                  <a:gd name="T42" fmla="*/ 4026 w 4027"/>
                  <a:gd name="T43" fmla="*/ 3587 h 6866"/>
                  <a:gd name="T44" fmla="*/ 4026 w 4027"/>
                  <a:gd name="T45" fmla="*/ 1523 h 6866"/>
                  <a:gd name="T46" fmla="*/ 2478 w 4027"/>
                  <a:gd name="T47" fmla="*/ 0 h 68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027" h="6866">
                    <a:moveTo>
                      <a:pt x="2478" y="0"/>
                    </a:moveTo>
                    <a:lnTo>
                      <a:pt x="2478" y="0"/>
                    </a:lnTo>
                    <a:cubicBezTo>
                      <a:pt x="1523" y="0"/>
                      <a:pt x="1523" y="0"/>
                      <a:pt x="1523" y="0"/>
                    </a:cubicBezTo>
                    <a:cubicBezTo>
                      <a:pt x="672" y="0"/>
                      <a:pt x="0" y="697"/>
                      <a:pt x="0" y="1523"/>
                    </a:cubicBezTo>
                    <a:cubicBezTo>
                      <a:pt x="0" y="3587"/>
                      <a:pt x="0" y="3587"/>
                      <a:pt x="0" y="3587"/>
                    </a:cubicBezTo>
                    <a:cubicBezTo>
                      <a:pt x="0" y="3768"/>
                      <a:pt x="156" y="3948"/>
                      <a:pt x="362" y="3948"/>
                    </a:cubicBezTo>
                    <a:cubicBezTo>
                      <a:pt x="542" y="3948"/>
                      <a:pt x="723" y="3768"/>
                      <a:pt x="723" y="3587"/>
                    </a:cubicBezTo>
                    <a:cubicBezTo>
                      <a:pt x="723" y="1523"/>
                      <a:pt x="723" y="1523"/>
                      <a:pt x="723" y="1523"/>
                    </a:cubicBezTo>
                    <a:cubicBezTo>
                      <a:pt x="723" y="1291"/>
                      <a:pt x="826" y="1084"/>
                      <a:pt x="981" y="929"/>
                    </a:cubicBezTo>
                    <a:cubicBezTo>
                      <a:pt x="981" y="6452"/>
                      <a:pt x="981" y="6452"/>
                      <a:pt x="981" y="6452"/>
                    </a:cubicBezTo>
                    <a:cubicBezTo>
                      <a:pt x="981" y="6684"/>
                      <a:pt x="1188" y="6865"/>
                      <a:pt x="1394" y="6865"/>
                    </a:cubicBezTo>
                    <a:cubicBezTo>
                      <a:pt x="1626" y="6865"/>
                      <a:pt x="1807" y="6684"/>
                      <a:pt x="1807" y="6452"/>
                    </a:cubicBezTo>
                    <a:cubicBezTo>
                      <a:pt x="1807" y="3975"/>
                      <a:pt x="1807" y="3975"/>
                      <a:pt x="1807" y="3975"/>
                    </a:cubicBezTo>
                    <a:cubicBezTo>
                      <a:pt x="2194" y="3975"/>
                      <a:pt x="2194" y="3975"/>
                      <a:pt x="2194" y="3975"/>
                    </a:cubicBezTo>
                    <a:cubicBezTo>
                      <a:pt x="2194" y="6452"/>
                      <a:pt x="2194" y="6452"/>
                      <a:pt x="2194" y="6452"/>
                    </a:cubicBezTo>
                    <a:cubicBezTo>
                      <a:pt x="2194" y="6684"/>
                      <a:pt x="2375" y="6865"/>
                      <a:pt x="2607" y="6865"/>
                    </a:cubicBezTo>
                    <a:cubicBezTo>
                      <a:pt x="2840" y="6865"/>
                      <a:pt x="3020" y="6684"/>
                      <a:pt x="3020" y="6452"/>
                    </a:cubicBezTo>
                    <a:cubicBezTo>
                      <a:pt x="3020" y="929"/>
                      <a:pt x="3020" y="929"/>
                      <a:pt x="3020" y="929"/>
                    </a:cubicBezTo>
                    <a:cubicBezTo>
                      <a:pt x="3201" y="1084"/>
                      <a:pt x="3304" y="1291"/>
                      <a:pt x="3304" y="1523"/>
                    </a:cubicBezTo>
                    <a:cubicBezTo>
                      <a:pt x="3304" y="3587"/>
                      <a:pt x="3304" y="3587"/>
                      <a:pt x="3304" y="3587"/>
                    </a:cubicBezTo>
                    <a:cubicBezTo>
                      <a:pt x="3304" y="3768"/>
                      <a:pt x="3459" y="3948"/>
                      <a:pt x="3666" y="3948"/>
                    </a:cubicBezTo>
                    <a:cubicBezTo>
                      <a:pt x="3846" y="3948"/>
                      <a:pt x="4026" y="3768"/>
                      <a:pt x="4026" y="3587"/>
                    </a:cubicBezTo>
                    <a:cubicBezTo>
                      <a:pt x="4026" y="1523"/>
                      <a:pt x="4026" y="1523"/>
                      <a:pt x="4026" y="1523"/>
                    </a:cubicBezTo>
                    <a:cubicBezTo>
                      <a:pt x="4026" y="697"/>
                      <a:pt x="3329" y="0"/>
                      <a:pt x="2478"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Lst>
            </p:spPr>
            <p:txBody>
              <a:bodyPr wrap="none" anchor="ctr"/>
              <a:lstStyle/>
              <a:p>
                <a:endParaRPr lang="en-US" sz="1333" dirty="0">
                  <a:solidFill>
                    <a:schemeClr val="accent1"/>
                  </a:solidFill>
                </a:endParaRPr>
              </a:p>
            </p:txBody>
          </p:sp>
        </p:grpSp>
        <p:grpSp>
          <p:nvGrpSpPr>
            <p:cNvPr id="106" name="Group 105">
              <a:extLst>
                <a:ext uri="{FF2B5EF4-FFF2-40B4-BE49-F238E27FC236}">
                  <a16:creationId xmlns:a16="http://schemas.microsoft.com/office/drawing/2014/main" id="{D881C052-644A-BA45-B622-CB61EC2BEFFE}"/>
                </a:ext>
              </a:extLst>
            </p:cNvPr>
            <p:cNvGrpSpPr/>
            <p:nvPr/>
          </p:nvGrpSpPr>
          <p:grpSpPr>
            <a:xfrm flipH="1">
              <a:off x="7908344" y="3141820"/>
              <a:ext cx="353566" cy="768320"/>
              <a:chOff x="5247958" y="786765"/>
              <a:chExt cx="1449387" cy="3149600"/>
            </a:xfrm>
            <a:solidFill>
              <a:schemeClr val="accent2"/>
            </a:solidFill>
            <a:effectLst>
              <a:reflection blurRad="6350" stA="52000" endA="300" endPos="35000" dir="5400000" sy="-100000" algn="bl" rotWithShape="0"/>
            </a:effectLst>
          </p:grpSpPr>
          <p:sp>
            <p:nvSpPr>
              <p:cNvPr id="110" name="Freeform 25">
                <a:extLst>
                  <a:ext uri="{FF2B5EF4-FFF2-40B4-BE49-F238E27FC236}">
                    <a16:creationId xmlns:a16="http://schemas.microsoft.com/office/drawing/2014/main" id="{683215EB-D0FC-304A-AB0B-1E370449F527}"/>
                  </a:ext>
                </a:extLst>
              </p:cNvPr>
              <p:cNvSpPr>
                <a:spLocks noChangeArrowheads="1"/>
              </p:cNvSpPr>
              <p:nvPr/>
            </p:nvSpPr>
            <p:spPr bwMode="auto">
              <a:xfrm>
                <a:off x="5676583" y="786765"/>
                <a:ext cx="585787" cy="585788"/>
              </a:xfrm>
              <a:custGeom>
                <a:avLst/>
                <a:gdLst>
                  <a:gd name="T0" fmla="*/ 825 w 1626"/>
                  <a:gd name="T1" fmla="*/ 1625 h 1626"/>
                  <a:gd name="T2" fmla="*/ 825 w 1626"/>
                  <a:gd name="T3" fmla="*/ 1625 h 1626"/>
                  <a:gd name="T4" fmla="*/ 1625 w 1626"/>
                  <a:gd name="T5" fmla="*/ 825 h 1626"/>
                  <a:gd name="T6" fmla="*/ 825 w 1626"/>
                  <a:gd name="T7" fmla="*/ 0 h 1626"/>
                  <a:gd name="T8" fmla="*/ 0 w 1626"/>
                  <a:gd name="T9" fmla="*/ 825 h 1626"/>
                  <a:gd name="T10" fmla="*/ 825 w 1626"/>
                  <a:gd name="T11" fmla="*/ 1625 h 1626"/>
                </a:gdLst>
                <a:ahLst/>
                <a:cxnLst>
                  <a:cxn ang="0">
                    <a:pos x="T0" y="T1"/>
                  </a:cxn>
                  <a:cxn ang="0">
                    <a:pos x="T2" y="T3"/>
                  </a:cxn>
                  <a:cxn ang="0">
                    <a:pos x="T4" y="T5"/>
                  </a:cxn>
                  <a:cxn ang="0">
                    <a:pos x="T6" y="T7"/>
                  </a:cxn>
                  <a:cxn ang="0">
                    <a:pos x="T8" y="T9"/>
                  </a:cxn>
                  <a:cxn ang="0">
                    <a:pos x="T10" y="T11"/>
                  </a:cxn>
                </a:cxnLst>
                <a:rect l="0" t="0" r="r" b="b"/>
                <a:pathLst>
                  <a:path w="1626" h="1626">
                    <a:moveTo>
                      <a:pt x="825" y="1625"/>
                    </a:moveTo>
                    <a:lnTo>
                      <a:pt x="825" y="1625"/>
                    </a:lnTo>
                    <a:cubicBezTo>
                      <a:pt x="1264" y="1625"/>
                      <a:pt x="1625" y="1264"/>
                      <a:pt x="1625" y="825"/>
                    </a:cubicBezTo>
                    <a:cubicBezTo>
                      <a:pt x="1625" y="362"/>
                      <a:pt x="1264" y="0"/>
                      <a:pt x="825" y="0"/>
                    </a:cubicBezTo>
                    <a:cubicBezTo>
                      <a:pt x="361" y="0"/>
                      <a:pt x="0" y="362"/>
                      <a:pt x="0" y="825"/>
                    </a:cubicBezTo>
                    <a:cubicBezTo>
                      <a:pt x="0" y="1264"/>
                      <a:pt x="361" y="1625"/>
                      <a:pt x="825" y="1625"/>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Lst>
            </p:spPr>
            <p:txBody>
              <a:bodyPr wrap="none" anchor="ctr"/>
              <a:lstStyle/>
              <a:p>
                <a:endParaRPr lang="en-US" sz="1333" dirty="0">
                  <a:solidFill>
                    <a:schemeClr val="accent1"/>
                  </a:solidFill>
                </a:endParaRPr>
              </a:p>
            </p:txBody>
          </p:sp>
          <p:sp>
            <p:nvSpPr>
              <p:cNvPr id="111" name="Freeform 26">
                <a:extLst>
                  <a:ext uri="{FF2B5EF4-FFF2-40B4-BE49-F238E27FC236}">
                    <a16:creationId xmlns:a16="http://schemas.microsoft.com/office/drawing/2014/main" id="{6228D24E-AAE4-2342-A47E-6934008305C6}"/>
                  </a:ext>
                </a:extLst>
              </p:cNvPr>
              <p:cNvSpPr>
                <a:spLocks noChangeArrowheads="1"/>
              </p:cNvSpPr>
              <p:nvPr/>
            </p:nvSpPr>
            <p:spPr bwMode="auto">
              <a:xfrm>
                <a:off x="5247958" y="1464628"/>
                <a:ext cx="1449387" cy="2471737"/>
              </a:xfrm>
              <a:custGeom>
                <a:avLst/>
                <a:gdLst>
                  <a:gd name="T0" fmla="*/ 2478 w 4027"/>
                  <a:gd name="T1" fmla="*/ 0 h 6866"/>
                  <a:gd name="T2" fmla="*/ 2478 w 4027"/>
                  <a:gd name="T3" fmla="*/ 0 h 6866"/>
                  <a:gd name="T4" fmla="*/ 1523 w 4027"/>
                  <a:gd name="T5" fmla="*/ 0 h 6866"/>
                  <a:gd name="T6" fmla="*/ 0 w 4027"/>
                  <a:gd name="T7" fmla="*/ 1523 h 6866"/>
                  <a:gd name="T8" fmla="*/ 0 w 4027"/>
                  <a:gd name="T9" fmla="*/ 3587 h 6866"/>
                  <a:gd name="T10" fmla="*/ 362 w 4027"/>
                  <a:gd name="T11" fmla="*/ 3948 h 6866"/>
                  <a:gd name="T12" fmla="*/ 723 w 4027"/>
                  <a:gd name="T13" fmla="*/ 3587 h 6866"/>
                  <a:gd name="T14" fmla="*/ 723 w 4027"/>
                  <a:gd name="T15" fmla="*/ 1523 h 6866"/>
                  <a:gd name="T16" fmla="*/ 981 w 4027"/>
                  <a:gd name="T17" fmla="*/ 929 h 6866"/>
                  <a:gd name="T18" fmla="*/ 981 w 4027"/>
                  <a:gd name="T19" fmla="*/ 6452 h 6866"/>
                  <a:gd name="T20" fmla="*/ 1394 w 4027"/>
                  <a:gd name="T21" fmla="*/ 6865 h 6866"/>
                  <a:gd name="T22" fmla="*/ 1807 w 4027"/>
                  <a:gd name="T23" fmla="*/ 6452 h 6866"/>
                  <a:gd name="T24" fmla="*/ 1807 w 4027"/>
                  <a:gd name="T25" fmla="*/ 3975 h 6866"/>
                  <a:gd name="T26" fmla="*/ 2194 w 4027"/>
                  <a:gd name="T27" fmla="*/ 3975 h 6866"/>
                  <a:gd name="T28" fmla="*/ 2194 w 4027"/>
                  <a:gd name="T29" fmla="*/ 6452 h 6866"/>
                  <a:gd name="T30" fmla="*/ 2607 w 4027"/>
                  <a:gd name="T31" fmla="*/ 6865 h 6866"/>
                  <a:gd name="T32" fmla="*/ 3020 w 4027"/>
                  <a:gd name="T33" fmla="*/ 6452 h 6866"/>
                  <a:gd name="T34" fmla="*/ 3020 w 4027"/>
                  <a:gd name="T35" fmla="*/ 929 h 6866"/>
                  <a:gd name="T36" fmla="*/ 3304 w 4027"/>
                  <a:gd name="T37" fmla="*/ 1523 h 6866"/>
                  <a:gd name="T38" fmla="*/ 3304 w 4027"/>
                  <a:gd name="T39" fmla="*/ 3587 h 6866"/>
                  <a:gd name="T40" fmla="*/ 3666 w 4027"/>
                  <a:gd name="T41" fmla="*/ 3948 h 6866"/>
                  <a:gd name="T42" fmla="*/ 4026 w 4027"/>
                  <a:gd name="T43" fmla="*/ 3587 h 6866"/>
                  <a:gd name="T44" fmla="*/ 4026 w 4027"/>
                  <a:gd name="T45" fmla="*/ 1523 h 6866"/>
                  <a:gd name="T46" fmla="*/ 2478 w 4027"/>
                  <a:gd name="T47" fmla="*/ 0 h 68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027" h="6866">
                    <a:moveTo>
                      <a:pt x="2478" y="0"/>
                    </a:moveTo>
                    <a:lnTo>
                      <a:pt x="2478" y="0"/>
                    </a:lnTo>
                    <a:cubicBezTo>
                      <a:pt x="1523" y="0"/>
                      <a:pt x="1523" y="0"/>
                      <a:pt x="1523" y="0"/>
                    </a:cubicBezTo>
                    <a:cubicBezTo>
                      <a:pt x="672" y="0"/>
                      <a:pt x="0" y="697"/>
                      <a:pt x="0" y="1523"/>
                    </a:cubicBezTo>
                    <a:cubicBezTo>
                      <a:pt x="0" y="3587"/>
                      <a:pt x="0" y="3587"/>
                      <a:pt x="0" y="3587"/>
                    </a:cubicBezTo>
                    <a:cubicBezTo>
                      <a:pt x="0" y="3768"/>
                      <a:pt x="156" y="3948"/>
                      <a:pt x="362" y="3948"/>
                    </a:cubicBezTo>
                    <a:cubicBezTo>
                      <a:pt x="542" y="3948"/>
                      <a:pt x="723" y="3768"/>
                      <a:pt x="723" y="3587"/>
                    </a:cubicBezTo>
                    <a:cubicBezTo>
                      <a:pt x="723" y="1523"/>
                      <a:pt x="723" y="1523"/>
                      <a:pt x="723" y="1523"/>
                    </a:cubicBezTo>
                    <a:cubicBezTo>
                      <a:pt x="723" y="1291"/>
                      <a:pt x="826" y="1084"/>
                      <a:pt x="981" y="929"/>
                    </a:cubicBezTo>
                    <a:cubicBezTo>
                      <a:pt x="981" y="6452"/>
                      <a:pt x="981" y="6452"/>
                      <a:pt x="981" y="6452"/>
                    </a:cubicBezTo>
                    <a:cubicBezTo>
                      <a:pt x="981" y="6684"/>
                      <a:pt x="1188" y="6865"/>
                      <a:pt x="1394" y="6865"/>
                    </a:cubicBezTo>
                    <a:cubicBezTo>
                      <a:pt x="1626" y="6865"/>
                      <a:pt x="1807" y="6684"/>
                      <a:pt x="1807" y="6452"/>
                    </a:cubicBezTo>
                    <a:cubicBezTo>
                      <a:pt x="1807" y="3975"/>
                      <a:pt x="1807" y="3975"/>
                      <a:pt x="1807" y="3975"/>
                    </a:cubicBezTo>
                    <a:cubicBezTo>
                      <a:pt x="2194" y="3975"/>
                      <a:pt x="2194" y="3975"/>
                      <a:pt x="2194" y="3975"/>
                    </a:cubicBezTo>
                    <a:cubicBezTo>
                      <a:pt x="2194" y="6452"/>
                      <a:pt x="2194" y="6452"/>
                      <a:pt x="2194" y="6452"/>
                    </a:cubicBezTo>
                    <a:cubicBezTo>
                      <a:pt x="2194" y="6684"/>
                      <a:pt x="2375" y="6865"/>
                      <a:pt x="2607" y="6865"/>
                    </a:cubicBezTo>
                    <a:cubicBezTo>
                      <a:pt x="2840" y="6865"/>
                      <a:pt x="3020" y="6684"/>
                      <a:pt x="3020" y="6452"/>
                    </a:cubicBezTo>
                    <a:cubicBezTo>
                      <a:pt x="3020" y="929"/>
                      <a:pt x="3020" y="929"/>
                      <a:pt x="3020" y="929"/>
                    </a:cubicBezTo>
                    <a:cubicBezTo>
                      <a:pt x="3201" y="1084"/>
                      <a:pt x="3304" y="1291"/>
                      <a:pt x="3304" y="1523"/>
                    </a:cubicBezTo>
                    <a:cubicBezTo>
                      <a:pt x="3304" y="3587"/>
                      <a:pt x="3304" y="3587"/>
                      <a:pt x="3304" y="3587"/>
                    </a:cubicBezTo>
                    <a:cubicBezTo>
                      <a:pt x="3304" y="3768"/>
                      <a:pt x="3459" y="3948"/>
                      <a:pt x="3666" y="3948"/>
                    </a:cubicBezTo>
                    <a:cubicBezTo>
                      <a:pt x="3846" y="3948"/>
                      <a:pt x="4026" y="3768"/>
                      <a:pt x="4026" y="3587"/>
                    </a:cubicBezTo>
                    <a:cubicBezTo>
                      <a:pt x="4026" y="1523"/>
                      <a:pt x="4026" y="1523"/>
                      <a:pt x="4026" y="1523"/>
                    </a:cubicBezTo>
                    <a:cubicBezTo>
                      <a:pt x="4026" y="697"/>
                      <a:pt x="3329" y="0"/>
                      <a:pt x="2478"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Lst>
            </p:spPr>
            <p:txBody>
              <a:bodyPr wrap="none" anchor="ctr"/>
              <a:lstStyle/>
              <a:p>
                <a:endParaRPr lang="en-US" sz="1333" dirty="0">
                  <a:solidFill>
                    <a:schemeClr val="accent1"/>
                  </a:solidFill>
                </a:endParaRPr>
              </a:p>
            </p:txBody>
          </p:sp>
        </p:grpSp>
        <p:grpSp>
          <p:nvGrpSpPr>
            <p:cNvPr id="107" name="Group 106">
              <a:extLst>
                <a:ext uri="{FF2B5EF4-FFF2-40B4-BE49-F238E27FC236}">
                  <a16:creationId xmlns:a16="http://schemas.microsoft.com/office/drawing/2014/main" id="{9F6D765D-4040-5745-A886-E865221EF846}"/>
                </a:ext>
              </a:extLst>
            </p:cNvPr>
            <p:cNvGrpSpPr/>
            <p:nvPr/>
          </p:nvGrpSpPr>
          <p:grpSpPr>
            <a:xfrm flipH="1">
              <a:off x="7412665" y="3141820"/>
              <a:ext cx="353566" cy="768320"/>
              <a:chOff x="5247958" y="786765"/>
              <a:chExt cx="1449387" cy="3149600"/>
            </a:xfrm>
            <a:solidFill>
              <a:schemeClr val="accent2"/>
            </a:solidFill>
            <a:effectLst>
              <a:reflection blurRad="6350" stA="52000" endA="300" endPos="35000" dir="5400000" sy="-100000" algn="bl" rotWithShape="0"/>
            </a:effectLst>
          </p:grpSpPr>
          <p:sp>
            <p:nvSpPr>
              <p:cNvPr id="108" name="Freeform 25">
                <a:extLst>
                  <a:ext uri="{FF2B5EF4-FFF2-40B4-BE49-F238E27FC236}">
                    <a16:creationId xmlns:a16="http://schemas.microsoft.com/office/drawing/2014/main" id="{3DCABCEE-C76B-934C-AC0E-68C3857FDBC4}"/>
                  </a:ext>
                </a:extLst>
              </p:cNvPr>
              <p:cNvSpPr>
                <a:spLocks noChangeArrowheads="1"/>
              </p:cNvSpPr>
              <p:nvPr/>
            </p:nvSpPr>
            <p:spPr bwMode="auto">
              <a:xfrm>
                <a:off x="5676583" y="786765"/>
                <a:ext cx="585787" cy="585788"/>
              </a:xfrm>
              <a:custGeom>
                <a:avLst/>
                <a:gdLst>
                  <a:gd name="T0" fmla="*/ 825 w 1626"/>
                  <a:gd name="T1" fmla="*/ 1625 h 1626"/>
                  <a:gd name="T2" fmla="*/ 825 w 1626"/>
                  <a:gd name="T3" fmla="*/ 1625 h 1626"/>
                  <a:gd name="T4" fmla="*/ 1625 w 1626"/>
                  <a:gd name="T5" fmla="*/ 825 h 1626"/>
                  <a:gd name="T6" fmla="*/ 825 w 1626"/>
                  <a:gd name="T7" fmla="*/ 0 h 1626"/>
                  <a:gd name="T8" fmla="*/ 0 w 1626"/>
                  <a:gd name="T9" fmla="*/ 825 h 1626"/>
                  <a:gd name="T10" fmla="*/ 825 w 1626"/>
                  <a:gd name="T11" fmla="*/ 1625 h 1626"/>
                </a:gdLst>
                <a:ahLst/>
                <a:cxnLst>
                  <a:cxn ang="0">
                    <a:pos x="T0" y="T1"/>
                  </a:cxn>
                  <a:cxn ang="0">
                    <a:pos x="T2" y="T3"/>
                  </a:cxn>
                  <a:cxn ang="0">
                    <a:pos x="T4" y="T5"/>
                  </a:cxn>
                  <a:cxn ang="0">
                    <a:pos x="T6" y="T7"/>
                  </a:cxn>
                  <a:cxn ang="0">
                    <a:pos x="T8" y="T9"/>
                  </a:cxn>
                  <a:cxn ang="0">
                    <a:pos x="T10" y="T11"/>
                  </a:cxn>
                </a:cxnLst>
                <a:rect l="0" t="0" r="r" b="b"/>
                <a:pathLst>
                  <a:path w="1626" h="1626">
                    <a:moveTo>
                      <a:pt x="825" y="1625"/>
                    </a:moveTo>
                    <a:lnTo>
                      <a:pt x="825" y="1625"/>
                    </a:lnTo>
                    <a:cubicBezTo>
                      <a:pt x="1264" y="1625"/>
                      <a:pt x="1625" y="1264"/>
                      <a:pt x="1625" y="825"/>
                    </a:cubicBezTo>
                    <a:cubicBezTo>
                      <a:pt x="1625" y="362"/>
                      <a:pt x="1264" y="0"/>
                      <a:pt x="825" y="0"/>
                    </a:cubicBezTo>
                    <a:cubicBezTo>
                      <a:pt x="361" y="0"/>
                      <a:pt x="0" y="362"/>
                      <a:pt x="0" y="825"/>
                    </a:cubicBezTo>
                    <a:cubicBezTo>
                      <a:pt x="0" y="1264"/>
                      <a:pt x="361" y="1625"/>
                      <a:pt x="825" y="1625"/>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Lst>
            </p:spPr>
            <p:txBody>
              <a:bodyPr wrap="none" anchor="ctr"/>
              <a:lstStyle/>
              <a:p>
                <a:endParaRPr lang="en-US" sz="1333" dirty="0">
                  <a:solidFill>
                    <a:schemeClr val="accent1"/>
                  </a:solidFill>
                </a:endParaRPr>
              </a:p>
            </p:txBody>
          </p:sp>
          <p:sp>
            <p:nvSpPr>
              <p:cNvPr id="109" name="Freeform 26">
                <a:extLst>
                  <a:ext uri="{FF2B5EF4-FFF2-40B4-BE49-F238E27FC236}">
                    <a16:creationId xmlns:a16="http://schemas.microsoft.com/office/drawing/2014/main" id="{50BFA96B-C8FC-FF43-AB68-8E60B9827E31}"/>
                  </a:ext>
                </a:extLst>
              </p:cNvPr>
              <p:cNvSpPr>
                <a:spLocks noChangeArrowheads="1"/>
              </p:cNvSpPr>
              <p:nvPr/>
            </p:nvSpPr>
            <p:spPr bwMode="auto">
              <a:xfrm>
                <a:off x="5247958" y="1464628"/>
                <a:ext cx="1449387" cy="2471737"/>
              </a:xfrm>
              <a:custGeom>
                <a:avLst/>
                <a:gdLst>
                  <a:gd name="T0" fmla="*/ 2478 w 4027"/>
                  <a:gd name="T1" fmla="*/ 0 h 6866"/>
                  <a:gd name="T2" fmla="*/ 2478 w 4027"/>
                  <a:gd name="T3" fmla="*/ 0 h 6866"/>
                  <a:gd name="T4" fmla="*/ 1523 w 4027"/>
                  <a:gd name="T5" fmla="*/ 0 h 6866"/>
                  <a:gd name="T6" fmla="*/ 0 w 4027"/>
                  <a:gd name="T7" fmla="*/ 1523 h 6866"/>
                  <a:gd name="T8" fmla="*/ 0 w 4027"/>
                  <a:gd name="T9" fmla="*/ 3587 h 6866"/>
                  <a:gd name="T10" fmla="*/ 362 w 4027"/>
                  <a:gd name="T11" fmla="*/ 3948 h 6866"/>
                  <a:gd name="T12" fmla="*/ 723 w 4027"/>
                  <a:gd name="T13" fmla="*/ 3587 h 6866"/>
                  <a:gd name="T14" fmla="*/ 723 w 4027"/>
                  <a:gd name="T15" fmla="*/ 1523 h 6866"/>
                  <a:gd name="T16" fmla="*/ 981 w 4027"/>
                  <a:gd name="T17" fmla="*/ 929 h 6866"/>
                  <a:gd name="T18" fmla="*/ 981 w 4027"/>
                  <a:gd name="T19" fmla="*/ 6452 h 6866"/>
                  <a:gd name="T20" fmla="*/ 1394 w 4027"/>
                  <a:gd name="T21" fmla="*/ 6865 h 6866"/>
                  <a:gd name="T22" fmla="*/ 1807 w 4027"/>
                  <a:gd name="T23" fmla="*/ 6452 h 6866"/>
                  <a:gd name="T24" fmla="*/ 1807 w 4027"/>
                  <a:gd name="T25" fmla="*/ 3975 h 6866"/>
                  <a:gd name="T26" fmla="*/ 2194 w 4027"/>
                  <a:gd name="T27" fmla="*/ 3975 h 6866"/>
                  <a:gd name="T28" fmla="*/ 2194 w 4027"/>
                  <a:gd name="T29" fmla="*/ 6452 h 6866"/>
                  <a:gd name="T30" fmla="*/ 2607 w 4027"/>
                  <a:gd name="T31" fmla="*/ 6865 h 6866"/>
                  <a:gd name="T32" fmla="*/ 3020 w 4027"/>
                  <a:gd name="T33" fmla="*/ 6452 h 6866"/>
                  <a:gd name="T34" fmla="*/ 3020 w 4027"/>
                  <a:gd name="T35" fmla="*/ 929 h 6866"/>
                  <a:gd name="T36" fmla="*/ 3304 w 4027"/>
                  <a:gd name="T37" fmla="*/ 1523 h 6866"/>
                  <a:gd name="T38" fmla="*/ 3304 w 4027"/>
                  <a:gd name="T39" fmla="*/ 3587 h 6866"/>
                  <a:gd name="T40" fmla="*/ 3666 w 4027"/>
                  <a:gd name="T41" fmla="*/ 3948 h 6866"/>
                  <a:gd name="T42" fmla="*/ 4026 w 4027"/>
                  <a:gd name="T43" fmla="*/ 3587 h 6866"/>
                  <a:gd name="T44" fmla="*/ 4026 w 4027"/>
                  <a:gd name="T45" fmla="*/ 1523 h 6866"/>
                  <a:gd name="T46" fmla="*/ 2478 w 4027"/>
                  <a:gd name="T47" fmla="*/ 0 h 68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027" h="6866">
                    <a:moveTo>
                      <a:pt x="2478" y="0"/>
                    </a:moveTo>
                    <a:lnTo>
                      <a:pt x="2478" y="0"/>
                    </a:lnTo>
                    <a:cubicBezTo>
                      <a:pt x="1523" y="0"/>
                      <a:pt x="1523" y="0"/>
                      <a:pt x="1523" y="0"/>
                    </a:cubicBezTo>
                    <a:cubicBezTo>
                      <a:pt x="672" y="0"/>
                      <a:pt x="0" y="697"/>
                      <a:pt x="0" y="1523"/>
                    </a:cubicBezTo>
                    <a:cubicBezTo>
                      <a:pt x="0" y="3587"/>
                      <a:pt x="0" y="3587"/>
                      <a:pt x="0" y="3587"/>
                    </a:cubicBezTo>
                    <a:cubicBezTo>
                      <a:pt x="0" y="3768"/>
                      <a:pt x="156" y="3948"/>
                      <a:pt x="362" y="3948"/>
                    </a:cubicBezTo>
                    <a:cubicBezTo>
                      <a:pt x="542" y="3948"/>
                      <a:pt x="723" y="3768"/>
                      <a:pt x="723" y="3587"/>
                    </a:cubicBezTo>
                    <a:cubicBezTo>
                      <a:pt x="723" y="1523"/>
                      <a:pt x="723" y="1523"/>
                      <a:pt x="723" y="1523"/>
                    </a:cubicBezTo>
                    <a:cubicBezTo>
                      <a:pt x="723" y="1291"/>
                      <a:pt x="826" y="1084"/>
                      <a:pt x="981" y="929"/>
                    </a:cubicBezTo>
                    <a:cubicBezTo>
                      <a:pt x="981" y="6452"/>
                      <a:pt x="981" y="6452"/>
                      <a:pt x="981" y="6452"/>
                    </a:cubicBezTo>
                    <a:cubicBezTo>
                      <a:pt x="981" y="6684"/>
                      <a:pt x="1188" y="6865"/>
                      <a:pt x="1394" y="6865"/>
                    </a:cubicBezTo>
                    <a:cubicBezTo>
                      <a:pt x="1626" y="6865"/>
                      <a:pt x="1807" y="6684"/>
                      <a:pt x="1807" y="6452"/>
                    </a:cubicBezTo>
                    <a:cubicBezTo>
                      <a:pt x="1807" y="3975"/>
                      <a:pt x="1807" y="3975"/>
                      <a:pt x="1807" y="3975"/>
                    </a:cubicBezTo>
                    <a:cubicBezTo>
                      <a:pt x="2194" y="3975"/>
                      <a:pt x="2194" y="3975"/>
                      <a:pt x="2194" y="3975"/>
                    </a:cubicBezTo>
                    <a:cubicBezTo>
                      <a:pt x="2194" y="6452"/>
                      <a:pt x="2194" y="6452"/>
                      <a:pt x="2194" y="6452"/>
                    </a:cubicBezTo>
                    <a:cubicBezTo>
                      <a:pt x="2194" y="6684"/>
                      <a:pt x="2375" y="6865"/>
                      <a:pt x="2607" y="6865"/>
                    </a:cubicBezTo>
                    <a:cubicBezTo>
                      <a:pt x="2840" y="6865"/>
                      <a:pt x="3020" y="6684"/>
                      <a:pt x="3020" y="6452"/>
                    </a:cubicBezTo>
                    <a:cubicBezTo>
                      <a:pt x="3020" y="929"/>
                      <a:pt x="3020" y="929"/>
                      <a:pt x="3020" y="929"/>
                    </a:cubicBezTo>
                    <a:cubicBezTo>
                      <a:pt x="3201" y="1084"/>
                      <a:pt x="3304" y="1291"/>
                      <a:pt x="3304" y="1523"/>
                    </a:cubicBezTo>
                    <a:cubicBezTo>
                      <a:pt x="3304" y="3587"/>
                      <a:pt x="3304" y="3587"/>
                      <a:pt x="3304" y="3587"/>
                    </a:cubicBezTo>
                    <a:cubicBezTo>
                      <a:pt x="3304" y="3768"/>
                      <a:pt x="3459" y="3948"/>
                      <a:pt x="3666" y="3948"/>
                    </a:cubicBezTo>
                    <a:cubicBezTo>
                      <a:pt x="3846" y="3948"/>
                      <a:pt x="4026" y="3768"/>
                      <a:pt x="4026" y="3587"/>
                    </a:cubicBezTo>
                    <a:cubicBezTo>
                      <a:pt x="4026" y="1523"/>
                      <a:pt x="4026" y="1523"/>
                      <a:pt x="4026" y="1523"/>
                    </a:cubicBezTo>
                    <a:cubicBezTo>
                      <a:pt x="4026" y="697"/>
                      <a:pt x="3329" y="0"/>
                      <a:pt x="2478"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Lst>
            </p:spPr>
            <p:txBody>
              <a:bodyPr wrap="none" anchor="ctr"/>
              <a:lstStyle/>
              <a:p>
                <a:endParaRPr lang="en-US" sz="1333" dirty="0">
                  <a:solidFill>
                    <a:schemeClr val="accent1"/>
                  </a:solidFill>
                </a:endParaRPr>
              </a:p>
            </p:txBody>
          </p:sp>
        </p:grpSp>
      </p:grpSp>
    </p:spTree>
    <p:extLst>
      <p:ext uri="{BB962C8B-B14F-4D97-AF65-F5344CB8AC3E}">
        <p14:creationId xmlns:p14="http://schemas.microsoft.com/office/powerpoint/2010/main" val="20834870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100"/>
                                  </p:stCondLst>
                                  <p:childTnLst>
                                    <p:set>
                                      <p:cBhvr>
                                        <p:cTn id="6" dur="1" fill="hold">
                                          <p:stCondLst>
                                            <p:cond delay="0"/>
                                          </p:stCondLst>
                                        </p:cTn>
                                        <p:tgtEl>
                                          <p:spTgt spid="64"/>
                                        </p:tgtEl>
                                        <p:attrNameLst>
                                          <p:attrName>style.visibility</p:attrName>
                                        </p:attrNameLst>
                                      </p:cBhvr>
                                      <p:to>
                                        <p:strVal val="visible"/>
                                      </p:to>
                                    </p:set>
                                    <p:anim calcmode="lin" valueType="num">
                                      <p:cBhvr>
                                        <p:cTn id="7" dur="1000" fill="hold"/>
                                        <p:tgtEl>
                                          <p:spTgt spid="64"/>
                                        </p:tgtEl>
                                        <p:attrNameLst>
                                          <p:attrName>ppt_w</p:attrName>
                                        </p:attrNameLst>
                                      </p:cBhvr>
                                      <p:tavLst>
                                        <p:tav tm="0">
                                          <p:val>
                                            <p:fltVal val="0"/>
                                          </p:val>
                                        </p:tav>
                                        <p:tav tm="100000">
                                          <p:val>
                                            <p:strVal val="#ppt_w"/>
                                          </p:val>
                                        </p:tav>
                                      </p:tavLst>
                                    </p:anim>
                                    <p:anim calcmode="lin" valueType="num">
                                      <p:cBhvr>
                                        <p:cTn id="8" dur="1000" fill="hold"/>
                                        <p:tgtEl>
                                          <p:spTgt spid="64"/>
                                        </p:tgtEl>
                                        <p:attrNameLst>
                                          <p:attrName>ppt_h</p:attrName>
                                        </p:attrNameLst>
                                      </p:cBhvr>
                                      <p:tavLst>
                                        <p:tav tm="0">
                                          <p:val>
                                            <p:fltVal val="0"/>
                                          </p:val>
                                        </p:tav>
                                        <p:tav tm="100000">
                                          <p:val>
                                            <p:strVal val="#ppt_h"/>
                                          </p:val>
                                        </p:tav>
                                      </p:tavLst>
                                    </p:anim>
                                    <p:animEffect transition="in" filter="fade">
                                      <p:cBhvr>
                                        <p:cTn id="9" dur="1000"/>
                                        <p:tgtEl>
                                          <p:spTgt spid="64"/>
                                        </p:tgtEl>
                                      </p:cBhvr>
                                    </p:animEffect>
                                  </p:childTnLst>
                                </p:cTn>
                              </p:par>
                              <p:par>
                                <p:cTn id="10" presetID="53" presetClass="entr" presetSubtype="16" fill="hold" nodeType="withEffect">
                                  <p:stCondLst>
                                    <p:cond delay="100"/>
                                  </p:stCondLst>
                                  <p:childTnLst>
                                    <p:set>
                                      <p:cBhvr>
                                        <p:cTn id="11" dur="1" fill="hold">
                                          <p:stCondLst>
                                            <p:cond delay="0"/>
                                          </p:stCondLst>
                                        </p:cTn>
                                        <p:tgtEl>
                                          <p:spTgt spid="59"/>
                                        </p:tgtEl>
                                        <p:attrNameLst>
                                          <p:attrName>style.visibility</p:attrName>
                                        </p:attrNameLst>
                                      </p:cBhvr>
                                      <p:to>
                                        <p:strVal val="visible"/>
                                      </p:to>
                                    </p:set>
                                    <p:anim calcmode="lin" valueType="num">
                                      <p:cBhvr>
                                        <p:cTn id="12" dur="1000" fill="hold"/>
                                        <p:tgtEl>
                                          <p:spTgt spid="59"/>
                                        </p:tgtEl>
                                        <p:attrNameLst>
                                          <p:attrName>ppt_w</p:attrName>
                                        </p:attrNameLst>
                                      </p:cBhvr>
                                      <p:tavLst>
                                        <p:tav tm="0">
                                          <p:val>
                                            <p:fltVal val="0"/>
                                          </p:val>
                                        </p:tav>
                                        <p:tav tm="100000">
                                          <p:val>
                                            <p:strVal val="#ppt_w"/>
                                          </p:val>
                                        </p:tav>
                                      </p:tavLst>
                                    </p:anim>
                                    <p:anim calcmode="lin" valueType="num">
                                      <p:cBhvr>
                                        <p:cTn id="13" dur="1000" fill="hold"/>
                                        <p:tgtEl>
                                          <p:spTgt spid="59"/>
                                        </p:tgtEl>
                                        <p:attrNameLst>
                                          <p:attrName>ppt_h</p:attrName>
                                        </p:attrNameLst>
                                      </p:cBhvr>
                                      <p:tavLst>
                                        <p:tav tm="0">
                                          <p:val>
                                            <p:fltVal val="0"/>
                                          </p:val>
                                        </p:tav>
                                        <p:tav tm="100000">
                                          <p:val>
                                            <p:strVal val="#ppt_h"/>
                                          </p:val>
                                        </p:tav>
                                      </p:tavLst>
                                    </p:anim>
                                    <p:animEffect transition="in" filter="fade">
                                      <p:cBhvr>
                                        <p:cTn id="14" dur="1000"/>
                                        <p:tgtEl>
                                          <p:spTgt spid="59"/>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62"/>
                                        </p:tgtEl>
                                        <p:attrNameLst>
                                          <p:attrName>style.visibility</p:attrName>
                                        </p:attrNameLst>
                                      </p:cBhvr>
                                      <p:to>
                                        <p:strVal val="visible"/>
                                      </p:to>
                                    </p:set>
                                    <p:anim calcmode="lin" valueType="num">
                                      <p:cBhvr>
                                        <p:cTn id="19" dur="500" fill="hold"/>
                                        <p:tgtEl>
                                          <p:spTgt spid="62"/>
                                        </p:tgtEl>
                                        <p:attrNameLst>
                                          <p:attrName>ppt_w</p:attrName>
                                        </p:attrNameLst>
                                      </p:cBhvr>
                                      <p:tavLst>
                                        <p:tav tm="0">
                                          <p:val>
                                            <p:fltVal val="0"/>
                                          </p:val>
                                        </p:tav>
                                        <p:tav tm="100000">
                                          <p:val>
                                            <p:strVal val="#ppt_w"/>
                                          </p:val>
                                        </p:tav>
                                      </p:tavLst>
                                    </p:anim>
                                    <p:anim calcmode="lin" valueType="num">
                                      <p:cBhvr>
                                        <p:cTn id="20" dur="500" fill="hold"/>
                                        <p:tgtEl>
                                          <p:spTgt spid="62"/>
                                        </p:tgtEl>
                                        <p:attrNameLst>
                                          <p:attrName>ppt_h</p:attrName>
                                        </p:attrNameLst>
                                      </p:cBhvr>
                                      <p:tavLst>
                                        <p:tav tm="0">
                                          <p:val>
                                            <p:fltVal val="0"/>
                                          </p:val>
                                        </p:tav>
                                        <p:tav tm="100000">
                                          <p:val>
                                            <p:strVal val="#ppt_h"/>
                                          </p:val>
                                        </p:tav>
                                      </p:tavLst>
                                    </p:anim>
                                    <p:animEffect transition="in" filter="fade">
                                      <p:cBhvr>
                                        <p:cTn id="21" dur="500"/>
                                        <p:tgtEl>
                                          <p:spTgt spid="62"/>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55"/>
                                        </p:tgtEl>
                                        <p:attrNameLst>
                                          <p:attrName>style.visibility</p:attrName>
                                        </p:attrNameLst>
                                      </p:cBhvr>
                                      <p:to>
                                        <p:strVal val="visible"/>
                                      </p:to>
                                    </p:set>
                                    <p:anim calcmode="lin" valueType="num">
                                      <p:cBhvr>
                                        <p:cTn id="24" dur="500" fill="hold"/>
                                        <p:tgtEl>
                                          <p:spTgt spid="55"/>
                                        </p:tgtEl>
                                        <p:attrNameLst>
                                          <p:attrName>ppt_w</p:attrName>
                                        </p:attrNameLst>
                                      </p:cBhvr>
                                      <p:tavLst>
                                        <p:tav tm="0">
                                          <p:val>
                                            <p:fltVal val="0"/>
                                          </p:val>
                                        </p:tav>
                                        <p:tav tm="100000">
                                          <p:val>
                                            <p:strVal val="#ppt_w"/>
                                          </p:val>
                                        </p:tav>
                                      </p:tavLst>
                                    </p:anim>
                                    <p:anim calcmode="lin" valueType="num">
                                      <p:cBhvr>
                                        <p:cTn id="25" dur="500" fill="hold"/>
                                        <p:tgtEl>
                                          <p:spTgt spid="55"/>
                                        </p:tgtEl>
                                        <p:attrNameLst>
                                          <p:attrName>ppt_h</p:attrName>
                                        </p:attrNameLst>
                                      </p:cBhvr>
                                      <p:tavLst>
                                        <p:tav tm="0">
                                          <p:val>
                                            <p:fltVal val="0"/>
                                          </p:val>
                                        </p:tav>
                                        <p:tav tm="100000">
                                          <p:val>
                                            <p:strVal val="#ppt_h"/>
                                          </p:val>
                                        </p:tav>
                                      </p:tavLst>
                                    </p:anim>
                                    <p:animEffect transition="in" filter="fade">
                                      <p:cBhvr>
                                        <p:cTn id="26" dur="500"/>
                                        <p:tgtEl>
                                          <p:spTgt spid="55"/>
                                        </p:tgtEl>
                                      </p:cBhvr>
                                    </p:animEffect>
                                  </p:childTnLst>
                                </p:cTn>
                              </p:par>
                            </p:childTnLst>
                          </p:cTn>
                        </p:par>
                      </p:childTnLst>
                    </p:cTn>
                  </p:par>
                  <p:par>
                    <p:cTn id="27" fill="hold">
                      <p:stCondLst>
                        <p:cond delay="indefinite"/>
                      </p:stCondLst>
                      <p:childTnLst>
                        <p:par>
                          <p:cTn id="28" fill="hold">
                            <p:stCondLst>
                              <p:cond delay="0"/>
                            </p:stCondLst>
                            <p:childTnLst>
                              <p:par>
                                <p:cTn id="29" presetID="53" presetClass="entr" presetSubtype="16" fill="hold" grpId="0" nodeType="clickEffect">
                                  <p:stCondLst>
                                    <p:cond delay="0"/>
                                  </p:stCondLst>
                                  <p:childTnLst>
                                    <p:set>
                                      <p:cBhvr>
                                        <p:cTn id="30" dur="1" fill="hold">
                                          <p:stCondLst>
                                            <p:cond delay="0"/>
                                          </p:stCondLst>
                                        </p:cTn>
                                        <p:tgtEl>
                                          <p:spTgt spid="63"/>
                                        </p:tgtEl>
                                        <p:attrNameLst>
                                          <p:attrName>style.visibility</p:attrName>
                                        </p:attrNameLst>
                                      </p:cBhvr>
                                      <p:to>
                                        <p:strVal val="visible"/>
                                      </p:to>
                                    </p:set>
                                    <p:anim calcmode="lin" valueType="num">
                                      <p:cBhvr>
                                        <p:cTn id="31" dur="500" fill="hold"/>
                                        <p:tgtEl>
                                          <p:spTgt spid="63"/>
                                        </p:tgtEl>
                                        <p:attrNameLst>
                                          <p:attrName>ppt_w</p:attrName>
                                        </p:attrNameLst>
                                      </p:cBhvr>
                                      <p:tavLst>
                                        <p:tav tm="0">
                                          <p:val>
                                            <p:fltVal val="0"/>
                                          </p:val>
                                        </p:tav>
                                        <p:tav tm="100000">
                                          <p:val>
                                            <p:strVal val="#ppt_w"/>
                                          </p:val>
                                        </p:tav>
                                      </p:tavLst>
                                    </p:anim>
                                    <p:anim calcmode="lin" valueType="num">
                                      <p:cBhvr>
                                        <p:cTn id="32" dur="500" fill="hold"/>
                                        <p:tgtEl>
                                          <p:spTgt spid="63"/>
                                        </p:tgtEl>
                                        <p:attrNameLst>
                                          <p:attrName>ppt_h</p:attrName>
                                        </p:attrNameLst>
                                      </p:cBhvr>
                                      <p:tavLst>
                                        <p:tav tm="0">
                                          <p:val>
                                            <p:fltVal val="0"/>
                                          </p:val>
                                        </p:tav>
                                        <p:tav tm="100000">
                                          <p:val>
                                            <p:strVal val="#ppt_h"/>
                                          </p:val>
                                        </p:tav>
                                      </p:tavLst>
                                    </p:anim>
                                    <p:animEffect transition="in" filter="fade">
                                      <p:cBhvr>
                                        <p:cTn id="33" dur="500"/>
                                        <p:tgtEl>
                                          <p:spTgt spid="63"/>
                                        </p:tgtEl>
                                      </p:cBhvr>
                                    </p:animEffect>
                                  </p:childTnLst>
                                </p:cTn>
                              </p:par>
                              <p:par>
                                <p:cTn id="34" presetID="53" presetClass="entr" presetSubtype="16" fill="hold" grpId="0" nodeType="withEffect">
                                  <p:stCondLst>
                                    <p:cond delay="0"/>
                                  </p:stCondLst>
                                  <p:childTnLst>
                                    <p:set>
                                      <p:cBhvr>
                                        <p:cTn id="35" dur="1" fill="hold">
                                          <p:stCondLst>
                                            <p:cond delay="0"/>
                                          </p:stCondLst>
                                        </p:cTn>
                                        <p:tgtEl>
                                          <p:spTgt spid="58"/>
                                        </p:tgtEl>
                                        <p:attrNameLst>
                                          <p:attrName>style.visibility</p:attrName>
                                        </p:attrNameLst>
                                      </p:cBhvr>
                                      <p:to>
                                        <p:strVal val="visible"/>
                                      </p:to>
                                    </p:set>
                                    <p:anim calcmode="lin" valueType="num">
                                      <p:cBhvr>
                                        <p:cTn id="36" dur="500" fill="hold"/>
                                        <p:tgtEl>
                                          <p:spTgt spid="58"/>
                                        </p:tgtEl>
                                        <p:attrNameLst>
                                          <p:attrName>ppt_w</p:attrName>
                                        </p:attrNameLst>
                                      </p:cBhvr>
                                      <p:tavLst>
                                        <p:tav tm="0">
                                          <p:val>
                                            <p:fltVal val="0"/>
                                          </p:val>
                                        </p:tav>
                                        <p:tav tm="100000">
                                          <p:val>
                                            <p:strVal val="#ppt_w"/>
                                          </p:val>
                                        </p:tav>
                                      </p:tavLst>
                                    </p:anim>
                                    <p:anim calcmode="lin" valueType="num">
                                      <p:cBhvr>
                                        <p:cTn id="37" dur="500" fill="hold"/>
                                        <p:tgtEl>
                                          <p:spTgt spid="58"/>
                                        </p:tgtEl>
                                        <p:attrNameLst>
                                          <p:attrName>ppt_h</p:attrName>
                                        </p:attrNameLst>
                                      </p:cBhvr>
                                      <p:tavLst>
                                        <p:tav tm="0">
                                          <p:val>
                                            <p:fltVal val="0"/>
                                          </p:val>
                                        </p:tav>
                                        <p:tav tm="100000">
                                          <p:val>
                                            <p:strVal val="#ppt_h"/>
                                          </p:val>
                                        </p:tav>
                                      </p:tavLst>
                                    </p:anim>
                                    <p:animEffect transition="in" filter="fade">
                                      <p:cBhvr>
                                        <p:cTn id="38" dur="500"/>
                                        <p:tgtEl>
                                          <p:spTgt spid="58"/>
                                        </p:tgtEl>
                                      </p:cBhvr>
                                    </p:animEffect>
                                  </p:childTnLst>
                                </p:cTn>
                              </p:par>
                            </p:childTnLst>
                          </p:cTn>
                        </p:par>
                        <p:par>
                          <p:cTn id="39" fill="hold">
                            <p:stCondLst>
                              <p:cond delay="500"/>
                            </p:stCondLst>
                            <p:childTnLst>
                              <p:par>
                                <p:cTn id="40" presetID="10" presetClass="entr" presetSubtype="0" fill="hold" nodeType="afterEffect">
                                  <p:stCondLst>
                                    <p:cond delay="100"/>
                                  </p:stCondLst>
                                  <p:childTnLst>
                                    <p:set>
                                      <p:cBhvr>
                                        <p:cTn id="41" dur="1" fill="hold">
                                          <p:stCondLst>
                                            <p:cond delay="0"/>
                                          </p:stCondLst>
                                        </p:cTn>
                                        <p:tgtEl>
                                          <p:spTgt spid="67"/>
                                        </p:tgtEl>
                                        <p:attrNameLst>
                                          <p:attrName>style.visibility</p:attrName>
                                        </p:attrNameLst>
                                      </p:cBhvr>
                                      <p:to>
                                        <p:strVal val="visible"/>
                                      </p:to>
                                    </p:set>
                                    <p:animEffect transition="in" filter="fade">
                                      <p:cBhvr>
                                        <p:cTn id="42" dur="500"/>
                                        <p:tgtEl>
                                          <p:spTgt spid="67"/>
                                        </p:tgtEl>
                                      </p:cBhvr>
                                    </p:animEffect>
                                  </p:childTnLst>
                                </p:cTn>
                              </p:par>
                              <p:par>
                                <p:cTn id="43" presetID="10" presetClass="entr" presetSubtype="0" fill="hold" nodeType="withEffect">
                                  <p:stCondLst>
                                    <p:cond delay="100"/>
                                  </p:stCondLst>
                                  <p:childTnLst>
                                    <p:set>
                                      <p:cBhvr>
                                        <p:cTn id="44" dur="1" fill="hold">
                                          <p:stCondLst>
                                            <p:cond delay="0"/>
                                          </p:stCondLst>
                                        </p:cTn>
                                        <p:tgtEl>
                                          <p:spTgt spid="70"/>
                                        </p:tgtEl>
                                        <p:attrNameLst>
                                          <p:attrName>style.visibility</p:attrName>
                                        </p:attrNameLst>
                                      </p:cBhvr>
                                      <p:to>
                                        <p:strVal val="visible"/>
                                      </p:to>
                                    </p:set>
                                    <p:animEffect transition="in" filter="fade">
                                      <p:cBhvr>
                                        <p:cTn id="45" dur="500"/>
                                        <p:tgtEl>
                                          <p:spTgt spid="70"/>
                                        </p:tgtEl>
                                      </p:cBhvr>
                                    </p:animEffect>
                                  </p:childTnLst>
                                </p:cTn>
                              </p:par>
                            </p:childTnLst>
                          </p:cTn>
                        </p:par>
                        <p:par>
                          <p:cTn id="46" fill="hold">
                            <p:stCondLst>
                              <p:cond delay="1100"/>
                            </p:stCondLst>
                            <p:childTnLst>
                              <p:par>
                                <p:cTn id="47" presetID="10" presetClass="entr" presetSubtype="0" fill="hold" grpId="0" nodeType="afterEffect">
                                  <p:stCondLst>
                                    <p:cond delay="100"/>
                                  </p:stCondLst>
                                  <p:childTnLst>
                                    <p:set>
                                      <p:cBhvr>
                                        <p:cTn id="48" dur="1" fill="hold">
                                          <p:stCondLst>
                                            <p:cond delay="0"/>
                                          </p:stCondLst>
                                        </p:cTn>
                                        <p:tgtEl>
                                          <p:spTgt spid="73"/>
                                        </p:tgtEl>
                                        <p:attrNameLst>
                                          <p:attrName>style.visibility</p:attrName>
                                        </p:attrNameLst>
                                      </p:cBhvr>
                                      <p:to>
                                        <p:strVal val="visible"/>
                                      </p:to>
                                    </p:set>
                                    <p:animEffect transition="in" filter="fade">
                                      <p:cBhvr>
                                        <p:cTn id="49"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animBg="1"/>
      <p:bldP spid="58" grpId="0" animBg="1"/>
      <p:bldP spid="62" grpId="0" animBg="1"/>
      <p:bldP spid="63" grpId="0" animBg="1"/>
      <p:bldP spid="7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a:extLst>
              <a:ext uri="{FF2B5EF4-FFF2-40B4-BE49-F238E27FC236}">
                <a16:creationId xmlns:a16="http://schemas.microsoft.com/office/drawing/2014/main" id="{146CC038-FBE6-8F42-9706-72A4D39642A7}"/>
              </a:ext>
            </a:extLst>
          </p:cNvPr>
          <p:cNvGraphicFramePr/>
          <p:nvPr>
            <p:extLst>
              <p:ext uri="{D42A27DB-BD31-4B8C-83A1-F6EECF244321}">
                <p14:modId xmlns:p14="http://schemas.microsoft.com/office/powerpoint/2010/main" val="1676770000"/>
              </p:ext>
            </p:extLst>
          </p:nvPr>
        </p:nvGraphicFramePr>
        <p:xfrm>
          <a:off x="2031999" y="314326"/>
          <a:ext cx="8803641" cy="593788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Pentagon 3">
            <a:extLst>
              <a:ext uri="{FF2B5EF4-FFF2-40B4-BE49-F238E27FC236}">
                <a16:creationId xmlns:a16="http://schemas.microsoft.com/office/drawing/2014/main" id="{CA56EDA3-0262-004E-8D1A-D590E2B1925E}"/>
              </a:ext>
            </a:extLst>
          </p:cNvPr>
          <p:cNvSpPr/>
          <p:nvPr/>
        </p:nvSpPr>
        <p:spPr>
          <a:xfrm>
            <a:off x="-6213" y="6340738"/>
            <a:ext cx="9286399" cy="517261"/>
          </a:xfrm>
          <a:prstGeom prst="homePlate">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200" b="1" dirty="0">
              <a:solidFill>
                <a:prstClr val="black"/>
              </a:solidFill>
              <a:latin typeface="Century Gothic" panose="020B0502020202020204" pitchFamily="34" charset="0"/>
              <a:ea typeface="Century Gothic" charset="0"/>
              <a:cs typeface="Century Gothic" charset="0"/>
            </a:endParaRPr>
          </a:p>
        </p:txBody>
      </p:sp>
      <p:sp>
        <p:nvSpPr>
          <p:cNvPr id="5" name="TextBox 4">
            <a:extLst>
              <a:ext uri="{FF2B5EF4-FFF2-40B4-BE49-F238E27FC236}">
                <a16:creationId xmlns:a16="http://schemas.microsoft.com/office/drawing/2014/main" id="{6341B8F7-B2A3-BA49-9930-5DA20184B930}"/>
              </a:ext>
            </a:extLst>
          </p:cNvPr>
          <p:cNvSpPr txBox="1"/>
          <p:nvPr/>
        </p:nvSpPr>
        <p:spPr>
          <a:xfrm>
            <a:off x="0" y="6414701"/>
            <a:ext cx="9280186" cy="369332"/>
          </a:xfrm>
          <a:prstGeom prst="rect">
            <a:avLst/>
          </a:prstGeom>
          <a:noFill/>
        </p:spPr>
        <p:txBody>
          <a:bodyPr wrap="square" rtlCol="0">
            <a:spAutoFit/>
          </a:bodyPr>
          <a:lstStyle/>
          <a:p>
            <a:r>
              <a:rPr lang="en-US" b="1" dirty="0"/>
              <a:t>Source: 2018 Master Plan for English Learners and Standard English Learners - Chapter 4, p. 76</a:t>
            </a:r>
          </a:p>
        </p:txBody>
      </p:sp>
      <p:pic>
        <p:nvPicPr>
          <p:cNvPr id="6" name="Picture 5">
            <a:extLst>
              <a:ext uri="{FF2B5EF4-FFF2-40B4-BE49-F238E27FC236}">
                <a16:creationId xmlns:a16="http://schemas.microsoft.com/office/drawing/2014/main" id="{C7230460-3F75-6A4D-A9C1-109E161E71C2}"/>
              </a:ext>
            </a:extLst>
          </p:cNvPr>
          <p:cNvPicPr>
            <a:picLocks noChangeAspect="1"/>
          </p:cNvPicPr>
          <p:nvPr/>
        </p:nvPicPr>
        <p:blipFill>
          <a:blip r:embed="rId8"/>
          <a:stretch>
            <a:fillRect/>
          </a:stretch>
        </p:blipFill>
        <p:spPr>
          <a:xfrm>
            <a:off x="3495848" y="3946006"/>
            <a:ext cx="6896100" cy="1193800"/>
          </a:xfrm>
          <a:prstGeom prst="rect">
            <a:avLst/>
          </a:prstGeom>
        </p:spPr>
      </p:pic>
    </p:spTree>
    <p:extLst>
      <p:ext uri="{BB962C8B-B14F-4D97-AF65-F5344CB8AC3E}">
        <p14:creationId xmlns:p14="http://schemas.microsoft.com/office/powerpoint/2010/main" val="1232292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mph" presetSubtype="0" fill="hold" nodeType="clickEffect">
                                  <p:stCondLst>
                                    <p:cond delay="0"/>
                                  </p:stCondLst>
                                  <p:childTnLst>
                                    <p:animScale>
                                      <p:cBhvr>
                                        <p:cTn id="6" dur="2000" fill="hold"/>
                                        <p:tgtEl>
                                          <p:spTgt spid="6"/>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0F347B-1459-ED46-9A1C-FE7FEEB9491A}"/>
              </a:ext>
            </a:extLst>
          </p:cNvPr>
          <p:cNvSpPr>
            <a:spLocks noGrp="1"/>
          </p:cNvSpPr>
          <p:nvPr>
            <p:ph type="ctrTitle"/>
          </p:nvPr>
        </p:nvSpPr>
        <p:spPr/>
        <p:txBody>
          <a:bodyPr/>
          <a:lstStyle/>
          <a:p>
            <a:r>
              <a:rPr lang="en-US" dirty="0"/>
              <a:t>How do we flexibly group English Learners for instruction?</a:t>
            </a:r>
          </a:p>
        </p:txBody>
      </p:sp>
      <p:sp>
        <p:nvSpPr>
          <p:cNvPr id="3" name="Subtitle 2">
            <a:extLst>
              <a:ext uri="{FF2B5EF4-FFF2-40B4-BE49-F238E27FC236}">
                <a16:creationId xmlns:a16="http://schemas.microsoft.com/office/drawing/2014/main" id="{CFDB0341-F314-7841-90ED-D815AC598BBB}"/>
              </a:ext>
            </a:extLst>
          </p:cNvPr>
          <p:cNvSpPr>
            <a:spLocks noGrp="1"/>
          </p:cNvSpPr>
          <p:nvPr>
            <p:ph type="subTitle" idx="1"/>
          </p:nvPr>
        </p:nvSpPr>
        <p:spPr/>
        <p:txBody>
          <a:bodyPr/>
          <a:lstStyle/>
          <a:p>
            <a:endParaRPr lang="en-US" dirty="0"/>
          </a:p>
        </p:txBody>
      </p:sp>
      <p:pic>
        <p:nvPicPr>
          <p:cNvPr id="4" name="Picture 3">
            <a:extLst>
              <a:ext uri="{FF2B5EF4-FFF2-40B4-BE49-F238E27FC236}">
                <a16:creationId xmlns:a16="http://schemas.microsoft.com/office/drawing/2014/main" id="{2B6A040F-F214-AB40-89AB-F28164B0D649}"/>
              </a:ext>
            </a:extLst>
          </p:cNvPr>
          <p:cNvPicPr>
            <a:picLocks noChangeAspect="1"/>
          </p:cNvPicPr>
          <p:nvPr/>
        </p:nvPicPr>
        <p:blipFill>
          <a:blip r:embed="rId3"/>
          <a:stretch>
            <a:fillRect/>
          </a:stretch>
        </p:blipFill>
        <p:spPr>
          <a:xfrm>
            <a:off x="6976367" y="4793673"/>
            <a:ext cx="4322015" cy="1325418"/>
          </a:xfrm>
          <a:prstGeom prst="rect">
            <a:avLst/>
          </a:prstGeom>
        </p:spPr>
      </p:pic>
    </p:spTree>
    <p:extLst>
      <p:ext uri="{BB962C8B-B14F-4D97-AF65-F5344CB8AC3E}">
        <p14:creationId xmlns:p14="http://schemas.microsoft.com/office/powerpoint/2010/main" val="13152646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0A2153-A1F4-F046-8A31-5CB569F5DFCE}"/>
              </a:ext>
            </a:extLst>
          </p:cNvPr>
          <p:cNvSpPr>
            <a:spLocks noGrp="1"/>
          </p:cNvSpPr>
          <p:nvPr>
            <p:ph type="title"/>
          </p:nvPr>
        </p:nvSpPr>
        <p:spPr>
          <a:xfrm>
            <a:off x="1097280" y="547842"/>
            <a:ext cx="10058400" cy="1088068"/>
          </a:xfrm>
        </p:spPr>
        <p:txBody>
          <a:bodyPr>
            <a:normAutofit/>
          </a:bodyPr>
          <a:lstStyle/>
          <a:p>
            <a:r>
              <a:rPr lang="en-US" dirty="0">
                <a:solidFill>
                  <a:schemeClr val="tx1"/>
                </a:solidFill>
              </a:rPr>
              <a:t>Learning Outcomes</a:t>
            </a:r>
          </a:p>
        </p:txBody>
      </p:sp>
      <p:graphicFrame>
        <p:nvGraphicFramePr>
          <p:cNvPr id="8" name="Content Placeholder 2">
            <a:extLst>
              <a:ext uri="{FF2B5EF4-FFF2-40B4-BE49-F238E27FC236}">
                <a16:creationId xmlns:a16="http://schemas.microsoft.com/office/drawing/2014/main" id="{575A0DF7-77E4-F146-9BBC-A33C344E2B1E}"/>
              </a:ext>
            </a:extLst>
          </p:cNvPr>
          <p:cNvGraphicFramePr>
            <a:graphicFrameLocks/>
          </p:cNvGraphicFramePr>
          <p:nvPr>
            <p:extLst>
              <p:ext uri="{D42A27DB-BD31-4B8C-83A1-F6EECF244321}">
                <p14:modId xmlns:p14="http://schemas.microsoft.com/office/powerpoint/2010/main" val="3438625234"/>
              </p:ext>
            </p:extLst>
          </p:nvPr>
        </p:nvGraphicFramePr>
        <p:xfrm>
          <a:off x="4509087" y="1924522"/>
          <a:ext cx="6646593" cy="409563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5" name="Picture 4">
            <a:extLst>
              <a:ext uri="{FF2B5EF4-FFF2-40B4-BE49-F238E27FC236}">
                <a16:creationId xmlns:a16="http://schemas.microsoft.com/office/drawing/2014/main" id="{02938F37-B45A-1247-B1EA-73E2EA2C9F41}"/>
              </a:ext>
            </a:extLst>
          </p:cNvPr>
          <p:cNvPicPr>
            <a:picLocks noChangeAspect="1"/>
          </p:cNvPicPr>
          <p:nvPr/>
        </p:nvPicPr>
        <p:blipFill>
          <a:blip r:embed="rId8"/>
          <a:stretch>
            <a:fillRect/>
          </a:stretch>
        </p:blipFill>
        <p:spPr>
          <a:xfrm>
            <a:off x="1195582" y="2068810"/>
            <a:ext cx="3067658" cy="3951345"/>
          </a:xfrm>
          <a:prstGeom prst="rect">
            <a:avLst/>
          </a:prstGeom>
          <a:ln w="28575">
            <a:solidFill>
              <a:schemeClr val="tx1"/>
            </a:solidFill>
          </a:ln>
        </p:spPr>
      </p:pic>
    </p:spTree>
    <p:extLst>
      <p:ext uri="{BB962C8B-B14F-4D97-AF65-F5344CB8AC3E}">
        <p14:creationId xmlns:p14="http://schemas.microsoft.com/office/powerpoint/2010/main" val="126136141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7585" name="Picture 1" descr="Comp ELD .tiff">
            <a:extLst>
              <a:ext uri="{FF2B5EF4-FFF2-40B4-BE49-F238E27FC236}">
                <a16:creationId xmlns:a16="http://schemas.microsoft.com/office/drawing/2014/main" id="{F195BF80-85CF-0F40-8067-1BC8C8627BA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68489" y="2089151"/>
            <a:ext cx="4789487" cy="3559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0" name="Picture 1" descr="Designated ELD visual w Title.tiff">
            <a:extLst>
              <a:ext uri="{FF2B5EF4-FFF2-40B4-BE49-F238E27FC236}">
                <a16:creationId xmlns:a16="http://schemas.microsoft.com/office/drawing/2014/main" id="{8519E271-3E9B-F74D-BFFF-3ECB20A8707F}"/>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958136" y="4222363"/>
            <a:ext cx="2347912" cy="2114550"/>
          </a:xfrm>
          <a:prstGeom prst="rect">
            <a:avLst/>
          </a:prstGeom>
          <a:noFill/>
          <a:ln w="38100">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6" name="Right Arrow 5">
            <a:extLst>
              <a:ext uri="{FF2B5EF4-FFF2-40B4-BE49-F238E27FC236}">
                <a16:creationId xmlns:a16="http://schemas.microsoft.com/office/drawing/2014/main" id="{48693357-EE1E-154C-A0E1-88A5AADBD3E0}"/>
              </a:ext>
            </a:extLst>
          </p:cNvPr>
          <p:cNvSpPr>
            <a:spLocks noChangeArrowheads="1"/>
          </p:cNvSpPr>
          <p:nvPr/>
        </p:nvSpPr>
        <p:spPr bwMode="auto">
          <a:xfrm rot="19367311" flipV="1">
            <a:off x="5260976" y="2922588"/>
            <a:ext cx="2487613" cy="349250"/>
          </a:xfrm>
          <a:prstGeom prst="rightArrow">
            <a:avLst>
              <a:gd name="adj1" fmla="val 50000"/>
              <a:gd name="adj2" fmla="val 50019"/>
            </a:avLst>
          </a:prstGeom>
          <a:solidFill>
            <a:schemeClr val="tx1"/>
          </a:solidFill>
          <a:ln w="9525">
            <a:solidFill>
              <a:srgbClr val="4A7EBB"/>
            </a:solidFill>
            <a:miter lim="800000"/>
            <a:headEnd/>
            <a:tailEnd/>
          </a:ln>
          <a:effectLst>
            <a:outerShdw blurRad="40000" dist="23000" dir="5400000" rotWithShape="0">
              <a:srgbClr val="000000">
                <a:alpha val="34998"/>
              </a:srgbClr>
            </a:outerShdw>
          </a:effectLst>
        </p:spPr>
        <p:txBody>
          <a:bodyPr anchor="ctr"/>
          <a:lstStyle/>
          <a:p>
            <a:pPr algn="ctr">
              <a:defRPr/>
            </a:pPr>
            <a:endParaRPr lang="en-US" sz="788" dirty="0">
              <a:solidFill>
                <a:schemeClr val="lt1"/>
              </a:solidFill>
            </a:endParaRPr>
          </a:p>
        </p:txBody>
      </p:sp>
      <p:pic>
        <p:nvPicPr>
          <p:cNvPr id="17411" name="Picture 2" descr="Integrated ELD visual w title.tiff">
            <a:extLst>
              <a:ext uri="{FF2B5EF4-FFF2-40B4-BE49-F238E27FC236}">
                <a16:creationId xmlns:a16="http://schemas.microsoft.com/office/drawing/2014/main" id="{806B662E-1A48-4B48-A96A-377B3AE33D91}"/>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7956548" y="1864414"/>
            <a:ext cx="2349500" cy="2124075"/>
          </a:xfrm>
          <a:prstGeom prst="rect">
            <a:avLst/>
          </a:prstGeom>
          <a:noFill/>
          <a:ln w="38100">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11" name="Right Arrow 10">
            <a:extLst>
              <a:ext uri="{FF2B5EF4-FFF2-40B4-BE49-F238E27FC236}">
                <a16:creationId xmlns:a16="http://schemas.microsoft.com/office/drawing/2014/main" id="{67C0951D-5558-844C-B9BF-50C3FADAE4F0}"/>
              </a:ext>
            </a:extLst>
          </p:cNvPr>
          <p:cNvSpPr>
            <a:spLocks noChangeArrowheads="1"/>
          </p:cNvSpPr>
          <p:nvPr/>
        </p:nvSpPr>
        <p:spPr bwMode="auto">
          <a:xfrm rot="1635283">
            <a:off x="5310188" y="4178301"/>
            <a:ext cx="2271712" cy="347663"/>
          </a:xfrm>
          <a:prstGeom prst="rightArrow">
            <a:avLst>
              <a:gd name="adj1" fmla="val 50000"/>
              <a:gd name="adj2" fmla="val 50027"/>
            </a:avLst>
          </a:prstGeom>
          <a:solidFill>
            <a:schemeClr val="tx1"/>
          </a:solidFill>
          <a:ln w="9525">
            <a:solidFill>
              <a:srgbClr val="4A7EBB"/>
            </a:solidFill>
            <a:miter lim="800000"/>
            <a:headEnd/>
            <a:tailEnd/>
          </a:ln>
          <a:effectLst>
            <a:outerShdw blurRad="40000" dist="23000" dir="5400000" rotWithShape="0">
              <a:srgbClr val="000000">
                <a:alpha val="34998"/>
              </a:srgbClr>
            </a:outerShdw>
          </a:effectLst>
        </p:spPr>
        <p:txBody>
          <a:bodyPr anchor="ctr"/>
          <a:lstStyle/>
          <a:p>
            <a:pPr algn="ctr">
              <a:defRPr/>
            </a:pPr>
            <a:endParaRPr lang="en-US" sz="788" dirty="0">
              <a:solidFill>
                <a:schemeClr val="lt1"/>
              </a:solidFill>
            </a:endParaRPr>
          </a:p>
        </p:txBody>
      </p:sp>
      <p:sp>
        <p:nvSpPr>
          <p:cNvPr id="8" name="Isosceles Triangle 7">
            <a:extLst>
              <a:ext uri="{FF2B5EF4-FFF2-40B4-BE49-F238E27FC236}">
                <a16:creationId xmlns:a16="http://schemas.microsoft.com/office/drawing/2014/main" id="{F20880A1-6EE6-9848-BFA9-21F8C26AE206}"/>
              </a:ext>
            </a:extLst>
          </p:cNvPr>
          <p:cNvSpPr>
            <a:spLocks noChangeArrowheads="1"/>
          </p:cNvSpPr>
          <p:nvPr/>
        </p:nvSpPr>
        <p:spPr bwMode="auto">
          <a:xfrm rot="10800000">
            <a:off x="3168650" y="3868738"/>
            <a:ext cx="2266950" cy="1560512"/>
          </a:xfrm>
          <a:prstGeom prst="triangle">
            <a:avLst>
              <a:gd name="adj" fmla="val 50620"/>
            </a:avLst>
          </a:prstGeom>
          <a:noFill/>
          <a:ln w="66675">
            <a:solidFill>
              <a:srgbClr val="FF0000"/>
            </a:solidFill>
            <a:prstDash val="dash"/>
            <a:miter lim="800000"/>
            <a:headEnd/>
            <a:tailEnd/>
          </a:ln>
          <a:effectLst>
            <a:outerShdw blurRad="40000" dist="23000" dir="5400000" rotWithShape="0">
              <a:srgbClr val="000000">
                <a:alpha val="34998"/>
              </a:srgbClr>
            </a:outerShdw>
          </a:effectLst>
          <a:extLst>
            <a:ext uri="{909E8E84-426E-40dd-AFC4-6F175D3DCCD1}"/>
          </a:extLst>
        </p:spPr>
        <p:txBody>
          <a:bodyPr anchor="ctr"/>
          <a:lstStyle/>
          <a:p>
            <a:pPr algn="ctr">
              <a:defRPr/>
            </a:pPr>
            <a:endParaRPr lang="en-US" sz="788" dirty="0">
              <a:solidFill>
                <a:schemeClr val="lt1"/>
              </a:solidFill>
            </a:endParaRPr>
          </a:p>
        </p:txBody>
      </p:sp>
      <p:sp>
        <p:nvSpPr>
          <p:cNvPr id="3" name="Title 2">
            <a:extLst>
              <a:ext uri="{FF2B5EF4-FFF2-40B4-BE49-F238E27FC236}">
                <a16:creationId xmlns:a16="http://schemas.microsoft.com/office/drawing/2014/main" id="{18CFBE37-C8AF-6D4E-A11B-1FF6B23129C4}"/>
              </a:ext>
            </a:extLst>
          </p:cNvPr>
          <p:cNvSpPr>
            <a:spLocks noGrp="1"/>
          </p:cNvSpPr>
          <p:nvPr>
            <p:ph type="title"/>
          </p:nvPr>
        </p:nvSpPr>
        <p:spPr/>
        <p:txBody>
          <a:bodyPr/>
          <a:lstStyle/>
          <a:p>
            <a:r>
              <a:rPr lang="en-US" dirty="0">
                <a:solidFill>
                  <a:schemeClr val="tx1"/>
                </a:solidFill>
                <a:effectLst>
                  <a:outerShdw blurRad="38100" dist="38100" dir="2700000" algn="tl">
                    <a:srgbClr val="E4E9EF"/>
                  </a:outerShdw>
                </a:effectLst>
                <a:ea typeface="Avenir Next" charset="0"/>
                <a:cs typeface="Avenir Next" charset="0"/>
              </a:rPr>
              <a:t>Comprehensive ELD</a:t>
            </a:r>
            <a:endParaRPr lang="en-US" dirty="0">
              <a:solidFill>
                <a:schemeClr val="tx1"/>
              </a:solidFill>
            </a:endParaRPr>
          </a:p>
        </p:txBody>
      </p:sp>
    </p:spTree>
    <p:extLst>
      <p:ext uri="{BB962C8B-B14F-4D97-AF65-F5344CB8AC3E}">
        <p14:creationId xmlns:p14="http://schemas.microsoft.com/office/powerpoint/2010/main" val="317058311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741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withGroup">
                            <p:stCondLst>
                              <p:cond delay="0"/>
                            </p:stCondLst>
                            <p:childTnLst>
                              <p:par>
                                <p:cTn id="11" presetID="1" presetClass="entr" presetSubtype="0" fill="hold" nodeType="clickEffect">
                                  <p:stCondLst>
                                    <p:cond delay="0"/>
                                  </p:stCondLst>
                                  <p:childTnLst>
                                    <p:set>
                                      <p:cBhvr>
                                        <p:cTn id="12" dur="1" fill="hold">
                                          <p:stCondLst>
                                            <p:cond delay="0"/>
                                          </p:stCondLst>
                                        </p:cTn>
                                        <p:tgtEl>
                                          <p:spTgt spid="17410"/>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1"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Content Placeholder 5">
            <a:extLst>
              <a:ext uri="{FF2B5EF4-FFF2-40B4-BE49-F238E27FC236}">
                <a16:creationId xmlns:a16="http://schemas.microsoft.com/office/drawing/2014/main" id="{3B29B38A-7C29-AF4D-ACCB-BBF7C2DB0D5E}"/>
              </a:ext>
            </a:extLst>
          </p:cNvPr>
          <p:cNvPicPr>
            <a:picLocks noChangeAspect="1"/>
          </p:cNvPicPr>
          <p:nvPr/>
        </p:nvPicPr>
        <p:blipFill>
          <a:blip r:embed="rId3"/>
          <a:stretch>
            <a:fillRect/>
          </a:stretch>
        </p:blipFill>
        <p:spPr>
          <a:xfrm>
            <a:off x="1430973" y="1909814"/>
            <a:ext cx="2114371" cy="2141932"/>
          </a:xfrm>
          <a:prstGeom prst="rect">
            <a:avLst/>
          </a:prstGeom>
        </p:spPr>
      </p:pic>
      <p:sp>
        <p:nvSpPr>
          <p:cNvPr id="3" name="Title 2">
            <a:extLst>
              <a:ext uri="{FF2B5EF4-FFF2-40B4-BE49-F238E27FC236}">
                <a16:creationId xmlns:a16="http://schemas.microsoft.com/office/drawing/2014/main" id="{F5248181-6D62-AB40-9C4B-216F82390813}"/>
              </a:ext>
            </a:extLst>
          </p:cNvPr>
          <p:cNvSpPr>
            <a:spLocks noGrp="1"/>
          </p:cNvSpPr>
          <p:nvPr>
            <p:ph type="title"/>
          </p:nvPr>
        </p:nvSpPr>
        <p:spPr/>
        <p:txBody>
          <a:bodyPr/>
          <a:lstStyle/>
          <a:p>
            <a:r>
              <a:rPr lang="en-US" dirty="0">
                <a:solidFill>
                  <a:schemeClr val="tx1"/>
                </a:solidFill>
              </a:rPr>
              <a:t>Integrated ELD (iELD)</a:t>
            </a:r>
          </a:p>
        </p:txBody>
      </p:sp>
      <p:pic>
        <p:nvPicPr>
          <p:cNvPr id="6" name="Picture 2" descr="Integrated ELD visual w title.tiff">
            <a:extLst>
              <a:ext uri="{FF2B5EF4-FFF2-40B4-BE49-F238E27FC236}">
                <a16:creationId xmlns:a16="http://schemas.microsoft.com/office/drawing/2014/main" id="{6A08BB46-D907-E543-9621-B69B157BA2FD}"/>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313408" y="4162842"/>
            <a:ext cx="2349500" cy="2124075"/>
          </a:xfrm>
          <a:prstGeom prst="rect">
            <a:avLst/>
          </a:prstGeom>
          <a:noFill/>
          <a:ln w="38100">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5" name="Rectangle 2">
            <a:extLst>
              <a:ext uri="{FF2B5EF4-FFF2-40B4-BE49-F238E27FC236}">
                <a16:creationId xmlns:a16="http://schemas.microsoft.com/office/drawing/2014/main" id="{C47C9B6E-65B8-354B-985D-B9F76805DE2D}"/>
              </a:ext>
            </a:extLst>
          </p:cNvPr>
          <p:cNvSpPr>
            <a:spLocks noChangeArrowheads="1"/>
          </p:cNvSpPr>
          <p:nvPr/>
        </p:nvSpPr>
        <p:spPr bwMode="auto">
          <a:xfrm>
            <a:off x="4481738" y="2005032"/>
            <a:ext cx="6396854" cy="40934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457200" marR="0" lvl="0" indent="-457200" algn="l" defTabSz="914400" rtl="0" eaLnBrk="0" fontAlgn="base" latinLnBrk="0" hangingPunct="0">
              <a:lnSpc>
                <a:spcPct val="100000"/>
              </a:lnSpc>
              <a:spcBef>
                <a:spcPct val="0"/>
              </a:spcBef>
              <a:spcAft>
                <a:spcPct val="0"/>
              </a:spcAft>
              <a:buClrTx/>
              <a:buSzTx/>
              <a:buFont typeface="+mj-lt"/>
              <a:buAutoNum type="alphaLcPeriod"/>
              <a:tabLst/>
            </a:pPr>
            <a:r>
              <a:rPr kumimoji="0" lang="en-US" altLang="en-US" sz="2000" b="0" i="0" strike="noStrike" cap="none" normalizeH="0" baseline="0" dirty="0">
                <a:ln>
                  <a:noFill/>
                </a:ln>
                <a:effectLst/>
                <a:latin typeface="+mn-lt"/>
                <a:ea typeface="Times New Roman" panose="02020603050405020304" pitchFamily="18" charset="0"/>
                <a:cs typeface="Times" pitchFamily="2" charset="0"/>
              </a:rPr>
              <a:t>Schools that opt to heterogeneously organize ELs into classrooms with non-ELs are already structured to meet the heterogenous grouping requirement during iELD instruction.  Schools may choose to team at the grade level to further differentiate instruction based on students’ academic need.  </a:t>
            </a:r>
          </a:p>
          <a:p>
            <a:pPr marL="457200" marR="0" lvl="0" indent="-457200" algn="l" defTabSz="914400" rtl="0" eaLnBrk="0" fontAlgn="base" latinLnBrk="0" hangingPunct="0">
              <a:lnSpc>
                <a:spcPct val="100000"/>
              </a:lnSpc>
              <a:spcBef>
                <a:spcPct val="0"/>
              </a:spcBef>
              <a:spcAft>
                <a:spcPct val="0"/>
              </a:spcAft>
              <a:buClrTx/>
              <a:buSzTx/>
              <a:buFont typeface="+mj-lt"/>
              <a:buAutoNum type="alphaLcPeriod"/>
              <a:tabLst/>
            </a:pPr>
            <a:endParaRPr kumimoji="0" lang="en-US" altLang="en-US" sz="2000" b="0" i="0" strike="noStrike" cap="none" normalizeH="0" baseline="0" dirty="0">
              <a:ln>
                <a:noFill/>
              </a:ln>
              <a:effectLst/>
              <a:latin typeface="+mn-lt"/>
            </a:endParaRPr>
          </a:p>
          <a:p>
            <a:pPr marL="457200" marR="0" lvl="0" indent="-457200" algn="l" defTabSz="914400" rtl="0" eaLnBrk="0" fontAlgn="base" latinLnBrk="0" hangingPunct="0">
              <a:lnSpc>
                <a:spcPct val="100000"/>
              </a:lnSpc>
              <a:spcBef>
                <a:spcPct val="0"/>
              </a:spcBef>
              <a:spcAft>
                <a:spcPct val="0"/>
              </a:spcAft>
              <a:buClrTx/>
              <a:buSzTx/>
              <a:buFont typeface="+mj-lt"/>
              <a:buAutoNum type="alphaLcPeriod"/>
              <a:tabLst/>
            </a:pPr>
            <a:r>
              <a:rPr kumimoji="0" lang="en-US" altLang="en-US" sz="2000" b="0" i="0" strike="noStrike" cap="none" normalizeH="0" baseline="0" dirty="0">
                <a:ln>
                  <a:noFill/>
                </a:ln>
                <a:effectLst/>
                <a:latin typeface="+mn-lt"/>
                <a:ea typeface="Times New Roman" panose="02020603050405020304" pitchFamily="18" charset="0"/>
                <a:cs typeface="Times" pitchFamily="2" charset="0"/>
              </a:rPr>
              <a:t>Schools that opt to homogeneously organize ELs at each grade level and have classrooms that are comprised of 100% ELs will require heterogeneous grouping at the grade level during a portion of daily iELD instruction to meet the heterogenous grouping requirement.  </a:t>
            </a:r>
            <a:endParaRPr kumimoji="0" lang="en-US" altLang="en-US" sz="2000" b="0" i="0" strike="noStrike" cap="none" normalizeH="0" baseline="0" dirty="0">
              <a:ln>
                <a:noFill/>
              </a:ln>
              <a:effectLst/>
              <a:latin typeface="+mn-lt"/>
            </a:endParaRPr>
          </a:p>
        </p:txBody>
      </p:sp>
    </p:spTree>
    <p:extLst>
      <p:ext uri="{BB962C8B-B14F-4D97-AF65-F5344CB8AC3E}">
        <p14:creationId xmlns:p14="http://schemas.microsoft.com/office/powerpoint/2010/main" val="110753061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22AB99D7-2DF6-5740-9E65-A5E59102E6A2}"/>
              </a:ext>
            </a:extLst>
          </p:cNvPr>
          <p:cNvPicPr>
            <a:picLocks noChangeAspect="1"/>
          </p:cNvPicPr>
          <p:nvPr/>
        </p:nvPicPr>
        <p:blipFill>
          <a:blip r:embed="rId5"/>
          <a:stretch>
            <a:fillRect/>
          </a:stretch>
        </p:blipFill>
        <p:spPr>
          <a:xfrm>
            <a:off x="318036" y="603303"/>
            <a:ext cx="4361070" cy="5643737"/>
          </a:xfrm>
          <a:prstGeom prst="rect">
            <a:avLst/>
          </a:prstGeom>
          <a:solidFill>
            <a:schemeClr val="bg1"/>
          </a:solidFill>
          <a:ln>
            <a:solidFill>
              <a:schemeClr val="tx1"/>
            </a:solidFill>
          </a:ln>
        </p:spPr>
      </p:pic>
      <p:sp>
        <p:nvSpPr>
          <p:cNvPr id="3" name="Title 2">
            <a:extLst>
              <a:ext uri="{FF2B5EF4-FFF2-40B4-BE49-F238E27FC236}">
                <a16:creationId xmlns:a16="http://schemas.microsoft.com/office/drawing/2014/main" id="{BC249DFA-B69A-C84B-99D0-64DB17DE0543}"/>
              </a:ext>
            </a:extLst>
          </p:cNvPr>
          <p:cNvSpPr>
            <a:spLocks noGrp="1"/>
          </p:cNvSpPr>
          <p:nvPr>
            <p:ph type="title"/>
          </p:nvPr>
        </p:nvSpPr>
        <p:spPr>
          <a:xfrm>
            <a:off x="4792347" y="282263"/>
            <a:ext cx="6939816" cy="1450757"/>
          </a:xfrm>
        </p:spPr>
        <p:txBody>
          <a:bodyPr vert="horz" lIns="91440" tIns="45720" rIns="91440" bIns="45720" rtlCol="0" anchor="b">
            <a:normAutofit/>
          </a:bodyPr>
          <a:lstStyle/>
          <a:p>
            <a:r>
              <a:rPr lang="en-US" dirty="0">
                <a:solidFill>
                  <a:schemeClr val="tx1"/>
                </a:solidFill>
              </a:rPr>
              <a:t>EL Instructional Approaches for </a:t>
            </a:r>
            <a:br>
              <a:rPr lang="en-US" dirty="0">
                <a:solidFill>
                  <a:schemeClr val="tx1"/>
                </a:solidFill>
              </a:rPr>
            </a:br>
            <a:r>
              <a:rPr lang="en-US" dirty="0">
                <a:solidFill>
                  <a:schemeClr val="tx1"/>
                </a:solidFill>
              </a:rPr>
              <a:t>Comprehensive ELD</a:t>
            </a:r>
          </a:p>
        </p:txBody>
      </p:sp>
      <p:sp>
        <p:nvSpPr>
          <p:cNvPr id="2" name="TextBox 1">
            <a:extLst>
              <a:ext uri="{FF2B5EF4-FFF2-40B4-BE49-F238E27FC236}">
                <a16:creationId xmlns:a16="http://schemas.microsoft.com/office/drawing/2014/main" id="{AF10B95D-18FE-B540-B50D-1D26371BE7AE}"/>
              </a:ext>
            </a:extLst>
          </p:cNvPr>
          <p:cNvSpPr txBox="1"/>
          <p:nvPr/>
        </p:nvSpPr>
        <p:spPr>
          <a:xfrm>
            <a:off x="4907916" y="2053177"/>
            <a:ext cx="6574973" cy="3670180"/>
          </a:xfrm>
          <a:prstGeom prst="rect">
            <a:avLst/>
          </a:prstGeom>
        </p:spPr>
        <p:txBody>
          <a:bodyPr vert="horz" lIns="0" tIns="45720" rIns="0" bIns="45720" rtlCol="0">
            <a:normAutofit/>
          </a:bodyPr>
          <a:lstStyle/>
          <a:p>
            <a:pPr marL="457200" indent="-457200">
              <a:lnSpc>
                <a:spcPct val="90000"/>
              </a:lnSpc>
              <a:spcAft>
                <a:spcPts val="600"/>
              </a:spcAft>
              <a:buClr>
                <a:schemeClr val="accent1"/>
              </a:buClr>
              <a:buFont typeface="Wingdings" pitchFamily="2" charset="2"/>
              <a:buChar char="§"/>
            </a:pPr>
            <a:r>
              <a:rPr lang="en-US" sz="2800" b="1" dirty="0"/>
              <a:t>Active Listening</a:t>
            </a:r>
          </a:p>
          <a:p>
            <a:pPr marL="457200" indent="-457200">
              <a:lnSpc>
                <a:spcPct val="90000"/>
              </a:lnSpc>
              <a:spcAft>
                <a:spcPts val="600"/>
              </a:spcAft>
              <a:buClr>
                <a:schemeClr val="accent1"/>
              </a:buClr>
              <a:buFont typeface="Wingdings" pitchFamily="2" charset="2"/>
              <a:buChar char="§"/>
            </a:pPr>
            <a:endParaRPr lang="en-US" sz="2800" b="1" dirty="0"/>
          </a:p>
          <a:p>
            <a:pPr marL="457200" indent="-457200">
              <a:lnSpc>
                <a:spcPct val="90000"/>
              </a:lnSpc>
              <a:spcAft>
                <a:spcPts val="600"/>
              </a:spcAft>
              <a:buClr>
                <a:schemeClr val="accent1"/>
              </a:buClr>
              <a:buFont typeface="Wingdings" pitchFamily="2" charset="2"/>
              <a:buChar char="§"/>
            </a:pPr>
            <a:r>
              <a:rPr lang="en-US" sz="2800" b="1" dirty="0"/>
              <a:t>Extended Communication</a:t>
            </a:r>
          </a:p>
          <a:p>
            <a:pPr marL="457200" indent="-457200">
              <a:lnSpc>
                <a:spcPct val="90000"/>
              </a:lnSpc>
              <a:spcAft>
                <a:spcPts val="600"/>
              </a:spcAft>
              <a:buClr>
                <a:schemeClr val="accent1"/>
              </a:buClr>
              <a:buFont typeface="Wingdings" pitchFamily="2" charset="2"/>
              <a:buChar char="§"/>
            </a:pPr>
            <a:endParaRPr lang="en-US" sz="2800" b="1" dirty="0"/>
          </a:p>
          <a:p>
            <a:pPr marL="457200" indent="-457200">
              <a:lnSpc>
                <a:spcPct val="90000"/>
              </a:lnSpc>
              <a:spcAft>
                <a:spcPts val="600"/>
              </a:spcAft>
              <a:buClr>
                <a:schemeClr val="accent1"/>
              </a:buClr>
              <a:buFont typeface="Wingdings" pitchFamily="2" charset="2"/>
              <a:buChar char="§"/>
            </a:pPr>
            <a:r>
              <a:rPr lang="en-US" sz="2800" b="1" dirty="0"/>
              <a:t>Oral Summarizing</a:t>
            </a:r>
          </a:p>
        </p:txBody>
      </p:sp>
      <p:sp>
        <p:nvSpPr>
          <p:cNvPr id="4" name="Rectangle 3">
            <a:extLst>
              <a:ext uri="{FF2B5EF4-FFF2-40B4-BE49-F238E27FC236}">
                <a16:creationId xmlns:a16="http://schemas.microsoft.com/office/drawing/2014/main" id="{5673428A-F0D0-B24D-8089-6420E4FBF86D}"/>
              </a:ext>
            </a:extLst>
          </p:cNvPr>
          <p:cNvSpPr/>
          <p:nvPr/>
        </p:nvSpPr>
        <p:spPr>
          <a:xfrm>
            <a:off x="546846" y="1030942"/>
            <a:ext cx="1282868" cy="4450676"/>
          </a:xfrm>
          <a:prstGeom prst="rect">
            <a:avLst/>
          </a:prstGeom>
          <a:solidFill>
            <a:schemeClr val="accent6">
              <a:lumMod val="60000"/>
              <a:lumOff val="40000"/>
              <a:alpha val="49000"/>
            </a:schemeClr>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Rectangle 17">
            <a:extLst>
              <a:ext uri="{FF2B5EF4-FFF2-40B4-BE49-F238E27FC236}">
                <a16:creationId xmlns:a16="http://schemas.microsoft.com/office/drawing/2014/main" id="{994C453B-4E97-D148-840F-72386139738A}"/>
              </a:ext>
            </a:extLst>
          </p:cNvPr>
          <p:cNvSpPr/>
          <p:nvPr/>
        </p:nvSpPr>
        <p:spPr>
          <a:xfrm>
            <a:off x="1829714" y="1055830"/>
            <a:ext cx="1317915" cy="4425788"/>
          </a:xfrm>
          <a:prstGeom prst="rect">
            <a:avLst/>
          </a:prstGeom>
          <a:solidFill>
            <a:schemeClr val="accent6">
              <a:lumMod val="60000"/>
              <a:lumOff val="40000"/>
              <a:alpha val="49000"/>
            </a:schemeClr>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Rectangle 18">
            <a:extLst>
              <a:ext uri="{FF2B5EF4-FFF2-40B4-BE49-F238E27FC236}">
                <a16:creationId xmlns:a16="http://schemas.microsoft.com/office/drawing/2014/main" id="{A4EC8392-B554-A641-ADD1-BA726B17256D}"/>
              </a:ext>
            </a:extLst>
          </p:cNvPr>
          <p:cNvSpPr/>
          <p:nvPr/>
        </p:nvSpPr>
        <p:spPr>
          <a:xfrm>
            <a:off x="3179275" y="1065250"/>
            <a:ext cx="1302454" cy="4416368"/>
          </a:xfrm>
          <a:prstGeom prst="rect">
            <a:avLst/>
          </a:prstGeom>
          <a:solidFill>
            <a:schemeClr val="accent6">
              <a:lumMod val="60000"/>
              <a:lumOff val="40000"/>
              <a:alpha val="49000"/>
            </a:schemeClr>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Rectangle 19">
            <a:extLst>
              <a:ext uri="{FF2B5EF4-FFF2-40B4-BE49-F238E27FC236}">
                <a16:creationId xmlns:a16="http://schemas.microsoft.com/office/drawing/2014/main" id="{E9B234F7-F3D3-A946-B33F-398D18635AA0}"/>
              </a:ext>
            </a:extLst>
          </p:cNvPr>
          <p:cNvSpPr/>
          <p:nvPr/>
        </p:nvSpPr>
        <p:spPr>
          <a:xfrm rot="16200000">
            <a:off x="2276021" y="3734277"/>
            <a:ext cx="426720" cy="3921403"/>
          </a:xfrm>
          <a:prstGeom prst="rect">
            <a:avLst/>
          </a:prstGeom>
          <a:solidFill>
            <a:srgbClr val="7030A0">
              <a:alpha val="49000"/>
            </a:srgbClr>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Content Placeholder 8" descr="Screen Shot 2016-03-16 at 2.53.11 PM.png">
            <a:extLst>
              <a:ext uri="{FF2B5EF4-FFF2-40B4-BE49-F238E27FC236}">
                <a16:creationId xmlns:a16="http://schemas.microsoft.com/office/drawing/2014/main" id="{AB95AD69-5105-D240-B7A9-741AE8E824A4}"/>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680794" y="2414595"/>
            <a:ext cx="1205512" cy="1473672"/>
          </a:xfrm>
          <a:prstGeom prst="rect">
            <a:avLst/>
          </a:prstGeom>
          <a:ln>
            <a:noFill/>
          </a:ln>
          <a:effectLst>
            <a:outerShdw blurRad="292100" dist="139700" dir="2700000" algn="tl" rotWithShape="0">
              <a:srgbClr val="333333">
                <a:alpha val="65000"/>
              </a:srgbClr>
            </a:outerShdw>
          </a:effectLst>
        </p:spPr>
      </p:pic>
      <p:pic>
        <p:nvPicPr>
          <p:cNvPr id="13" name="Picture 12">
            <a:extLst>
              <a:ext uri="{FF2B5EF4-FFF2-40B4-BE49-F238E27FC236}">
                <a16:creationId xmlns:a16="http://schemas.microsoft.com/office/drawing/2014/main" id="{7F5BD012-BA32-3342-9899-3EFF67EDBF9B}"/>
              </a:ext>
            </a:extLst>
          </p:cNvPr>
          <p:cNvPicPr>
            <a:picLocks noChangeAspect="1"/>
          </p:cNvPicPr>
          <p:nvPr/>
        </p:nvPicPr>
        <p:blipFill rotWithShape="1">
          <a:blip r:embed="rId7">
            <a:extLst>
              <a:ext uri="{28A0092B-C50C-407E-A947-70E740481C1C}">
                <a14:useLocalDpi xmlns:a14="http://schemas.microsoft.com/office/drawing/2010/main" val="0"/>
              </a:ext>
            </a:extLst>
          </a:blip>
          <a:srcRect l="919" t="1133" r="1650" b="716"/>
          <a:stretch/>
        </p:blipFill>
        <p:spPr>
          <a:xfrm>
            <a:off x="9322247" y="2414595"/>
            <a:ext cx="1215104" cy="1463711"/>
          </a:xfrm>
          <a:prstGeom prst="rect">
            <a:avLst/>
          </a:prstGeom>
          <a:ln>
            <a:noFill/>
          </a:ln>
          <a:effectLst>
            <a:outerShdw blurRad="292100" dist="139700" dir="2700000" algn="tl" rotWithShape="0">
              <a:srgbClr val="333333">
                <a:alpha val="65000"/>
              </a:srgbClr>
            </a:outerShdw>
          </a:effectLst>
        </p:spPr>
      </p:pic>
      <p:pic>
        <p:nvPicPr>
          <p:cNvPr id="14" name="Picture 3" descr="picture 2015-06-11 at 4.21.29 PM.png">
            <a:extLst>
              <a:ext uri="{FF2B5EF4-FFF2-40B4-BE49-F238E27FC236}">
                <a16:creationId xmlns:a16="http://schemas.microsoft.com/office/drawing/2014/main" id="{DB63AF84-3745-B14E-A54B-05A6650804AA}"/>
              </a:ext>
            </a:extLst>
          </p:cNvPr>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9322247" y="4076061"/>
            <a:ext cx="2564059" cy="1906026"/>
          </a:xfrm>
          <a:prstGeom prst="rect">
            <a:avLst/>
          </a:prstGeom>
          <a:noFill/>
          <a:ln w="28575">
            <a:solidFill>
              <a:schemeClr val="tx1"/>
            </a:solidFill>
            <a:miter lim="800000"/>
            <a:headEnd/>
            <a:tailEnd/>
          </a:ln>
          <a:extLst>
            <a:ext uri="{909E8E84-426E-40dd-AFC4-6F175D3DCCD1}">
              <a14:hiddenFill xmlns="" xmlns:a14="http://schemas.microsoft.com/office/drawing/2010/main">
                <a:solidFill>
                  <a:srgbClr val="FFFFFF"/>
                </a:solidFill>
              </a14:hiddenFill>
            </a:ext>
          </a:extLst>
        </p:spPr>
      </p:pic>
      <p:pic>
        <p:nvPicPr>
          <p:cNvPr id="6" name="InstructionalApproachesBenchmark">
            <a:hlinkClick r:id="" action="ppaction://media"/>
            <a:extLst>
              <a:ext uri="{FF2B5EF4-FFF2-40B4-BE49-F238E27FC236}">
                <a16:creationId xmlns:a16="http://schemas.microsoft.com/office/drawing/2014/main" id="{837B4817-3206-2644-B8C9-1AFCDA164906}"/>
              </a:ext>
            </a:extLst>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7088707" y="5434240"/>
            <a:ext cx="812800" cy="812800"/>
          </a:xfrm>
          <a:prstGeom prst="rect">
            <a:avLst/>
          </a:prstGeom>
          <a:solidFill>
            <a:srgbClr val="0070C0"/>
          </a:solidFill>
        </p:spPr>
      </p:pic>
    </p:spTree>
    <p:extLst>
      <p:ext uri="{BB962C8B-B14F-4D97-AF65-F5344CB8AC3E}">
        <p14:creationId xmlns:p14="http://schemas.microsoft.com/office/powerpoint/2010/main" val="4715225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23402" fill="hold"/>
                                        <p:tgtEl>
                                          <p:spTgt spid="6"/>
                                        </p:tgtEl>
                                      </p:cBhvr>
                                    </p:cmd>
                                  </p:childTnLst>
                                </p:cTn>
                              </p:par>
                              <p:par>
                                <p:cTn id="7" presetID="1" presetClass="entr" presetSubtype="0" fill="hold" nodeType="withEffect">
                                  <p:stCondLst>
                                    <p:cond delay="14000"/>
                                  </p:stCondLst>
                                  <p:childTnLst>
                                    <p:set>
                                      <p:cBhvr>
                                        <p:cTn id="8" dur="1" fill="hold">
                                          <p:stCondLst>
                                            <p:cond delay="0"/>
                                          </p:stCondLst>
                                        </p:cTn>
                                        <p:tgtEl>
                                          <p:spTgt spid="14"/>
                                        </p:tgtEl>
                                        <p:attrNameLst>
                                          <p:attrName>style.visibility</p:attrName>
                                        </p:attrNameLst>
                                      </p:cBhvr>
                                      <p:to>
                                        <p:strVal val="visible"/>
                                      </p:to>
                                    </p:set>
                                  </p:childTnLst>
                                </p:cTn>
                              </p:par>
                              <p:par>
                                <p:cTn id="9" presetID="1" presetClass="entr" presetSubtype="0" fill="hold" nodeType="withEffect">
                                  <p:stCondLst>
                                    <p:cond delay="21000"/>
                                  </p:stCondLst>
                                  <p:childTnLst>
                                    <p:set>
                                      <p:cBhvr>
                                        <p:cTn id="10" dur="1" fill="hold">
                                          <p:stCondLst>
                                            <p:cond delay="0"/>
                                          </p:stCondLst>
                                        </p:cTn>
                                        <p:tgtEl>
                                          <p:spTgt spid="13"/>
                                        </p:tgtEl>
                                        <p:attrNameLst>
                                          <p:attrName>style.visibility</p:attrName>
                                        </p:attrNameLst>
                                      </p:cBhvr>
                                      <p:to>
                                        <p:strVal val="visible"/>
                                      </p:to>
                                    </p:set>
                                  </p:childTnLst>
                                </p:cTn>
                              </p:par>
                              <p:par>
                                <p:cTn id="11" presetID="1" presetClass="entr" presetSubtype="0" fill="hold" nodeType="withEffect">
                                  <p:stCondLst>
                                    <p:cond delay="21000"/>
                                  </p:stCondLst>
                                  <p:childTnLst>
                                    <p:set>
                                      <p:cBhvr>
                                        <p:cTn id="12" dur="1" fill="hold">
                                          <p:stCondLst>
                                            <p:cond delay="0"/>
                                          </p:stCondLst>
                                        </p:cTn>
                                        <p:tgtEl>
                                          <p:spTgt spid="11"/>
                                        </p:tgtEl>
                                        <p:attrNameLst>
                                          <p:attrName>style.visibility</p:attrName>
                                        </p:attrNameLst>
                                      </p:cBhvr>
                                      <p:to>
                                        <p:strVal val="visible"/>
                                      </p:to>
                                    </p:set>
                                  </p:childTnLst>
                                </p:cTn>
                              </p:par>
                              <p:par>
                                <p:cTn id="13" presetID="1" presetClass="entr" presetSubtype="0" fill="hold" grpId="0" nodeType="withEffect">
                                  <p:stCondLst>
                                    <p:cond delay="28000"/>
                                  </p:stCondLst>
                                  <p:childTnLst>
                                    <p:set>
                                      <p:cBhvr>
                                        <p:cTn id="14" dur="1" fill="hold">
                                          <p:stCondLst>
                                            <p:cond delay="0"/>
                                          </p:stCondLst>
                                        </p:cTn>
                                        <p:tgtEl>
                                          <p:spTgt spid="20"/>
                                        </p:tgtEl>
                                        <p:attrNameLst>
                                          <p:attrName>style.visibility</p:attrName>
                                        </p:attrNameLst>
                                      </p:cBhvr>
                                      <p:to>
                                        <p:strVal val="visible"/>
                                      </p:to>
                                    </p:set>
                                  </p:childTnLst>
                                </p:cTn>
                              </p:par>
                              <p:par>
                                <p:cTn id="15" presetID="1" presetClass="entr" presetSubtype="0" fill="hold" grpId="0" nodeType="withEffect">
                                  <p:stCondLst>
                                    <p:cond delay="48500"/>
                                  </p:stCondLst>
                                  <p:childTnLst>
                                    <p:set>
                                      <p:cBhvr>
                                        <p:cTn id="16" dur="1" fill="hold">
                                          <p:stCondLst>
                                            <p:cond delay="0"/>
                                          </p:stCondLst>
                                        </p:cTn>
                                        <p:tgtEl>
                                          <p:spTgt spid="4"/>
                                        </p:tgtEl>
                                        <p:attrNameLst>
                                          <p:attrName>style.visibility</p:attrName>
                                        </p:attrNameLst>
                                      </p:cBhvr>
                                      <p:to>
                                        <p:strVal val="visible"/>
                                      </p:to>
                                    </p:set>
                                  </p:childTnLst>
                                </p:cTn>
                              </p:par>
                            </p:childTnLst>
                          </p:cTn>
                        </p:par>
                        <p:par>
                          <p:cTn id="17" fill="hold">
                            <p:stCondLst>
                              <p:cond delay="123402"/>
                            </p:stCondLst>
                            <p:childTnLst>
                              <p:par>
                                <p:cTn id="18" presetID="9" presetClass="exit" presetSubtype="0" fill="hold" grpId="1" nodeType="afterEffect">
                                  <p:stCondLst>
                                    <p:cond delay="22000"/>
                                  </p:stCondLst>
                                  <p:childTnLst>
                                    <p:animEffect transition="out" filter="dissolve">
                                      <p:cBhvr>
                                        <p:cTn id="19" dur="500"/>
                                        <p:tgtEl>
                                          <p:spTgt spid="4"/>
                                        </p:tgtEl>
                                      </p:cBhvr>
                                    </p:animEffect>
                                    <p:set>
                                      <p:cBhvr>
                                        <p:cTn id="20" dur="1" fill="hold">
                                          <p:stCondLst>
                                            <p:cond delay="499"/>
                                          </p:stCondLst>
                                        </p:cTn>
                                        <p:tgtEl>
                                          <p:spTgt spid="4"/>
                                        </p:tgtEl>
                                        <p:attrNameLst>
                                          <p:attrName>style.visibility</p:attrName>
                                        </p:attrNameLst>
                                      </p:cBhvr>
                                      <p:to>
                                        <p:strVal val="hidden"/>
                                      </p:to>
                                    </p:set>
                                  </p:childTnLst>
                                </p:cTn>
                              </p:par>
                            </p:childTnLst>
                          </p:cTn>
                        </p:par>
                        <p:par>
                          <p:cTn id="21" fill="hold">
                            <p:stCondLst>
                              <p:cond delay="145902"/>
                            </p:stCondLst>
                            <p:childTnLst>
                              <p:par>
                                <p:cTn id="22" presetID="1" presetClass="entr" presetSubtype="0" fill="hold" grpId="0" nodeType="afterEffect">
                                  <p:stCondLst>
                                    <p:cond delay="500"/>
                                  </p:stCondLst>
                                  <p:childTnLst>
                                    <p:set>
                                      <p:cBhvr>
                                        <p:cTn id="23" dur="1" fill="hold">
                                          <p:stCondLst>
                                            <p:cond delay="0"/>
                                          </p:stCondLst>
                                        </p:cTn>
                                        <p:tgtEl>
                                          <p:spTgt spid="18"/>
                                        </p:tgtEl>
                                        <p:attrNameLst>
                                          <p:attrName>style.visibility</p:attrName>
                                        </p:attrNameLst>
                                      </p:cBhvr>
                                      <p:to>
                                        <p:strVal val="visible"/>
                                      </p:to>
                                    </p:set>
                                  </p:childTnLst>
                                </p:cTn>
                              </p:par>
                            </p:childTnLst>
                          </p:cTn>
                        </p:par>
                        <p:par>
                          <p:cTn id="24" fill="hold">
                            <p:stCondLst>
                              <p:cond delay="146402"/>
                            </p:stCondLst>
                            <p:childTnLst>
                              <p:par>
                                <p:cTn id="25" presetID="9" presetClass="exit" presetSubtype="0" fill="hold" grpId="1" nodeType="afterEffect">
                                  <p:stCondLst>
                                    <p:cond delay="27000"/>
                                  </p:stCondLst>
                                  <p:childTnLst>
                                    <p:animEffect transition="out" filter="dissolve">
                                      <p:cBhvr>
                                        <p:cTn id="26" dur="500"/>
                                        <p:tgtEl>
                                          <p:spTgt spid="18"/>
                                        </p:tgtEl>
                                      </p:cBhvr>
                                    </p:animEffect>
                                    <p:set>
                                      <p:cBhvr>
                                        <p:cTn id="27" dur="1" fill="hold">
                                          <p:stCondLst>
                                            <p:cond delay="499"/>
                                          </p:stCondLst>
                                        </p:cTn>
                                        <p:tgtEl>
                                          <p:spTgt spid="18"/>
                                        </p:tgtEl>
                                        <p:attrNameLst>
                                          <p:attrName>style.visibility</p:attrName>
                                        </p:attrNameLst>
                                      </p:cBhvr>
                                      <p:to>
                                        <p:strVal val="hidden"/>
                                      </p:to>
                                    </p:set>
                                  </p:childTnLst>
                                </p:cTn>
                              </p:par>
                            </p:childTnLst>
                          </p:cTn>
                        </p:par>
                        <p:par>
                          <p:cTn id="28" fill="hold">
                            <p:stCondLst>
                              <p:cond delay="173902"/>
                            </p:stCondLst>
                            <p:childTnLst>
                              <p:par>
                                <p:cTn id="29" presetID="1" presetClass="entr" presetSubtype="0" fill="hold" grpId="0" nodeType="afterEffect">
                                  <p:stCondLst>
                                    <p:cond delay="500"/>
                                  </p:stCondLst>
                                  <p:childTnLst>
                                    <p:set>
                                      <p:cBhvr>
                                        <p:cTn id="30" dur="1" fill="hold">
                                          <p:stCondLst>
                                            <p:cond delay="0"/>
                                          </p:stCondLst>
                                        </p:cTn>
                                        <p:tgtEl>
                                          <p:spTgt spid="19"/>
                                        </p:tgtEl>
                                        <p:attrNameLst>
                                          <p:attrName>style.visibility</p:attrName>
                                        </p:attrNameLst>
                                      </p:cBhvr>
                                      <p:to>
                                        <p:strVal val="visible"/>
                                      </p:to>
                                    </p:set>
                                  </p:childTnLst>
                                </p:cTn>
                              </p:par>
                            </p:childTnLst>
                          </p:cTn>
                        </p:par>
                        <p:par>
                          <p:cTn id="31" fill="hold">
                            <p:stCondLst>
                              <p:cond delay="174402"/>
                            </p:stCondLst>
                            <p:childTnLst>
                              <p:par>
                                <p:cTn id="32" presetID="9" presetClass="exit" presetSubtype="0" fill="hold" grpId="1" nodeType="afterEffect">
                                  <p:stCondLst>
                                    <p:cond delay="25000"/>
                                  </p:stCondLst>
                                  <p:childTnLst>
                                    <p:animEffect transition="out" filter="dissolve">
                                      <p:cBhvr>
                                        <p:cTn id="33" dur="500"/>
                                        <p:tgtEl>
                                          <p:spTgt spid="19"/>
                                        </p:tgtEl>
                                      </p:cBhvr>
                                    </p:animEffect>
                                    <p:set>
                                      <p:cBhvr>
                                        <p:cTn id="34" dur="1" fill="hold">
                                          <p:stCondLst>
                                            <p:cond delay="499"/>
                                          </p:stCondLst>
                                        </p:cTn>
                                        <p:tgtEl>
                                          <p:spTgt spid="1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audio>
              <p:cMediaNode vol="80000">
                <p:cTn id="35" fill="hold" display="0">
                  <p:stCondLst>
                    <p:cond delay="indefinite"/>
                  </p:stCondLst>
                  <p:endCondLst>
                    <p:cond evt="onStopAudio" delay="0">
                      <p:tgtEl>
                        <p:sldTgt/>
                      </p:tgtEl>
                    </p:cond>
                  </p:endCondLst>
                </p:cTn>
                <p:tgtEl>
                  <p:spTgt spid="6"/>
                </p:tgtEl>
              </p:cMediaNode>
            </p:audio>
          </p:childTnLst>
        </p:cTn>
      </p:par>
    </p:tnLst>
    <p:bldLst>
      <p:bldP spid="4" grpId="0" animBg="1"/>
      <p:bldP spid="4" grpId="1" animBg="1"/>
      <p:bldP spid="18" grpId="0" animBg="1"/>
      <p:bldP spid="18" grpId="1" animBg="1"/>
      <p:bldP spid="19" grpId="0" animBg="1"/>
      <p:bldP spid="19" grpId="1" animBg="1"/>
      <p:bldP spid="20"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18" descr="../ELDFrameOfPracticeImage.pdf">
            <a:extLst>
              <a:ext uri="{FF2B5EF4-FFF2-40B4-BE49-F238E27FC236}">
                <a16:creationId xmlns:a16="http://schemas.microsoft.com/office/drawing/2014/main" id="{AE3E7CC6-F003-9241-8855-E29CF42BA820}"/>
              </a:ext>
            </a:extLst>
          </p:cNvPr>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96433" y="1906333"/>
            <a:ext cx="3394812" cy="2185220"/>
          </a:xfrm>
          <a:prstGeom prst="roundRect">
            <a:avLst>
              <a:gd name="adj" fmla="val 16667"/>
            </a:avLst>
          </a:prstGeom>
          <a:ln w="34925">
            <a:solidFill>
              <a:srgbClr val="000000"/>
            </a:solidFill>
          </a:ln>
          <a:effectLst/>
          <a:scene3d>
            <a:camera prst="orthographicFront"/>
            <a:lightRig rig="contrasting" dir="t">
              <a:rot lat="0" lon="0" rev="4200000"/>
            </a:lightRig>
          </a:scene3d>
          <a:sp3d prstMaterial="plastic">
            <a:bevelT w="381000" h="114300" prst="relaxedInset"/>
            <a:contourClr>
              <a:srgbClr val="969696"/>
            </a:contourClr>
          </a:sp3d>
        </p:spPr>
      </p:pic>
      <p:sp>
        <p:nvSpPr>
          <p:cNvPr id="21" name="Rectangle 20">
            <a:extLst>
              <a:ext uri="{FF2B5EF4-FFF2-40B4-BE49-F238E27FC236}">
                <a16:creationId xmlns:a16="http://schemas.microsoft.com/office/drawing/2014/main" id="{E6E796E5-0FFD-DA43-8A13-A58EF325D58D}"/>
              </a:ext>
            </a:extLst>
          </p:cNvPr>
          <p:cNvSpPr/>
          <p:nvPr/>
        </p:nvSpPr>
        <p:spPr>
          <a:xfrm>
            <a:off x="1127429" y="2191069"/>
            <a:ext cx="1057832" cy="776878"/>
          </a:xfrm>
          <a:prstGeom prst="rect">
            <a:avLst/>
          </a:prstGeom>
          <a:solidFill>
            <a:srgbClr val="E3C1D3"/>
          </a:solidFill>
          <a:ln>
            <a:solidFill>
              <a:srgbClr val="E3C1D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100" b="1" kern="1200" dirty="0">
                <a:solidFill>
                  <a:srgbClr val="000000"/>
                </a:solidFill>
                <a:effectLst/>
                <a:ea typeface="DengXian" panose="02010600030101010101" pitchFamily="2" charset="-122"/>
                <a:cs typeface="Arial" panose="020B0604020202020204" pitchFamily="34" charset="0"/>
              </a:rPr>
              <a:t>FOSTERING ACADEMIC</a:t>
            </a:r>
            <a:endParaRPr lang="en-US" sz="1100" dirty="0">
              <a:effectLst/>
              <a:latin typeface="Times New Roman" panose="02020603050405020304" pitchFamily="18" charset="0"/>
              <a:ea typeface="Times New Roman" panose="02020603050405020304" pitchFamily="18" charset="0"/>
            </a:endParaRPr>
          </a:p>
          <a:p>
            <a:pPr marL="0" marR="0" algn="ctr">
              <a:spcBef>
                <a:spcPts val="0"/>
              </a:spcBef>
              <a:spcAft>
                <a:spcPts val="0"/>
              </a:spcAft>
            </a:pPr>
            <a:r>
              <a:rPr lang="en-US" sz="1100" b="1" kern="1200" dirty="0">
                <a:solidFill>
                  <a:srgbClr val="000000"/>
                </a:solidFill>
                <a:effectLst/>
                <a:ea typeface="DengXian" panose="02010600030101010101" pitchFamily="2" charset="-122"/>
                <a:cs typeface="Arial" panose="020B0604020202020204" pitchFamily="34" charset="0"/>
              </a:rPr>
              <a:t>INTERACTIONS</a:t>
            </a:r>
            <a:endParaRPr lang="en-US" sz="1100" dirty="0">
              <a:effectLst/>
              <a:latin typeface="Times New Roman" panose="02020603050405020304" pitchFamily="18" charset="0"/>
              <a:ea typeface="Times New Roman" panose="02020603050405020304" pitchFamily="18" charset="0"/>
            </a:endParaRPr>
          </a:p>
        </p:txBody>
      </p:sp>
      <p:sp>
        <p:nvSpPr>
          <p:cNvPr id="3" name="Title 2">
            <a:extLst>
              <a:ext uri="{FF2B5EF4-FFF2-40B4-BE49-F238E27FC236}">
                <a16:creationId xmlns:a16="http://schemas.microsoft.com/office/drawing/2014/main" id="{F5248181-6D62-AB40-9C4B-216F82390813}"/>
              </a:ext>
            </a:extLst>
          </p:cNvPr>
          <p:cNvSpPr>
            <a:spLocks noGrp="1"/>
          </p:cNvSpPr>
          <p:nvPr>
            <p:ph type="title"/>
          </p:nvPr>
        </p:nvSpPr>
        <p:spPr/>
        <p:txBody>
          <a:bodyPr/>
          <a:lstStyle/>
          <a:p>
            <a:r>
              <a:rPr lang="en-US" dirty="0">
                <a:solidFill>
                  <a:schemeClr val="tx1"/>
                </a:solidFill>
              </a:rPr>
              <a:t>Designated ELD (dELD)</a:t>
            </a:r>
          </a:p>
        </p:txBody>
      </p:sp>
      <p:pic>
        <p:nvPicPr>
          <p:cNvPr id="6" name="Picture 1" descr="Designated ELD visual w Title.tiff">
            <a:extLst>
              <a:ext uri="{FF2B5EF4-FFF2-40B4-BE49-F238E27FC236}">
                <a16:creationId xmlns:a16="http://schemas.microsoft.com/office/drawing/2014/main" id="{55EBE63E-23AD-A148-9835-625D6EA6550E}"/>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619883" y="4169043"/>
            <a:ext cx="2347912" cy="2114550"/>
          </a:xfrm>
          <a:prstGeom prst="rect">
            <a:avLst/>
          </a:prstGeom>
          <a:noFill/>
          <a:ln w="38100">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F0F18BFB-89B1-8E4C-86F7-E64AACA0F4A9}"/>
              </a:ext>
            </a:extLst>
          </p:cNvPr>
          <p:cNvSpPr>
            <a:spLocks noChangeArrowheads="1"/>
          </p:cNvSpPr>
          <p:nvPr/>
        </p:nvSpPr>
        <p:spPr bwMode="auto">
          <a:xfrm>
            <a:off x="4723038" y="2291060"/>
            <a:ext cx="6571280" cy="36009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457200" marR="0" lvl="0" indent="-457200" algn="l" defTabSz="914400" rtl="0" eaLnBrk="0" fontAlgn="base" latinLnBrk="0" hangingPunct="0">
              <a:lnSpc>
                <a:spcPct val="100000"/>
              </a:lnSpc>
              <a:spcBef>
                <a:spcPct val="0"/>
              </a:spcBef>
              <a:spcAft>
                <a:spcPct val="0"/>
              </a:spcAft>
              <a:buClrTx/>
              <a:buSzTx/>
              <a:buFont typeface="+mj-lt"/>
              <a:buAutoNum type="alphaLcPeriod"/>
              <a:tabLst/>
            </a:pPr>
            <a:r>
              <a:rPr kumimoji="0" lang="en-US" altLang="en-US" sz="2000" b="0" i="0" strike="noStrike" cap="none" normalizeH="0" baseline="0" dirty="0">
                <a:ln>
                  <a:noFill/>
                </a:ln>
                <a:effectLst/>
                <a:latin typeface="+mn-lt"/>
                <a:ea typeface="Times New Roman" panose="02020603050405020304" pitchFamily="18" charset="0"/>
                <a:cs typeface="Times" pitchFamily="2" charset="0"/>
              </a:rPr>
              <a:t>Schools that opt to homogeneously organize ELs by performance level at each grade level are already structured to provide daily differentiated dELD instruction.  Schools may choose to team at the grade level to further differentiate by one overall ELPAC performance level. </a:t>
            </a:r>
          </a:p>
          <a:p>
            <a:pPr marL="457200" marR="0" lvl="0" indent="-457200" algn="l" defTabSz="914400" rtl="0" eaLnBrk="0" fontAlgn="base" latinLnBrk="0" hangingPunct="0">
              <a:lnSpc>
                <a:spcPct val="100000"/>
              </a:lnSpc>
              <a:spcBef>
                <a:spcPct val="0"/>
              </a:spcBef>
              <a:spcAft>
                <a:spcPct val="0"/>
              </a:spcAft>
              <a:buClrTx/>
              <a:buSzTx/>
              <a:buFont typeface="+mj-lt"/>
              <a:buAutoNum type="alphaLcPeriod"/>
              <a:tabLst/>
            </a:pPr>
            <a:endParaRPr kumimoji="0" lang="en-US" altLang="en-US" sz="2000" b="0" i="0" strike="noStrike" cap="none" normalizeH="0" baseline="0" dirty="0">
              <a:ln>
                <a:noFill/>
              </a:ln>
              <a:effectLst/>
              <a:latin typeface="+mn-lt"/>
              <a:ea typeface="Times New Roman" panose="02020603050405020304" pitchFamily="18" charset="0"/>
              <a:cs typeface="Times" pitchFamily="2" charset="0"/>
            </a:endParaRPr>
          </a:p>
          <a:p>
            <a:pPr marL="457200" marR="0" lvl="0" indent="-457200" algn="l" defTabSz="914400" rtl="0" eaLnBrk="0" fontAlgn="base" latinLnBrk="0" hangingPunct="0">
              <a:lnSpc>
                <a:spcPct val="100000"/>
              </a:lnSpc>
              <a:spcBef>
                <a:spcPct val="0"/>
              </a:spcBef>
              <a:spcAft>
                <a:spcPct val="0"/>
              </a:spcAft>
              <a:buClrTx/>
              <a:buSzTx/>
              <a:buFont typeface="+mj-lt"/>
              <a:buAutoNum type="alphaLcPeriod"/>
              <a:tabLst/>
            </a:pPr>
            <a:endParaRPr kumimoji="0" lang="en-US" altLang="en-US" sz="800" b="0" i="0" strike="noStrike" cap="none" normalizeH="0" baseline="0" dirty="0">
              <a:ln>
                <a:noFill/>
              </a:ln>
              <a:effectLst/>
              <a:latin typeface="+mn-lt"/>
            </a:endParaRPr>
          </a:p>
          <a:p>
            <a:pPr marL="457200" marR="0" lvl="0" indent="-457200" algn="l" defTabSz="914400" rtl="0" eaLnBrk="0" fontAlgn="base" latinLnBrk="0" hangingPunct="0">
              <a:lnSpc>
                <a:spcPct val="100000"/>
              </a:lnSpc>
              <a:spcBef>
                <a:spcPct val="0"/>
              </a:spcBef>
              <a:spcAft>
                <a:spcPct val="0"/>
              </a:spcAft>
              <a:buClrTx/>
              <a:buSzTx/>
              <a:buFont typeface="+mj-lt"/>
              <a:buAutoNum type="alphaLcPeriod"/>
              <a:tabLst/>
            </a:pPr>
            <a:r>
              <a:rPr kumimoji="0" lang="en-US" altLang="en-US" sz="2000" b="0" i="0" strike="noStrike" cap="none" normalizeH="0" baseline="0" dirty="0">
                <a:ln>
                  <a:noFill/>
                </a:ln>
                <a:effectLst/>
                <a:latin typeface="+mn-lt"/>
                <a:ea typeface="Times New Roman" panose="02020603050405020304" pitchFamily="18" charset="0"/>
                <a:cs typeface="Times" pitchFamily="2" charset="0"/>
              </a:rPr>
              <a:t>Schools that opt to heterogeneously organize ELs into more than one classroom at the grade level will require teaming for the delivery of daily differentiated dELD.</a:t>
            </a:r>
          </a:p>
          <a:p>
            <a:pPr marL="457200" marR="0" lvl="0" indent="-457200" algn="l" defTabSz="914400" rtl="0" eaLnBrk="0" fontAlgn="base" latinLnBrk="0" hangingPunct="0">
              <a:lnSpc>
                <a:spcPct val="100000"/>
              </a:lnSpc>
              <a:spcBef>
                <a:spcPct val="0"/>
              </a:spcBef>
              <a:spcAft>
                <a:spcPct val="0"/>
              </a:spcAft>
              <a:buClrTx/>
              <a:buSzTx/>
              <a:buFont typeface="+mj-lt"/>
              <a:buAutoNum type="alphaLcPeriod"/>
              <a:tabLst/>
            </a:pPr>
            <a:endParaRPr kumimoji="0" lang="en-US" altLang="en-US" sz="2000" b="0" i="0" strike="noStrike" cap="none" normalizeH="0" baseline="0" dirty="0">
              <a:ln>
                <a:noFill/>
              </a:ln>
              <a:effectLst/>
              <a:latin typeface="+mn-lt"/>
            </a:endParaRPr>
          </a:p>
        </p:txBody>
      </p:sp>
    </p:spTree>
    <p:extLst>
      <p:ext uri="{BB962C8B-B14F-4D97-AF65-F5344CB8AC3E}">
        <p14:creationId xmlns:p14="http://schemas.microsoft.com/office/powerpoint/2010/main" val="105048521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Shape 435" descr="5CELDS-MMEDPI.png">
            <a:extLst>
              <a:ext uri="{FF2B5EF4-FFF2-40B4-BE49-F238E27FC236}">
                <a16:creationId xmlns:a16="http://schemas.microsoft.com/office/drawing/2014/main" id="{EF979565-A97D-4A4F-A7CB-109B5DCC753E}"/>
              </a:ext>
            </a:extLst>
          </p:cNvPr>
          <p:cNvPicPr preferRelativeResize="0"/>
          <p:nvPr/>
        </p:nvPicPr>
        <p:blipFill rotWithShape="1">
          <a:blip r:embed="rId3">
            <a:alphaModFix/>
          </a:blip>
          <a:srcRect/>
          <a:stretch/>
        </p:blipFill>
        <p:spPr>
          <a:xfrm>
            <a:off x="317995" y="447596"/>
            <a:ext cx="3341646" cy="5572358"/>
          </a:xfrm>
          <a:prstGeom prst="rect">
            <a:avLst/>
          </a:prstGeom>
          <a:solidFill>
            <a:srgbClr val="ECECEC"/>
          </a:solidFill>
          <a:ln w="6350" cap="sq" cmpd="sng">
            <a:solidFill>
              <a:schemeClr val="tx1"/>
            </a:solidFill>
            <a:prstDash val="solid"/>
            <a:miter lim="8000"/>
            <a:headEnd type="none" w="sm" len="sm"/>
            <a:tailEnd type="none" w="sm" len="sm"/>
          </a:ln>
          <a:effectLst>
            <a:outerShdw blurRad="55000" dist="18000" dir="5400000" algn="tl" rotWithShape="0">
              <a:srgbClr val="000000">
                <a:alpha val="40000"/>
              </a:srgbClr>
            </a:outerShdw>
          </a:effectLst>
        </p:spPr>
      </p:pic>
      <p:pic>
        <p:nvPicPr>
          <p:cNvPr id="13" name="Picture 12">
            <a:extLst>
              <a:ext uri="{FF2B5EF4-FFF2-40B4-BE49-F238E27FC236}">
                <a16:creationId xmlns:a16="http://schemas.microsoft.com/office/drawing/2014/main" id="{A60C52D1-B94C-7642-8D35-B3598C3E87E0}"/>
              </a:ext>
            </a:extLst>
          </p:cNvPr>
          <p:cNvPicPr>
            <a:picLocks noChangeAspect="1"/>
          </p:cNvPicPr>
          <p:nvPr/>
        </p:nvPicPr>
        <p:blipFill>
          <a:blip r:embed="rId4"/>
          <a:stretch>
            <a:fillRect/>
          </a:stretch>
        </p:blipFill>
        <p:spPr>
          <a:xfrm>
            <a:off x="7724573" y="533872"/>
            <a:ext cx="4271995" cy="5578169"/>
          </a:xfrm>
          <a:prstGeom prst="rect">
            <a:avLst/>
          </a:prstGeom>
          <a:solidFill>
            <a:schemeClr val="bg1"/>
          </a:solidFill>
          <a:ln>
            <a:solidFill>
              <a:schemeClr val="tx1"/>
            </a:solidFill>
          </a:ln>
        </p:spPr>
      </p:pic>
      <p:sp>
        <p:nvSpPr>
          <p:cNvPr id="4" name="Rectangle 3">
            <a:extLst>
              <a:ext uri="{FF2B5EF4-FFF2-40B4-BE49-F238E27FC236}">
                <a16:creationId xmlns:a16="http://schemas.microsoft.com/office/drawing/2014/main" id="{AFA4E67F-041C-4142-819C-84F3583CA7BC}"/>
              </a:ext>
            </a:extLst>
          </p:cNvPr>
          <p:cNvSpPr/>
          <p:nvPr/>
        </p:nvSpPr>
        <p:spPr>
          <a:xfrm>
            <a:off x="9209408" y="968188"/>
            <a:ext cx="1302327" cy="4351956"/>
          </a:xfrm>
          <a:prstGeom prst="rect">
            <a:avLst/>
          </a:prstGeom>
          <a:noFill/>
          <a:ln w="508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4">
            <a:extLst>
              <a:ext uri="{FF2B5EF4-FFF2-40B4-BE49-F238E27FC236}">
                <a16:creationId xmlns:a16="http://schemas.microsoft.com/office/drawing/2014/main" id="{35CF20AD-DF7A-1E4D-8476-A88112AB55F8}"/>
              </a:ext>
            </a:extLst>
          </p:cNvPr>
          <p:cNvSpPr/>
          <p:nvPr/>
        </p:nvSpPr>
        <p:spPr>
          <a:xfrm>
            <a:off x="343394" y="808914"/>
            <a:ext cx="3252791" cy="1334600"/>
          </a:xfrm>
          <a:prstGeom prst="rect">
            <a:avLst/>
          </a:prstGeom>
          <a:noFill/>
          <a:ln w="508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a:extLst>
              <a:ext uri="{FF2B5EF4-FFF2-40B4-BE49-F238E27FC236}">
                <a16:creationId xmlns:a16="http://schemas.microsoft.com/office/drawing/2014/main" id="{9372F2BC-009C-354A-BFED-BF553C432E8F}"/>
              </a:ext>
            </a:extLst>
          </p:cNvPr>
          <p:cNvSpPr/>
          <p:nvPr/>
        </p:nvSpPr>
        <p:spPr>
          <a:xfrm>
            <a:off x="7907081" y="968188"/>
            <a:ext cx="1302327" cy="4351956"/>
          </a:xfrm>
          <a:prstGeom prst="rect">
            <a:avLst/>
          </a:prstGeom>
          <a:noFill/>
          <a:ln w="508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a:extLst>
              <a:ext uri="{FF2B5EF4-FFF2-40B4-BE49-F238E27FC236}">
                <a16:creationId xmlns:a16="http://schemas.microsoft.com/office/drawing/2014/main" id="{1C0CB054-9DC0-6146-9690-B4DEAFF84779}"/>
              </a:ext>
            </a:extLst>
          </p:cNvPr>
          <p:cNvSpPr/>
          <p:nvPr/>
        </p:nvSpPr>
        <p:spPr>
          <a:xfrm>
            <a:off x="343396" y="2105414"/>
            <a:ext cx="3252789" cy="1871179"/>
          </a:xfrm>
          <a:prstGeom prst="rect">
            <a:avLst/>
          </a:prstGeom>
          <a:noFill/>
          <a:ln w="508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a:extLst>
              <a:ext uri="{FF2B5EF4-FFF2-40B4-BE49-F238E27FC236}">
                <a16:creationId xmlns:a16="http://schemas.microsoft.com/office/drawing/2014/main" id="{9DAE474F-038D-8E46-B623-0ED04A6F2A5A}"/>
              </a:ext>
            </a:extLst>
          </p:cNvPr>
          <p:cNvSpPr/>
          <p:nvPr/>
        </p:nvSpPr>
        <p:spPr>
          <a:xfrm>
            <a:off x="10514453" y="968188"/>
            <a:ext cx="1283567" cy="4351956"/>
          </a:xfrm>
          <a:prstGeom prst="rect">
            <a:avLst/>
          </a:prstGeom>
          <a:noFill/>
          <a:ln w="508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a:extLst>
              <a:ext uri="{FF2B5EF4-FFF2-40B4-BE49-F238E27FC236}">
                <a16:creationId xmlns:a16="http://schemas.microsoft.com/office/drawing/2014/main" id="{0BAE5A2A-7F82-A04B-A175-A810EF7CF95E}"/>
              </a:ext>
            </a:extLst>
          </p:cNvPr>
          <p:cNvSpPr/>
          <p:nvPr/>
        </p:nvSpPr>
        <p:spPr>
          <a:xfrm>
            <a:off x="317996" y="4014692"/>
            <a:ext cx="3278190" cy="1979409"/>
          </a:xfrm>
          <a:prstGeom prst="rect">
            <a:avLst/>
          </a:prstGeom>
          <a:noFill/>
          <a:ln w="508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extBox 9">
            <a:extLst>
              <a:ext uri="{FF2B5EF4-FFF2-40B4-BE49-F238E27FC236}">
                <a16:creationId xmlns:a16="http://schemas.microsoft.com/office/drawing/2014/main" id="{10E02451-3D82-9E40-A0B9-2C2088DF27E9}"/>
              </a:ext>
            </a:extLst>
          </p:cNvPr>
          <p:cNvSpPr txBox="1"/>
          <p:nvPr/>
        </p:nvSpPr>
        <p:spPr>
          <a:xfrm>
            <a:off x="4010050" y="1332843"/>
            <a:ext cx="3245867" cy="3970318"/>
          </a:xfrm>
          <a:prstGeom prst="rect">
            <a:avLst/>
          </a:prstGeom>
          <a:noFill/>
        </p:spPr>
        <p:txBody>
          <a:bodyPr wrap="square" rtlCol="0">
            <a:spAutoFit/>
          </a:bodyPr>
          <a:lstStyle/>
          <a:p>
            <a:pPr algn="ctr"/>
            <a:r>
              <a:rPr lang="en-US" sz="3600" dirty="0">
                <a:latin typeface="+mj-lt"/>
              </a:rPr>
              <a:t>What are the Connections between the EL Instructional Approaches and the CA ELD Standards? </a:t>
            </a:r>
          </a:p>
        </p:txBody>
      </p:sp>
    </p:spTree>
    <p:extLst>
      <p:ext uri="{BB962C8B-B14F-4D97-AF65-F5344CB8AC3E}">
        <p14:creationId xmlns:p14="http://schemas.microsoft.com/office/powerpoint/2010/main" val="12011886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grpId="1" nodeType="clickEffect">
                                  <p:stCondLst>
                                    <p:cond delay="0"/>
                                  </p:stCondLst>
                                  <p:childTnLst>
                                    <p:set>
                                      <p:cBhvr>
                                        <p:cTn id="18" dur="1" fill="hold">
                                          <p:stCondLst>
                                            <p:cond delay="0"/>
                                          </p:stCondLst>
                                        </p:cTn>
                                        <p:tgtEl>
                                          <p:spTgt spid="5"/>
                                        </p:tgtEl>
                                        <p:attrNameLst>
                                          <p:attrName>style.visibility</p:attrName>
                                        </p:attrNameLst>
                                      </p:cBhvr>
                                      <p:to>
                                        <p:strVal val="hidden"/>
                                      </p:to>
                                    </p:set>
                                  </p:childTnLst>
                                </p:cTn>
                              </p:par>
                              <p:par>
                                <p:cTn id="19" presetID="1" presetClass="exit" presetSubtype="0" fill="hold" grpId="1" nodeType="withEffect">
                                  <p:stCondLst>
                                    <p:cond delay="0"/>
                                  </p:stCondLst>
                                  <p:childTnLst>
                                    <p:set>
                                      <p:cBhvr>
                                        <p:cTn id="20" dur="1" fill="hold">
                                          <p:stCondLst>
                                            <p:cond delay="0"/>
                                          </p:stCondLst>
                                        </p:cTn>
                                        <p:tgtEl>
                                          <p:spTgt spid="4"/>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6"/>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xit" presetSubtype="0" fill="hold" grpId="1" nodeType="clickEffect">
                                  <p:stCondLst>
                                    <p:cond delay="0"/>
                                  </p:stCondLst>
                                  <p:childTnLst>
                                    <p:set>
                                      <p:cBhvr>
                                        <p:cTn id="30" dur="1" fill="hold">
                                          <p:stCondLst>
                                            <p:cond delay="0"/>
                                          </p:stCondLst>
                                        </p:cTn>
                                        <p:tgtEl>
                                          <p:spTgt spid="7"/>
                                        </p:tgtEl>
                                        <p:attrNameLst>
                                          <p:attrName>style.visibility</p:attrName>
                                        </p:attrNameLst>
                                      </p:cBhvr>
                                      <p:to>
                                        <p:strVal val="hidden"/>
                                      </p:to>
                                    </p:set>
                                  </p:childTnLst>
                                </p:cTn>
                              </p:par>
                              <p:par>
                                <p:cTn id="31" presetID="1" presetClass="exit" presetSubtype="0" fill="hold" grpId="1" nodeType="withEffect">
                                  <p:stCondLst>
                                    <p:cond delay="0"/>
                                  </p:stCondLst>
                                  <p:childTnLst>
                                    <p:set>
                                      <p:cBhvr>
                                        <p:cTn id="32" dur="1" fill="hold">
                                          <p:stCondLst>
                                            <p:cond delay="0"/>
                                          </p:stCondLst>
                                        </p:cTn>
                                        <p:tgtEl>
                                          <p:spTgt spid="6"/>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8"/>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xit" presetSubtype="0" fill="hold" grpId="1" nodeType="clickEffect">
                                  <p:stCondLst>
                                    <p:cond delay="0"/>
                                  </p:stCondLst>
                                  <p:childTnLst>
                                    <p:set>
                                      <p:cBhvr>
                                        <p:cTn id="42" dur="1" fill="hold">
                                          <p:stCondLst>
                                            <p:cond delay="0"/>
                                          </p:stCondLst>
                                        </p:cTn>
                                        <p:tgtEl>
                                          <p:spTgt spid="9"/>
                                        </p:tgtEl>
                                        <p:attrNameLst>
                                          <p:attrName>style.visibility</p:attrName>
                                        </p:attrNameLst>
                                      </p:cBhvr>
                                      <p:to>
                                        <p:strVal val="hidden"/>
                                      </p:to>
                                    </p:set>
                                  </p:childTnLst>
                                </p:cTn>
                              </p:par>
                              <p:par>
                                <p:cTn id="43" presetID="1" presetClass="exit" presetSubtype="0" fill="hold" grpId="1" nodeType="withEffect">
                                  <p:stCondLst>
                                    <p:cond delay="0"/>
                                  </p:stCondLst>
                                  <p:childTnLst>
                                    <p:set>
                                      <p:cBhvr>
                                        <p:cTn id="44" dur="1" fill="hold">
                                          <p:stCondLst>
                                            <p:cond delay="0"/>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5" grpId="0" animBg="1"/>
      <p:bldP spid="5" grpId="1" animBg="1"/>
      <p:bldP spid="6" grpId="0" animBg="1"/>
      <p:bldP spid="6" grpId="1" animBg="1"/>
      <p:bldP spid="7" grpId="0" animBg="1"/>
      <p:bldP spid="7" grpId="1" animBg="1"/>
      <p:bldP spid="8" grpId="0" animBg="1"/>
      <p:bldP spid="8" grpId="1" animBg="1"/>
      <p:bldP spid="9" grpId="0" animBg="1"/>
      <p:bldP spid="9" grpId="1" animBg="1"/>
      <p:bldP spid="10"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a:extLst>
              <a:ext uri="{FF2B5EF4-FFF2-40B4-BE49-F238E27FC236}">
                <a16:creationId xmlns:a16="http://schemas.microsoft.com/office/drawing/2014/main" id="{C0486762-121F-D44D-B9F6-3FCED1207218}"/>
              </a:ext>
            </a:extLst>
          </p:cNvPr>
          <p:cNvGraphicFramePr>
            <a:graphicFrameLocks noGrp="1"/>
          </p:cNvGraphicFramePr>
          <p:nvPr>
            <p:extLst>
              <p:ext uri="{D42A27DB-BD31-4B8C-83A1-F6EECF244321}">
                <p14:modId xmlns:p14="http://schemas.microsoft.com/office/powerpoint/2010/main" val="2905465461"/>
              </p:ext>
            </p:extLst>
          </p:nvPr>
        </p:nvGraphicFramePr>
        <p:xfrm>
          <a:off x="1301858" y="1891712"/>
          <a:ext cx="9732936" cy="3664070"/>
        </p:xfrm>
        <a:graphic>
          <a:graphicData uri="http://schemas.openxmlformats.org/drawingml/2006/table">
            <a:tbl>
              <a:tblPr firstRow="1" firstCol="1" bandRow="1">
                <a:tableStyleId>{0660B408-B3CF-4A94-85FC-2B1E0A45F4A2}</a:tableStyleId>
              </a:tblPr>
              <a:tblGrid>
                <a:gridCol w="5079892">
                  <a:extLst>
                    <a:ext uri="{9D8B030D-6E8A-4147-A177-3AD203B41FA5}">
                      <a16:colId xmlns:a16="http://schemas.microsoft.com/office/drawing/2014/main" val="254489837"/>
                    </a:ext>
                  </a:extLst>
                </a:gridCol>
                <a:gridCol w="2705100">
                  <a:extLst>
                    <a:ext uri="{9D8B030D-6E8A-4147-A177-3AD203B41FA5}">
                      <a16:colId xmlns:a16="http://schemas.microsoft.com/office/drawing/2014/main" val="1194505361"/>
                    </a:ext>
                  </a:extLst>
                </a:gridCol>
                <a:gridCol w="1947944">
                  <a:extLst>
                    <a:ext uri="{9D8B030D-6E8A-4147-A177-3AD203B41FA5}">
                      <a16:colId xmlns:a16="http://schemas.microsoft.com/office/drawing/2014/main" val="2596554811"/>
                    </a:ext>
                  </a:extLst>
                </a:gridCol>
              </a:tblGrid>
              <a:tr h="375819">
                <a:tc>
                  <a:txBody>
                    <a:bodyPr/>
                    <a:lstStyle/>
                    <a:p>
                      <a:pPr marL="0" marR="0" algn="ctr">
                        <a:spcBef>
                          <a:spcPts val="0"/>
                        </a:spcBef>
                        <a:spcAft>
                          <a:spcPts val="0"/>
                        </a:spcAft>
                      </a:pPr>
                      <a:r>
                        <a:rPr lang="en-US" sz="2400" u="none" dirty="0">
                          <a:effectLst/>
                        </a:rPr>
                        <a:t>Instructional Program</a:t>
                      </a:r>
                      <a:endParaRPr lang="en-US" sz="2400" u="none" dirty="0">
                        <a:solidFill>
                          <a:sysClr val="windowText" lastClr="000000"/>
                        </a:solidFill>
                        <a:effectLst/>
                        <a:latin typeface="Times New Roman" panose="02020603050405020304" pitchFamily="18" charset="0"/>
                        <a:ea typeface="Times New Roman" panose="02020603050405020304" pitchFamily="18" charset="0"/>
                      </a:endParaRPr>
                    </a:p>
                  </a:txBody>
                  <a:tcPr marL="73025" marR="73025" marT="0" marB="0" anchor="ctr">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0"/>
                        </a:spcAft>
                      </a:pPr>
                      <a:r>
                        <a:rPr lang="en-US" sz="2400" u="none" dirty="0">
                          <a:effectLst/>
                        </a:rPr>
                        <a:t>Overall ELPAC Level</a:t>
                      </a:r>
                      <a:endParaRPr lang="en-US" sz="2400" u="none" dirty="0">
                        <a:solidFill>
                          <a:sysClr val="windowText" lastClr="000000"/>
                        </a:solidFill>
                        <a:effectLst/>
                        <a:latin typeface="Times New Roman" panose="02020603050405020304" pitchFamily="18" charset="0"/>
                        <a:ea typeface="Times New Roman" panose="02020603050405020304" pitchFamily="18" charset="0"/>
                      </a:endParaRPr>
                    </a:p>
                  </a:txBody>
                  <a:tcPr marL="73025" marR="73025" marT="0" marB="0" anchor="ctr">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0"/>
                        </a:spcAft>
                      </a:pPr>
                      <a:r>
                        <a:rPr lang="en-US" sz="2400" u="none" dirty="0">
                          <a:effectLst/>
                        </a:rPr>
                        <a:t>Required Daily Minutes</a:t>
                      </a:r>
                      <a:endParaRPr lang="en-US" sz="2400" u="none" dirty="0">
                        <a:solidFill>
                          <a:sysClr val="windowText" lastClr="000000"/>
                        </a:solidFill>
                        <a:effectLst/>
                        <a:latin typeface="Times New Roman" panose="02020603050405020304" pitchFamily="18" charset="0"/>
                        <a:ea typeface="Times New Roman" panose="02020603050405020304" pitchFamily="18" charset="0"/>
                      </a:endParaRPr>
                    </a:p>
                  </a:txBody>
                  <a:tcPr marL="73025" marR="73025" marT="0" marB="0" anchor="ctr">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732918942"/>
                  </a:ext>
                </a:extLst>
              </a:tr>
              <a:tr h="379163">
                <a:tc>
                  <a:txBody>
                    <a:bodyPr/>
                    <a:lstStyle/>
                    <a:p>
                      <a:pPr marL="0" marR="0">
                        <a:spcBef>
                          <a:spcPts val="0"/>
                        </a:spcBef>
                        <a:spcAft>
                          <a:spcPts val="0"/>
                        </a:spcAft>
                      </a:pPr>
                      <a:r>
                        <a:rPr lang="en-US" sz="2000" u="none" dirty="0">
                          <a:effectLst/>
                        </a:rPr>
                        <a:t>L</a:t>
                      </a:r>
                      <a:r>
                        <a:rPr lang="en-US" sz="2000" u="none" baseline="30000" dirty="0">
                          <a:effectLst/>
                        </a:rPr>
                        <a:t>2</a:t>
                      </a:r>
                      <a:r>
                        <a:rPr lang="en-US" sz="2000" u="none" dirty="0">
                          <a:effectLst/>
                        </a:rPr>
                        <a:t>EAP</a:t>
                      </a:r>
                      <a:endParaRPr lang="en-US" sz="2000" u="none" dirty="0">
                        <a:solidFill>
                          <a:sysClr val="windowText" lastClr="000000"/>
                        </a:solidFill>
                        <a:effectLst/>
                        <a:latin typeface="Times New Roman" panose="02020603050405020304" pitchFamily="18" charset="0"/>
                        <a:ea typeface="Times New Roman" panose="02020603050405020304" pitchFamily="18" charset="0"/>
                      </a:endParaRPr>
                    </a:p>
                  </a:txBody>
                  <a:tcPr marL="73025" marR="730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0"/>
                        </a:spcAft>
                      </a:pPr>
                      <a:r>
                        <a:rPr lang="en-US" sz="2000" u="none" dirty="0">
                          <a:effectLst/>
                        </a:rPr>
                        <a:t>1-3</a:t>
                      </a:r>
                      <a:endParaRPr lang="en-US" sz="2000" u="none" dirty="0">
                        <a:solidFill>
                          <a:sysClr val="windowText" lastClr="000000"/>
                        </a:solidFill>
                        <a:effectLst/>
                        <a:latin typeface="Times New Roman" panose="02020603050405020304" pitchFamily="18" charset="0"/>
                        <a:ea typeface="Times New Roman" panose="02020603050405020304" pitchFamily="18" charset="0"/>
                      </a:endParaRPr>
                    </a:p>
                  </a:txBody>
                  <a:tcPr marL="73025" marR="730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0"/>
                        </a:spcAft>
                      </a:pPr>
                      <a:r>
                        <a:rPr lang="en-US" sz="2000" u="none" dirty="0">
                          <a:effectLst/>
                        </a:rPr>
                        <a:t>60 minutes</a:t>
                      </a:r>
                    </a:p>
                    <a:p>
                      <a:pPr marL="0" marR="0" algn="ctr">
                        <a:spcBef>
                          <a:spcPts val="0"/>
                        </a:spcBef>
                        <a:spcAft>
                          <a:spcPts val="0"/>
                        </a:spcAft>
                      </a:pPr>
                      <a:endParaRPr lang="en-US" sz="2000" u="none" dirty="0">
                        <a:effectLst/>
                      </a:endParaRPr>
                    </a:p>
                  </a:txBody>
                  <a:tcPr marL="73025" marR="730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404378834"/>
                  </a:ext>
                </a:extLst>
              </a:tr>
              <a:tr h="511854">
                <a:tc rowSpan="2">
                  <a:txBody>
                    <a:bodyPr/>
                    <a:lstStyle/>
                    <a:p>
                      <a:pPr marL="0" marR="0">
                        <a:spcBef>
                          <a:spcPts val="0"/>
                        </a:spcBef>
                        <a:spcAft>
                          <a:spcPts val="0"/>
                        </a:spcAft>
                      </a:pPr>
                      <a:r>
                        <a:rPr lang="en-US" sz="2000" u="none" dirty="0">
                          <a:effectLst/>
                        </a:rPr>
                        <a:t>Mainstream English Program</a:t>
                      </a:r>
                      <a:endParaRPr lang="en-US" sz="2000" u="none" dirty="0">
                        <a:solidFill>
                          <a:sysClr val="windowText" lastClr="000000"/>
                        </a:solidFill>
                        <a:effectLst/>
                        <a:latin typeface="Times New Roman" panose="02020603050405020304" pitchFamily="18" charset="0"/>
                        <a:ea typeface="Times New Roman" panose="02020603050405020304" pitchFamily="18" charset="0"/>
                      </a:endParaRPr>
                    </a:p>
                  </a:txBody>
                  <a:tcPr marL="73025" marR="730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0"/>
                        </a:spcAft>
                      </a:pPr>
                      <a:r>
                        <a:rPr lang="en-US" sz="2000" u="none" dirty="0">
                          <a:effectLst/>
                        </a:rPr>
                        <a:t>1-3*</a:t>
                      </a:r>
                      <a:endParaRPr lang="en-US" sz="2000" u="none" dirty="0">
                        <a:solidFill>
                          <a:sysClr val="windowText" lastClr="000000"/>
                        </a:solidFill>
                        <a:effectLst/>
                        <a:latin typeface="Times New Roman" panose="02020603050405020304" pitchFamily="18" charset="0"/>
                        <a:ea typeface="Times New Roman" panose="02020603050405020304" pitchFamily="18" charset="0"/>
                      </a:endParaRPr>
                    </a:p>
                  </a:txBody>
                  <a:tcPr marL="73025" marR="730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0"/>
                        </a:spcAft>
                      </a:pPr>
                      <a:r>
                        <a:rPr lang="en-US" sz="2000" u="none" dirty="0">
                          <a:effectLst/>
                        </a:rPr>
                        <a:t>60 minutes</a:t>
                      </a:r>
                    </a:p>
                  </a:txBody>
                  <a:tcPr marL="73025" marR="730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362372779"/>
                  </a:ext>
                </a:extLst>
              </a:tr>
              <a:tr h="461554">
                <a:tc vMerge="1">
                  <a:txBody>
                    <a:bodyPr/>
                    <a:lstStyle/>
                    <a:p>
                      <a:endParaRPr lang="en-US"/>
                    </a:p>
                  </a:txBody>
                  <a:tcPr/>
                </a:tc>
                <a:tc>
                  <a:txBody>
                    <a:bodyPr/>
                    <a:lstStyle/>
                    <a:p>
                      <a:pPr marL="0" marR="0" algn="ctr">
                        <a:spcBef>
                          <a:spcPts val="0"/>
                        </a:spcBef>
                        <a:spcAft>
                          <a:spcPts val="0"/>
                        </a:spcAft>
                      </a:pPr>
                      <a:r>
                        <a:rPr lang="en-US" sz="2000" u="none" dirty="0">
                          <a:effectLst/>
                        </a:rPr>
                        <a:t>4</a:t>
                      </a:r>
                      <a:endParaRPr lang="en-US" sz="2000" u="none" dirty="0">
                        <a:solidFill>
                          <a:sysClr val="windowText" lastClr="000000"/>
                        </a:solidFill>
                        <a:effectLst/>
                        <a:latin typeface="Times New Roman" panose="02020603050405020304" pitchFamily="18" charset="0"/>
                        <a:ea typeface="Times New Roman" panose="02020603050405020304" pitchFamily="18" charset="0"/>
                      </a:endParaRPr>
                    </a:p>
                  </a:txBody>
                  <a:tcPr marL="73025" marR="730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0"/>
                        </a:spcAft>
                      </a:pPr>
                      <a:r>
                        <a:rPr lang="en-US" sz="2000" u="none" dirty="0">
                          <a:effectLst/>
                        </a:rPr>
                        <a:t>45 minutes</a:t>
                      </a:r>
                    </a:p>
                  </a:txBody>
                  <a:tcPr marL="73025" marR="730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014230695"/>
                  </a:ext>
                </a:extLst>
              </a:tr>
              <a:tr h="674771">
                <a:tc>
                  <a:txBody>
                    <a:bodyPr/>
                    <a:lstStyle/>
                    <a:p>
                      <a:pPr marL="0" marR="0">
                        <a:spcBef>
                          <a:spcPts val="0"/>
                        </a:spcBef>
                        <a:spcAft>
                          <a:spcPts val="0"/>
                        </a:spcAft>
                      </a:pPr>
                      <a:r>
                        <a:rPr lang="en-US" sz="2000" u="none" dirty="0">
                          <a:effectLst/>
                        </a:rPr>
                        <a:t>Dual Language Two-way Immersion</a:t>
                      </a:r>
                      <a:endParaRPr lang="en-US" sz="2000" u="none" dirty="0">
                        <a:solidFill>
                          <a:sysClr val="windowText" lastClr="000000"/>
                        </a:solidFill>
                        <a:effectLst/>
                        <a:latin typeface="Times New Roman" panose="02020603050405020304" pitchFamily="18" charset="0"/>
                        <a:ea typeface="Times New Roman" panose="02020603050405020304" pitchFamily="18" charset="0"/>
                      </a:endParaRPr>
                    </a:p>
                  </a:txBody>
                  <a:tcPr marL="73025" marR="730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0"/>
                        </a:spcAft>
                      </a:pPr>
                      <a:r>
                        <a:rPr lang="en-US" sz="2000" u="none" dirty="0">
                          <a:effectLst/>
                        </a:rPr>
                        <a:t>Any Level</a:t>
                      </a:r>
                      <a:endParaRPr lang="en-US" sz="2000" u="none" dirty="0">
                        <a:solidFill>
                          <a:sysClr val="windowText" lastClr="000000"/>
                        </a:solidFill>
                        <a:effectLst/>
                        <a:latin typeface="Times New Roman" panose="02020603050405020304" pitchFamily="18" charset="0"/>
                        <a:ea typeface="Times New Roman" panose="02020603050405020304" pitchFamily="18" charset="0"/>
                      </a:endParaRPr>
                    </a:p>
                  </a:txBody>
                  <a:tcPr marL="73025" marR="730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0"/>
                        </a:spcAft>
                      </a:pPr>
                      <a:r>
                        <a:rPr lang="en-US" sz="2000" u="none" dirty="0">
                          <a:effectLst/>
                        </a:rPr>
                        <a:t>30-45 minutes</a:t>
                      </a:r>
                    </a:p>
                  </a:txBody>
                  <a:tcPr marL="73025" marR="730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047487476"/>
                  </a:ext>
                </a:extLst>
              </a:tr>
              <a:tr h="674771">
                <a:tc>
                  <a:txBody>
                    <a:bodyPr/>
                    <a:lstStyle/>
                    <a:p>
                      <a:pPr marL="0" marR="0">
                        <a:spcBef>
                          <a:spcPts val="0"/>
                        </a:spcBef>
                        <a:spcAft>
                          <a:spcPts val="0"/>
                        </a:spcAft>
                      </a:pPr>
                      <a:r>
                        <a:rPr lang="en-US" sz="2000" u="none" dirty="0">
                          <a:effectLst/>
                        </a:rPr>
                        <a:t>Dual Language  One-way Immersion</a:t>
                      </a:r>
                      <a:endParaRPr lang="en-US" sz="2000" u="none" dirty="0">
                        <a:solidFill>
                          <a:sysClr val="windowText" lastClr="000000"/>
                        </a:solidFill>
                        <a:effectLst/>
                        <a:latin typeface="Times New Roman" panose="02020603050405020304" pitchFamily="18" charset="0"/>
                        <a:ea typeface="Times New Roman" panose="02020603050405020304" pitchFamily="18" charset="0"/>
                      </a:endParaRPr>
                    </a:p>
                  </a:txBody>
                  <a:tcPr marL="73025" marR="730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0"/>
                        </a:spcAft>
                      </a:pPr>
                      <a:r>
                        <a:rPr lang="en-US" sz="2000" u="none" dirty="0">
                          <a:effectLst/>
                        </a:rPr>
                        <a:t>Any Level</a:t>
                      </a:r>
                      <a:endParaRPr lang="en-US" sz="2000" u="none" dirty="0">
                        <a:solidFill>
                          <a:sysClr val="windowText" lastClr="000000"/>
                        </a:solidFill>
                        <a:effectLst/>
                        <a:latin typeface="Times New Roman" panose="02020603050405020304" pitchFamily="18" charset="0"/>
                        <a:ea typeface="Times New Roman" panose="02020603050405020304" pitchFamily="18" charset="0"/>
                      </a:endParaRPr>
                    </a:p>
                  </a:txBody>
                  <a:tcPr marL="73025" marR="730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0"/>
                        </a:spcAft>
                      </a:pPr>
                      <a:r>
                        <a:rPr lang="en-US" sz="2000" u="none" dirty="0">
                          <a:effectLst/>
                        </a:rPr>
                        <a:t>45-60 minutes</a:t>
                      </a:r>
                    </a:p>
                  </a:txBody>
                  <a:tcPr marL="73025" marR="730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86784591"/>
                  </a:ext>
                </a:extLst>
              </a:tr>
            </a:tbl>
          </a:graphicData>
        </a:graphic>
      </p:graphicFrame>
      <p:sp>
        <p:nvSpPr>
          <p:cNvPr id="5" name="Title 4">
            <a:extLst>
              <a:ext uri="{FF2B5EF4-FFF2-40B4-BE49-F238E27FC236}">
                <a16:creationId xmlns:a16="http://schemas.microsoft.com/office/drawing/2014/main" id="{9606F8D0-704C-A547-87CE-6DE4A67A2C22}"/>
              </a:ext>
            </a:extLst>
          </p:cNvPr>
          <p:cNvSpPr>
            <a:spLocks noGrp="1"/>
          </p:cNvSpPr>
          <p:nvPr>
            <p:ph type="title"/>
          </p:nvPr>
        </p:nvSpPr>
        <p:spPr/>
        <p:txBody>
          <a:bodyPr/>
          <a:lstStyle/>
          <a:p>
            <a:r>
              <a:rPr lang="en-US" spc="-50" dirty="0">
                <a:solidFill>
                  <a:schemeClr val="tx1"/>
                </a:solidFill>
              </a:rPr>
              <a:t>Required Daily Instructional Minutes for Designated ELD (dELD)</a:t>
            </a:r>
            <a:endParaRPr lang="en-US" dirty="0">
              <a:solidFill>
                <a:schemeClr val="tx1"/>
              </a:solidFill>
            </a:endParaRPr>
          </a:p>
        </p:txBody>
      </p:sp>
      <p:sp>
        <p:nvSpPr>
          <p:cNvPr id="6" name="Rectangle 1">
            <a:extLst>
              <a:ext uri="{FF2B5EF4-FFF2-40B4-BE49-F238E27FC236}">
                <a16:creationId xmlns:a16="http://schemas.microsoft.com/office/drawing/2014/main" id="{7280CB75-5B95-384C-A9B9-68A38689328B}"/>
              </a:ext>
            </a:extLst>
          </p:cNvPr>
          <p:cNvSpPr>
            <a:spLocks noChangeArrowheads="1"/>
          </p:cNvSpPr>
          <p:nvPr/>
        </p:nvSpPr>
        <p:spPr bwMode="auto">
          <a:xfrm>
            <a:off x="1223002" y="5649213"/>
            <a:ext cx="9805262" cy="584775"/>
          </a:xfrm>
          <a:prstGeom prst="rect">
            <a:avLst/>
          </a:prstGeom>
          <a:noFill/>
          <a:ln>
            <a:noFill/>
          </a:ln>
          <a:effec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tabLst/>
            </a:pPr>
            <a:r>
              <a:rPr lang="en-US" altLang="en-US" sz="1600" dirty="0">
                <a:latin typeface="+mn-lt"/>
                <a:ea typeface="Times New Roman" panose="02020603050405020304" pitchFamily="18" charset="0"/>
                <a:cs typeface="Times" pitchFamily="2" charset="0"/>
              </a:rPr>
              <a:t>*</a:t>
            </a:r>
            <a:r>
              <a:rPr kumimoji="0" lang="en-US" altLang="en-US" sz="1600" b="0" i="0" strike="noStrike" cap="none" normalizeH="0" baseline="0" dirty="0">
                <a:ln>
                  <a:noFill/>
                </a:ln>
                <a:effectLst/>
                <a:latin typeface="+mn-lt"/>
                <a:ea typeface="Times New Roman" panose="02020603050405020304" pitchFamily="18" charset="0"/>
                <a:cs typeface="Times" pitchFamily="2" charset="0"/>
              </a:rPr>
              <a:t> If ELs at </a:t>
            </a:r>
            <a:r>
              <a:rPr kumimoji="0" lang="en-US" altLang="en-US" sz="1600" b="0" i="0" strike="noStrike" cap="none" normalizeH="0" baseline="0" dirty="0">
                <a:ln>
                  <a:noFill/>
                </a:ln>
                <a:effectLst/>
                <a:latin typeface="+mn-lt"/>
                <a:ea typeface="Times New Roman" panose="02020603050405020304" pitchFamily="18" charset="0"/>
              </a:rPr>
              <a:t>ELPAC performance levels 1-3 are participating in a Mainstream English class per a parent/guardian request, the daily dELD time for the EL students must be 60 minutes.</a:t>
            </a:r>
            <a:endParaRPr kumimoji="0" lang="en-US" altLang="en-US" sz="1600" b="0" i="0" strike="noStrike" cap="none" normalizeH="0" baseline="0" dirty="0">
              <a:ln>
                <a:noFill/>
              </a:ln>
              <a:effectLst/>
              <a:latin typeface="+mn-lt"/>
            </a:endParaRPr>
          </a:p>
        </p:txBody>
      </p:sp>
    </p:spTree>
    <p:extLst>
      <p:ext uri="{BB962C8B-B14F-4D97-AF65-F5344CB8AC3E}">
        <p14:creationId xmlns:p14="http://schemas.microsoft.com/office/powerpoint/2010/main" val="228710768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A952F0-E168-D44F-BD3D-D576B50BAB54}"/>
              </a:ext>
            </a:extLst>
          </p:cNvPr>
          <p:cNvSpPr>
            <a:spLocks noGrp="1"/>
          </p:cNvSpPr>
          <p:nvPr>
            <p:ph type="title"/>
          </p:nvPr>
        </p:nvSpPr>
        <p:spPr/>
        <p:txBody>
          <a:bodyPr/>
          <a:lstStyle/>
          <a:p>
            <a:r>
              <a:rPr lang="en-US" dirty="0">
                <a:solidFill>
                  <a:schemeClr val="tx1"/>
                </a:solidFill>
              </a:rPr>
              <a:t>ELs with Individualized Education Program (IEP)</a:t>
            </a:r>
          </a:p>
        </p:txBody>
      </p:sp>
      <p:sp>
        <p:nvSpPr>
          <p:cNvPr id="3" name="Rectangle 2">
            <a:extLst>
              <a:ext uri="{FF2B5EF4-FFF2-40B4-BE49-F238E27FC236}">
                <a16:creationId xmlns:a16="http://schemas.microsoft.com/office/drawing/2014/main" id="{D95C6AD6-7046-894F-90F9-4864D9D2C0A4}"/>
              </a:ext>
            </a:extLst>
          </p:cNvPr>
          <p:cNvSpPr/>
          <p:nvPr/>
        </p:nvSpPr>
        <p:spPr>
          <a:xfrm>
            <a:off x="1096433" y="2151727"/>
            <a:ext cx="10058400" cy="2554545"/>
          </a:xfrm>
          <a:prstGeom prst="rect">
            <a:avLst/>
          </a:prstGeom>
        </p:spPr>
        <p:txBody>
          <a:bodyPr wrap="square">
            <a:spAutoFit/>
          </a:bodyPr>
          <a:lstStyle/>
          <a:p>
            <a:r>
              <a:rPr lang="en-US" sz="3200" dirty="0"/>
              <a:t>“…instruction for ELs with disabilities includes daily dELD instruction based on overall ELPAC performance level, iELD during content instruction, primary language support (as appropriate) and instructional supports/accommodations based on the student’s IEP.”</a:t>
            </a:r>
          </a:p>
        </p:txBody>
      </p:sp>
      <p:pic>
        <p:nvPicPr>
          <p:cNvPr id="8" name="Picture 7">
            <a:extLst>
              <a:ext uri="{FF2B5EF4-FFF2-40B4-BE49-F238E27FC236}">
                <a16:creationId xmlns:a16="http://schemas.microsoft.com/office/drawing/2014/main" id="{877FA1C7-ED21-AE42-8FD0-09F1345BC7C5}"/>
              </a:ext>
            </a:extLst>
          </p:cNvPr>
          <p:cNvPicPr>
            <a:picLocks noChangeAspect="1"/>
          </p:cNvPicPr>
          <p:nvPr/>
        </p:nvPicPr>
        <p:blipFill>
          <a:blip r:embed="rId3"/>
          <a:stretch>
            <a:fillRect/>
          </a:stretch>
        </p:blipFill>
        <p:spPr>
          <a:xfrm>
            <a:off x="8027255" y="4248878"/>
            <a:ext cx="3459896" cy="2027390"/>
          </a:xfrm>
          <a:prstGeom prst="rect">
            <a:avLst/>
          </a:prstGeom>
        </p:spPr>
      </p:pic>
    </p:spTree>
    <p:extLst>
      <p:ext uri="{BB962C8B-B14F-4D97-AF65-F5344CB8AC3E}">
        <p14:creationId xmlns:p14="http://schemas.microsoft.com/office/powerpoint/2010/main" val="212326467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0F347B-1459-ED46-9A1C-FE7FEEB9491A}"/>
              </a:ext>
            </a:extLst>
          </p:cNvPr>
          <p:cNvSpPr>
            <a:spLocks noGrp="1"/>
          </p:cNvSpPr>
          <p:nvPr>
            <p:ph type="ctrTitle"/>
          </p:nvPr>
        </p:nvSpPr>
        <p:spPr>
          <a:xfrm>
            <a:off x="677141" y="738909"/>
            <a:ext cx="10904220" cy="3566160"/>
          </a:xfrm>
        </p:spPr>
        <p:txBody>
          <a:bodyPr/>
          <a:lstStyle/>
          <a:p>
            <a:r>
              <a:rPr lang="en-US" dirty="0"/>
              <a:t>How do we flexibly group Standard English Learners for instruction?</a:t>
            </a:r>
          </a:p>
        </p:txBody>
      </p:sp>
      <p:sp>
        <p:nvSpPr>
          <p:cNvPr id="3" name="Subtitle 2">
            <a:extLst>
              <a:ext uri="{FF2B5EF4-FFF2-40B4-BE49-F238E27FC236}">
                <a16:creationId xmlns:a16="http://schemas.microsoft.com/office/drawing/2014/main" id="{CFDB0341-F314-7841-90ED-D815AC598BBB}"/>
              </a:ext>
            </a:extLst>
          </p:cNvPr>
          <p:cNvSpPr>
            <a:spLocks noGrp="1"/>
          </p:cNvSpPr>
          <p:nvPr>
            <p:ph type="subTitle" idx="1"/>
          </p:nvPr>
        </p:nvSpPr>
        <p:spPr/>
        <p:txBody>
          <a:bodyPr/>
          <a:lstStyle/>
          <a:p>
            <a:endParaRPr lang="en-US" dirty="0"/>
          </a:p>
        </p:txBody>
      </p:sp>
      <p:pic>
        <p:nvPicPr>
          <p:cNvPr id="5" name="Picture 4">
            <a:extLst>
              <a:ext uri="{FF2B5EF4-FFF2-40B4-BE49-F238E27FC236}">
                <a16:creationId xmlns:a16="http://schemas.microsoft.com/office/drawing/2014/main" id="{B0B32F5A-E868-8840-8337-18A6CE665A5D}"/>
              </a:ext>
            </a:extLst>
          </p:cNvPr>
          <p:cNvPicPr>
            <a:picLocks noChangeAspect="1"/>
          </p:cNvPicPr>
          <p:nvPr/>
        </p:nvPicPr>
        <p:blipFill>
          <a:blip r:embed="rId3"/>
          <a:stretch>
            <a:fillRect/>
          </a:stretch>
        </p:blipFill>
        <p:spPr>
          <a:xfrm>
            <a:off x="6976367" y="4793673"/>
            <a:ext cx="4322015" cy="1325418"/>
          </a:xfrm>
          <a:prstGeom prst="rect">
            <a:avLst/>
          </a:prstGeom>
        </p:spPr>
      </p:pic>
    </p:spTree>
    <p:extLst>
      <p:ext uri="{BB962C8B-B14F-4D97-AF65-F5344CB8AC3E}">
        <p14:creationId xmlns:p14="http://schemas.microsoft.com/office/powerpoint/2010/main" val="385830843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8172624-B742-CE41-97CB-E0C07A0D492E}"/>
              </a:ext>
            </a:extLst>
          </p:cNvPr>
          <p:cNvPicPr>
            <a:picLocks noChangeAspect="1"/>
          </p:cNvPicPr>
          <p:nvPr/>
        </p:nvPicPr>
        <p:blipFill>
          <a:blip r:embed="rId3"/>
          <a:stretch>
            <a:fillRect/>
          </a:stretch>
        </p:blipFill>
        <p:spPr>
          <a:xfrm>
            <a:off x="977529" y="387349"/>
            <a:ext cx="10236942" cy="5708651"/>
          </a:xfrm>
          <a:prstGeom prst="rect">
            <a:avLst/>
          </a:prstGeom>
        </p:spPr>
      </p:pic>
      <p:sp>
        <p:nvSpPr>
          <p:cNvPr id="6" name="Rectangle 5">
            <a:extLst>
              <a:ext uri="{FF2B5EF4-FFF2-40B4-BE49-F238E27FC236}">
                <a16:creationId xmlns:a16="http://schemas.microsoft.com/office/drawing/2014/main" id="{C61BB6EA-8FB2-6D4D-ACA8-7817AE7ABBE7}"/>
              </a:ext>
            </a:extLst>
          </p:cNvPr>
          <p:cNvSpPr/>
          <p:nvPr/>
        </p:nvSpPr>
        <p:spPr>
          <a:xfrm>
            <a:off x="1047750" y="1733550"/>
            <a:ext cx="5048250" cy="4267200"/>
          </a:xfrm>
          <a:prstGeom prst="rect">
            <a:avLst/>
          </a:prstGeom>
          <a:noFill/>
          <a:ln w="6350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Pentagon 31">
            <a:extLst>
              <a:ext uri="{FF2B5EF4-FFF2-40B4-BE49-F238E27FC236}">
                <a16:creationId xmlns:a16="http://schemas.microsoft.com/office/drawing/2014/main" id="{BC9AAFC1-D07C-C844-9283-9055CEDF5750}"/>
              </a:ext>
            </a:extLst>
          </p:cNvPr>
          <p:cNvSpPr/>
          <p:nvPr/>
        </p:nvSpPr>
        <p:spPr>
          <a:xfrm>
            <a:off x="0" y="6349316"/>
            <a:ext cx="10572750" cy="492370"/>
          </a:xfrm>
          <a:prstGeom prst="homePlate">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200" b="1" dirty="0">
              <a:solidFill>
                <a:prstClr val="black"/>
              </a:solidFill>
              <a:latin typeface="Century Gothic" panose="020B0502020202020204" pitchFamily="34" charset="0"/>
              <a:ea typeface="Century Gothic" charset="0"/>
              <a:cs typeface="Century Gothic" charset="0"/>
            </a:endParaRPr>
          </a:p>
        </p:txBody>
      </p:sp>
      <p:sp>
        <p:nvSpPr>
          <p:cNvPr id="8" name="TextBox 7">
            <a:extLst>
              <a:ext uri="{FF2B5EF4-FFF2-40B4-BE49-F238E27FC236}">
                <a16:creationId xmlns:a16="http://schemas.microsoft.com/office/drawing/2014/main" id="{664AC412-7919-384F-835E-B23892FCDCAD}"/>
              </a:ext>
            </a:extLst>
          </p:cNvPr>
          <p:cNvSpPr txBox="1"/>
          <p:nvPr/>
        </p:nvSpPr>
        <p:spPr>
          <a:xfrm>
            <a:off x="0" y="6395446"/>
            <a:ext cx="10382250" cy="400110"/>
          </a:xfrm>
          <a:prstGeom prst="rect">
            <a:avLst/>
          </a:prstGeom>
          <a:noFill/>
        </p:spPr>
        <p:txBody>
          <a:bodyPr wrap="square" rtlCol="0">
            <a:spAutoFit/>
          </a:bodyPr>
          <a:lstStyle/>
          <a:p>
            <a:r>
              <a:rPr lang="en-US" sz="2000" b="1" dirty="0">
                <a:solidFill>
                  <a:prstClr val="black"/>
                </a:solidFill>
                <a:ea typeface="Century Gothic" charset="0"/>
                <a:cs typeface="Century Gothic" charset="0"/>
              </a:rPr>
              <a:t>Source: 2018 Master Plan for English Learners and Standard English Learners</a:t>
            </a:r>
            <a:r>
              <a:rPr lang="mr-IN" sz="2000" b="1" dirty="0">
                <a:solidFill>
                  <a:prstClr val="black"/>
                </a:solidFill>
                <a:ea typeface="Century Gothic" charset="0"/>
                <a:cs typeface="Century Gothic" charset="0"/>
              </a:rPr>
              <a:t>–</a:t>
            </a:r>
            <a:r>
              <a:rPr lang="en-US" sz="2000" b="1" dirty="0">
                <a:solidFill>
                  <a:prstClr val="black"/>
                </a:solidFill>
                <a:ea typeface="Century Gothic" charset="0"/>
                <a:cs typeface="Century Gothic" charset="0"/>
              </a:rPr>
              <a:t> Chapter 5, p. 105</a:t>
            </a:r>
          </a:p>
        </p:txBody>
      </p:sp>
    </p:spTree>
    <p:extLst>
      <p:ext uri="{BB962C8B-B14F-4D97-AF65-F5344CB8AC3E}">
        <p14:creationId xmlns:p14="http://schemas.microsoft.com/office/powerpoint/2010/main" val="28304708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2259995" y="3929942"/>
            <a:ext cx="3352800" cy="1654857"/>
            <a:chOff x="2165352" y="3339390"/>
            <a:chExt cx="3352800" cy="1654856"/>
          </a:xfrm>
        </p:grpSpPr>
        <p:grpSp>
          <p:nvGrpSpPr>
            <p:cNvPr id="2" name="Group 1"/>
            <p:cNvGrpSpPr/>
            <p:nvPr/>
          </p:nvGrpSpPr>
          <p:grpSpPr>
            <a:xfrm>
              <a:off x="2538413" y="3339390"/>
              <a:ext cx="2493963" cy="1654856"/>
              <a:chOff x="2538413" y="3207657"/>
              <a:chExt cx="2493963" cy="1654856"/>
            </a:xfrm>
          </p:grpSpPr>
          <p:sp>
            <p:nvSpPr>
              <p:cNvPr id="8" name="Rectangle 7"/>
              <p:cNvSpPr>
                <a:spLocks noChangeArrowheads="1"/>
              </p:cNvSpPr>
              <p:nvPr/>
            </p:nvSpPr>
            <p:spPr bwMode="auto">
              <a:xfrm>
                <a:off x="3586163" y="4421188"/>
                <a:ext cx="398463" cy="441325"/>
              </a:xfrm>
              <a:prstGeom prst="rect">
                <a:avLst/>
              </a:prstGeom>
              <a:solidFill>
                <a:srgbClr val="000000"/>
              </a:solidFill>
              <a:ln>
                <a:noFill/>
              </a:ln>
            </p:spPr>
            <p:txBody>
              <a:bodyPr vert="horz" wrap="square" lIns="121920" tIns="60960" rIns="121920" bIns="60960" numCol="1" anchor="t" anchorCtr="0" compatLnSpc="1">
                <a:prstTxWarp prst="textNoShape">
                  <a:avLst/>
                </a:prstTxWarp>
                <a:normAutofit fontScale="92500" lnSpcReduction="10000"/>
              </a:bodyPr>
              <a:lstStyle/>
              <a:p>
                <a:endParaRPr lang="en-US" sz="2400" dirty="0"/>
              </a:p>
            </p:txBody>
          </p:sp>
          <p:sp>
            <p:nvSpPr>
              <p:cNvPr id="11" name="Freeform 9"/>
              <p:cNvSpPr>
                <a:spLocks/>
              </p:cNvSpPr>
              <p:nvPr/>
            </p:nvSpPr>
            <p:spPr bwMode="auto">
              <a:xfrm>
                <a:off x="2538413" y="4248150"/>
                <a:ext cx="2493963" cy="342900"/>
              </a:xfrm>
              <a:custGeom>
                <a:avLst/>
                <a:gdLst>
                  <a:gd name="T0" fmla="*/ 0 w 664"/>
                  <a:gd name="T1" fmla="*/ 0 h 91"/>
                  <a:gd name="T2" fmla="*/ 332 w 664"/>
                  <a:gd name="T3" fmla="*/ 91 h 91"/>
                  <a:gd name="T4" fmla="*/ 664 w 664"/>
                  <a:gd name="T5" fmla="*/ 0 h 91"/>
                  <a:gd name="T6" fmla="*/ 0 w 664"/>
                  <a:gd name="T7" fmla="*/ 0 h 91"/>
                </a:gdLst>
                <a:ahLst/>
                <a:cxnLst>
                  <a:cxn ang="0">
                    <a:pos x="T0" y="T1"/>
                  </a:cxn>
                  <a:cxn ang="0">
                    <a:pos x="T2" y="T3"/>
                  </a:cxn>
                  <a:cxn ang="0">
                    <a:pos x="T4" y="T5"/>
                  </a:cxn>
                  <a:cxn ang="0">
                    <a:pos x="T6" y="T7"/>
                  </a:cxn>
                </a:cxnLst>
                <a:rect l="0" t="0" r="r" b="b"/>
                <a:pathLst>
                  <a:path w="664" h="91">
                    <a:moveTo>
                      <a:pt x="0" y="0"/>
                    </a:moveTo>
                    <a:cubicBezTo>
                      <a:pt x="73" y="56"/>
                      <a:pt x="218" y="91"/>
                      <a:pt x="332" y="91"/>
                    </a:cubicBezTo>
                    <a:cubicBezTo>
                      <a:pt x="446" y="91"/>
                      <a:pt x="591" y="56"/>
                      <a:pt x="664" y="0"/>
                    </a:cubicBezTo>
                    <a:lnTo>
                      <a:pt x="0" y="0"/>
                    </a:lnTo>
                    <a:close/>
                  </a:path>
                </a:pathLst>
              </a:custGeom>
              <a:solidFill>
                <a:schemeClr val="bg1">
                  <a:lumMod val="85000"/>
                </a:schemeClr>
              </a:solidFill>
              <a:ln>
                <a:noFill/>
              </a:ln>
            </p:spPr>
            <p:txBody>
              <a:bodyPr vert="horz" wrap="square" lIns="121920" tIns="60960" rIns="121920" bIns="60960" numCol="1" anchor="t" anchorCtr="0" compatLnSpc="1">
                <a:prstTxWarp prst="textNoShape">
                  <a:avLst/>
                </a:prstTxWarp>
                <a:normAutofit fontScale="70000" lnSpcReduction="20000"/>
              </a:bodyPr>
              <a:lstStyle/>
              <a:p>
                <a:endParaRPr lang="en-US" sz="2400" dirty="0"/>
              </a:p>
            </p:txBody>
          </p:sp>
          <p:sp>
            <p:nvSpPr>
              <p:cNvPr id="17" name="Trapezoid 16"/>
              <p:cNvSpPr/>
              <p:nvPr/>
            </p:nvSpPr>
            <p:spPr>
              <a:xfrm flipV="1">
                <a:off x="2754880" y="3207657"/>
                <a:ext cx="2061028" cy="1039802"/>
              </a:xfrm>
              <a:prstGeom prst="trapezoid">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en-US" sz="2400" dirty="0"/>
              </a:p>
            </p:txBody>
          </p:sp>
        </p:grpSp>
        <p:sp>
          <p:nvSpPr>
            <p:cNvPr id="42" name="TextBox 41"/>
            <p:cNvSpPr txBox="1"/>
            <p:nvPr/>
          </p:nvSpPr>
          <p:spPr>
            <a:xfrm>
              <a:off x="2165352" y="3358622"/>
              <a:ext cx="3352800" cy="1366528"/>
            </a:xfrm>
            <a:prstGeom prst="rect">
              <a:avLst/>
            </a:prstGeom>
            <a:noFill/>
          </p:spPr>
          <p:txBody>
            <a:bodyPr wrap="square" lIns="0" tIns="0" rIns="0" bIns="0" rtlCol="0" anchor="t">
              <a:normAutofit/>
            </a:bodyPr>
            <a:lstStyle/>
            <a:p>
              <a:pPr algn="ctr">
                <a:lnSpc>
                  <a:spcPct val="120000"/>
                </a:lnSpc>
              </a:pPr>
              <a:r>
                <a:rPr lang="en-US" sz="3200" b="1" dirty="0"/>
                <a:t>MELD</a:t>
              </a:r>
              <a:endParaRPr lang="en-US" sz="1067" b="1" dirty="0"/>
            </a:p>
          </p:txBody>
        </p:sp>
      </p:grpSp>
      <p:grpSp>
        <p:nvGrpSpPr>
          <p:cNvPr id="10" name="Group 9"/>
          <p:cNvGrpSpPr/>
          <p:nvPr/>
        </p:nvGrpSpPr>
        <p:grpSpPr>
          <a:xfrm>
            <a:off x="6773187" y="3961656"/>
            <a:ext cx="3352800" cy="1647717"/>
            <a:chOff x="6678544" y="3688813"/>
            <a:chExt cx="3352800" cy="1647717"/>
          </a:xfrm>
        </p:grpSpPr>
        <p:grpSp>
          <p:nvGrpSpPr>
            <p:cNvPr id="3" name="Group 2"/>
            <p:cNvGrpSpPr/>
            <p:nvPr/>
          </p:nvGrpSpPr>
          <p:grpSpPr>
            <a:xfrm>
              <a:off x="7159626" y="3688813"/>
              <a:ext cx="2493963" cy="1647717"/>
              <a:chOff x="7159626" y="3727558"/>
              <a:chExt cx="2493963" cy="1647717"/>
            </a:xfrm>
          </p:grpSpPr>
          <p:sp>
            <p:nvSpPr>
              <p:cNvPr id="7" name="Rectangle 6"/>
              <p:cNvSpPr>
                <a:spLocks noChangeArrowheads="1"/>
              </p:cNvSpPr>
              <p:nvPr/>
            </p:nvSpPr>
            <p:spPr bwMode="auto">
              <a:xfrm>
                <a:off x="8207376" y="4933950"/>
                <a:ext cx="393700" cy="441325"/>
              </a:xfrm>
              <a:prstGeom prst="rect">
                <a:avLst/>
              </a:prstGeom>
              <a:solidFill>
                <a:srgbClr val="000000"/>
              </a:solidFill>
              <a:ln>
                <a:noFill/>
              </a:ln>
            </p:spPr>
            <p:txBody>
              <a:bodyPr vert="horz" wrap="square" lIns="121920" tIns="60960" rIns="121920" bIns="60960" numCol="1" anchor="t" anchorCtr="0" compatLnSpc="1">
                <a:prstTxWarp prst="textNoShape">
                  <a:avLst/>
                </a:prstTxWarp>
                <a:normAutofit fontScale="92500" lnSpcReduction="10000"/>
              </a:bodyPr>
              <a:lstStyle/>
              <a:p>
                <a:endParaRPr lang="en-US" sz="2400" dirty="0"/>
              </a:p>
            </p:txBody>
          </p:sp>
          <p:sp>
            <p:nvSpPr>
              <p:cNvPr id="12" name="Freeform 10"/>
              <p:cNvSpPr>
                <a:spLocks/>
              </p:cNvSpPr>
              <p:nvPr/>
            </p:nvSpPr>
            <p:spPr bwMode="auto">
              <a:xfrm>
                <a:off x="7159626" y="4764088"/>
                <a:ext cx="2493963" cy="342900"/>
              </a:xfrm>
              <a:custGeom>
                <a:avLst/>
                <a:gdLst>
                  <a:gd name="T0" fmla="*/ 0 w 664"/>
                  <a:gd name="T1" fmla="*/ 0 h 91"/>
                  <a:gd name="T2" fmla="*/ 332 w 664"/>
                  <a:gd name="T3" fmla="*/ 91 h 91"/>
                  <a:gd name="T4" fmla="*/ 664 w 664"/>
                  <a:gd name="T5" fmla="*/ 0 h 91"/>
                  <a:gd name="T6" fmla="*/ 0 w 664"/>
                  <a:gd name="T7" fmla="*/ 0 h 91"/>
                </a:gdLst>
                <a:ahLst/>
                <a:cxnLst>
                  <a:cxn ang="0">
                    <a:pos x="T0" y="T1"/>
                  </a:cxn>
                  <a:cxn ang="0">
                    <a:pos x="T2" y="T3"/>
                  </a:cxn>
                  <a:cxn ang="0">
                    <a:pos x="T4" y="T5"/>
                  </a:cxn>
                  <a:cxn ang="0">
                    <a:pos x="T6" y="T7"/>
                  </a:cxn>
                </a:cxnLst>
                <a:rect l="0" t="0" r="r" b="b"/>
                <a:pathLst>
                  <a:path w="664" h="91">
                    <a:moveTo>
                      <a:pt x="0" y="0"/>
                    </a:moveTo>
                    <a:cubicBezTo>
                      <a:pt x="73" y="56"/>
                      <a:pt x="218" y="91"/>
                      <a:pt x="332" y="91"/>
                    </a:cubicBezTo>
                    <a:cubicBezTo>
                      <a:pt x="446" y="91"/>
                      <a:pt x="591" y="56"/>
                      <a:pt x="664" y="0"/>
                    </a:cubicBezTo>
                    <a:lnTo>
                      <a:pt x="0" y="0"/>
                    </a:lnTo>
                    <a:close/>
                  </a:path>
                </a:pathLst>
              </a:custGeom>
              <a:solidFill>
                <a:schemeClr val="bg1">
                  <a:lumMod val="85000"/>
                </a:schemeClr>
              </a:solidFill>
              <a:ln>
                <a:noFill/>
              </a:ln>
            </p:spPr>
            <p:txBody>
              <a:bodyPr vert="horz" wrap="square" lIns="121920" tIns="60960" rIns="121920" bIns="60960" numCol="1" anchor="t" anchorCtr="0" compatLnSpc="1">
                <a:prstTxWarp prst="textNoShape">
                  <a:avLst/>
                </a:prstTxWarp>
                <a:normAutofit fontScale="70000" lnSpcReduction="20000"/>
              </a:bodyPr>
              <a:lstStyle/>
              <a:p>
                <a:endParaRPr lang="en-US" sz="2400" dirty="0"/>
              </a:p>
            </p:txBody>
          </p:sp>
          <p:sp>
            <p:nvSpPr>
              <p:cNvPr id="40" name="Trapezoid 39"/>
              <p:cNvSpPr/>
              <p:nvPr/>
            </p:nvSpPr>
            <p:spPr>
              <a:xfrm flipV="1">
                <a:off x="7373712" y="3727558"/>
                <a:ext cx="2061028" cy="1039802"/>
              </a:xfrm>
              <a:prstGeom prst="trapezoid">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en-US" sz="2400" dirty="0"/>
              </a:p>
            </p:txBody>
          </p:sp>
          <p:sp>
            <p:nvSpPr>
              <p:cNvPr id="53" name="Oval 101"/>
              <p:cNvSpPr>
                <a:spLocks noChangeArrowheads="1"/>
              </p:cNvSpPr>
              <p:nvPr/>
            </p:nvSpPr>
            <p:spPr bwMode="auto">
              <a:xfrm flipH="1" flipV="1">
                <a:off x="8097573" y="3986968"/>
                <a:ext cx="44739" cy="44739"/>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normAutofit fontScale="25000" lnSpcReduction="20000"/>
              </a:bodyPr>
              <a:lstStyle/>
              <a:p>
                <a:endParaRPr lang="id-ID" sz="2400" dirty="0"/>
              </a:p>
            </p:txBody>
          </p:sp>
        </p:grpSp>
        <p:sp>
          <p:nvSpPr>
            <p:cNvPr id="43" name="TextBox 42"/>
            <p:cNvSpPr txBox="1"/>
            <p:nvPr/>
          </p:nvSpPr>
          <p:spPr>
            <a:xfrm>
              <a:off x="6678544" y="3749339"/>
              <a:ext cx="3352800" cy="1366528"/>
            </a:xfrm>
            <a:prstGeom prst="rect">
              <a:avLst/>
            </a:prstGeom>
            <a:noFill/>
          </p:spPr>
          <p:txBody>
            <a:bodyPr wrap="square" lIns="0" tIns="0" rIns="0" bIns="0" rtlCol="0" anchor="t">
              <a:normAutofit/>
            </a:bodyPr>
            <a:lstStyle/>
            <a:p>
              <a:pPr algn="ctr">
                <a:lnSpc>
                  <a:spcPct val="120000"/>
                </a:lnSpc>
              </a:pPr>
              <a:r>
                <a:rPr lang="en-US" sz="3200" b="1" dirty="0"/>
                <a:t>ALD</a:t>
              </a:r>
              <a:endParaRPr lang="en-US" sz="1067" b="1" dirty="0"/>
            </a:p>
          </p:txBody>
        </p:sp>
      </p:grpSp>
      <p:sp>
        <p:nvSpPr>
          <p:cNvPr id="16" name="Rectangle 15"/>
          <p:cNvSpPr/>
          <p:nvPr/>
        </p:nvSpPr>
        <p:spPr>
          <a:xfrm>
            <a:off x="3505254" y="5550616"/>
            <a:ext cx="5348561" cy="307736"/>
          </a:xfrm>
          <a:custGeom>
            <a:avLst/>
            <a:gdLst/>
            <a:ahLst/>
            <a:cxnLst/>
            <a:rect l="l" t="t" r="r" b="b"/>
            <a:pathLst>
              <a:path w="5348561" h="307736">
                <a:moveTo>
                  <a:pt x="119649" y="9"/>
                </a:moveTo>
                <a:cubicBezTo>
                  <a:pt x="5233610" y="31114"/>
                  <a:pt x="5233610" y="31114"/>
                  <a:pt x="5233610" y="31114"/>
                </a:cubicBezTo>
                <a:cubicBezTo>
                  <a:pt x="5297905" y="31890"/>
                  <a:pt x="5349070" y="87084"/>
                  <a:pt x="5348334" y="151555"/>
                </a:cubicBezTo>
                <a:cubicBezTo>
                  <a:pt x="5348561" y="189409"/>
                  <a:pt x="5348561" y="189409"/>
                  <a:pt x="5348561" y="189409"/>
                </a:cubicBezTo>
                <a:cubicBezTo>
                  <a:pt x="5347825" y="253881"/>
                  <a:pt x="5296942" y="308504"/>
                  <a:pt x="5232646" y="307728"/>
                </a:cubicBezTo>
                <a:lnTo>
                  <a:pt x="118290" y="272877"/>
                </a:lnTo>
                <a:cubicBezTo>
                  <a:pt x="50259" y="272497"/>
                  <a:pt x="-510" y="221048"/>
                  <a:pt x="226" y="156577"/>
                </a:cubicBezTo>
                <a:cubicBezTo>
                  <a:pt x="0" y="118723"/>
                  <a:pt x="0" y="118723"/>
                  <a:pt x="0" y="118723"/>
                </a:cubicBezTo>
                <a:cubicBezTo>
                  <a:pt x="340" y="50506"/>
                  <a:pt x="55353" y="-767"/>
                  <a:pt x="119649" y="9"/>
                </a:cubicBezTo>
                <a:close/>
              </a:path>
            </a:pathLst>
          </a:cu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39" tIns="45719" rIns="91439" bIns="45719" rtlCol="0" anchor="ctr">
            <a:normAutofit fontScale="70000" lnSpcReduction="20000"/>
          </a:bodyPr>
          <a:lstStyle/>
          <a:p>
            <a:pPr algn="ctr"/>
            <a:endParaRPr lang="en-US" sz="2400" dirty="0"/>
          </a:p>
        </p:txBody>
      </p:sp>
      <p:sp>
        <p:nvSpPr>
          <p:cNvPr id="5" name="Oval 5"/>
          <p:cNvSpPr>
            <a:spLocks noChangeArrowheads="1"/>
          </p:cNvSpPr>
          <p:nvPr/>
        </p:nvSpPr>
        <p:spPr bwMode="auto">
          <a:xfrm>
            <a:off x="5071455" y="6627812"/>
            <a:ext cx="2163763" cy="230188"/>
          </a:xfrm>
          <a:prstGeom prst="ellipse">
            <a:avLst/>
          </a:prstGeom>
          <a:solidFill>
            <a:schemeClr val="bg1">
              <a:lumMod val="85000"/>
            </a:schemeClr>
          </a:solidFill>
          <a:ln>
            <a:noFill/>
          </a:ln>
        </p:spPr>
        <p:txBody>
          <a:bodyPr vert="horz" wrap="square" lIns="91439" tIns="45719" rIns="91439" bIns="45719" numCol="1" anchor="t" anchorCtr="0" compatLnSpc="1">
            <a:prstTxWarp prst="textNoShape">
              <a:avLst/>
            </a:prstTxWarp>
            <a:normAutofit fontScale="25000" lnSpcReduction="20000"/>
          </a:bodyPr>
          <a:lstStyle/>
          <a:p>
            <a:endParaRPr lang="en-US" sz="2400" dirty="0"/>
          </a:p>
        </p:txBody>
      </p:sp>
      <p:sp>
        <p:nvSpPr>
          <p:cNvPr id="13" name="Freeform 11"/>
          <p:cNvSpPr>
            <a:spLocks/>
          </p:cNvSpPr>
          <p:nvPr/>
        </p:nvSpPr>
        <p:spPr bwMode="auto">
          <a:xfrm>
            <a:off x="5684232" y="4992686"/>
            <a:ext cx="1028700" cy="1639888"/>
          </a:xfrm>
          <a:custGeom>
            <a:avLst/>
            <a:gdLst>
              <a:gd name="T0" fmla="*/ 274 w 274"/>
              <a:gd name="T1" fmla="*/ 435 h 435"/>
              <a:gd name="T2" fmla="*/ 249 w 274"/>
              <a:gd name="T3" fmla="*/ 109 h 435"/>
              <a:gd name="T4" fmla="*/ 152 w 274"/>
              <a:gd name="T5" fmla="*/ 0 h 435"/>
              <a:gd name="T6" fmla="*/ 122 w 274"/>
              <a:gd name="T7" fmla="*/ 0 h 435"/>
              <a:gd name="T8" fmla="*/ 25 w 274"/>
              <a:gd name="T9" fmla="*/ 109 h 435"/>
              <a:gd name="T10" fmla="*/ 0 w 274"/>
              <a:gd name="T11" fmla="*/ 435 h 435"/>
              <a:gd name="T12" fmla="*/ 274 w 274"/>
              <a:gd name="T13" fmla="*/ 435 h 435"/>
            </a:gdLst>
            <a:ahLst/>
            <a:cxnLst>
              <a:cxn ang="0">
                <a:pos x="T0" y="T1"/>
              </a:cxn>
              <a:cxn ang="0">
                <a:pos x="T2" y="T3"/>
              </a:cxn>
              <a:cxn ang="0">
                <a:pos x="T4" y="T5"/>
              </a:cxn>
              <a:cxn ang="0">
                <a:pos x="T6" y="T7"/>
              </a:cxn>
              <a:cxn ang="0">
                <a:pos x="T8" y="T9"/>
              </a:cxn>
              <a:cxn ang="0">
                <a:pos x="T10" y="T11"/>
              </a:cxn>
              <a:cxn ang="0">
                <a:pos x="T12" y="T13"/>
              </a:cxn>
            </a:cxnLst>
            <a:rect l="0" t="0" r="r" b="b"/>
            <a:pathLst>
              <a:path w="274" h="435">
                <a:moveTo>
                  <a:pt x="274" y="435"/>
                </a:moveTo>
                <a:cubicBezTo>
                  <a:pt x="249" y="109"/>
                  <a:pt x="249" y="109"/>
                  <a:pt x="249" y="109"/>
                </a:cubicBezTo>
                <a:cubicBezTo>
                  <a:pt x="249" y="56"/>
                  <a:pt x="206" y="0"/>
                  <a:pt x="152" y="0"/>
                </a:cubicBezTo>
                <a:cubicBezTo>
                  <a:pt x="122" y="0"/>
                  <a:pt x="122" y="0"/>
                  <a:pt x="122" y="0"/>
                </a:cubicBezTo>
                <a:cubicBezTo>
                  <a:pt x="69" y="0"/>
                  <a:pt x="25" y="56"/>
                  <a:pt x="25" y="109"/>
                </a:cubicBezTo>
                <a:cubicBezTo>
                  <a:pt x="0" y="435"/>
                  <a:pt x="0" y="435"/>
                  <a:pt x="0" y="435"/>
                </a:cubicBezTo>
                <a:lnTo>
                  <a:pt x="274" y="435"/>
                </a:lnTo>
                <a:close/>
              </a:path>
            </a:pathLst>
          </a:custGeom>
          <a:solidFill>
            <a:srgbClr val="000000"/>
          </a:solidFill>
          <a:ln>
            <a:noFill/>
          </a:ln>
        </p:spPr>
        <p:txBody>
          <a:bodyPr vert="horz" wrap="square" lIns="91439" tIns="45719" rIns="91439" bIns="45719" numCol="1" anchor="t" anchorCtr="0" compatLnSpc="1">
            <a:prstTxWarp prst="textNoShape">
              <a:avLst/>
            </a:prstTxWarp>
            <a:normAutofit/>
          </a:bodyPr>
          <a:lstStyle/>
          <a:p>
            <a:endParaRPr lang="en-US" sz="2400" dirty="0"/>
          </a:p>
        </p:txBody>
      </p:sp>
      <p:sp>
        <p:nvSpPr>
          <p:cNvPr id="14" name="Oval 12"/>
          <p:cNvSpPr>
            <a:spLocks noChangeArrowheads="1"/>
          </p:cNvSpPr>
          <p:nvPr/>
        </p:nvSpPr>
        <p:spPr bwMode="auto">
          <a:xfrm>
            <a:off x="6003318" y="5508627"/>
            <a:ext cx="390525" cy="392113"/>
          </a:xfrm>
          <a:prstGeom prst="ellipse">
            <a:avLst/>
          </a:prstGeom>
          <a:solidFill>
            <a:schemeClr val="bg1"/>
          </a:solidFill>
          <a:ln>
            <a:noFill/>
          </a:ln>
        </p:spPr>
        <p:txBody>
          <a:bodyPr vert="horz" wrap="square" lIns="91439" tIns="45719" rIns="91439" bIns="45719" numCol="1" anchor="t" anchorCtr="0" compatLnSpc="1">
            <a:prstTxWarp prst="textNoShape">
              <a:avLst/>
            </a:prstTxWarp>
            <a:normAutofit fontScale="55000" lnSpcReduction="20000"/>
          </a:bodyPr>
          <a:lstStyle/>
          <a:p>
            <a:endParaRPr lang="en-US" sz="2400" dirty="0"/>
          </a:p>
        </p:txBody>
      </p:sp>
      <p:sp>
        <p:nvSpPr>
          <p:cNvPr id="15" name="Freeform 13"/>
          <p:cNvSpPr>
            <a:spLocks/>
          </p:cNvSpPr>
          <p:nvPr/>
        </p:nvSpPr>
        <p:spPr bwMode="auto">
          <a:xfrm>
            <a:off x="5541357" y="6572251"/>
            <a:ext cx="1276351" cy="165100"/>
          </a:xfrm>
          <a:custGeom>
            <a:avLst/>
            <a:gdLst>
              <a:gd name="T0" fmla="*/ 19 w 340"/>
              <a:gd name="T1" fmla="*/ 44 h 44"/>
              <a:gd name="T2" fmla="*/ 0 w 340"/>
              <a:gd name="T3" fmla="*/ 25 h 44"/>
              <a:gd name="T4" fmla="*/ 0 w 340"/>
              <a:gd name="T5" fmla="*/ 19 h 44"/>
              <a:gd name="T6" fmla="*/ 19 w 340"/>
              <a:gd name="T7" fmla="*/ 0 h 44"/>
              <a:gd name="T8" fmla="*/ 321 w 340"/>
              <a:gd name="T9" fmla="*/ 0 h 44"/>
              <a:gd name="T10" fmla="*/ 340 w 340"/>
              <a:gd name="T11" fmla="*/ 19 h 44"/>
              <a:gd name="T12" fmla="*/ 340 w 340"/>
              <a:gd name="T13" fmla="*/ 25 h 44"/>
              <a:gd name="T14" fmla="*/ 321 w 340"/>
              <a:gd name="T15" fmla="*/ 44 h 44"/>
              <a:gd name="T16" fmla="*/ 19 w 340"/>
              <a:gd name="T17" fmla="*/ 4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0" h="44">
                <a:moveTo>
                  <a:pt x="19" y="44"/>
                </a:moveTo>
                <a:cubicBezTo>
                  <a:pt x="9" y="44"/>
                  <a:pt x="0" y="35"/>
                  <a:pt x="0" y="25"/>
                </a:cubicBezTo>
                <a:cubicBezTo>
                  <a:pt x="0" y="19"/>
                  <a:pt x="0" y="19"/>
                  <a:pt x="0" y="19"/>
                </a:cubicBezTo>
                <a:cubicBezTo>
                  <a:pt x="0" y="8"/>
                  <a:pt x="9" y="0"/>
                  <a:pt x="19" y="0"/>
                </a:cubicBezTo>
                <a:cubicBezTo>
                  <a:pt x="321" y="0"/>
                  <a:pt x="321" y="0"/>
                  <a:pt x="321" y="0"/>
                </a:cubicBezTo>
                <a:cubicBezTo>
                  <a:pt x="332" y="0"/>
                  <a:pt x="340" y="8"/>
                  <a:pt x="340" y="19"/>
                </a:cubicBezTo>
                <a:cubicBezTo>
                  <a:pt x="340" y="25"/>
                  <a:pt x="340" y="25"/>
                  <a:pt x="340" y="25"/>
                </a:cubicBezTo>
                <a:cubicBezTo>
                  <a:pt x="340" y="35"/>
                  <a:pt x="332" y="44"/>
                  <a:pt x="321" y="44"/>
                </a:cubicBezTo>
                <a:lnTo>
                  <a:pt x="19" y="44"/>
                </a:lnTo>
                <a:close/>
              </a:path>
            </a:pathLst>
          </a:custGeom>
          <a:solidFill>
            <a:srgbClr val="000000"/>
          </a:solidFill>
          <a:ln>
            <a:noFill/>
          </a:ln>
        </p:spPr>
        <p:txBody>
          <a:bodyPr vert="horz" wrap="square" lIns="91439" tIns="45719" rIns="91439" bIns="45719" numCol="1" anchor="t" anchorCtr="0" compatLnSpc="1">
            <a:prstTxWarp prst="textNoShape">
              <a:avLst/>
            </a:prstTxWarp>
            <a:normAutofit fontScale="25000" lnSpcReduction="20000"/>
          </a:bodyPr>
          <a:lstStyle/>
          <a:p>
            <a:endParaRPr lang="en-US" sz="2400" dirty="0"/>
          </a:p>
        </p:txBody>
      </p:sp>
      <p:sp>
        <p:nvSpPr>
          <p:cNvPr id="18" name="Title 17">
            <a:extLst>
              <a:ext uri="{FF2B5EF4-FFF2-40B4-BE49-F238E27FC236}">
                <a16:creationId xmlns:a16="http://schemas.microsoft.com/office/drawing/2014/main" id="{D7793904-9CCB-B84C-8288-285FC8B6A6AC}"/>
              </a:ext>
            </a:extLst>
          </p:cNvPr>
          <p:cNvSpPr>
            <a:spLocks noGrp="1"/>
          </p:cNvSpPr>
          <p:nvPr>
            <p:ph type="title"/>
          </p:nvPr>
        </p:nvSpPr>
        <p:spPr/>
        <p:txBody>
          <a:bodyPr/>
          <a:lstStyle/>
          <a:p>
            <a:r>
              <a:rPr lang="en-US" dirty="0">
                <a:solidFill>
                  <a:schemeClr val="tx1"/>
                </a:solidFill>
              </a:rPr>
              <a:t>Differences between MELD and ALD</a:t>
            </a:r>
          </a:p>
        </p:txBody>
      </p:sp>
      <p:sp>
        <p:nvSpPr>
          <p:cNvPr id="20" name="Rectangle 19">
            <a:extLst>
              <a:ext uri="{FF2B5EF4-FFF2-40B4-BE49-F238E27FC236}">
                <a16:creationId xmlns:a16="http://schemas.microsoft.com/office/drawing/2014/main" id="{A0FCEB8B-5D2B-594E-A8E8-C69385E63653}"/>
              </a:ext>
            </a:extLst>
          </p:cNvPr>
          <p:cNvSpPr/>
          <p:nvPr/>
        </p:nvSpPr>
        <p:spPr>
          <a:xfrm>
            <a:off x="5292580" y="2247900"/>
            <a:ext cx="296402" cy="12192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9" name="Rectangle 38">
            <a:extLst>
              <a:ext uri="{FF2B5EF4-FFF2-40B4-BE49-F238E27FC236}">
                <a16:creationId xmlns:a16="http://schemas.microsoft.com/office/drawing/2014/main" id="{6217667C-4D24-7348-ABD6-09E36AF828AD}"/>
              </a:ext>
            </a:extLst>
          </p:cNvPr>
          <p:cNvSpPr/>
          <p:nvPr/>
        </p:nvSpPr>
        <p:spPr>
          <a:xfrm>
            <a:off x="10050702" y="2510662"/>
            <a:ext cx="296402" cy="12192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1" name="Rectangle 40">
            <a:extLst>
              <a:ext uri="{FF2B5EF4-FFF2-40B4-BE49-F238E27FC236}">
                <a16:creationId xmlns:a16="http://schemas.microsoft.com/office/drawing/2014/main" id="{0F7B9170-FD13-A443-A8C2-CFA6A5075110}"/>
              </a:ext>
            </a:extLst>
          </p:cNvPr>
          <p:cNvSpPr/>
          <p:nvPr/>
        </p:nvSpPr>
        <p:spPr>
          <a:xfrm>
            <a:off x="6911418" y="1896586"/>
            <a:ext cx="296402" cy="12192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 name="TextBox 25">
            <a:extLst>
              <a:ext uri="{FF2B5EF4-FFF2-40B4-BE49-F238E27FC236}">
                <a16:creationId xmlns:a16="http://schemas.microsoft.com/office/drawing/2014/main" id="{9AB2B083-20D0-EF4C-B13A-13A581661E9C}"/>
              </a:ext>
            </a:extLst>
          </p:cNvPr>
          <p:cNvSpPr txBox="1"/>
          <p:nvPr/>
        </p:nvSpPr>
        <p:spPr>
          <a:xfrm>
            <a:off x="2069871" y="2200502"/>
            <a:ext cx="3907442" cy="1631216"/>
          </a:xfrm>
          <a:prstGeom prst="rect">
            <a:avLst/>
          </a:prstGeom>
          <a:solidFill>
            <a:schemeClr val="bg1"/>
          </a:solidFill>
          <a:ln w="31750">
            <a:solidFill>
              <a:srgbClr val="00B050"/>
            </a:solidFill>
          </a:ln>
        </p:spPr>
        <p:txBody>
          <a:bodyPr wrap="square" rtlCol="0">
            <a:spAutoFit/>
          </a:bodyPr>
          <a:lstStyle/>
          <a:p>
            <a:pPr algn="ctr"/>
            <a:r>
              <a:rPr lang="en-US" sz="1600" b="1" u="sng" dirty="0"/>
              <a:t>LAS Links Overall Level 3 </a:t>
            </a:r>
          </a:p>
          <a:p>
            <a:pPr algn="ctr"/>
            <a:r>
              <a:rPr lang="en-US" sz="1200" b="1" dirty="0"/>
              <a:t>(Intermediate or Below)</a:t>
            </a:r>
          </a:p>
          <a:p>
            <a:pPr marL="171450" indent="-171450">
              <a:buFont typeface="Arial" charset="0"/>
              <a:buChar char="•"/>
            </a:pPr>
            <a:r>
              <a:rPr lang="en-US" sz="1200" b="1" dirty="0"/>
              <a:t>Identified as Standard English Learner (</a:t>
            </a:r>
            <a:r>
              <a:rPr lang="en-US" sz="1200" b="1" dirty="0">
                <a:solidFill>
                  <a:srgbClr val="00B050"/>
                </a:solidFill>
              </a:rPr>
              <a:t>SEL</a:t>
            </a:r>
            <a:r>
              <a:rPr lang="en-US" sz="1200" b="1" dirty="0"/>
              <a:t>)</a:t>
            </a:r>
          </a:p>
          <a:p>
            <a:pPr marL="171450" indent="-171450">
              <a:buFont typeface="Arial" charset="0"/>
              <a:buChar char="•"/>
            </a:pPr>
            <a:r>
              <a:rPr lang="en-US" sz="1200" b="1" dirty="0"/>
              <a:t>Mainstream English Language Development (</a:t>
            </a:r>
            <a:r>
              <a:rPr lang="en-US" sz="1200" b="1" dirty="0">
                <a:solidFill>
                  <a:srgbClr val="00B050"/>
                </a:solidFill>
              </a:rPr>
              <a:t>MELD</a:t>
            </a:r>
            <a:r>
              <a:rPr lang="en-US" sz="1200" b="1" dirty="0"/>
              <a:t>)</a:t>
            </a:r>
            <a:r>
              <a:rPr lang="en-US" sz="1200" dirty="0"/>
              <a:t> provides targeted language support for </a:t>
            </a:r>
            <a:r>
              <a:rPr lang="en-US" sz="1200" b="1" dirty="0">
                <a:solidFill>
                  <a:srgbClr val="00B050"/>
                </a:solidFill>
              </a:rPr>
              <a:t>SELs</a:t>
            </a:r>
          </a:p>
          <a:p>
            <a:pPr marL="171450" indent="-171450">
              <a:buFont typeface="Arial" charset="0"/>
              <a:buChar char="•"/>
            </a:pPr>
            <a:r>
              <a:rPr lang="en-US" sz="1200" b="1" dirty="0"/>
              <a:t>Culturally and Linguistically Responsive Instruction (</a:t>
            </a:r>
            <a:r>
              <a:rPr lang="en-US" sz="1200" b="1" dirty="0">
                <a:solidFill>
                  <a:srgbClr val="FF0000"/>
                </a:solidFill>
              </a:rPr>
              <a:t>CLR</a:t>
            </a:r>
            <a:r>
              <a:rPr lang="en-US" sz="1200" b="1" dirty="0"/>
              <a:t>) </a:t>
            </a:r>
            <a:r>
              <a:rPr lang="en-US" sz="1200" dirty="0"/>
              <a:t>Instructional strategies used to provide greater access throughout the curriculum </a:t>
            </a:r>
          </a:p>
        </p:txBody>
      </p:sp>
      <p:sp>
        <p:nvSpPr>
          <p:cNvPr id="27" name="TextBox 26">
            <a:extLst>
              <a:ext uri="{FF2B5EF4-FFF2-40B4-BE49-F238E27FC236}">
                <a16:creationId xmlns:a16="http://schemas.microsoft.com/office/drawing/2014/main" id="{C69DA909-CF46-4846-BE9D-E6D25315A778}"/>
              </a:ext>
            </a:extLst>
          </p:cNvPr>
          <p:cNvSpPr txBox="1"/>
          <p:nvPr/>
        </p:nvSpPr>
        <p:spPr>
          <a:xfrm>
            <a:off x="6545148" y="2191758"/>
            <a:ext cx="3907442" cy="1631216"/>
          </a:xfrm>
          <a:prstGeom prst="rect">
            <a:avLst/>
          </a:prstGeom>
          <a:noFill/>
          <a:ln w="31750">
            <a:solidFill>
              <a:schemeClr val="accent2">
                <a:lumMod val="60000"/>
                <a:lumOff val="40000"/>
              </a:schemeClr>
            </a:solidFill>
          </a:ln>
        </p:spPr>
        <p:txBody>
          <a:bodyPr wrap="square" rtlCol="0">
            <a:spAutoFit/>
          </a:bodyPr>
          <a:lstStyle/>
          <a:p>
            <a:pPr algn="ctr"/>
            <a:r>
              <a:rPr lang="en-US" sz="1600" b="1" u="sng" dirty="0"/>
              <a:t>LAS Links Overall Level 4 or 5</a:t>
            </a:r>
          </a:p>
          <a:p>
            <a:pPr algn="ctr"/>
            <a:r>
              <a:rPr lang="en-US" sz="1200" b="1" dirty="0"/>
              <a:t>(Proficient or Above)</a:t>
            </a:r>
          </a:p>
          <a:p>
            <a:pPr marL="171450" indent="-171450">
              <a:buFont typeface="Arial" charset="0"/>
              <a:buChar char="•"/>
            </a:pPr>
            <a:r>
              <a:rPr lang="en-US" sz="1200" b="1" dirty="0"/>
              <a:t>Not Identified as Standard English Learner (</a:t>
            </a:r>
            <a:r>
              <a:rPr lang="en-US" sz="1200" b="1" dirty="0">
                <a:solidFill>
                  <a:srgbClr val="00B050"/>
                </a:solidFill>
              </a:rPr>
              <a:t>SEL</a:t>
            </a:r>
            <a:r>
              <a:rPr lang="en-US" sz="1200" b="1" dirty="0"/>
              <a:t>)</a:t>
            </a:r>
          </a:p>
          <a:p>
            <a:pPr marL="171450" indent="-171450">
              <a:buFont typeface="Arial" charset="0"/>
              <a:buChar char="•"/>
            </a:pPr>
            <a:r>
              <a:rPr lang="en-US" sz="1200" b="1" dirty="0"/>
              <a:t>Academic English Language Development (</a:t>
            </a:r>
            <a:r>
              <a:rPr lang="en-US" sz="1200" b="1" dirty="0">
                <a:solidFill>
                  <a:srgbClr val="00B0F0"/>
                </a:solidFill>
              </a:rPr>
              <a:t>ALD</a:t>
            </a:r>
            <a:r>
              <a:rPr lang="en-US" sz="1200" b="1" dirty="0"/>
              <a:t>)</a:t>
            </a:r>
            <a:r>
              <a:rPr lang="en-US" sz="1200" dirty="0"/>
              <a:t> provides targeted language support for these students</a:t>
            </a:r>
            <a:endParaRPr lang="en-US" sz="1200" b="1" dirty="0">
              <a:solidFill>
                <a:srgbClr val="00B050"/>
              </a:solidFill>
            </a:endParaRPr>
          </a:p>
          <a:p>
            <a:pPr marL="171450" indent="-171450">
              <a:buFont typeface="Arial" charset="0"/>
              <a:buChar char="•"/>
            </a:pPr>
            <a:r>
              <a:rPr lang="en-US" sz="1200" b="1" dirty="0"/>
              <a:t>Culturally and Linguistically Responsive Instruction (</a:t>
            </a:r>
            <a:r>
              <a:rPr lang="en-US" sz="1200" b="1" dirty="0">
                <a:solidFill>
                  <a:srgbClr val="FF0000"/>
                </a:solidFill>
              </a:rPr>
              <a:t>CLR</a:t>
            </a:r>
            <a:r>
              <a:rPr lang="en-US" sz="1200" b="1" dirty="0"/>
              <a:t>) </a:t>
            </a:r>
            <a:r>
              <a:rPr lang="en-US" sz="1200" dirty="0"/>
              <a:t>Instructional strategies used to provide greater access throughout the curriculum </a:t>
            </a:r>
          </a:p>
        </p:txBody>
      </p:sp>
    </p:spTree>
    <p:extLst>
      <p:ext uri="{BB962C8B-B14F-4D97-AF65-F5344CB8AC3E}">
        <p14:creationId xmlns:p14="http://schemas.microsoft.com/office/powerpoint/2010/main" val="291047783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Pentagon 23">
            <a:extLst>
              <a:ext uri="{FF2B5EF4-FFF2-40B4-BE49-F238E27FC236}">
                <a16:creationId xmlns:a16="http://schemas.microsoft.com/office/drawing/2014/main" id="{FAD92E9B-F59C-EF46-AEC8-D027B3F134E7}"/>
              </a:ext>
            </a:extLst>
          </p:cNvPr>
          <p:cNvSpPr/>
          <p:nvPr/>
        </p:nvSpPr>
        <p:spPr>
          <a:xfrm>
            <a:off x="-6212" y="6340738"/>
            <a:ext cx="7472936" cy="517261"/>
          </a:xfrm>
          <a:prstGeom prst="homePlate">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200" b="1" dirty="0">
              <a:solidFill>
                <a:prstClr val="black"/>
              </a:solidFill>
              <a:latin typeface="Century Gothic" panose="020B0502020202020204" pitchFamily="34" charset="0"/>
              <a:ea typeface="Century Gothic" charset="0"/>
              <a:cs typeface="Century Gothic" charset="0"/>
            </a:endParaRPr>
          </a:p>
        </p:txBody>
      </p:sp>
      <p:sp>
        <p:nvSpPr>
          <p:cNvPr id="28" name="Title 25"/>
          <p:cNvSpPr txBox="1">
            <a:spLocks/>
          </p:cNvSpPr>
          <p:nvPr/>
        </p:nvSpPr>
        <p:spPr>
          <a:xfrm>
            <a:off x="1661662" y="311286"/>
            <a:ext cx="8831241" cy="1042969"/>
          </a:xfrm>
          <a:prstGeom prst="rect">
            <a:avLst/>
          </a:prstGeom>
        </p:spPr>
        <p:txBody>
          <a:bodyPr vert="horz" lIns="68580" tIns="34290" rIns="68580" bIns="3429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endParaRPr lang="en-US" sz="3300" dirty="0">
              <a:solidFill>
                <a:schemeClr val="accent1"/>
              </a:solidFill>
              <a:latin typeface="Century Gothic" charset="0"/>
              <a:ea typeface="Century Gothic" charset="0"/>
              <a:cs typeface="Century Gothic" charset="0"/>
            </a:endParaRPr>
          </a:p>
        </p:txBody>
      </p:sp>
      <p:sp>
        <p:nvSpPr>
          <p:cNvPr id="29" name="Content Placeholder 4"/>
          <p:cNvSpPr txBox="1">
            <a:spLocks/>
          </p:cNvSpPr>
          <p:nvPr/>
        </p:nvSpPr>
        <p:spPr>
          <a:xfrm>
            <a:off x="2667000" y="1523478"/>
            <a:ext cx="6858000" cy="410805"/>
          </a:xfrm>
          <a:prstGeom prst="rect">
            <a:avLst/>
          </a:prstGeom>
        </p:spPr>
        <p:txBody>
          <a:bodyPr vert="horz" lIns="91440" tIns="45720" rIns="91440" bIns="45720" rtlCol="0">
            <a:normAutofit/>
          </a:bodyPr>
          <a:lstStyle>
            <a:lvl1pPr marL="0" indent="0" algn="ctr" defTabSz="6858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1pPr>
            <a:lvl2pPr marL="342900" indent="0" algn="ctr" defTabSz="685800" rtl="0" eaLnBrk="1" latinLnBrk="0" hangingPunct="1">
              <a:spcBef>
                <a:spcPct val="20000"/>
              </a:spcBef>
              <a:buFont typeface="Arial" pitchFamily="34" charset="0"/>
              <a:buNone/>
              <a:defRPr sz="2100" kern="1200">
                <a:solidFill>
                  <a:schemeClr val="tx1">
                    <a:tint val="75000"/>
                  </a:schemeClr>
                </a:solidFill>
                <a:latin typeface="+mn-lt"/>
                <a:ea typeface="+mn-ea"/>
                <a:cs typeface="+mn-cs"/>
              </a:defRPr>
            </a:lvl2pPr>
            <a:lvl3pPr marL="685800" indent="0" algn="ctr" defTabSz="685800" rtl="0" eaLnBrk="1" latinLnBrk="0" hangingPunct="1">
              <a:spcBef>
                <a:spcPct val="20000"/>
              </a:spcBef>
              <a:buFont typeface="Arial" pitchFamily="34" charset="0"/>
              <a:buNone/>
              <a:defRPr sz="1800" kern="1200">
                <a:solidFill>
                  <a:schemeClr val="tx1">
                    <a:tint val="75000"/>
                  </a:schemeClr>
                </a:solidFill>
                <a:latin typeface="+mn-lt"/>
                <a:ea typeface="+mn-ea"/>
                <a:cs typeface="+mn-cs"/>
              </a:defRPr>
            </a:lvl3pPr>
            <a:lvl4pPr marL="1028700" indent="0" algn="ctr" defTabSz="685800" rtl="0" eaLnBrk="1" latinLnBrk="0" hangingPunct="1">
              <a:spcBef>
                <a:spcPct val="20000"/>
              </a:spcBef>
              <a:buFont typeface="Arial" pitchFamily="34" charset="0"/>
              <a:buNone/>
              <a:defRPr sz="1500" kern="1200">
                <a:solidFill>
                  <a:schemeClr val="tx1">
                    <a:tint val="75000"/>
                  </a:schemeClr>
                </a:solidFill>
                <a:latin typeface="+mn-lt"/>
                <a:ea typeface="+mn-ea"/>
                <a:cs typeface="+mn-cs"/>
              </a:defRPr>
            </a:lvl4pPr>
            <a:lvl5pPr marL="1371600" indent="0" algn="ctr" defTabSz="685800" rtl="0" eaLnBrk="1" latinLnBrk="0" hangingPunct="1">
              <a:spcBef>
                <a:spcPct val="20000"/>
              </a:spcBef>
              <a:buFont typeface="Arial" pitchFamily="34" charset="0"/>
              <a:buNone/>
              <a:defRPr sz="1500" kern="1200">
                <a:solidFill>
                  <a:schemeClr val="tx1">
                    <a:tint val="75000"/>
                  </a:schemeClr>
                </a:solidFill>
                <a:latin typeface="+mn-lt"/>
                <a:ea typeface="+mn-ea"/>
                <a:cs typeface="+mn-cs"/>
              </a:defRPr>
            </a:lvl5pPr>
            <a:lvl6pPr marL="1714500" indent="0" algn="ctr" defTabSz="685800" rtl="0" eaLnBrk="1" latinLnBrk="0" hangingPunct="1">
              <a:spcBef>
                <a:spcPct val="20000"/>
              </a:spcBef>
              <a:buFont typeface="Arial" pitchFamily="34" charset="0"/>
              <a:buNone/>
              <a:defRPr sz="1500" kern="1200">
                <a:solidFill>
                  <a:schemeClr val="tx1">
                    <a:tint val="75000"/>
                  </a:schemeClr>
                </a:solidFill>
                <a:latin typeface="+mn-lt"/>
                <a:ea typeface="+mn-ea"/>
                <a:cs typeface="+mn-cs"/>
              </a:defRPr>
            </a:lvl6pPr>
            <a:lvl7pPr marL="2057400" indent="0" algn="ctr" defTabSz="685800" rtl="0" eaLnBrk="1" latinLnBrk="0" hangingPunct="1">
              <a:spcBef>
                <a:spcPct val="20000"/>
              </a:spcBef>
              <a:buFont typeface="Arial" pitchFamily="34" charset="0"/>
              <a:buNone/>
              <a:defRPr sz="1500" kern="1200">
                <a:solidFill>
                  <a:schemeClr val="tx1">
                    <a:tint val="75000"/>
                  </a:schemeClr>
                </a:solidFill>
                <a:latin typeface="+mn-lt"/>
                <a:ea typeface="+mn-ea"/>
                <a:cs typeface="+mn-cs"/>
              </a:defRPr>
            </a:lvl7pPr>
            <a:lvl8pPr marL="2400300" indent="0" algn="ctr" defTabSz="685800" rtl="0" eaLnBrk="1" latinLnBrk="0" hangingPunct="1">
              <a:spcBef>
                <a:spcPct val="20000"/>
              </a:spcBef>
              <a:buFont typeface="Arial" pitchFamily="34" charset="0"/>
              <a:buNone/>
              <a:defRPr sz="1500" kern="1200">
                <a:solidFill>
                  <a:schemeClr val="tx1">
                    <a:tint val="75000"/>
                  </a:schemeClr>
                </a:solidFill>
                <a:latin typeface="+mn-lt"/>
                <a:ea typeface="+mn-ea"/>
                <a:cs typeface="+mn-cs"/>
              </a:defRPr>
            </a:lvl8pPr>
            <a:lvl9pPr marL="2743200" indent="0" algn="ctr" defTabSz="685800" rtl="0" eaLnBrk="1" latinLnBrk="0" hangingPunct="1">
              <a:spcBef>
                <a:spcPct val="20000"/>
              </a:spcBef>
              <a:buFont typeface="Arial" pitchFamily="34" charset="0"/>
              <a:buNone/>
              <a:defRPr sz="1500" kern="1200">
                <a:solidFill>
                  <a:schemeClr val="tx1">
                    <a:tint val="75000"/>
                  </a:schemeClr>
                </a:solidFill>
                <a:latin typeface="+mn-lt"/>
                <a:ea typeface="+mn-ea"/>
                <a:cs typeface="+mn-cs"/>
              </a:defRPr>
            </a:lvl9pPr>
          </a:lstStyle>
          <a:p>
            <a:pPr marL="7938" defTabSz="914378" eaLnBrk="0" fontAlgn="base" hangingPunct="0">
              <a:spcBef>
                <a:spcPts val="0"/>
              </a:spcBef>
              <a:spcAft>
                <a:spcPts val="1200"/>
              </a:spcAft>
            </a:pPr>
            <a:endParaRPr lang="en-US" sz="1700" i="1" dirty="0">
              <a:solidFill>
                <a:prstClr val="black"/>
              </a:solidFill>
              <a:latin typeface="Century Gothic" charset="0"/>
              <a:ea typeface="Century Gothic" charset="0"/>
              <a:cs typeface="Century Gothic" charset="0"/>
            </a:endParaRPr>
          </a:p>
        </p:txBody>
      </p:sp>
      <p:sp>
        <p:nvSpPr>
          <p:cNvPr id="2" name="TextBox 1">
            <a:extLst>
              <a:ext uri="{FF2B5EF4-FFF2-40B4-BE49-F238E27FC236}">
                <a16:creationId xmlns:a16="http://schemas.microsoft.com/office/drawing/2014/main" id="{9F04F1A0-83F7-684D-8AF9-809B5602D367}"/>
              </a:ext>
            </a:extLst>
          </p:cNvPr>
          <p:cNvSpPr txBox="1"/>
          <p:nvPr/>
        </p:nvSpPr>
        <p:spPr>
          <a:xfrm>
            <a:off x="1661661" y="992018"/>
            <a:ext cx="8831241" cy="1200329"/>
          </a:xfrm>
          <a:prstGeom prst="rect">
            <a:avLst/>
          </a:prstGeom>
          <a:noFill/>
        </p:spPr>
        <p:txBody>
          <a:bodyPr wrap="square" rtlCol="0">
            <a:spAutoFit/>
          </a:bodyPr>
          <a:lstStyle/>
          <a:p>
            <a:pPr algn="ctr"/>
            <a:r>
              <a:rPr lang="en-US" sz="3600" dirty="0">
                <a:latin typeface="+mj-lt"/>
              </a:rPr>
              <a:t>For Educating English Learners and </a:t>
            </a:r>
          </a:p>
          <a:p>
            <a:pPr algn="ctr"/>
            <a:r>
              <a:rPr lang="en-US" sz="3600" dirty="0">
                <a:latin typeface="+mj-lt"/>
              </a:rPr>
              <a:t>Standard English Learners </a:t>
            </a:r>
          </a:p>
        </p:txBody>
      </p:sp>
      <p:sp>
        <p:nvSpPr>
          <p:cNvPr id="3" name="Rectangle 2">
            <a:extLst>
              <a:ext uri="{FF2B5EF4-FFF2-40B4-BE49-F238E27FC236}">
                <a16:creationId xmlns:a16="http://schemas.microsoft.com/office/drawing/2014/main" id="{CA9D9BBB-1DBB-BB4E-A671-976F01885FEA}"/>
              </a:ext>
            </a:extLst>
          </p:cNvPr>
          <p:cNvSpPr/>
          <p:nvPr/>
        </p:nvSpPr>
        <p:spPr>
          <a:xfrm>
            <a:off x="1919780" y="159045"/>
            <a:ext cx="8804526" cy="923330"/>
          </a:xfrm>
          <a:prstGeom prst="rect">
            <a:avLst/>
          </a:prstGeom>
          <a:noFill/>
        </p:spPr>
        <p:txBody>
          <a:bodyPr wrap="none" lIns="91440" tIns="45720" rIns="91440" bIns="45720">
            <a:spAutoFit/>
          </a:bodyPr>
          <a:lstStyle/>
          <a:p>
            <a:pPr algn="ctr"/>
            <a:r>
              <a:rPr lang="en-US" sz="5400" b="1" dirty="0">
                <a:ln w="22225">
                  <a:solidFill>
                    <a:schemeClr val="accent2"/>
                  </a:solidFill>
                  <a:prstDash val="solid"/>
                </a:ln>
                <a:solidFill>
                  <a:schemeClr val="accent2">
                    <a:lumMod val="40000"/>
                    <a:lumOff val="60000"/>
                  </a:schemeClr>
                </a:solidFill>
                <a:latin typeface="+mj-lt"/>
              </a:rPr>
              <a:t>Master Plan Guiding Principles </a:t>
            </a:r>
          </a:p>
        </p:txBody>
      </p:sp>
      <p:sp>
        <p:nvSpPr>
          <p:cNvPr id="4" name="TextBox 3">
            <a:extLst>
              <a:ext uri="{FF2B5EF4-FFF2-40B4-BE49-F238E27FC236}">
                <a16:creationId xmlns:a16="http://schemas.microsoft.com/office/drawing/2014/main" id="{30561730-5B01-004F-970C-26CB779E369D}"/>
              </a:ext>
            </a:extLst>
          </p:cNvPr>
          <p:cNvSpPr txBox="1"/>
          <p:nvPr/>
        </p:nvSpPr>
        <p:spPr>
          <a:xfrm>
            <a:off x="1130200" y="2821683"/>
            <a:ext cx="3251200" cy="3139321"/>
          </a:xfrm>
          <a:prstGeom prst="rect">
            <a:avLst/>
          </a:prstGeom>
          <a:noFill/>
        </p:spPr>
        <p:txBody>
          <a:bodyPr wrap="square" rtlCol="0">
            <a:spAutoFit/>
          </a:bodyPr>
          <a:lstStyle/>
          <a:p>
            <a:r>
              <a:rPr lang="en-US" dirty="0"/>
              <a:t>1.</a:t>
            </a:r>
            <a:r>
              <a:rPr lang="en-US" dirty="0">
                <a:solidFill>
                  <a:prstClr val="black"/>
                </a:solidFill>
                <a:latin typeface="Century Gothic" panose="020B0502020202020204" pitchFamily="34" charset="0"/>
              </a:rPr>
              <a:t>     </a:t>
            </a:r>
            <a:endParaRPr lang="en-US" dirty="0"/>
          </a:p>
          <a:p>
            <a:endParaRPr lang="en-US" dirty="0"/>
          </a:p>
          <a:p>
            <a:r>
              <a:rPr lang="en-US" dirty="0"/>
              <a:t> </a:t>
            </a:r>
          </a:p>
          <a:p>
            <a:endParaRPr lang="en-US" dirty="0"/>
          </a:p>
          <a:p>
            <a:r>
              <a:rPr lang="en-US" dirty="0"/>
              <a:t>3.</a:t>
            </a:r>
          </a:p>
          <a:p>
            <a:endParaRPr lang="en-US" dirty="0"/>
          </a:p>
          <a:p>
            <a:r>
              <a:rPr lang="en-US" dirty="0"/>
              <a:t> </a:t>
            </a:r>
          </a:p>
          <a:p>
            <a:endParaRPr lang="en-US" dirty="0"/>
          </a:p>
          <a:p>
            <a:r>
              <a:rPr lang="en-US" dirty="0"/>
              <a:t>5.</a:t>
            </a:r>
          </a:p>
          <a:p>
            <a:endParaRPr lang="en-US" dirty="0"/>
          </a:p>
          <a:p>
            <a:r>
              <a:rPr lang="en-US" dirty="0"/>
              <a:t> </a:t>
            </a:r>
          </a:p>
        </p:txBody>
      </p:sp>
      <p:sp>
        <p:nvSpPr>
          <p:cNvPr id="5" name="TextBox 4">
            <a:extLst>
              <a:ext uri="{FF2B5EF4-FFF2-40B4-BE49-F238E27FC236}">
                <a16:creationId xmlns:a16="http://schemas.microsoft.com/office/drawing/2014/main" id="{E7CC074D-BF21-814C-B8FB-9DE6401ECC68}"/>
              </a:ext>
            </a:extLst>
          </p:cNvPr>
          <p:cNvSpPr txBox="1"/>
          <p:nvPr/>
        </p:nvSpPr>
        <p:spPr>
          <a:xfrm>
            <a:off x="6354479" y="2782214"/>
            <a:ext cx="3660161" cy="2585323"/>
          </a:xfrm>
          <a:prstGeom prst="rect">
            <a:avLst/>
          </a:prstGeom>
          <a:noFill/>
        </p:spPr>
        <p:txBody>
          <a:bodyPr wrap="square" rtlCol="0">
            <a:spAutoFit/>
          </a:bodyPr>
          <a:lstStyle/>
          <a:p>
            <a:r>
              <a:rPr lang="en-US" dirty="0"/>
              <a:t>2.</a:t>
            </a:r>
          </a:p>
          <a:p>
            <a:endParaRPr lang="en-US" dirty="0"/>
          </a:p>
          <a:p>
            <a:endParaRPr lang="en-US" dirty="0"/>
          </a:p>
          <a:p>
            <a:r>
              <a:rPr lang="en-US" dirty="0"/>
              <a:t> </a:t>
            </a:r>
          </a:p>
          <a:p>
            <a:r>
              <a:rPr lang="en-US" dirty="0"/>
              <a:t>4.</a:t>
            </a:r>
          </a:p>
          <a:p>
            <a:endParaRPr lang="en-US" dirty="0"/>
          </a:p>
          <a:p>
            <a:endParaRPr lang="en-US" dirty="0"/>
          </a:p>
          <a:p>
            <a:r>
              <a:rPr lang="en-US" dirty="0"/>
              <a:t> </a:t>
            </a:r>
          </a:p>
          <a:p>
            <a:r>
              <a:rPr lang="en-US" dirty="0"/>
              <a:t>6. </a:t>
            </a:r>
          </a:p>
        </p:txBody>
      </p:sp>
      <p:pic>
        <p:nvPicPr>
          <p:cNvPr id="18" name="Picture 17">
            <a:extLst>
              <a:ext uri="{FF2B5EF4-FFF2-40B4-BE49-F238E27FC236}">
                <a16:creationId xmlns:a16="http://schemas.microsoft.com/office/drawing/2014/main" id="{F1C931A1-0C2F-B044-9F5A-4CE45042AD5A}"/>
              </a:ext>
            </a:extLst>
          </p:cNvPr>
          <p:cNvPicPr/>
          <p:nvPr/>
        </p:nvPicPr>
        <p:blipFill rotWithShape="1">
          <a:blip r:embed="rId3" cstate="print">
            <a:extLst>
              <a:ext uri="{28A0092B-C50C-407E-A947-70E740481C1C}">
                <a14:useLocalDpi xmlns:a14="http://schemas.microsoft.com/office/drawing/2010/main"/>
              </a:ext>
            </a:extLst>
          </a:blip>
          <a:srcRect l="79219" t="79428" r="1795" b="1621"/>
          <a:stretch/>
        </p:blipFill>
        <p:spPr bwMode="auto">
          <a:xfrm>
            <a:off x="1627245" y="2671209"/>
            <a:ext cx="770567" cy="706641"/>
          </a:xfrm>
          <a:prstGeom prst="rect">
            <a:avLst/>
          </a:prstGeom>
          <a:noFill/>
          <a:ln>
            <a:noFill/>
          </a:ln>
          <a:extLst>
            <a:ext uri="{53640926-AAD7-44d8-BBD7-CCE9431645EC}">
              <a14:shadowObscured xmlns:lc="http://schemas.openxmlformats.org/drawingml/2006/lockedCanvas" xmlns="" xmlns:mo="http://schemas.microsoft.com/office/mac/office/2008/main" xmlns:mv="urn:schemas-microsoft-com:mac:vml" xmlns:o="urn:schemas-microsoft-com:office:office" xmlns:v="urn:schemas-microsoft-com:vml" xmlns:w10="urn:schemas-microsoft-com:office:word" xmlns:w="http://schemas.openxmlformats.org/wordprocessingml/2006/main" xmlns:a14="http://schemas.microsoft.com/office/drawing/2010/main" xmlns:pic="http://schemas.openxmlformats.org/drawingml/2006/picture"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6cid="http://schemas.microsoft.com/office/word/2016/wordml/cid" xmlns:w15="http://schemas.microsoft.com/office/word/2012/wordml" xmlns:w14="http://schemas.microsoft.com/office/word/2010/wordml" xmlns:wp="http://schemas.openxmlformats.org/drawingml/2006/wordprocessingDrawing" xmlns:wp14="http://schemas.microsoft.com/office/word/2010/wordprocessingDrawing" xmlns:m="http://schemas.openxmlformats.org/officeDocument/2006/math" xmlns:am3d="http://schemas.microsoft.com/office/drawing/2017/model3d" xmlns:aink="http://schemas.microsoft.com/office/drawing/2016/ink" xmlns:mc="http://schemas.openxmlformats.org/markup-compatibility/2006" xmlns:cx8="http://schemas.microsoft.com/office/drawing/2016/5/14/chartex" xmlns:cx7="http://schemas.microsoft.com/office/drawing/2016/5/13/chartex" xmlns:cx6="http://schemas.microsoft.com/office/drawing/2016/5/12/chartex" xmlns:cx5="http://schemas.microsoft.com/office/drawing/2016/5/11/chartex" xmlns:cx4="http://schemas.microsoft.com/office/drawing/2016/5/10/chartex" xmlns:cx3="http://schemas.microsoft.com/office/drawing/2016/5/9/chartex" xmlns:cx2="http://schemas.microsoft.com/office/drawing/2015/10/21/chartex" xmlns:cx1="http://schemas.microsoft.com/office/drawing/2015/9/8/chartex" xmlns:cx="http://schemas.microsoft.com/office/drawing/2014/chartex" xmlns:wpc="http://schemas.microsoft.com/office/word/2010/wordprocessingCanvas"/>
            </a:ext>
          </a:extLst>
        </p:spPr>
      </p:pic>
      <p:pic>
        <p:nvPicPr>
          <p:cNvPr id="20" name="Picture 19" descr="P:\Stock Photos\Education Connections\Oct 2014\shutterstock_197153762.jpg">
            <a:extLst>
              <a:ext uri="{FF2B5EF4-FFF2-40B4-BE49-F238E27FC236}">
                <a16:creationId xmlns:a16="http://schemas.microsoft.com/office/drawing/2014/main" id="{5C1EAD4A-C298-C540-A53B-FB62932B7B87}"/>
              </a:ext>
            </a:extLst>
          </p:cNvPr>
          <p:cNvPicPr/>
          <p:nvPr/>
        </p:nvPicPr>
        <p:blipFill rotWithShape="1">
          <a:blip r:embed="rId4" cstate="print">
            <a:extLst>
              <a:ext uri="{28A0092B-C50C-407E-A947-70E740481C1C}">
                <a14:useLocalDpi xmlns:a14="http://schemas.microsoft.com/office/drawing/2010/main"/>
              </a:ext>
            </a:extLst>
          </a:blip>
          <a:srcRect/>
          <a:stretch/>
        </p:blipFill>
        <p:spPr bwMode="auto">
          <a:xfrm>
            <a:off x="1627245" y="3829538"/>
            <a:ext cx="770567" cy="711509"/>
          </a:xfrm>
          <a:prstGeom prst="rect">
            <a:avLst/>
          </a:prstGeom>
          <a:noFill/>
          <a:ln>
            <a:noFill/>
          </a:ln>
          <a:extLst>
            <a:ext uri="{53640926-AAD7-44d8-BBD7-CCE9431645EC}">
              <a14:shadowObscured xmlns:lc="http://schemas.openxmlformats.org/drawingml/2006/lockedCanvas" xmlns="" xmlns:mo="http://schemas.microsoft.com/office/mac/office/2008/main" xmlns:mv="urn:schemas-microsoft-com:mac:vml" xmlns:o="urn:schemas-microsoft-com:office:office" xmlns:v="urn:schemas-microsoft-com:vml" xmlns:w10="urn:schemas-microsoft-com:office:word" xmlns:w="http://schemas.openxmlformats.org/wordprocessingml/2006/main" xmlns:a14="http://schemas.microsoft.com/office/drawing/2010/main" xmlns:pic="http://schemas.openxmlformats.org/drawingml/2006/picture"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6cid="http://schemas.microsoft.com/office/word/2016/wordml/cid" xmlns:w15="http://schemas.microsoft.com/office/word/2012/wordml" xmlns:w14="http://schemas.microsoft.com/office/word/2010/wordml" xmlns:wp="http://schemas.openxmlformats.org/drawingml/2006/wordprocessingDrawing" xmlns:wp14="http://schemas.microsoft.com/office/word/2010/wordprocessingDrawing" xmlns:m="http://schemas.openxmlformats.org/officeDocument/2006/math" xmlns:am3d="http://schemas.microsoft.com/office/drawing/2017/model3d" xmlns:aink="http://schemas.microsoft.com/office/drawing/2016/ink" xmlns:mc="http://schemas.openxmlformats.org/markup-compatibility/2006" xmlns:cx8="http://schemas.microsoft.com/office/drawing/2016/5/14/chartex" xmlns:cx7="http://schemas.microsoft.com/office/drawing/2016/5/13/chartex" xmlns:cx6="http://schemas.microsoft.com/office/drawing/2016/5/12/chartex" xmlns:cx5="http://schemas.microsoft.com/office/drawing/2016/5/11/chartex" xmlns:cx4="http://schemas.microsoft.com/office/drawing/2016/5/10/chartex" xmlns:cx3="http://schemas.microsoft.com/office/drawing/2016/5/9/chartex" xmlns:cx2="http://schemas.microsoft.com/office/drawing/2015/10/21/chartex" xmlns:cx1="http://schemas.microsoft.com/office/drawing/2015/9/8/chartex" xmlns:cx="http://schemas.microsoft.com/office/drawing/2014/chartex" xmlns:wpc="http://schemas.microsoft.com/office/word/2010/wordprocessingCanvas"/>
            </a:ext>
          </a:extLst>
        </p:spPr>
      </p:pic>
      <p:pic>
        <p:nvPicPr>
          <p:cNvPr id="21" name="Picture 20" descr="P:\Stock Photos\Education Connections\Oct 2014\shutterstock_197153762.jpg">
            <a:extLst>
              <a:ext uri="{FF2B5EF4-FFF2-40B4-BE49-F238E27FC236}">
                <a16:creationId xmlns:a16="http://schemas.microsoft.com/office/drawing/2014/main" id="{1AF2F597-EF14-6540-8517-C21434EA3F93}"/>
              </a:ext>
            </a:extLst>
          </p:cNvPr>
          <p:cNvPicPr/>
          <p:nvPr/>
        </p:nvPicPr>
        <p:blipFill rotWithShape="1">
          <a:blip r:embed="rId5" cstate="print">
            <a:extLst>
              <a:ext uri="{28A0092B-C50C-407E-A947-70E740481C1C}">
                <a14:useLocalDpi xmlns:a14="http://schemas.microsoft.com/office/drawing/2010/main"/>
              </a:ext>
            </a:extLst>
          </a:blip>
          <a:srcRect/>
          <a:stretch/>
        </p:blipFill>
        <p:spPr bwMode="auto">
          <a:xfrm>
            <a:off x="1600066" y="4882059"/>
            <a:ext cx="770567" cy="714314"/>
          </a:xfrm>
          <a:prstGeom prst="rect">
            <a:avLst/>
          </a:prstGeom>
          <a:noFill/>
          <a:ln>
            <a:noFill/>
          </a:ln>
          <a:extLst>
            <a:ext uri="{53640926-AAD7-44d8-BBD7-CCE9431645EC}">
              <a14:shadowObscured xmlns:lc="http://schemas.openxmlformats.org/drawingml/2006/lockedCanvas" xmlns="" xmlns:mo="http://schemas.microsoft.com/office/mac/office/2008/main" xmlns:mv="urn:schemas-microsoft-com:mac:vml" xmlns:o="urn:schemas-microsoft-com:office:office" xmlns:v="urn:schemas-microsoft-com:vml" xmlns:w10="urn:schemas-microsoft-com:office:word" xmlns:w="http://schemas.openxmlformats.org/wordprocessingml/2006/main" xmlns:a14="http://schemas.microsoft.com/office/drawing/2010/main" xmlns:pic="http://schemas.openxmlformats.org/drawingml/2006/picture"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6cid="http://schemas.microsoft.com/office/word/2016/wordml/cid" xmlns:w15="http://schemas.microsoft.com/office/word/2012/wordml" xmlns:w14="http://schemas.microsoft.com/office/word/2010/wordml" xmlns:wp="http://schemas.openxmlformats.org/drawingml/2006/wordprocessingDrawing" xmlns:wp14="http://schemas.microsoft.com/office/word/2010/wordprocessingDrawing" xmlns:m="http://schemas.openxmlformats.org/officeDocument/2006/math" xmlns:am3d="http://schemas.microsoft.com/office/drawing/2017/model3d" xmlns:aink="http://schemas.microsoft.com/office/drawing/2016/ink" xmlns:mc="http://schemas.openxmlformats.org/markup-compatibility/2006" xmlns:cx8="http://schemas.microsoft.com/office/drawing/2016/5/14/chartex" xmlns:cx7="http://schemas.microsoft.com/office/drawing/2016/5/13/chartex" xmlns:cx6="http://schemas.microsoft.com/office/drawing/2016/5/12/chartex" xmlns:cx5="http://schemas.microsoft.com/office/drawing/2016/5/11/chartex" xmlns:cx4="http://schemas.microsoft.com/office/drawing/2016/5/10/chartex" xmlns:cx3="http://schemas.microsoft.com/office/drawing/2016/5/9/chartex" xmlns:cx2="http://schemas.microsoft.com/office/drawing/2015/10/21/chartex" xmlns:cx1="http://schemas.microsoft.com/office/drawing/2015/9/8/chartex" xmlns:cx="http://schemas.microsoft.com/office/drawing/2014/chartex" xmlns:wpc="http://schemas.microsoft.com/office/word/2010/wordprocessingCanvas"/>
            </a:ext>
          </a:extLst>
        </p:spPr>
      </p:pic>
      <p:sp>
        <p:nvSpPr>
          <p:cNvPr id="6" name="TextBox 5">
            <a:extLst>
              <a:ext uri="{FF2B5EF4-FFF2-40B4-BE49-F238E27FC236}">
                <a16:creationId xmlns:a16="http://schemas.microsoft.com/office/drawing/2014/main" id="{833B6EA2-39E3-E74D-BDA6-701C9F6C6BF7}"/>
              </a:ext>
            </a:extLst>
          </p:cNvPr>
          <p:cNvSpPr txBox="1"/>
          <p:nvPr/>
        </p:nvSpPr>
        <p:spPr>
          <a:xfrm>
            <a:off x="2592445" y="2758438"/>
            <a:ext cx="2853397" cy="369332"/>
          </a:xfrm>
          <a:prstGeom prst="rect">
            <a:avLst/>
          </a:prstGeom>
          <a:noFill/>
        </p:spPr>
        <p:txBody>
          <a:bodyPr wrap="square" rtlCol="0">
            <a:spAutoFit/>
          </a:bodyPr>
          <a:lstStyle/>
          <a:p>
            <a:r>
              <a:rPr lang="en-US" dirty="0">
                <a:latin typeface="Century Gothic" panose="020B0502020202020204" pitchFamily="34" charset="0"/>
              </a:rPr>
              <a:t>Assets-based Education</a:t>
            </a:r>
          </a:p>
        </p:txBody>
      </p:sp>
      <p:sp>
        <p:nvSpPr>
          <p:cNvPr id="7" name="TextBox 6">
            <a:extLst>
              <a:ext uri="{FF2B5EF4-FFF2-40B4-BE49-F238E27FC236}">
                <a16:creationId xmlns:a16="http://schemas.microsoft.com/office/drawing/2014/main" id="{71C5570B-EC65-C24F-ABFC-53B896A2BE5F}"/>
              </a:ext>
            </a:extLst>
          </p:cNvPr>
          <p:cNvSpPr txBox="1"/>
          <p:nvPr/>
        </p:nvSpPr>
        <p:spPr>
          <a:xfrm>
            <a:off x="2592444" y="3906989"/>
            <a:ext cx="3322116" cy="369332"/>
          </a:xfrm>
          <a:prstGeom prst="rect">
            <a:avLst/>
          </a:prstGeom>
          <a:noFill/>
        </p:spPr>
        <p:txBody>
          <a:bodyPr wrap="square" rtlCol="0">
            <a:spAutoFit/>
          </a:bodyPr>
          <a:lstStyle/>
          <a:p>
            <a:r>
              <a:rPr lang="en-US" dirty="0">
                <a:latin typeface="Century Gothic" panose="020B0502020202020204" pitchFamily="34" charset="0"/>
              </a:rPr>
              <a:t>Sociocultural Competence</a:t>
            </a:r>
          </a:p>
        </p:txBody>
      </p:sp>
      <p:sp>
        <p:nvSpPr>
          <p:cNvPr id="8" name="TextBox 7">
            <a:extLst>
              <a:ext uri="{FF2B5EF4-FFF2-40B4-BE49-F238E27FC236}">
                <a16:creationId xmlns:a16="http://schemas.microsoft.com/office/drawing/2014/main" id="{B87C2869-43EB-794C-BE1A-16ABEE0ACCC9}"/>
              </a:ext>
            </a:extLst>
          </p:cNvPr>
          <p:cNvSpPr txBox="1"/>
          <p:nvPr/>
        </p:nvSpPr>
        <p:spPr>
          <a:xfrm>
            <a:off x="2565265" y="4912306"/>
            <a:ext cx="3213477" cy="369332"/>
          </a:xfrm>
          <a:prstGeom prst="rect">
            <a:avLst/>
          </a:prstGeom>
          <a:noFill/>
        </p:spPr>
        <p:txBody>
          <a:bodyPr wrap="square" rtlCol="0">
            <a:spAutoFit/>
          </a:bodyPr>
          <a:lstStyle/>
          <a:p>
            <a:r>
              <a:rPr lang="en-US" dirty="0">
                <a:latin typeface="Century Gothic" panose="020B0502020202020204" pitchFamily="34" charset="0"/>
              </a:rPr>
              <a:t>Alignment and Articulation</a:t>
            </a:r>
          </a:p>
        </p:txBody>
      </p:sp>
      <p:pic>
        <p:nvPicPr>
          <p:cNvPr id="25" name="Picture 24">
            <a:extLst>
              <a:ext uri="{FF2B5EF4-FFF2-40B4-BE49-F238E27FC236}">
                <a16:creationId xmlns:a16="http://schemas.microsoft.com/office/drawing/2014/main" id="{5ADE954B-6A93-5E49-99DD-5DF37C193802}"/>
              </a:ext>
            </a:extLst>
          </p:cNvPr>
          <p:cNvPicPr/>
          <p:nvPr/>
        </p:nvPicPr>
        <p:blipFill rotWithShape="1">
          <a:blip r:embed="rId3" cstate="print">
            <a:extLst>
              <a:ext uri="{28A0092B-C50C-407E-A947-70E740481C1C}">
                <a14:useLocalDpi xmlns:a14="http://schemas.microsoft.com/office/drawing/2010/main"/>
              </a:ext>
            </a:extLst>
          </a:blip>
          <a:srcRect l="40635" t="79250" r="40354" b="1614"/>
          <a:stretch/>
        </p:blipFill>
        <p:spPr bwMode="auto">
          <a:xfrm>
            <a:off x="7053103" y="2524240"/>
            <a:ext cx="740500" cy="706641"/>
          </a:xfrm>
          <a:prstGeom prst="rect">
            <a:avLst/>
          </a:prstGeom>
          <a:ln>
            <a:noFill/>
          </a:ln>
          <a:extLst>
            <a:ext uri="{53640926-AAD7-44d8-BBD7-CCE9431645EC}">
              <a14:shadowObscured xmlns:lc="http://schemas.openxmlformats.org/drawingml/2006/lockedCanvas" xmlns="" xmlns:mo="http://schemas.microsoft.com/office/mac/office/2008/main" xmlns:mv="urn:schemas-microsoft-com:mac:vml" xmlns:o="urn:schemas-microsoft-com:office:office" xmlns:v="urn:schemas-microsoft-com:vml" xmlns:w10="urn:schemas-microsoft-com:office:word" xmlns:w="http://schemas.openxmlformats.org/wordprocessingml/2006/main" xmlns:a14="http://schemas.microsoft.com/office/drawing/2010/main" xmlns:pic="http://schemas.openxmlformats.org/drawingml/2006/picture"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6cid="http://schemas.microsoft.com/office/word/2016/wordml/cid" xmlns:w15="http://schemas.microsoft.com/office/word/2012/wordml" xmlns:w14="http://schemas.microsoft.com/office/word/2010/wordml" xmlns:wp="http://schemas.openxmlformats.org/drawingml/2006/wordprocessingDrawing" xmlns:wp14="http://schemas.microsoft.com/office/word/2010/wordprocessingDrawing" xmlns:m="http://schemas.openxmlformats.org/officeDocument/2006/math" xmlns:am3d="http://schemas.microsoft.com/office/drawing/2017/model3d" xmlns:aink="http://schemas.microsoft.com/office/drawing/2016/ink" xmlns:mc="http://schemas.openxmlformats.org/markup-compatibility/2006" xmlns:cx8="http://schemas.microsoft.com/office/drawing/2016/5/14/chartex" xmlns:cx7="http://schemas.microsoft.com/office/drawing/2016/5/13/chartex" xmlns:cx6="http://schemas.microsoft.com/office/drawing/2016/5/12/chartex" xmlns:cx5="http://schemas.microsoft.com/office/drawing/2016/5/11/chartex" xmlns:cx4="http://schemas.microsoft.com/office/drawing/2016/5/10/chartex" xmlns:cx3="http://schemas.microsoft.com/office/drawing/2016/5/9/chartex" xmlns:cx2="http://schemas.microsoft.com/office/drawing/2015/10/21/chartex" xmlns:cx1="http://schemas.microsoft.com/office/drawing/2015/9/8/chartex" xmlns:cx="http://schemas.microsoft.com/office/drawing/2014/chartex" xmlns:wpc="http://schemas.microsoft.com/office/word/2010/wordprocessingCanvas"/>
            </a:ext>
          </a:extLst>
        </p:spPr>
      </p:pic>
      <p:pic>
        <p:nvPicPr>
          <p:cNvPr id="26" name="Picture 25" descr="P:\Stock Photos\Education Connections\Oct 2014\shutterstock_191193569.jpg">
            <a:extLst>
              <a:ext uri="{FF2B5EF4-FFF2-40B4-BE49-F238E27FC236}">
                <a16:creationId xmlns:a16="http://schemas.microsoft.com/office/drawing/2014/main" id="{7AD19360-2834-7543-B947-2AA8026BC647}"/>
              </a:ext>
            </a:extLst>
          </p:cNvPr>
          <p:cNvPicPr/>
          <p:nvPr/>
        </p:nvPicPr>
        <p:blipFill rotWithShape="1">
          <a:blip r:embed="rId6" cstate="print">
            <a:extLst>
              <a:ext uri="{28A0092B-C50C-407E-A947-70E740481C1C}">
                <a14:useLocalDpi xmlns:a14="http://schemas.microsoft.com/office/drawing/2010/main"/>
              </a:ext>
            </a:extLst>
          </a:blip>
          <a:srcRect/>
          <a:stretch/>
        </p:blipFill>
        <p:spPr bwMode="auto">
          <a:xfrm>
            <a:off x="7044237" y="3714690"/>
            <a:ext cx="749367" cy="675381"/>
          </a:xfrm>
          <a:prstGeom prst="rect">
            <a:avLst/>
          </a:prstGeom>
          <a:noFill/>
          <a:ln>
            <a:noFill/>
          </a:ln>
          <a:extLst>
            <a:ext uri="{53640926-AAD7-44d8-BBD7-CCE9431645EC}">
              <a14:shadowObscured xmlns:lc="http://schemas.openxmlformats.org/drawingml/2006/lockedCanvas" xmlns="" xmlns:mo="http://schemas.microsoft.com/office/mac/office/2008/main" xmlns:mv="urn:schemas-microsoft-com:mac:vml" xmlns:o="urn:schemas-microsoft-com:office:office" xmlns:v="urn:schemas-microsoft-com:vml" xmlns:w10="urn:schemas-microsoft-com:office:word" xmlns:w="http://schemas.openxmlformats.org/wordprocessingml/2006/main" xmlns:a14="http://schemas.microsoft.com/office/drawing/2010/main" xmlns:pic="http://schemas.openxmlformats.org/drawingml/2006/picture"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6cid="http://schemas.microsoft.com/office/word/2016/wordml/cid" xmlns:w15="http://schemas.microsoft.com/office/word/2012/wordml" xmlns:w14="http://schemas.microsoft.com/office/word/2010/wordml" xmlns:wp="http://schemas.openxmlformats.org/drawingml/2006/wordprocessingDrawing" xmlns:wp14="http://schemas.microsoft.com/office/word/2010/wordprocessingDrawing" xmlns:m="http://schemas.openxmlformats.org/officeDocument/2006/math" xmlns:am3d="http://schemas.microsoft.com/office/drawing/2017/model3d" xmlns:aink="http://schemas.microsoft.com/office/drawing/2016/ink" xmlns:mc="http://schemas.openxmlformats.org/markup-compatibility/2006" xmlns:cx8="http://schemas.microsoft.com/office/drawing/2016/5/14/chartex" xmlns:cx7="http://schemas.microsoft.com/office/drawing/2016/5/13/chartex" xmlns:cx6="http://schemas.microsoft.com/office/drawing/2016/5/12/chartex" xmlns:cx5="http://schemas.microsoft.com/office/drawing/2016/5/11/chartex" xmlns:cx4="http://schemas.microsoft.com/office/drawing/2016/5/10/chartex" xmlns:cx3="http://schemas.microsoft.com/office/drawing/2016/5/9/chartex" xmlns:cx2="http://schemas.microsoft.com/office/drawing/2015/10/21/chartex" xmlns:cx1="http://schemas.microsoft.com/office/drawing/2015/9/8/chartex" xmlns:cx="http://schemas.microsoft.com/office/drawing/2014/chartex" xmlns:wpc="http://schemas.microsoft.com/office/word/2010/wordprocessingCanvas"/>
            </a:ext>
          </a:extLst>
        </p:spPr>
      </p:pic>
      <p:pic>
        <p:nvPicPr>
          <p:cNvPr id="27" name="Picture 26" descr="P:\Stock Photos\Education Connections\Oct 2014\shutterstock_197738477.jpg">
            <a:extLst>
              <a:ext uri="{FF2B5EF4-FFF2-40B4-BE49-F238E27FC236}">
                <a16:creationId xmlns:a16="http://schemas.microsoft.com/office/drawing/2014/main" id="{E8773983-546B-5044-A5B9-58DE26C8F561}"/>
              </a:ext>
            </a:extLst>
          </p:cNvPr>
          <p:cNvPicPr/>
          <p:nvPr/>
        </p:nvPicPr>
        <p:blipFill rotWithShape="1">
          <a:blip r:embed="rId7" cstate="print">
            <a:extLst>
              <a:ext uri="{28A0092B-C50C-407E-A947-70E740481C1C}">
                <a14:useLocalDpi xmlns:a14="http://schemas.microsoft.com/office/drawing/2010/main"/>
              </a:ext>
            </a:extLst>
          </a:blip>
          <a:srcRect l="50674" t="2903" r="26664" b="74309"/>
          <a:stretch/>
        </p:blipFill>
        <p:spPr bwMode="auto">
          <a:xfrm>
            <a:off x="7044237" y="4788332"/>
            <a:ext cx="749367" cy="714314"/>
          </a:xfrm>
          <a:prstGeom prst="rect">
            <a:avLst/>
          </a:prstGeom>
          <a:noFill/>
          <a:ln>
            <a:noFill/>
          </a:ln>
          <a:extLst>
            <a:ext uri="{53640926-AAD7-44d8-BBD7-CCE9431645EC}">
              <a14:shadowObscured xmlns:lc="http://schemas.openxmlformats.org/drawingml/2006/lockedCanvas" xmlns="" xmlns:mo="http://schemas.microsoft.com/office/mac/office/2008/main" xmlns:mv="urn:schemas-microsoft-com:mac:vml" xmlns:o="urn:schemas-microsoft-com:office:office" xmlns:v="urn:schemas-microsoft-com:vml" xmlns:w10="urn:schemas-microsoft-com:office:word" xmlns:w="http://schemas.openxmlformats.org/wordprocessingml/2006/main" xmlns:a14="http://schemas.microsoft.com/office/drawing/2010/main" xmlns:pic="http://schemas.openxmlformats.org/drawingml/2006/picture"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6cid="http://schemas.microsoft.com/office/word/2016/wordml/cid" xmlns:w15="http://schemas.microsoft.com/office/word/2012/wordml" xmlns:w14="http://schemas.microsoft.com/office/word/2010/wordml" xmlns:wp="http://schemas.openxmlformats.org/drawingml/2006/wordprocessingDrawing" xmlns:wp14="http://schemas.microsoft.com/office/word/2010/wordprocessingDrawing" xmlns:m="http://schemas.openxmlformats.org/officeDocument/2006/math" xmlns:am3d="http://schemas.microsoft.com/office/drawing/2017/model3d" xmlns:aink="http://schemas.microsoft.com/office/drawing/2016/ink" xmlns:mc="http://schemas.openxmlformats.org/markup-compatibility/2006" xmlns:cx8="http://schemas.microsoft.com/office/drawing/2016/5/14/chartex" xmlns:cx7="http://schemas.microsoft.com/office/drawing/2016/5/13/chartex" xmlns:cx6="http://schemas.microsoft.com/office/drawing/2016/5/12/chartex" xmlns:cx5="http://schemas.microsoft.com/office/drawing/2016/5/11/chartex" xmlns:cx4="http://schemas.microsoft.com/office/drawing/2016/5/10/chartex" xmlns:cx3="http://schemas.microsoft.com/office/drawing/2016/5/9/chartex" xmlns:cx2="http://schemas.microsoft.com/office/drawing/2015/10/21/chartex" xmlns:cx1="http://schemas.microsoft.com/office/drawing/2015/9/8/chartex" xmlns:cx="http://schemas.microsoft.com/office/drawing/2014/chartex" xmlns:wpc="http://schemas.microsoft.com/office/word/2010/wordprocessingCanvas"/>
            </a:ext>
          </a:extLst>
        </p:spPr>
      </p:pic>
      <p:sp>
        <p:nvSpPr>
          <p:cNvPr id="9" name="TextBox 8">
            <a:extLst>
              <a:ext uri="{FF2B5EF4-FFF2-40B4-BE49-F238E27FC236}">
                <a16:creationId xmlns:a16="http://schemas.microsoft.com/office/drawing/2014/main" id="{C07FC20B-AF4F-514B-91D8-8D1975304EEA}"/>
              </a:ext>
            </a:extLst>
          </p:cNvPr>
          <p:cNvSpPr txBox="1"/>
          <p:nvPr/>
        </p:nvSpPr>
        <p:spPr>
          <a:xfrm>
            <a:off x="7915780" y="2699416"/>
            <a:ext cx="3146020" cy="369332"/>
          </a:xfrm>
          <a:prstGeom prst="rect">
            <a:avLst/>
          </a:prstGeom>
          <a:noFill/>
        </p:spPr>
        <p:txBody>
          <a:bodyPr wrap="square" rtlCol="0">
            <a:spAutoFit/>
          </a:bodyPr>
          <a:lstStyle/>
          <a:p>
            <a:r>
              <a:rPr lang="en-US" dirty="0">
                <a:latin typeface="Century Gothic" panose="020B0502020202020204" pitchFamily="34" charset="0"/>
              </a:rPr>
              <a:t>Bilingualism and Biliteracy</a:t>
            </a:r>
          </a:p>
        </p:txBody>
      </p:sp>
      <p:sp>
        <p:nvSpPr>
          <p:cNvPr id="10" name="TextBox 9">
            <a:extLst>
              <a:ext uri="{FF2B5EF4-FFF2-40B4-BE49-F238E27FC236}">
                <a16:creationId xmlns:a16="http://schemas.microsoft.com/office/drawing/2014/main" id="{C1942967-F442-A343-BB2E-55C84BC6A6A6}"/>
              </a:ext>
            </a:extLst>
          </p:cNvPr>
          <p:cNvSpPr txBox="1"/>
          <p:nvPr/>
        </p:nvSpPr>
        <p:spPr>
          <a:xfrm>
            <a:off x="7915780" y="3945293"/>
            <a:ext cx="3146020" cy="369332"/>
          </a:xfrm>
          <a:prstGeom prst="rect">
            <a:avLst/>
          </a:prstGeom>
          <a:noFill/>
        </p:spPr>
        <p:txBody>
          <a:bodyPr wrap="square" rtlCol="0">
            <a:spAutoFit/>
          </a:bodyPr>
          <a:lstStyle/>
          <a:p>
            <a:r>
              <a:rPr lang="en-US" dirty="0">
                <a:latin typeface="Century Gothic" panose="020B0502020202020204" pitchFamily="34" charset="0"/>
              </a:rPr>
              <a:t>Rigorous Academics for All</a:t>
            </a:r>
          </a:p>
        </p:txBody>
      </p:sp>
      <p:sp>
        <p:nvSpPr>
          <p:cNvPr id="11" name="TextBox 10">
            <a:extLst>
              <a:ext uri="{FF2B5EF4-FFF2-40B4-BE49-F238E27FC236}">
                <a16:creationId xmlns:a16="http://schemas.microsoft.com/office/drawing/2014/main" id="{C3CD7B2A-7080-7345-B46D-9FC9B5BF0F42}"/>
              </a:ext>
            </a:extLst>
          </p:cNvPr>
          <p:cNvSpPr txBox="1"/>
          <p:nvPr/>
        </p:nvSpPr>
        <p:spPr>
          <a:xfrm>
            <a:off x="7983987" y="4998205"/>
            <a:ext cx="2089381" cy="369332"/>
          </a:xfrm>
          <a:prstGeom prst="rect">
            <a:avLst/>
          </a:prstGeom>
          <a:noFill/>
        </p:spPr>
        <p:txBody>
          <a:bodyPr wrap="square" rtlCol="0">
            <a:spAutoFit/>
          </a:bodyPr>
          <a:lstStyle/>
          <a:p>
            <a:r>
              <a:rPr lang="en-US" dirty="0">
                <a:latin typeface="Century Gothic" panose="020B0502020202020204" pitchFamily="34" charset="0"/>
              </a:rPr>
              <a:t>Systemic Support</a:t>
            </a:r>
          </a:p>
        </p:txBody>
      </p:sp>
      <p:sp>
        <p:nvSpPr>
          <p:cNvPr id="34" name="TextBox 33">
            <a:extLst>
              <a:ext uri="{FF2B5EF4-FFF2-40B4-BE49-F238E27FC236}">
                <a16:creationId xmlns:a16="http://schemas.microsoft.com/office/drawing/2014/main" id="{EE10BA93-F066-8745-9E52-9914557D1AC5}"/>
              </a:ext>
            </a:extLst>
          </p:cNvPr>
          <p:cNvSpPr txBox="1"/>
          <p:nvPr/>
        </p:nvSpPr>
        <p:spPr>
          <a:xfrm>
            <a:off x="-47804" y="6447004"/>
            <a:ext cx="7466724" cy="369332"/>
          </a:xfrm>
          <a:prstGeom prst="rect">
            <a:avLst/>
          </a:prstGeom>
          <a:noFill/>
        </p:spPr>
        <p:txBody>
          <a:bodyPr wrap="none" rtlCol="0">
            <a:spAutoFit/>
          </a:bodyPr>
          <a:lstStyle/>
          <a:p>
            <a:r>
              <a:rPr lang="en-US" b="1" dirty="0"/>
              <a:t>Source: 2018 Master Plan for English Learners and Standard English Learners</a:t>
            </a:r>
          </a:p>
        </p:txBody>
      </p:sp>
    </p:spTree>
    <p:extLst>
      <p:ext uri="{BB962C8B-B14F-4D97-AF65-F5344CB8AC3E}">
        <p14:creationId xmlns:p14="http://schemas.microsoft.com/office/powerpoint/2010/main" val="275243025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C9E73B81-1DAE-496A-B07A-476433A508FB}"/>
              </a:ext>
            </a:extLst>
          </p:cNvPr>
          <p:cNvGrpSpPr/>
          <p:nvPr/>
        </p:nvGrpSpPr>
        <p:grpSpPr>
          <a:xfrm>
            <a:off x="5568092" y="-111200"/>
            <a:ext cx="3393668" cy="4188184"/>
            <a:chOff x="2919027" y="-859319"/>
            <a:chExt cx="3393668" cy="4188183"/>
          </a:xfrm>
        </p:grpSpPr>
        <p:sp>
          <p:nvSpPr>
            <p:cNvPr id="46" name="Freeform 45"/>
            <p:cNvSpPr>
              <a:spLocks noChangeArrowheads="1"/>
            </p:cNvSpPr>
            <p:nvPr/>
          </p:nvSpPr>
          <p:spPr bwMode="auto">
            <a:xfrm>
              <a:off x="4546171" y="939694"/>
              <a:ext cx="1766524" cy="2389170"/>
            </a:xfrm>
            <a:custGeom>
              <a:avLst/>
              <a:gdLst>
                <a:gd name="T0" fmla="*/ 2684 w 3304"/>
                <a:gd name="T1" fmla="*/ 1083 h 4465"/>
                <a:gd name="T2" fmla="*/ 2684 w 3304"/>
                <a:gd name="T3" fmla="*/ 1083 h 4465"/>
                <a:gd name="T4" fmla="*/ 3303 w 3304"/>
                <a:gd name="T5" fmla="*/ 1264 h 4465"/>
                <a:gd name="T6" fmla="*/ 3303 w 3304"/>
                <a:gd name="T7" fmla="*/ 0 h 4465"/>
                <a:gd name="T8" fmla="*/ 128 w 3304"/>
                <a:gd name="T9" fmla="*/ 0 h 4465"/>
                <a:gd name="T10" fmla="*/ 0 w 3304"/>
                <a:gd name="T11" fmla="*/ 129 h 4465"/>
                <a:gd name="T12" fmla="*/ 0 w 3304"/>
                <a:gd name="T13" fmla="*/ 3303 h 4465"/>
                <a:gd name="T14" fmla="*/ 1264 w 3304"/>
                <a:gd name="T15" fmla="*/ 3303 h 4465"/>
                <a:gd name="T16" fmla="*/ 1083 w 3304"/>
                <a:gd name="T17" fmla="*/ 3922 h 4465"/>
                <a:gd name="T18" fmla="*/ 1625 w 3304"/>
                <a:gd name="T19" fmla="*/ 4464 h 4465"/>
                <a:gd name="T20" fmla="*/ 1651 w 3304"/>
                <a:gd name="T21" fmla="*/ 4464 h 4465"/>
                <a:gd name="T22" fmla="*/ 2219 w 3304"/>
                <a:gd name="T23" fmla="*/ 3922 h 4465"/>
                <a:gd name="T24" fmla="*/ 2038 w 3304"/>
                <a:gd name="T25" fmla="*/ 3303 h 4465"/>
                <a:gd name="T26" fmla="*/ 3303 w 3304"/>
                <a:gd name="T27" fmla="*/ 3303 h 4465"/>
                <a:gd name="T28" fmla="*/ 3303 w 3304"/>
                <a:gd name="T29" fmla="*/ 2038 h 4465"/>
                <a:gd name="T30" fmla="*/ 2684 w 3304"/>
                <a:gd name="T31" fmla="*/ 2219 h 4465"/>
                <a:gd name="T32" fmla="*/ 2141 w 3304"/>
                <a:gd name="T33" fmla="*/ 1677 h 4465"/>
                <a:gd name="T34" fmla="*/ 2141 w 3304"/>
                <a:gd name="T35" fmla="*/ 1625 h 4465"/>
                <a:gd name="T36" fmla="*/ 2684 w 3304"/>
                <a:gd name="T37" fmla="*/ 1083 h 44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304" h="4465">
                  <a:moveTo>
                    <a:pt x="2684" y="1083"/>
                  </a:moveTo>
                  <a:lnTo>
                    <a:pt x="2684" y="1083"/>
                  </a:lnTo>
                  <a:cubicBezTo>
                    <a:pt x="2941" y="1083"/>
                    <a:pt x="3045" y="1290"/>
                    <a:pt x="3303" y="1264"/>
                  </a:cubicBezTo>
                  <a:cubicBezTo>
                    <a:pt x="3303" y="1212"/>
                    <a:pt x="3303" y="438"/>
                    <a:pt x="3303" y="0"/>
                  </a:cubicBezTo>
                  <a:cubicBezTo>
                    <a:pt x="128" y="0"/>
                    <a:pt x="128" y="0"/>
                    <a:pt x="128" y="0"/>
                  </a:cubicBezTo>
                  <a:cubicBezTo>
                    <a:pt x="51" y="0"/>
                    <a:pt x="0" y="51"/>
                    <a:pt x="0" y="129"/>
                  </a:cubicBezTo>
                  <a:cubicBezTo>
                    <a:pt x="0" y="3303"/>
                    <a:pt x="0" y="3303"/>
                    <a:pt x="0" y="3303"/>
                  </a:cubicBezTo>
                  <a:cubicBezTo>
                    <a:pt x="386" y="3303"/>
                    <a:pt x="1212" y="3303"/>
                    <a:pt x="1264" y="3303"/>
                  </a:cubicBezTo>
                  <a:cubicBezTo>
                    <a:pt x="1290" y="3561"/>
                    <a:pt x="1083" y="3664"/>
                    <a:pt x="1083" y="3922"/>
                  </a:cubicBezTo>
                  <a:cubicBezTo>
                    <a:pt x="1083" y="4309"/>
                    <a:pt x="1315" y="4464"/>
                    <a:pt x="1625" y="4464"/>
                  </a:cubicBezTo>
                  <a:cubicBezTo>
                    <a:pt x="1651" y="4464"/>
                    <a:pt x="1651" y="4464"/>
                    <a:pt x="1651" y="4464"/>
                  </a:cubicBezTo>
                  <a:cubicBezTo>
                    <a:pt x="1961" y="4464"/>
                    <a:pt x="2219" y="4309"/>
                    <a:pt x="2219" y="3922"/>
                  </a:cubicBezTo>
                  <a:cubicBezTo>
                    <a:pt x="2219" y="3664"/>
                    <a:pt x="1987" y="3561"/>
                    <a:pt x="2038" y="3303"/>
                  </a:cubicBezTo>
                  <a:cubicBezTo>
                    <a:pt x="2090" y="3303"/>
                    <a:pt x="2864" y="3303"/>
                    <a:pt x="3303" y="3303"/>
                  </a:cubicBezTo>
                  <a:cubicBezTo>
                    <a:pt x="3303" y="2838"/>
                    <a:pt x="3303" y="2090"/>
                    <a:pt x="3303" y="2038"/>
                  </a:cubicBezTo>
                  <a:cubicBezTo>
                    <a:pt x="3045" y="2012"/>
                    <a:pt x="2941" y="2219"/>
                    <a:pt x="2684" y="2219"/>
                  </a:cubicBezTo>
                  <a:cubicBezTo>
                    <a:pt x="2296" y="2219"/>
                    <a:pt x="2141" y="1961"/>
                    <a:pt x="2141" y="1677"/>
                  </a:cubicBezTo>
                  <a:cubicBezTo>
                    <a:pt x="2141" y="1625"/>
                    <a:pt x="2141" y="1625"/>
                    <a:pt x="2141" y="1625"/>
                  </a:cubicBezTo>
                  <a:cubicBezTo>
                    <a:pt x="2141" y="1342"/>
                    <a:pt x="2296" y="1083"/>
                    <a:pt x="2684" y="1083"/>
                  </a:cubicBezTo>
                </a:path>
              </a:pathLst>
            </a:custGeom>
            <a:solidFill>
              <a:schemeClr val="accent3"/>
            </a:solidFill>
            <a:ln>
              <a:noFill/>
            </a:ln>
            <a:effectLst>
              <a:outerShdw blurRad="63500" dist="38099" dir="2700000" algn="ctr" rotWithShape="0">
                <a:srgbClr val="000000">
                  <a:alpha val="24000"/>
                </a:srgbClr>
              </a:outerShdw>
            </a:effectLst>
            <a:scene3d>
              <a:camera prst="orthographicFront"/>
              <a:lightRig rig="balanced" dir="t"/>
            </a:scene3d>
            <a:sp3d prstMaterial="plastic">
              <a:bevelT w="38100"/>
            </a:sp3d>
            <a:extLst/>
          </p:spPr>
          <p:txBody>
            <a:bodyPr wrap="none" anchor="ctr"/>
            <a:lstStyle/>
            <a:p>
              <a:endParaRPr lang="en-US" sz="1333" dirty="0"/>
            </a:p>
          </p:txBody>
        </p:sp>
        <p:grpSp>
          <p:nvGrpSpPr>
            <p:cNvPr id="71" name="Group 70"/>
            <p:cNvGrpSpPr/>
            <p:nvPr/>
          </p:nvGrpSpPr>
          <p:grpSpPr>
            <a:xfrm rot="16388057" flipH="1">
              <a:off x="3156810" y="-1097102"/>
              <a:ext cx="2507051" cy="2982618"/>
              <a:chOff x="619347" y="-2621056"/>
              <a:chExt cx="7357841" cy="8753569"/>
            </a:xfrm>
            <a:effectLst>
              <a:outerShdw blurRad="50800" dist="38100" dir="2700000" algn="tl" rotWithShape="0">
                <a:prstClr val="black">
                  <a:alpha val="40000"/>
                </a:prstClr>
              </a:outerShdw>
            </a:effectLst>
          </p:grpSpPr>
          <p:sp>
            <p:nvSpPr>
              <p:cNvPr id="72" name="Freeform 1"/>
              <p:cNvSpPr>
                <a:spLocks noChangeArrowheads="1"/>
              </p:cNvSpPr>
              <p:nvPr/>
            </p:nvSpPr>
            <p:spPr bwMode="auto">
              <a:xfrm>
                <a:off x="4141788" y="3117850"/>
                <a:ext cx="3835400" cy="3014663"/>
              </a:xfrm>
              <a:custGeom>
                <a:avLst/>
                <a:gdLst>
                  <a:gd name="T0" fmla="*/ 4030 w 10656"/>
                  <a:gd name="T1" fmla="*/ 5749 h 8375"/>
                  <a:gd name="T2" fmla="*/ 4030 w 10656"/>
                  <a:gd name="T3" fmla="*/ 5749 h 8375"/>
                  <a:gd name="T4" fmla="*/ 6780 w 10656"/>
                  <a:gd name="T5" fmla="*/ 8124 h 8375"/>
                  <a:gd name="T6" fmla="*/ 7249 w 10656"/>
                  <a:gd name="T7" fmla="*/ 7812 h 8375"/>
                  <a:gd name="T8" fmla="*/ 6093 w 10656"/>
                  <a:gd name="T9" fmla="*/ 6343 h 8375"/>
                  <a:gd name="T10" fmla="*/ 8061 w 10656"/>
                  <a:gd name="T11" fmla="*/ 8062 h 8375"/>
                  <a:gd name="T12" fmla="*/ 8561 w 10656"/>
                  <a:gd name="T13" fmla="*/ 7624 h 8375"/>
                  <a:gd name="T14" fmla="*/ 6811 w 10656"/>
                  <a:gd name="T15" fmla="*/ 5562 h 8375"/>
                  <a:gd name="T16" fmla="*/ 8999 w 10656"/>
                  <a:gd name="T17" fmla="*/ 7468 h 8375"/>
                  <a:gd name="T18" fmla="*/ 9343 w 10656"/>
                  <a:gd name="T19" fmla="*/ 6905 h 8375"/>
                  <a:gd name="T20" fmla="*/ 7530 w 10656"/>
                  <a:gd name="T21" fmla="*/ 4749 h 8375"/>
                  <a:gd name="T22" fmla="*/ 9624 w 10656"/>
                  <a:gd name="T23" fmla="*/ 6593 h 8375"/>
                  <a:gd name="T24" fmla="*/ 9936 w 10656"/>
                  <a:gd name="T25" fmla="*/ 5905 h 8375"/>
                  <a:gd name="T26" fmla="*/ 7405 w 10656"/>
                  <a:gd name="T27" fmla="*/ 3218 h 8375"/>
                  <a:gd name="T28" fmla="*/ 8968 w 10656"/>
                  <a:gd name="T29" fmla="*/ 4187 h 8375"/>
                  <a:gd name="T30" fmla="*/ 9436 w 10656"/>
                  <a:gd name="T31" fmla="*/ 3655 h 8375"/>
                  <a:gd name="T32" fmla="*/ 5374 w 10656"/>
                  <a:gd name="T33" fmla="*/ 1374 h 8375"/>
                  <a:gd name="T34" fmla="*/ 3936 w 10656"/>
                  <a:gd name="T35" fmla="*/ 0 h 8375"/>
                  <a:gd name="T36" fmla="*/ 1250 w 10656"/>
                  <a:gd name="T37" fmla="*/ 2280 h 8375"/>
                  <a:gd name="T38" fmla="*/ 4030 w 10656"/>
                  <a:gd name="T39" fmla="*/ 5749 h 83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656" h="8375">
                    <a:moveTo>
                      <a:pt x="4030" y="5749"/>
                    </a:moveTo>
                    <a:lnTo>
                      <a:pt x="4030" y="5749"/>
                    </a:lnTo>
                    <a:cubicBezTo>
                      <a:pt x="5093" y="6937"/>
                      <a:pt x="6374" y="7874"/>
                      <a:pt x="6780" y="8124"/>
                    </a:cubicBezTo>
                    <a:cubicBezTo>
                      <a:pt x="7093" y="8374"/>
                      <a:pt x="7530" y="8218"/>
                      <a:pt x="7249" y="7812"/>
                    </a:cubicBezTo>
                    <a:cubicBezTo>
                      <a:pt x="6968" y="7437"/>
                      <a:pt x="5999" y="6468"/>
                      <a:pt x="6093" y="6343"/>
                    </a:cubicBezTo>
                    <a:cubicBezTo>
                      <a:pt x="6186" y="6218"/>
                      <a:pt x="7718" y="7812"/>
                      <a:pt x="8061" y="8062"/>
                    </a:cubicBezTo>
                    <a:cubicBezTo>
                      <a:pt x="8374" y="8312"/>
                      <a:pt x="8968" y="8062"/>
                      <a:pt x="8561" y="7624"/>
                    </a:cubicBezTo>
                    <a:cubicBezTo>
                      <a:pt x="8155" y="7187"/>
                      <a:pt x="6686" y="5687"/>
                      <a:pt x="6811" y="5562"/>
                    </a:cubicBezTo>
                    <a:cubicBezTo>
                      <a:pt x="6968" y="5468"/>
                      <a:pt x="8530" y="7124"/>
                      <a:pt x="8999" y="7468"/>
                    </a:cubicBezTo>
                    <a:cubicBezTo>
                      <a:pt x="9499" y="7812"/>
                      <a:pt x="9811" y="7405"/>
                      <a:pt x="9343" y="6905"/>
                    </a:cubicBezTo>
                    <a:cubicBezTo>
                      <a:pt x="8843" y="6374"/>
                      <a:pt x="7374" y="4874"/>
                      <a:pt x="7530" y="4749"/>
                    </a:cubicBezTo>
                    <a:cubicBezTo>
                      <a:pt x="7686" y="4593"/>
                      <a:pt x="9186" y="6312"/>
                      <a:pt x="9624" y="6593"/>
                    </a:cubicBezTo>
                    <a:cubicBezTo>
                      <a:pt x="10061" y="6874"/>
                      <a:pt x="10655" y="6749"/>
                      <a:pt x="9936" y="5905"/>
                    </a:cubicBezTo>
                    <a:cubicBezTo>
                      <a:pt x="9280" y="5187"/>
                      <a:pt x="7311" y="3312"/>
                      <a:pt x="7405" y="3218"/>
                    </a:cubicBezTo>
                    <a:cubicBezTo>
                      <a:pt x="7499" y="3124"/>
                      <a:pt x="8499" y="3937"/>
                      <a:pt x="8968" y="4187"/>
                    </a:cubicBezTo>
                    <a:cubicBezTo>
                      <a:pt x="9468" y="4437"/>
                      <a:pt x="9780" y="4030"/>
                      <a:pt x="9436" y="3655"/>
                    </a:cubicBezTo>
                    <a:cubicBezTo>
                      <a:pt x="7218" y="1280"/>
                      <a:pt x="5968" y="1718"/>
                      <a:pt x="5374" y="1374"/>
                    </a:cubicBezTo>
                    <a:cubicBezTo>
                      <a:pt x="4780" y="1062"/>
                      <a:pt x="3936" y="0"/>
                      <a:pt x="3936" y="0"/>
                    </a:cubicBezTo>
                    <a:cubicBezTo>
                      <a:pt x="3936" y="0"/>
                      <a:pt x="0" y="1437"/>
                      <a:pt x="1250" y="2280"/>
                    </a:cubicBezTo>
                    <a:cubicBezTo>
                      <a:pt x="2531" y="3124"/>
                      <a:pt x="2999" y="4530"/>
                      <a:pt x="4030" y="5749"/>
                    </a:cubicBezTo>
                  </a:path>
                </a:pathLst>
              </a:custGeom>
              <a:solidFill>
                <a:srgbClr val="945200">
                  <a:alpha val="97000"/>
                </a:srgbClr>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1333" dirty="0"/>
              </a:p>
            </p:txBody>
          </p:sp>
          <p:sp>
            <p:nvSpPr>
              <p:cNvPr id="73" name="Freeform 2"/>
              <p:cNvSpPr>
                <a:spLocks noChangeArrowheads="1"/>
              </p:cNvSpPr>
              <p:nvPr/>
            </p:nvSpPr>
            <p:spPr bwMode="auto">
              <a:xfrm>
                <a:off x="4176713" y="2600325"/>
                <a:ext cx="1912937" cy="1901825"/>
              </a:xfrm>
              <a:custGeom>
                <a:avLst/>
                <a:gdLst>
                  <a:gd name="T0" fmla="*/ 0 w 5312"/>
                  <a:gd name="T1" fmla="*/ 2717 h 5281"/>
                  <a:gd name="T2" fmla="*/ 2375 w 5312"/>
                  <a:gd name="T3" fmla="*/ 5280 h 5281"/>
                  <a:gd name="T4" fmla="*/ 5311 w 5312"/>
                  <a:gd name="T5" fmla="*/ 2561 h 5281"/>
                  <a:gd name="T6" fmla="*/ 2905 w 5312"/>
                  <a:gd name="T7" fmla="*/ 0 h 5281"/>
                  <a:gd name="T8" fmla="*/ 0 w 5312"/>
                  <a:gd name="T9" fmla="*/ 2717 h 5281"/>
                </a:gdLst>
                <a:ahLst/>
                <a:cxnLst>
                  <a:cxn ang="0">
                    <a:pos x="T0" y="T1"/>
                  </a:cxn>
                  <a:cxn ang="0">
                    <a:pos x="T2" y="T3"/>
                  </a:cxn>
                  <a:cxn ang="0">
                    <a:pos x="T4" y="T5"/>
                  </a:cxn>
                  <a:cxn ang="0">
                    <a:pos x="T6" y="T7"/>
                  </a:cxn>
                  <a:cxn ang="0">
                    <a:pos x="T8" y="T9"/>
                  </a:cxn>
                </a:cxnLst>
                <a:rect l="0" t="0" r="r" b="b"/>
                <a:pathLst>
                  <a:path w="5312" h="5281">
                    <a:moveTo>
                      <a:pt x="0" y="2717"/>
                    </a:moveTo>
                    <a:lnTo>
                      <a:pt x="2375" y="5280"/>
                    </a:lnTo>
                    <a:lnTo>
                      <a:pt x="5311" y="2561"/>
                    </a:lnTo>
                    <a:lnTo>
                      <a:pt x="2905" y="0"/>
                    </a:lnTo>
                    <a:lnTo>
                      <a:pt x="0" y="2717"/>
                    </a:lnTo>
                  </a:path>
                </a:pathLst>
              </a:custGeom>
              <a:solidFill>
                <a:srgbClr val="EEEDED"/>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1333" dirty="0"/>
              </a:p>
            </p:txBody>
          </p:sp>
          <p:sp>
            <p:nvSpPr>
              <p:cNvPr id="74" name="Freeform 3"/>
              <p:cNvSpPr>
                <a:spLocks noChangeArrowheads="1"/>
              </p:cNvSpPr>
              <p:nvPr/>
            </p:nvSpPr>
            <p:spPr bwMode="auto">
              <a:xfrm>
                <a:off x="619347" y="-2621056"/>
                <a:ext cx="5379457" cy="7010140"/>
              </a:xfrm>
              <a:custGeom>
                <a:avLst/>
                <a:gdLst>
                  <a:gd name="T0" fmla="*/ 10312 w 10313"/>
                  <a:gd name="T1" fmla="*/ 7094 h 10594"/>
                  <a:gd name="T2" fmla="*/ 3719 w 10313"/>
                  <a:gd name="T3" fmla="*/ 0 h 10594"/>
                  <a:gd name="T4" fmla="*/ 0 w 10313"/>
                  <a:gd name="T5" fmla="*/ 3469 h 10594"/>
                  <a:gd name="T6" fmla="*/ 6563 w 10313"/>
                  <a:gd name="T7" fmla="*/ 10593 h 10594"/>
                  <a:gd name="T8" fmla="*/ 10312 w 10313"/>
                  <a:gd name="T9" fmla="*/ 7094 h 10594"/>
                  <a:gd name="connsiteX0" fmla="*/ 10312 w 10312"/>
                  <a:gd name="connsiteY0" fmla="*/ 9715 h 13214"/>
                  <a:gd name="connsiteX1" fmla="*/ 1301 w 10312"/>
                  <a:gd name="connsiteY1" fmla="*/ 0 h 13214"/>
                  <a:gd name="connsiteX2" fmla="*/ 0 w 10312"/>
                  <a:gd name="connsiteY2" fmla="*/ 6090 h 13214"/>
                  <a:gd name="connsiteX3" fmla="*/ 6563 w 10312"/>
                  <a:gd name="connsiteY3" fmla="*/ 13214 h 13214"/>
                  <a:gd name="connsiteX4" fmla="*/ 10312 w 10312"/>
                  <a:gd name="connsiteY4" fmla="*/ 9715 h 13214"/>
                  <a:gd name="connsiteX0" fmla="*/ 14505 w 14505"/>
                  <a:gd name="connsiteY0" fmla="*/ 15977 h 19476"/>
                  <a:gd name="connsiteX1" fmla="*/ 0 w 14505"/>
                  <a:gd name="connsiteY1" fmla="*/ 0 h 19476"/>
                  <a:gd name="connsiteX2" fmla="*/ 4193 w 14505"/>
                  <a:gd name="connsiteY2" fmla="*/ 12352 h 19476"/>
                  <a:gd name="connsiteX3" fmla="*/ 10756 w 14505"/>
                  <a:gd name="connsiteY3" fmla="*/ 19476 h 19476"/>
                  <a:gd name="connsiteX4" fmla="*/ 14505 w 14505"/>
                  <a:gd name="connsiteY4" fmla="*/ 15977 h 19476"/>
                  <a:gd name="connsiteX0" fmla="*/ 14941 w 14941"/>
                  <a:gd name="connsiteY0" fmla="*/ 15977 h 19476"/>
                  <a:gd name="connsiteX1" fmla="*/ 436 w 14941"/>
                  <a:gd name="connsiteY1" fmla="*/ 0 h 19476"/>
                  <a:gd name="connsiteX2" fmla="*/ 0 w 14941"/>
                  <a:gd name="connsiteY2" fmla="*/ 7120 h 19476"/>
                  <a:gd name="connsiteX3" fmla="*/ 11192 w 14941"/>
                  <a:gd name="connsiteY3" fmla="*/ 19476 h 19476"/>
                  <a:gd name="connsiteX4" fmla="*/ 14941 w 14941"/>
                  <a:gd name="connsiteY4" fmla="*/ 15977 h 194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941" h="19476">
                    <a:moveTo>
                      <a:pt x="14941" y="15977"/>
                    </a:moveTo>
                    <a:lnTo>
                      <a:pt x="436" y="0"/>
                    </a:lnTo>
                    <a:cubicBezTo>
                      <a:pt x="291" y="2373"/>
                      <a:pt x="145" y="4747"/>
                      <a:pt x="0" y="7120"/>
                    </a:cubicBezTo>
                    <a:lnTo>
                      <a:pt x="11192" y="19476"/>
                    </a:lnTo>
                    <a:lnTo>
                      <a:pt x="14941" y="15977"/>
                    </a:lnTo>
                  </a:path>
                </a:pathLst>
              </a:custGeom>
              <a:solidFill>
                <a:schemeClr val="tx1">
                  <a:lumMod val="65000"/>
                </a:schemeClr>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1333" dirty="0"/>
              </a:p>
            </p:txBody>
          </p:sp>
        </p:grpSp>
        <p:sp>
          <p:nvSpPr>
            <p:cNvPr id="5" name="TextBox 4"/>
            <p:cNvSpPr txBox="1"/>
            <p:nvPr/>
          </p:nvSpPr>
          <p:spPr>
            <a:xfrm>
              <a:off x="4968990" y="1538240"/>
              <a:ext cx="683200" cy="776238"/>
            </a:xfrm>
            <a:prstGeom prst="rect">
              <a:avLst/>
            </a:prstGeom>
            <a:noFill/>
          </p:spPr>
          <p:txBody>
            <a:bodyPr wrap="none" rtlCol="0">
              <a:spAutoFit/>
            </a:bodyPr>
            <a:lstStyle/>
            <a:p>
              <a:r>
                <a:rPr lang="en-US" sz="4444" b="1" dirty="0"/>
                <a:t>M</a:t>
              </a:r>
            </a:p>
          </p:txBody>
        </p:sp>
      </p:grpSp>
      <p:sp>
        <p:nvSpPr>
          <p:cNvPr id="45" name="Rectangle 44"/>
          <p:cNvSpPr/>
          <p:nvPr/>
        </p:nvSpPr>
        <p:spPr>
          <a:xfrm>
            <a:off x="2745995" y="2378037"/>
            <a:ext cx="1666832" cy="721522"/>
          </a:xfrm>
          <a:prstGeom prst="rect">
            <a:avLst/>
          </a:prstGeom>
        </p:spPr>
        <p:txBody>
          <a:bodyPr wrap="square" lIns="121899" tIns="60949" rIns="121899" bIns="60949">
            <a:spAutoFit/>
          </a:bodyPr>
          <a:lstStyle/>
          <a:p>
            <a:r>
              <a:rPr lang="en-US" sz="2556" b="1" dirty="0">
                <a:solidFill>
                  <a:schemeClr val="accent3"/>
                </a:solidFill>
                <a:latin typeface="Helvetica" charset="0"/>
                <a:ea typeface="Helvetica" charset="0"/>
                <a:cs typeface="Helvetica" charset="0"/>
              </a:rPr>
              <a:t>Walk-To</a:t>
            </a:r>
          </a:p>
          <a:p>
            <a:endParaRPr lang="en-US" sz="1333" dirty="0">
              <a:solidFill>
                <a:schemeClr val="tx2">
                  <a:lumMod val="25000"/>
                </a:schemeClr>
              </a:solidFill>
            </a:endParaRPr>
          </a:p>
        </p:txBody>
      </p:sp>
      <p:sp>
        <p:nvSpPr>
          <p:cNvPr id="82" name="Rectangle 81"/>
          <p:cNvSpPr/>
          <p:nvPr/>
        </p:nvSpPr>
        <p:spPr>
          <a:xfrm>
            <a:off x="4913060" y="2403634"/>
            <a:ext cx="1666832" cy="721522"/>
          </a:xfrm>
          <a:prstGeom prst="rect">
            <a:avLst/>
          </a:prstGeom>
        </p:spPr>
        <p:txBody>
          <a:bodyPr wrap="square" lIns="121899" tIns="60949" rIns="121899" bIns="60949">
            <a:spAutoFit/>
          </a:bodyPr>
          <a:lstStyle/>
          <a:p>
            <a:r>
              <a:rPr lang="en-US" sz="2556" b="1" dirty="0">
                <a:solidFill>
                  <a:schemeClr val="accent5"/>
                </a:solidFill>
                <a:latin typeface="Helvetica" charset="0"/>
                <a:ea typeface="Helvetica" charset="0"/>
                <a:cs typeface="Helvetica" charset="0"/>
              </a:rPr>
              <a:t>Push In</a:t>
            </a:r>
          </a:p>
          <a:p>
            <a:endParaRPr lang="en-US" sz="1333" dirty="0">
              <a:solidFill>
                <a:schemeClr val="tx2">
                  <a:lumMod val="25000"/>
                </a:schemeClr>
              </a:solidFill>
            </a:endParaRPr>
          </a:p>
        </p:txBody>
      </p:sp>
      <p:sp>
        <p:nvSpPr>
          <p:cNvPr id="83" name="Rectangle 82"/>
          <p:cNvSpPr/>
          <p:nvPr/>
        </p:nvSpPr>
        <p:spPr>
          <a:xfrm>
            <a:off x="2778595" y="4076984"/>
            <a:ext cx="1666832" cy="721522"/>
          </a:xfrm>
          <a:prstGeom prst="rect">
            <a:avLst/>
          </a:prstGeom>
        </p:spPr>
        <p:txBody>
          <a:bodyPr wrap="square" lIns="121899" tIns="60949" rIns="121899" bIns="60949">
            <a:spAutoFit/>
          </a:bodyPr>
          <a:lstStyle/>
          <a:p>
            <a:r>
              <a:rPr lang="en-US" sz="2556" b="1" dirty="0">
                <a:solidFill>
                  <a:schemeClr val="accent4"/>
                </a:solidFill>
                <a:latin typeface="Helvetica" charset="0"/>
                <a:ea typeface="Helvetica" charset="0"/>
                <a:cs typeface="Helvetica" charset="0"/>
              </a:rPr>
              <a:t>Pull Out</a:t>
            </a:r>
          </a:p>
          <a:p>
            <a:endParaRPr lang="en-US" sz="1333" dirty="0">
              <a:solidFill>
                <a:schemeClr val="tx2">
                  <a:lumMod val="25000"/>
                </a:schemeClr>
              </a:solidFill>
            </a:endParaRPr>
          </a:p>
        </p:txBody>
      </p:sp>
      <p:sp>
        <p:nvSpPr>
          <p:cNvPr id="84" name="Rectangle 83"/>
          <p:cNvSpPr/>
          <p:nvPr/>
        </p:nvSpPr>
        <p:spPr>
          <a:xfrm>
            <a:off x="4682797" y="4176613"/>
            <a:ext cx="2848889" cy="721522"/>
          </a:xfrm>
          <a:prstGeom prst="rect">
            <a:avLst/>
          </a:prstGeom>
        </p:spPr>
        <p:txBody>
          <a:bodyPr wrap="square" lIns="121899" tIns="60949" rIns="121899" bIns="60949">
            <a:spAutoFit/>
          </a:bodyPr>
          <a:lstStyle/>
          <a:p>
            <a:r>
              <a:rPr lang="en-US" sz="2556" b="1" dirty="0">
                <a:solidFill>
                  <a:schemeClr val="accent6"/>
                </a:solidFill>
                <a:latin typeface="Helvetica" charset="0"/>
                <a:ea typeface="Helvetica" charset="0"/>
                <a:cs typeface="Helvetica" charset="0"/>
              </a:rPr>
              <a:t>Self Contained</a:t>
            </a:r>
          </a:p>
          <a:p>
            <a:endParaRPr lang="en-US" sz="1333" dirty="0">
              <a:solidFill>
                <a:schemeClr val="tx2">
                  <a:lumMod val="25000"/>
                </a:schemeClr>
              </a:solidFill>
            </a:endParaRPr>
          </a:p>
        </p:txBody>
      </p:sp>
      <p:grpSp>
        <p:nvGrpSpPr>
          <p:cNvPr id="10" name="Group 9">
            <a:extLst>
              <a:ext uri="{FF2B5EF4-FFF2-40B4-BE49-F238E27FC236}">
                <a16:creationId xmlns:a16="http://schemas.microsoft.com/office/drawing/2014/main" id="{9F84D6DB-8219-4F9F-A4E7-3882F037CE54}"/>
              </a:ext>
            </a:extLst>
          </p:cNvPr>
          <p:cNvGrpSpPr/>
          <p:nvPr/>
        </p:nvGrpSpPr>
        <p:grpSpPr>
          <a:xfrm>
            <a:off x="8595030" y="-150474"/>
            <a:ext cx="3788962" cy="3438961"/>
            <a:chOff x="5945963" y="-1100288"/>
            <a:chExt cx="3788962" cy="3438961"/>
          </a:xfrm>
        </p:grpSpPr>
        <p:sp>
          <p:nvSpPr>
            <p:cNvPr id="48" name="Freeform 47"/>
            <p:cNvSpPr>
              <a:spLocks noChangeArrowheads="1"/>
            </p:cNvSpPr>
            <p:nvPr/>
          </p:nvSpPr>
          <p:spPr bwMode="auto">
            <a:xfrm>
              <a:off x="5945963" y="572149"/>
              <a:ext cx="2389170" cy="1766524"/>
            </a:xfrm>
            <a:custGeom>
              <a:avLst/>
              <a:gdLst>
                <a:gd name="T0" fmla="*/ 4336 w 4467"/>
                <a:gd name="T1" fmla="*/ 0 h 3304"/>
                <a:gd name="T2" fmla="*/ 4336 w 4467"/>
                <a:gd name="T3" fmla="*/ 0 h 3304"/>
                <a:gd name="T4" fmla="*/ 1162 w 4467"/>
                <a:gd name="T5" fmla="*/ 0 h 3304"/>
                <a:gd name="T6" fmla="*/ 1162 w 4467"/>
                <a:gd name="T7" fmla="*/ 1264 h 3304"/>
                <a:gd name="T8" fmla="*/ 543 w 4467"/>
                <a:gd name="T9" fmla="*/ 1083 h 3304"/>
                <a:gd name="T10" fmla="*/ 0 w 4467"/>
                <a:gd name="T11" fmla="*/ 1625 h 3304"/>
                <a:gd name="T12" fmla="*/ 0 w 4467"/>
                <a:gd name="T13" fmla="*/ 1677 h 3304"/>
                <a:gd name="T14" fmla="*/ 543 w 4467"/>
                <a:gd name="T15" fmla="*/ 2219 h 3304"/>
                <a:gd name="T16" fmla="*/ 1162 w 4467"/>
                <a:gd name="T17" fmla="*/ 2038 h 3304"/>
                <a:gd name="T18" fmla="*/ 1162 w 4467"/>
                <a:gd name="T19" fmla="*/ 3303 h 3304"/>
                <a:gd name="T20" fmla="*/ 2426 w 4467"/>
                <a:gd name="T21" fmla="*/ 3303 h 3304"/>
                <a:gd name="T22" fmla="*/ 2246 w 4467"/>
                <a:gd name="T23" fmla="*/ 2684 h 3304"/>
                <a:gd name="T24" fmla="*/ 2787 w 4467"/>
                <a:gd name="T25" fmla="*/ 2141 h 3304"/>
                <a:gd name="T26" fmla="*/ 2813 w 4467"/>
                <a:gd name="T27" fmla="*/ 2141 h 3304"/>
                <a:gd name="T28" fmla="*/ 3381 w 4467"/>
                <a:gd name="T29" fmla="*/ 2684 h 3304"/>
                <a:gd name="T30" fmla="*/ 3200 w 4467"/>
                <a:gd name="T31" fmla="*/ 3303 h 3304"/>
                <a:gd name="T32" fmla="*/ 4466 w 4467"/>
                <a:gd name="T33" fmla="*/ 3303 h 3304"/>
                <a:gd name="T34" fmla="*/ 4466 w 4467"/>
                <a:gd name="T35" fmla="*/ 129 h 3304"/>
                <a:gd name="T36" fmla="*/ 4336 w 4467"/>
                <a:gd name="T37" fmla="*/ 0 h 3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467" h="3304">
                  <a:moveTo>
                    <a:pt x="4336" y="0"/>
                  </a:moveTo>
                  <a:lnTo>
                    <a:pt x="4336" y="0"/>
                  </a:lnTo>
                  <a:cubicBezTo>
                    <a:pt x="1162" y="0"/>
                    <a:pt x="1162" y="0"/>
                    <a:pt x="1162" y="0"/>
                  </a:cubicBezTo>
                  <a:cubicBezTo>
                    <a:pt x="1162" y="361"/>
                    <a:pt x="1162" y="1212"/>
                    <a:pt x="1162" y="1264"/>
                  </a:cubicBezTo>
                  <a:cubicBezTo>
                    <a:pt x="904" y="1290"/>
                    <a:pt x="800" y="1083"/>
                    <a:pt x="543" y="1083"/>
                  </a:cubicBezTo>
                  <a:cubicBezTo>
                    <a:pt x="155" y="1083"/>
                    <a:pt x="0" y="1342"/>
                    <a:pt x="0" y="1625"/>
                  </a:cubicBezTo>
                  <a:cubicBezTo>
                    <a:pt x="0" y="1677"/>
                    <a:pt x="0" y="1677"/>
                    <a:pt x="0" y="1677"/>
                  </a:cubicBezTo>
                  <a:cubicBezTo>
                    <a:pt x="0" y="1961"/>
                    <a:pt x="155" y="2219"/>
                    <a:pt x="543" y="2219"/>
                  </a:cubicBezTo>
                  <a:cubicBezTo>
                    <a:pt x="800" y="2219"/>
                    <a:pt x="904" y="2012"/>
                    <a:pt x="1162" y="2038"/>
                  </a:cubicBezTo>
                  <a:cubicBezTo>
                    <a:pt x="1162" y="2090"/>
                    <a:pt x="1162" y="2916"/>
                    <a:pt x="1162" y="3303"/>
                  </a:cubicBezTo>
                  <a:cubicBezTo>
                    <a:pt x="1601" y="3303"/>
                    <a:pt x="2374" y="3303"/>
                    <a:pt x="2426" y="3303"/>
                  </a:cubicBezTo>
                  <a:cubicBezTo>
                    <a:pt x="2452" y="3045"/>
                    <a:pt x="2246" y="2941"/>
                    <a:pt x="2246" y="2684"/>
                  </a:cubicBezTo>
                  <a:cubicBezTo>
                    <a:pt x="2246" y="2297"/>
                    <a:pt x="2478" y="2141"/>
                    <a:pt x="2787" y="2141"/>
                  </a:cubicBezTo>
                  <a:cubicBezTo>
                    <a:pt x="2813" y="2141"/>
                    <a:pt x="2813" y="2141"/>
                    <a:pt x="2813" y="2141"/>
                  </a:cubicBezTo>
                  <a:cubicBezTo>
                    <a:pt x="3124" y="2141"/>
                    <a:pt x="3381" y="2297"/>
                    <a:pt x="3381" y="2684"/>
                  </a:cubicBezTo>
                  <a:cubicBezTo>
                    <a:pt x="3381" y="2941"/>
                    <a:pt x="3149" y="3045"/>
                    <a:pt x="3200" y="3303"/>
                  </a:cubicBezTo>
                  <a:cubicBezTo>
                    <a:pt x="3252" y="3303"/>
                    <a:pt x="4001" y="3303"/>
                    <a:pt x="4466" y="3303"/>
                  </a:cubicBezTo>
                  <a:cubicBezTo>
                    <a:pt x="4466" y="129"/>
                    <a:pt x="4466" y="129"/>
                    <a:pt x="4466" y="129"/>
                  </a:cubicBezTo>
                  <a:cubicBezTo>
                    <a:pt x="4466" y="51"/>
                    <a:pt x="4388" y="0"/>
                    <a:pt x="4336" y="0"/>
                  </a:cubicBezTo>
                </a:path>
              </a:pathLst>
            </a:custGeom>
            <a:solidFill>
              <a:schemeClr val="accent4"/>
            </a:solidFill>
            <a:ln>
              <a:noFill/>
            </a:ln>
            <a:effectLst>
              <a:outerShdw blurRad="63500" dist="38099" dir="2700000" algn="ctr" rotWithShape="0">
                <a:srgbClr val="000000">
                  <a:alpha val="24000"/>
                </a:srgbClr>
              </a:outerShdw>
            </a:effectLst>
            <a:scene3d>
              <a:camera prst="orthographicFront"/>
              <a:lightRig rig="balanced" dir="t"/>
            </a:scene3d>
            <a:sp3d prstMaterial="plastic">
              <a:bevelT w="38100"/>
            </a:sp3d>
          </p:spPr>
          <p:txBody>
            <a:bodyPr wrap="none" anchor="ctr"/>
            <a:lstStyle/>
            <a:p>
              <a:endParaRPr lang="en-US" sz="1333" dirty="0"/>
            </a:p>
          </p:txBody>
        </p:sp>
        <p:grpSp>
          <p:nvGrpSpPr>
            <p:cNvPr id="58" name="Group 57"/>
            <p:cNvGrpSpPr/>
            <p:nvPr/>
          </p:nvGrpSpPr>
          <p:grpSpPr>
            <a:xfrm flipH="1">
              <a:off x="6858854" y="-1100288"/>
              <a:ext cx="2876071" cy="2445563"/>
              <a:chOff x="-463679" y="-1044871"/>
              <a:chExt cx="8440867" cy="7177384"/>
            </a:xfrm>
            <a:effectLst>
              <a:outerShdw blurRad="50800" dist="38100" dir="2700000" algn="tl" rotWithShape="0">
                <a:prstClr val="black">
                  <a:alpha val="40000"/>
                </a:prstClr>
              </a:outerShdw>
            </a:effectLst>
          </p:grpSpPr>
          <p:sp>
            <p:nvSpPr>
              <p:cNvPr id="59" name="Freeform 1"/>
              <p:cNvSpPr>
                <a:spLocks noChangeArrowheads="1"/>
              </p:cNvSpPr>
              <p:nvPr/>
            </p:nvSpPr>
            <p:spPr bwMode="auto">
              <a:xfrm>
                <a:off x="4141788" y="3117850"/>
                <a:ext cx="3835400" cy="3014663"/>
              </a:xfrm>
              <a:custGeom>
                <a:avLst/>
                <a:gdLst>
                  <a:gd name="T0" fmla="*/ 4030 w 10656"/>
                  <a:gd name="T1" fmla="*/ 5749 h 8375"/>
                  <a:gd name="T2" fmla="*/ 4030 w 10656"/>
                  <a:gd name="T3" fmla="*/ 5749 h 8375"/>
                  <a:gd name="T4" fmla="*/ 6780 w 10656"/>
                  <a:gd name="T5" fmla="*/ 8124 h 8375"/>
                  <a:gd name="T6" fmla="*/ 7249 w 10656"/>
                  <a:gd name="T7" fmla="*/ 7812 h 8375"/>
                  <a:gd name="T8" fmla="*/ 6093 w 10656"/>
                  <a:gd name="T9" fmla="*/ 6343 h 8375"/>
                  <a:gd name="T10" fmla="*/ 8061 w 10656"/>
                  <a:gd name="T11" fmla="*/ 8062 h 8375"/>
                  <a:gd name="T12" fmla="*/ 8561 w 10656"/>
                  <a:gd name="T13" fmla="*/ 7624 h 8375"/>
                  <a:gd name="T14" fmla="*/ 6811 w 10656"/>
                  <a:gd name="T15" fmla="*/ 5562 h 8375"/>
                  <a:gd name="T16" fmla="*/ 8999 w 10656"/>
                  <a:gd name="T17" fmla="*/ 7468 h 8375"/>
                  <a:gd name="T18" fmla="*/ 9343 w 10656"/>
                  <a:gd name="T19" fmla="*/ 6905 h 8375"/>
                  <a:gd name="T20" fmla="*/ 7530 w 10656"/>
                  <a:gd name="T21" fmla="*/ 4749 h 8375"/>
                  <a:gd name="T22" fmla="*/ 9624 w 10656"/>
                  <a:gd name="T23" fmla="*/ 6593 h 8375"/>
                  <a:gd name="T24" fmla="*/ 9936 w 10656"/>
                  <a:gd name="T25" fmla="*/ 5905 h 8375"/>
                  <a:gd name="T26" fmla="*/ 7405 w 10656"/>
                  <a:gd name="T27" fmla="*/ 3218 h 8375"/>
                  <a:gd name="T28" fmla="*/ 8968 w 10656"/>
                  <a:gd name="T29" fmla="*/ 4187 h 8375"/>
                  <a:gd name="T30" fmla="*/ 9436 w 10656"/>
                  <a:gd name="T31" fmla="*/ 3655 h 8375"/>
                  <a:gd name="T32" fmla="*/ 5374 w 10656"/>
                  <a:gd name="T33" fmla="*/ 1374 h 8375"/>
                  <a:gd name="T34" fmla="*/ 3936 w 10656"/>
                  <a:gd name="T35" fmla="*/ 0 h 8375"/>
                  <a:gd name="T36" fmla="*/ 1250 w 10656"/>
                  <a:gd name="T37" fmla="*/ 2280 h 8375"/>
                  <a:gd name="T38" fmla="*/ 4030 w 10656"/>
                  <a:gd name="T39" fmla="*/ 5749 h 83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656" h="8375">
                    <a:moveTo>
                      <a:pt x="4030" y="5749"/>
                    </a:moveTo>
                    <a:lnTo>
                      <a:pt x="4030" y="5749"/>
                    </a:lnTo>
                    <a:cubicBezTo>
                      <a:pt x="5093" y="6937"/>
                      <a:pt x="6374" y="7874"/>
                      <a:pt x="6780" y="8124"/>
                    </a:cubicBezTo>
                    <a:cubicBezTo>
                      <a:pt x="7093" y="8374"/>
                      <a:pt x="7530" y="8218"/>
                      <a:pt x="7249" y="7812"/>
                    </a:cubicBezTo>
                    <a:cubicBezTo>
                      <a:pt x="6968" y="7437"/>
                      <a:pt x="5999" y="6468"/>
                      <a:pt x="6093" y="6343"/>
                    </a:cubicBezTo>
                    <a:cubicBezTo>
                      <a:pt x="6186" y="6218"/>
                      <a:pt x="7718" y="7812"/>
                      <a:pt x="8061" y="8062"/>
                    </a:cubicBezTo>
                    <a:cubicBezTo>
                      <a:pt x="8374" y="8312"/>
                      <a:pt x="8968" y="8062"/>
                      <a:pt x="8561" y="7624"/>
                    </a:cubicBezTo>
                    <a:cubicBezTo>
                      <a:pt x="8155" y="7187"/>
                      <a:pt x="6686" y="5687"/>
                      <a:pt x="6811" y="5562"/>
                    </a:cubicBezTo>
                    <a:cubicBezTo>
                      <a:pt x="6968" y="5468"/>
                      <a:pt x="8530" y="7124"/>
                      <a:pt x="8999" y="7468"/>
                    </a:cubicBezTo>
                    <a:cubicBezTo>
                      <a:pt x="9499" y="7812"/>
                      <a:pt x="9811" y="7405"/>
                      <a:pt x="9343" y="6905"/>
                    </a:cubicBezTo>
                    <a:cubicBezTo>
                      <a:pt x="8843" y="6374"/>
                      <a:pt x="7374" y="4874"/>
                      <a:pt x="7530" y="4749"/>
                    </a:cubicBezTo>
                    <a:cubicBezTo>
                      <a:pt x="7686" y="4593"/>
                      <a:pt x="9186" y="6312"/>
                      <a:pt x="9624" y="6593"/>
                    </a:cubicBezTo>
                    <a:cubicBezTo>
                      <a:pt x="10061" y="6874"/>
                      <a:pt x="10655" y="6749"/>
                      <a:pt x="9936" y="5905"/>
                    </a:cubicBezTo>
                    <a:cubicBezTo>
                      <a:pt x="9280" y="5187"/>
                      <a:pt x="7311" y="3312"/>
                      <a:pt x="7405" y="3218"/>
                    </a:cubicBezTo>
                    <a:cubicBezTo>
                      <a:pt x="7499" y="3124"/>
                      <a:pt x="8499" y="3937"/>
                      <a:pt x="8968" y="4187"/>
                    </a:cubicBezTo>
                    <a:cubicBezTo>
                      <a:pt x="9468" y="4437"/>
                      <a:pt x="9780" y="4030"/>
                      <a:pt x="9436" y="3655"/>
                    </a:cubicBezTo>
                    <a:cubicBezTo>
                      <a:pt x="7218" y="1280"/>
                      <a:pt x="5968" y="1718"/>
                      <a:pt x="5374" y="1374"/>
                    </a:cubicBezTo>
                    <a:cubicBezTo>
                      <a:pt x="4780" y="1062"/>
                      <a:pt x="3936" y="0"/>
                      <a:pt x="3936" y="0"/>
                    </a:cubicBezTo>
                    <a:cubicBezTo>
                      <a:pt x="3936" y="0"/>
                      <a:pt x="0" y="1437"/>
                      <a:pt x="1250" y="2280"/>
                    </a:cubicBezTo>
                    <a:cubicBezTo>
                      <a:pt x="2531" y="3124"/>
                      <a:pt x="2999" y="4530"/>
                      <a:pt x="4030" y="5749"/>
                    </a:cubicBezTo>
                  </a:path>
                </a:pathLst>
              </a:custGeom>
              <a:solidFill>
                <a:srgbClr val="F2D29E"/>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1333" dirty="0"/>
              </a:p>
            </p:txBody>
          </p:sp>
          <p:sp>
            <p:nvSpPr>
              <p:cNvPr id="60" name="Freeform 2"/>
              <p:cNvSpPr>
                <a:spLocks noChangeArrowheads="1"/>
              </p:cNvSpPr>
              <p:nvPr/>
            </p:nvSpPr>
            <p:spPr bwMode="auto">
              <a:xfrm>
                <a:off x="4176713" y="2600325"/>
                <a:ext cx="1912937" cy="1901825"/>
              </a:xfrm>
              <a:custGeom>
                <a:avLst/>
                <a:gdLst>
                  <a:gd name="T0" fmla="*/ 0 w 5312"/>
                  <a:gd name="T1" fmla="*/ 2717 h 5281"/>
                  <a:gd name="T2" fmla="*/ 2375 w 5312"/>
                  <a:gd name="T3" fmla="*/ 5280 h 5281"/>
                  <a:gd name="T4" fmla="*/ 5311 w 5312"/>
                  <a:gd name="T5" fmla="*/ 2561 h 5281"/>
                  <a:gd name="T6" fmla="*/ 2905 w 5312"/>
                  <a:gd name="T7" fmla="*/ 0 h 5281"/>
                  <a:gd name="T8" fmla="*/ 0 w 5312"/>
                  <a:gd name="T9" fmla="*/ 2717 h 5281"/>
                </a:gdLst>
                <a:ahLst/>
                <a:cxnLst>
                  <a:cxn ang="0">
                    <a:pos x="T0" y="T1"/>
                  </a:cxn>
                  <a:cxn ang="0">
                    <a:pos x="T2" y="T3"/>
                  </a:cxn>
                  <a:cxn ang="0">
                    <a:pos x="T4" y="T5"/>
                  </a:cxn>
                  <a:cxn ang="0">
                    <a:pos x="T6" y="T7"/>
                  </a:cxn>
                  <a:cxn ang="0">
                    <a:pos x="T8" y="T9"/>
                  </a:cxn>
                </a:cxnLst>
                <a:rect l="0" t="0" r="r" b="b"/>
                <a:pathLst>
                  <a:path w="5312" h="5281">
                    <a:moveTo>
                      <a:pt x="0" y="2717"/>
                    </a:moveTo>
                    <a:lnTo>
                      <a:pt x="2375" y="5280"/>
                    </a:lnTo>
                    <a:lnTo>
                      <a:pt x="5311" y="2561"/>
                    </a:lnTo>
                    <a:lnTo>
                      <a:pt x="2905" y="0"/>
                    </a:lnTo>
                    <a:lnTo>
                      <a:pt x="0" y="2717"/>
                    </a:lnTo>
                  </a:path>
                </a:pathLst>
              </a:custGeom>
              <a:solidFill>
                <a:srgbClr val="EEEDED"/>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1333" dirty="0"/>
              </a:p>
            </p:txBody>
          </p:sp>
          <p:sp>
            <p:nvSpPr>
              <p:cNvPr id="61" name="Freeform 3"/>
              <p:cNvSpPr>
                <a:spLocks noChangeArrowheads="1"/>
              </p:cNvSpPr>
              <p:nvPr/>
            </p:nvSpPr>
            <p:spPr bwMode="auto">
              <a:xfrm>
                <a:off x="-463679" y="-1044871"/>
                <a:ext cx="6462480" cy="5433951"/>
              </a:xfrm>
              <a:custGeom>
                <a:avLst/>
                <a:gdLst>
                  <a:gd name="T0" fmla="*/ 10312 w 10313"/>
                  <a:gd name="T1" fmla="*/ 7094 h 10594"/>
                  <a:gd name="T2" fmla="*/ 3719 w 10313"/>
                  <a:gd name="T3" fmla="*/ 0 h 10594"/>
                  <a:gd name="T4" fmla="*/ 0 w 10313"/>
                  <a:gd name="T5" fmla="*/ 3469 h 10594"/>
                  <a:gd name="T6" fmla="*/ 6563 w 10313"/>
                  <a:gd name="T7" fmla="*/ 10593 h 10594"/>
                  <a:gd name="T8" fmla="*/ 10312 w 10313"/>
                  <a:gd name="T9" fmla="*/ 7094 h 10594"/>
                  <a:gd name="connsiteX0" fmla="*/ 13563 w 13563"/>
                  <a:gd name="connsiteY0" fmla="*/ 7094 h 10593"/>
                  <a:gd name="connsiteX1" fmla="*/ 6970 w 13563"/>
                  <a:gd name="connsiteY1" fmla="*/ 0 h 10593"/>
                  <a:gd name="connsiteX2" fmla="*/ 0 w 13563"/>
                  <a:gd name="connsiteY2" fmla="*/ 462 h 10593"/>
                  <a:gd name="connsiteX3" fmla="*/ 9814 w 13563"/>
                  <a:gd name="connsiteY3" fmla="*/ 10593 h 10593"/>
                  <a:gd name="connsiteX4" fmla="*/ 13563 w 13563"/>
                  <a:gd name="connsiteY4" fmla="*/ 7094 h 10593"/>
                  <a:gd name="connsiteX0" fmla="*/ 13563 w 13563"/>
                  <a:gd name="connsiteY0" fmla="*/ 10371 h 13870"/>
                  <a:gd name="connsiteX1" fmla="*/ 3785 w 13563"/>
                  <a:gd name="connsiteY1" fmla="*/ 0 h 13870"/>
                  <a:gd name="connsiteX2" fmla="*/ 0 w 13563"/>
                  <a:gd name="connsiteY2" fmla="*/ 3739 h 13870"/>
                  <a:gd name="connsiteX3" fmla="*/ 9814 w 13563"/>
                  <a:gd name="connsiteY3" fmla="*/ 13870 h 13870"/>
                  <a:gd name="connsiteX4" fmla="*/ 13563 w 13563"/>
                  <a:gd name="connsiteY4" fmla="*/ 10371 h 13870"/>
                  <a:gd name="connsiteX0" fmla="*/ 15838 w 15838"/>
                  <a:gd name="connsiteY0" fmla="*/ 10371 h 13870"/>
                  <a:gd name="connsiteX1" fmla="*/ 6060 w 15838"/>
                  <a:gd name="connsiteY1" fmla="*/ 0 h 13870"/>
                  <a:gd name="connsiteX2" fmla="*/ 0 w 15838"/>
                  <a:gd name="connsiteY2" fmla="*/ 1372 h 13870"/>
                  <a:gd name="connsiteX3" fmla="*/ 12089 w 15838"/>
                  <a:gd name="connsiteY3" fmla="*/ 13870 h 13870"/>
                  <a:gd name="connsiteX4" fmla="*/ 15838 w 15838"/>
                  <a:gd name="connsiteY4" fmla="*/ 10371 h 13870"/>
                  <a:gd name="connsiteX0" fmla="*/ 16384 w 16384"/>
                  <a:gd name="connsiteY0" fmla="*/ 10371 h 13870"/>
                  <a:gd name="connsiteX1" fmla="*/ 6606 w 16384"/>
                  <a:gd name="connsiteY1" fmla="*/ 0 h 13870"/>
                  <a:gd name="connsiteX2" fmla="*/ 0 w 16384"/>
                  <a:gd name="connsiteY2" fmla="*/ 826 h 13870"/>
                  <a:gd name="connsiteX3" fmla="*/ 12635 w 16384"/>
                  <a:gd name="connsiteY3" fmla="*/ 13870 h 13870"/>
                  <a:gd name="connsiteX4" fmla="*/ 16384 w 16384"/>
                  <a:gd name="connsiteY4" fmla="*/ 10371 h 138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84" h="13870">
                    <a:moveTo>
                      <a:pt x="16384" y="10371"/>
                    </a:moveTo>
                    <a:lnTo>
                      <a:pt x="6606" y="0"/>
                    </a:lnTo>
                    <a:lnTo>
                      <a:pt x="0" y="826"/>
                    </a:lnTo>
                    <a:lnTo>
                      <a:pt x="12635" y="13870"/>
                    </a:lnTo>
                    <a:lnTo>
                      <a:pt x="16384" y="10371"/>
                    </a:lnTo>
                  </a:path>
                </a:pathLst>
              </a:custGeom>
              <a:solidFill>
                <a:schemeClr val="tx1">
                  <a:lumMod val="65000"/>
                </a:schemeClr>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1333" dirty="0"/>
              </a:p>
            </p:txBody>
          </p:sp>
        </p:grpSp>
        <p:sp>
          <p:nvSpPr>
            <p:cNvPr id="86" name="TextBox 85"/>
            <p:cNvSpPr txBox="1"/>
            <p:nvPr/>
          </p:nvSpPr>
          <p:spPr>
            <a:xfrm>
              <a:off x="7607813" y="1012746"/>
              <a:ext cx="461986" cy="776238"/>
            </a:xfrm>
            <a:prstGeom prst="rect">
              <a:avLst/>
            </a:prstGeom>
            <a:noFill/>
          </p:spPr>
          <p:txBody>
            <a:bodyPr wrap="none" rtlCol="0">
              <a:spAutoFit/>
            </a:bodyPr>
            <a:lstStyle/>
            <a:p>
              <a:r>
                <a:rPr lang="en-US" sz="4444" b="1" dirty="0"/>
                <a:t>E</a:t>
              </a:r>
            </a:p>
          </p:txBody>
        </p:sp>
      </p:grpSp>
      <p:grpSp>
        <p:nvGrpSpPr>
          <p:cNvPr id="8" name="Group 7">
            <a:extLst>
              <a:ext uri="{FF2B5EF4-FFF2-40B4-BE49-F238E27FC236}">
                <a16:creationId xmlns:a16="http://schemas.microsoft.com/office/drawing/2014/main" id="{C0C255FB-ED79-4CC2-82C1-2D8D12D5FA9D}"/>
              </a:ext>
            </a:extLst>
          </p:cNvPr>
          <p:cNvGrpSpPr/>
          <p:nvPr/>
        </p:nvGrpSpPr>
        <p:grpSpPr>
          <a:xfrm>
            <a:off x="6590401" y="3819272"/>
            <a:ext cx="3032032" cy="3138117"/>
            <a:chOff x="4245251" y="2847463"/>
            <a:chExt cx="3032032" cy="3138118"/>
          </a:xfrm>
        </p:grpSpPr>
        <p:sp>
          <p:nvSpPr>
            <p:cNvPr id="47" name="Freeform 46"/>
            <p:cNvSpPr>
              <a:spLocks noChangeArrowheads="1"/>
            </p:cNvSpPr>
            <p:nvPr/>
          </p:nvSpPr>
          <p:spPr bwMode="auto">
            <a:xfrm>
              <a:off x="4888113" y="2847463"/>
              <a:ext cx="2389170" cy="1766522"/>
            </a:xfrm>
            <a:custGeom>
              <a:avLst/>
              <a:gdLst>
                <a:gd name="T0" fmla="*/ 3922 w 4465"/>
                <a:gd name="T1" fmla="*/ 1084 h 3305"/>
                <a:gd name="T2" fmla="*/ 3922 w 4465"/>
                <a:gd name="T3" fmla="*/ 1084 h 3305"/>
                <a:gd name="T4" fmla="*/ 3303 w 4465"/>
                <a:gd name="T5" fmla="*/ 1265 h 3305"/>
                <a:gd name="T6" fmla="*/ 3303 w 4465"/>
                <a:gd name="T7" fmla="*/ 0 h 3305"/>
                <a:gd name="T8" fmla="*/ 2038 w 4465"/>
                <a:gd name="T9" fmla="*/ 0 h 3305"/>
                <a:gd name="T10" fmla="*/ 2219 w 4465"/>
                <a:gd name="T11" fmla="*/ 619 h 3305"/>
                <a:gd name="T12" fmla="*/ 1651 w 4465"/>
                <a:gd name="T13" fmla="*/ 1161 h 3305"/>
                <a:gd name="T14" fmla="*/ 1625 w 4465"/>
                <a:gd name="T15" fmla="*/ 1161 h 3305"/>
                <a:gd name="T16" fmla="*/ 1083 w 4465"/>
                <a:gd name="T17" fmla="*/ 619 h 3305"/>
                <a:gd name="T18" fmla="*/ 1264 w 4465"/>
                <a:gd name="T19" fmla="*/ 0 h 3305"/>
                <a:gd name="T20" fmla="*/ 0 w 4465"/>
                <a:gd name="T21" fmla="*/ 0 h 3305"/>
                <a:gd name="T22" fmla="*/ 0 w 4465"/>
                <a:gd name="T23" fmla="*/ 3174 h 3305"/>
                <a:gd name="T24" fmla="*/ 128 w 4465"/>
                <a:gd name="T25" fmla="*/ 3304 h 3305"/>
                <a:gd name="T26" fmla="*/ 3303 w 4465"/>
                <a:gd name="T27" fmla="*/ 3304 h 3305"/>
                <a:gd name="T28" fmla="*/ 3303 w 4465"/>
                <a:gd name="T29" fmla="*/ 2038 h 3305"/>
                <a:gd name="T30" fmla="*/ 3922 w 4465"/>
                <a:gd name="T31" fmla="*/ 2219 h 3305"/>
                <a:gd name="T32" fmla="*/ 4464 w 4465"/>
                <a:gd name="T33" fmla="*/ 1678 h 3305"/>
                <a:gd name="T34" fmla="*/ 4464 w 4465"/>
                <a:gd name="T35" fmla="*/ 1625 h 3305"/>
                <a:gd name="T36" fmla="*/ 3922 w 4465"/>
                <a:gd name="T37" fmla="*/ 1084 h 3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465" h="3305">
                  <a:moveTo>
                    <a:pt x="3922" y="1084"/>
                  </a:moveTo>
                  <a:lnTo>
                    <a:pt x="3922" y="1084"/>
                  </a:lnTo>
                  <a:cubicBezTo>
                    <a:pt x="3664" y="1084"/>
                    <a:pt x="3561" y="1290"/>
                    <a:pt x="3303" y="1265"/>
                  </a:cubicBezTo>
                  <a:cubicBezTo>
                    <a:pt x="3303" y="1213"/>
                    <a:pt x="3303" y="413"/>
                    <a:pt x="3303" y="0"/>
                  </a:cubicBezTo>
                  <a:cubicBezTo>
                    <a:pt x="2838" y="0"/>
                    <a:pt x="2090" y="0"/>
                    <a:pt x="2038" y="0"/>
                  </a:cubicBezTo>
                  <a:cubicBezTo>
                    <a:pt x="1987" y="258"/>
                    <a:pt x="2219" y="361"/>
                    <a:pt x="2219" y="619"/>
                  </a:cubicBezTo>
                  <a:cubicBezTo>
                    <a:pt x="2219" y="1006"/>
                    <a:pt x="1961" y="1161"/>
                    <a:pt x="1651" y="1161"/>
                  </a:cubicBezTo>
                  <a:cubicBezTo>
                    <a:pt x="1625" y="1161"/>
                    <a:pt x="1625" y="1161"/>
                    <a:pt x="1625" y="1161"/>
                  </a:cubicBezTo>
                  <a:cubicBezTo>
                    <a:pt x="1315" y="1161"/>
                    <a:pt x="1083" y="1006"/>
                    <a:pt x="1083" y="619"/>
                  </a:cubicBezTo>
                  <a:cubicBezTo>
                    <a:pt x="1083" y="361"/>
                    <a:pt x="1290" y="258"/>
                    <a:pt x="1264" y="0"/>
                  </a:cubicBezTo>
                  <a:cubicBezTo>
                    <a:pt x="1212" y="0"/>
                    <a:pt x="412" y="0"/>
                    <a:pt x="0" y="0"/>
                  </a:cubicBezTo>
                  <a:cubicBezTo>
                    <a:pt x="0" y="3174"/>
                    <a:pt x="0" y="3174"/>
                    <a:pt x="0" y="3174"/>
                  </a:cubicBezTo>
                  <a:cubicBezTo>
                    <a:pt x="0" y="3252"/>
                    <a:pt x="51" y="3304"/>
                    <a:pt x="128" y="3304"/>
                  </a:cubicBezTo>
                  <a:cubicBezTo>
                    <a:pt x="3303" y="3304"/>
                    <a:pt x="3303" y="3304"/>
                    <a:pt x="3303" y="3304"/>
                  </a:cubicBezTo>
                  <a:cubicBezTo>
                    <a:pt x="3303" y="2839"/>
                    <a:pt x="3303" y="2090"/>
                    <a:pt x="3303" y="2038"/>
                  </a:cubicBezTo>
                  <a:cubicBezTo>
                    <a:pt x="3561" y="2013"/>
                    <a:pt x="3664" y="2219"/>
                    <a:pt x="3922" y="2219"/>
                  </a:cubicBezTo>
                  <a:cubicBezTo>
                    <a:pt x="4309" y="2219"/>
                    <a:pt x="4464" y="1962"/>
                    <a:pt x="4464" y="1678"/>
                  </a:cubicBezTo>
                  <a:cubicBezTo>
                    <a:pt x="4464" y="1625"/>
                    <a:pt x="4464" y="1625"/>
                    <a:pt x="4464" y="1625"/>
                  </a:cubicBezTo>
                  <a:cubicBezTo>
                    <a:pt x="4464" y="1342"/>
                    <a:pt x="4309" y="1084"/>
                    <a:pt x="3922" y="1084"/>
                  </a:cubicBezTo>
                </a:path>
              </a:pathLst>
            </a:custGeom>
            <a:solidFill>
              <a:schemeClr val="accent6"/>
            </a:solidFill>
            <a:ln>
              <a:noFill/>
            </a:ln>
            <a:effectLst>
              <a:outerShdw blurRad="63500" dist="38099" dir="2700000" algn="ctr" rotWithShape="0">
                <a:srgbClr val="000000">
                  <a:alpha val="24000"/>
                </a:srgbClr>
              </a:outerShdw>
            </a:effectLst>
            <a:scene3d>
              <a:camera prst="orthographicFront"/>
              <a:lightRig rig="balanced" dir="t"/>
            </a:scene3d>
            <a:sp3d prstMaterial="plastic">
              <a:bevelT w="38100"/>
            </a:sp3d>
            <a:extLst/>
          </p:spPr>
          <p:txBody>
            <a:bodyPr wrap="none" anchor="ctr"/>
            <a:lstStyle/>
            <a:p>
              <a:endParaRPr lang="en-US" sz="1333" dirty="0"/>
            </a:p>
          </p:txBody>
        </p:sp>
        <p:grpSp>
          <p:nvGrpSpPr>
            <p:cNvPr id="75" name="Group 74"/>
            <p:cNvGrpSpPr/>
            <p:nvPr/>
          </p:nvGrpSpPr>
          <p:grpSpPr>
            <a:xfrm rot="9194584" flipH="1">
              <a:off x="4245251" y="3995014"/>
              <a:ext cx="2168824" cy="1990567"/>
              <a:chOff x="1611996" y="290477"/>
              <a:chExt cx="6365192" cy="5842036"/>
            </a:xfrm>
            <a:effectLst>
              <a:outerShdw blurRad="50800" dist="38100" dir="2700000" algn="tl" rotWithShape="0">
                <a:prstClr val="black">
                  <a:alpha val="40000"/>
                </a:prstClr>
              </a:outerShdw>
            </a:effectLst>
          </p:grpSpPr>
          <p:sp>
            <p:nvSpPr>
              <p:cNvPr id="76" name="Freeform 1"/>
              <p:cNvSpPr>
                <a:spLocks noChangeArrowheads="1"/>
              </p:cNvSpPr>
              <p:nvPr/>
            </p:nvSpPr>
            <p:spPr bwMode="auto">
              <a:xfrm>
                <a:off x="4141788" y="3117850"/>
                <a:ext cx="3835400" cy="3014663"/>
              </a:xfrm>
              <a:custGeom>
                <a:avLst/>
                <a:gdLst>
                  <a:gd name="T0" fmla="*/ 4030 w 10656"/>
                  <a:gd name="T1" fmla="*/ 5749 h 8375"/>
                  <a:gd name="T2" fmla="*/ 4030 w 10656"/>
                  <a:gd name="T3" fmla="*/ 5749 h 8375"/>
                  <a:gd name="T4" fmla="*/ 6780 w 10656"/>
                  <a:gd name="T5" fmla="*/ 8124 h 8375"/>
                  <a:gd name="T6" fmla="*/ 7249 w 10656"/>
                  <a:gd name="T7" fmla="*/ 7812 h 8375"/>
                  <a:gd name="T8" fmla="*/ 6093 w 10656"/>
                  <a:gd name="T9" fmla="*/ 6343 h 8375"/>
                  <a:gd name="T10" fmla="*/ 8061 w 10656"/>
                  <a:gd name="T11" fmla="*/ 8062 h 8375"/>
                  <a:gd name="T12" fmla="*/ 8561 w 10656"/>
                  <a:gd name="T13" fmla="*/ 7624 h 8375"/>
                  <a:gd name="T14" fmla="*/ 6811 w 10656"/>
                  <a:gd name="T15" fmla="*/ 5562 h 8375"/>
                  <a:gd name="T16" fmla="*/ 8999 w 10656"/>
                  <a:gd name="T17" fmla="*/ 7468 h 8375"/>
                  <a:gd name="T18" fmla="*/ 9343 w 10656"/>
                  <a:gd name="T19" fmla="*/ 6905 h 8375"/>
                  <a:gd name="T20" fmla="*/ 7530 w 10656"/>
                  <a:gd name="T21" fmla="*/ 4749 h 8375"/>
                  <a:gd name="T22" fmla="*/ 9624 w 10656"/>
                  <a:gd name="T23" fmla="*/ 6593 h 8375"/>
                  <a:gd name="T24" fmla="*/ 9936 w 10656"/>
                  <a:gd name="T25" fmla="*/ 5905 h 8375"/>
                  <a:gd name="T26" fmla="*/ 7405 w 10656"/>
                  <a:gd name="T27" fmla="*/ 3218 h 8375"/>
                  <a:gd name="T28" fmla="*/ 8968 w 10656"/>
                  <a:gd name="T29" fmla="*/ 4187 h 8375"/>
                  <a:gd name="T30" fmla="*/ 9436 w 10656"/>
                  <a:gd name="T31" fmla="*/ 3655 h 8375"/>
                  <a:gd name="T32" fmla="*/ 5374 w 10656"/>
                  <a:gd name="T33" fmla="*/ 1374 h 8375"/>
                  <a:gd name="T34" fmla="*/ 3936 w 10656"/>
                  <a:gd name="T35" fmla="*/ 0 h 8375"/>
                  <a:gd name="T36" fmla="*/ 1250 w 10656"/>
                  <a:gd name="T37" fmla="*/ 2280 h 8375"/>
                  <a:gd name="T38" fmla="*/ 4030 w 10656"/>
                  <a:gd name="T39" fmla="*/ 5749 h 83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656" h="8375">
                    <a:moveTo>
                      <a:pt x="4030" y="5749"/>
                    </a:moveTo>
                    <a:lnTo>
                      <a:pt x="4030" y="5749"/>
                    </a:lnTo>
                    <a:cubicBezTo>
                      <a:pt x="5093" y="6937"/>
                      <a:pt x="6374" y="7874"/>
                      <a:pt x="6780" y="8124"/>
                    </a:cubicBezTo>
                    <a:cubicBezTo>
                      <a:pt x="7093" y="8374"/>
                      <a:pt x="7530" y="8218"/>
                      <a:pt x="7249" y="7812"/>
                    </a:cubicBezTo>
                    <a:cubicBezTo>
                      <a:pt x="6968" y="7437"/>
                      <a:pt x="5999" y="6468"/>
                      <a:pt x="6093" y="6343"/>
                    </a:cubicBezTo>
                    <a:cubicBezTo>
                      <a:pt x="6186" y="6218"/>
                      <a:pt x="7718" y="7812"/>
                      <a:pt x="8061" y="8062"/>
                    </a:cubicBezTo>
                    <a:cubicBezTo>
                      <a:pt x="8374" y="8312"/>
                      <a:pt x="8968" y="8062"/>
                      <a:pt x="8561" y="7624"/>
                    </a:cubicBezTo>
                    <a:cubicBezTo>
                      <a:pt x="8155" y="7187"/>
                      <a:pt x="6686" y="5687"/>
                      <a:pt x="6811" y="5562"/>
                    </a:cubicBezTo>
                    <a:cubicBezTo>
                      <a:pt x="6968" y="5468"/>
                      <a:pt x="8530" y="7124"/>
                      <a:pt x="8999" y="7468"/>
                    </a:cubicBezTo>
                    <a:cubicBezTo>
                      <a:pt x="9499" y="7812"/>
                      <a:pt x="9811" y="7405"/>
                      <a:pt x="9343" y="6905"/>
                    </a:cubicBezTo>
                    <a:cubicBezTo>
                      <a:pt x="8843" y="6374"/>
                      <a:pt x="7374" y="4874"/>
                      <a:pt x="7530" y="4749"/>
                    </a:cubicBezTo>
                    <a:cubicBezTo>
                      <a:pt x="7686" y="4593"/>
                      <a:pt x="9186" y="6312"/>
                      <a:pt x="9624" y="6593"/>
                    </a:cubicBezTo>
                    <a:cubicBezTo>
                      <a:pt x="10061" y="6874"/>
                      <a:pt x="10655" y="6749"/>
                      <a:pt x="9936" y="5905"/>
                    </a:cubicBezTo>
                    <a:cubicBezTo>
                      <a:pt x="9280" y="5187"/>
                      <a:pt x="7311" y="3312"/>
                      <a:pt x="7405" y="3218"/>
                    </a:cubicBezTo>
                    <a:cubicBezTo>
                      <a:pt x="7499" y="3124"/>
                      <a:pt x="8499" y="3937"/>
                      <a:pt x="8968" y="4187"/>
                    </a:cubicBezTo>
                    <a:cubicBezTo>
                      <a:pt x="9468" y="4437"/>
                      <a:pt x="9780" y="4030"/>
                      <a:pt x="9436" y="3655"/>
                    </a:cubicBezTo>
                    <a:cubicBezTo>
                      <a:pt x="7218" y="1280"/>
                      <a:pt x="5968" y="1718"/>
                      <a:pt x="5374" y="1374"/>
                    </a:cubicBezTo>
                    <a:cubicBezTo>
                      <a:pt x="4780" y="1062"/>
                      <a:pt x="3936" y="0"/>
                      <a:pt x="3936" y="0"/>
                    </a:cubicBezTo>
                    <a:cubicBezTo>
                      <a:pt x="3936" y="0"/>
                      <a:pt x="0" y="1437"/>
                      <a:pt x="1250" y="2280"/>
                    </a:cubicBezTo>
                    <a:cubicBezTo>
                      <a:pt x="2531" y="3124"/>
                      <a:pt x="2999" y="4530"/>
                      <a:pt x="4030" y="5749"/>
                    </a:cubicBezTo>
                  </a:path>
                </a:pathLst>
              </a:custGeom>
              <a:solidFill>
                <a:srgbClr val="896F56"/>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1333" dirty="0"/>
              </a:p>
            </p:txBody>
          </p:sp>
          <p:sp>
            <p:nvSpPr>
              <p:cNvPr id="77" name="Freeform 2"/>
              <p:cNvSpPr>
                <a:spLocks noChangeArrowheads="1"/>
              </p:cNvSpPr>
              <p:nvPr/>
            </p:nvSpPr>
            <p:spPr bwMode="auto">
              <a:xfrm>
                <a:off x="4176713" y="2600325"/>
                <a:ext cx="1912937" cy="1901825"/>
              </a:xfrm>
              <a:custGeom>
                <a:avLst/>
                <a:gdLst>
                  <a:gd name="T0" fmla="*/ 0 w 5312"/>
                  <a:gd name="T1" fmla="*/ 2717 h 5281"/>
                  <a:gd name="T2" fmla="*/ 2375 w 5312"/>
                  <a:gd name="T3" fmla="*/ 5280 h 5281"/>
                  <a:gd name="T4" fmla="*/ 5311 w 5312"/>
                  <a:gd name="T5" fmla="*/ 2561 h 5281"/>
                  <a:gd name="T6" fmla="*/ 2905 w 5312"/>
                  <a:gd name="T7" fmla="*/ 0 h 5281"/>
                  <a:gd name="T8" fmla="*/ 0 w 5312"/>
                  <a:gd name="T9" fmla="*/ 2717 h 5281"/>
                </a:gdLst>
                <a:ahLst/>
                <a:cxnLst>
                  <a:cxn ang="0">
                    <a:pos x="T0" y="T1"/>
                  </a:cxn>
                  <a:cxn ang="0">
                    <a:pos x="T2" y="T3"/>
                  </a:cxn>
                  <a:cxn ang="0">
                    <a:pos x="T4" y="T5"/>
                  </a:cxn>
                  <a:cxn ang="0">
                    <a:pos x="T6" y="T7"/>
                  </a:cxn>
                  <a:cxn ang="0">
                    <a:pos x="T8" y="T9"/>
                  </a:cxn>
                </a:cxnLst>
                <a:rect l="0" t="0" r="r" b="b"/>
                <a:pathLst>
                  <a:path w="5312" h="5281">
                    <a:moveTo>
                      <a:pt x="0" y="2717"/>
                    </a:moveTo>
                    <a:lnTo>
                      <a:pt x="2375" y="5280"/>
                    </a:lnTo>
                    <a:lnTo>
                      <a:pt x="5311" y="2561"/>
                    </a:lnTo>
                    <a:lnTo>
                      <a:pt x="2905" y="0"/>
                    </a:lnTo>
                    <a:lnTo>
                      <a:pt x="0" y="2717"/>
                    </a:lnTo>
                  </a:path>
                </a:pathLst>
              </a:custGeom>
              <a:solidFill>
                <a:srgbClr val="EEEDED"/>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1333" dirty="0"/>
              </a:p>
            </p:txBody>
          </p:sp>
          <p:sp>
            <p:nvSpPr>
              <p:cNvPr id="78" name="Freeform 3"/>
              <p:cNvSpPr>
                <a:spLocks noChangeArrowheads="1"/>
              </p:cNvSpPr>
              <p:nvPr/>
            </p:nvSpPr>
            <p:spPr bwMode="auto">
              <a:xfrm>
                <a:off x="1611996" y="290477"/>
                <a:ext cx="4386812" cy="4098604"/>
              </a:xfrm>
              <a:custGeom>
                <a:avLst/>
                <a:gdLst>
                  <a:gd name="T0" fmla="*/ 10312 w 10313"/>
                  <a:gd name="T1" fmla="*/ 7094 h 10594"/>
                  <a:gd name="T2" fmla="*/ 3719 w 10313"/>
                  <a:gd name="T3" fmla="*/ 0 h 10594"/>
                  <a:gd name="T4" fmla="*/ 0 w 10313"/>
                  <a:gd name="T5" fmla="*/ 3469 h 10594"/>
                  <a:gd name="T6" fmla="*/ 6563 w 10313"/>
                  <a:gd name="T7" fmla="*/ 10593 h 10594"/>
                  <a:gd name="T8" fmla="*/ 10312 w 10313"/>
                  <a:gd name="T9" fmla="*/ 7094 h 10594"/>
                  <a:gd name="connsiteX0" fmla="*/ 12184 w 12184"/>
                  <a:gd name="connsiteY0" fmla="*/ 7094 h 10593"/>
                  <a:gd name="connsiteX1" fmla="*/ 5591 w 12184"/>
                  <a:gd name="connsiteY1" fmla="*/ 0 h 10593"/>
                  <a:gd name="connsiteX2" fmla="*/ 0 w 12184"/>
                  <a:gd name="connsiteY2" fmla="*/ 1664 h 10593"/>
                  <a:gd name="connsiteX3" fmla="*/ 8435 w 12184"/>
                  <a:gd name="connsiteY3" fmla="*/ 10593 h 10593"/>
                  <a:gd name="connsiteX4" fmla="*/ 12184 w 12184"/>
                  <a:gd name="connsiteY4" fmla="*/ 7094 h 10593"/>
                  <a:gd name="connsiteX0" fmla="*/ 12184 w 12184"/>
                  <a:gd name="connsiteY0" fmla="*/ 7888 h 11387"/>
                  <a:gd name="connsiteX1" fmla="*/ 4985 w 12184"/>
                  <a:gd name="connsiteY1" fmla="*/ 0 h 11387"/>
                  <a:gd name="connsiteX2" fmla="*/ 0 w 12184"/>
                  <a:gd name="connsiteY2" fmla="*/ 2458 h 11387"/>
                  <a:gd name="connsiteX3" fmla="*/ 8435 w 12184"/>
                  <a:gd name="connsiteY3" fmla="*/ 11387 h 11387"/>
                  <a:gd name="connsiteX4" fmla="*/ 12184 w 12184"/>
                  <a:gd name="connsiteY4" fmla="*/ 7888 h 113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84" h="11387">
                    <a:moveTo>
                      <a:pt x="12184" y="7888"/>
                    </a:moveTo>
                    <a:lnTo>
                      <a:pt x="4985" y="0"/>
                    </a:lnTo>
                    <a:lnTo>
                      <a:pt x="0" y="2458"/>
                    </a:lnTo>
                    <a:lnTo>
                      <a:pt x="8435" y="11387"/>
                    </a:lnTo>
                    <a:lnTo>
                      <a:pt x="12184" y="7888"/>
                    </a:lnTo>
                  </a:path>
                </a:pathLst>
              </a:custGeom>
              <a:solidFill>
                <a:schemeClr val="tx1">
                  <a:lumMod val="65000"/>
                </a:schemeClr>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1333" dirty="0"/>
              </a:p>
            </p:txBody>
          </p:sp>
        </p:grpSp>
        <p:sp>
          <p:nvSpPr>
            <p:cNvPr id="87" name="TextBox 86"/>
            <p:cNvSpPr txBox="1"/>
            <p:nvPr/>
          </p:nvSpPr>
          <p:spPr>
            <a:xfrm>
              <a:off x="5948030" y="3487932"/>
              <a:ext cx="543739" cy="776238"/>
            </a:xfrm>
            <a:prstGeom prst="rect">
              <a:avLst/>
            </a:prstGeom>
            <a:noFill/>
          </p:spPr>
          <p:txBody>
            <a:bodyPr wrap="none" rtlCol="0">
              <a:spAutoFit/>
            </a:bodyPr>
            <a:lstStyle/>
            <a:p>
              <a:r>
                <a:rPr lang="en-US" sz="4444" b="1" dirty="0"/>
                <a:t>D</a:t>
              </a:r>
            </a:p>
          </p:txBody>
        </p:sp>
      </p:grpSp>
      <p:grpSp>
        <p:nvGrpSpPr>
          <p:cNvPr id="9" name="Group 8">
            <a:extLst>
              <a:ext uri="{FF2B5EF4-FFF2-40B4-BE49-F238E27FC236}">
                <a16:creationId xmlns:a16="http://schemas.microsoft.com/office/drawing/2014/main" id="{01544DF8-3A4B-4979-88A3-23C070C94AC3}"/>
              </a:ext>
            </a:extLst>
          </p:cNvPr>
          <p:cNvGrpSpPr/>
          <p:nvPr/>
        </p:nvGrpSpPr>
        <p:grpSpPr>
          <a:xfrm>
            <a:off x="9677459" y="2929321"/>
            <a:ext cx="3040893" cy="3565513"/>
            <a:chOff x="7028391" y="1979509"/>
            <a:chExt cx="3040892" cy="3565513"/>
          </a:xfrm>
        </p:grpSpPr>
        <p:sp>
          <p:nvSpPr>
            <p:cNvPr id="49" name="Freeform 48"/>
            <p:cNvSpPr>
              <a:spLocks noChangeArrowheads="1"/>
            </p:cNvSpPr>
            <p:nvPr/>
          </p:nvSpPr>
          <p:spPr bwMode="auto">
            <a:xfrm>
              <a:off x="7028391" y="1979509"/>
              <a:ext cx="1766522" cy="2389170"/>
            </a:xfrm>
            <a:custGeom>
              <a:avLst/>
              <a:gdLst>
                <a:gd name="T0" fmla="*/ 2219 w 3305"/>
                <a:gd name="T1" fmla="*/ 543 h 4467"/>
                <a:gd name="T2" fmla="*/ 2219 w 3305"/>
                <a:gd name="T3" fmla="*/ 543 h 4467"/>
                <a:gd name="T4" fmla="*/ 1651 w 3305"/>
                <a:gd name="T5" fmla="*/ 0 h 4467"/>
                <a:gd name="T6" fmla="*/ 1625 w 3305"/>
                <a:gd name="T7" fmla="*/ 0 h 4467"/>
                <a:gd name="T8" fmla="*/ 1084 w 3305"/>
                <a:gd name="T9" fmla="*/ 543 h 4467"/>
                <a:gd name="T10" fmla="*/ 1264 w 3305"/>
                <a:gd name="T11" fmla="*/ 1162 h 4467"/>
                <a:gd name="T12" fmla="*/ 0 w 3305"/>
                <a:gd name="T13" fmla="*/ 1162 h 4467"/>
                <a:gd name="T14" fmla="*/ 0 w 3305"/>
                <a:gd name="T15" fmla="*/ 2427 h 4467"/>
                <a:gd name="T16" fmla="*/ 619 w 3305"/>
                <a:gd name="T17" fmla="*/ 2246 h 4467"/>
                <a:gd name="T18" fmla="*/ 1161 w 3305"/>
                <a:gd name="T19" fmla="*/ 2787 h 4467"/>
                <a:gd name="T20" fmla="*/ 1161 w 3305"/>
                <a:gd name="T21" fmla="*/ 2840 h 4467"/>
                <a:gd name="T22" fmla="*/ 619 w 3305"/>
                <a:gd name="T23" fmla="*/ 3381 h 4467"/>
                <a:gd name="T24" fmla="*/ 0 w 3305"/>
                <a:gd name="T25" fmla="*/ 3200 h 4467"/>
                <a:gd name="T26" fmla="*/ 0 w 3305"/>
                <a:gd name="T27" fmla="*/ 4466 h 4467"/>
                <a:gd name="T28" fmla="*/ 3174 w 3305"/>
                <a:gd name="T29" fmla="*/ 4466 h 4467"/>
                <a:gd name="T30" fmla="*/ 3304 w 3305"/>
                <a:gd name="T31" fmla="*/ 4336 h 4467"/>
                <a:gd name="T32" fmla="*/ 3304 w 3305"/>
                <a:gd name="T33" fmla="*/ 1162 h 4467"/>
                <a:gd name="T34" fmla="*/ 2038 w 3305"/>
                <a:gd name="T35" fmla="*/ 1162 h 4467"/>
                <a:gd name="T36" fmla="*/ 2219 w 3305"/>
                <a:gd name="T37" fmla="*/ 543 h 44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305" h="4467">
                  <a:moveTo>
                    <a:pt x="2219" y="543"/>
                  </a:moveTo>
                  <a:lnTo>
                    <a:pt x="2219" y="543"/>
                  </a:lnTo>
                  <a:cubicBezTo>
                    <a:pt x="2219" y="156"/>
                    <a:pt x="1962" y="0"/>
                    <a:pt x="1651" y="0"/>
                  </a:cubicBezTo>
                  <a:cubicBezTo>
                    <a:pt x="1625" y="0"/>
                    <a:pt x="1625" y="0"/>
                    <a:pt x="1625" y="0"/>
                  </a:cubicBezTo>
                  <a:cubicBezTo>
                    <a:pt x="1316" y="0"/>
                    <a:pt x="1084" y="156"/>
                    <a:pt x="1084" y="543"/>
                  </a:cubicBezTo>
                  <a:cubicBezTo>
                    <a:pt x="1084" y="800"/>
                    <a:pt x="1290" y="904"/>
                    <a:pt x="1264" y="1162"/>
                  </a:cubicBezTo>
                  <a:cubicBezTo>
                    <a:pt x="1212" y="1162"/>
                    <a:pt x="387" y="1162"/>
                    <a:pt x="0" y="1162"/>
                  </a:cubicBezTo>
                  <a:cubicBezTo>
                    <a:pt x="0" y="1523"/>
                    <a:pt x="0" y="2375"/>
                    <a:pt x="0" y="2427"/>
                  </a:cubicBezTo>
                  <a:cubicBezTo>
                    <a:pt x="258" y="2452"/>
                    <a:pt x="361" y="2246"/>
                    <a:pt x="619" y="2246"/>
                  </a:cubicBezTo>
                  <a:cubicBezTo>
                    <a:pt x="1006" y="2246"/>
                    <a:pt x="1161" y="2504"/>
                    <a:pt x="1161" y="2787"/>
                  </a:cubicBezTo>
                  <a:cubicBezTo>
                    <a:pt x="1161" y="2840"/>
                    <a:pt x="1161" y="2840"/>
                    <a:pt x="1161" y="2840"/>
                  </a:cubicBezTo>
                  <a:cubicBezTo>
                    <a:pt x="1161" y="3124"/>
                    <a:pt x="1006" y="3381"/>
                    <a:pt x="619" y="3381"/>
                  </a:cubicBezTo>
                  <a:cubicBezTo>
                    <a:pt x="361" y="3381"/>
                    <a:pt x="258" y="3175"/>
                    <a:pt x="0" y="3200"/>
                  </a:cubicBezTo>
                  <a:cubicBezTo>
                    <a:pt x="0" y="3252"/>
                    <a:pt x="0" y="4053"/>
                    <a:pt x="0" y="4466"/>
                  </a:cubicBezTo>
                  <a:cubicBezTo>
                    <a:pt x="3174" y="4466"/>
                    <a:pt x="3174" y="4466"/>
                    <a:pt x="3174" y="4466"/>
                  </a:cubicBezTo>
                  <a:cubicBezTo>
                    <a:pt x="3226" y="4466"/>
                    <a:pt x="3304" y="4414"/>
                    <a:pt x="3304" y="4336"/>
                  </a:cubicBezTo>
                  <a:cubicBezTo>
                    <a:pt x="3304" y="1162"/>
                    <a:pt x="3304" y="1162"/>
                    <a:pt x="3304" y="1162"/>
                  </a:cubicBezTo>
                  <a:cubicBezTo>
                    <a:pt x="2864" y="1162"/>
                    <a:pt x="2090" y="1162"/>
                    <a:pt x="2038" y="1162"/>
                  </a:cubicBezTo>
                  <a:cubicBezTo>
                    <a:pt x="1987" y="904"/>
                    <a:pt x="2219" y="800"/>
                    <a:pt x="2219" y="543"/>
                  </a:cubicBezTo>
                </a:path>
              </a:pathLst>
            </a:custGeom>
            <a:solidFill>
              <a:schemeClr val="accent5"/>
            </a:solidFill>
            <a:ln>
              <a:noFill/>
            </a:ln>
            <a:effectLst>
              <a:outerShdw blurRad="63500" dist="38099" dir="2700000" algn="ctr" rotWithShape="0">
                <a:srgbClr val="000000">
                  <a:alpha val="24000"/>
                </a:srgbClr>
              </a:outerShdw>
            </a:effectLst>
            <a:scene3d>
              <a:camera prst="orthographicFront"/>
              <a:lightRig rig="balanced" dir="t"/>
            </a:scene3d>
            <a:sp3d prstMaterial="plastic">
              <a:bevelT w="38100"/>
            </a:sp3d>
          </p:spPr>
          <p:txBody>
            <a:bodyPr wrap="none" anchor="ctr"/>
            <a:lstStyle/>
            <a:p>
              <a:endParaRPr lang="en-US" sz="1333" dirty="0"/>
            </a:p>
          </p:txBody>
        </p:sp>
        <p:grpSp>
          <p:nvGrpSpPr>
            <p:cNvPr id="67" name="Group 66"/>
            <p:cNvGrpSpPr/>
            <p:nvPr/>
          </p:nvGrpSpPr>
          <p:grpSpPr>
            <a:xfrm rot="5553072" flipH="1">
              <a:off x="7902660" y="3378400"/>
              <a:ext cx="2108351" cy="2224894"/>
              <a:chOff x="1789474" y="-397238"/>
              <a:chExt cx="6187714" cy="6529751"/>
            </a:xfrm>
            <a:effectLst>
              <a:outerShdw blurRad="50800" dist="38100" dir="2700000" algn="tl" rotWithShape="0">
                <a:prstClr val="black">
                  <a:alpha val="40000"/>
                </a:prstClr>
              </a:outerShdw>
            </a:effectLst>
          </p:grpSpPr>
          <p:sp>
            <p:nvSpPr>
              <p:cNvPr id="68" name="Freeform 1"/>
              <p:cNvSpPr>
                <a:spLocks noChangeArrowheads="1"/>
              </p:cNvSpPr>
              <p:nvPr/>
            </p:nvSpPr>
            <p:spPr bwMode="auto">
              <a:xfrm>
                <a:off x="4141788" y="3117850"/>
                <a:ext cx="3835400" cy="3014663"/>
              </a:xfrm>
              <a:custGeom>
                <a:avLst/>
                <a:gdLst>
                  <a:gd name="T0" fmla="*/ 4030 w 10656"/>
                  <a:gd name="T1" fmla="*/ 5749 h 8375"/>
                  <a:gd name="T2" fmla="*/ 4030 w 10656"/>
                  <a:gd name="T3" fmla="*/ 5749 h 8375"/>
                  <a:gd name="T4" fmla="*/ 6780 w 10656"/>
                  <a:gd name="T5" fmla="*/ 8124 h 8375"/>
                  <a:gd name="T6" fmla="*/ 7249 w 10656"/>
                  <a:gd name="T7" fmla="*/ 7812 h 8375"/>
                  <a:gd name="T8" fmla="*/ 6093 w 10656"/>
                  <a:gd name="T9" fmla="*/ 6343 h 8375"/>
                  <a:gd name="T10" fmla="*/ 8061 w 10656"/>
                  <a:gd name="T11" fmla="*/ 8062 h 8375"/>
                  <a:gd name="T12" fmla="*/ 8561 w 10656"/>
                  <a:gd name="T13" fmla="*/ 7624 h 8375"/>
                  <a:gd name="T14" fmla="*/ 6811 w 10656"/>
                  <a:gd name="T15" fmla="*/ 5562 h 8375"/>
                  <a:gd name="T16" fmla="*/ 8999 w 10656"/>
                  <a:gd name="T17" fmla="*/ 7468 h 8375"/>
                  <a:gd name="T18" fmla="*/ 9343 w 10656"/>
                  <a:gd name="T19" fmla="*/ 6905 h 8375"/>
                  <a:gd name="T20" fmla="*/ 7530 w 10656"/>
                  <a:gd name="T21" fmla="*/ 4749 h 8375"/>
                  <a:gd name="T22" fmla="*/ 9624 w 10656"/>
                  <a:gd name="T23" fmla="*/ 6593 h 8375"/>
                  <a:gd name="T24" fmla="*/ 9936 w 10656"/>
                  <a:gd name="T25" fmla="*/ 5905 h 8375"/>
                  <a:gd name="T26" fmla="*/ 7405 w 10656"/>
                  <a:gd name="T27" fmla="*/ 3218 h 8375"/>
                  <a:gd name="T28" fmla="*/ 8968 w 10656"/>
                  <a:gd name="T29" fmla="*/ 4187 h 8375"/>
                  <a:gd name="T30" fmla="*/ 9436 w 10656"/>
                  <a:gd name="T31" fmla="*/ 3655 h 8375"/>
                  <a:gd name="T32" fmla="*/ 5374 w 10656"/>
                  <a:gd name="T33" fmla="*/ 1374 h 8375"/>
                  <a:gd name="T34" fmla="*/ 3936 w 10656"/>
                  <a:gd name="T35" fmla="*/ 0 h 8375"/>
                  <a:gd name="T36" fmla="*/ 1250 w 10656"/>
                  <a:gd name="T37" fmla="*/ 2280 h 8375"/>
                  <a:gd name="T38" fmla="*/ 4030 w 10656"/>
                  <a:gd name="T39" fmla="*/ 5749 h 83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656" h="8375">
                    <a:moveTo>
                      <a:pt x="4030" y="5749"/>
                    </a:moveTo>
                    <a:lnTo>
                      <a:pt x="4030" y="5749"/>
                    </a:lnTo>
                    <a:cubicBezTo>
                      <a:pt x="5093" y="6937"/>
                      <a:pt x="6374" y="7874"/>
                      <a:pt x="6780" y="8124"/>
                    </a:cubicBezTo>
                    <a:cubicBezTo>
                      <a:pt x="7093" y="8374"/>
                      <a:pt x="7530" y="8218"/>
                      <a:pt x="7249" y="7812"/>
                    </a:cubicBezTo>
                    <a:cubicBezTo>
                      <a:pt x="6968" y="7437"/>
                      <a:pt x="5999" y="6468"/>
                      <a:pt x="6093" y="6343"/>
                    </a:cubicBezTo>
                    <a:cubicBezTo>
                      <a:pt x="6186" y="6218"/>
                      <a:pt x="7718" y="7812"/>
                      <a:pt x="8061" y="8062"/>
                    </a:cubicBezTo>
                    <a:cubicBezTo>
                      <a:pt x="8374" y="8312"/>
                      <a:pt x="8968" y="8062"/>
                      <a:pt x="8561" y="7624"/>
                    </a:cubicBezTo>
                    <a:cubicBezTo>
                      <a:pt x="8155" y="7187"/>
                      <a:pt x="6686" y="5687"/>
                      <a:pt x="6811" y="5562"/>
                    </a:cubicBezTo>
                    <a:cubicBezTo>
                      <a:pt x="6968" y="5468"/>
                      <a:pt x="8530" y="7124"/>
                      <a:pt x="8999" y="7468"/>
                    </a:cubicBezTo>
                    <a:cubicBezTo>
                      <a:pt x="9499" y="7812"/>
                      <a:pt x="9811" y="7405"/>
                      <a:pt x="9343" y="6905"/>
                    </a:cubicBezTo>
                    <a:cubicBezTo>
                      <a:pt x="8843" y="6374"/>
                      <a:pt x="7374" y="4874"/>
                      <a:pt x="7530" y="4749"/>
                    </a:cubicBezTo>
                    <a:cubicBezTo>
                      <a:pt x="7686" y="4593"/>
                      <a:pt x="9186" y="6312"/>
                      <a:pt x="9624" y="6593"/>
                    </a:cubicBezTo>
                    <a:cubicBezTo>
                      <a:pt x="10061" y="6874"/>
                      <a:pt x="10655" y="6749"/>
                      <a:pt x="9936" y="5905"/>
                    </a:cubicBezTo>
                    <a:cubicBezTo>
                      <a:pt x="9280" y="5187"/>
                      <a:pt x="7311" y="3312"/>
                      <a:pt x="7405" y="3218"/>
                    </a:cubicBezTo>
                    <a:cubicBezTo>
                      <a:pt x="7499" y="3124"/>
                      <a:pt x="8499" y="3937"/>
                      <a:pt x="8968" y="4187"/>
                    </a:cubicBezTo>
                    <a:cubicBezTo>
                      <a:pt x="9468" y="4437"/>
                      <a:pt x="9780" y="4030"/>
                      <a:pt x="9436" y="3655"/>
                    </a:cubicBezTo>
                    <a:cubicBezTo>
                      <a:pt x="7218" y="1280"/>
                      <a:pt x="5968" y="1718"/>
                      <a:pt x="5374" y="1374"/>
                    </a:cubicBezTo>
                    <a:cubicBezTo>
                      <a:pt x="4780" y="1062"/>
                      <a:pt x="3936" y="0"/>
                      <a:pt x="3936" y="0"/>
                    </a:cubicBezTo>
                    <a:cubicBezTo>
                      <a:pt x="3936" y="0"/>
                      <a:pt x="0" y="1437"/>
                      <a:pt x="1250" y="2280"/>
                    </a:cubicBezTo>
                    <a:cubicBezTo>
                      <a:pt x="2531" y="3124"/>
                      <a:pt x="2999" y="4530"/>
                      <a:pt x="4030" y="5749"/>
                    </a:cubicBezTo>
                  </a:path>
                </a:pathLst>
              </a:custGeom>
              <a:solidFill>
                <a:srgbClr val="FFF4BD"/>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1333" dirty="0"/>
              </a:p>
            </p:txBody>
          </p:sp>
          <p:sp>
            <p:nvSpPr>
              <p:cNvPr id="69" name="Freeform 2"/>
              <p:cNvSpPr>
                <a:spLocks noChangeArrowheads="1"/>
              </p:cNvSpPr>
              <p:nvPr/>
            </p:nvSpPr>
            <p:spPr bwMode="auto">
              <a:xfrm>
                <a:off x="4176713" y="2600325"/>
                <a:ext cx="1912937" cy="1901825"/>
              </a:xfrm>
              <a:custGeom>
                <a:avLst/>
                <a:gdLst>
                  <a:gd name="T0" fmla="*/ 0 w 5312"/>
                  <a:gd name="T1" fmla="*/ 2717 h 5281"/>
                  <a:gd name="T2" fmla="*/ 2375 w 5312"/>
                  <a:gd name="T3" fmla="*/ 5280 h 5281"/>
                  <a:gd name="T4" fmla="*/ 5311 w 5312"/>
                  <a:gd name="T5" fmla="*/ 2561 h 5281"/>
                  <a:gd name="T6" fmla="*/ 2905 w 5312"/>
                  <a:gd name="T7" fmla="*/ 0 h 5281"/>
                  <a:gd name="T8" fmla="*/ 0 w 5312"/>
                  <a:gd name="T9" fmla="*/ 2717 h 5281"/>
                </a:gdLst>
                <a:ahLst/>
                <a:cxnLst>
                  <a:cxn ang="0">
                    <a:pos x="T0" y="T1"/>
                  </a:cxn>
                  <a:cxn ang="0">
                    <a:pos x="T2" y="T3"/>
                  </a:cxn>
                  <a:cxn ang="0">
                    <a:pos x="T4" y="T5"/>
                  </a:cxn>
                  <a:cxn ang="0">
                    <a:pos x="T6" y="T7"/>
                  </a:cxn>
                  <a:cxn ang="0">
                    <a:pos x="T8" y="T9"/>
                  </a:cxn>
                </a:cxnLst>
                <a:rect l="0" t="0" r="r" b="b"/>
                <a:pathLst>
                  <a:path w="5312" h="5281">
                    <a:moveTo>
                      <a:pt x="0" y="2717"/>
                    </a:moveTo>
                    <a:lnTo>
                      <a:pt x="2375" y="5280"/>
                    </a:lnTo>
                    <a:lnTo>
                      <a:pt x="5311" y="2561"/>
                    </a:lnTo>
                    <a:lnTo>
                      <a:pt x="2905" y="0"/>
                    </a:lnTo>
                    <a:lnTo>
                      <a:pt x="0" y="2717"/>
                    </a:lnTo>
                  </a:path>
                </a:pathLst>
              </a:custGeom>
              <a:solidFill>
                <a:srgbClr val="EEEDED"/>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1333" dirty="0"/>
              </a:p>
            </p:txBody>
          </p:sp>
          <p:sp>
            <p:nvSpPr>
              <p:cNvPr id="70" name="Freeform 3"/>
              <p:cNvSpPr>
                <a:spLocks noChangeArrowheads="1"/>
              </p:cNvSpPr>
              <p:nvPr/>
            </p:nvSpPr>
            <p:spPr bwMode="auto">
              <a:xfrm>
                <a:off x="1789474" y="-397238"/>
                <a:ext cx="4209692" cy="4786680"/>
              </a:xfrm>
              <a:custGeom>
                <a:avLst/>
                <a:gdLst>
                  <a:gd name="T0" fmla="*/ 10312 w 10313"/>
                  <a:gd name="T1" fmla="*/ 7094 h 10594"/>
                  <a:gd name="T2" fmla="*/ 3719 w 10313"/>
                  <a:gd name="T3" fmla="*/ 0 h 10594"/>
                  <a:gd name="T4" fmla="*/ 0 w 10313"/>
                  <a:gd name="T5" fmla="*/ 3469 h 10594"/>
                  <a:gd name="T6" fmla="*/ 6563 w 10313"/>
                  <a:gd name="T7" fmla="*/ 10593 h 10594"/>
                  <a:gd name="T8" fmla="*/ 10312 w 10313"/>
                  <a:gd name="T9" fmla="*/ 7094 h 10594"/>
                </a:gdLst>
                <a:ahLst/>
                <a:cxnLst>
                  <a:cxn ang="0">
                    <a:pos x="T0" y="T1"/>
                  </a:cxn>
                  <a:cxn ang="0">
                    <a:pos x="T2" y="T3"/>
                  </a:cxn>
                  <a:cxn ang="0">
                    <a:pos x="T4" y="T5"/>
                  </a:cxn>
                  <a:cxn ang="0">
                    <a:pos x="T6" y="T7"/>
                  </a:cxn>
                  <a:cxn ang="0">
                    <a:pos x="T8" y="T9"/>
                  </a:cxn>
                </a:cxnLst>
                <a:rect l="0" t="0" r="r" b="b"/>
                <a:pathLst>
                  <a:path w="10313" h="10594">
                    <a:moveTo>
                      <a:pt x="10312" y="7094"/>
                    </a:moveTo>
                    <a:lnTo>
                      <a:pt x="3719" y="0"/>
                    </a:lnTo>
                    <a:lnTo>
                      <a:pt x="0" y="3469"/>
                    </a:lnTo>
                    <a:lnTo>
                      <a:pt x="6563" y="10593"/>
                    </a:lnTo>
                    <a:lnTo>
                      <a:pt x="10312" y="7094"/>
                    </a:lnTo>
                  </a:path>
                </a:pathLst>
              </a:custGeom>
              <a:solidFill>
                <a:schemeClr val="tx1">
                  <a:lumMod val="65000"/>
                </a:schemeClr>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1333" dirty="0"/>
              </a:p>
            </p:txBody>
          </p:sp>
        </p:grpSp>
        <p:sp>
          <p:nvSpPr>
            <p:cNvPr id="88" name="TextBox 87"/>
            <p:cNvSpPr txBox="1"/>
            <p:nvPr/>
          </p:nvSpPr>
          <p:spPr>
            <a:xfrm>
              <a:off x="7742749" y="2694096"/>
              <a:ext cx="425116" cy="776238"/>
            </a:xfrm>
            <a:prstGeom prst="rect">
              <a:avLst/>
            </a:prstGeom>
            <a:noFill/>
          </p:spPr>
          <p:txBody>
            <a:bodyPr wrap="none" rtlCol="0">
              <a:spAutoFit/>
            </a:bodyPr>
            <a:lstStyle/>
            <a:p>
              <a:r>
                <a:rPr lang="en-US" sz="4444" b="1" dirty="0"/>
                <a:t>L</a:t>
              </a:r>
            </a:p>
          </p:txBody>
        </p:sp>
      </p:grpSp>
      <p:cxnSp>
        <p:nvCxnSpPr>
          <p:cNvPr id="3" name="Straight Connector 2"/>
          <p:cNvCxnSpPr/>
          <p:nvPr/>
        </p:nvCxnSpPr>
        <p:spPr>
          <a:xfrm>
            <a:off x="2927739" y="3566887"/>
            <a:ext cx="3698696" cy="0"/>
          </a:xfrm>
          <a:prstGeom prst="line">
            <a:avLst/>
          </a:prstGeom>
          <a:ln w="19050">
            <a:solidFill>
              <a:schemeClr val="tx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a:off x="4678161" y="1896096"/>
            <a:ext cx="0" cy="3495628"/>
          </a:xfrm>
          <a:prstGeom prst="line">
            <a:avLst/>
          </a:prstGeom>
          <a:ln w="19050">
            <a:solidFill>
              <a:schemeClr val="tx1">
                <a:lumMod val="50000"/>
              </a:schemeClr>
            </a:solidFill>
          </a:ln>
        </p:spPr>
        <p:style>
          <a:lnRef idx="1">
            <a:schemeClr val="accent1"/>
          </a:lnRef>
          <a:fillRef idx="0">
            <a:schemeClr val="accent1"/>
          </a:fillRef>
          <a:effectRef idx="0">
            <a:schemeClr val="accent1"/>
          </a:effectRef>
          <a:fontRef idx="minor">
            <a:schemeClr val="tx1"/>
          </a:fontRef>
        </p:style>
      </p:cxnSp>
      <p:sp>
        <p:nvSpPr>
          <p:cNvPr id="11" name="Title 10">
            <a:extLst>
              <a:ext uri="{FF2B5EF4-FFF2-40B4-BE49-F238E27FC236}">
                <a16:creationId xmlns:a16="http://schemas.microsoft.com/office/drawing/2014/main" id="{57177F96-05E1-9B4B-B681-7F10D730B3A1}"/>
              </a:ext>
            </a:extLst>
          </p:cNvPr>
          <p:cNvSpPr>
            <a:spLocks noGrp="1"/>
          </p:cNvSpPr>
          <p:nvPr>
            <p:ph type="title"/>
          </p:nvPr>
        </p:nvSpPr>
        <p:spPr>
          <a:xfrm>
            <a:off x="925800" y="380311"/>
            <a:ext cx="10058400" cy="1449387"/>
          </a:xfrm>
        </p:spPr>
        <p:txBody>
          <a:bodyPr/>
          <a:lstStyle/>
          <a:p>
            <a:r>
              <a:rPr lang="en-US" dirty="0">
                <a:solidFill>
                  <a:schemeClr val="tx1"/>
                </a:solidFill>
              </a:rPr>
              <a:t>Operationalizing MELD and ALD</a:t>
            </a:r>
            <a:endParaRPr lang="en-US" dirty="0"/>
          </a:p>
        </p:txBody>
      </p:sp>
      <p:sp>
        <p:nvSpPr>
          <p:cNvPr id="12" name="TextBox 11">
            <a:extLst>
              <a:ext uri="{FF2B5EF4-FFF2-40B4-BE49-F238E27FC236}">
                <a16:creationId xmlns:a16="http://schemas.microsoft.com/office/drawing/2014/main" id="{2C951FA2-3FA0-E54B-9FB9-19023F6CA82A}"/>
              </a:ext>
            </a:extLst>
          </p:cNvPr>
          <p:cNvSpPr txBox="1"/>
          <p:nvPr/>
        </p:nvSpPr>
        <p:spPr>
          <a:xfrm>
            <a:off x="305445" y="5658061"/>
            <a:ext cx="5381068" cy="584775"/>
          </a:xfrm>
          <a:prstGeom prst="rect">
            <a:avLst/>
          </a:prstGeom>
          <a:solidFill>
            <a:srgbClr val="42B593"/>
          </a:solidFill>
        </p:spPr>
        <p:txBody>
          <a:bodyPr wrap="square" rtlCol="0">
            <a:spAutoFit/>
          </a:bodyPr>
          <a:lstStyle/>
          <a:p>
            <a:r>
              <a:rPr lang="en-US" sz="3200" dirty="0">
                <a:latin typeface="+mj-lt"/>
              </a:rPr>
              <a:t>45-60 minutes daily for SELs</a:t>
            </a:r>
          </a:p>
        </p:txBody>
      </p:sp>
    </p:spTree>
    <p:extLst>
      <p:ext uri="{BB962C8B-B14F-4D97-AF65-F5344CB8AC3E}">
        <p14:creationId xmlns:p14="http://schemas.microsoft.com/office/powerpoint/2010/main" val="1057133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circle(out)">
                                      <p:cBhvr>
                                        <p:cTn id="7" dur="2000"/>
                                        <p:tgtEl>
                                          <p:spTgt spid="6"/>
                                        </p:tgtEl>
                                      </p:cBhvr>
                                    </p:animEffect>
                                  </p:childTnLst>
                                </p:cTn>
                              </p:par>
                              <p:par>
                                <p:cTn id="8" presetID="6" presetClass="entr" presetSubtype="32"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circle(out)">
                                      <p:cBhvr>
                                        <p:cTn id="10" dur="2000"/>
                                        <p:tgtEl>
                                          <p:spTgt spid="3"/>
                                        </p:tgtEl>
                                      </p:cBhvr>
                                    </p:animEffect>
                                  </p:childTnLst>
                                </p:cTn>
                              </p:par>
                              <p:par>
                                <p:cTn id="11" presetID="1" presetClass="exit" presetSubtype="0" fill="hold" nodeType="withEffect">
                                  <p:stCondLst>
                                    <p:cond delay="0"/>
                                  </p:stCondLst>
                                  <p:childTnLst>
                                    <p:set>
                                      <p:cBhvr>
                                        <p:cTn id="12" dur="1" fill="hold">
                                          <p:stCondLst>
                                            <p:cond delay="0"/>
                                          </p:stCondLst>
                                        </p:cTn>
                                        <p:tgtEl>
                                          <p:spTgt spid="7"/>
                                        </p:tgtEl>
                                        <p:attrNameLst>
                                          <p:attrName>style.visibility</p:attrName>
                                        </p:attrNameLst>
                                      </p:cBhvr>
                                      <p:to>
                                        <p:strVal val="hidden"/>
                                      </p:to>
                                    </p:set>
                                  </p:childTnLst>
                                </p:cTn>
                              </p:par>
                              <p:par>
                                <p:cTn id="13" presetID="1" presetClass="exit" presetSubtype="0" fill="hold" nodeType="withEffect">
                                  <p:stCondLst>
                                    <p:cond delay="0"/>
                                  </p:stCondLst>
                                  <p:childTnLst>
                                    <p:set>
                                      <p:cBhvr>
                                        <p:cTn id="14" dur="1" fill="hold">
                                          <p:stCondLst>
                                            <p:cond delay="0"/>
                                          </p:stCondLst>
                                        </p:cTn>
                                        <p:tgtEl>
                                          <p:spTgt spid="10"/>
                                        </p:tgtEl>
                                        <p:attrNameLst>
                                          <p:attrName>style.visibility</p:attrName>
                                        </p:attrNameLst>
                                      </p:cBhvr>
                                      <p:to>
                                        <p:strVal val="hidden"/>
                                      </p:to>
                                    </p:set>
                                  </p:childTnLst>
                                </p:cTn>
                              </p:par>
                              <p:par>
                                <p:cTn id="15" presetID="1" presetClass="exit" presetSubtype="0" fill="hold" nodeType="withEffect">
                                  <p:stCondLst>
                                    <p:cond delay="0"/>
                                  </p:stCondLst>
                                  <p:childTnLst>
                                    <p:set>
                                      <p:cBhvr>
                                        <p:cTn id="16" dur="1" fill="hold">
                                          <p:stCondLst>
                                            <p:cond delay="0"/>
                                          </p:stCondLst>
                                        </p:cTn>
                                        <p:tgtEl>
                                          <p:spTgt spid="9"/>
                                        </p:tgtEl>
                                        <p:attrNameLst>
                                          <p:attrName>style.visibility</p:attrName>
                                        </p:attrNameLst>
                                      </p:cBhvr>
                                      <p:to>
                                        <p:strVal val="hidden"/>
                                      </p:to>
                                    </p:set>
                                  </p:childTnLst>
                                </p:cTn>
                              </p:par>
                              <p:par>
                                <p:cTn id="17" presetID="1" presetClass="exit" presetSubtype="0" fill="hold" nodeType="withEffect">
                                  <p:stCondLst>
                                    <p:cond delay="0"/>
                                  </p:stCondLst>
                                  <p:childTnLst>
                                    <p:set>
                                      <p:cBhvr>
                                        <p:cTn id="18" dur="1" fill="hold">
                                          <p:stCondLst>
                                            <p:cond delay="0"/>
                                          </p:stCondLst>
                                        </p:cTn>
                                        <p:tgtEl>
                                          <p:spTgt spid="8"/>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45"/>
                                        </p:tgtEl>
                                        <p:attrNameLst>
                                          <p:attrName>style.visibility</p:attrName>
                                        </p:attrNameLst>
                                      </p:cBhvr>
                                      <p:to>
                                        <p:strVal val="visible"/>
                                      </p:to>
                                    </p:set>
                                    <p:animEffect transition="in" filter="fade">
                                      <p:cBhvr>
                                        <p:cTn id="23" dur="500"/>
                                        <p:tgtEl>
                                          <p:spTgt spid="45"/>
                                        </p:tgtEl>
                                      </p:cBhvr>
                                    </p:animEffect>
                                  </p:childTnLst>
                                </p:cTn>
                              </p:par>
                            </p:childTnLst>
                          </p:cTn>
                        </p:par>
                        <p:par>
                          <p:cTn id="24" fill="hold">
                            <p:stCondLst>
                              <p:cond delay="500"/>
                            </p:stCondLst>
                            <p:childTnLst>
                              <p:par>
                                <p:cTn id="25" presetID="0" presetClass="path" presetSubtype="0" accel="50000" decel="50000" fill="hold" nodeType="afterEffect">
                                  <p:stCondLst>
                                    <p:cond delay="0"/>
                                  </p:stCondLst>
                                  <p:childTnLst>
                                    <p:animMotion origin="layout" path="M -0.18515 -0.67847 L -3.33333E-6 -3.7037E-7 " pathEditMode="relative" rAng="0" ptsTypes="AA">
                                      <p:cBhvr>
                                        <p:cTn id="26" dur="2000" fill="hold"/>
                                        <p:tgtEl>
                                          <p:spTgt spid="7"/>
                                        </p:tgtEl>
                                        <p:attrNameLst>
                                          <p:attrName>ppt_x</p:attrName>
                                          <p:attrName>ppt_y</p:attrName>
                                        </p:attrNameLst>
                                      </p:cBhvr>
                                      <p:rCtr x="9258" y="33935"/>
                                    </p:animMotion>
                                  </p:childTnLst>
                                </p:cTn>
                              </p:par>
                              <p:par>
                                <p:cTn id="27" presetID="1" presetClass="entr" presetSubtype="0" fill="hold" nodeType="withEffect">
                                  <p:stCondLst>
                                    <p:cond delay="0"/>
                                  </p:stCondLst>
                                  <p:childTnLst>
                                    <p:set>
                                      <p:cBhvr>
                                        <p:cTn id="28" dur="1" fill="hold">
                                          <p:stCondLst>
                                            <p:cond delay="0"/>
                                          </p:stCondLst>
                                        </p:cTn>
                                        <p:tgtEl>
                                          <p:spTgt spid="7"/>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83"/>
                                        </p:tgtEl>
                                        <p:attrNameLst>
                                          <p:attrName>style.visibility</p:attrName>
                                        </p:attrNameLst>
                                      </p:cBhvr>
                                      <p:to>
                                        <p:strVal val="visible"/>
                                      </p:to>
                                    </p:set>
                                    <p:animEffect transition="in" filter="fade">
                                      <p:cBhvr>
                                        <p:cTn id="33" dur="500"/>
                                        <p:tgtEl>
                                          <p:spTgt spid="83"/>
                                        </p:tgtEl>
                                      </p:cBhvr>
                                    </p:animEffect>
                                  </p:childTnLst>
                                </p:cTn>
                              </p:par>
                            </p:childTnLst>
                          </p:cTn>
                        </p:par>
                        <p:par>
                          <p:cTn id="34" fill="hold">
                            <p:stCondLst>
                              <p:cond delay="500"/>
                            </p:stCondLst>
                            <p:childTnLst>
                              <p:par>
                                <p:cTn id="35" presetID="0" presetClass="path" presetSubtype="0" accel="50000" decel="50000" fill="hold" nodeType="afterEffect">
                                  <p:stCondLst>
                                    <p:cond delay="0"/>
                                  </p:stCondLst>
                                  <p:childTnLst>
                                    <p:animMotion origin="layout" path="M 0.26927 -0.46458 L 3.54167E-6 -3.7037E-6 " pathEditMode="relative" rAng="0" ptsTypes="AA">
                                      <p:cBhvr>
                                        <p:cTn id="36" dur="2000" fill="hold"/>
                                        <p:tgtEl>
                                          <p:spTgt spid="10"/>
                                        </p:tgtEl>
                                        <p:attrNameLst>
                                          <p:attrName>ppt_x</p:attrName>
                                          <p:attrName>ppt_y</p:attrName>
                                        </p:attrNameLst>
                                      </p:cBhvr>
                                      <p:rCtr x="-13464" y="23241"/>
                                    </p:animMotion>
                                  </p:childTnLst>
                                </p:cTn>
                              </p:par>
                              <p:par>
                                <p:cTn id="37" presetID="1" presetClass="entr" presetSubtype="0" fill="hold" nodeType="withEffect">
                                  <p:stCondLst>
                                    <p:cond delay="0"/>
                                  </p:stCondLst>
                                  <p:childTnLst>
                                    <p:set>
                                      <p:cBhvr>
                                        <p:cTn id="38" dur="1" fill="hold">
                                          <p:stCondLst>
                                            <p:cond delay="0"/>
                                          </p:stCondLst>
                                        </p:cTn>
                                        <p:tgtEl>
                                          <p:spTgt spid="10"/>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grpId="0" nodeType="clickEffect">
                                  <p:stCondLst>
                                    <p:cond delay="0"/>
                                  </p:stCondLst>
                                  <p:childTnLst>
                                    <p:set>
                                      <p:cBhvr>
                                        <p:cTn id="42" dur="1" fill="hold">
                                          <p:stCondLst>
                                            <p:cond delay="0"/>
                                          </p:stCondLst>
                                        </p:cTn>
                                        <p:tgtEl>
                                          <p:spTgt spid="82"/>
                                        </p:tgtEl>
                                        <p:attrNameLst>
                                          <p:attrName>style.visibility</p:attrName>
                                        </p:attrNameLst>
                                      </p:cBhvr>
                                      <p:to>
                                        <p:strVal val="visible"/>
                                      </p:to>
                                    </p:set>
                                    <p:animEffect transition="in" filter="fade">
                                      <p:cBhvr>
                                        <p:cTn id="43" dur="500"/>
                                        <p:tgtEl>
                                          <p:spTgt spid="82"/>
                                        </p:tgtEl>
                                      </p:cBhvr>
                                    </p:animEffect>
                                  </p:childTnLst>
                                </p:cTn>
                              </p:par>
                            </p:childTnLst>
                          </p:cTn>
                        </p:par>
                        <p:par>
                          <p:cTn id="44" fill="hold">
                            <p:stCondLst>
                              <p:cond delay="500"/>
                            </p:stCondLst>
                            <p:childTnLst>
                              <p:par>
                                <p:cTn id="45" presetID="0" presetClass="path" presetSubtype="0" accel="50000" decel="50000" fill="hold" nodeType="afterEffect">
                                  <p:stCondLst>
                                    <p:cond delay="0"/>
                                  </p:stCondLst>
                                  <p:childTnLst>
                                    <p:animMotion origin="layout" path="M 0.33021 0.42152 L 4.16667E-7 2.96296E-6 " pathEditMode="relative" rAng="0" ptsTypes="AA">
                                      <p:cBhvr>
                                        <p:cTn id="46" dur="2000" fill="hold"/>
                                        <p:tgtEl>
                                          <p:spTgt spid="9"/>
                                        </p:tgtEl>
                                        <p:attrNameLst>
                                          <p:attrName>ppt_x</p:attrName>
                                          <p:attrName>ppt_y</p:attrName>
                                        </p:attrNameLst>
                                      </p:cBhvr>
                                      <p:rCtr x="-16510" y="-21088"/>
                                    </p:animMotion>
                                  </p:childTnLst>
                                </p:cTn>
                              </p:par>
                              <p:par>
                                <p:cTn id="47" presetID="1" presetClass="entr" presetSubtype="0" fill="hold" nodeType="withEffect">
                                  <p:stCondLst>
                                    <p:cond delay="0"/>
                                  </p:stCondLst>
                                  <p:childTnLst>
                                    <p:set>
                                      <p:cBhvr>
                                        <p:cTn id="48" dur="1" fill="hold">
                                          <p:stCondLst>
                                            <p:cond delay="0"/>
                                          </p:stCondLst>
                                        </p:cTn>
                                        <p:tgtEl>
                                          <p:spTgt spid="9"/>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0" presetClass="entr" presetSubtype="0" fill="hold" grpId="0" nodeType="clickEffect">
                                  <p:stCondLst>
                                    <p:cond delay="0"/>
                                  </p:stCondLst>
                                  <p:childTnLst>
                                    <p:set>
                                      <p:cBhvr>
                                        <p:cTn id="52" dur="1" fill="hold">
                                          <p:stCondLst>
                                            <p:cond delay="0"/>
                                          </p:stCondLst>
                                        </p:cTn>
                                        <p:tgtEl>
                                          <p:spTgt spid="84"/>
                                        </p:tgtEl>
                                        <p:attrNameLst>
                                          <p:attrName>style.visibility</p:attrName>
                                        </p:attrNameLst>
                                      </p:cBhvr>
                                      <p:to>
                                        <p:strVal val="visible"/>
                                      </p:to>
                                    </p:set>
                                    <p:animEffect transition="in" filter="fade">
                                      <p:cBhvr>
                                        <p:cTn id="53" dur="500"/>
                                        <p:tgtEl>
                                          <p:spTgt spid="84"/>
                                        </p:tgtEl>
                                      </p:cBhvr>
                                    </p:animEffect>
                                  </p:childTnLst>
                                </p:cTn>
                              </p:par>
                            </p:childTnLst>
                          </p:cTn>
                        </p:par>
                        <p:par>
                          <p:cTn id="54" fill="hold">
                            <p:stCondLst>
                              <p:cond delay="500"/>
                            </p:stCondLst>
                            <p:childTnLst>
                              <p:par>
                                <p:cTn id="55" presetID="0" presetClass="path" presetSubtype="0" accel="50000" decel="50000" fill="hold" nodeType="afterEffect">
                                  <p:stCondLst>
                                    <p:cond delay="0"/>
                                  </p:stCondLst>
                                  <p:childTnLst>
                                    <p:animMotion origin="layout" path="M -0.16093 0.45347 L -3.75E-6 1.85185E-6 " pathEditMode="relative" rAng="0" ptsTypes="AA">
                                      <p:cBhvr>
                                        <p:cTn id="56" dur="2000" fill="hold"/>
                                        <p:tgtEl>
                                          <p:spTgt spid="8"/>
                                        </p:tgtEl>
                                        <p:attrNameLst>
                                          <p:attrName>ppt_x</p:attrName>
                                          <p:attrName>ppt_y</p:attrName>
                                        </p:attrNameLst>
                                      </p:cBhvr>
                                      <p:rCtr x="8047" y="-22685"/>
                                    </p:animMotion>
                                  </p:childTnLst>
                                </p:cTn>
                              </p:par>
                              <p:par>
                                <p:cTn id="57" presetID="1" presetClass="entr" presetSubtype="0" fill="hold" nodeType="withEffect">
                                  <p:stCondLst>
                                    <p:cond delay="0"/>
                                  </p:stCondLst>
                                  <p:childTnLst>
                                    <p:set>
                                      <p:cBhvr>
                                        <p:cTn id="5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82" grpId="0"/>
      <p:bldP spid="83" grpId="0"/>
      <p:bldP spid="84"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068C7AB-03F4-4B71-8FE5-1FACCFF9D6D1}"/>
              </a:ext>
            </a:extLst>
          </p:cNvPr>
          <p:cNvSpPr/>
          <p:nvPr/>
        </p:nvSpPr>
        <p:spPr>
          <a:xfrm>
            <a:off x="1503377" y="204551"/>
            <a:ext cx="9045469" cy="833562"/>
          </a:xfrm>
          <a:prstGeom prst="rect">
            <a:avLst/>
          </a:prstGeom>
        </p:spPr>
        <p:txBody>
          <a:bodyPr wrap="square" lIns="0" tIns="0" rIns="0" bIns="0" anchor="ctr" anchorCtr="0">
            <a:normAutofit/>
          </a:bodyPr>
          <a:lstStyle/>
          <a:p>
            <a:pPr algn="ctr">
              <a:lnSpc>
                <a:spcPts val="6500"/>
              </a:lnSpc>
            </a:pPr>
            <a:r>
              <a:rPr lang="en-US" sz="4800" dirty="0">
                <a:ln w="0"/>
                <a:solidFill>
                  <a:schemeClr val="bg1"/>
                </a:solidFill>
                <a:latin typeface="Calibri "/>
                <a:ea typeface="Calibri Light" charset="0"/>
                <a:cs typeface="Calibri Light" charset="0"/>
              </a:rPr>
              <a:t>The Facts</a:t>
            </a:r>
          </a:p>
        </p:txBody>
      </p:sp>
      <p:sp>
        <p:nvSpPr>
          <p:cNvPr id="29" name="Oval 28"/>
          <p:cNvSpPr/>
          <p:nvPr/>
        </p:nvSpPr>
        <p:spPr>
          <a:xfrm>
            <a:off x="332136" y="2017778"/>
            <a:ext cx="1051501" cy="939799"/>
          </a:xfrm>
          <a:prstGeom prst="ellipse">
            <a:avLst/>
          </a:prstGeom>
          <a:solidFill>
            <a:schemeClr val="accent4"/>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a:t>1</a:t>
            </a:r>
          </a:p>
        </p:txBody>
      </p:sp>
      <p:sp>
        <p:nvSpPr>
          <p:cNvPr id="30" name="TextBox 29">
            <a:extLst>
              <a:ext uri="{FF2B5EF4-FFF2-40B4-BE49-F238E27FC236}">
                <a16:creationId xmlns:a16="http://schemas.microsoft.com/office/drawing/2014/main" id="{CB48D094-4164-461D-AA5A-58D071DC76DE}"/>
              </a:ext>
            </a:extLst>
          </p:cNvPr>
          <p:cNvSpPr txBox="1"/>
          <p:nvPr/>
        </p:nvSpPr>
        <p:spPr>
          <a:xfrm>
            <a:off x="1578371" y="2153605"/>
            <a:ext cx="4194015" cy="1061603"/>
          </a:xfrm>
          <a:prstGeom prst="rect">
            <a:avLst/>
          </a:prstGeom>
          <a:noFill/>
        </p:spPr>
        <p:txBody>
          <a:bodyPr wrap="square" rtlCol="0">
            <a:noAutofit/>
          </a:bodyPr>
          <a:lstStyle/>
          <a:p>
            <a:pPr lvl="0" eaLnBrk="0" fontAlgn="base" hangingPunct="0">
              <a:spcBef>
                <a:spcPct val="0"/>
              </a:spcBef>
              <a:spcAft>
                <a:spcPct val="0"/>
              </a:spcAft>
            </a:pPr>
            <a:r>
              <a:rPr lang="en-US" altLang="en-US" sz="2000" dirty="0">
                <a:ea typeface="Calibri" panose="020F0502020204030204" pitchFamily="34" charset="0"/>
                <a:cs typeface="Times New Roman" panose="02020603050405020304" pitchFamily="18" charset="0"/>
              </a:rPr>
              <a:t>Language Classification of EO or IFEP</a:t>
            </a:r>
          </a:p>
        </p:txBody>
      </p:sp>
      <p:sp>
        <p:nvSpPr>
          <p:cNvPr id="33" name="Oval 32"/>
          <p:cNvSpPr/>
          <p:nvPr/>
        </p:nvSpPr>
        <p:spPr>
          <a:xfrm>
            <a:off x="367344" y="3097929"/>
            <a:ext cx="939799" cy="939799"/>
          </a:xfrm>
          <a:prstGeom prst="ellipse">
            <a:avLst/>
          </a:prstGeom>
          <a:solidFill>
            <a:schemeClr val="accent2"/>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a:t>2</a:t>
            </a:r>
          </a:p>
        </p:txBody>
      </p:sp>
      <p:sp>
        <p:nvSpPr>
          <p:cNvPr id="34" name="TextBox 33">
            <a:extLst>
              <a:ext uri="{FF2B5EF4-FFF2-40B4-BE49-F238E27FC236}">
                <a16:creationId xmlns:a16="http://schemas.microsoft.com/office/drawing/2014/main" id="{CB48D094-4164-461D-AA5A-58D071DC76DE}"/>
              </a:ext>
            </a:extLst>
          </p:cNvPr>
          <p:cNvSpPr txBox="1"/>
          <p:nvPr/>
        </p:nvSpPr>
        <p:spPr>
          <a:xfrm>
            <a:off x="1516383" y="2898644"/>
            <a:ext cx="10404441" cy="1748060"/>
          </a:xfrm>
          <a:prstGeom prst="rect">
            <a:avLst/>
          </a:prstGeom>
          <a:noFill/>
        </p:spPr>
        <p:txBody>
          <a:bodyPr wrap="square" rtlCol="0">
            <a:noAutofit/>
          </a:bodyPr>
          <a:lstStyle/>
          <a:p>
            <a:pPr lvl="0" eaLnBrk="0" fontAlgn="base" hangingPunct="0">
              <a:spcBef>
                <a:spcPct val="0"/>
              </a:spcBef>
              <a:spcAft>
                <a:spcPct val="0"/>
              </a:spcAft>
            </a:pPr>
            <a:r>
              <a:rPr lang="en-US" altLang="en-US" sz="2000" dirty="0">
                <a:ea typeface="Calibri" panose="020F0502020204030204" pitchFamily="34" charset="0"/>
                <a:cs typeface="Times New Roman" panose="02020603050405020304" pitchFamily="18" charset="0"/>
              </a:rPr>
              <a:t>Within LAUSD, the majority of SELs can be found among these four ethnic groups. (Please note, SELs are not exclusive to these ethnic groups.  Additional groups are identified in Chapter 9 of the California ELA/ ELD Framework.) </a:t>
            </a:r>
            <a:endParaRPr lang="en-US" altLang="en-US" sz="2000" dirty="0"/>
          </a:p>
          <a:p>
            <a:pPr marL="628650" lvl="1" indent="-171450" eaLnBrk="0" fontAlgn="base" hangingPunct="0">
              <a:spcBef>
                <a:spcPct val="0"/>
              </a:spcBef>
              <a:spcAft>
                <a:spcPct val="0"/>
              </a:spcAft>
              <a:buFont typeface="Arial" panose="020B0604020202020204" pitchFamily="34" charset="0"/>
              <a:buChar char="•"/>
            </a:pPr>
            <a:r>
              <a:rPr lang="en-US" altLang="en-US" sz="2000" dirty="0">
                <a:ea typeface="Calibri" panose="020F0502020204030204" pitchFamily="34" charset="0"/>
                <a:cs typeface="Times New Roman" panose="02020603050405020304" pitchFamily="18" charset="0"/>
              </a:rPr>
              <a:t>African American, Latino, American Indian, Hawaiian/ Pacific Islander </a:t>
            </a:r>
          </a:p>
        </p:txBody>
      </p:sp>
      <p:sp>
        <p:nvSpPr>
          <p:cNvPr id="36" name="Oval 35"/>
          <p:cNvSpPr/>
          <p:nvPr/>
        </p:nvSpPr>
        <p:spPr>
          <a:xfrm>
            <a:off x="367344" y="4227817"/>
            <a:ext cx="939799" cy="939799"/>
          </a:xfrm>
          <a:prstGeom prst="ellipse">
            <a:avLst/>
          </a:prstGeom>
          <a:solidFill>
            <a:schemeClr val="accent1">
              <a:lumMod val="50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a:t>3</a:t>
            </a:r>
          </a:p>
        </p:txBody>
      </p:sp>
      <p:sp>
        <p:nvSpPr>
          <p:cNvPr id="37" name="TextBox 36">
            <a:extLst>
              <a:ext uri="{FF2B5EF4-FFF2-40B4-BE49-F238E27FC236}">
                <a16:creationId xmlns:a16="http://schemas.microsoft.com/office/drawing/2014/main" id="{CB48D094-4164-461D-AA5A-58D071DC76DE}"/>
              </a:ext>
            </a:extLst>
          </p:cNvPr>
          <p:cNvSpPr txBox="1"/>
          <p:nvPr/>
        </p:nvSpPr>
        <p:spPr>
          <a:xfrm>
            <a:off x="1496063" y="4346913"/>
            <a:ext cx="10259641" cy="1748060"/>
          </a:xfrm>
          <a:prstGeom prst="rect">
            <a:avLst/>
          </a:prstGeom>
          <a:noFill/>
        </p:spPr>
        <p:txBody>
          <a:bodyPr wrap="square" rtlCol="0">
            <a:noAutofit/>
          </a:bodyPr>
          <a:lstStyle/>
          <a:p>
            <a:pPr lvl="0" eaLnBrk="0" fontAlgn="base" hangingPunct="0">
              <a:spcBef>
                <a:spcPct val="0"/>
              </a:spcBef>
              <a:spcAft>
                <a:spcPct val="0"/>
              </a:spcAft>
            </a:pPr>
            <a:r>
              <a:rPr lang="en-US" altLang="en-US" sz="2000" dirty="0">
                <a:ea typeface="Calibri" panose="020F0502020204030204" pitchFamily="34" charset="0"/>
                <a:cs typeface="Times New Roman" panose="02020603050405020304" pitchFamily="18" charset="0"/>
              </a:rPr>
              <a:t>SELs’ academic needs as measured by district and school formative and summative assessments (SBAC, DIBELS, progress report cards, student work samples)</a:t>
            </a:r>
          </a:p>
        </p:txBody>
      </p:sp>
      <p:sp>
        <p:nvSpPr>
          <p:cNvPr id="39" name="Oval 38"/>
          <p:cNvSpPr/>
          <p:nvPr/>
        </p:nvSpPr>
        <p:spPr>
          <a:xfrm>
            <a:off x="370654" y="5311469"/>
            <a:ext cx="939799" cy="939799"/>
          </a:xfrm>
          <a:prstGeom prst="ellipse">
            <a:avLst/>
          </a:prstGeom>
          <a:solidFill>
            <a:schemeClr val="accent3"/>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a:t>4</a:t>
            </a:r>
          </a:p>
        </p:txBody>
      </p:sp>
      <p:sp>
        <p:nvSpPr>
          <p:cNvPr id="40" name="TextBox 39">
            <a:extLst>
              <a:ext uri="{FF2B5EF4-FFF2-40B4-BE49-F238E27FC236}">
                <a16:creationId xmlns:a16="http://schemas.microsoft.com/office/drawing/2014/main" id="{CB48D094-4164-461D-AA5A-58D071DC76DE}"/>
              </a:ext>
            </a:extLst>
          </p:cNvPr>
          <p:cNvSpPr txBox="1"/>
          <p:nvPr/>
        </p:nvSpPr>
        <p:spPr>
          <a:xfrm>
            <a:off x="1473409" y="5430377"/>
            <a:ext cx="10663302" cy="1748060"/>
          </a:xfrm>
          <a:prstGeom prst="rect">
            <a:avLst/>
          </a:prstGeom>
          <a:noFill/>
        </p:spPr>
        <p:txBody>
          <a:bodyPr wrap="square" rtlCol="0">
            <a:noAutofit/>
          </a:bodyPr>
          <a:lstStyle/>
          <a:p>
            <a:pPr lvl="0" eaLnBrk="0" fontAlgn="base" hangingPunct="0">
              <a:spcBef>
                <a:spcPct val="0"/>
              </a:spcBef>
              <a:spcAft>
                <a:spcPct val="0"/>
              </a:spcAft>
            </a:pPr>
            <a:r>
              <a:rPr lang="en-US" altLang="en-US" sz="2000" dirty="0">
                <a:ea typeface="Calibri" panose="020F0502020204030204" pitchFamily="34" charset="0"/>
                <a:cs typeface="Times New Roman" panose="02020603050405020304" pitchFamily="18" charset="0"/>
              </a:rPr>
              <a:t>SELs’ language and literacy needs are measured by overall LAS Links Proficiency Levels (1-5)</a:t>
            </a:r>
            <a:endParaRPr lang="en-US" altLang="en-US" sz="2000" dirty="0"/>
          </a:p>
          <a:p>
            <a:pPr marL="628650" lvl="1" indent="-171450" eaLnBrk="0" fontAlgn="base" hangingPunct="0">
              <a:spcBef>
                <a:spcPct val="0"/>
              </a:spcBef>
              <a:spcAft>
                <a:spcPct val="0"/>
              </a:spcAft>
              <a:buFont typeface="Arial" panose="020B0604020202020204" pitchFamily="34" charset="0"/>
              <a:buChar char="•"/>
            </a:pPr>
            <a:r>
              <a:rPr lang="en-US" altLang="en-US" sz="2000" dirty="0">
                <a:ea typeface="Calibri" panose="020F0502020204030204" pitchFamily="34" charset="0"/>
                <a:cs typeface="Times New Roman" panose="02020603050405020304" pitchFamily="18" charset="0"/>
              </a:rPr>
              <a:t>Beginning, Early Intermediate, Intermediate, Proficient, Above Proficient</a:t>
            </a:r>
            <a:endParaRPr lang="en-US" altLang="en-US" sz="2000" dirty="0"/>
          </a:p>
        </p:txBody>
      </p:sp>
      <p:sp>
        <p:nvSpPr>
          <p:cNvPr id="5" name="Title 4">
            <a:extLst>
              <a:ext uri="{FF2B5EF4-FFF2-40B4-BE49-F238E27FC236}">
                <a16:creationId xmlns:a16="http://schemas.microsoft.com/office/drawing/2014/main" id="{60FCE6F7-DFCE-3C4F-B2F4-4F4E26A8A8BD}"/>
              </a:ext>
            </a:extLst>
          </p:cNvPr>
          <p:cNvSpPr>
            <a:spLocks noGrp="1"/>
          </p:cNvSpPr>
          <p:nvPr>
            <p:ph type="title"/>
          </p:nvPr>
        </p:nvSpPr>
        <p:spPr>
          <a:xfrm>
            <a:off x="1093086" y="310760"/>
            <a:ext cx="10663301" cy="1449387"/>
          </a:xfrm>
        </p:spPr>
        <p:txBody>
          <a:bodyPr>
            <a:normAutofit fontScale="90000"/>
          </a:bodyPr>
          <a:lstStyle/>
          <a:p>
            <a:r>
              <a:rPr lang="en-US" spc="-50" dirty="0">
                <a:solidFill>
                  <a:schemeClr val="tx1"/>
                </a:solidFill>
              </a:rPr>
              <a:t>The Organization of Mainstream English Language Development for SELs is determined based on the following factors: </a:t>
            </a:r>
            <a:endParaRPr lang="en-US" dirty="0">
              <a:solidFill>
                <a:schemeClr val="tx1"/>
              </a:solidFill>
            </a:endParaRPr>
          </a:p>
        </p:txBody>
      </p:sp>
    </p:spTree>
    <p:extLst>
      <p:ext uri="{BB962C8B-B14F-4D97-AF65-F5344CB8AC3E}">
        <p14:creationId xmlns:p14="http://schemas.microsoft.com/office/powerpoint/2010/main" val="30297437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5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29"/>
                                        </p:tgtEl>
                                        <p:attrNameLst>
                                          <p:attrName>style.visibility</p:attrName>
                                        </p:attrNameLst>
                                      </p:cBhvr>
                                      <p:to>
                                        <p:strVal val="visible"/>
                                      </p:to>
                                    </p:set>
                                    <p:anim calcmode="lin" valueType="num">
                                      <p:cBhvr>
                                        <p:cTn id="12" dur="1000" fill="hold"/>
                                        <p:tgtEl>
                                          <p:spTgt spid="29"/>
                                        </p:tgtEl>
                                        <p:attrNameLst>
                                          <p:attrName>ppt_w</p:attrName>
                                        </p:attrNameLst>
                                      </p:cBhvr>
                                      <p:tavLst>
                                        <p:tav tm="0">
                                          <p:val>
                                            <p:fltVal val="0"/>
                                          </p:val>
                                        </p:tav>
                                        <p:tav tm="100000">
                                          <p:val>
                                            <p:strVal val="#ppt_w"/>
                                          </p:val>
                                        </p:tav>
                                      </p:tavLst>
                                    </p:anim>
                                    <p:anim calcmode="lin" valueType="num">
                                      <p:cBhvr>
                                        <p:cTn id="13" dur="1000" fill="hold"/>
                                        <p:tgtEl>
                                          <p:spTgt spid="29"/>
                                        </p:tgtEl>
                                        <p:attrNameLst>
                                          <p:attrName>ppt_h</p:attrName>
                                        </p:attrNameLst>
                                      </p:cBhvr>
                                      <p:tavLst>
                                        <p:tav tm="0">
                                          <p:val>
                                            <p:fltVal val="0"/>
                                          </p:val>
                                        </p:tav>
                                        <p:tav tm="100000">
                                          <p:val>
                                            <p:strVal val="#ppt_h"/>
                                          </p:val>
                                        </p:tav>
                                      </p:tavLst>
                                    </p:anim>
                                    <p:animEffect transition="in" filter="fade">
                                      <p:cBhvr>
                                        <p:cTn id="14" dur="1000"/>
                                        <p:tgtEl>
                                          <p:spTgt spid="29"/>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30"/>
                                        </p:tgtEl>
                                        <p:attrNameLst>
                                          <p:attrName>style.visibility</p:attrName>
                                        </p:attrNameLst>
                                      </p:cBhvr>
                                      <p:to>
                                        <p:strVal val="visible"/>
                                      </p:to>
                                    </p:set>
                                    <p:animEffect transition="in" filter="fade">
                                      <p:cBhvr>
                                        <p:cTn id="18" dur="500"/>
                                        <p:tgtEl>
                                          <p:spTgt spid="30"/>
                                        </p:tgtEl>
                                      </p:cBhvr>
                                    </p:animEffect>
                                  </p:childTnLst>
                                </p:cTn>
                              </p:par>
                            </p:childTnLst>
                          </p:cTn>
                        </p:par>
                      </p:childTnLst>
                    </p:cTn>
                  </p:par>
                  <p:par>
                    <p:cTn id="19" fill="hold">
                      <p:stCondLst>
                        <p:cond delay="indefinite"/>
                      </p:stCondLst>
                      <p:childTnLst>
                        <p:par>
                          <p:cTn id="20" fill="hold">
                            <p:stCondLst>
                              <p:cond delay="0"/>
                            </p:stCondLst>
                            <p:childTnLst>
                              <p:par>
                                <p:cTn id="21" presetID="53" presetClass="entr" presetSubtype="16" fill="hold" grpId="0" nodeType="clickEffect">
                                  <p:stCondLst>
                                    <p:cond delay="0"/>
                                  </p:stCondLst>
                                  <p:childTnLst>
                                    <p:set>
                                      <p:cBhvr>
                                        <p:cTn id="22" dur="1" fill="hold">
                                          <p:stCondLst>
                                            <p:cond delay="0"/>
                                          </p:stCondLst>
                                        </p:cTn>
                                        <p:tgtEl>
                                          <p:spTgt spid="33"/>
                                        </p:tgtEl>
                                        <p:attrNameLst>
                                          <p:attrName>style.visibility</p:attrName>
                                        </p:attrNameLst>
                                      </p:cBhvr>
                                      <p:to>
                                        <p:strVal val="visible"/>
                                      </p:to>
                                    </p:set>
                                    <p:anim calcmode="lin" valueType="num">
                                      <p:cBhvr>
                                        <p:cTn id="23" dur="1000" fill="hold"/>
                                        <p:tgtEl>
                                          <p:spTgt spid="33"/>
                                        </p:tgtEl>
                                        <p:attrNameLst>
                                          <p:attrName>ppt_w</p:attrName>
                                        </p:attrNameLst>
                                      </p:cBhvr>
                                      <p:tavLst>
                                        <p:tav tm="0">
                                          <p:val>
                                            <p:fltVal val="0"/>
                                          </p:val>
                                        </p:tav>
                                        <p:tav tm="100000">
                                          <p:val>
                                            <p:strVal val="#ppt_w"/>
                                          </p:val>
                                        </p:tav>
                                      </p:tavLst>
                                    </p:anim>
                                    <p:anim calcmode="lin" valueType="num">
                                      <p:cBhvr>
                                        <p:cTn id="24" dur="1000" fill="hold"/>
                                        <p:tgtEl>
                                          <p:spTgt spid="33"/>
                                        </p:tgtEl>
                                        <p:attrNameLst>
                                          <p:attrName>ppt_h</p:attrName>
                                        </p:attrNameLst>
                                      </p:cBhvr>
                                      <p:tavLst>
                                        <p:tav tm="0">
                                          <p:val>
                                            <p:fltVal val="0"/>
                                          </p:val>
                                        </p:tav>
                                        <p:tav tm="100000">
                                          <p:val>
                                            <p:strVal val="#ppt_h"/>
                                          </p:val>
                                        </p:tav>
                                      </p:tavLst>
                                    </p:anim>
                                    <p:animEffect transition="in" filter="fade">
                                      <p:cBhvr>
                                        <p:cTn id="25" dur="1000"/>
                                        <p:tgtEl>
                                          <p:spTgt spid="33"/>
                                        </p:tgtEl>
                                      </p:cBhvr>
                                    </p:animEffect>
                                  </p:childTnLst>
                                </p:cTn>
                              </p:par>
                            </p:childTnLst>
                          </p:cTn>
                        </p:par>
                        <p:par>
                          <p:cTn id="26" fill="hold">
                            <p:stCondLst>
                              <p:cond delay="1000"/>
                            </p:stCondLst>
                            <p:childTnLst>
                              <p:par>
                                <p:cTn id="27" presetID="10" presetClass="entr" presetSubtype="0" fill="hold" grpId="0" nodeType="afterEffect">
                                  <p:stCondLst>
                                    <p:cond delay="0"/>
                                  </p:stCondLst>
                                  <p:childTnLst>
                                    <p:set>
                                      <p:cBhvr>
                                        <p:cTn id="28" dur="1" fill="hold">
                                          <p:stCondLst>
                                            <p:cond delay="0"/>
                                          </p:stCondLst>
                                        </p:cTn>
                                        <p:tgtEl>
                                          <p:spTgt spid="34"/>
                                        </p:tgtEl>
                                        <p:attrNameLst>
                                          <p:attrName>style.visibility</p:attrName>
                                        </p:attrNameLst>
                                      </p:cBhvr>
                                      <p:to>
                                        <p:strVal val="visible"/>
                                      </p:to>
                                    </p:set>
                                    <p:animEffect transition="in" filter="fade">
                                      <p:cBhvr>
                                        <p:cTn id="29" dur="500"/>
                                        <p:tgtEl>
                                          <p:spTgt spid="34"/>
                                        </p:tgtEl>
                                      </p:cBhvr>
                                    </p:animEffect>
                                  </p:childTnLst>
                                </p:cTn>
                              </p:par>
                            </p:childTnLst>
                          </p:cTn>
                        </p:par>
                      </p:childTnLst>
                    </p:cTn>
                  </p:par>
                  <p:par>
                    <p:cTn id="30" fill="hold">
                      <p:stCondLst>
                        <p:cond delay="indefinite"/>
                      </p:stCondLst>
                      <p:childTnLst>
                        <p:par>
                          <p:cTn id="31" fill="hold">
                            <p:stCondLst>
                              <p:cond delay="0"/>
                            </p:stCondLst>
                            <p:childTnLst>
                              <p:par>
                                <p:cTn id="32" presetID="53" presetClass="entr" presetSubtype="16" fill="hold" grpId="0" nodeType="clickEffect">
                                  <p:stCondLst>
                                    <p:cond delay="0"/>
                                  </p:stCondLst>
                                  <p:childTnLst>
                                    <p:set>
                                      <p:cBhvr>
                                        <p:cTn id="33" dur="1" fill="hold">
                                          <p:stCondLst>
                                            <p:cond delay="0"/>
                                          </p:stCondLst>
                                        </p:cTn>
                                        <p:tgtEl>
                                          <p:spTgt spid="36"/>
                                        </p:tgtEl>
                                        <p:attrNameLst>
                                          <p:attrName>style.visibility</p:attrName>
                                        </p:attrNameLst>
                                      </p:cBhvr>
                                      <p:to>
                                        <p:strVal val="visible"/>
                                      </p:to>
                                    </p:set>
                                    <p:anim calcmode="lin" valueType="num">
                                      <p:cBhvr>
                                        <p:cTn id="34" dur="1000" fill="hold"/>
                                        <p:tgtEl>
                                          <p:spTgt spid="36"/>
                                        </p:tgtEl>
                                        <p:attrNameLst>
                                          <p:attrName>ppt_w</p:attrName>
                                        </p:attrNameLst>
                                      </p:cBhvr>
                                      <p:tavLst>
                                        <p:tav tm="0">
                                          <p:val>
                                            <p:fltVal val="0"/>
                                          </p:val>
                                        </p:tav>
                                        <p:tav tm="100000">
                                          <p:val>
                                            <p:strVal val="#ppt_w"/>
                                          </p:val>
                                        </p:tav>
                                      </p:tavLst>
                                    </p:anim>
                                    <p:anim calcmode="lin" valueType="num">
                                      <p:cBhvr>
                                        <p:cTn id="35" dur="1000" fill="hold"/>
                                        <p:tgtEl>
                                          <p:spTgt spid="36"/>
                                        </p:tgtEl>
                                        <p:attrNameLst>
                                          <p:attrName>ppt_h</p:attrName>
                                        </p:attrNameLst>
                                      </p:cBhvr>
                                      <p:tavLst>
                                        <p:tav tm="0">
                                          <p:val>
                                            <p:fltVal val="0"/>
                                          </p:val>
                                        </p:tav>
                                        <p:tav tm="100000">
                                          <p:val>
                                            <p:strVal val="#ppt_h"/>
                                          </p:val>
                                        </p:tav>
                                      </p:tavLst>
                                    </p:anim>
                                    <p:animEffect transition="in" filter="fade">
                                      <p:cBhvr>
                                        <p:cTn id="36" dur="1000"/>
                                        <p:tgtEl>
                                          <p:spTgt spid="36"/>
                                        </p:tgtEl>
                                      </p:cBhvr>
                                    </p:animEffect>
                                  </p:childTnLst>
                                </p:cTn>
                              </p:par>
                            </p:childTnLst>
                          </p:cTn>
                        </p:par>
                        <p:par>
                          <p:cTn id="37" fill="hold">
                            <p:stCondLst>
                              <p:cond delay="1000"/>
                            </p:stCondLst>
                            <p:childTnLst>
                              <p:par>
                                <p:cTn id="38" presetID="10" presetClass="entr" presetSubtype="0" fill="hold" grpId="0" nodeType="afterEffect">
                                  <p:stCondLst>
                                    <p:cond delay="0"/>
                                  </p:stCondLst>
                                  <p:childTnLst>
                                    <p:set>
                                      <p:cBhvr>
                                        <p:cTn id="39" dur="1" fill="hold">
                                          <p:stCondLst>
                                            <p:cond delay="0"/>
                                          </p:stCondLst>
                                        </p:cTn>
                                        <p:tgtEl>
                                          <p:spTgt spid="37"/>
                                        </p:tgtEl>
                                        <p:attrNameLst>
                                          <p:attrName>style.visibility</p:attrName>
                                        </p:attrNameLst>
                                      </p:cBhvr>
                                      <p:to>
                                        <p:strVal val="visible"/>
                                      </p:to>
                                    </p:set>
                                    <p:animEffect transition="in" filter="fade">
                                      <p:cBhvr>
                                        <p:cTn id="40" dur="500"/>
                                        <p:tgtEl>
                                          <p:spTgt spid="37"/>
                                        </p:tgtEl>
                                      </p:cBhvr>
                                    </p:animEffect>
                                  </p:childTnLst>
                                </p:cTn>
                              </p:par>
                            </p:childTnLst>
                          </p:cTn>
                        </p:par>
                      </p:childTnLst>
                    </p:cTn>
                  </p:par>
                  <p:par>
                    <p:cTn id="41" fill="hold">
                      <p:stCondLst>
                        <p:cond delay="indefinite"/>
                      </p:stCondLst>
                      <p:childTnLst>
                        <p:par>
                          <p:cTn id="42" fill="hold">
                            <p:stCondLst>
                              <p:cond delay="0"/>
                            </p:stCondLst>
                            <p:childTnLst>
                              <p:par>
                                <p:cTn id="43" presetID="53" presetClass="entr" presetSubtype="16" fill="hold" grpId="0" nodeType="clickEffect">
                                  <p:stCondLst>
                                    <p:cond delay="0"/>
                                  </p:stCondLst>
                                  <p:childTnLst>
                                    <p:set>
                                      <p:cBhvr>
                                        <p:cTn id="44" dur="1" fill="hold">
                                          <p:stCondLst>
                                            <p:cond delay="0"/>
                                          </p:stCondLst>
                                        </p:cTn>
                                        <p:tgtEl>
                                          <p:spTgt spid="39"/>
                                        </p:tgtEl>
                                        <p:attrNameLst>
                                          <p:attrName>style.visibility</p:attrName>
                                        </p:attrNameLst>
                                      </p:cBhvr>
                                      <p:to>
                                        <p:strVal val="visible"/>
                                      </p:to>
                                    </p:set>
                                    <p:anim calcmode="lin" valueType="num">
                                      <p:cBhvr>
                                        <p:cTn id="45" dur="1000" fill="hold"/>
                                        <p:tgtEl>
                                          <p:spTgt spid="39"/>
                                        </p:tgtEl>
                                        <p:attrNameLst>
                                          <p:attrName>ppt_w</p:attrName>
                                        </p:attrNameLst>
                                      </p:cBhvr>
                                      <p:tavLst>
                                        <p:tav tm="0">
                                          <p:val>
                                            <p:fltVal val="0"/>
                                          </p:val>
                                        </p:tav>
                                        <p:tav tm="100000">
                                          <p:val>
                                            <p:strVal val="#ppt_w"/>
                                          </p:val>
                                        </p:tav>
                                      </p:tavLst>
                                    </p:anim>
                                    <p:anim calcmode="lin" valueType="num">
                                      <p:cBhvr>
                                        <p:cTn id="46" dur="1000" fill="hold"/>
                                        <p:tgtEl>
                                          <p:spTgt spid="39"/>
                                        </p:tgtEl>
                                        <p:attrNameLst>
                                          <p:attrName>ppt_h</p:attrName>
                                        </p:attrNameLst>
                                      </p:cBhvr>
                                      <p:tavLst>
                                        <p:tav tm="0">
                                          <p:val>
                                            <p:fltVal val="0"/>
                                          </p:val>
                                        </p:tav>
                                        <p:tav tm="100000">
                                          <p:val>
                                            <p:strVal val="#ppt_h"/>
                                          </p:val>
                                        </p:tav>
                                      </p:tavLst>
                                    </p:anim>
                                    <p:animEffect transition="in" filter="fade">
                                      <p:cBhvr>
                                        <p:cTn id="47" dur="1000"/>
                                        <p:tgtEl>
                                          <p:spTgt spid="39"/>
                                        </p:tgtEl>
                                      </p:cBhvr>
                                    </p:animEffect>
                                  </p:childTnLst>
                                </p:cTn>
                              </p:par>
                            </p:childTnLst>
                          </p:cTn>
                        </p:par>
                        <p:par>
                          <p:cTn id="48" fill="hold">
                            <p:stCondLst>
                              <p:cond delay="1000"/>
                            </p:stCondLst>
                            <p:childTnLst>
                              <p:par>
                                <p:cTn id="49" presetID="10" presetClass="entr" presetSubtype="0" fill="hold" grpId="0" nodeType="afterEffect">
                                  <p:stCondLst>
                                    <p:cond delay="0"/>
                                  </p:stCondLst>
                                  <p:childTnLst>
                                    <p:set>
                                      <p:cBhvr>
                                        <p:cTn id="50" dur="1" fill="hold">
                                          <p:stCondLst>
                                            <p:cond delay="0"/>
                                          </p:stCondLst>
                                        </p:cTn>
                                        <p:tgtEl>
                                          <p:spTgt spid="40"/>
                                        </p:tgtEl>
                                        <p:attrNameLst>
                                          <p:attrName>style.visibility</p:attrName>
                                        </p:attrNameLst>
                                      </p:cBhvr>
                                      <p:to>
                                        <p:strVal val="visible"/>
                                      </p:to>
                                    </p:set>
                                    <p:animEffect transition="in" filter="fade">
                                      <p:cBhvr>
                                        <p:cTn id="51"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9" grpId="0" animBg="1"/>
      <p:bldP spid="30" grpId="0"/>
      <p:bldP spid="33" grpId="0" animBg="1"/>
      <p:bldP spid="34" grpId="0"/>
      <p:bldP spid="36" grpId="0" animBg="1"/>
      <p:bldP spid="37" grpId="0"/>
      <p:bldP spid="39" grpId="0" animBg="1"/>
      <p:bldP spid="40"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Pentagon 31">
            <a:extLst>
              <a:ext uri="{FF2B5EF4-FFF2-40B4-BE49-F238E27FC236}">
                <a16:creationId xmlns:a16="http://schemas.microsoft.com/office/drawing/2014/main" id="{DBDB8FDC-6889-AF4F-96B4-46E8D0410545}"/>
              </a:ext>
            </a:extLst>
          </p:cNvPr>
          <p:cNvSpPr/>
          <p:nvPr/>
        </p:nvSpPr>
        <p:spPr>
          <a:xfrm>
            <a:off x="0" y="6349316"/>
            <a:ext cx="4409954" cy="492370"/>
          </a:xfrm>
          <a:prstGeom prst="homePlate">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200" b="1" dirty="0">
              <a:solidFill>
                <a:prstClr val="black"/>
              </a:solidFill>
              <a:latin typeface="Century Gothic" panose="020B0502020202020204" pitchFamily="34" charset="0"/>
              <a:ea typeface="Century Gothic" charset="0"/>
              <a:cs typeface="Century Gothic" charset="0"/>
            </a:endParaRPr>
          </a:p>
        </p:txBody>
      </p:sp>
      <p:sp>
        <p:nvSpPr>
          <p:cNvPr id="5" name="Title 4">
            <a:extLst>
              <a:ext uri="{FF2B5EF4-FFF2-40B4-BE49-F238E27FC236}">
                <a16:creationId xmlns:a16="http://schemas.microsoft.com/office/drawing/2014/main" id="{9606F8D0-704C-A547-87CE-6DE4A67A2C22}"/>
              </a:ext>
            </a:extLst>
          </p:cNvPr>
          <p:cNvSpPr>
            <a:spLocks noGrp="1"/>
          </p:cNvSpPr>
          <p:nvPr>
            <p:ph type="title"/>
          </p:nvPr>
        </p:nvSpPr>
        <p:spPr/>
        <p:txBody>
          <a:bodyPr/>
          <a:lstStyle/>
          <a:p>
            <a:r>
              <a:rPr lang="en-US" spc="-50" dirty="0">
                <a:solidFill>
                  <a:schemeClr val="tx1"/>
                </a:solidFill>
              </a:rPr>
              <a:t>Curriculum and Resources for Mainstream English Language Development</a:t>
            </a:r>
            <a:endParaRPr lang="en-US" dirty="0">
              <a:solidFill>
                <a:schemeClr val="tx1"/>
              </a:solidFill>
            </a:endParaRPr>
          </a:p>
        </p:txBody>
      </p:sp>
      <p:pic>
        <p:nvPicPr>
          <p:cNvPr id="3" name="Picture 2">
            <a:extLst>
              <a:ext uri="{FF2B5EF4-FFF2-40B4-BE49-F238E27FC236}">
                <a16:creationId xmlns:a16="http://schemas.microsoft.com/office/drawing/2014/main" id="{8B7CD890-6834-934E-A177-0CBE3B0A8454}"/>
              </a:ext>
            </a:extLst>
          </p:cNvPr>
          <p:cNvPicPr>
            <a:picLocks noChangeAspect="1"/>
          </p:cNvPicPr>
          <p:nvPr/>
        </p:nvPicPr>
        <p:blipFill>
          <a:blip r:embed="rId3"/>
          <a:stretch>
            <a:fillRect/>
          </a:stretch>
        </p:blipFill>
        <p:spPr>
          <a:xfrm>
            <a:off x="2487083" y="1831976"/>
            <a:ext cx="7277100" cy="4500091"/>
          </a:xfrm>
          <a:prstGeom prst="rect">
            <a:avLst/>
          </a:prstGeom>
        </p:spPr>
      </p:pic>
      <p:sp>
        <p:nvSpPr>
          <p:cNvPr id="4" name="Rectangle 3">
            <a:extLst>
              <a:ext uri="{FF2B5EF4-FFF2-40B4-BE49-F238E27FC236}">
                <a16:creationId xmlns:a16="http://schemas.microsoft.com/office/drawing/2014/main" id="{B66F666B-331B-934E-A626-2B859DA8C14A}"/>
              </a:ext>
            </a:extLst>
          </p:cNvPr>
          <p:cNvSpPr/>
          <p:nvPr/>
        </p:nvSpPr>
        <p:spPr>
          <a:xfrm>
            <a:off x="38100" y="6389217"/>
            <a:ext cx="4145302" cy="461665"/>
          </a:xfrm>
          <a:prstGeom prst="rect">
            <a:avLst/>
          </a:prstGeom>
        </p:spPr>
        <p:txBody>
          <a:bodyPr wrap="none">
            <a:spAutoFit/>
          </a:bodyPr>
          <a:lstStyle/>
          <a:p>
            <a:r>
              <a:rPr lang="en-US" sz="2400" dirty="0">
                <a:hlinkClick r:id="rId4">
                  <a:extLst>
                    <a:ext uri="{A12FA001-AC4F-418D-AE19-62706E023703}">
                      <ahyp:hlinkClr xmlns:ahyp="http://schemas.microsoft.com/office/drawing/2018/hyperlinkcolor" val="tx"/>
                    </a:ext>
                  </a:extLst>
                </a:hlinkClick>
              </a:rPr>
              <a:t>https://achieve.lausd.net/aemp</a:t>
            </a:r>
            <a:endParaRPr lang="en-US" sz="2400" dirty="0"/>
          </a:p>
        </p:txBody>
      </p:sp>
    </p:spTree>
    <p:extLst>
      <p:ext uri="{BB962C8B-B14F-4D97-AF65-F5344CB8AC3E}">
        <p14:creationId xmlns:p14="http://schemas.microsoft.com/office/powerpoint/2010/main" val="107516702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4E4490D0-3672-446A-AC12-B4830333BDD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Rectangle 14">
            <a:extLst>
              <a:ext uri="{FF2B5EF4-FFF2-40B4-BE49-F238E27FC236}">
                <a16:creationId xmlns:a16="http://schemas.microsoft.com/office/drawing/2014/main" id="{39CB82C2-DF65-4EC1-8280-F201D50F570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cxnSp>
        <p:nvCxnSpPr>
          <p:cNvPr id="17" name="Straight Connector 16">
            <a:extLst>
              <a:ext uri="{FF2B5EF4-FFF2-40B4-BE49-F238E27FC236}">
                <a16:creationId xmlns:a16="http://schemas.microsoft.com/office/drawing/2014/main" id="{7E1D4427-852B-4B37-8E76-0E9F1810BA2A}"/>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useBgFill="1">
        <p:nvSpPr>
          <p:cNvPr id="19" name="Rectangle 18">
            <a:extLst>
              <a:ext uri="{FF2B5EF4-FFF2-40B4-BE49-F238E27FC236}">
                <a16:creationId xmlns:a16="http://schemas.microsoft.com/office/drawing/2014/main" id="{5AE6C737-FF55-4064-94B7-0B21D2EB604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1" cy="633431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8A0F347B-1459-ED46-9A1C-FE7FEEB9491A}"/>
              </a:ext>
            </a:extLst>
          </p:cNvPr>
          <p:cNvSpPr>
            <a:spLocks noGrp="1"/>
          </p:cNvSpPr>
          <p:nvPr>
            <p:ph type="title"/>
          </p:nvPr>
        </p:nvSpPr>
        <p:spPr>
          <a:xfrm>
            <a:off x="5762368" y="639097"/>
            <a:ext cx="6181982" cy="3686015"/>
          </a:xfrm>
        </p:spPr>
        <p:txBody>
          <a:bodyPr vert="horz" lIns="91440" tIns="45720" rIns="91440" bIns="45720" rtlCol="0" anchor="b">
            <a:normAutofit/>
          </a:bodyPr>
          <a:lstStyle/>
          <a:p>
            <a:pPr defTabSz="914400"/>
            <a:r>
              <a:rPr lang="en-US" sz="8000" spc="-50" dirty="0">
                <a:solidFill>
                  <a:schemeClr val="tx1">
                    <a:lumMod val="85000"/>
                    <a:lumOff val="15000"/>
                  </a:schemeClr>
                </a:solidFill>
              </a:rPr>
              <a:t>Dual Language</a:t>
            </a:r>
          </a:p>
        </p:txBody>
      </p:sp>
      <p:pic>
        <p:nvPicPr>
          <p:cNvPr id="8" name="Picture 7">
            <a:extLst>
              <a:ext uri="{FF2B5EF4-FFF2-40B4-BE49-F238E27FC236}">
                <a16:creationId xmlns:a16="http://schemas.microsoft.com/office/drawing/2014/main" id="{15341E8C-A7AF-6C47-9E25-3A7196322C02}"/>
              </a:ext>
            </a:extLst>
          </p:cNvPr>
          <p:cNvPicPr>
            <a:picLocks noChangeAspect="1"/>
          </p:cNvPicPr>
          <p:nvPr/>
        </p:nvPicPr>
        <p:blipFill>
          <a:blip r:embed="rId3"/>
          <a:stretch>
            <a:fillRect/>
          </a:stretch>
        </p:blipFill>
        <p:spPr>
          <a:xfrm>
            <a:off x="802657" y="497399"/>
            <a:ext cx="4157054" cy="5379717"/>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cxnSp>
        <p:nvCxnSpPr>
          <p:cNvPr id="21" name="Straight Connector 20">
            <a:extLst>
              <a:ext uri="{FF2B5EF4-FFF2-40B4-BE49-F238E27FC236}">
                <a16:creationId xmlns:a16="http://schemas.microsoft.com/office/drawing/2014/main" id="{6B5B1DD8-6224-4137-8621-32982B00F9F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6805053" y="4343400"/>
            <a:ext cx="4389120" cy="0"/>
          </a:xfrm>
          <a:prstGeom prst="line">
            <a:avLst/>
          </a:prstGeom>
          <a:ln w="6350">
            <a:solidFill>
              <a:schemeClr val="tx2">
                <a:alpha val="90000"/>
              </a:schemeClr>
            </a:solidFill>
          </a:ln>
        </p:spPr>
        <p:style>
          <a:lnRef idx="1">
            <a:schemeClr val="accent1"/>
          </a:lnRef>
          <a:fillRef idx="0">
            <a:schemeClr val="accent1"/>
          </a:fillRef>
          <a:effectRef idx="0">
            <a:schemeClr val="accent1"/>
          </a:effectRef>
          <a:fontRef idx="minor">
            <a:schemeClr val="tx1"/>
          </a:fontRef>
        </p:style>
      </p:cxnSp>
      <p:sp>
        <p:nvSpPr>
          <p:cNvPr id="23" name="Rectangle 22">
            <a:extLst>
              <a:ext uri="{FF2B5EF4-FFF2-40B4-BE49-F238E27FC236}">
                <a16:creationId xmlns:a16="http://schemas.microsoft.com/office/drawing/2014/main" id="{D8218D9F-38B6-4AE0-9051-5434D19A527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 y="6334316"/>
            <a:ext cx="12191985" cy="664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5" name="Rectangle 24">
            <a:extLst>
              <a:ext uri="{FF2B5EF4-FFF2-40B4-BE49-F238E27FC236}">
                <a16:creationId xmlns:a16="http://schemas.microsoft.com/office/drawing/2014/main" id="{2D3DCA99-84AF-487A-BF72-91C5FA6B0B7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Pentagon 10">
            <a:extLst>
              <a:ext uri="{FF2B5EF4-FFF2-40B4-BE49-F238E27FC236}">
                <a16:creationId xmlns:a16="http://schemas.microsoft.com/office/drawing/2014/main" id="{FCF33110-AC29-F043-A410-D5748D05EEE1}"/>
              </a:ext>
            </a:extLst>
          </p:cNvPr>
          <p:cNvSpPr/>
          <p:nvPr/>
        </p:nvSpPr>
        <p:spPr>
          <a:xfrm>
            <a:off x="-6212" y="6340739"/>
            <a:ext cx="6463283" cy="517261"/>
          </a:xfrm>
          <a:prstGeom prst="homePlate">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200" b="1" dirty="0">
              <a:solidFill>
                <a:prstClr val="black"/>
              </a:solidFill>
              <a:latin typeface="Century Gothic" panose="020B0502020202020204" pitchFamily="34" charset="0"/>
              <a:ea typeface="Century Gothic" charset="0"/>
              <a:cs typeface="Century Gothic" charset="0"/>
            </a:endParaRPr>
          </a:p>
        </p:txBody>
      </p:sp>
      <p:sp>
        <p:nvSpPr>
          <p:cNvPr id="12" name="TextBox 11">
            <a:extLst>
              <a:ext uri="{FF2B5EF4-FFF2-40B4-BE49-F238E27FC236}">
                <a16:creationId xmlns:a16="http://schemas.microsoft.com/office/drawing/2014/main" id="{92C4E6C2-EECF-A848-AD93-0C739E391263}"/>
              </a:ext>
            </a:extLst>
          </p:cNvPr>
          <p:cNvSpPr txBox="1"/>
          <p:nvPr/>
        </p:nvSpPr>
        <p:spPr>
          <a:xfrm>
            <a:off x="0" y="6409037"/>
            <a:ext cx="6225037" cy="369332"/>
          </a:xfrm>
          <a:prstGeom prst="rect">
            <a:avLst/>
          </a:prstGeom>
          <a:noFill/>
        </p:spPr>
        <p:txBody>
          <a:bodyPr wrap="none" rtlCol="0">
            <a:spAutoFit/>
          </a:bodyPr>
          <a:lstStyle/>
          <a:p>
            <a:r>
              <a:rPr lang="en-US" b="1" dirty="0"/>
              <a:t>Source: Proposition 58 Implementation Guidelines, REF-056098</a:t>
            </a:r>
          </a:p>
        </p:txBody>
      </p:sp>
    </p:spTree>
    <p:extLst>
      <p:ext uri="{BB962C8B-B14F-4D97-AF65-F5344CB8AC3E}">
        <p14:creationId xmlns:p14="http://schemas.microsoft.com/office/powerpoint/2010/main" val="385077242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a:extLst>
              <a:ext uri="{FF2B5EF4-FFF2-40B4-BE49-F238E27FC236}">
                <a16:creationId xmlns:a16="http://schemas.microsoft.com/office/drawing/2014/main" id="{146CC038-FBE6-8F42-9706-72A4D39642A7}"/>
              </a:ext>
            </a:extLst>
          </p:cNvPr>
          <p:cNvGraphicFramePr/>
          <p:nvPr>
            <p:extLst>
              <p:ext uri="{D42A27DB-BD31-4B8C-83A1-F6EECF244321}">
                <p14:modId xmlns:p14="http://schemas.microsoft.com/office/powerpoint/2010/main" val="2837092718"/>
              </p:ext>
            </p:extLst>
          </p:nvPr>
        </p:nvGraphicFramePr>
        <p:xfrm>
          <a:off x="2031999" y="314326"/>
          <a:ext cx="8803641" cy="593788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Pentagon 3">
            <a:extLst>
              <a:ext uri="{FF2B5EF4-FFF2-40B4-BE49-F238E27FC236}">
                <a16:creationId xmlns:a16="http://schemas.microsoft.com/office/drawing/2014/main" id="{30EBEDC5-7747-5547-944F-B538BC160891}"/>
              </a:ext>
            </a:extLst>
          </p:cNvPr>
          <p:cNvSpPr/>
          <p:nvPr/>
        </p:nvSpPr>
        <p:spPr>
          <a:xfrm>
            <a:off x="-6213" y="6340738"/>
            <a:ext cx="9286399" cy="517261"/>
          </a:xfrm>
          <a:prstGeom prst="homePlate">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200" b="1" dirty="0">
              <a:solidFill>
                <a:prstClr val="black"/>
              </a:solidFill>
              <a:latin typeface="Century Gothic" panose="020B0502020202020204" pitchFamily="34" charset="0"/>
              <a:ea typeface="Century Gothic" charset="0"/>
              <a:cs typeface="Century Gothic" charset="0"/>
            </a:endParaRPr>
          </a:p>
        </p:txBody>
      </p:sp>
      <p:sp>
        <p:nvSpPr>
          <p:cNvPr id="5" name="TextBox 4">
            <a:extLst>
              <a:ext uri="{FF2B5EF4-FFF2-40B4-BE49-F238E27FC236}">
                <a16:creationId xmlns:a16="http://schemas.microsoft.com/office/drawing/2014/main" id="{D555F369-F9EC-2443-AE47-7853E112EB72}"/>
              </a:ext>
            </a:extLst>
          </p:cNvPr>
          <p:cNvSpPr txBox="1"/>
          <p:nvPr/>
        </p:nvSpPr>
        <p:spPr>
          <a:xfrm>
            <a:off x="0" y="6414701"/>
            <a:ext cx="9280186" cy="369332"/>
          </a:xfrm>
          <a:prstGeom prst="rect">
            <a:avLst/>
          </a:prstGeom>
          <a:noFill/>
        </p:spPr>
        <p:txBody>
          <a:bodyPr wrap="square" rtlCol="0">
            <a:spAutoFit/>
          </a:bodyPr>
          <a:lstStyle/>
          <a:p>
            <a:r>
              <a:rPr lang="en-US" b="1" dirty="0"/>
              <a:t>Source: 2018 Master Plan for English Learners and Standard English Learners - Chapter 4, p. 76</a:t>
            </a:r>
          </a:p>
        </p:txBody>
      </p:sp>
      <p:pic>
        <p:nvPicPr>
          <p:cNvPr id="9" name="Picture 8">
            <a:extLst>
              <a:ext uri="{FF2B5EF4-FFF2-40B4-BE49-F238E27FC236}">
                <a16:creationId xmlns:a16="http://schemas.microsoft.com/office/drawing/2014/main" id="{B73BC6E6-BCFF-9541-AC57-1F2565212C19}"/>
              </a:ext>
            </a:extLst>
          </p:cNvPr>
          <p:cNvPicPr>
            <a:picLocks noChangeAspect="1"/>
          </p:cNvPicPr>
          <p:nvPr/>
        </p:nvPicPr>
        <p:blipFill>
          <a:blip r:embed="rId8"/>
          <a:stretch>
            <a:fillRect/>
          </a:stretch>
        </p:blipFill>
        <p:spPr>
          <a:xfrm>
            <a:off x="3858837" y="5115748"/>
            <a:ext cx="7200900" cy="1193800"/>
          </a:xfrm>
          <a:prstGeom prst="rect">
            <a:avLst/>
          </a:prstGeom>
        </p:spPr>
      </p:pic>
    </p:spTree>
    <p:extLst>
      <p:ext uri="{BB962C8B-B14F-4D97-AF65-F5344CB8AC3E}">
        <p14:creationId xmlns:p14="http://schemas.microsoft.com/office/powerpoint/2010/main" val="15772499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mph" presetSubtype="0" fill="hold" nodeType="clickEffect">
                                  <p:stCondLst>
                                    <p:cond delay="0"/>
                                  </p:stCondLst>
                                  <p:childTnLst>
                                    <p:animScale>
                                      <p:cBhvr>
                                        <p:cTn id="6" dur="2000" fill="hold"/>
                                        <p:tgtEl>
                                          <p:spTgt spid="9"/>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p:cNvGraphicFramePr/>
          <p:nvPr>
            <p:extLst>
              <p:ext uri="{D42A27DB-BD31-4B8C-83A1-F6EECF244321}">
                <p14:modId xmlns:p14="http://schemas.microsoft.com/office/powerpoint/2010/main" val="1537761056"/>
              </p:ext>
            </p:extLst>
          </p:nvPr>
        </p:nvGraphicFramePr>
        <p:xfrm>
          <a:off x="3513814" y="610932"/>
          <a:ext cx="4835477" cy="525619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8" name="TextBox 7"/>
          <p:cNvSpPr txBox="1"/>
          <p:nvPr/>
        </p:nvSpPr>
        <p:spPr>
          <a:xfrm>
            <a:off x="7116938" y="1261068"/>
            <a:ext cx="3890338" cy="646331"/>
          </a:xfrm>
          <a:prstGeom prst="rect">
            <a:avLst/>
          </a:prstGeom>
          <a:solidFill>
            <a:schemeClr val="bg1"/>
          </a:solidFill>
          <a:ln w="47625">
            <a:solidFill>
              <a:srgbClr val="7030A0"/>
            </a:solidFill>
          </a:ln>
        </p:spPr>
        <p:txBody>
          <a:bodyPr wrap="square" rtlCol="0">
            <a:spAutoFit/>
          </a:bodyPr>
          <a:lstStyle/>
          <a:p>
            <a:pPr algn="ctr"/>
            <a:r>
              <a:rPr lang="en-US" sz="900" b="1" u="sng" dirty="0"/>
              <a:t>Few Standard English Leaners will have access to :</a:t>
            </a:r>
          </a:p>
          <a:p>
            <a:pPr marL="128588" indent="-128588">
              <a:buFont typeface="Wingdings" charset="2"/>
              <a:buChar char="q"/>
            </a:pPr>
            <a:r>
              <a:rPr lang="en-US" sz="900" dirty="0"/>
              <a:t>Intensive Targeted Intervention</a:t>
            </a:r>
          </a:p>
          <a:p>
            <a:pPr marL="128588" indent="-128588">
              <a:buFont typeface="Wingdings" charset="2"/>
              <a:buChar char="q"/>
            </a:pPr>
            <a:r>
              <a:rPr lang="en-US" sz="900" dirty="0"/>
              <a:t>Small Group Instruction </a:t>
            </a:r>
          </a:p>
          <a:p>
            <a:pPr marL="128588" indent="-128588">
              <a:buFont typeface="Wingdings" charset="2"/>
              <a:buChar char="q"/>
            </a:pPr>
            <a:r>
              <a:rPr lang="en-US" sz="900" dirty="0"/>
              <a:t>Assistive Technology </a:t>
            </a:r>
          </a:p>
        </p:txBody>
      </p:sp>
      <p:sp>
        <p:nvSpPr>
          <p:cNvPr id="11" name="TextBox 10"/>
          <p:cNvSpPr txBox="1"/>
          <p:nvPr/>
        </p:nvSpPr>
        <p:spPr>
          <a:xfrm>
            <a:off x="7116938" y="2200588"/>
            <a:ext cx="3903827" cy="1061829"/>
          </a:xfrm>
          <a:prstGeom prst="rect">
            <a:avLst/>
          </a:prstGeom>
          <a:solidFill>
            <a:schemeClr val="bg1"/>
          </a:solidFill>
          <a:ln w="38100">
            <a:solidFill>
              <a:srgbClr val="EE7D31"/>
            </a:solidFill>
          </a:ln>
        </p:spPr>
        <p:txBody>
          <a:bodyPr wrap="square" rtlCol="0">
            <a:spAutoFit/>
          </a:bodyPr>
          <a:lstStyle/>
          <a:p>
            <a:pPr algn="ctr"/>
            <a:r>
              <a:rPr lang="en-US" sz="900" b="1" u="sng" dirty="0"/>
              <a:t>Some Standard English Leaners will have access to :</a:t>
            </a:r>
          </a:p>
          <a:p>
            <a:pPr marL="214313" indent="-214313">
              <a:buFont typeface="Wingdings" charset="2"/>
              <a:buChar char="q"/>
            </a:pPr>
            <a:r>
              <a:rPr lang="en-US" sz="900" dirty="0">
                <a:solidFill>
                  <a:prstClr val="black"/>
                </a:solidFill>
              </a:rPr>
              <a:t>More intensive time and instruction based on formative assessment in the CORE Language Domains of Speaking, Listening, reading and Writing with the goal to raise academic language proficiency ( Universal Access Time)</a:t>
            </a:r>
          </a:p>
          <a:p>
            <a:pPr marL="214313" indent="-214313">
              <a:buFont typeface="Wingdings" charset="2"/>
              <a:buChar char="q"/>
            </a:pPr>
            <a:r>
              <a:rPr lang="en-US" sz="900" dirty="0">
                <a:solidFill>
                  <a:prstClr val="black"/>
                </a:solidFill>
              </a:rPr>
              <a:t>Supplemental Materials ( i.e., Toggle Talk Curriculum, Contrastive Analysis Language Stations) </a:t>
            </a:r>
          </a:p>
          <a:p>
            <a:pPr marL="214313" indent="-214313">
              <a:buFont typeface="Wingdings" charset="2"/>
              <a:buChar char="q"/>
            </a:pPr>
            <a:r>
              <a:rPr lang="en-US" sz="900" dirty="0">
                <a:solidFill>
                  <a:prstClr val="black"/>
                </a:solidFill>
              </a:rPr>
              <a:t>Increased Progress Monitoring to inform Flexible Grouping </a:t>
            </a:r>
            <a:endParaRPr lang="en-US" sz="900" dirty="0"/>
          </a:p>
        </p:txBody>
      </p:sp>
      <p:sp>
        <p:nvSpPr>
          <p:cNvPr id="2" name="Rectangle 1"/>
          <p:cNvSpPr/>
          <p:nvPr/>
        </p:nvSpPr>
        <p:spPr>
          <a:xfrm>
            <a:off x="8349291" y="610932"/>
            <a:ext cx="1063433" cy="692497"/>
          </a:xfrm>
          <a:prstGeom prst="rect">
            <a:avLst/>
          </a:prstGeom>
          <a:noFill/>
        </p:spPr>
        <p:txBody>
          <a:bodyPr wrap="none" lIns="68580" tIns="34290" rIns="68580" bIns="34290">
            <a:spAutoFit/>
          </a:bodyPr>
          <a:lstStyle/>
          <a:p>
            <a:pPr lvl="0" algn="ctr"/>
            <a:r>
              <a:rPr lang="en-US" sz="4050" dirty="0">
                <a:ln w="0"/>
                <a:effectLst>
                  <a:outerShdw blurRad="38100" dist="25400" dir="5400000" algn="ctr" rotWithShape="0">
                    <a:srgbClr val="6E747A">
                      <a:alpha val="43000"/>
                    </a:srgbClr>
                  </a:outerShdw>
                </a:effectLst>
              </a:rPr>
              <a:t>SELs</a:t>
            </a:r>
          </a:p>
        </p:txBody>
      </p:sp>
      <p:sp>
        <p:nvSpPr>
          <p:cNvPr id="7" name="TextBox 6">
            <a:extLst>
              <a:ext uri="{FF2B5EF4-FFF2-40B4-BE49-F238E27FC236}">
                <a16:creationId xmlns:a16="http://schemas.microsoft.com/office/drawing/2014/main" id="{1AFA67DB-5BE3-D54B-AAB7-FB3AE6D75012}"/>
              </a:ext>
            </a:extLst>
          </p:cNvPr>
          <p:cNvSpPr txBox="1"/>
          <p:nvPr/>
        </p:nvSpPr>
        <p:spPr>
          <a:xfrm>
            <a:off x="878172" y="1176926"/>
            <a:ext cx="3731405" cy="507831"/>
          </a:xfrm>
          <a:prstGeom prst="rect">
            <a:avLst/>
          </a:prstGeom>
          <a:solidFill>
            <a:schemeClr val="bg1"/>
          </a:solidFill>
          <a:ln w="47625">
            <a:solidFill>
              <a:srgbClr val="7030A0"/>
            </a:solidFill>
          </a:ln>
        </p:spPr>
        <p:txBody>
          <a:bodyPr wrap="square" rtlCol="0">
            <a:spAutoFit/>
          </a:bodyPr>
          <a:lstStyle/>
          <a:p>
            <a:pPr algn="ctr"/>
            <a:r>
              <a:rPr lang="en-US" sz="900" b="1" u="sng" dirty="0"/>
              <a:t>Few English Leaners are provided:</a:t>
            </a:r>
          </a:p>
          <a:p>
            <a:pPr marL="128588" indent="-128588">
              <a:buFont typeface="Wingdings" charset="2"/>
              <a:buChar char="q"/>
            </a:pPr>
            <a:r>
              <a:rPr lang="en-US" sz="900" dirty="0"/>
              <a:t>Intensive Targeted Literacy Intervention (Literacy for Success and Strategic Literacy)</a:t>
            </a:r>
          </a:p>
        </p:txBody>
      </p:sp>
      <p:sp>
        <p:nvSpPr>
          <p:cNvPr id="9" name="TextBox 8">
            <a:extLst>
              <a:ext uri="{FF2B5EF4-FFF2-40B4-BE49-F238E27FC236}">
                <a16:creationId xmlns:a16="http://schemas.microsoft.com/office/drawing/2014/main" id="{D4432DB2-571C-554A-9787-81B5FC9E748A}"/>
              </a:ext>
            </a:extLst>
          </p:cNvPr>
          <p:cNvSpPr txBox="1"/>
          <p:nvPr/>
        </p:nvSpPr>
        <p:spPr>
          <a:xfrm>
            <a:off x="878173" y="2142752"/>
            <a:ext cx="3731404" cy="1200329"/>
          </a:xfrm>
          <a:prstGeom prst="rect">
            <a:avLst/>
          </a:prstGeom>
          <a:solidFill>
            <a:schemeClr val="bg1"/>
          </a:solidFill>
          <a:ln w="38100">
            <a:solidFill>
              <a:srgbClr val="EE7D31"/>
            </a:solidFill>
          </a:ln>
        </p:spPr>
        <p:txBody>
          <a:bodyPr wrap="square" rtlCol="0">
            <a:spAutoFit/>
          </a:bodyPr>
          <a:lstStyle/>
          <a:p>
            <a:pPr algn="ctr"/>
            <a:r>
              <a:rPr lang="en-US" sz="900" b="1" u="sng" dirty="0"/>
              <a:t>Some English Leaners are provided:</a:t>
            </a:r>
          </a:p>
          <a:p>
            <a:pPr marL="214313" indent="-214313">
              <a:buFont typeface="Wingdings" charset="2"/>
              <a:buChar char="q"/>
            </a:pPr>
            <a:r>
              <a:rPr lang="en-US" sz="900" dirty="0">
                <a:solidFill>
                  <a:prstClr val="black"/>
                </a:solidFill>
              </a:rPr>
              <a:t>More intensive Designated and Integrated ELD instruction based on formative assessment results (i.e., curriculum-based assessments, IBAs, Student Progress Form)  </a:t>
            </a:r>
          </a:p>
          <a:p>
            <a:pPr marL="214313" indent="-214313">
              <a:buFont typeface="Wingdings" charset="2"/>
              <a:buChar char="q"/>
            </a:pPr>
            <a:r>
              <a:rPr lang="en-US" sz="900" dirty="0">
                <a:solidFill>
                  <a:prstClr val="black"/>
                </a:solidFill>
              </a:rPr>
              <a:t>Increased Progress Monitoring to inform progress towards reclassification (achieving English and academic proficiency)</a:t>
            </a:r>
          </a:p>
          <a:p>
            <a:pPr marL="214313" indent="-214313">
              <a:buFont typeface="Wingdings" charset="2"/>
              <a:buChar char="q"/>
            </a:pPr>
            <a:r>
              <a:rPr lang="en-US" sz="900" dirty="0">
                <a:solidFill>
                  <a:prstClr val="black"/>
                </a:solidFill>
              </a:rPr>
              <a:t>Individual Reclassification Plans to support progress towards reclassification for at risk Potential LTELs and LTELs</a:t>
            </a:r>
          </a:p>
        </p:txBody>
      </p:sp>
      <p:sp>
        <p:nvSpPr>
          <p:cNvPr id="10" name="TextBox 9">
            <a:extLst>
              <a:ext uri="{FF2B5EF4-FFF2-40B4-BE49-F238E27FC236}">
                <a16:creationId xmlns:a16="http://schemas.microsoft.com/office/drawing/2014/main" id="{DF900E8A-9B11-E945-8521-DAC1E2380766}"/>
              </a:ext>
            </a:extLst>
          </p:cNvPr>
          <p:cNvSpPr txBox="1"/>
          <p:nvPr/>
        </p:nvSpPr>
        <p:spPr>
          <a:xfrm>
            <a:off x="878173" y="3488837"/>
            <a:ext cx="3723068" cy="1615827"/>
          </a:xfrm>
          <a:prstGeom prst="rect">
            <a:avLst/>
          </a:prstGeom>
          <a:solidFill>
            <a:schemeClr val="bg1"/>
          </a:solidFill>
          <a:ln w="38100">
            <a:solidFill>
              <a:schemeClr val="accent1">
                <a:lumMod val="75000"/>
              </a:schemeClr>
            </a:solidFill>
          </a:ln>
        </p:spPr>
        <p:txBody>
          <a:bodyPr wrap="square" rtlCol="0">
            <a:spAutoFit/>
          </a:bodyPr>
          <a:lstStyle/>
          <a:p>
            <a:pPr algn="ctr"/>
            <a:r>
              <a:rPr lang="en-US" sz="900" b="1" u="sng" dirty="0"/>
              <a:t>All English Leaners are provided:</a:t>
            </a:r>
          </a:p>
          <a:p>
            <a:pPr marL="214313" indent="-214313">
              <a:buFont typeface="Wingdings" charset="2"/>
              <a:buChar char="q"/>
            </a:pPr>
            <a:r>
              <a:rPr lang="en-US" sz="900" dirty="0">
                <a:solidFill>
                  <a:prstClr val="black"/>
                </a:solidFill>
              </a:rPr>
              <a:t>Assets-based instructional approach </a:t>
            </a:r>
            <a:endParaRPr lang="en-US" sz="900" dirty="0"/>
          </a:p>
          <a:p>
            <a:pPr marL="214313" indent="-214313">
              <a:buFont typeface="Wingdings" charset="2"/>
              <a:buChar char="q"/>
            </a:pPr>
            <a:r>
              <a:rPr lang="en-US" sz="900" dirty="0">
                <a:solidFill>
                  <a:prstClr val="black"/>
                </a:solidFill>
              </a:rPr>
              <a:t>Master Plan Instructional Programs that best meet their linguistic and academic needs</a:t>
            </a:r>
          </a:p>
          <a:p>
            <a:pPr marL="214313" indent="-214313">
              <a:buFont typeface="Wingdings" charset="2"/>
              <a:buChar char="q"/>
            </a:pPr>
            <a:r>
              <a:rPr lang="en-US" sz="900" dirty="0">
                <a:solidFill>
                  <a:prstClr val="black"/>
                </a:solidFill>
              </a:rPr>
              <a:t>A comprehensive ELD program that is comprised of Designated and Integrated ELD (Start Smart Lessons, Designated ELD Frame of Practice, Disciplinary Discussions Using Text Sets Digital Lessons, Three-Phase Model Math Lessons). </a:t>
            </a:r>
          </a:p>
          <a:p>
            <a:pPr marL="214313" indent="-214313">
              <a:buFont typeface="Wingdings" charset="2"/>
              <a:buChar char="q"/>
            </a:pPr>
            <a:r>
              <a:rPr lang="en-US" sz="900" dirty="0">
                <a:solidFill>
                  <a:prstClr val="black"/>
                </a:solidFill>
              </a:rPr>
              <a:t>Homogeneous and heterogeneous EL student groupings to provide differentiated instruction (Designated and Integrated ELD)</a:t>
            </a:r>
          </a:p>
          <a:p>
            <a:pPr marL="214313" indent="-214313">
              <a:buFont typeface="Wingdings" charset="2"/>
              <a:buChar char="q"/>
            </a:pPr>
            <a:r>
              <a:rPr lang="en-US" sz="900" dirty="0">
                <a:solidFill>
                  <a:prstClr val="black"/>
                </a:solidFill>
              </a:rPr>
              <a:t>Progress Monitoring to inform Flexible Grouping </a:t>
            </a:r>
            <a:endParaRPr lang="en-US" sz="900" dirty="0"/>
          </a:p>
        </p:txBody>
      </p:sp>
      <p:sp>
        <p:nvSpPr>
          <p:cNvPr id="12" name="Rectangle 11">
            <a:extLst>
              <a:ext uri="{FF2B5EF4-FFF2-40B4-BE49-F238E27FC236}">
                <a16:creationId xmlns:a16="http://schemas.microsoft.com/office/drawing/2014/main" id="{3DF07B12-4E74-F843-8719-074F5E17750F}"/>
              </a:ext>
            </a:extLst>
          </p:cNvPr>
          <p:cNvSpPr/>
          <p:nvPr/>
        </p:nvSpPr>
        <p:spPr>
          <a:xfrm>
            <a:off x="2555342" y="484429"/>
            <a:ext cx="813363" cy="692497"/>
          </a:xfrm>
          <a:prstGeom prst="rect">
            <a:avLst/>
          </a:prstGeom>
          <a:noFill/>
        </p:spPr>
        <p:txBody>
          <a:bodyPr wrap="none" lIns="68580" tIns="34290" rIns="68580" bIns="34290">
            <a:spAutoFit/>
          </a:bodyPr>
          <a:lstStyle/>
          <a:p>
            <a:pPr algn="ctr"/>
            <a:r>
              <a:rPr lang="en-US" sz="4050" dirty="0">
                <a:ln w="0"/>
                <a:effectLst>
                  <a:outerShdw blurRad="38100" dist="25400" dir="5400000" algn="ctr" rotWithShape="0">
                    <a:srgbClr val="6E747A">
                      <a:alpha val="43000"/>
                    </a:srgbClr>
                  </a:outerShdw>
                </a:effectLst>
              </a:rPr>
              <a:t>ELs</a:t>
            </a:r>
          </a:p>
        </p:txBody>
      </p:sp>
      <p:sp>
        <p:nvSpPr>
          <p:cNvPr id="3" name="TextBox 2">
            <a:extLst>
              <a:ext uri="{FF2B5EF4-FFF2-40B4-BE49-F238E27FC236}">
                <a16:creationId xmlns:a16="http://schemas.microsoft.com/office/drawing/2014/main" id="{4AFF1B82-60D2-334D-8453-C33C9461B540}"/>
              </a:ext>
            </a:extLst>
          </p:cNvPr>
          <p:cNvSpPr txBox="1"/>
          <p:nvPr/>
        </p:nvSpPr>
        <p:spPr>
          <a:xfrm>
            <a:off x="3875536" y="5157143"/>
            <a:ext cx="4112031" cy="307777"/>
          </a:xfrm>
          <a:prstGeom prst="rect">
            <a:avLst/>
          </a:prstGeom>
          <a:noFill/>
        </p:spPr>
        <p:txBody>
          <a:bodyPr wrap="square" rtlCol="0">
            <a:spAutoFit/>
          </a:bodyPr>
          <a:lstStyle/>
          <a:p>
            <a:pPr algn="ctr"/>
            <a:r>
              <a:rPr lang="en-US" sz="1400" b="1" dirty="0"/>
              <a:t>(Universal Instruction &amp; intervention)</a:t>
            </a:r>
          </a:p>
        </p:txBody>
      </p:sp>
      <p:sp>
        <p:nvSpPr>
          <p:cNvPr id="13" name="TextBox 12">
            <a:extLst>
              <a:ext uri="{FF2B5EF4-FFF2-40B4-BE49-F238E27FC236}">
                <a16:creationId xmlns:a16="http://schemas.microsoft.com/office/drawing/2014/main" id="{2BC3913E-5F7D-3E44-8EBC-7191CEBFC571}"/>
              </a:ext>
            </a:extLst>
          </p:cNvPr>
          <p:cNvSpPr txBox="1"/>
          <p:nvPr/>
        </p:nvSpPr>
        <p:spPr>
          <a:xfrm>
            <a:off x="4977955" y="2892194"/>
            <a:ext cx="1921229" cy="523220"/>
          </a:xfrm>
          <a:prstGeom prst="rect">
            <a:avLst/>
          </a:prstGeom>
          <a:noFill/>
        </p:spPr>
        <p:txBody>
          <a:bodyPr wrap="square" rtlCol="0">
            <a:spAutoFit/>
          </a:bodyPr>
          <a:lstStyle/>
          <a:p>
            <a:pPr algn="ctr"/>
            <a:r>
              <a:rPr lang="en-US" sz="1400" b="1" dirty="0"/>
              <a:t>(Selected Instruction &amp; Intervention)</a:t>
            </a:r>
          </a:p>
        </p:txBody>
      </p:sp>
      <p:sp>
        <p:nvSpPr>
          <p:cNvPr id="14" name="TextBox 13">
            <a:extLst>
              <a:ext uri="{FF2B5EF4-FFF2-40B4-BE49-F238E27FC236}">
                <a16:creationId xmlns:a16="http://schemas.microsoft.com/office/drawing/2014/main" id="{707D4E01-F382-2F43-9CD6-60B53C972245}"/>
              </a:ext>
            </a:extLst>
          </p:cNvPr>
          <p:cNvSpPr txBox="1"/>
          <p:nvPr/>
        </p:nvSpPr>
        <p:spPr>
          <a:xfrm>
            <a:off x="5090269" y="1303429"/>
            <a:ext cx="1719367" cy="430887"/>
          </a:xfrm>
          <a:prstGeom prst="rect">
            <a:avLst/>
          </a:prstGeom>
          <a:noFill/>
        </p:spPr>
        <p:txBody>
          <a:bodyPr wrap="square" rtlCol="0">
            <a:spAutoFit/>
          </a:bodyPr>
          <a:lstStyle/>
          <a:p>
            <a:pPr algn="ctr"/>
            <a:endParaRPr lang="en-US" sz="800" b="1" dirty="0"/>
          </a:p>
          <a:p>
            <a:pPr algn="ctr"/>
            <a:r>
              <a:rPr lang="en-US" sz="700" b="1" dirty="0"/>
              <a:t>(Targeted Instruction</a:t>
            </a:r>
          </a:p>
          <a:p>
            <a:pPr algn="ctr"/>
            <a:r>
              <a:rPr lang="en-US" sz="700" b="1" dirty="0"/>
              <a:t> &amp; Intervention)</a:t>
            </a:r>
          </a:p>
        </p:txBody>
      </p:sp>
      <p:sp>
        <p:nvSpPr>
          <p:cNvPr id="16" name="TextBox 15"/>
          <p:cNvSpPr txBox="1"/>
          <p:nvPr/>
        </p:nvSpPr>
        <p:spPr>
          <a:xfrm>
            <a:off x="7149750" y="3559749"/>
            <a:ext cx="3890338" cy="1338828"/>
          </a:xfrm>
          <a:prstGeom prst="rect">
            <a:avLst/>
          </a:prstGeom>
          <a:solidFill>
            <a:schemeClr val="bg1"/>
          </a:solidFill>
          <a:ln w="38100">
            <a:solidFill>
              <a:schemeClr val="accent1">
                <a:lumMod val="75000"/>
              </a:schemeClr>
            </a:solidFill>
          </a:ln>
        </p:spPr>
        <p:txBody>
          <a:bodyPr wrap="square" rtlCol="0">
            <a:spAutoFit/>
          </a:bodyPr>
          <a:lstStyle/>
          <a:p>
            <a:pPr algn="ctr"/>
            <a:r>
              <a:rPr lang="en-US" sz="900" b="1" u="sng" dirty="0"/>
              <a:t>All Standard English Leaners will have access to :</a:t>
            </a:r>
          </a:p>
          <a:p>
            <a:pPr marL="214313" indent="-214313">
              <a:buFont typeface="Wingdings" charset="2"/>
              <a:buChar char="q"/>
            </a:pPr>
            <a:r>
              <a:rPr lang="en-US" sz="900" dirty="0"/>
              <a:t>Rigorous, Standards Based Instruction</a:t>
            </a:r>
          </a:p>
          <a:p>
            <a:pPr marL="214313" indent="-214313">
              <a:buFont typeface="Wingdings" charset="2"/>
              <a:buChar char="q"/>
            </a:pPr>
            <a:r>
              <a:rPr lang="en-US" sz="900" dirty="0"/>
              <a:t>Universal Screening  (i.e. LAS Links and SEL Language Screeners) </a:t>
            </a:r>
          </a:p>
          <a:p>
            <a:pPr marL="214313" indent="-214313">
              <a:buFont typeface="Wingdings" charset="2"/>
              <a:buChar char="q"/>
            </a:pPr>
            <a:r>
              <a:rPr lang="en-US" sz="900" dirty="0"/>
              <a:t>Comprehensive Mainstream English Language Development (MELD) or Academic Language Development (ALD) </a:t>
            </a:r>
          </a:p>
          <a:p>
            <a:pPr marL="214313" indent="-214313">
              <a:buFont typeface="Wingdings" charset="2"/>
              <a:buChar char="q"/>
            </a:pPr>
            <a:r>
              <a:rPr lang="en-US" sz="900" dirty="0"/>
              <a:t>Culturally and Linguistically Responsive (CLR) Instructional Strategies integrated into core content</a:t>
            </a:r>
          </a:p>
          <a:p>
            <a:pPr marL="214313" indent="-214313">
              <a:buFont typeface="Wingdings" charset="2"/>
              <a:buChar char="q"/>
            </a:pPr>
            <a:r>
              <a:rPr lang="en-US" sz="900" dirty="0"/>
              <a:t>Multiple opportunities to discuss their learning using the academic vocabulary of the discipline </a:t>
            </a:r>
          </a:p>
        </p:txBody>
      </p:sp>
      <p:sp>
        <p:nvSpPr>
          <p:cNvPr id="5" name="Title 4"/>
          <p:cNvSpPr>
            <a:spLocks noGrp="1"/>
          </p:cNvSpPr>
          <p:nvPr>
            <p:ph type="title" idx="4294967295"/>
          </p:nvPr>
        </p:nvSpPr>
        <p:spPr>
          <a:xfrm>
            <a:off x="2152650" y="-435612"/>
            <a:ext cx="7886700" cy="1106403"/>
          </a:xfrm>
        </p:spPr>
        <p:txBody>
          <a:bodyPr>
            <a:normAutofit/>
          </a:bodyPr>
          <a:lstStyle/>
          <a:p>
            <a:pPr algn="ctr"/>
            <a:r>
              <a:rPr lang="en-US" sz="4000" dirty="0">
                <a:solidFill>
                  <a:schemeClr val="tx1"/>
                </a:solidFill>
              </a:rPr>
              <a:t>Collaboration and Alignment </a:t>
            </a:r>
          </a:p>
        </p:txBody>
      </p:sp>
      <p:sp>
        <p:nvSpPr>
          <p:cNvPr id="6" name="Rectangle 5">
            <a:extLst>
              <a:ext uri="{FF2B5EF4-FFF2-40B4-BE49-F238E27FC236}">
                <a16:creationId xmlns:a16="http://schemas.microsoft.com/office/drawing/2014/main" id="{8B36CB4A-E595-2041-BD0E-5E10ED9D76FA}"/>
              </a:ext>
            </a:extLst>
          </p:cNvPr>
          <p:cNvSpPr/>
          <p:nvPr/>
        </p:nvSpPr>
        <p:spPr>
          <a:xfrm>
            <a:off x="2437986" y="5798589"/>
            <a:ext cx="6924917" cy="574982"/>
          </a:xfrm>
          <a:prstGeom prst="rect">
            <a:avLst/>
          </a:prstGeom>
          <a:solidFill>
            <a:srgbClr val="00905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TextBox 14">
            <a:extLst>
              <a:ext uri="{FF2B5EF4-FFF2-40B4-BE49-F238E27FC236}">
                <a16:creationId xmlns:a16="http://schemas.microsoft.com/office/drawing/2014/main" id="{4AFF1B82-60D2-334D-8453-C33C9461B540}"/>
              </a:ext>
            </a:extLst>
          </p:cNvPr>
          <p:cNvSpPr txBox="1"/>
          <p:nvPr/>
        </p:nvSpPr>
        <p:spPr>
          <a:xfrm>
            <a:off x="3097260" y="5867127"/>
            <a:ext cx="5728917" cy="523220"/>
          </a:xfrm>
          <a:prstGeom prst="rect">
            <a:avLst/>
          </a:prstGeom>
          <a:noFill/>
        </p:spPr>
        <p:txBody>
          <a:bodyPr wrap="square" rtlCol="0">
            <a:spAutoFit/>
          </a:bodyPr>
          <a:lstStyle/>
          <a:p>
            <a:pPr lvl="0" algn="ctr"/>
            <a:r>
              <a:rPr lang="en-US" sz="1400" b="1" dirty="0"/>
              <a:t>Culturally and Linguistically Responsive Learning Environments that foster respect and positive student-teacher relationships </a:t>
            </a:r>
          </a:p>
        </p:txBody>
      </p:sp>
    </p:spTree>
    <p:extLst>
      <p:ext uri="{BB962C8B-B14F-4D97-AF65-F5344CB8AC3E}">
        <p14:creationId xmlns:p14="http://schemas.microsoft.com/office/powerpoint/2010/main" val="188732036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FB1303-CCF3-DF40-83CC-F64BE58C96DD}"/>
              </a:ext>
            </a:extLst>
          </p:cNvPr>
          <p:cNvSpPr>
            <a:spLocks noGrp="1"/>
          </p:cNvSpPr>
          <p:nvPr>
            <p:ph type="title" idx="4294967295"/>
          </p:nvPr>
        </p:nvSpPr>
        <p:spPr>
          <a:xfrm>
            <a:off x="5406561" y="1590700"/>
            <a:ext cx="6307137" cy="2336800"/>
          </a:xfrm>
        </p:spPr>
        <p:txBody>
          <a:bodyPr vert="horz" lIns="91440" tIns="45720" rIns="91440" bIns="45720" rtlCol="0" anchor="b">
            <a:normAutofit/>
          </a:bodyPr>
          <a:lstStyle/>
          <a:p>
            <a:pPr algn="ctr" defTabSz="914400"/>
            <a:br>
              <a:rPr lang="en-US" sz="4800" b="1" spc="-50" dirty="0">
                <a:solidFill>
                  <a:schemeClr val="tx1">
                    <a:lumMod val="85000"/>
                    <a:lumOff val="15000"/>
                  </a:schemeClr>
                </a:solidFill>
              </a:rPr>
            </a:br>
            <a:r>
              <a:rPr lang="en-US" sz="4800" b="1" spc="-50" dirty="0">
                <a:solidFill>
                  <a:schemeClr val="tx1">
                    <a:lumMod val="85000"/>
                    <a:lumOff val="15000"/>
                  </a:schemeClr>
                </a:solidFill>
              </a:rPr>
              <a:t>2018 Master Plan Toolkit</a:t>
            </a:r>
          </a:p>
        </p:txBody>
      </p:sp>
      <p:pic>
        <p:nvPicPr>
          <p:cNvPr id="5" name="Picture 4">
            <a:extLst>
              <a:ext uri="{FF2B5EF4-FFF2-40B4-BE49-F238E27FC236}">
                <a16:creationId xmlns:a16="http://schemas.microsoft.com/office/drawing/2014/main" id="{7E20697C-9EC4-4D41-9D32-B405ACDF6E7A}"/>
              </a:ext>
            </a:extLst>
          </p:cNvPr>
          <p:cNvPicPr>
            <a:picLocks noChangeAspect="1"/>
          </p:cNvPicPr>
          <p:nvPr/>
        </p:nvPicPr>
        <p:blipFill>
          <a:blip r:embed="rId3"/>
          <a:stretch>
            <a:fillRect/>
          </a:stretch>
        </p:blipFill>
        <p:spPr>
          <a:xfrm>
            <a:off x="308369" y="370180"/>
            <a:ext cx="4557426" cy="3006403"/>
          </a:xfrm>
          <a:prstGeom prst="rect">
            <a:avLst/>
          </a:prstGeom>
          <a:ln w="25400" cap="sq">
            <a:solidFill>
              <a:srgbClr val="000000"/>
            </a:solidFill>
            <a:prstDash val="solid"/>
            <a:miter lim="800000"/>
          </a:ln>
          <a:effectLst>
            <a:outerShdw blurRad="50800" dist="38100" dir="2700000" algn="tl" rotWithShape="0">
              <a:srgbClr val="000000">
                <a:alpha val="43000"/>
              </a:srgbClr>
            </a:outerShdw>
          </a:effectLst>
        </p:spPr>
      </p:pic>
      <p:pic>
        <p:nvPicPr>
          <p:cNvPr id="8" name="Picture 7">
            <a:extLst>
              <a:ext uri="{FF2B5EF4-FFF2-40B4-BE49-F238E27FC236}">
                <a16:creationId xmlns:a16="http://schemas.microsoft.com/office/drawing/2014/main" id="{55D26724-8B29-BF4F-90F7-3550E8E84A55}"/>
              </a:ext>
            </a:extLst>
          </p:cNvPr>
          <p:cNvPicPr>
            <a:picLocks noChangeAspect="1"/>
          </p:cNvPicPr>
          <p:nvPr/>
        </p:nvPicPr>
        <p:blipFill>
          <a:blip r:embed="rId4"/>
          <a:stretch>
            <a:fillRect/>
          </a:stretch>
        </p:blipFill>
        <p:spPr>
          <a:xfrm>
            <a:off x="308369" y="3462815"/>
            <a:ext cx="4557426" cy="1519142"/>
          </a:xfrm>
          <a:prstGeom prst="rect">
            <a:avLst/>
          </a:prstGeom>
        </p:spPr>
      </p:pic>
      <p:sp>
        <p:nvSpPr>
          <p:cNvPr id="14" name="Right Arrow 13">
            <a:extLst>
              <a:ext uri="{FF2B5EF4-FFF2-40B4-BE49-F238E27FC236}">
                <a16:creationId xmlns:a16="http://schemas.microsoft.com/office/drawing/2014/main" id="{8C9BBB64-F3E8-C045-95C7-37C451128129}"/>
              </a:ext>
            </a:extLst>
          </p:cNvPr>
          <p:cNvSpPr/>
          <p:nvPr/>
        </p:nvSpPr>
        <p:spPr>
          <a:xfrm rot="11866067">
            <a:off x="2357438" y="4325031"/>
            <a:ext cx="842962" cy="399451"/>
          </a:xfrm>
          <a:prstGeom prst="rightArrow">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2" name="Picture 11">
            <a:extLst>
              <a:ext uri="{FF2B5EF4-FFF2-40B4-BE49-F238E27FC236}">
                <a16:creationId xmlns:a16="http://schemas.microsoft.com/office/drawing/2014/main" id="{295583DB-B661-E041-ADB2-D254F4A4914C}"/>
              </a:ext>
            </a:extLst>
          </p:cNvPr>
          <p:cNvPicPr>
            <a:picLocks noChangeAspect="1"/>
          </p:cNvPicPr>
          <p:nvPr/>
        </p:nvPicPr>
        <p:blipFill>
          <a:blip r:embed="rId5"/>
          <a:stretch>
            <a:fillRect/>
          </a:stretch>
        </p:blipFill>
        <p:spPr>
          <a:xfrm>
            <a:off x="294720" y="3590723"/>
            <a:ext cx="4571075" cy="2505704"/>
          </a:xfrm>
          <a:prstGeom prst="rect">
            <a:avLst/>
          </a:prstGeom>
          <a:ln w="254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17970330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 name="Rounded Rectangle 285" hidden="1"/>
          <p:cNvSpPr/>
          <p:nvPr/>
        </p:nvSpPr>
        <p:spPr>
          <a:xfrm>
            <a:off x="1072444" y="5715000"/>
            <a:ext cx="9824156" cy="1219200"/>
          </a:xfrm>
          <a:prstGeom prst="roundRect">
            <a:avLst/>
          </a:prstGeom>
          <a:solidFill>
            <a:schemeClr val="bg1">
              <a:lumMod val="85000"/>
              <a:alpha val="94000"/>
            </a:schemeClr>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89" name="Rectangle 287"/>
          <p:cNvSpPr/>
          <p:nvPr/>
        </p:nvSpPr>
        <p:spPr>
          <a:xfrm flipH="1">
            <a:off x="6096000" y="2774244"/>
            <a:ext cx="4789312" cy="3245556"/>
          </a:xfrm>
          <a:custGeom>
            <a:avLst/>
            <a:gdLst>
              <a:gd name="connsiteX0" fmla="*/ 0 w 3124200"/>
              <a:gd name="connsiteY0" fmla="*/ 0 h 2590800"/>
              <a:gd name="connsiteX1" fmla="*/ 3124200 w 3124200"/>
              <a:gd name="connsiteY1" fmla="*/ 0 h 2590800"/>
              <a:gd name="connsiteX2" fmla="*/ 3124200 w 3124200"/>
              <a:gd name="connsiteY2" fmla="*/ 2590800 h 2590800"/>
              <a:gd name="connsiteX3" fmla="*/ 0 w 3124200"/>
              <a:gd name="connsiteY3" fmla="*/ 2590800 h 2590800"/>
              <a:gd name="connsiteX4" fmla="*/ 0 w 3124200"/>
              <a:gd name="connsiteY4" fmla="*/ 0 h 2590800"/>
              <a:gd name="connsiteX0" fmla="*/ 1411111 w 4535311"/>
              <a:gd name="connsiteY0" fmla="*/ 0 h 2906889"/>
              <a:gd name="connsiteX1" fmla="*/ 4535311 w 4535311"/>
              <a:gd name="connsiteY1" fmla="*/ 0 h 2906889"/>
              <a:gd name="connsiteX2" fmla="*/ 4535311 w 4535311"/>
              <a:gd name="connsiteY2" fmla="*/ 2590800 h 2906889"/>
              <a:gd name="connsiteX3" fmla="*/ 0 w 4535311"/>
              <a:gd name="connsiteY3" fmla="*/ 2906889 h 2906889"/>
              <a:gd name="connsiteX4" fmla="*/ 1411111 w 4535311"/>
              <a:gd name="connsiteY4" fmla="*/ 0 h 2906889"/>
              <a:gd name="connsiteX0" fmla="*/ 1919111 w 4535311"/>
              <a:gd name="connsiteY0" fmla="*/ 0 h 2985911"/>
              <a:gd name="connsiteX1" fmla="*/ 4535311 w 4535311"/>
              <a:gd name="connsiteY1" fmla="*/ 79022 h 2985911"/>
              <a:gd name="connsiteX2" fmla="*/ 4535311 w 4535311"/>
              <a:gd name="connsiteY2" fmla="*/ 2669822 h 2985911"/>
              <a:gd name="connsiteX3" fmla="*/ 0 w 4535311"/>
              <a:gd name="connsiteY3" fmla="*/ 2985911 h 2985911"/>
              <a:gd name="connsiteX4" fmla="*/ 1919111 w 4535311"/>
              <a:gd name="connsiteY4" fmla="*/ 0 h 2985911"/>
              <a:gd name="connsiteX0" fmla="*/ 1919111 w 4715934"/>
              <a:gd name="connsiteY0" fmla="*/ 259645 h 3245556"/>
              <a:gd name="connsiteX1" fmla="*/ 4715934 w 4715934"/>
              <a:gd name="connsiteY1" fmla="*/ 0 h 3245556"/>
              <a:gd name="connsiteX2" fmla="*/ 4535311 w 4715934"/>
              <a:gd name="connsiteY2" fmla="*/ 2929467 h 3245556"/>
              <a:gd name="connsiteX3" fmla="*/ 0 w 4715934"/>
              <a:gd name="connsiteY3" fmla="*/ 3245556 h 3245556"/>
              <a:gd name="connsiteX4" fmla="*/ 1919111 w 4715934"/>
              <a:gd name="connsiteY4" fmla="*/ 259645 h 3245556"/>
              <a:gd name="connsiteX0" fmla="*/ 1919111 w 4715934"/>
              <a:gd name="connsiteY0" fmla="*/ 259645 h 3245556"/>
              <a:gd name="connsiteX1" fmla="*/ 4715934 w 4715934"/>
              <a:gd name="connsiteY1" fmla="*/ 0 h 3245556"/>
              <a:gd name="connsiteX2" fmla="*/ 4648200 w 4715934"/>
              <a:gd name="connsiteY2" fmla="*/ 2940756 h 3245556"/>
              <a:gd name="connsiteX3" fmla="*/ 0 w 4715934"/>
              <a:gd name="connsiteY3" fmla="*/ 3245556 h 3245556"/>
              <a:gd name="connsiteX4" fmla="*/ 1919111 w 4715934"/>
              <a:gd name="connsiteY4" fmla="*/ 259645 h 32455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15934" h="3245556">
                <a:moveTo>
                  <a:pt x="1919111" y="259645"/>
                </a:moveTo>
                <a:lnTo>
                  <a:pt x="4715934" y="0"/>
                </a:lnTo>
                <a:lnTo>
                  <a:pt x="4648200" y="2940756"/>
                </a:lnTo>
                <a:lnTo>
                  <a:pt x="0" y="3245556"/>
                </a:lnTo>
                <a:lnTo>
                  <a:pt x="1919111" y="259645"/>
                </a:lnTo>
                <a:close/>
              </a:path>
            </a:pathLst>
          </a:custGeom>
          <a:solidFill>
            <a:schemeClr val="tx1">
              <a:lumMod val="50000"/>
              <a:lumOff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88" name="Rectangle 287"/>
          <p:cNvSpPr/>
          <p:nvPr/>
        </p:nvSpPr>
        <p:spPr>
          <a:xfrm>
            <a:off x="1408289" y="2785533"/>
            <a:ext cx="4715934" cy="3245556"/>
          </a:xfrm>
          <a:custGeom>
            <a:avLst/>
            <a:gdLst>
              <a:gd name="connsiteX0" fmla="*/ 0 w 3124200"/>
              <a:gd name="connsiteY0" fmla="*/ 0 h 2590800"/>
              <a:gd name="connsiteX1" fmla="*/ 3124200 w 3124200"/>
              <a:gd name="connsiteY1" fmla="*/ 0 h 2590800"/>
              <a:gd name="connsiteX2" fmla="*/ 3124200 w 3124200"/>
              <a:gd name="connsiteY2" fmla="*/ 2590800 h 2590800"/>
              <a:gd name="connsiteX3" fmla="*/ 0 w 3124200"/>
              <a:gd name="connsiteY3" fmla="*/ 2590800 h 2590800"/>
              <a:gd name="connsiteX4" fmla="*/ 0 w 3124200"/>
              <a:gd name="connsiteY4" fmla="*/ 0 h 2590800"/>
              <a:gd name="connsiteX0" fmla="*/ 1411111 w 4535311"/>
              <a:gd name="connsiteY0" fmla="*/ 0 h 2906889"/>
              <a:gd name="connsiteX1" fmla="*/ 4535311 w 4535311"/>
              <a:gd name="connsiteY1" fmla="*/ 0 h 2906889"/>
              <a:gd name="connsiteX2" fmla="*/ 4535311 w 4535311"/>
              <a:gd name="connsiteY2" fmla="*/ 2590800 h 2906889"/>
              <a:gd name="connsiteX3" fmla="*/ 0 w 4535311"/>
              <a:gd name="connsiteY3" fmla="*/ 2906889 h 2906889"/>
              <a:gd name="connsiteX4" fmla="*/ 1411111 w 4535311"/>
              <a:gd name="connsiteY4" fmla="*/ 0 h 2906889"/>
              <a:gd name="connsiteX0" fmla="*/ 1919111 w 4535311"/>
              <a:gd name="connsiteY0" fmla="*/ 0 h 2985911"/>
              <a:gd name="connsiteX1" fmla="*/ 4535311 w 4535311"/>
              <a:gd name="connsiteY1" fmla="*/ 79022 h 2985911"/>
              <a:gd name="connsiteX2" fmla="*/ 4535311 w 4535311"/>
              <a:gd name="connsiteY2" fmla="*/ 2669822 h 2985911"/>
              <a:gd name="connsiteX3" fmla="*/ 0 w 4535311"/>
              <a:gd name="connsiteY3" fmla="*/ 2985911 h 2985911"/>
              <a:gd name="connsiteX4" fmla="*/ 1919111 w 4535311"/>
              <a:gd name="connsiteY4" fmla="*/ 0 h 2985911"/>
              <a:gd name="connsiteX0" fmla="*/ 1919111 w 4715934"/>
              <a:gd name="connsiteY0" fmla="*/ 259645 h 3245556"/>
              <a:gd name="connsiteX1" fmla="*/ 4715934 w 4715934"/>
              <a:gd name="connsiteY1" fmla="*/ 0 h 3245556"/>
              <a:gd name="connsiteX2" fmla="*/ 4535311 w 4715934"/>
              <a:gd name="connsiteY2" fmla="*/ 2929467 h 3245556"/>
              <a:gd name="connsiteX3" fmla="*/ 0 w 4715934"/>
              <a:gd name="connsiteY3" fmla="*/ 3245556 h 3245556"/>
              <a:gd name="connsiteX4" fmla="*/ 1919111 w 4715934"/>
              <a:gd name="connsiteY4" fmla="*/ 259645 h 3245556"/>
              <a:gd name="connsiteX0" fmla="*/ 1919111 w 4715934"/>
              <a:gd name="connsiteY0" fmla="*/ 259645 h 3245556"/>
              <a:gd name="connsiteX1" fmla="*/ 4715934 w 4715934"/>
              <a:gd name="connsiteY1" fmla="*/ 0 h 3245556"/>
              <a:gd name="connsiteX2" fmla="*/ 4648200 w 4715934"/>
              <a:gd name="connsiteY2" fmla="*/ 2940756 h 3245556"/>
              <a:gd name="connsiteX3" fmla="*/ 0 w 4715934"/>
              <a:gd name="connsiteY3" fmla="*/ 3245556 h 3245556"/>
              <a:gd name="connsiteX4" fmla="*/ 1919111 w 4715934"/>
              <a:gd name="connsiteY4" fmla="*/ 259645 h 32455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15934" h="3245556">
                <a:moveTo>
                  <a:pt x="1919111" y="259645"/>
                </a:moveTo>
                <a:lnTo>
                  <a:pt x="4715934" y="0"/>
                </a:lnTo>
                <a:lnTo>
                  <a:pt x="4648200" y="2940756"/>
                </a:lnTo>
                <a:lnTo>
                  <a:pt x="0" y="3245556"/>
                </a:lnTo>
                <a:lnTo>
                  <a:pt x="1919111" y="259645"/>
                </a:lnTo>
                <a:close/>
              </a:path>
            </a:pathLst>
          </a:custGeom>
          <a:solidFill>
            <a:schemeClr val="tx1">
              <a:lumMod val="50000"/>
              <a:lumOff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27" name="Group 26"/>
          <p:cNvGrpSpPr/>
          <p:nvPr/>
        </p:nvGrpSpPr>
        <p:grpSpPr>
          <a:xfrm>
            <a:off x="1073150" y="2616199"/>
            <a:ext cx="10052050" cy="3479801"/>
            <a:chOff x="993775" y="2833688"/>
            <a:chExt cx="10052050" cy="3479801"/>
          </a:xfrm>
        </p:grpSpPr>
        <p:sp>
          <p:nvSpPr>
            <p:cNvPr id="21" name="Freeform 17"/>
            <p:cNvSpPr>
              <a:spLocks/>
            </p:cNvSpPr>
            <p:nvPr/>
          </p:nvSpPr>
          <p:spPr bwMode="auto">
            <a:xfrm>
              <a:off x="6229350" y="2833688"/>
              <a:ext cx="3919538" cy="3111500"/>
            </a:xfrm>
            <a:custGeom>
              <a:avLst/>
              <a:gdLst>
                <a:gd name="T0" fmla="*/ 903 w 1203"/>
                <a:gd name="T1" fmla="*/ 953 h 953"/>
                <a:gd name="T2" fmla="*/ 561 w 1203"/>
                <a:gd name="T3" fmla="*/ 916 h 953"/>
                <a:gd name="T4" fmla="*/ 140 w 1203"/>
                <a:gd name="T5" fmla="*/ 857 h 953"/>
                <a:gd name="T6" fmla="*/ 54 w 1203"/>
                <a:gd name="T7" fmla="*/ 859 h 953"/>
                <a:gd name="T8" fmla="*/ 0 w 1203"/>
                <a:gd name="T9" fmla="*/ 47 h 953"/>
                <a:gd name="T10" fmla="*/ 197 w 1203"/>
                <a:gd name="T11" fmla="*/ 0 h 953"/>
                <a:gd name="T12" fmla="*/ 361 w 1203"/>
                <a:gd name="T13" fmla="*/ 35 h 953"/>
                <a:gd name="T14" fmla="*/ 563 w 1203"/>
                <a:gd name="T15" fmla="*/ 82 h 953"/>
                <a:gd name="T16" fmla="*/ 652 w 1203"/>
                <a:gd name="T17" fmla="*/ 64 h 953"/>
                <a:gd name="T18" fmla="*/ 1203 w 1203"/>
                <a:gd name="T19" fmla="*/ 937 h 953"/>
                <a:gd name="T20" fmla="*/ 903 w 1203"/>
                <a:gd name="T21" fmla="*/ 953 h 9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03" h="953">
                  <a:moveTo>
                    <a:pt x="903" y="953"/>
                  </a:moveTo>
                  <a:cubicBezTo>
                    <a:pt x="758" y="953"/>
                    <a:pt x="640" y="940"/>
                    <a:pt x="561" y="916"/>
                  </a:cubicBezTo>
                  <a:cubicBezTo>
                    <a:pt x="405" y="867"/>
                    <a:pt x="246" y="857"/>
                    <a:pt x="140" y="857"/>
                  </a:cubicBezTo>
                  <a:cubicBezTo>
                    <a:pt x="108" y="857"/>
                    <a:pt x="79" y="857"/>
                    <a:pt x="54" y="859"/>
                  </a:cubicBezTo>
                  <a:cubicBezTo>
                    <a:pt x="0" y="47"/>
                    <a:pt x="0" y="47"/>
                    <a:pt x="0" y="47"/>
                  </a:cubicBezTo>
                  <a:cubicBezTo>
                    <a:pt x="37" y="30"/>
                    <a:pt x="110" y="0"/>
                    <a:pt x="197" y="0"/>
                  </a:cubicBezTo>
                  <a:cubicBezTo>
                    <a:pt x="251" y="0"/>
                    <a:pt x="306" y="12"/>
                    <a:pt x="361" y="35"/>
                  </a:cubicBezTo>
                  <a:cubicBezTo>
                    <a:pt x="436" y="66"/>
                    <a:pt x="505" y="82"/>
                    <a:pt x="563" y="82"/>
                  </a:cubicBezTo>
                  <a:cubicBezTo>
                    <a:pt x="603" y="82"/>
                    <a:pt x="632" y="74"/>
                    <a:pt x="652" y="64"/>
                  </a:cubicBezTo>
                  <a:cubicBezTo>
                    <a:pt x="1203" y="937"/>
                    <a:pt x="1203" y="937"/>
                    <a:pt x="1203" y="937"/>
                  </a:cubicBezTo>
                  <a:cubicBezTo>
                    <a:pt x="1137" y="944"/>
                    <a:pt x="1025" y="953"/>
                    <a:pt x="903" y="953"/>
                  </a:cubicBezTo>
                  <a:close/>
                </a:path>
              </a:pathLst>
            </a:custGeom>
            <a:solidFill>
              <a:srgbClr val="666560"/>
            </a:solidFill>
            <a:ln w="9525">
              <a:solidFill>
                <a:schemeClr val="bg1">
                  <a:lumMod val="95000"/>
                </a:schemeClr>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2" name="Freeform 18"/>
            <p:cNvSpPr>
              <a:spLocks/>
            </p:cNvSpPr>
            <p:nvPr/>
          </p:nvSpPr>
          <p:spPr bwMode="auto">
            <a:xfrm>
              <a:off x="993775" y="3013076"/>
              <a:ext cx="10052050" cy="3300413"/>
            </a:xfrm>
            <a:custGeom>
              <a:avLst/>
              <a:gdLst>
                <a:gd name="T0" fmla="*/ 2354 w 3085"/>
                <a:gd name="T1" fmla="*/ 81 h 1011"/>
                <a:gd name="T2" fmla="*/ 2921 w 3085"/>
                <a:gd name="T3" fmla="*/ 926 h 1011"/>
                <a:gd name="T4" fmla="*/ 2143 w 3085"/>
                <a:gd name="T5" fmla="*/ 906 h 1011"/>
                <a:gd name="T6" fmla="*/ 1584 w 3085"/>
                <a:gd name="T7" fmla="*/ 862 h 1011"/>
                <a:gd name="T8" fmla="*/ 1561 w 3085"/>
                <a:gd name="T9" fmla="*/ 0 h 1011"/>
                <a:gd name="T10" fmla="*/ 1515 w 3085"/>
                <a:gd name="T11" fmla="*/ 0 h 1011"/>
                <a:gd name="T12" fmla="*/ 1503 w 3085"/>
                <a:gd name="T13" fmla="*/ 862 h 1011"/>
                <a:gd name="T14" fmla="*/ 944 w 3085"/>
                <a:gd name="T15" fmla="*/ 906 h 1011"/>
                <a:gd name="T16" fmla="*/ 167 w 3085"/>
                <a:gd name="T17" fmla="*/ 926 h 1011"/>
                <a:gd name="T18" fmla="*/ 724 w 3085"/>
                <a:gd name="T19" fmla="*/ 81 h 1011"/>
                <a:gd name="T20" fmla="*/ 661 w 3085"/>
                <a:gd name="T21" fmla="*/ 81 h 1011"/>
                <a:gd name="T22" fmla="*/ 0 w 3085"/>
                <a:gd name="T23" fmla="*/ 1011 h 1011"/>
                <a:gd name="T24" fmla="*/ 1542 w 3085"/>
                <a:gd name="T25" fmla="*/ 917 h 1011"/>
                <a:gd name="T26" fmla="*/ 3085 w 3085"/>
                <a:gd name="T27" fmla="*/ 1011 h 1011"/>
                <a:gd name="T28" fmla="*/ 2414 w 3085"/>
                <a:gd name="T29" fmla="*/ 81 h 1011"/>
                <a:gd name="T30" fmla="*/ 2354 w 3085"/>
                <a:gd name="T31" fmla="*/ 81 h 10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085" h="1011">
                  <a:moveTo>
                    <a:pt x="2354" y="81"/>
                  </a:moveTo>
                  <a:cubicBezTo>
                    <a:pt x="2921" y="926"/>
                    <a:pt x="2921" y="926"/>
                    <a:pt x="2921" y="926"/>
                  </a:cubicBezTo>
                  <a:cubicBezTo>
                    <a:pt x="2921" y="926"/>
                    <a:pt x="2426" y="990"/>
                    <a:pt x="2143" y="906"/>
                  </a:cubicBezTo>
                  <a:cubicBezTo>
                    <a:pt x="1880" y="823"/>
                    <a:pt x="1584" y="862"/>
                    <a:pt x="1584" y="862"/>
                  </a:cubicBezTo>
                  <a:cubicBezTo>
                    <a:pt x="1561" y="0"/>
                    <a:pt x="1561" y="0"/>
                    <a:pt x="1561" y="0"/>
                  </a:cubicBezTo>
                  <a:cubicBezTo>
                    <a:pt x="1515" y="0"/>
                    <a:pt x="1515" y="0"/>
                    <a:pt x="1515" y="0"/>
                  </a:cubicBezTo>
                  <a:cubicBezTo>
                    <a:pt x="1503" y="862"/>
                    <a:pt x="1503" y="862"/>
                    <a:pt x="1503" y="862"/>
                  </a:cubicBezTo>
                  <a:cubicBezTo>
                    <a:pt x="1503" y="862"/>
                    <a:pt x="1206" y="823"/>
                    <a:pt x="944" y="906"/>
                  </a:cubicBezTo>
                  <a:cubicBezTo>
                    <a:pt x="662" y="990"/>
                    <a:pt x="167" y="926"/>
                    <a:pt x="167" y="926"/>
                  </a:cubicBezTo>
                  <a:cubicBezTo>
                    <a:pt x="724" y="81"/>
                    <a:pt x="724" y="81"/>
                    <a:pt x="724" y="81"/>
                  </a:cubicBezTo>
                  <a:cubicBezTo>
                    <a:pt x="661" y="81"/>
                    <a:pt x="661" y="81"/>
                    <a:pt x="661" y="81"/>
                  </a:cubicBezTo>
                  <a:cubicBezTo>
                    <a:pt x="0" y="1011"/>
                    <a:pt x="0" y="1011"/>
                    <a:pt x="0" y="1011"/>
                  </a:cubicBezTo>
                  <a:cubicBezTo>
                    <a:pt x="1542" y="917"/>
                    <a:pt x="1542" y="917"/>
                    <a:pt x="1542" y="917"/>
                  </a:cubicBezTo>
                  <a:cubicBezTo>
                    <a:pt x="3085" y="1011"/>
                    <a:pt x="3085" y="1011"/>
                    <a:pt x="3085" y="1011"/>
                  </a:cubicBezTo>
                  <a:cubicBezTo>
                    <a:pt x="2414" y="81"/>
                    <a:pt x="2414" y="81"/>
                    <a:pt x="2414" y="81"/>
                  </a:cubicBezTo>
                  <a:lnTo>
                    <a:pt x="2354" y="81"/>
                  </a:lnTo>
                  <a:close/>
                </a:path>
              </a:pathLst>
            </a:custGeom>
            <a:solidFill>
              <a:srgbClr val="666560"/>
            </a:solidFill>
            <a:ln w="9525">
              <a:solidFill>
                <a:schemeClr val="bg1">
                  <a:lumMod val="95000"/>
                </a:schemeClr>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3" name="Freeform 19"/>
            <p:cNvSpPr>
              <a:spLocks/>
            </p:cNvSpPr>
            <p:nvPr/>
          </p:nvSpPr>
          <p:spPr bwMode="auto">
            <a:xfrm>
              <a:off x="1897063" y="2833688"/>
              <a:ext cx="3883025" cy="3111500"/>
            </a:xfrm>
            <a:custGeom>
              <a:avLst/>
              <a:gdLst>
                <a:gd name="T0" fmla="*/ 301 w 1192"/>
                <a:gd name="T1" fmla="*/ 953 h 953"/>
                <a:gd name="T2" fmla="*/ 0 w 1192"/>
                <a:gd name="T3" fmla="*/ 937 h 953"/>
                <a:gd name="T4" fmla="*/ 540 w 1192"/>
                <a:gd name="T5" fmla="*/ 64 h 953"/>
                <a:gd name="T6" fmla="*/ 630 w 1192"/>
                <a:gd name="T7" fmla="*/ 82 h 953"/>
                <a:gd name="T8" fmla="*/ 832 w 1192"/>
                <a:gd name="T9" fmla="*/ 35 h 953"/>
                <a:gd name="T10" fmla="*/ 995 w 1192"/>
                <a:gd name="T11" fmla="*/ 0 h 953"/>
                <a:gd name="T12" fmla="*/ 1192 w 1192"/>
                <a:gd name="T13" fmla="*/ 47 h 953"/>
                <a:gd name="T14" fmla="*/ 1148 w 1192"/>
                <a:gd name="T15" fmla="*/ 859 h 953"/>
                <a:gd name="T16" fmla="*/ 1062 w 1192"/>
                <a:gd name="T17" fmla="*/ 857 h 953"/>
                <a:gd name="T18" fmla="*/ 642 w 1192"/>
                <a:gd name="T19" fmla="*/ 916 h 953"/>
                <a:gd name="T20" fmla="*/ 301 w 1192"/>
                <a:gd name="T21" fmla="*/ 953 h 9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92" h="953">
                  <a:moveTo>
                    <a:pt x="301" y="953"/>
                  </a:moveTo>
                  <a:cubicBezTo>
                    <a:pt x="178" y="953"/>
                    <a:pt x="66" y="944"/>
                    <a:pt x="0" y="937"/>
                  </a:cubicBezTo>
                  <a:cubicBezTo>
                    <a:pt x="540" y="64"/>
                    <a:pt x="540" y="64"/>
                    <a:pt x="540" y="64"/>
                  </a:cubicBezTo>
                  <a:cubicBezTo>
                    <a:pt x="561" y="74"/>
                    <a:pt x="590" y="82"/>
                    <a:pt x="630" y="82"/>
                  </a:cubicBezTo>
                  <a:cubicBezTo>
                    <a:pt x="688" y="82"/>
                    <a:pt x="756" y="66"/>
                    <a:pt x="832" y="35"/>
                  </a:cubicBezTo>
                  <a:cubicBezTo>
                    <a:pt x="886" y="12"/>
                    <a:pt x="941" y="0"/>
                    <a:pt x="995" y="0"/>
                  </a:cubicBezTo>
                  <a:cubicBezTo>
                    <a:pt x="1082" y="0"/>
                    <a:pt x="1155" y="30"/>
                    <a:pt x="1192" y="47"/>
                  </a:cubicBezTo>
                  <a:cubicBezTo>
                    <a:pt x="1148" y="859"/>
                    <a:pt x="1148" y="859"/>
                    <a:pt x="1148" y="859"/>
                  </a:cubicBezTo>
                  <a:cubicBezTo>
                    <a:pt x="1123" y="857"/>
                    <a:pt x="1094" y="857"/>
                    <a:pt x="1062" y="857"/>
                  </a:cubicBezTo>
                  <a:cubicBezTo>
                    <a:pt x="956" y="857"/>
                    <a:pt x="797" y="867"/>
                    <a:pt x="642" y="916"/>
                  </a:cubicBezTo>
                  <a:cubicBezTo>
                    <a:pt x="564" y="940"/>
                    <a:pt x="445" y="953"/>
                    <a:pt x="301" y="953"/>
                  </a:cubicBezTo>
                  <a:close/>
                </a:path>
              </a:pathLst>
            </a:custGeom>
            <a:solidFill>
              <a:srgbClr val="666560"/>
            </a:solidFill>
            <a:ln w="9525">
              <a:solidFill>
                <a:schemeClr val="bg1">
                  <a:lumMod val="95000"/>
                </a:schemeClr>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4" name="Freeform 20"/>
            <p:cNvSpPr>
              <a:spLocks/>
            </p:cNvSpPr>
            <p:nvPr/>
          </p:nvSpPr>
          <p:spPr bwMode="auto">
            <a:xfrm>
              <a:off x="6229350" y="2833688"/>
              <a:ext cx="3919538" cy="3111500"/>
            </a:xfrm>
            <a:custGeom>
              <a:avLst/>
              <a:gdLst>
                <a:gd name="T0" fmla="*/ 903 w 1203"/>
                <a:gd name="T1" fmla="*/ 953 h 953"/>
                <a:gd name="T2" fmla="*/ 561 w 1203"/>
                <a:gd name="T3" fmla="*/ 916 h 953"/>
                <a:gd name="T4" fmla="*/ 140 w 1203"/>
                <a:gd name="T5" fmla="*/ 857 h 953"/>
                <a:gd name="T6" fmla="*/ 54 w 1203"/>
                <a:gd name="T7" fmla="*/ 859 h 953"/>
                <a:gd name="T8" fmla="*/ 0 w 1203"/>
                <a:gd name="T9" fmla="*/ 47 h 953"/>
                <a:gd name="T10" fmla="*/ 197 w 1203"/>
                <a:gd name="T11" fmla="*/ 0 h 953"/>
                <a:gd name="T12" fmla="*/ 361 w 1203"/>
                <a:gd name="T13" fmla="*/ 35 h 953"/>
                <a:gd name="T14" fmla="*/ 563 w 1203"/>
                <a:gd name="T15" fmla="*/ 82 h 953"/>
                <a:gd name="T16" fmla="*/ 652 w 1203"/>
                <a:gd name="T17" fmla="*/ 64 h 953"/>
                <a:gd name="T18" fmla="*/ 1203 w 1203"/>
                <a:gd name="T19" fmla="*/ 937 h 953"/>
                <a:gd name="T20" fmla="*/ 903 w 1203"/>
                <a:gd name="T21" fmla="*/ 953 h 9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03" h="953">
                  <a:moveTo>
                    <a:pt x="903" y="953"/>
                  </a:moveTo>
                  <a:cubicBezTo>
                    <a:pt x="758" y="953"/>
                    <a:pt x="640" y="940"/>
                    <a:pt x="561" y="916"/>
                  </a:cubicBezTo>
                  <a:cubicBezTo>
                    <a:pt x="405" y="867"/>
                    <a:pt x="246" y="857"/>
                    <a:pt x="140" y="857"/>
                  </a:cubicBezTo>
                  <a:cubicBezTo>
                    <a:pt x="108" y="857"/>
                    <a:pt x="79" y="857"/>
                    <a:pt x="54" y="859"/>
                  </a:cubicBezTo>
                  <a:cubicBezTo>
                    <a:pt x="0" y="47"/>
                    <a:pt x="0" y="47"/>
                    <a:pt x="0" y="47"/>
                  </a:cubicBezTo>
                  <a:cubicBezTo>
                    <a:pt x="37" y="30"/>
                    <a:pt x="110" y="0"/>
                    <a:pt x="197" y="0"/>
                  </a:cubicBezTo>
                  <a:cubicBezTo>
                    <a:pt x="251" y="0"/>
                    <a:pt x="306" y="12"/>
                    <a:pt x="361" y="35"/>
                  </a:cubicBezTo>
                  <a:cubicBezTo>
                    <a:pt x="436" y="66"/>
                    <a:pt x="505" y="82"/>
                    <a:pt x="563" y="82"/>
                  </a:cubicBezTo>
                  <a:cubicBezTo>
                    <a:pt x="603" y="82"/>
                    <a:pt x="632" y="74"/>
                    <a:pt x="652" y="64"/>
                  </a:cubicBezTo>
                  <a:cubicBezTo>
                    <a:pt x="1203" y="937"/>
                    <a:pt x="1203" y="937"/>
                    <a:pt x="1203" y="937"/>
                  </a:cubicBezTo>
                  <a:cubicBezTo>
                    <a:pt x="1137" y="944"/>
                    <a:pt x="1025" y="953"/>
                    <a:pt x="903" y="953"/>
                  </a:cubicBezTo>
                  <a:close/>
                </a:path>
              </a:pathLst>
            </a:custGeom>
            <a:solidFill>
              <a:schemeClr val="bg1">
                <a:lumMod val="95000"/>
              </a:schemeClr>
            </a:solidFill>
            <a:ln w="22225">
              <a:solidFill>
                <a:schemeClr val="accent6">
                  <a:lumMod val="50000"/>
                </a:schemeClr>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5" name="Freeform 21"/>
            <p:cNvSpPr>
              <a:spLocks/>
            </p:cNvSpPr>
            <p:nvPr/>
          </p:nvSpPr>
          <p:spPr bwMode="auto">
            <a:xfrm>
              <a:off x="993775" y="3013076"/>
              <a:ext cx="10052050" cy="3300413"/>
            </a:xfrm>
            <a:custGeom>
              <a:avLst/>
              <a:gdLst>
                <a:gd name="T0" fmla="*/ 2354 w 3085"/>
                <a:gd name="T1" fmla="*/ 81 h 1011"/>
                <a:gd name="T2" fmla="*/ 2921 w 3085"/>
                <a:gd name="T3" fmla="*/ 926 h 1011"/>
                <a:gd name="T4" fmla="*/ 2143 w 3085"/>
                <a:gd name="T5" fmla="*/ 906 h 1011"/>
                <a:gd name="T6" fmla="*/ 1584 w 3085"/>
                <a:gd name="T7" fmla="*/ 862 h 1011"/>
                <a:gd name="T8" fmla="*/ 1561 w 3085"/>
                <a:gd name="T9" fmla="*/ 0 h 1011"/>
                <a:gd name="T10" fmla="*/ 1515 w 3085"/>
                <a:gd name="T11" fmla="*/ 0 h 1011"/>
                <a:gd name="T12" fmla="*/ 1503 w 3085"/>
                <a:gd name="T13" fmla="*/ 862 h 1011"/>
                <a:gd name="T14" fmla="*/ 944 w 3085"/>
                <a:gd name="T15" fmla="*/ 906 h 1011"/>
                <a:gd name="T16" fmla="*/ 167 w 3085"/>
                <a:gd name="T17" fmla="*/ 926 h 1011"/>
                <a:gd name="T18" fmla="*/ 724 w 3085"/>
                <a:gd name="T19" fmla="*/ 81 h 1011"/>
                <a:gd name="T20" fmla="*/ 661 w 3085"/>
                <a:gd name="T21" fmla="*/ 81 h 1011"/>
                <a:gd name="T22" fmla="*/ 0 w 3085"/>
                <a:gd name="T23" fmla="*/ 1011 h 1011"/>
                <a:gd name="T24" fmla="*/ 1542 w 3085"/>
                <a:gd name="T25" fmla="*/ 917 h 1011"/>
                <a:gd name="T26" fmla="*/ 3085 w 3085"/>
                <a:gd name="T27" fmla="*/ 1011 h 1011"/>
                <a:gd name="T28" fmla="*/ 2414 w 3085"/>
                <a:gd name="T29" fmla="*/ 81 h 1011"/>
                <a:gd name="T30" fmla="*/ 2354 w 3085"/>
                <a:gd name="T31" fmla="*/ 81 h 10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085" h="1011">
                  <a:moveTo>
                    <a:pt x="2354" y="81"/>
                  </a:moveTo>
                  <a:cubicBezTo>
                    <a:pt x="2921" y="926"/>
                    <a:pt x="2921" y="926"/>
                    <a:pt x="2921" y="926"/>
                  </a:cubicBezTo>
                  <a:cubicBezTo>
                    <a:pt x="2921" y="926"/>
                    <a:pt x="2426" y="990"/>
                    <a:pt x="2143" y="906"/>
                  </a:cubicBezTo>
                  <a:cubicBezTo>
                    <a:pt x="1880" y="823"/>
                    <a:pt x="1584" y="862"/>
                    <a:pt x="1584" y="862"/>
                  </a:cubicBezTo>
                  <a:cubicBezTo>
                    <a:pt x="1561" y="0"/>
                    <a:pt x="1561" y="0"/>
                    <a:pt x="1561" y="0"/>
                  </a:cubicBezTo>
                  <a:cubicBezTo>
                    <a:pt x="1515" y="0"/>
                    <a:pt x="1515" y="0"/>
                    <a:pt x="1515" y="0"/>
                  </a:cubicBezTo>
                  <a:cubicBezTo>
                    <a:pt x="1503" y="862"/>
                    <a:pt x="1503" y="862"/>
                    <a:pt x="1503" y="862"/>
                  </a:cubicBezTo>
                  <a:cubicBezTo>
                    <a:pt x="1503" y="862"/>
                    <a:pt x="1206" y="823"/>
                    <a:pt x="944" y="906"/>
                  </a:cubicBezTo>
                  <a:cubicBezTo>
                    <a:pt x="662" y="990"/>
                    <a:pt x="167" y="926"/>
                    <a:pt x="167" y="926"/>
                  </a:cubicBezTo>
                  <a:cubicBezTo>
                    <a:pt x="724" y="81"/>
                    <a:pt x="724" y="81"/>
                    <a:pt x="724" y="81"/>
                  </a:cubicBezTo>
                  <a:cubicBezTo>
                    <a:pt x="661" y="81"/>
                    <a:pt x="661" y="81"/>
                    <a:pt x="661" y="81"/>
                  </a:cubicBezTo>
                  <a:cubicBezTo>
                    <a:pt x="0" y="1011"/>
                    <a:pt x="0" y="1011"/>
                    <a:pt x="0" y="1011"/>
                  </a:cubicBezTo>
                  <a:cubicBezTo>
                    <a:pt x="1542" y="917"/>
                    <a:pt x="1542" y="917"/>
                    <a:pt x="1542" y="917"/>
                  </a:cubicBezTo>
                  <a:cubicBezTo>
                    <a:pt x="3085" y="1011"/>
                    <a:pt x="3085" y="1011"/>
                    <a:pt x="3085" y="1011"/>
                  </a:cubicBezTo>
                  <a:cubicBezTo>
                    <a:pt x="2414" y="81"/>
                    <a:pt x="2414" y="81"/>
                    <a:pt x="2414" y="81"/>
                  </a:cubicBezTo>
                  <a:lnTo>
                    <a:pt x="2354" y="81"/>
                  </a:lnTo>
                  <a:close/>
                </a:path>
              </a:pathLst>
            </a:custGeom>
            <a:solidFill>
              <a:schemeClr val="tx1">
                <a:lumMod val="75000"/>
                <a:lumOff val="25000"/>
              </a:schemeClr>
            </a:solidFill>
            <a:ln w="22225">
              <a:solidFill>
                <a:schemeClr val="accent1">
                  <a:lumMod val="75000"/>
                </a:schemeClr>
              </a:solidFill>
              <a:round/>
              <a:headEnd/>
              <a:tailEnd/>
            </a:ln>
            <a:effectLst>
              <a:outerShdw blurRad="241300" dist="76200" dir="5400000" algn="t"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en-US" dirty="0"/>
            </a:p>
          </p:txBody>
        </p:sp>
        <p:sp>
          <p:nvSpPr>
            <p:cNvPr id="26" name="Freeform 22"/>
            <p:cNvSpPr>
              <a:spLocks/>
            </p:cNvSpPr>
            <p:nvPr/>
          </p:nvSpPr>
          <p:spPr bwMode="auto">
            <a:xfrm>
              <a:off x="1897063" y="2833688"/>
              <a:ext cx="3883025" cy="3111500"/>
            </a:xfrm>
            <a:custGeom>
              <a:avLst/>
              <a:gdLst>
                <a:gd name="T0" fmla="*/ 301 w 1192"/>
                <a:gd name="T1" fmla="*/ 953 h 953"/>
                <a:gd name="T2" fmla="*/ 0 w 1192"/>
                <a:gd name="T3" fmla="*/ 937 h 953"/>
                <a:gd name="T4" fmla="*/ 540 w 1192"/>
                <a:gd name="T5" fmla="*/ 64 h 953"/>
                <a:gd name="T6" fmla="*/ 630 w 1192"/>
                <a:gd name="T7" fmla="*/ 82 h 953"/>
                <a:gd name="T8" fmla="*/ 832 w 1192"/>
                <a:gd name="T9" fmla="*/ 35 h 953"/>
                <a:gd name="T10" fmla="*/ 995 w 1192"/>
                <a:gd name="T11" fmla="*/ 0 h 953"/>
                <a:gd name="T12" fmla="*/ 1192 w 1192"/>
                <a:gd name="T13" fmla="*/ 47 h 953"/>
                <a:gd name="T14" fmla="*/ 1148 w 1192"/>
                <a:gd name="T15" fmla="*/ 859 h 953"/>
                <a:gd name="T16" fmla="*/ 1062 w 1192"/>
                <a:gd name="T17" fmla="*/ 857 h 953"/>
                <a:gd name="T18" fmla="*/ 642 w 1192"/>
                <a:gd name="T19" fmla="*/ 916 h 953"/>
                <a:gd name="T20" fmla="*/ 301 w 1192"/>
                <a:gd name="T21" fmla="*/ 953 h 9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92" h="953">
                  <a:moveTo>
                    <a:pt x="301" y="953"/>
                  </a:moveTo>
                  <a:cubicBezTo>
                    <a:pt x="178" y="953"/>
                    <a:pt x="66" y="944"/>
                    <a:pt x="0" y="937"/>
                  </a:cubicBezTo>
                  <a:cubicBezTo>
                    <a:pt x="540" y="64"/>
                    <a:pt x="540" y="64"/>
                    <a:pt x="540" y="64"/>
                  </a:cubicBezTo>
                  <a:cubicBezTo>
                    <a:pt x="561" y="74"/>
                    <a:pt x="590" y="82"/>
                    <a:pt x="630" y="82"/>
                  </a:cubicBezTo>
                  <a:cubicBezTo>
                    <a:pt x="688" y="82"/>
                    <a:pt x="756" y="66"/>
                    <a:pt x="832" y="35"/>
                  </a:cubicBezTo>
                  <a:cubicBezTo>
                    <a:pt x="886" y="12"/>
                    <a:pt x="941" y="0"/>
                    <a:pt x="995" y="0"/>
                  </a:cubicBezTo>
                  <a:cubicBezTo>
                    <a:pt x="1082" y="0"/>
                    <a:pt x="1155" y="30"/>
                    <a:pt x="1192" y="47"/>
                  </a:cubicBezTo>
                  <a:cubicBezTo>
                    <a:pt x="1148" y="859"/>
                    <a:pt x="1148" y="859"/>
                    <a:pt x="1148" y="859"/>
                  </a:cubicBezTo>
                  <a:cubicBezTo>
                    <a:pt x="1123" y="857"/>
                    <a:pt x="1094" y="857"/>
                    <a:pt x="1062" y="857"/>
                  </a:cubicBezTo>
                  <a:cubicBezTo>
                    <a:pt x="956" y="857"/>
                    <a:pt x="797" y="867"/>
                    <a:pt x="642" y="916"/>
                  </a:cubicBezTo>
                  <a:cubicBezTo>
                    <a:pt x="564" y="940"/>
                    <a:pt x="445" y="953"/>
                    <a:pt x="301" y="953"/>
                  </a:cubicBezTo>
                  <a:close/>
                </a:path>
              </a:pathLst>
            </a:custGeom>
            <a:solidFill>
              <a:schemeClr val="bg1">
                <a:lumMod val="95000"/>
              </a:schemeClr>
            </a:solidFill>
            <a:ln w="22225">
              <a:solidFill>
                <a:schemeClr val="accent6">
                  <a:lumMod val="50000"/>
                </a:schemeClr>
              </a:solidFill>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28" name="Pencil"/>
          <p:cNvGrpSpPr/>
          <p:nvPr/>
        </p:nvGrpSpPr>
        <p:grpSpPr>
          <a:xfrm rot="13970087">
            <a:off x="-640486" y="2328112"/>
            <a:ext cx="4641962" cy="662168"/>
            <a:chOff x="836868" y="3937649"/>
            <a:chExt cx="5037137" cy="628940"/>
          </a:xfrm>
          <a:effectLst>
            <a:outerShdw blurRad="76200" dir="13500000" sy="23000" kx="1200000" algn="br" rotWithShape="0">
              <a:prstClr val="black">
                <a:alpha val="20000"/>
              </a:prstClr>
            </a:outerShdw>
          </a:effectLst>
        </p:grpSpPr>
        <p:sp>
          <p:nvSpPr>
            <p:cNvPr id="29" name="AutoShape 3"/>
            <p:cNvSpPr>
              <a:spLocks noChangeAspect="1" noChangeArrowheads="1" noTextEdit="1"/>
            </p:cNvSpPr>
            <p:nvPr/>
          </p:nvSpPr>
          <p:spPr bwMode="auto">
            <a:xfrm>
              <a:off x="836868" y="3937649"/>
              <a:ext cx="5034329" cy="626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en-US" dirty="0"/>
            </a:p>
          </p:txBody>
        </p:sp>
        <p:sp>
          <p:nvSpPr>
            <p:cNvPr id="30" name="Rectangle 29"/>
            <p:cNvSpPr>
              <a:spLocks noChangeArrowheads="1"/>
            </p:cNvSpPr>
            <p:nvPr/>
          </p:nvSpPr>
          <p:spPr bwMode="auto">
            <a:xfrm>
              <a:off x="2355871" y="4149635"/>
              <a:ext cx="1837685" cy="14039"/>
            </a:xfrm>
            <a:prstGeom prst="rect">
              <a:avLst/>
            </a:prstGeom>
            <a:solidFill>
              <a:srgbClr val="ABABA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en-US" dirty="0"/>
            </a:p>
          </p:txBody>
        </p:sp>
        <p:sp>
          <p:nvSpPr>
            <p:cNvPr id="31" name="Rectangle 30"/>
            <p:cNvSpPr>
              <a:spLocks noChangeArrowheads="1"/>
            </p:cNvSpPr>
            <p:nvPr/>
          </p:nvSpPr>
          <p:spPr bwMode="auto">
            <a:xfrm>
              <a:off x="2355871" y="4472529"/>
              <a:ext cx="1837685" cy="14039"/>
            </a:xfrm>
            <a:prstGeom prst="rect">
              <a:avLst/>
            </a:prstGeom>
            <a:solidFill>
              <a:srgbClr val="ABABA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en-US" dirty="0"/>
            </a:p>
          </p:txBody>
        </p:sp>
        <p:sp>
          <p:nvSpPr>
            <p:cNvPr id="32" name="Freeform 31"/>
            <p:cNvSpPr>
              <a:spLocks/>
            </p:cNvSpPr>
            <p:nvPr/>
          </p:nvSpPr>
          <p:spPr bwMode="auto">
            <a:xfrm>
              <a:off x="839676" y="4089268"/>
              <a:ext cx="422569" cy="320086"/>
            </a:xfrm>
            <a:custGeom>
              <a:avLst/>
              <a:gdLst>
                <a:gd name="T0" fmla="*/ 114 w 127"/>
                <a:gd name="T1" fmla="*/ 0 h 95"/>
                <a:gd name="T2" fmla="*/ 0 w 127"/>
                <a:gd name="T3" fmla="*/ 48 h 95"/>
                <a:gd name="T4" fmla="*/ 119 w 127"/>
                <a:gd name="T5" fmla="*/ 95 h 95"/>
                <a:gd name="T6" fmla="*/ 114 w 127"/>
                <a:gd name="T7" fmla="*/ 0 h 95"/>
              </a:gdLst>
              <a:ahLst/>
              <a:cxnLst>
                <a:cxn ang="0">
                  <a:pos x="T0" y="T1"/>
                </a:cxn>
                <a:cxn ang="0">
                  <a:pos x="T2" y="T3"/>
                </a:cxn>
                <a:cxn ang="0">
                  <a:pos x="T4" y="T5"/>
                </a:cxn>
                <a:cxn ang="0">
                  <a:pos x="T6" y="T7"/>
                </a:cxn>
              </a:cxnLst>
              <a:rect l="0" t="0" r="r" b="b"/>
              <a:pathLst>
                <a:path w="127" h="95">
                  <a:moveTo>
                    <a:pt x="114" y="0"/>
                  </a:moveTo>
                  <a:cubicBezTo>
                    <a:pt x="96" y="8"/>
                    <a:pt x="0" y="29"/>
                    <a:pt x="0" y="48"/>
                  </a:cubicBezTo>
                  <a:cubicBezTo>
                    <a:pt x="0" y="66"/>
                    <a:pt x="101" y="90"/>
                    <a:pt x="119" y="95"/>
                  </a:cubicBezTo>
                  <a:cubicBezTo>
                    <a:pt x="122" y="75"/>
                    <a:pt x="127" y="25"/>
                    <a:pt x="114" y="0"/>
                  </a:cubicBezTo>
                  <a:close/>
                </a:path>
              </a:pathLst>
            </a:custGeom>
            <a:solidFill>
              <a:srgbClr val="1C1C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dirty="0"/>
            </a:p>
          </p:txBody>
        </p:sp>
        <p:sp>
          <p:nvSpPr>
            <p:cNvPr id="33" name="Freeform 32"/>
            <p:cNvSpPr>
              <a:spLocks/>
            </p:cNvSpPr>
            <p:nvPr/>
          </p:nvSpPr>
          <p:spPr bwMode="auto">
            <a:xfrm>
              <a:off x="5249276" y="3944668"/>
              <a:ext cx="624729" cy="621921"/>
            </a:xfrm>
            <a:custGeom>
              <a:avLst/>
              <a:gdLst>
                <a:gd name="T0" fmla="*/ 146 w 188"/>
                <a:gd name="T1" fmla="*/ 185 h 185"/>
                <a:gd name="T2" fmla="*/ 188 w 188"/>
                <a:gd name="T3" fmla="*/ 88 h 185"/>
                <a:gd name="T4" fmla="*/ 147 w 188"/>
                <a:gd name="T5" fmla="*/ 0 h 185"/>
                <a:gd name="T6" fmla="*/ 68 w 188"/>
                <a:gd name="T7" fmla="*/ 0 h 185"/>
                <a:gd name="T8" fmla="*/ 0 w 188"/>
                <a:gd name="T9" fmla="*/ 92 h 185"/>
                <a:gd name="T10" fmla="*/ 67 w 188"/>
                <a:gd name="T11" fmla="*/ 185 h 185"/>
                <a:gd name="T12" fmla="*/ 146 w 188"/>
                <a:gd name="T13" fmla="*/ 185 h 185"/>
              </a:gdLst>
              <a:ahLst/>
              <a:cxnLst>
                <a:cxn ang="0">
                  <a:pos x="T0" y="T1"/>
                </a:cxn>
                <a:cxn ang="0">
                  <a:pos x="T2" y="T3"/>
                </a:cxn>
                <a:cxn ang="0">
                  <a:pos x="T4" y="T5"/>
                </a:cxn>
                <a:cxn ang="0">
                  <a:pos x="T6" y="T7"/>
                </a:cxn>
                <a:cxn ang="0">
                  <a:pos x="T8" y="T9"/>
                </a:cxn>
                <a:cxn ang="0">
                  <a:pos x="T10" y="T11"/>
                </a:cxn>
                <a:cxn ang="0">
                  <a:pos x="T12" y="T13"/>
                </a:cxn>
              </a:cxnLst>
              <a:rect l="0" t="0" r="r" b="b"/>
              <a:pathLst>
                <a:path w="188" h="185">
                  <a:moveTo>
                    <a:pt x="146" y="185"/>
                  </a:moveTo>
                  <a:cubicBezTo>
                    <a:pt x="164" y="185"/>
                    <a:pt x="187" y="178"/>
                    <a:pt x="188" y="88"/>
                  </a:cubicBezTo>
                  <a:cubicBezTo>
                    <a:pt x="188" y="22"/>
                    <a:pt x="165" y="0"/>
                    <a:pt x="147" y="0"/>
                  </a:cubicBezTo>
                  <a:cubicBezTo>
                    <a:pt x="139" y="0"/>
                    <a:pt x="75" y="0"/>
                    <a:pt x="68" y="0"/>
                  </a:cubicBezTo>
                  <a:cubicBezTo>
                    <a:pt x="50" y="0"/>
                    <a:pt x="1" y="41"/>
                    <a:pt x="0" y="92"/>
                  </a:cubicBezTo>
                  <a:cubicBezTo>
                    <a:pt x="0" y="143"/>
                    <a:pt x="49" y="185"/>
                    <a:pt x="67" y="185"/>
                  </a:cubicBezTo>
                  <a:cubicBezTo>
                    <a:pt x="75" y="185"/>
                    <a:pt x="138" y="185"/>
                    <a:pt x="146" y="185"/>
                  </a:cubicBezTo>
                  <a:close/>
                </a:path>
              </a:pathLst>
            </a:custGeom>
            <a:gradFill flip="none" rotWithShape="1">
              <a:gsLst>
                <a:gs pos="20000">
                  <a:srgbClr val="FF0000"/>
                </a:gs>
                <a:gs pos="60000">
                  <a:srgbClr val="FF0000"/>
                </a:gs>
              </a:gsLst>
              <a:path path="circle">
                <a:fillToRect l="50000" t="50000" r="50000" b="50000"/>
              </a:path>
              <a:tileRect/>
            </a:gradFill>
            <a:ln>
              <a:noFill/>
            </a:ln>
          </p:spPr>
          <p:txBody>
            <a:bodyPr vert="horz" wrap="square" lIns="68580" tIns="34290" rIns="68580" bIns="34290" numCol="1" anchor="t" anchorCtr="0" compatLnSpc="1">
              <a:prstTxWarp prst="textNoShape">
                <a:avLst/>
              </a:prstTxWarp>
            </a:bodyPr>
            <a:lstStyle/>
            <a:p>
              <a:endParaRPr lang="en-US" dirty="0"/>
            </a:p>
          </p:txBody>
        </p:sp>
        <p:sp>
          <p:nvSpPr>
            <p:cNvPr id="34" name="Freeform 33"/>
            <p:cNvSpPr>
              <a:spLocks/>
            </p:cNvSpPr>
            <p:nvPr/>
          </p:nvSpPr>
          <p:spPr bwMode="auto">
            <a:xfrm>
              <a:off x="5599062" y="4080097"/>
              <a:ext cx="168466" cy="289200"/>
            </a:xfrm>
            <a:custGeom>
              <a:avLst/>
              <a:gdLst>
                <a:gd name="T0" fmla="*/ 28 w 51"/>
                <a:gd name="T1" fmla="*/ 86 h 86"/>
                <a:gd name="T2" fmla="*/ 0 w 51"/>
                <a:gd name="T3" fmla="*/ 45 h 86"/>
                <a:gd name="T4" fmla="*/ 22 w 51"/>
                <a:gd name="T5" fmla="*/ 0 h 86"/>
                <a:gd name="T6" fmla="*/ 51 w 51"/>
                <a:gd name="T7" fmla="*/ 40 h 86"/>
                <a:gd name="T8" fmla="*/ 28 w 51"/>
                <a:gd name="T9" fmla="*/ 86 h 86"/>
              </a:gdLst>
              <a:ahLst/>
              <a:cxnLst>
                <a:cxn ang="0">
                  <a:pos x="T0" y="T1"/>
                </a:cxn>
                <a:cxn ang="0">
                  <a:pos x="T2" y="T3"/>
                </a:cxn>
                <a:cxn ang="0">
                  <a:pos x="T4" y="T5"/>
                </a:cxn>
                <a:cxn ang="0">
                  <a:pos x="T6" y="T7"/>
                </a:cxn>
                <a:cxn ang="0">
                  <a:pos x="T8" y="T9"/>
                </a:cxn>
              </a:cxnLst>
              <a:rect l="0" t="0" r="r" b="b"/>
              <a:pathLst>
                <a:path w="51" h="86">
                  <a:moveTo>
                    <a:pt x="28" y="86"/>
                  </a:moveTo>
                  <a:cubicBezTo>
                    <a:pt x="15" y="86"/>
                    <a:pt x="0" y="64"/>
                    <a:pt x="0" y="45"/>
                  </a:cubicBezTo>
                  <a:cubicBezTo>
                    <a:pt x="1" y="25"/>
                    <a:pt x="8" y="0"/>
                    <a:pt x="22" y="0"/>
                  </a:cubicBezTo>
                  <a:cubicBezTo>
                    <a:pt x="35" y="0"/>
                    <a:pt x="51" y="21"/>
                    <a:pt x="51" y="40"/>
                  </a:cubicBezTo>
                  <a:cubicBezTo>
                    <a:pt x="51" y="60"/>
                    <a:pt x="41" y="86"/>
                    <a:pt x="28" y="86"/>
                  </a:cubicBezTo>
                  <a:close/>
                </a:path>
              </a:pathLst>
            </a:custGeom>
            <a:gradFill>
              <a:gsLst>
                <a:gs pos="20000">
                  <a:srgbClr val="FF0000"/>
                </a:gs>
                <a:gs pos="60000">
                  <a:srgbClr val="FF0000"/>
                </a:gs>
              </a:gsLst>
              <a:path path="circle">
                <a:fillToRect l="50000" t="50000" r="50000" b="50000"/>
              </a:path>
            </a:gradFill>
            <a:ln>
              <a:noFill/>
            </a:ln>
          </p:spPr>
          <p:txBody>
            <a:bodyPr vert="horz" wrap="square" lIns="68580" tIns="34290" rIns="68580" bIns="34290" numCol="1" anchor="t" anchorCtr="0" compatLnSpc="1">
              <a:prstTxWarp prst="textNoShape">
                <a:avLst/>
              </a:prstTxWarp>
            </a:bodyPr>
            <a:lstStyle/>
            <a:p>
              <a:endParaRPr lang="en-US" dirty="0"/>
            </a:p>
          </p:txBody>
        </p:sp>
        <p:sp>
          <p:nvSpPr>
            <p:cNvPr id="35" name="Freeform 34"/>
            <p:cNvSpPr>
              <a:spLocks/>
            </p:cNvSpPr>
            <p:nvPr/>
          </p:nvSpPr>
          <p:spPr bwMode="auto">
            <a:xfrm>
              <a:off x="5620614" y="4104060"/>
              <a:ext cx="153023" cy="130561"/>
            </a:xfrm>
            <a:custGeom>
              <a:avLst/>
              <a:gdLst>
                <a:gd name="T0" fmla="*/ 6 w 46"/>
                <a:gd name="T1" fmla="*/ 9 h 39"/>
                <a:gd name="T2" fmla="*/ 9 w 46"/>
                <a:gd name="T3" fmla="*/ 31 h 39"/>
                <a:gd name="T4" fmla="*/ 35 w 46"/>
                <a:gd name="T5" fmla="*/ 33 h 39"/>
                <a:gd name="T6" fmla="*/ 19 w 46"/>
                <a:gd name="T7" fmla="*/ 1 h 39"/>
                <a:gd name="T8" fmla="*/ 6 w 46"/>
                <a:gd name="T9" fmla="*/ 9 h 39"/>
              </a:gdLst>
              <a:ahLst/>
              <a:cxnLst>
                <a:cxn ang="0">
                  <a:pos x="T0" y="T1"/>
                </a:cxn>
                <a:cxn ang="0">
                  <a:pos x="T2" y="T3"/>
                </a:cxn>
                <a:cxn ang="0">
                  <a:pos x="T4" y="T5"/>
                </a:cxn>
                <a:cxn ang="0">
                  <a:pos x="T6" y="T7"/>
                </a:cxn>
                <a:cxn ang="0">
                  <a:pos x="T8" y="T9"/>
                </a:cxn>
              </a:cxnLst>
              <a:rect l="0" t="0" r="r" b="b"/>
              <a:pathLst>
                <a:path w="46" h="39">
                  <a:moveTo>
                    <a:pt x="6" y="9"/>
                  </a:moveTo>
                  <a:cubicBezTo>
                    <a:pt x="5" y="13"/>
                    <a:pt x="0" y="23"/>
                    <a:pt x="9" y="31"/>
                  </a:cubicBezTo>
                  <a:cubicBezTo>
                    <a:pt x="16" y="37"/>
                    <a:pt x="28" y="39"/>
                    <a:pt x="35" y="33"/>
                  </a:cubicBezTo>
                  <a:cubicBezTo>
                    <a:pt x="46" y="22"/>
                    <a:pt x="32" y="0"/>
                    <a:pt x="19" y="1"/>
                  </a:cubicBezTo>
                  <a:cubicBezTo>
                    <a:pt x="12" y="1"/>
                    <a:pt x="7" y="7"/>
                    <a:pt x="6" y="9"/>
                  </a:cubicBezTo>
                  <a:close/>
                </a:path>
              </a:pathLst>
            </a:custGeom>
            <a:gradFill>
              <a:gsLst>
                <a:gs pos="17000">
                  <a:schemeClr val="accent3">
                    <a:lumMod val="25000"/>
                    <a:lumOff val="75000"/>
                  </a:schemeClr>
                </a:gs>
                <a:gs pos="67000">
                  <a:schemeClr val="accent3">
                    <a:lumMod val="47000"/>
                    <a:lumOff val="53000"/>
                  </a:schemeClr>
                </a:gs>
              </a:gsLst>
              <a:path path="circle">
                <a:fillToRect l="50000" t="50000" r="50000" b="50000"/>
              </a:path>
            </a:gradFill>
            <a:ln>
              <a:noFill/>
            </a:ln>
          </p:spPr>
          <p:txBody>
            <a:bodyPr vert="horz" wrap="square" lIns="68580" tIns="34290" rIns="68580" bIns="34290" numCol="1" anchor="t" anchorCtr="0" compatLnSpc="1">
              <a:prstTxWarp prst="textNoShape">
                <a:avLst/>
              </a:prstTxWarp>
            </a:bodyPr>
            <a:lstStyle/>
            <a:p>
              <a:endParaRPr lang="en-US" dirty="0"/>
            </a:p>
          </p:txBody>
        </p:sp>
        <p:sp>
          <p:nvSpPr>
            <p:cNvPr id="36" name="Freeform 35"/>
            <p:cNvSpPr>
              <a:spLocks/>
            </p:cNvSpPr>
            <p:nvPr/>
          </p:nvSpPr>
          <p:spPr bwMode="auto">
            <a:xfrm>
              <a:off x="1408250" y="3944675"/>
              <a:ext cx="3702042" cy="609286"/>
            </a:xfrm>
            <a:custGeom>
              <a:avLst/>
              <a:gdLst>
                <a:gd name="T0" fmla="*/ 96 w 1114"/>
                <a:gd name="T1" fmla="*/ 180 h 181"/>
                <a:gd name="T2" fmla="*/ 4 w 1114"/>
                <a:gd name="T3" fmla="*/ 95 h 181"/>
                <a:gd name="T4" fmla="*/ 97 w 1114"/>
                <a:gd name="T5" fmla="*/ 0 h 181"/>
                <a:gd name="T6" fmla="*/ 1114 w 1114"/>
                <a:gd name="T7" fmla="*/ 1 h 181"/>
                <a:gd name="T8" fmla="*/ 1113 w 1114"/>
                <a:gd name="T9" fmla="*/ 181 h 181"/>
                <a:gd name="T10" fmla="*/ 96 w 1114"/>
                <a:gd name="T11" fmla="*/ 180 h 181"/>
              </a:gdLst>
              <a:ahLst/>
              <a:cxnLst>
                <a:cxn ang="0">
                  <a:pos x="T0" y="T1"/>
                </a:cxn>
                <a:cxn ang="0">
                  <a:pos x="T2" y="T3"/>
                </a:cxn>
                <a:cxn ang="0">
                  <a:pos x="T4" y="T5"/>
                </a:cxn>
                <a:cxn ang="0">
                  <a:pos x="T6" y="T7"/>
                </a:cxn>
                <a:cxn ang="0">
                  <a:pos x="T8" y="T9"/>
                </a:cxn>
                <a:cxn ang="0">
                  <a:pos x="T10" y="T11"/>
                </a:cxn>
              </a:cxnLst>
              <a:rect l="0" t="0" r="r" b="b"/>
              <a:pathLst>
                <a:path w="1114" h="181">
                  <a:moveTo>
                    <a:pt x="96" y="180"/>
                  </a:moveTo>
                  <a:cubicBezTo>
                    <a:pt x="96" y="180"/>
                    <a:pt x="8" y="138"/>
                    <a:pt x="4" y="95"/>
                  </a:cubicBezTo>
                  <a:cubicBezTo>
                    <a:pt x="0" y="52"/>
                    <a:pt x="97" y="0"/>
                    <a:pt x="97" y="0"/>
                  </a:cubicBezTo>
                  <a:cubicBezTo>
                    <a:pt x="1114" y="1"/>
                    <a:pt x="1114" y="1"/>
                    <a:pt x="1114" y="1"/>
                  </a:cubicBezTo>
                  <a:cubicBezTo>
                    <a:pt x="1113" y="181"/>
                    <a:pt x="1113" y="181"/>
                    <a:pt x="1113" y="181"/>
                  </a:cubicBezTo>
                  <a:lnTo>
                    <a:pt x="96" y="180"/>
                  </a:lnTo>
                  <a:close/>
                </a:path>
              </a:pathLst>
            </a:custGeom>
            <a:solidFill>
              <a:srgbClr val="E9BE0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dirty="0"/>
            </a:p>
          </p:txBody>
        </p:sp>
        <p:sp>
          <p:nvSpPr>
            <p:cNvPr id="37" name="Freeform 36"/>
            <p:cNvSpPr>
              <a:spLocks/>
            </p:cNvSpPr>
            <p:nvPr/>
          </p:nvSpPr>
          <p:spPr bwMode="auto">
            <a:xfrm>
              <a:off x="1458789" y="4152443"/>
              <a:ext cx="3661330" cy="240064"/>
            </a:xfrm>
            <a:custGeom>
              <a:avLst/>
              <a:gdLst>
                <a:gd name="T0" fmla="*/ 1086 w 1102"/>
                <a:gd name="T1" fmla="*/ 0 h 71"/>
                <a:gd name="T2" fmla="*/ 1041 w 1102"/>
                <a:gd name="T3" fmla="*/ 63 h 71"/>
                <a:gd name="T4" fmla="*/ 0 w 1102"/>
                <a:gd name="T5" fmla="*/ 67 h 71"/>
                <a:gd name="T6" fmla="*/ 1089 w 1102"/>
                <a:gd name="T7" fmla="*/ 71 h 71"/>
                <a:gd name="T8" fmla="*/ 1086 w 1102"/>
                <a:gd name="T9" fmla="*/ 0 h 71"/>
              </a:gdLst>
              <a:ahLst/>
              <a:cxnLst>
                <a:cxn ang="0">
                  <a:pos x="T0" y="T1"/>
                </a:cxn>
                <a:cxn ang="0">
                  <a:pos x="T2" y="T3"/>
                </a:cxn>
                <a:cxn ang="0">
                  <a:pos x="T4" y="T5"/>
                </a:cxn>
                <a:cxn ang="0">
                  <a:pos x="T6" y="T7"/>
                </a:cxn>
                <a:cxn ang="0">
                  <a:pos x="T8" y="T9"/>
                </a:cxn>
              </a:cxnLst>
              <a:rect l="0" t="0" r="r" b="b"/>
              <a:pathLst>
                <a:path w="1102" h="71">
                  <a:moveTo>
                    <a:pt x="1086" y="0"/>
                  </a:moveTo>
                  <a:cubicBezTo>
                    <a:pt x="1091" y="51"/>
                    <a:pt x="1088" y="64"/>
                    <a:pt x="1041" y="63"/>
                  </a:cubicBezTo>
                  <a:cubicBezTo>
                    <a:pt x="995" y="63"/>
                    <a:pt x="0" y="67"/>
                    <a:pt x="0" y="67"/>
                  </a:cubicBezTo>
                  <a:cubicBezTo>
                    <a:pt x="1089" y="71"/>
                    <a:pt x="1089" y="71"/>
                    <a:pt x="1089" y="71"/>
                  </a:cubicBezTo>
                  <a:cubicBezTo>
                    <a:pt x="1089" y="71"/>
                    <a:pt x="1102" y="1"/>
                    <a:pt x="1086" y="0"/>
                  </a:cubicBezTo>
                  <a:close/>
                </a:path>
              </a:pathLst>
            </a:custGeom>
            <a:gradFill>
              <a:gsLst>
                <a:gs pos="0">
                  <a:srgbClr val="FEF4A2"/>
                </a:gs>
                <a:gs pos="100000">
                  <a:srgbClr val="FBEB64"/>
                </a:gs>
              </a:gsLst>
              <a:path path="circl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dirty="0"/>
            </a:p>
          </p:txBody>
        </p:sp>
        <p:sp>
          <p:nvSpPr>
            <p:cNvPr id="38" name="Freeform 37"/>
            <p:cNvSpPr>
              <a:spLocks/>
            </p:cNvSpPr>
            <p:nvPr/>
          </p:nvSpPr>
          <p:spPr bwMode="auto">
            <a:xfrm>
              <a:off x="1468616" y="3944668"/>
              <a:ext cx="3967377" cy="192332"/>
            </a:xfrm>
            <a:custGeom>
              <a:avLst/>
              <a:gdLst>
                <a:gd name="T0" fmla="*/ 0 w 2826"/>
                <a:gd name="T1" fmla="*/ 134 h 137"/>
                <a:gd name="T2" fmla="*/ 177 w 2826"/>
                <a:gd name="T3" fmla="*/ 0 h 137"/>
                <a:gd name="T4" fmla="*/ 2826 w 2826"/>
                <a:gd name="T5" fmla="*/ 2 h 137"/>
                <a:gd name="T6" fmla="*/ 2819 w 2826"/>
                <a:gd name="T7" fmla="*/ 137 h 137"/>
                <a:gd name="T8" fmla="*/ 0 w 2826"/>
                <a:gd name="T9" fmla="*/ 134 h 137"/>
              </a:gdLst>
              <a:ahLst/>
              <a:cxnLst>
                <a:cxn ang="0">
                  <a:pos x="T0" y="T1"/>
                </a:cxn>
                <a:cxn ang="0">
                  <a:pos x="T2" y="T3"/>
                </a:cxn>
                <a:cxn ang="0">
                  <a:pos x="T4" y="T5"/>
                </a:cxn>
                <a:cxn ang="0">
                  <a:pos x="T6" y="T7"/>
                </a:cxn>
                <a:cxn ang="0">
                  <a:pos x="T8" y="T9"/>
                </a:cxn>
              </a:cxnLst>
              <a:rect l="0" t="0" r="r" b="b"/>
              <a:pathLst>
                <a:path w="2826" h="137">
                  <a:moveTo>
                    <a:pt x="0" y="134"/>
                  </a:moveTo>
                  <a:lnTo>
                    <a:pt x="177" y="0"/>
                  </a:lnTo>
                  <a:lnTo>
                    <a:pt x="2826" y="2"/>
                  </a:lnTo>
                  <a:lnTo>
                    <a:pt x="2819" y="137"/>
                  </a:lnTo>
                  <a:lnTo>
                    <a:pt x="0" y="134"/>
                  </a:lnTo>
                  <a:close/>
                </a:path>
              </a:pathLst>
            </a:custGeom>
            <a:gradFill flip="none" rotWithShape="1">
              <a:gsLst>
                <a:gs pos="0">
                  <a:schemeClr val="accent5">
                    <a:lumMod val="75000"/>
                  </a:schemeClr>
                </a:gs>
                <a:gs pos="100000">
                  <a:srgbClr val="FBE74F"/>
                </a:gs>
              </a:gsLst>
              <a:lin ang="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dirty="0"/>
            </a:p>
          </p:txBody>
        </p:sp>
        <p:sp>
          <p:nvSpPr>
            <p:cNvPr id="39" name="Freeform 38"/>
            <p:cNvSpPr>
              <a:spLocks/>
            </p:cNvSpPr>
            <p:nvPr/>
          </p:nvSpPr>
          <p:spPr bwMode="auto">
            <a:xfrm>
              <a:off x="1481251" y="3947476"/>
              <a:ext cx="3675369" cy="209179"/>
            </a:xfrm>
            <a:custGeom>
              <a:avLst/>
              <a:gdLst>
                <a:gd name="T0" fmla="*/ 1060 w 1106"/>
                <a:gd name="T1" fmla="*/ 0 h 62"/>
                <a:gd name="T2" fmla="*/ 1048 w 1106"/>
                <a:gd name="T3" fmla="*/ 53 h 62"/>
                <a:gd name="T4" fmla="*/ 0 w 1106"/>
                <a:gd name="T5" fmla="*/ 54 h 62"/>
                <a:gd name="T6" fmla="*/ 1077 w 1106"/>
                <a:gd name="T7" fmla="*/ 59 h 62"/>
                <a:gd name="T8" fmla="*/ 1060 w 1106"/>
                <a:gd name="T9" fmla="*/ 0 h 62"/>
              </a:gdLst>
              <a:ahLst/>
              <a:cxnLst>
                <a:cxn ang="0">
                  <a:pos x="T0" y="T1"/>
                </a:cxn>
                <a:cxn ang="0">
                  <a:pos x="T2" y="T3"/>
                </a:cxn>
                <a:cxn ang="0">
                  <a:pos x="T4" y="T5"/>
                </a:cxn>
                <a:cxn ang="0">
                  <a:pos x="T6" y="T7"/>
                </a:cxn>
                <a:cxn ang="0">
                  <a:pos x="T8" y="T9"/>
                </a:cxn>
              </a:cxnLst>
              <a:rect l="0" t="0" r="r" b="b"/>
              <a:pathLst>
                <a:path w="1106" h="62">
                  <a:moveTo>
                    <a:pt x="1060" y="0"/>
                  </a:moveTo>
                  <a:cubicBezTo>
                    <a:pt x="1060" y="0"/>
                    <a:pt x="1092" y="52"/>
                    <a:pt x="1048" y="53"/>
                  </a:cubicBezTo>
                  <a:cubicBezTo>
                    <a:pt x="1012" y="54"/>
                    <a:pt x="0" y="54"/>
                    <a:pt x="0" y="54"/>
                  </a:cubicBezTo>
                  <a:cubicBezTo>
                    <a:pt x="0" y="54"/>
                    <a:pt x="1049" y="62"/>
                    <a:pt x="1077" y="59"/>
                  </a:cubicBezTo>
                  <a:cubicBezTo>
                    <a:pt x="1106" y="56"/>
                    <a:pt x="1060" y="0"/>
                    <a:pt x="1060" y="0"/>
                  </a:cubicBezTo>
                  <a:close/>
                </a:path>
              </a:pathLst>
            </a:custGeom>
            <a:gradFill>
              <a:gsLst>
                <a:gs pos="0">
                  <a:srgbClr val="FCF39D"/>
                </a:gs>
                <a:gs pos="100000">
                  <a:srgbClr val="FCEB6A"/>
                </a:gs>
              </a:gsLst>
              <a:path path="circl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dirty="0"/>
            </a:p>
          </p:txBody>
        </p:sp>
        <p:sp>
          <p:nvSpPr>
            <p:cNvPr id="40" name="Freeform 39"/>
            <p:cNvSpPr>
              <a:spLocks/>
            </p:cNvSpPr>
            <p:nvPr/>
          </p:nvSpPr>
          <p:spPr bwMode="auto">
            <a:xfrm>
              <a:off x="1468616" y="4381276"/>
              <a:ext cx="3967377" cy="185313"/>
            </a:xfrm>
            <a:custGeom>
              <a:avLst/>
              <a:gdLst>
                <a:gd name="T0" fmla="*/ 0 w 2826"/>
                <a:gd name="T1" fmla="*/ 0 h 132"/>
                <a:gd name="T2" fmla="*/ 2816 w 2826"/>
                <a:gd name="T3" fmla="*/ 3 h 132"/>
                <a:gd name="T4" fmla="*/ 2826 w 2826"/>
                <a:gd name="T5" fmla="*/ 132 h 132"/>
                <a:gd name="T6" fmla="*/ 194 w 2826"/>
                <a:gd name="T7" fmla="*/ 130 h 132"/>
                <a:gd name="T8" fmla="*/ 0 w 2826"/>
                <a:gd name="T9" fmla="*/ 0 h 132"/>
              </a:gdLst>
              <a:ahLst/>
              <a:cxnLst>
                <a:cxn ang="0">
                  <a:pos x="T0" y="T1"/>
                </a:cxn>
                <a:cxn ang="0">
                  <a:pos x="T2" y="T3"/>
                </a:cxn>
                <a:cxn ang="0">
                  <a:pos x="T4" y="T5"/>
                </a:cxn>
                <a:cxn ang="0">
                  <a:pos x="T6" y="T7"/>
                </a:cxn>
                <a:cxn ang="0">
                  <a:pos x="T8" y="T9"/>
                </a:cxn>
              </a:cxnLst>
              <a:rect l="0" t="0" r="r" b="b"/>
              <a:pathLst>
                <a:path w="2826" h="132">
                  <a:moveTo>
                    <a:pt x="0" y="0"/>
                  </a:moveTo>
                  <a:lnTo>
                    <a:pt x="2816" y="3"/>
                  </a:lnTo>
                  <a:lnTo>
                    <a:pt x="2826" y="132"/>
                  </a:lnTo>
                  <a:lnTo>
                    <a:pt x="194" y="130"/>
                  </a:lnTo>
                  <a:lnTo>
                    <a:pt x="0" y="0"/>
                  </a:lnTo>
                  <a:close/>
                </a:path>
              </a:pathLst>
            </a:custGeom>
            <a:solidFill>
              <a:srgbClr val="DEA33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dirty="0"/>
            </a:p>
          </p:txBody>
        </p:sp>
        <p:sp>
          <p:nvSpPr>
            <p:cNvPr id="41" name="Freeform 40"/>
            <p:cNvSpPr>
              <a:spLocks/>
            </p:cNvSpPr>
            <p:nvPr/>
          </p:nvSpPr>
          <p:spPr bwMode="auto">
            <a:xfrm>
              <a:off x="4993770" y="3944668"/>
              <a:ext cx="113715" cy="621921"/>
            </a:xfrm>
            <a:custGeom>
              <a:avLst/>
              <a:gdLst>
                <a:gd name="T0" fmla="*/ 0 w 34"/>
                <a:gd name="T1" fmla="*/ 0 h 185"/>
                <a:gd name="T2" fmla="*/ 23 w 34"/>
                <a:gd name="T3" fmla="*/ 92 h 185"/>
                <a:gd name="T4" fmla="*/ 0 w 34"/>
                <a:gd name="T5" fmla="*/ 185 h 185"/>
                <a:gd name="T6" fmla="*/ 34 w 34"/>
                <a:gd name="T7" fmla="*/ 94 h 185"/>
                <a:gd name="T8" fmla="*/ 0 w 34"/>
                <a:gd name="T9" fmla="*/ 0 h 185"/>
              </a:gdLst>
              <a:ahLst/>
              <a:cxnLst>
                <a:cxn ang="0">
                  <a:pos x="T0" y="T1"/>
                </a:cxn>
                <a:cxn ang="0">
                  <a:pos x="T2" y="T3"/>
                </a:cxn>
                <a:cxn ang="0">
                  <a:pos x="T4" y="T5"/>
                </a:cxn>
                <a:cxn ang="0">
                  <a:pos x="T6" y="T7"/>
                </a:cxn>
                <a:cxn ang="0">
                  <a:pos x="T8" y="T9"/>
                </a:cxn>
              </a:cxnLst>
              <a:rect l="0" t="0" r="r" b="b"/>
              <a:pathLst>
                <a:path w="34" h="185">
                  <a:moveTo>
                    <a:pt x="0" y="0"/>
                  </a:moveTo>
                  <a:cubicBezTo>
                    <a:pt x="0" y="0"/>
                    <a:pt x="24" y="24"/>
                    <a:pt x="23" y="92"/>
                  </a:cubicBezTo>
                  <a:cubicBezTo>
                    <a:pt x="22" y="161"/>
                    <a:pt x="0" y="185"/>
                    <a:pt x="0" y="185"/>
                  </a:cubicBezTo>
                  <a:cubicBezTo>
                    <a:pt x="0" y="185"/>
                    <a:pt x="34" y="171"/>
                    <a:pt x="34" y="94"/>
                  </a:cubicBezTo>
                  <a:cubicBezTo>
                    <a:pt x="34" y="17"/>
                    <a:pt x="0" y="0"/>
                    <a:pt x="0" y="0"/>
                  </a:cubicBezTo>
                  <a:close/>
                </a:path>
              </a:pathLst>
            </a:custGeom>
            <a:solidFill>
              <a:srgbClr val="B159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dirty="0"/>
            </a:p>
          </p:txBody>
        </p:sp>
        <p:sp>
          <p:nvSpPr>
            <p:cNvPr id="42" name="Freeform 41"/>
            <p:cNvSpPr>
              <a:spLocks/>
            </p:cNvSpPr>
            <p:nvPr/>
          </p:nvSpPr>
          <p:spPr bwMode="auto">
            <a:xfrm>
              <a:off x="4983942" y="3944668"/>
              <a:ext cx="578400" cy="621921"/>
            </a:xfrm>
            <a:custGeom>
              <a:avLst/>
              <a:gdLst>
                <a:gd name="T0" fmla="*/ 30 w 174"/>
                <a:gd name="T1" fmla="*/ 92 h 185"/>
                <a:gd name="T2" fmla="*/ 0 w 174"/>
                <a:gd name="T3" fmla="*/ 185 h 185"/>
                <a:gd name="T4" fmla="*/ 4 w 174"/>
                <a:gd name="T5" fmla="*/ 185 h 185"/>
                <a:gd name="T6" fmla="*/ 140 w 174"/>
                <a:gd name="T7" fmla="*/ 185 h 185"/>
                <a:gd name="T8" fmla="*/ 174 w 174"/>
                <a:gd name="T9" fmla="*/ 93 h 185"/>
                <a:gd name="T10" fmla="*/ 141 w 174"/>
                <a:gd name="T11" fmla="*/ 0 h 185"/>
                <a:gd name="T12" fmla="*/ 5 w 174"/>
                <a:gd name="T13" fmla="*/ 0 h 185"/>
                <a:gd name="T14" fmla="*/ 0 w 174"/>
                <a:gd name="T15" fmla="*/ 0 h 185"/>
                <a:gd name="T16" fmla="*/ 30 w 174"/>
                <a:gd name="T17" fmla="*/ 92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4" h="185">
                  <a:moveTo>
                    <a:pt x="30" y="92"/>
                  </a:moveTo>
                  <a:cubicBezTo>
                    <a:pt x="30" y="141"/>
                    <a:pt x="19" y="181"/>
                    <a:pt x="0" y="185"/>
                  </a:cubicBezTo>
                  <a:cubicBezTo>
                    <a:pt x="1" y="185"/>
                    <a:pt x="3" y="185"/>
                    <a:pt x="4" y="185"/>
                  </a:cubicBezTo>
                  <a:cubicBezTo>
                    <a:pt x="13" y="185"/>
                    <a:pt x="132" y="185"/>
                    <a:pt x="140" y="185"/>
                  </a:cubicBezTo>
                  <a:cubicBezTo>
                    <a:pt x="160" y="185"/>
                    <a:pt x="174" y="144"/>
                    <a:pt x="174" y="93"/>
                  </a:cubicBezTo>
                  <a:cubicBezTo>
                    <a:pt x="174" y="42"/>
                    <a:pt x="161" y="0"/>
                    <a:pt x="141" y="0"/>
                  </a:cubicBezTo>
                  <a:cubicBezTo>
                    <a:pt x="132" y="0"/>
                    <a:pt x="14" y="0"/>
                    <a:pt x="5" y="0"/>
                  </a:cubicBezTo>
                  <a:cubicBezTo>
                    <a:pt x="3" y="0"/>
                    <a:pt x="2" y="0"/>
                    <a:pt x="0" y="0"/>
                  </a:cubicBezTo>
                  <a:cubicBezTo>
                    <a:pt x="19" y="3"/>
                    <a:pt x="30" y="43"/>
                    <a:pt x="30" y="92"/>
                  </a:cubicBezTo>
                  <a:close/>
                </a:path>
              </a:pathLst>
            </a:custGeom>
            <a:solidFill>
              <a:srgbClr val="E6E7E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dirty="0"/>
            </a:p>
          </p:txBody>
        </p:sp>
        <p:sp>
          <p:nvSpPr>
            <p:cNvPr id="43" name="Freeform 42"/>
            <p:cNvSpPr>
              <a:spLocks/>
            </p:cNvSpPr>
            <p:nvPr/>
          </p:nvSpPr>
          <p:spPr bwMode="auto">
            <a:xfrm>
              <a:off x="4993770" y="3940457"/>
              <a:ext cx="578400" cy="626132"/>
            </a:xfrm>
            <a:custGeom>
              <a:avLst/>
              <a:gdLst>
                <a:gd name="T0" fmla="*/ 30 w 174"/>
                <a:gd name="T1" fmla="*/ 93 h 186"/>
                <a:gd name="T2" fmla="*/ 0 w 174"/>
                <a:gd name="T3" fmla="*/ 185 h 186"/>
                <a:gd name="T4" fmla="*/ 4 w 174"/>
                <a:gd name="T5" fmla="*/ 185 h 186"/>
                <a:gd name="T6" fmla="*/ 140 w 174"/>
                <a:gd name="T7" fmla="*/ 186 h 186"/>
                <a:gd name="T8" fmla="*/ 174 w 174"/>
                <a:gd name="T9" fmla="*/ 93 h 186"/>
                <a:gd name="T10" fmla="*/ 141 w 174"/>
                <a:gd name="T11" fmla="*/ 0 h 186"/>
                <a:gd name="T12" fmla="*/ 5 w 174"/>
                <a:gd name="T13" fmla="*/ 0 h 186"/>
                <a:gd name="T14" fmla="*/ 0 w 174"/>
                <a:gd name="T15" fmla="*/ 0 h 186"/>
                <a:gd name="T16" fmla="*/ 30 w 174"/>
                <a:gd name="T17" fmla="*/ 93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4" h="186">
                  <a:moveTo>
                    <a:pt x="30" y="93"/>
                  </a:moveTo>
                  <a:cubicBezTo>
                    <a:pt x="30" y="141"/>
                    <a:pt x="18" y="181"/>
                    <a:pt x="0" y="185"/>
                  </a:cubicBezTo>
                  <a:cubicBezTo>
                    <a:pt x="1" y="185"/>
                    <a:pt x="3" y="185"/>
                    <a:pt x="4" y="185"/>
                  </a:cubicBezTo>
                  <a:cubicBezTo>
                    <a:pt x="13" y="185"/>
                    <a:pt x="131" y="186"/>
                    <a:pt x="140" y="186"/>
                  </a:cubicBezTo>
                  <a:cubicBezTo>
                    <a:pt x="160" y="186"/>
                    <a:pt x="173" y="144"/>
                    <a:pt x="174" y="93"/>
                  </a:cubicBezTo>
                  <a:cubicBezTo>
                    <a:pt x="174" y="42"/>
                    <a:pt x="161" y="0"/>
                    <a:pt x="141" y="0"/>
                  </a:cubicBezTo>
                  <a:cubicBezTo>
                    <a:pt x="132" y="0"/>
                    <a:pt x="14" y="0"/>
                    <a:pt x="5" y="0"/>
                  </a:cubicBezTo>
                  <a:cubicBezTo>
                    <a:pt x="3" y="0"/>
                    <a:pt x="1" y="0"/>
                    <a:pt x="0" y="0"/>
                  </a:cubicBezTo>
                  <a:cubicBezTo>
                    <a:pt x="19" y="3"/>
                    <a:pt x="30" y="44"/>
                    <a:pt x="30" y="93"/>
                  </a:cubicBezTo>
                  <a:close/>
                </a:path>
              </a:pathLst>
            </a:custGeom>
            <a:gradFill flip="none" rotWithShape="1">
              <a:gsLst>
                <a:gs pos="80000">
                  <a:schemeClr val="bg1">
                    <a:lumMod val="65000"/>
                  </a:schemeClr>
                </a:gs>
                <a:gs pos="69000">
                  <a:schemeClr val="bg1">
                    <a:lumMod val="75000"/>
                  </a:schemeClr>
                </a:gs>
                <a:gs pos="61000">
                  <a:schemeClr val="bg1">
                    <a:lumMod val="95000"/>
                  </a:schemeClr>
                </a:gs>
                <a:gs pos="44000">
                  <a:schemeClr val="bg1"/>
                </a:gs>
                <a:gs pos="34000">
                  <a:schemeClr val="bg1">
                    <a:lumMod val="75000"/>
                  </a:schemeClr>
                </a:gs>
                <a:gs pos="0">
                  <a:schemeClr val="bg1">
                    <a:lumMod val="95000"/>
                  </a:schemeClr>
                </a:gs>
                <a:gs pos="100000">
                  <a:schemeClr val="tx1">
                    <a:lumMod val="75000"/>
                    <a:lumOff val="25000"/>
                  </a:schemeClr>
                </a:gs>
                <a:gs pos="88000">
                  <a:schemeClr val="tx1">
                    <a:lumMod val="50000"/>
                    <a:lumOff val="50000"/>
                  </a:schemeClr>
                </a:gs>
                <a:gs pos="84000">
                  <a:schemeClr val="bg1">
                    <a:lumMod val="85000"/>
                  </a:schemeClr>
                </a:gs>
              </a:gsLst>
              <a:lin ang="54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dirty="0"/>
            </a:p>
          </p:txBody>
        </p:sp>
        <p:sp>
          <p:nvSpPr>
            <p:cNvPr id="44" name="Freeform 43"/>
            <p:cNvSpPr>
              <a:spLocks/>
            </p:cNvSpPr>
            <p:nvPr/>
          </p:nvSpPr>
          <p:spPr bwMode="auto">
            <a:xfrm>
              <a:off x="5409319" y="3944668"/>
              <a:ext cx="136177" cy="621921"/>
            </a:xfrm>
            <a:custGeom>
              <a:avLst/>
              <a:gdLst>
                <a:gd name="T0" fmla="*/ 41 w 41"/>
                <a:gd name="T1" fmla="*/ 93 h 185"/>
                <a:gd name="T2" fmla="*/ 13 w 41"/>
                <a:gd name="T3" fmla="*/ 0 h 185"/>
                <a:gd name="T4" fmla="*/ 7 w 41"/>
                <a:gd name="T5" fmla="*/ 0 h 185"/>
                <a:gd name="T6" fmla="*/ 0 w 41"/>
                <a:gd name="T7" fmla="*/ 0 h 185"/>
                <a:gd name="T8" fmla="*/ 31 w 41"/>
                <a:gd name="T9" fmla="*/ 93 h 185"/>
                <a:gd name="T10" fmla="*/ 0 w 41"/>
                <a:gd name="T11" fmla="*/ 185 h 185"/>
                <a:gd name="T12" fmla="*/ 6 w 41"/>
                <a:gd name="T13" fmla="*/ 185 h 185"/>
                <a:gd name="T14" fmla="*/ 12 w 41"/>
                <a:gd name="T15" fmla="*/ 185 h 185"/>
                <a:gd name="T16" fmla="*/ 41 w 41"/>
                <a:gd name="T17" fmla="*/ 93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 h="185">
                  <a:moveTo>
                    <a:pt x="41" y="93"/>
                  </a:moveTo>
                  <a:cubicBezTo>
                    <a:pt x="41" y="45"/>
                    <a:pt x="31" y="6"/>
                    <a:pt x="13" y="0"/>
                  </a:cubicBezTo>
                  <a:cubicBezTo>
                    <a:pt x="10" y="0"/>
                    <a:pt x="8" y="0"/>
                    <a:pt x="7" y="0"/>
                  </a:cubicBezTo>
                  <a:cubicBezTo>
                    <a:pt x="5" y="0"/>
                    <a:pt x="2" y="0"/>
                    <a:pt x="0" y="0"/>
                  </a:cubicBezTo>
                  <a:cubicBezTo>
                    <a:pt x="19" y="3"/>
                    <a:pt x="31" y="43"/>
                    <a:pt x="31" y="93"/>
                  </a:cubicBezTo>
                  <a:cubicBezTo>
                    <a:pt x="30" y="141"/>
                    <a:pt x="19" y="181"/>
                    <a:pt x="0" y="185"/>
                  </a:cubicBezTo>
                  <a:cubicBezTo>
                    <a:pt x="1" y="185"/>
                    <a:pt x="4" y="185"/>
                    <a:pt x="6" y="185"/>
                  </a:cubicBezTo>
                  <a:cubicBezTo>
                    <a:pt x="7" y="185"/>
                    <a:pt x="9" y="185"/>
                    <a:pt x="12" y="185"/>
                  </a:cubicBezTo>
                  <a:cubicBezTo>
                    <a:pt x="30" y="180"/>
                    <a:pt x="41" y="140"/>
                    <a:pt x="41" y="93"/>
                  </a:cubicBezTo>
                  <a:close/>
                </a:path>
              </a:pathLst>
            </a:custGeom>
            <a:gradFill>
              <a:gsLst>
                <a:gs pos="36000">
                  <a:schemeClr val="bg1">
                    <a:lumMod val="85000"/>
                  </a:schemeClr>
                </a:gs>
                <a:gs pos="41000">
                  <a:schemeClr val="bg1">
                    <a:lumMod val="75000"/>
                  </a:schemeClr>
                </a:gs>
                <a:gs pos="0">
                  <a:schemeClr val="bg1">
                    <a:lumMod val="95000"/>
                  </a:schemeClr>
                </a:gs>
                <a:gs pos="100000">
                  <a:schemeClr val="tx1">
                    <a:lumMod val="65000"/>
                    <a:lumOff val="35000"/>
                  </a:schemeClr>
                </a:gs>
                <a:gs pos="51000">
                  <a:schemeClr val="bg1">
                    <a:lumMod val="65000"/>
                  </a:schemeClr>
                </a:gs>
                <a:gs pos="71250">
                  <a:schemeClr val="tx1">
                    <a:lumMod val="50000"/>
                    <a:lumOff val="50000"/>
                  </a:schemeClr>
                </a:gs>
                <a:gs pos="84000">
                  <a:schemeClr val="bg1">
                    <a:lumMod val="65000"/>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dirty="0"/>
            </a:p>
          </p:txBody>
        </p:sp>
        <p:sp>
          <p:nvSpPr>
            <p:cNvPr id="45" name="Freeform 19"/>
            <p:cNvSpPr>
              <a:spLocks/>
            </p:cNvSpPr>
            <p:nvPr/>
          </p:nvSpPr>
          <p:spPr bwMode="auto">
            <a:xfrm>
              <a:off x="5023282" y="3940457"/>
              <a:ext cx="136177" cy="621921"/>
            </a:xfrm>
            <a:custGeom>
              <a:avLst/>
              <a:gdLst>
                <a:gd name="T0" fmla="*/ 41 w 41"/>
                <a:gd name="T1" fmla="*/ 93 h 185"/>
                <a:gd name="T2" fmla="*/ 13 w 41"/>
                <a:gd name="T3" fmla="*/ 0 h 185"/>
                <a:gd name="T4" fmla="*/ 7 w 41"/>
                <a:gd name="T5" fmla="*/ 0 h 185"/>
                <a:gd name="T6" fmla="*/ 0 w 41"/>
                <a:gd name="T7" fmla="*/ 0 h 185"/>
                <a:gd name="T8" fmla="*/ 31 w 41"/>
                <a:gd name="T9" fmla="*/ 93 h 185"/>
                <a:gd name="T10" fmla="*/ 0 w 41"/>
                <a:gd name="T11" fmla="*/ 185 h 185"/>
                <a:gd name="T12" fmla="*/ 6 w 41"/>
                <a:gd name="T13" fmla="*/ 185 h 185"/>
                <a:gd name="T14" fmla="*/ 12 w 41"/>
                <a:gd name="T15" fmla="*/ 185 h 185"/>
                <a:gd name="T16" fmla="*/ 41 w 41"/>
                <a:gd name="T17" fmla="*/ 93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 h="185">
                  <a:moveTo>
                    <a:pt x="41" y="93"/>
                  </a:moveTo>
                  <a:cubicBezTo>
                    <a:pt x="41" y="45"/>
                    <a:pt x="31" y="6"/>
                    <a:pt x="13" y="0"/>
                  </a:cubicBezTo>
                  <a:cubicBezTo>
                    <a:pt x="10" y="0"/>
                    <a:pt x="8" y="0"/>
                    <a:pt x="7" y="0"/>
                  </a:cubicBezTo>
                  <a:cubicBezTo>
                    <a:pt x="5" y="0"/>
                    <a:pt x="2" y="0"/>
                    <a:pt x="0" y="0"/>
                  </a:cubicBezTo>
                  <a:cubicBezTo>
                    <a:pt x="19" y="3"/>
                    <a:pt x="31" y="43"/>
                    <a:pt x="31" y="93"/>
                  </a:cubicBezTo>
                  <a:cubicBezTo>
                    <a:pt x="30" y="141"/>
                    <a:pt x="19" y="181"/>
                    <a:pt x="0" y="185"/>
                  </a:cubicBezTo>
                  <a:cubicBezTo>
                    <a:pt x="1" y="185"/>
                    <a:pt x="4" y="185"/>
                    <a:pt x="6" y="185"/>
                  </a:cubicBezTo>
                  <a:cubicBezTo>
                    <a:pt x="7" y="185"/>
                    <a:pt x="9" y="185"/>
                    <a:pt x="12" y="185"/>
                  </a:cubicBezTo>
                  <a:cubicBezTo>
                    <a:pt x="30" y="180"/>
                    <a:pt x="41" y="140"/>
                    <a:pt x="41" y="93"/>
                  </a:cubicBezTo>
                  <a:close/>
                </a:path>
              </a:pathLst>
            </a:custGeom>
            <a:gradFill>
              <a:gsLst>
                <a:gs pos="36000">
                  <a:schemeClr val="bg1">
                    <a:lumMod val="85000"/>
                  </a:schemeClr>
                </a:gs>
                <a:gs pos="41000">
                  <a:schemeClr val="bg1">
                    <a:lumMod val="75000"/>
                  </a:schemeClr>
                </a:gs>
                <a:gs pos="0">
                  <a:schemeClr val="bg1">
                    <a:lumMod val="95000"/>
                  </a:schemeClr>
                </a:gs>
                <a:gs pos="100000">
                  <a:schemeClr val="tx1">
                    <a:lumMod val="65000"/>
                    <a:lumOff val="35000"/>
                  </a:schemeClr>
                </a:gs>
                <a:gs pos="51000">
                  <a:schemeClr val="bg1">
                    <a:lumMod val="65000"/>
                  </a:schemeClr>
                </a:gs>
                <a:gs pos="71250">
                  <a:schemeClr val="tx1">
                    <a:lumMod val="50000"/>
                    <a:lumOff val="50000"/>
                  </a:schemeClr>
                </a:gs>
                <a:gs pos="84000">
                  <a:schemeClr val="bg1">
                    <a:lumMod val="65000"/>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dirty="0"/>
            </a:p>
          </p:txBody>
        </p:sp>
        <p:sp>
          <p:nvSpPr>
            <p:cNvPr id="46" name="Freeform 20"/>
            <p:cNvSpPr>
              <a:spLocks/>
            </p:cNvSpPr>
            <p:nvPr/>
          </p:nvSpPr>
          <p:spPr bwMode="auto">
            <a:xfrm>
              <a:off x="5419146" y="3944668"/>
              <a:ext cx="133369" cy="621921"/>
            </a:xfrm>
            <a:custGeom>
              <a:avLst/>
              <a:gdLst>
                <a:gd name="T0" fmla="*/ 39 w 40"/>
                <a:gd name="T1" fmla="*/ 93 h 185"/>
                <a:gd name="T2" fmla="*/ 11 w 40"/>
                <a:gd name="T3" fmla="*/ 0 h 185"/>
                <a:gd name="T4" fmla="*/ 5 w 40"/>
                <a:gd name="T5" fmla="*/ 0 h 185"/>
                <a:gd name="T6" fmla="*/ 0 w 40"/>
                <a:gd name="T7" fmla="*/ 0 h 185"/>
                <a:gd name="T8" fmla="*/ 30 w 40"/>
                <a:gd name="T9" fmla="*/ 93 h 185"/>
                <a:gd name="T10" fmla="*/ 0 w 40"/>
                <a:gd name="T11" fmla="*/ 185 h 185"/>
                <a:gd name="T12" fmla="*/ 4 w 40"/>
                <a:gd name="T13" fmla="*/ 185 h 185"/>
                <a:gd name="T14" fmla="*/ 10 w 40"/>
                <a:gd name="T15" fmla="*/ 185 h 185"/>
                <a:gd name="T16" fmla="*/ 39 w 40"/>
                <a:gd name="T17" fmla="*/ 93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 h="185">
                  <a:moveTo>
                    <a:pt x="39" y="93"/>
                  </a:moveTo>
                  <a:cubicBezTo>
                    <a:pt x="40" y="45"/>
                    <a:pt x="29" y="6"/>
                    <a:pt x="11" y="0"/>
                  </a:cubicBezTo>
                  <a:cubicBezTo>
                    <a:pt x="8" y="0"/>
                    <a:pt x="6" y="0"/>
                    <a:pt x="5" y="0"/>
                  </a:cubicBezTo>
                  <a:cubicBezTo>
                    <a:pt x="4" y="0"/>
                    <a:pt x="2" y="0"/>
                    <a:pt x="0" y="0"/>
                  </a:cubicBezTo>
                  <a:cubicBezTo>
                    <a:pt x="19" y="3"/>
                    <a:pt x="30" y="43"/>
                    <a:pt x="30" y="93"/>
                  </a:cubicBezTo>
                  <a:cubicBezTo>
                    <a:pt x="30" y="141"/>
                    <a:pt x="19" y="181"/>
                    <a:pt x="0" y="185"/>
                  </a:cubicBezTo>
                  <a:cubicBezTo>
                    <a:pt x="1" y="185"/>
                    <a:pt x="3" y="185"/>
                    <a:pt x="4" y="185"/>
                  </a:cubicBezTo>
                  <a:cubicBezTo>
                    <a:pt x="6" y="185"/>
                    <a:pt x="8" y="185"/>
                    <a:pt x="10" y="185"/>
                  </a:cubicBezTo>
                  <a:cubicBezTo>
                    <a:pt x="28" y="180"/>
                    <a:pt x="39" y="141"/>
                    <a:pt x="39" y="93"/>
                  </a:cubicBezTo>
                  <a:close/>
                </a:path>
              </a:pathLst>
            </a:custGeom>
            <a:gradFill>
              <a:gsLst>
                <a:gs pos="44000">
                  <a:schemeClr val="bg1"/>
                </a:gs>
                <a:gs pos="0">
                  <a:schemeClr val="bg1">
                    <a:lumMod val="95000"/>
                  </a:schemeClr>
                </a:gs>
                <a:gs pos="100000">
                  <a:schemeClr val="bg1">
                    <a:lumMod val="75000"/>
                  </a:schemeClr>
                </a:gs>
                <a:gs pos="81000">
                  <a:schemeClr val="tx1">
                    <a:lumMod val="50000"/>
                    <a:lumOff val="50000"/>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dirty="0"/>
            </a:p>
          </p:txBody>
        </p:sp>
        <p:sp>
          <p:nvSpPr>
            <p:cNvPr id="47" name="Freeform 46"/>
            <p:cNvSpPr>
              <a:spLocks/>
            </p:cNvSpPr>
            <p:nvPr/>
          </p:nvSpPr>
          <p:spPr bwMode="auto">
            <a:xfrm>
              <a:off x="5027463" y="3940457"/>
              <a:ext cx="146004" cy="623324"/>
            </a:xfrm>
            <a:custGeom>
              <a:avLst/>
              <a:gdLst>
                <a:gd name="T0" fmla="*/ 43 w 44"/>
                <a:gd name="T1" fmla="*/ 93 h 185"/>
                <a:gd name="T2" fmla="*/ 15 w 44"/>
                <a:gd name="T3" fmla="*/ 0 h 185"/>
                <a:gd name="T4" fmla="*/ 0 w 44"/>
                <a:gd name="T5" fmla="*/ 0 h 185"/>
                <a:gd name="T6" fmla="*/ 31 w 44"/>
                <a:gd name="T7" fmla="*/ 93 h 185"/>
                <a:gd name="T8" fmla="*/ 1 w 44"/>
                <a:gd name="T9" fmla="*/ 185 h 185"/>
                <a:gd name="T10" fmla="*/ 14 w 44"/>
                <a:gd name="T11" fmla="*/ 185 h 185"/>
                <a:gd name="T12" fmla="*/ 43 w 44"/>
                <a:gd name="T13" fmla="*/ 93 h 185"/>
              </a:gdLst>
              <a:ahLst/>
              <a:cxnLst>
                <a:cxn ang="0">
                  <a:pos x="T0" y="T1"/>
                </a:cxn>
                <a:cxn ang="0">
                  <a:pos x="T2" y="T3"/>
                </a:cxn>
                <a:cxn ang="0">
                  <a:pos x="T4" y="T5"/>
                </a:cxn>
                <a:cxn ang="0">
                  <a:pos x="T6" y="T7"/>
                </a:cxn>
                <a:cxn ang="0">
                  <a:pos x="T8" y="T9"/>
                </a:cxn>
                <a:cxn ang="0">
                  <a:pos x="T10" y="T11"/>
                </a:cxn>
                <a:cxn ang="0">
                  <a:pos x="T12" y="T13"/>
                </a:cxn>
              </a:cxnLst>
              <a:rect l="0" t="0" r="r" b="b"/>
              <a:pathLst>
                <a:path w="44" h="185">
                  <a:moveTo>
                    <a:pt x="43" y="93"/>
                  </a:moveTo>
                  <a:cubicBezTo>
                    <a:pt x="44" y="45"/>
                    <a:pt x="33" y="6"/>
                    <a:pt x="15" y="0"/>
                  </a:cubicBezTo>
                  <a:cubicBezTo>
                    <a:pt x="13" y="0"/>
                    <a:pt x="2" y="0"/>
                    <a:pt x="0" y="0"/>
                  </a:cubicBezTo>
                  <a:cubicBezTo>
                    <a:pt x="19" y="4"/>
                    <a:pt x="32" y="44"/>
                    <a:pt x="31" y="93"/>
                  </a:cubicBezTo>
                  <a:cubicBezTo>
                    <a:pt x="31" y="141"/>
                    <a:pt x="20" y="181"/>
                    <a:pt x="1" y="185"/>
                  </a:cubicBezTo>
                  <a:cubicBezTo>
                    <a:pt x="3" y="185"/>
                    <a:pt x="12" y="185"/>
                    <a:pt x="14" y="185"/>
                  </a:cubicBezTo>
                  <a:cubicBezTo>
                    <a:pt x="33" y="180"/>
                    <a:pt x="43" y="141"/>
                    <a:pt x="43" y="93"/>
                  </a:cubicBezTo>
                  <a:close/>
                </a:path>
              </a:pathLst>
            </a:custGeom>
            <a:gradFill>
              <a:gsLst>
                <a:gs pos="61000">
                  <a:schemeClr val="bg1">
                    <a:lumMod val="75000"/>
                  </a:schemeClr>
                </a:gs>
                <a:gs pos="33000">
                  <a:schemeClr val="bg1">
                    <a:lumMod val="95000"/>
                  </a:schemeClr>
                </a:gs>
                <a:gs pos="0">
                  <a:schemeClr val="bg1">
                    <a:lumMod val="95000"/>
                  </a:schemeClr>
                </a:gs>
                <a:gs pos="100000">
                  <a:schemeClr val="bg1">
                    <a:lumMod val="85000"/>
                  </a:schemeClr>
                </a:gs>
                <a:gs pos="79000">
                  <a:schemeClr val="tx1">
                    <a:lumMod val="50000"/>
                    <a:lumOff val="50000"/>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dirty="0"/>
            </a:p>
          </p:txBody>
        </p:sp>
        <p:sp>
          <p:nvSpPr>
            <p:cNvPr id="48" name="Freeform 47"/>
            <p:cNvSpPr>
              <a:spLocks/>
            </p:cNvSpPr>
            <p:nvPr/>
          </p:nvSpPr>
          <p:spPr bwMode="auto">
            <a:xfrm>
              <a:off x="1225744" y="3944668"/>
              <a:ext cx="627536" cy="619113"/>
            </a:xfrm>
            <a:custGeom>
              <a:avLst/>
              <a:gdLst>
                <a:gd name="T0" fmla="*/ 0 w 189"/>
                <a:gd name="T1" fmla="*/ 49 h 184"/>
                <a:gd name="T2" fmla="*/ 149 w 189"/>
                <a:gd name="T3" fmla="*/ 0 h 184"/>
                <a:gd name="T4" fmla="*/ 150 w 189"/>
                <a:gd name="T5" fmla="*/ 58 h 184"/>
                <a:gd name="T6" fmla="*/ 176 w 189"/>
                <a:gd name="T7" fmla="*/ 93 h 184"/>
                <a:gd name="T8" fmla="*/ 149 w 189"/>
                <a:gd name="T9" fmla="*/ 129 h 184"/>
                <a:gd name="T10" fmla="*/ 156 w 189"/>
                <a:gd name="T11" fmla="*/ 184 h 184"/>
                <a:gd name="T12" fmla="*/ 0 w 189"/>
                <a:gd name="T13" fmla="*/ 137 h 184"/>
                <a:gd name="T14" fmla="*/ 0 w 189"/>
                <a:gd name="T15" fmla="*/ 49 h 18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9" h="184">
                  <a:moveTo>
                    <a:pt x="0" y="49"/>
                  </a:moveTo>
                  <a:cubicBezTo>
                    <a:pt x="149" y="0"/>
                    <a:pt x="149" y="0"/>
                    <a:pt x="149" y="0"/>
                  </a:cubicBezTo>
                  <a:cubicBezTo>
                    <a:pt x="149" y="0"/>
                    <a:pt x="189" y="27"/>
                    <a:pt x="150" y="58"/>
                  </a:cubicBezTo>
                  <a:cubicBezTo>
                    <a:pt x="150" y="58"/>
                    <a:pt x="176" y="65"/>
                    <a:pt x="176" y="93"/>
                  </a:cubicBezTo>
                  <a:cubicBezTo>
                    <a:pt x="176" y="121"/>
                    <a:pt x="149" y="129"/>
                    <a:pt x="149" y="129"/>
                  </a:cubicBezTo>
                  <a:cubicBezTo>
                    <a:pt x="149" y="129"/>
                    <a:pt x="186" y="157"/>
                    <a:pt x="156" y="184"/>
                  </a:cubicBezTo>
                  <a:cubicBezTo>
                    <a:pt x="0" y="137"/>
                    <a:pt x="0" y="137"/>
                    <a:pt x="0" y="137"/>
                  </a:cubicBezTo>
                  <a:cubicBezTo>
                    <a:pt x="0" y="137"/>
                    <a:pt x="15" y="84"/>
                    <a:pt x="0" y="49"/>
                  </a:cubicBezTo>
                  <a:close/>
                </a:path>
              </a:pathLst>
            </a:custGeom>
            <a:solidFill>
              <a:srgbClr val="D471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dirty="0"/>
            </a:p>
          </p:txBody>
        </p:sp>
        <p:sp>
          <p:nvSpPr>
            <p:cNvPr id="49" name="Freeform 48"/>
            <p:cNvSpPr>
              <a:spLocks/>
            </p:cNvSpPr>
            <p:nvPr/>
          </p:nvSpPr>
          <p:spPr bwMode="auto">
            <a:xfrm>
              <a:off x="1218725" y="3944668"/>
              <a:ext cx="631748" cy="619113"/>
            </a:xfrm>
            <a:custGeom>
              <a:avLst/>
              <a:gdLst>
                <a:gd name="T0" fmla="*/ 0 w 190"/>
                <a:gd name="T1" fmla="*/ 43 h 184"/>
                <a:gd name="T2" fmla="*/ 150 w 190"/>
                <a:gd name="T3" fmla="*/ 0 h 184"/>
                <a:gd name="T4" fmla="*/ 151 w 190"/>
                <a:gd name="T5" fmla="*/ 58 h 184"/>
                <a:gd name="T6" fmla="*/ 177 w 190"/>
                <a:gd name="T7" fmla="*/ 93 h 184"/>
                <a:gd name="T8" fmla="*/ 150 w 190"/>
                <a:gd name="T9" fmla="*/ 129 h 184"/>
                <a:gd name="T10" fmla="*/ 157 w 190"/>
                <a:gd name="T11" fmla="*/ 184 h 184"/>
                <a:gd name="T12" fmla="*/ 2 w 190"/>
                <a:gd name="T13" fmla="*/ 137 h 184"/>
                <a:gd name="T14" fmla="*/ 0 w 190"/>
                <a:gd name="T15" fmla="*/ 43 h 18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0" h="184">
                  <a:moveTo>
                    <a:pt x="0" y="43"/>
                  </a:moveTo>
                  <a:cubicBezTo>
                    <a:pt x="150" y="0"/>
                    <a:pt x="150" y="0"/>
                    <a:pt x="150" y="0"/>
                  </a:cubicBezTo>
                  <a:cubicBezTo>
                    <a:pt x="150" y="0"/>
                    <a:pt x="190" y="27"/>
                    <a:pt x="151" y="58"/>
                  </a:cubicBezTo>
                  <a:cubicBezTo>
                    <a:pt x="151" y="58"/>
                    <a:pt x="177" y="65"/>
                    <a:pt x="177" y="93"/>
                  </a:cubicBezTo>
                  <a:cubicBezTo>
                    <a:pt x="177" y="121"/>
                    <a:pt x="150" y="129"/>
                    <a:pt x="150" y="129"/>
                  </a:cubicBezTo>
                  <a:cubicBezTo>
                    <a:pt x="150" y="129"/>
                    <a:pt x="187" y="157"/>
                    <a:pt x="157" y="184"/>
                  </a:cubicBezTo>
                  <a:cubicBezTo>
                    <a:pt x="2" y="137"/>
                    <a:pt x="2" y="137"/>
                    <a:pt x="2" y="137"/>
                  </a:cubicBezTo>
                  <a:cubicBezTo>
                    <a:pt x="2" y="137"/>
                    <a:pt x="15" y="78"/>
                    <a:pt x="0" y="43"/>
                  </a:cubicBezTo>
                  <a:close/>
                </a:path>
              </a:pathLst>
            </a:custGeom>
            <a:gradFill>
              <a:gsLst>
                <a:gs pos="1000">
                  <a:srgbClr val="F5E9DF"/>
                </a:gs>
                <a:gs pos="69000">
                  <a:srgbClr val="D48C5E"/>
                </a:gs>
                <a:gs pos="89000">
                  <a:srgbClr val="E3B495"/>
                </a:gs>
              </a:gsLst>
              <a:lin ang="6000000" scaled="0"/>
            </a:gradFill>
            <a:ln>
              <a:noFill/>
            </a:ln>
          </p:spPr>
          <p:txBody>
            <a:bodyPr vert="horz" wrap="square" lIns="68580" tIns="34290" rIns="68580" bIns="34290" numCol="1" anchor="t" anchorCtr="0" compatLnSpc="1">
              <a:prstTxWarp prst="textNoShape">
                <a:avLst/>
              </a:prstTxWarp>
            </a:bodyPr>
            <a:lstStyle/>
            <a:p>
              <a:endParaRPr lang="en-US" dirty="0"/>
            </a:p>
          </p:txBody>
        </p:sp>
        <p:sp>
          <p:nvSpPr>
            <p:cNvPr id="50" name="Freeform 49"/>
            <p:cNvSpPr>
              <a:spLocks/>
            </p:cNvSpPr>
            <p:nvPr/>
          </p:nvSpPr>
          <p:spPr bwMode="auto">
            <a:xfrm>
              <a:off x="1218725" y="3944668"/>
              <a:ext cx="631748" cy="279373"/>
            </a:xfrm>
            <a:custGeom>
              <a:avLst/>
              <a:gdLst>
                <a:gd name="T0" fmla="*/ 174 w 190"/>
                <a:gd name="T1" fmla="*/ 77 h 83"/>
                <a:gd name="T2" fmla="*/ 151 w 190"/>
                <a:gd name="T3" fmla="*/ 58 h 83"/>
                <a:gd name="T4" fmla="*/ 150 w 190"/>
                <a:gd name="T5" fmla="*/ 0 h 83"/>
                <a:gd name="T6" fmla="*/ 0 w 190"/>
                <a:gd name="T7" fmla="*/ 43 h 83"/>
                <a:gd name="T8" fmla="*/ 9 w 190"/>
                <a:gd name="T9" fmla="*/ 83 h 83"/>
                <a:gd name="T10" fmla="*/ 174 w 190"/>
                <a:gd name="T11" fmla="*/ 77 h 83"/>
              </a:gdLst>
              <a:ahLst/>
              <a:cxnLst>
                <a:cxn ang="0">
                  <a:pos x="T0" y="T1"/>
                </a:cxn>
                <a:cxn ang="0">
                  <a:pos x="T2" y="T3"/>
                </a:cxn>
                <a:cxn ang="0">
                  <a:pos x="T4" y="T5"/>
                </a:cxn>
                <a:cxn ang="0">
                  <a:pos x="T6" y="T7"/>
                </a:cxn>
                <a:cxn ang="0">
                  <a:pos x="T8" y="T9"/>
                </a:cxn>
                <a:cxn ang="0">
                  <a:pos x="T10" y="T11"/>
                </a:cxn>
              </a:cxnLst>
              <a:rect l="0" t="0" r="r" b="b"/>
              <a:pathLst>
                <a:path w="190" h="83">
                  <a:moveTo>
                    <a:pt x="174" y="77"/>
                  </a:moveTo>
                  <a:cubicBezTo>
                    <a:pt x="167" y="62"/>
                    <a:pt x="151" y="58"/>
                    <a:pt x="151" y="58"/>
                  </a:cubicBezTo>
                  <a:cubicBezTo>
                    <a:pt x="190" y="27"/>
                    <a:pt x="150" y="0"/>
                    <a:pt x="150" y="0"/>
                  </a:cubicBezTo>
                  <a:cubicBezTo>
                    <a:pt x="0" y="43"/>
                    <a:pt x="0" y="43"/>
                    <a:pt x="0" y="43"/>
                  </a:cubicBezTo>
                  <a:cubicBezTo>
                    <a:pt x="4" y="52"/>
                    <a:pt x="8" y="74"/>
                    <a:pt x="9" y="83"/>
                  </a:cubicBezTo>
                  <a:lnTo>
                    <a:pt x="174" y="77"/>
                  </a:lnTo>
                  <a:close/>
                </a:path>
              </a:pathLst>
            </a:custGeom>
            <a:gradFill flip="none" rotWithShape="1">
              <a:gsLst>
                <a:gs pos="0">
                  <a:srgbClr val="F7E7DF"/>
                </a:gs>
                <a:gs pos="59000">
                  <a:srgbClr val="E4BDA0"/>
                </a:gs>
                <a:gs pos="47000">
                  <a:srgbClr val="D38C5F"/>
                </a:gs>
              </a:gsLst>
              <a:lin ang="4500000" scaled="0"/>
              <a:tileRect/>
            </a:gradFill>
            <a:ln>
              <a:noFill/>
            </a:ln>
          </p:spPr>
          <p:txBody>
            <a:bodyPr vert="horz" wrap="square" lIns="68580" tIns="34290" rIns="68580" bIns="34290" numCol="1" anchor="t" anchorCtr="0" compatLnSpc="1">
              <a:prstTxWarp prst="textNoShape">
                <a:avLst/>
              </a:prstTxWarp>
            </a:bodyPr>
            <a:lstStyle/>
            <a:p>
              <a:endParaRPr lang="en-US" dirty="0"/>
            </a:p>
          </p:txBody>
        </p:sp>
        <p:sp>
          <p:nvSpPr>
            <p:cNvPr id="51" name="Freeform 50"/>
            <p:cNvSpPr>
              <a:spLocks/>
            </p:cNvSpPr>
            <p:nvPr/>
          </p:nvSpPr>
          <p:spPr bwMode="auto">
            <a:xfrm>
              <a:off x="1242591" y="4058383"/>
              <a:ext cx="564362" cy="228833"/>
            </a:xfrm>
            <a:custGeom>
              <a:avLst/>
              <a:gdLst>
                <a:gd name="T0" fmla="*/ 0 w 170"/>
                <a:gd name="T1" fmla="*/ 34 h 68"/>
                <a:gd name="T2" fmla="*/ 2 w 170"/>
                <a:gd name="T3" fmla="*/ 58 h 68"/>
                <a:gd name="T4" fmla="*/ 169 w 170"/>
                <a:gd name="T5" fmla="*/ 68 h 68"/>
                <a:gd name="T6" fmla="*/ 170 w 170"/>
                <a:gd name="T7" fmla="*/ 59 h 68"/>
                <a:gd name="T8" fmla="*/ 144 w 170"/>
                <a:gd name="T9" fmla="*/ 24 h 68"/>
                <a:gd name="T10" fmla="*/ 161 w 170"/>
                <a:gd name="T11" fmla="*/ 0 h 68"/>
                <a:gd name="T12" fmla="*/ 0 w 170"/>
                <a:gd name="T13" fmla="*/ 34 h 68"/>
              </a:gdLst>
              <a:ahLst/>
              <a:cxnLst>
                <a:cxn ang="0">
                  <a:pos x="T0" y="T1"/>
                </a:cxn>
                <a:cxn ang="0">
                  <a:pos x="T2" y="T3"/>
                </a:cxn>
                <a:cxn ang="0">
                  <a:pos x="T4" y="T5"/>
                </a:cxn>
                <a:cxn ang="0">
                  <a:pos x="T6" y="T7"/>
                </a:cxn>
                <a:cxn ang="0">
                  <a:pos x="T8" y="T9"/>
                </a:cxn>
                <a:cxn ang="0">
                  <a:pos x="T10" y="T11"/>
                </a:cxn>
                <a:cxn ang="0">
                  <a:pos x="T12" y="T13"/>
                </a:cxn>
              </a:cxnLst>
              <a:rect l="0" t="0" r="r" b="b"/>
              <a:pathLst>
                <a:path w="170" h="68">
                  <a:moveTo>
                    <a:pt x="0" y="34"/>
                  </a:moveTo>
                  <a:cubicBezTo>
                    <a:pt x="1" y="40"/>
                    <a:pt x="2" y="52"/>
                    <a:pt x="2" y="58"/>
                  </a:cubicBezTo>
                  <a:cubicBezTo>
                    <a:pt x="169" y="68"/>
                    <a:pt x="169" y="68"/>
                    <a:pt x="169" y="68"/>
                  </a:cubicBezTo>
                  <a:cubicBezTo>
                    <a:pt x="169" y="65"/>
                    <a:pt x="170" y="62"/>
                    <a:pt x="170" y="59"/>
                  </a:cubicBezTo>
                  <a:cubicBezTo>
                    <a:pt x="170" y="31"/>
                    <a:pt x="144" y="24"/>
                    <a:pt x="144" y="24"/>
                  </a:cubicBezTo>
                  <a:cubicBezTo>
                    <a:pt x="151" y="18"/>
                    <a:pt x="159" y="7"/>
                    <a:pt x="161" y="0"/>
                  </a:cubicBezTo>
                  <a:lnTo>
                    <a:pt x="0" y="34"/>
                  </a:lnTo>
                  <a:close/>
                </a:path>
              </a:pathLst>
            </a:custGeom>
            <a:gradFill>
              <a:gsLst>
                <a:gs pos="1000">
                  <a:srgbClr val="F6E7E0"/>
                </a:gs>
                <a:gs pos="57000">
                  <a:srgbClr val="E6BBA0"/>
                </a:gs>
              </a:gsLst>
              <a:lin ang="4800000" scaled="0"/>
            </a:gradFill>
            <a:ln>
              <a:noFill/>
            </a:ln>
          </p:spPr>
          <p:txBody>
            <a:bodyPr vert="horz" wrap="square" lIns="68580" tIns="34290" rIns="68580" bIns="34290" numCol="1" anchor="t" anchorCtr="0" compatLnSpc="1">
              <a:prstTxWarp prst="textNoShape">
                <a:avLst/>
              </a:prstTxWarp>
            </a:bodyPr>
            <a:lstStyle/>
            <a:p>
              <a:endParaRPr lang="en-US" dirty="0"/>
            </a:p>
          </p:txBody>
        </p:sp>
        <p:sp>
          <p:nvSpPr>
            <p:cNvPr id="52" name="Freeform 51"/>
            <p:cNvSpPr>
              <a:spLocks/>
            </p:cNvSpPr>
            <p:nvPr/>
          </p:nvSpPr>
          <p:spPr bwMode="auto">
            <a:xfrm>
              <a:off x="856522" y="4176309"/>
              <a:ext cx="388876" cy="110907"/>
            </a:xfrm>
            <a:custGeom>
              <a:avLst/>
              <a:gdLst>
                <a:gd name="T0" fmla="*/ 89 w 117"/>
                <a:gd name="T1" fmla="*/ 7 h 33"/>
                <a:gd name="T2" fmla="*/ 115 w 117"/>
                <a:gd name="T3" fmla="*/ 13 h 33"/>
                <a:gd name="T4" fmla="*/ 99 w 117"/>
                <a:gd name="T5" fmla="*/ 24 h 33"/>
                <a:gd name="T6" fmla="*/ 0 w 117"/>
                <a:gd name="T7" fmla="*/ 23 h 33"/>
                <a:gd name="T8" fmla="*/ 89 w 117"/>
                <a:gd name="T9" fmla="*/ 7 h 33"/>
              </a:gdLst>
              <a:ahLst/>
              <a:cxnLst>
                <a:cxn ang="0">
                  <a:pos x="T0" y="T1"/>
                </a:cxn>
                <a:cxn ang="0">
                  <a:pos x="T2" y="T3"/>
                </a:cxn>
                <a:cxn ang="0">
                  <a:pos x="T4" y="T5"/>
                </a:cxn>
                <a:cxn ang="0">
                  <a:pos x="T6" y="T7"/>
                </a:cxn>
                <a:cxn ang="0">
                  <a:pos x="T8" y="T9"/>
                </a:cxn>
              </a:cxnLst>
              <a:rect l="0" t="0" r="r" b="b"/>
              <a:pathLst>
                <a:path w="117" h="33">
                  <a:moveTo>
                    <a:pt x="89" y="7"/>
                  </a:moveTo>
                  <a:cubicBezTo>
                    <a:pt x="109" y="5"/>
                    <a:pt x="115" y="0"/>
                    <a:pt x="115" y="13"/>
                  </a:cubicBezTo>
                  <a:cubicBezTo>
                    <a:pt x="116" y="24"/>
                    <a:pt x="117" y="22"/>
                    <a:pt x="99" y="24"/>
                  </a:cubicBezTo>
                  <a:cubicBezTo>
                    <a:pt x="87" y="25"/>
                    <a:pt x="0" y="33"/>
                    <a:pt x="0" y="23"/>
                  </a:cubicBezTo>
                  <a:cubicBezTo>
                    <a:pt x="0" y="18"/>
                    <a:pt x="79" y="9"/>
                    <a:pt x="89" y="7"/>
                  </a:cubicBezTo>
                  <a:close/>
                </a:path>
              </a:pathLst>
            </a:custGeom>
            <a:gradFill flip="none" rotWithShape="1">
              <a:gsLst>
                <a:gs pos="1000">
                  <a:schemeClr val="tx1">
                    <a:lumMod val="75000"/>
                    <a:lumOff val="25000"/>
                  </a:schemeClr>
                </a:gs>
                <a:gs pos="89000">
                  <a:schemeClr val="bg1">
                    <a:lumMod val="65000"/>
                  </a:schemeClr>
                </a:gs>
              </a:gsLst>
              <a:lin ang="0" scaled="1"/>
              <a:tileRect/>
            </a:gradFill>
            <a:ln>
              <a:noFill/>
            </a:ln>
          </p:spPr>
          <p:txBody>
            <a:bodyPr vert="horz" wrap="square" lIns="68580" tIns="34290" rIns="68580" bIns="34290" numCol="1" anchor="t" anchorCtr="0" compatLnSpc="1">
              <a:prstTxWarp prst="textNoShape">
                <a:avLst/>
              </a:prstTxWarp>
            </a:bodyPr>
            <a:lstStyle/>
            <a:p>
              <a:endParaRPr lang="en-US" dirty="0"/>
            </a:p>
          </p:txBody>
        </p:sp>
        <p:sp>
          <p:nvSpPr>
            <p:cNvPr id="53" name="Freeform 52"/>
            <p:cNvSpPr>
              <a:spLocks/>
            </p:cNvSpPr>
            <p:nvPr/>
          </p:nvSpPr>
          <p:spPr bwMode="auto">
            <a:xfrm>
              <a:off x="5521630" y="4325121"/>
              <a:ext cx="325701" cy="238660"/>
            </a:xfrm>
            <a:custGeom>
              <a:avLst/>
              <a:gdLst>
                <a:gd name="T0" fmla="*/ 24 w 98"/>
                <a:gd name="T1" fmla="*/ 10 h 71"/>
                <a:gd name="T2" fmla="*/ 17 w 98"/>
                <a:gd name="T3" fmla="*/ 4 h 71"/>
                <a:gd name="T4" fmla="*/ 14 w 98"/>
                <a:gd name="T5" fmla="*/ 28 h 71"/>
                <a:gd name="T6" fmla="*/ 3 w 98"/>
                <a:gd name="T7" fmla="*/ 57 h 71"/>
                <a:gd name="T8" fmla="*/ 21 w 98"/>
                <a:gd name="T9" fmla="*/ 69 h 71"/>
                <a:gd name="T10" fmla="*/ 82 w 98"/>
                <a:gd name="T11" fmla="*/ 63 h 71"/>
                <a:gd name="T12" fmla="*/ 90 w 98"/>
                <a:gd name="T13" fmla="*/ 37 h 71"/>
                <a:gd name="T14" fmla="*/ 41 w 98"/>
                <a:gd name="T15" fmla="*/ 59 h 71"/>
                <a:gd name="T16" fmla="*/ 23 w 98"/>
                <a:gd name="T17" fmla="*/ 44 h 71"/>
                <a:gd name="T18" fmla="*/ 24 w 98"/>
                <a:gd name="T19" fmla="*/ 1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71">
                  <a:moveTo>
                    <a:pt x="24" y="10"/>
                  </a:moveTo>
                  <a:cubicBezTo>
                    <a:pt x="22" y="5"/>
                    <a:pt x="18" y="0"/>
                    <a:pt x="17" y="4"/>
                  </a:cubicBezTo>
                  <a:cubicBezTo>
                    <a:pt x="15" y="9"/>
                    <a:pt x="15" y="20"/>
                    <a:pt x="14" y="28"/>
                  </a:cubicBezTo>
                  <a:cubicBezTo>
                    <a:pt x="13" y="36"/>
                    <a:pt x="5" y="49"/>
                    <a:pt x="3" y="57"/>
                  </a:cubicBezTo>
                  <a:cubicBezTo>
                    <a:pt x="0" y="67"/>
                    <a:pt x="12" y="69"/>
                    <a:pt x="21" y="69"/>
                  </a:cubicBezTo>
                  <a:cubicBezTo>
                    <a:pt x="35" y="70"/>
                    <a:pt x="75" y="71"/>
                    <a:pt x="82" y="63"/>
                  </a:cubicBezTo>
                  <a:cubicBezTo>
                    <a:pt x="86" y="58"/>
                    <a:pt x="98" y="38"/>
                    <a:pt x="90" y="37"/>
                  </a:cubicBezTo>
                  <a:cubicBezTo>
                    <a:pt x="83" y="37"/>
                    <a:pt x="71" y="59"/>
                    <a:pt x="41" y="59"/>
                  </a:cubicBezTo>
                  <a:cubicBezTo>
                    <a:pt x="26" y="59"/>
                    <a:pt x="26" y="50"/>
                    <a:pt x="23" y="44"/>
                  </a:cubicBezTo>
                  <a:cubicBezTo>
                    <a:pt x="17" y="34"/>
                    <a:pt x="26" y="16"/>
                    <a:pt x="24" y="10"/>
                  </a:cubicBezTo>
                  <a:close/>
                </a:path>
              </a:pathLst>
            </a:custGeom>
            <a:gradFill>
              <a:gsLst>
                <a:gs pos="0">
                  <a:schemeClr val="accent3">
                    <a:lumMod val="60000"/>
                    <a:lumOff val="40000"/>
                  </a:schemeClr>
                </a:gs>
                <a:gs pos="60000">
                  <a:schemeClr val="accent3">
                    <a:lumMod val="93000"/>
                  </a:schemeClr>
                </a:gs>
              </a:gsLst>
              <a:path path="circle">
                <a:fillToRect l="50000" t="50000" r="50000" b="50000"/>
              </a:path>
            </a:gradFill>
            <a:ln>
              <a:noFill/>
            </a:ln>
          </p:spPr>
          <p:txBody>
            <a:bodyPr vert="horz" wrap="square" lIns="68580" tIns="34290" rIns="68580" bIns="34290" numCol="1" anchor="t" anchorCtr="0" compatLnSpc="1">
              <a:prstTxWarp prst="textNoShape">
                <a:avLst/>
              </a:prstTxWarp>
            </a:bodyPr>
            <a:lstStyle/>
            <a:p>
              <a:endParaRPr lang="en-US" dirty="0"/>
            </a:p>
          </p:txBody>
        </p:sp>
        <p:sp>
          <p:nvSpPr>
            <p:cNvPr id="54" name="Freeform 53"/>
            <p:cNvSpPr>
              <a:spLocks/>
            </p:cNvSpPr>
            <p:nvPr/>
          </p:nvSpPr>
          <p:spPr bwMode="auto">
            <a:xfrm>
              <a:off x="1770451" y="3968534"/>
              <a:ext cx="3306148" cy="96868"/>
            </a:xfrm>
            <a:custGeom>
              <a:avLst/>
              <a:gdLst>
                <a:gd name="T0" fmla="*/ 0 w 995"/>
                <a:gd name="T1" fmla="*/ 0 h 29"/>
                <a:gd name="T2" fmla="*/ 921 w 995"/>
                <a:gd name="T3" fmla="*/ 0 h 29"/>
                <a:gd name="T4" fmla="*/ 964 w 995"/>
                <a:gd name="T5" fmla="*/ 1 h 29"/>
                <a:gd name="T6" fmla="*/ 970 w 995"/>
                <a:gd name="T7" fmla="*/ 29 h 29"/>
                <a:gd name="T8" fmla="*/ 13 w 995"/>
                <a:gd name="T9" fmla="*/ 27 h 29"/>
                <a:gd name="T10" fmla="*/ 12 w 995"/>
                <a:gd name="T11" fmla="*/ 14 h 29"/>
                <a:gd name="T12" fmla="*/ 0 w 995"/>
                <a:gd name="T13" fmla="*/ 0 h 29"/>
              </a:gdLst>
              <a:ahLst/>
              <a:cxnLst>
                <a:cxn ang="0">
                  <a:pos x="T0" y="T1"/>
                </a:cxn>
                <a:cxn ang="0">
                  <a:pos x="T2" y="T3"/>
                </a:cxn>
                <a:cxn ang="0">
                  <a:pos x="T4" y="T5"/>
                </a:cxn>
                <a:cxn ang="0">
                  <a:pos x="T6" y="T7"/>
                </a:cxn>
                <a:cxn ang="0">
                  <a:pos x="T8" y="T9"/>
                </a:cxn>
                <a:cxn ang="0">
                  <a:pos x="T10" y="T11"/>
                </a:cxn>
                <a:cxn ang="0">
                  <a:pos x="T12" y="T13"/>
                </a:cxn>
              </a:cxnLst>
              <a:rect l="0" t="0" r="r" b="b"/>
              <a:pathLst>
                <a:path w="995" h="29">
                  <a:moveTo>
                    <a:pt x="0" y="0"/>
                  </a:moveTo>
                  <a:cubicBezTo>
                    <a:pt x="0" y="0"/>
                    <a:pt x="903" y="0"/>
                    <a:pt x="921" y="0"/>
                  </a:cubicBezTo>
                  <a:cubicBezTo>
                    <a:pt x="931" y="0"/>
                    <a:pt x="955" y="1"/>
                    <a:pt x="964" y="1"/>
                  </a:cubicBezTo>
                  <a:cubicBezTo>
                    <a:pt x="973" y="1"/>
                    <a:pt x="995" y="28"/>
                    <a:pt x="970" y="29"/>
                  </a:cubicBezTo>
                  <a:cubicBezTo>
                    <a:pt x="957" y="29"/>
                    <a:pt x="13" y="27"/>
                    <a:pt x="13" y="27"/>
                  </a:cubicBezTo>
                  <a:cubicBezTo>
                    <a:pt x="13" y="27"/>
                    <a:pt x="13" y="20"/>
                    <a:pt x="12" y="14"/>
                  </a:cubicBezTo>
                  <a:cubicBezTo>
                    <a:pt x="11" y="7"/>
                    <a:pt x="0" y="0"/>
                    <a:pt x="0" y="0"/>
                  </a:cubicBezTo>
                  <a:close/>
                </a:path>
              </a:pathLst>
            </a:custGeom>
            <a:gradFill flip="none" rotWithShape="1">
              <a:gsLst>
                <a:gs pos="0">
                  <a:srgbClr val="F9E10E"/>
                </a:gs>
                <a:gs pos="100000">
                  <a:srgbClr val="FAEB64"/>
                </a:gs>
              </a:gsLst>
              <a:lin ang="162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dirty="0"/>
            </a:p>
          </p:txBody>
        </p:sp>
        <p:sp>
          <p:nvSpPr>
            <p:cNvPr id="55" name="Freeform 54"/>
            <p:cNvSpPr>
              <a:spLocks/>
            </p:cNvSpPr>
            <p:nvPr/>
          </p:nvSpPr>
          <p:spPr bwMode="auto">
            <a:xfrm>
              <a:off x="1770451" y="4429008"/>
              <a:ext cx="3306148" cy="127753"/>
            </a:xfrm>
            <a:custGeom>
              <a:avLst/>
              <a:gdLst>
                <a:gd name="T0" fmla="*/ 0 w 995"/>
                <a:gd name="T1" fmla="*/ 37 h 38"/>
                <a:gd name="T2" fmla="*/ 918 w 995"/>
                <a:gd name="T3" fmla="*/ 38 h 38"/>
                <a:gd name="T4" fmla="*/ 961 w 995"/>
                <a:gd name="T5" fmla="*/ 38 h 38"/>
                <a:gd name="T6" fmla="*/ 970 w 995"/>
                <a:gd name="T7" fmla="*/ 0 h 38"/>
                <a:gd name="T8" fmla="*/ 4 w 995"/>
                <a:gd name="T9" fmla="*/ 0 h 38"/>
                <a:gd name="T10" fmla="*/ 8 w 995"/>
                <a:gd name="T11" fmla="*/ 24 h 38"/>
                <a:gd name="T12" fmla="*/ 0 w 995"/>
                <a:gd name="T13" fmla="*/ 37 h 38"/>
              </a:gdLst>
              <a:ahLst/>
              <a:cxnLst>
                <a:cxn ang="0">
                  <a:pos x="T0" y="T1"/>
                </a:cxn>
                <a:cxn ang="0">
                  <a:pos x="T2" y="T3"/>
                </a:cxn>
                <a:cxn ang="0">
                  <a:pos x="T4" y="T5"/>
                </a:cxn>
                <a:cxn ang="0">
                  <a:pos x="T6" y="T7"/>
                </a:cxn>
                <a:cxn ang="0">
                  <a:pos x="T8" y="T9"/>
                </a:cxn>
                <a:cxn ang="0">
                  <a:pos x="T10" y="T11"/>
                </a:cxn>
                <a:cxn ang="0">
                  <a:pos x="T12" y="T13"/>
                </a:cxn>
              </a:cxnLst>
              <a:rect l="0" t="0" r="r" b="b"/>
              <a:pathLst>
                <a:path w="995" h="38">
                  <a:moveTo>
                    <a:pt x="0" y="37"/>
                  </a:moveTo>
                  <a:cubicBezTo>
                    <a:pt x="0" y="37"/>
                    <a:pt x="900" y="38"/>
                    <a:pt x="918" y="38"/>
                  </a:cubicBezTo>
                  <a:cubicBezTo>
                    <a:pt x="928" y="38"/>
                    <a:pt x="952" y="38"/>
                    <a:pt x="961" y="38"/>
                  </a:cubicBezTo>
                  <a:cubicBezTo>
                    <a:pt x="969" y="38"/>
                    <a:pt x="995" y="0"/>
                    <a:pt x="970" y="0"/>
                  </a:cubicBezTo>
                  <a:cubicBezTo>
                    <a:pt x="958" y="0"/>
                    <a:pt x="4" y="0"/>
                    <a:pt x="4" y="0"/>
                  </a:cubicBezTo>
                  <a:cubicBezTo>
                    <a:pt x="3" y="0"/>
                    <a:pt x="11" y="10"/>
                    <a:pt x="8" y="24"/>
                  </a:cubicBezTo>
                  <a:cubicBezTo>
                    <a:pt x="7" y="31"/>
                    <a:pt x="0" y="37"/>
                    <a:pt x="0" y="37"/>
                  </a:cubicBezTo>
                  <a:close/>
                </a:path>
              </a:pathLst>
            </a:custGeom>
            <a:gradFill flip="none" rotWithShape="1">
              <a:gsLst>
                <a:gs pos="0">
                  <a:srgbClr val="EB9F07"/>
                </a:gs>
                <a:gs pos="100000">
                  <a:srgbClr val="F9B42B"/>
                </a:gs>
              </a:gsLst>
              <a:lin ang="54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dirty="0"/>
            </a:p>
          </p:txBody>
        </p:sp>
        <p:sp>
          <p:nvSpPr>
            <p:cNvPr id="56" name="Freeform 55"/>
            <p:cNvSpPr>
              <a:spLocks/>
            </p:cNvSpPr>
            <p:nvPr/>
          </p:nvSpPr>
          <p:spPr bwMode="auto">
            <a:xfrm>
              <a:off x="5528649" y="4065402"/>
              <a:ext cx="30885" cy="235853"/>
            </a:xfrm>
            <a:custGeom>
              <a:avLst/>
              <a:gdLst>
                <a:gd name="T0" fmla="*/ 0 w 9"/>
                <a:gd name="T1" fmla="*/ 0 h 70"/>
                <a:gd name="T2" fmla="*/ 6 w 9"/>
                <a:gd name="T3" fmla="*/ 70 h 70"/>
                <a:gd name="T4" fmla="*/ 0 w 9"/>
                <a:gd name="T5" fmla="*/ 0 h 70"/>
              </a:gdLst>
              <a:ahLst/>
              <a:cxnLst>
                <a:cxn ang="0">
                  <a:pos x="T0" y="T1"/>
                </a:cxn>
                <a:cxn ang="0">
                  <a:pos x="T2" y="T3"/>
                </a:cxn>
                <a:cxn ang="0">
                  <a:pos x="T4" y="T5"/>
                </a:cxn>
              </a:cxnLst>
              <a:rect l="0" t="0" r="r" b="b"/>
              <a:pathLst>
                <a:path w="9" h="70">
                  <a:moveTo>
                    <a:pt x="0" y="0"/>
                  </a:moveTo>
                  <a:cubicBezTo>
                    <a:pt x="0" y="0"/>
                    <a:pt x="9" y="28"/>
                    <a:pt x="6" y="70"/>
                  </a:cubicBezTo>
                  <a:cubicBezTo>
                    <a:pt x="6" y="70"/>
                    <a:pt x="7" y="36"/>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dirty="0"/>
            </a:p>
          </p:txBody>
        </p:sp>
        <p:sp>
          <p:nvSpPr>
            <p:cNvPr id="57" name="Freeform 56"/>
            <p:cNvSpPr>
              <a:spLocks/>
            </p:cNvSpPr>
            <p:nvPr/>
          </p:nvSpPr>
          <p:spPr bwMode="auto">
            <a:xfrm>
              <a:off x="5146793" y="4062595"/>
              <a:ext cx="33693" cy="235853"/>
            </a:xfrm>
            <a:custGeom>
              <a:avLst/>
              <a:gdLst>
                <a:gd name="T0" fmla="*/ 0 w 10"/>
                <a:gd name="T1" fmla="*/ 0 h 70"/>
                <a:gd name="T2" fmla="*/ 7 w 10"/>
                <a:gd name="T3" fmla="*/ 70 h 70"/>
                <a:gd name="T4" fmla="*/ 0 w 10"/>
                <a:gd name="T5" fmla="*/ 0 h 70"/>
              </a:gdLst>
              <a:ahLst/>
              <a:cxnLst>
                <a:cxn ang="0">
                  <a:pos x="T0" y="T1"/>
                </a:cxn>
                <a:cxn ang="0">
                  <a:pos x="T2" y="T3"/>
                </a:cxn>
                <a:cxn ang="0">
                  <a:pos x="T4" y="T5"/>
                </a:cxn>
              </a:cxnLst>
              <a:rect l="0" t="0" r="r" b="b"/>
              <a:pathLst>
                <a:path w="10" h="70">
                  <a:moveTo>
                    <a:pt x="0" y="0"/>
                  </a:moveTo>
                  <a:cubicBezTo>
                    <a:pt x="0" y="0"/>
                    <a:pt x="10" y="28"/>
                    <a:pt x="7" y="70"/>
                  </a:cubicBezTo>
                  <a:cubicBezTo>
                    <a:pt x="7" y="70"/>
                    <a:pt x="7" y="35"/>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dirty="0"/>
            </a:p>
          </p:txBody>
        </p:sp>
        <p:sp>
          <p:nvSpPr>
            <p:cNvPr id="58" name="Oval 57"/>
            <p:cNvSpPr>
              <a:spLocks noChangeArrowheads="1"/>
            </p:cNvSpPr>
            <p:nvPr/>
          </p:nvSpPr>
          <p:spPr bwMode="auto">
            <a:xfrm>
              <a:off x="5285777" y="4472529"/>
              <a:ext cx="57559" cy="37905"/>
            </a:xfrm>
            <a:prstGeom prst="ellipse">
              <a:avLst/>
            </a:prstGeom>
            <a:solidFill>
              <a:srgbClr val="7A7A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dirty="0"/>
            </a:p>
          </p:txBody>
        </p:sp>
        <p:sp>
          <p:nvSpPr>
            <p:cNvPr id="59" name="Oval 58"/>
            <p:cNvSpPr>
              <a:spLocks noChangeArrowheads="1"/>
            </p:cNvSpPr>
            <p:nvPr/>
          </p:nvSpPr>
          <p:spPr bwMode="auto">
            <a:xfrm>
              <a:off x="5280162" y="3981169"/>
              <a:ext cx="56155" cy="30885"/>
            </a:xfrm>
            <a:prstGeom prst="ellipse">
              <a:avLst/>
            </a:prstGeom>
            <a:solidFill>
              <a:srgbClr val="7A7A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dirty="0"/>
            </a:p>
          </p:txBody>
        </p:sp>
        <p:sp>
          <p:nvSpPr>
            <p:cNvPr id="60" name="Freeform 59"/>
            <p:cNvSpPr>
              <a:spLocks/>
            </p:cNvSpPr>
            <p:nvPr/>
          </p:nvSpPr>
          <p:spPr bwMode="auto">
            <a:xfrm>
              <a:off x="2436458" y="4027127"/>
              <a:ext cx="2212522" cy="328508"/>
            </a:xfrm>
            <a:custGeom>
              <a:avLst/>
              <a:gdLst>
                <a:gd name="T0" fmla="*/ 334 w 666"/>
                <a:gd name="T1" fmla="*/ 1 h 67"/>
                <a:gd name="T2" fmla="*/ 1 w 666"/>
                <a:gd name="T3" fmla="*/ 32 h 67"/>
                <a:gd name="T4" fmla="*/ 332 w 666"/>
                <a:gd name="T5" fmla="*/ 66 h 67"/>
                <a:gd name="T6" fmla="*/ 665 w 666"/>
                <a:gd name="T7" fmla="*/ 35 h 67"/>
                <a:gd name="T8" fmla="*/ 334 w 666"/>
                <a:gd name="T9" fmla="*/ 1 h 67"/>
              </a:gdLst>
              <a:ahLst/>
              <a:cxnLst>
                <a:cxn ang="0">
                  <a:pos x="T0" y="T1"/>
                </a:cxn>
                <a:cxn ang="0">
                  <a:pos x="T2" y="T3"/>
                </a:cxn>
                <a:cxn ang="0">
                  <a:pos x="T4" y="T5"/>
                </a:cxn>
                <a:cxn ang="0">
                  <a:pos x="T6" y="T7"/>
                </a:cxn>
                <a:cxn ang="0">
                  <a:pos x="T8" y="T9"/>
                </a:cxn>
              </a:cxnLst>
              <a:rect l="0" t="0" r="r" b="b"/>
              <a:pathLst>
                <a:path w="666" h="67">
                  <a:moveTo>
                    <a:pt x="334" y="1"/>
                  </a:moveTo>
                  <a:cubicBezTo>
                    <a:pt x="151" y="0"/>
                    <a:pt x="2" y="14"/>
                    <a:pt x="1" y="32"/>
                  </a:cubicBezTo>
                  <a:cubicBezTo>
                    <a:pt x="0" y="50"/>
                    <a:pt x="148" y="65"/>
                    <a:pt x="332" y="66"/>
                  </a:cubicBezTo>
                  <a:cubicBezTo>
                    <a:pt x="515" y="67"/>
                    <a:pt x="665" y="53"/>
                    <a:pt x="665" y="35"/>
                  </a:cubicBezTo>
                  <a:cubicBezTo>
                    <a:pt x="666" y="17"/>
                    <a:pt x="518" y="2"/>
                    <a:pt x="334" y="1"/>
                  </a:cubicBezTo>
                  <a:close/>
                </a:path>
              </a:pathLst>
            </a:custGeom>
            <a:solidFill>
              <a:srgbClr val="FFFFFF">
                <a:alpha val="43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dirty="0"/>
            </a:p>
          </p:txBody>
        </p:sp>
        <p:sp>
          <p:nvSpPr>
            <p:cNvPr id="61" name="Freeform 60"/>
            <p:cNvSpPr>
              <a:spLocks/>
            </p:cNvSpPr>
            <p:nvPr/>
          </p:nvSpPr>
          <p:spPr bwMode="auto">
            <a:xfrm>
              <a:off x="5316663" y="4210002"/>
              <a:ext cx="58963" cy="47732"/>
            </a:xfrm>
            <a:custGeom>
              <a:avLst/>
              <a:gdLst>
                <a:gd name="T0" fmla="*/ 9 w 18"/>
                <a:gd name="T1" fmla="*/ 14 h 14"/>
                <a:gd name="T2" fmla="*/ 0 w 18"/>
                <a:gd name="T3" fmla="*/ 7 h 14"/>
                <a:gd name="T4" fmla="*/ 9 w 18"/>
                <a:gd name="T5" fmla="*/ 0 h 14"/>
                <a:gd name="T6" fmla="*/ 18 w 18"/>
                <a:gd name="T7" fmla="*/ 7 h 14"/>
                <a:gd name="T8" fmla="*/ 9 w 18"/>
                <a:gd name="T9" fmla="*/ 14 h 14"/>
              </a:gdLst>
              <a:ahLst/>
              <a:cxnLst>
                <a:cxn ang="0">
                  <a:pos x="T0" y="T1"/>
                </a:cxn>
                <a:cxn ang="0">
                  <a:pos x="T2" y="T3"/>
                </a:cxn>
                <a:cxn ang="0">
                  <a:pos x="T4" y="T5"/>
                </a:cxn>
                <a:cxn ang="0">
                  <a:pos x="T6" y="T7"/>
                </a:cxn>
                <a:cxn ang="0">
                  <a:pos x="T8" y="T9"/>
                </a:cxn>
              </a:cxnLst>
              <a:rect l="0" t="0" r="r" b="b"/>
              <a:pathLst>
                <a:path w="18" h="14">
                  <a:moveTo>
                    <a:pt x="9" y="14"/>
                  </a:moveTo>
                  <a:cubicBezTo>
                    <a:pt x="4" y="13"/>
                    <a:pt x="0" y="11"/>
                    <a:pt x="0" y="7"/>
                  </a:cubicBezTo>
                  <a:cubicBezTo>
                    <a:pt x="0" y="3"/>
                    <a:pt x="4" y="0"/>
                    <a:pt x="9" y="0"/>
                  </a:cubicBezTo>
                  <a:cubicBezTo>
                    <a:pt x="14" y="0"/>
                    <a:pt x="18" y="3"/>
                    <a:pt x="18" y="7"/>
                  </a:cubicBezTo>
                  <a:cubicBezTo>
                    <a:pt x="18" y="11"/>
                    <a:pt x="14" y="14"/>
                    <a:pt x="9" y="14"/>
                  </a:cubicBezTo>
                  <a:close/>
                </a:path>
              </a:pathLst>
            </a:custGeom>
            <a:solidFill>
              <a:srgbClr val="7A7A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dirty="0"/>
            </a:p>
          </p:txBody>
        </p:sp>
        <p:sp>
          <p:nvSpPr>
            <p:cNvPr id="62" name="Freeform 61"/>
            <p:cNvSpPr>
              <a:spLocks/>
            </p:cNvSpPr>
            <p:nvPr/>
          </p:nvSpPr>
          <p:spPr bwMode="auto">
            <a:xfrm>
              <a:off x="5365799" y="3944668"/>
              <a:ext cx="113715" cy="621921"/>
            </a:xfrm>
            <a:custGeom>
              <a:avLst/>
              <a:gdLst>
                <a:gd name="T0" fmla="*/ 34 w 34"/>
                <a:gd name="T1" fmla="*/ 92 h 185"/>
                <a:gd name="T2" fmla="*/ 7 w 34"/>
                <a:gd name="T3" fmla="*/ 0 h 185"/>
                <a:gd name="T4" fmla="*/ 0 w 34"/>
                <a:gd name="T5" fmla="*/ 0 h 185"/>
                <a:gd name="T6" fmla="*/ 29 w 34"/>
                <a:gd name="T7" fmla="*/ 92 h 185"/>
                <a:gd name="T8" fmla="*/ 0 w 34"/>
                <a:gd name="T9" fmla="*/ 185 h 185"/>
                <a:gd name="T10" fmla="*/ 6 w 34"/>
                <a:gd name="T11" fmla="*/ 185 h 185"/>
                <a:gd name="T12" fmla="*/ 34 w 34"/>
                <a:gd name="T13" fmla="*/ 92 h 185"/>
              </a:gdLst>
              <a:ahLst/>
              <a:cxnLst>
                <a:cxn ang="0">
                  <a:pos x="T0" y="T1"/>
                </a:cxn>
                <a:cxn ang="0">
                  <a:pos x="T2" y="T3"/>
                </a:cxn>
                <a:cxn ang="0">
                  <a:pos x="T4" y="T5"/>
                </a:cxn>
                <a:cxn ang="0">
                  <a:pos x="T6" y="T7"/>
                </a:cxn>
                <a:cxn ang="0">
                  <a:pos x="T8" y="T9"/>
                </a:cxn>
                <a:cxn ang="0">
                  <a:pos x="T10" y="T11"/>
                </a:cxn>
                <a:cxn ang="0">
                  <a:pos x="T12" y="T13"/>
                </a:cxn>
              </a:cxnLst>
              <a:rect l="0" t="0" r="r" b="b"/>
              <a:pathLst>
                <a:path w="34" h="185">
                  <a:moveTo>
                    <a:pt x="34" y="92"/>
                  </a:moveTo>
                  <a:cubicBezTo>
                    <a:pt x="34" y="45"/>
                    <a:pt x="25" y="5"/>
                    <a:pt x="7" y="0"/>
                  </a:cubicBezTo>
                  <a:cubicBezTo>
                    <a:pt x="4" y="0"/>
                    <a:pt x="2" y="0"/>
                    <a:pt x="0" y="0"/>
                  </a:cubicBezTo>
                  <a:cubicBezTo>
                    <a:pt x="19" y="3"/>
                    <a:pt x="29" y="43"/>
                    <a:pt x="29" y="92"/>
                  </a:cubicBezTo>
                  <a:cubicBezTo>
                    <a:pt x="29" y="141"/>
                    <a:pt x="19" y="181"/>
                    <a:pt x="0" y="185"/>
                  </a:cubicBezTo>
                  <a:cubicBezTo>
                    <a:pt x="2" y="185"/>
                    <a:pt x="4" y="185"/>
                    <a:pt x="6" y="185"/>
                  </a:cubicBezTo>
                  <a:cubicBezTo>
                    <a:pt x="24" y="180"/>
                    <a:pt x="33" y="140"/>
                    <a:pt x="34" y="92"/>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dirty="0"/>
            </a:p>
          </p:txBody>
        </p:sp>
        <p:sp>
          <p:nvSpPr>
            <p:cNvPr id="63" name="Freeform 62"/>
            <p:cNvSpPr>
              <a:spLocks/>
            </p:cNvSpPr>
            <p:nvPr/>
          </p:nvSpPr>
          <p:spPr bwMode="auto">
            <a:xfrm>
              <a:off x="5365799" y="3944668"/>
              <a:ext cx="109503" cy="621921"/>
            </a:xfrm>
            <a:custGeom>
              <a:avLst/>
              <a:gdLst>
                <a:gd name="T0" fmla="*/ 33 w 33"/>
                <a:gd name="T1" fmla="*/ 92 h 185"/>
                <a:gd name="T2" fmla="*/ 6 w 33"/>
                <a:gd name="T3" fmla="*/ 0 h 185"/>
                <a:gd name="T4" fmla="*/ 0 w 33"/>
                <a:gd name="T5" fmla="*/ 0 h 185"/>
                <a:gd name="T6" fmla="*/ 28 w 33"/>
                <a:gd name="T7" fmla="*/ 92 h 185"/>
                <a:gd name="T8" fmla="*/ 0 w 33"/>
                <a:gd name="T9" fmla="*/ 185 h 185"/>
                <a:gd name="T10" fmla="*/ 6 w 33"/>
                <a:gd name="T11" fmla="*/ 185 h 185"/>
                <a:gd name="T12" fmla="*/ 33 w 33"/>
                <a:gd name="T13" fmla="*/ 92 h 185"/>
              </a:gdLst>
              <a:ahLst/>
              <a:cxnLst>
                <a:cxn ang="0">
                  <a:pos x="T0" y="T1"/>
                </a:cxn>
                <a:cxn ang="0">
                  <a:pos x="T2" y="T3"/>
                </a:cxn>
                <a:cxn ang="0">
                  <a:pos x="T4" y="T5"/>
                </a:cxn>
                <a:cxn ang="0">
                  <a:pos x="T6" y="T7"/>
                </a:cxn>
                <a:cxn ang="0">
                  <a:pos x="T8" y="T9"/>
                </a:cxn>
                <a:cxn ang="0">
                  <a:pos x="T10" y="T11"/>
                </a:cxn>
                <a:cxn ang="0">
                  <a:pos x="T12" y="T13"/>
                </a:cxn>
              </a:cxnLst>
              <a:rect l="0" t="0" r="r" b="b"/>
              <a:pathLst>
                <a:path w="33" h="185">
                  <a:moveTo>
                    <a:pt x="33" y="92"/>
                  </a:moveTo>
                  <a:cubicBezTo>
                    <a:pt x="33" y="45"/>
                    <a:pt x="24" y="5"/>
                    <a:pt x="6" y="0"/>
                  </a:cubicBezTo>
                  <a:cubicBezTo>
                    <a:pt x="4" y="0"/>
                    <a:pt x="2" y="0"/>
                    <a:pt x="0" y="0"/>
                  </a:cubicBezTo>
                  <a:cubicBezTo>
                    <a:pt x="19" y="3"/>
                    <a:pt x="28" y="43"/>
                    <a:pt x="28" y="92"/>
                  </a:cubicBezTo>
                  <a:cubicBezTo>
                    <a:pt x="28" y="141"/>
                    <a:pt x="18" y="181"/>
                    <a:pt x="0" y="185"/>
                  </a:cubicBezTo>
                  <a:cubicBezTo>
                    <a:pt x="1" y="185"/>
                    <a:pt x="3" y="185"/>
                    <a:pt x="6" y="185"/>
                  </a:cubicBezTo>
                  <a:cubicBezTo>
                    <a:pt x="24" y="180"/>
                    <a:pt x="33" y="140"/>
                    <a:pt x="33" y="92"/>
                  </a:cubicBezTo>
                  <a:close/>
                </a:path>
              </a:pathLst>
            </a:custGeom>
            <a:solidFill>
              <a:srgbClr val="888A8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dirty="0"/>
            </a:p>
          </p:txBody>
        </p:sp>
        <p:sp>
          <p:nvSpPr>
            <p:cNvPr id="64" name="Freeform 63"/>
            <p:cNvSpPr>
              <a:spLocks/>
            </p:cNvSpPr>
            <p:nvPr/>
          </p:nvSpPr>
          <p:spPr bwMode="auto">
            <a:xfrm>
              <a:off x="5316663" y="3944668"/>
              <a:ext cx="109503" cy="621921"/>
            </a:xfrm>
            <a:custGeom>
              <a:avLst/>
              <a:gdLst>
                <a:gd name="T0" fmla="*/ 33 w 33"/>
                <a:gd name="T1" fmla="*/ 92 h 185"/>
                <a:gd name="T2" fmla="*/ 7 w 33"/>
                <a:gd name="T3" fmla="*/ 0 h 185"/>
                <a:gd name="T4" fmla="*/ 0 w 33"/>
                <a:gd name="T5" fmla="*/ 0 h 185"/>
                <a:gd name="T6" fmla="*/ 28 w 33"/>
                <a:gd name="T7" fmla="*/ 92 h 185"/>
                <a:gd name="T8" fmla="*/ 0 w 33"/>
                <a:gd name="T9" fmla="*/ 185 h 185"/>
                <a:gd name="T10" fmla="*/ 6 w 33"/>
                <a:gd name="T11" fmla="*/ 185 h 185"/>
                <a:gd name="T12" fmla="*/ 33 w 33"/>
                <a:gd name="T13" fmla="*/ 92 h 185"/>
              </a:gdLst>
              <a:ahLst/>
              <a:cxnLst>
                <a:cxn ang="0">
                  <a:pos x="T0" y="T1"/>
                </a:cxn>
                <a:cxn ang="0">
                  <a:pos x="T2" y="T3"/>
                </a:cxn>
                <a:cxn ang="0">
                  <a:pos x="T4" y="T5"/>
                </a:cxn>
                <a:cxn ang="0">
                  <a:pos x="T6" y="T7"/>
                </a:cxn>
                <a:cxn ang="0">
                  <a:pos x="T8" y="T9"/>
                </a:cxn>
                <a:cxn ang="0">
                  <a:pos x="T10" y="T11"/>
                </a:cxn>
                <a:cxn ang="0">
                  <a:pos x="T12" y="T13"/>
                </a:cxn>
              </a:cxnLst>
              <a:rect l="0" t="0" r="r" b="b"/>
              <a:pathLst>
                <a:path w="33" h="185">
                  <a:moveTo>
                    <a:pt x="33" y="92"/>
                  </a:moveTo>
                  <a:cubicBezTo>
                    <a:pt x="33" y="45"/>
                    <a:pt x="25" y="5"/>
                    <a:pt x="7" y="0"/>
                  </a:cubicBezTo>
                  <a:cubicBezTo>
                    <a:pt x="4" y="0"/>
                    <a:pt x="2" y="0"/>
                    <a:pt x="0" y="0"/>
                  </a:cubicBezTo>
                  <a:cubicBezTo>
                    <a:pt x="19" y="3"/>
                    <a:pt x="29" y="43"/>
                    <a:pt x="28" y="92"/>
                  </a:cubicBezTo>
                  <a:cubicBezTo>
                    <a:pt x="28" y="141"/>
                    <a:pt x="19" y="181"/>
                    <a:pt x="0" y="185"/>
                  </a:cubicBezTo>
                  <a:cubicBezTo>
                    <a:pt x="1" y="185"/>
                    <a:pt x="3" y="185"/>
                    <a:pt x="6" y="185"/>
                  </a:cubicBezTo>
                  <a:cubicBezTo>
                    <a:pt x="24" y="180"/>
                    <a:pt x="33" y="140"/>
                    <a:pt x="33" y="92"/>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dirty="0"/>
            </a:p>
          </p:txBody>
        </p:sp>
        <p:sp>
          <p:nvSpPr>
            <p:cNvPr id="65" name="Freeform 64"/>
            <p:cNvSpPr>
              <a:spLocks/>
            </p:cNvSpPr>
            <p:nvPr/>
          </p:nvSpPr>
          <p:spPr bwMode="auto">
            <a:xfrm>
              <a:off x="5312451" y="3944668"/>
              <a:ext cx="113715" cy="621921"/>
            </a:xfrm>
            <a:custGeom>
              <a:avLst/>
              <a:gdLst>
                <a:gd name="T0" fmla="*/ 33 w 34"/>
                <a:gd name="T1" fmla="*/ 92 h 185"/>
                <a:gd name="T2" fmla="*/ 7 w 34"/>
                <a:gd name="T3" fmla="*/ 0 h 185"/>
                <a:gd name="T4" fmla="*/ 0 w 34"/>
                <a:gd name="T5" fmla="*/ 0 h 185"/>
                <a:gd name="T6" fmla="*/ 29 w 34"/>
                <a:gd name="T7" fmla="*/ 92 h 185"/>
                <a:gd name="T8" fmla="*/ 0 w 34"/>
                <a:gd name="T9" fmla="*/ 185 h 185"/>
                <a:gd name="T10" fmla="*/ 6 w 34"/>
                <a:gd name="T11" fmla="*/ 185 h 185"/>
                <a:gd name="T12" fmla="*/ 33 w 34"/>
                <a:gd name="T13" fmla="*/ 92 h 185"/>
              </a:gdLst>
              <a:ahLst/>
              <a:cxnLst>
                <a:cxn ang="0">
                  <a:pos x="T0" y="T1"/>
                </a:cxn>
                <a:cxn ang="0">
                  <a:pos x="T2" y="T3"/>
                </a:cxn>
                <a:cxn ang="0">
                  <a:pos x="T4" y="T5"/>
                </a:cxn>
                <a:cxn ang="0">
                  <a:pos x="T6" y="T7"/>
                </a:cxn>
                <a:cxn ang="0">
                  <a:pos x="T8" y="T9"/>
                </a:cxn>
                <a:cxn ang="0">
                  <a:pos x="T10" y="T11"/>
                </a:cxn>
                <a:cxn ang="0">
                  <a:pos x="T12" y="T13"/>
                </a:cxn>
              </a:cxnLst>
              <a:rect l="0" t="0" r="r" b="b"/>
              <a:pathLst>
                <a:path w="34" h="185">
                  <a:moveTo>
                    <a:pt x="33" y="92"/>
                  </a:moveTo>
                  <a:cubicBezTo>
                    <a:pt x="34" y="45"/>
                    <a:pt x="25" y="5"/>
                    <a:pt x="7" y="0"/>
                  </a:cubicBezTo>
                  <a:cubicBezTo>
                    <a:pt x="4" y="0"/>
                    <a:pt x="2" y="0"/>
                    <a:pt x="0" y="0"/>
                  </a:cubicBezTo>
                  <a:cubicBezTo>
                    <a:pt x="19" y="3"/>
                    <a:pt x="29" y="43"/>
                    <a:pt x="29" y="92"/>
                  </a:cubicBezTo>
                  <a:cubicBezTo>
                    <a:pt x="29" y="141"/>
                    <a:pt x="19" y="181"/>
                    <a:pt x="0" y="185"/>
                  </a:cubicBezTo>
                  <a:cubicBezTo>
                    <a:pt x="2" y="185"/>
                    <a:pt x="3" y="185"/>
                    <a:pt x="6" y="185"/>
                  </a:cubicBezTo>
                  <a:cubicBezTo>
                    <a:pt x="24" y="180"/>
                    <a:pt x="33" y="140"/>
                    <a:pt x="33" y="92"/>
                  </a:cubicBezTo>
                  <a:close/>
                </a:path>
              </a:pathLst>
            </a:custGeom>
            <a:solidFill>
              <a:srgbClr val="888A8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dirty="0"/>
            </a:p>
          </p:txBody>
        </p:sp>
        <p:sp>
          <p:nvSpPr>
            <p:cNvPr id="66" name="Freeform 65"/>
            <p:cNvSpPr>
              <a:spLocks/>
            </p:cNvSpPr>
            <p:nvPr/>
          </p:nvSpPr>
          <p:spPr bwMode="auto">
            <a:xfrm>
              <a:off x="5176274" y="3944668"/>
              <a:ext cx="109503" cy="621921"/>
            </a:xfrm>
            <a:custGeom>
              <a:avLst/>
              <a:gdLst>
                <a:gd name="T0" fmla="*/ 33 w 33"/>
                <a:gd name="T1" fmla="*/ 92 h 185"/>
                <a:gd name="T2" fmla="*/ 7 w 33"/>
                <a:gd name="T3" fmla="*/ 0 h 185"/>
                <a:gd name="T4" fmla="*/ 0 w 33"/>
                <a:gd name="T5" fmla="*/ 0 h 185"/>
                <a:gd name="T6" fmla="*/ 29 w 33"/>
                <a:gd name="T7" fmla="*/ 92 h 185"/>
                <a:gd name="T8" fmla="*/ 0 w 33"/>
                <a:gd name="T9" fmla="*/ 185 h 185"/>
                <a:gd name="T10" fmla="*/ 6 w 33"/>
                <a:gd name="T11" fmla="*/ 185 h 185"/>
                <a:gd name="T12" fmla="*/ 33 w 33"/>
                <a:gd name="T13" fmla="*/ 92 h 185"/>
              </a:gdLst>
              <a:ahLst/>
              <a:cxnLst>
                <a:cxn ang="0">
                  <a:pos x="T0" y="T1"/>
                </a:cxn>
                <a:cxn ang="0">
                  <a:pos x="T2" y="T3"/>
                </a:cxn>
                <a:cxn ang="0">
                  <a:pos x="T4" y="T5"/>
                </a:cxn>
                <a:cxn ang="0">
                  <a:pos x="T6" y="T7"/>
                </a:cxn>
                <a:cxn ang="0">
                  <a:pos x="T8" y="T9"/>
                </a:cxn>
                <a:cxn ang="0">
                  <a:pos x="T10" y="T11"/>
                </a:cxn>
                <a:cxn ang="0">
                  <a:pos x="T12" y="T13"/>
                </a:cxn>
              </a:cxnLst>
              <a:rect l="0" t="0" r="r" b="b"/>
              <a:pathLst>
                <a:path w="33" h="185">
                  <a:moveTo>
                    <a:pt x="33" y="92"/>
                  </a:moveTo>
                  <a:cubicBezTo>
                    <a:pt x="33" y="45"/>
                    <a:pt x="25" y="5"/>
                    <a:pt x="7" y="0"/>
                  </a:cubicBezTo>
                  <a:cubicBezTo>
                    <a:pt x="4" y="0"/>
                    <a:pt x="2" y="0"/>
                    <a:pt x="0" y="0"/>
                  </a:cubicBezTo>
                  <a:cubicBezTo>
                    <a:pt x="19" y="3"/>
                    <a:pt x="29" y="43"/>
                    <a:pt x="29" y="92"/>
                  </a:cubicBezTo>
                  <a:cubicBezTo>
                    <a:pt x="28" y="141"/>
                    <a:pt x="19" y="181"/>
                    <a:pt x="0" y="185"/>
                  </a:cubicBezTo>
                  <a:cubicBezTo>
                    <a:pt x="2" y="185"/>
                    <a:pt x="3" y="185"/>
                    <a:pt x="6" y="185"/>
                  </a:cubicBezTo>
                  <a:cubicBezTo>
                    <a:pt x="24" y="180"/>
                    <a:pt x="33" y="140"/>
                    <a:pt x="33" y="92"/>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dirty="0"/>
            </a:p>
          </p:txBody>
        </p:sp>
        <p:sp>
          <p:nvSpPr>
            <p:cNvPr id="67" name="Freeform 66"/>
            <p:cNvSpPr>
              <a:spLocks/>
            </p:cNvSpPr>
            <p:nvPr/>
          </p:nvSpPr>
          <p:spPr bwMode="auto">
            <a:xfrm>
              <a:off x="5173467" y="3944668"/>
              <a:ext cx="112311" cy="621921"/>
            </a:xfrm>
            <a:custGeom>
              <a:avLst/>
              <a:gdLst>
                <a:gd name="T0" fmla="*/ 34 w 34"/>
                <a:gd name="T1" fmla="*/ 92 h 185"/>
                <a:gd name="T2" fmla="*/ 7 w 34"/>
                <a:gd name="T3" fmla="*/ 0 h 185"/>
                <a:gd name="T4" fmla="*/ 0 w 34"/>
                <a:gd name="T5" fmla="*/ 0 h 185"/>
                <a:gd name="T6" fmla="*/ 29 w 34"/>
                <a:gd name="T7" fmla="*/ 92 h 185"/>
                <a:gd name="T8" fmla="*/ 0 w 34"/>
                <a:gd name="T9" fmla="*/ 185 h 185"/>
                <a:gd name="T10" fmla="*/ 6 w 34"/>
                <a:gd name="T11" fmla="*/ 185 h 185"/>
                <a:gd name="T12" fmla="*/ 34 w 34"/>
                <a:gd name="T13" fmla="*/ 92 h 185"/>
              </a:gdLst>
              <a:ahLst/>
              <a:cxnLst>
                <a:cxn ang="0">
                  <a:pos x="T0" y="T1"/>
                </a:cxn>
                <a:cxn ang="0">
                  <a:pos x="T2" y="T3"/>
                </a:cxn>
                <a:cxn ang="0">
                  <a:pos x="T4" y="T5"/>
                </a:cxn>
                <a:cxn ang="0">
                  <a:pos x="T6" y="T7"/>
                </a:cxn>
                <a:cxn ang="0">
                  <a:pos x="T8" y="T9"/>
                </a:cxn>
                <a:cxn ang="0">
                  <a:pos x="T10" y="T11"/>
                </a:cxn>
                <a:cxn ang="0">
                  <a:pos x="T12" y="T13"/>
                </a:cxn>
              </a:cxnLst>
              <a:rect l="0" t="0" r="r" b="b"/>
              <a:pathLst>
                <a:path w="34" h="185">
                  <a:moveTo>
                    <a:pt x="34" y="92"/>
                  </a:moveTo>
                  <a:cubicBezTo>
                    <a:pt x="34" y="45"/>
                    <a:pt x="25" y="5"/>
                    <a:pt x="7" y="0"/>
                  </a:cubicBezTo>
                  <a:cubicBezTo>
                    <a:pt x="4" y="0"/>
                    <a:pt x="2" y="0"/>
                    <a:pt x="0" y="0"/>
                  </a:cubicBezTo>
                  <a:cubicBezTo>
                    <a:pt x="19" y="3"/>
                    <a:pt x="29" y="43"/>
                    <a:pt x="29" y="92"/>
                  </a:cubicBezTo>
                  <a:cubicBezTo>
                    <a:pt x="29" y="141"/>
                    <a:pt x="19" y="181"/>
                    <a:pt x="0" y="185"/>
                  </a:cubicBezTo>
                  <a:cubicBezTo>
                    <a:pt x="2" y="185"/>
                    <a:pt x="4" y="185"/>
                    <a:pt x="6" y="185"/>
                  </a:cubicBezTo>
                  <a:cubicBezTo>
                    <a:pt x="24" y="180"/>
                    <a:pt x="33" y="140"/>
                    <a:pt x="34" y="92"/>
                  </a:cubicBezTo>
                  <a:close/>
                </a:path>
              </a:pathLst>
            </a:custGeom>
            <a:solidFill>
              <a:srgbClr val="888A8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dirty="0"/>
            </a:p>
          </p:txBody>
        </p:sp>
        <p:sp>
          <p:nvSpPr>
            <p:cNvPr id="68" name="Freeform 67"/>
            <p:cNvSpPr>
              <a:spLocks/>
            </p:cNvSpPr>
            <p:nvPr/>
          </p:nvSpPr>
          <p:spPr bwMode="auto">
            <a:xfrm>
              <a:off x="5122927" y="3944668"/>
              <a:ext cx="113715" cy="621921"/>
            </a:xfrm>
            <a:custGeom>
              <a:avLst/>
              <a:gdLst>
                <a:gd name="T0" fmla="*/ 34 w 34"/>
                <a:gd name="T1" fmla="*/ 92 h 185"/>
                <a:gd name="T2" fmla="*/ 7 w 34"/>
                <a:gd name="T3" fmla="*/ 0 h 185"/>
                <a:gd name="T4" fmla="*/ 0 w 34"/>
                <a:gd name="T5" fmla="*/ 0 h 185"/>
                <a:gd name="T6" fmla="*/ 29 w 34"/>
                <a:gd name="T7" fmla="*/ 92 h 185"/>
                <a:gd name="T8" fmla="*/ 0 w 34"/>
                <a:gd name="T9" fmla="*/ 185 h 185"/>
                <a:gd name="T10" fmla="*/ 6 w 34"/>
                <a:gd name="T11" fmla="*/ 185 h 185"/>
                <a:gd name="T12" fmla="*/ 34 w 34"/>
                <a:gd name="T13" fmla="*/ 92 h 185"/>
              </a:gdLst>
              <a:ahLst/>
              <a:cxnLst>
                <a:cxn ang="0">
                  <a:pos x="T0" y="T1"/>
                </a:cxn>
                <a:cxn ang="0">
                  <a:pos x="T2" y="T3"/>
                </a:cxn>
                <a:cxn ang="0">
                  <a:pos x="T4" y="T5"/>
                </a:cxn>
                <a:cxn ang="0">
                  <a:pos x="T6" y="T7"/>
                </a:cxn>
                <a:cxn ang="0">
                  <a:pos x="T8" y="T9"/>
                </a:cxn>
                <a:cxn ang="0">
                  <a:pos x="T10" y="T11"/>
                </a:cxn>
                <a:cxn ang="0">
                  <a:pos x="T12" y="T13"/>
                </a:cxn>
              </a:cxnLst>
              <a:rect l="0" t="0" r="r" b="b"/>
              <a:pathLst>
                <a:path w="34" h="185">
                  <a:moveTo>
                    <a:pt x="34" y="92"/>
                  </a:moveTo>
                  <a:cubicBezTo>
                    <a:pt x="34" y="45"/>
                    <a:pt x="25" y="5"/>
                    <a:pt x="7" y="0"/>
                  </a:cubicBezTo>
                  <a:cubicBezTo>
                    <a:pt x="4" y="0"/>
                    <a:pt x="2" y="0"/>
                    <a:pt x="0" y="0"/>
                  </a:cubicBezTo>
                  <a:cubicBezTo>
                    <a:pt x="19" y="3"/>
                    <a:pt x="29" y="43"/>
                    <a:pt x="29" y="92"/>
                  </a:cubicBezTo>
                  <a:cubicBezTo>
                    <a:pt x="29" y="141"/>
                    <a:pt x="19" y="181"/>
                    <a:pt x="0" y="185"/>
                  </a:cubicBezTo>
                  <a:cubicBezTo>
                    <a:pt x="2" y="185"/>
                    <a:pt x="4" y="185"/>
                    <a:pt x="6" y="185"/>
                  </a:cubicBezTo>
                  <a:cubicBezTo>
                    <a:pt x="24" y="180"/>
                    <a:pt x="33" y="140"/>
                    <a:pt x="34" y="92"/>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dirty="0"/>
            </a:p>
          </p:txBody>
        </p:sp>
        <p:sp>
          <p:nvSpPr>
            <p:cNvPr id="69" name="Freeform 68"/>
            <p:cNvSpPr>
              <a:spLocks/>
            </p:cNvSpPr>
            <p:nvPr/>
          </p:nvSpPr>
          <p:spPr bwMode="auto">
            <a:xfrm>
              <a:off x="5122927" y="3944668"/>
              <a:ext cx="110907" cy="621921"/>
            </a:xfrm>
            <a:custGeom>
              <a:avLst/>
              <a:gdLst>
                <a:gd name="T0" fmla="*/ 33 w 33"/>
                <a:gd name="T1" fmla="*/ 92 h 185"/>
                <a:gd name="T2" fmla="*/ 7 w 33"/>
                <a:gd name="T3" fmla="*/ 0 h 185"/>
                <a:gd name="T4" fmla="*/ 0 w 33"/>
                <a:gd name="T5" fmla="*/ 0 h 185"/>
                <a:gd name="T6" fmla="*/ 28 w 33"/>
                <a:gd name="T7" fmla="*/ 92 h 185"/>
                <a:gd name="T8" fmla="*/ 0 w 33"/>
                <a:gd name="T9" fmla="*/ 185 h 185"/>
                <a:gd name="T10" fmla="*/ 6 w 33"/>
                <a:gd name="T11" fmla="*/ 185 h 185"/>
                <a:gd name="T12" fmla="*/ 33 w 33"/>
                <a:gd name="T13" fmla="*/ 92 h 185"/>
              </a:gdLst>
              <a:ahLst/>
              <a:cxnLst>
                <a:cxn ang="0">
                  <a:pos x="T0" y="T1"/>
                </a:cxn>
                <a:cxn ang="0">
                  <a:pos x="T2" y="T3"/>
                </a:cxn>
                <a:cxn ang="0">
                  <a:pos x="T4" y="T5"/>
                </a:cxn>
                <a:cxn ang="0">
                  <a:pos x="T6" y="T7"/>
                </a:cxn>
                <a:cxn ang="0">
                  <a:pos x="T8" y="T9"/>
                </a:cxn>
                <a:cxn ang="0">
                  <a:pos x="T10" y="T11"/>
                </a:cxn>
                <a:cxn ang="0">
                  <a:pos x="T12" y="T13"/>
                </a:cxn>
              </a:cxnLst>
              <a:rect l="0" t="0" r="r" b="b"/>
              <a:pathLst>
                <a:path w="33" h="185">
                  <a:moveTo>
                    <a:pt x="33" y="92"/>
                  </a:moveTo>
                  <a:cubicBezTo>
                    <a:pt x="33" y="45"/>
                    <a:pt x="25" y="5"/>
                    <a:pt x="7" y="0"/>
                  </a:cubicBezTo>
                  <a:cubicBezTo>
                    <a:pt x="4" y="0"/>
                    <a:pt x="2" y="0"/>
                    <a:pt x="0" y="0"/>
                  </a:cubicBezTo>
                  <a:cubicBezTo>
                    <a:pt x="19" y="3"/>
                    <a:pt x="29" y="43"/>
                    <a:pt x="28" y="92"/>
                  </a:cubicBezTo>
                  <a:cubicBezTo>
                    <a:pt x="28" y="141"/>
                    <a:pt x="19" y="181"/>
                    <a:pt x="0" y="185"/>
                  </a:cubicBezTo>
                  <a:cubicBezTo>
                    <a:pt x="1" y="185"/>
                    <a:pt x="3" y="185"/>
                    <a:pt x="6" y="185"/>
                  </a:cubicBezTo>
                  <a:cubicBezTo>
                    <a:pt x="24" y="180"/>
                    <a:pt x="33" y="140"/>
                    <a:pt x="33" y="92"/>
                  </a:cubicBezTo>
                  <a:close/>
                </a:path>
              </a:pathLst>
            </a:custGeom>
            <a:solidFill>
              <a:srgbClr val="888A8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dirty="0"/>
            </a:p>
          </p:txBody>
        </p:sp>
      </p:grpSp>
      <p:grpSp>
        <p:nvGrpSpPr>
          <p:cNvPr id="70" name="Group 69"/>
          <p:cNvGrpSpPr/>
          <p:nvPr/>
        </p:nvGrpSpPr>
        <p:grpSpPr>
          <a:xfrm rot="20942573">
            <a:off x="6386457" y="2550946"/>
            <a:ext cx="1066117" cy="1554922"/>
            <a:chOff x="731838" y="3519487"/>
            <a:chExt cx="841375" cy="1227138"/>
          </a:xfrm>
          <a:solidFill>
            <a:schemeClr val="accent6">
              <a:lumMod val="75000"/>
            </a:schemeClr>
          </a:solidFill>
        </p:grpSpPr>
        <p:sp>
          <p:nvSpPr>
            <p:cNvPr id="71" name="Freeform 5"/>
            <p:cNvSpPr>
              <a:spLocks noEditPoints="1"/>
            </p:cNvSpPr>
            <p:nvPr/>
          </p:nvSpPr>
          <p:spPr bwMode="auto">
            <a:xfrm>
              <a:off x="803275" y="3603625"/>
              <a:ext cx="706438" cy="915988"/>
            </a:xfrm>
            <a:custGeom>
              <a:avLst/>
              <a:gdLst>
                <a:gd name="T0" fmla="*/ 201 w 286"/>
                <a:gd name="T1" fmla="*/ 322 h 370"/>
                <a:gd name="T2" fmla="*/ 210 w 286"/>
                <a:gd name="T3" fmla="*/ 344 h 370"/>
                <a:gd name="T4" fmla="*/ 155 w 286"/>
                <a:gd name="T5" fmla="*/ 364 h 370"/>
                <a:gd name="T6" fmla="*/ 82 w 286"/>
                <a:gd name="T7" fmla="*/ 363 h 370"/>
                <a:gd name="T8" fmla="*/ 98 w 286"/>
                <a:gd name="T9" fmla="*/ 339 h 370"/>
                <a:gd name="T10" fmla="*/ 177 w 286"/>
                <a:gd name="T11" fmla="*/ 324 h 370"/>
                <a:gd name="T12" fmla="*/ 183 w 286"/>
                <a:gd name="T13" fmla="*/ 321 h 370"/>
                <a:gd name="T14" fmla="*/ 105 w 286"/>
                <a:gd name="T15" fmla="*/ 327 h 370"/>
                <a:gd name="T16" fmla="*/ 96 w 286"/>
                <a:gd name="T17" fmla="*/ 300 h 370"/>
                <a:gd name="T18" fmla="*/ 94 w 286"/>
                <a:gd name="T19" fmla="*/ 228 h 370"/>
                <a:gd name="T20" fmla="*/ 61 w 286"/>
                <a:gd name="T21" fmla="*/ 225 h 370"/>
                <a:gd name="T22" fmla="*/ 14 w 286"/>
                <a:gd name="T23" fmla="*/ 178 h 370"/>
                <a:gd name="T24" fmla="*/ 15 w 286"/>
                <a:gd name="T25" fmla="*/ 85 h 370"/>
                <a:gd name="T26" fmla="*/ 100 w 286"/>
                <a:gd name="T27" fmla="*/ 12 h 370"/>
                <a:gd name="T28" fmla="*/ 207 w 286"/>
                <a:gd name="T29" fmla="*/ 11 h 370"/>
                <a:gd name="T30" fmla="*/ 274 w 286"/>
                <a:gd name="T31" fmla="*/ 55 h 370"/>
                <a:gd name="T32" fmla="*/ 265 w 286"/>
                <a:gd name="T33" fmla="*/ 164 h 370"/>
                <a:gd name="T34" fmla="*/ 207 w 286"/>
                <a:gd name="T35" fmla="*/ 212 h 370"/>
                <a:gd name="T36" fmla="*/ 200 w 286"/>
                <a:gd name="T37" fmla="*/ 302 h 370"/>
                <a:gd name="T38" fmla="*/ 162 w 286"/>
                <a:gd name="T39" fmla="*/ 314 h 370"/>
                <a:gd name="T40" fmla="*/ 158 w 286"/>
                <a:gd name="T41" fmla="*/ 274 h 370"/>
                <a:gd name="T42" fmla="*/ 155 w 286"/>
                <a:gd name="T43" fmla="*/ 216 h 370"/>
                <a:gd name="T44" fmla="*/ 173 w 286"/>
                <a:gd name="T45" fmla="*/ 202 h 370"/>
                <a:gd name="T46" fmla="*/ 160 w 286"/>
                <a:gd name="T47" fmla="*/ 225 h 370"/>
                <a:gd name="T48" fmla="*/ 167 w 286"/>
                <a:gd name="T49" fmla="*/ 314 h 370"/>
                <a:gd name="T50" fmla="*/ 193 w 286"/>
                <a:gd name="T51" fmla="*/ 300 h 370"/>
                <a:gd name="T52" fmla="*/ 192 w 286"/>
                <a:gd name="T53" fmla="*/ 228 h 370"/>
                <a:gd name="T54" fmla="*/ 209 w 286"/>
                <a:gd name="T55" fmla="*/ 203 h 370"/>
                <a:gd name="T56" fmla="*/ 266 w 286"/>
                <a:gd name="T57" fmla="*/ 139 h 370"/>
                <a:gd name="T58" fmla="*/ 275 w 286"/>
                <a:gd name="T59" fmla="*/ 73 h 370"/>
                <a:gd name="T60" fmla="*/ 221 w 286"/>
                <a:gd name="T61" fmla="*/ 24 h 370"/>
                <a:gd name="T62" fmla="*/ 176 w 286"/>
                <a:gd name="T63" fmla="*/ 13 h 370"/>
                <a:gd name="T64" fmla="*/ 51 w 286"/>
                <a:gd name="T65" fmla="*/ 48 h 370"/>
                <a:gd name="T66" fmla="*/ 22 w 286"/>
                <a:gd name="T67" fmla="*/ 104 h 370"/>
                <a:gd name="T68" fmla="*/ 49 w 286"/>
                <a:gd name="T69" fmla="*/ 207 h 370"/>
                <a:gd name="T70" fmla="*/ 96 w 286"/>
                <a:gd name="T71" fmla="*/ 220 h 370"/>
                <a:gd name="T72" fmla="*/ 105 w 286"/>
                <a:gd name="T73" fmla="*/ 248 h 370"/>
                <a:gd name="T74" fmla="*/ 108 w 286"/>
                <a:gd name="T75" fmla="*/ 308 h 370"/>
                <a:gd name="T76" fmla="*/ 131 w 286"/>
                <a:gd name="T77" fmla="*/ 318 h 370"/>
                <a:gd name="T78" fmla="*/ 140 w 286"/>
                <a:gd name="T79" fmla="*/ 278 h 370"/>
                <a:gd name="T80" fmla="*/ 130 w 286"/>
                <a:gd name="T81" fmla="*/ 209 h 370"/>
                <a:gd name="T82" fmla="*/ 131 w 286"/>
                <a:gd name="T83" fmla="*/ 195 h 370"/>
                <a:gd name="T84" fmla="*/ 142 w 286"/>
                <a:gd name="T85" fmla="*/ 214 h 370"/>
                <a:gd name="T86" fmla="*/ 140 w 286"/>
                <a:gd name="T87" fmla="*/ 299 h 370"/>
                <a:gd name="T88" fmla="*/ 162 w 286"/>
                <a:gd name="T89" fmla="*/ 314 h 370"/>
                <a:gd name="T90" fmla="*/ 113 w 286"/>
                <a:gd name="T91" fmla="*/ 357 h 370"/>
                <a:gd name="T92" fmla="*/ 108 w 286"/>
                <a:gd name="T93" fmla="*/ 355 h 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86" h="370">
                  <a:moveTo>
                    <a:pt x="200" y="321"/>
                  </a:moveTo>
                  <a:cubicBezTo>
                    <a:pt x="200" y="321"/>
                    <a:pt x="201" y="322"/>
                    <a:pt x="201" y="322"/>
                  </a:cubicBezTo>
                  <a:cubicBezTo>
                    <a:pt x="207" y="321"/>
                    <a:pt x="212" y="323"/>
                    <a:pt x="214" y="329"/>
                  </a:cubicBezTo>
                  <a:cubicBezTo>
                    <a:pt x="217" y="335"/>
                    <a:pt x="214" y="340"/>
                    <a:pt x="210" y="344"/>
                  </a:cubicBezTo>
                  <a:cubicBezTo>
                    <a:pt x="207" y="348"/>
                    <a:pt x="202" y="351"/>
                    <a:pt x="198" y="353"/>
                  </a:cubicBezTo>
                  <a:cubicBezTo>
                    <a:pt x="184" y="359"/>
                    <a:pt x="170" y="362"/>
                    <a:pt x="155" y="364"/>
                  </a:cubicBezTo>
                  <a:cubicBezTo>
                    <a:pt x="139" y="366"/>
                    <a:pt x="123" y="368"/>
                    <a:pt x="107" y="369"/>
                  </a:cubicBezTo>
                  <a:cubicBezTo>
                    <a:pt x="98" y="370"/>
                    <a:pt x="89" y="369"/>
                    <a:pt x="82" y="363"/>
                  </a:cubicBezTo>
                  <a:cubicBezTo>
                    <a:pt x="80" y="361"/>
                    <a:pt x="79" y="359"/>
                    <a:pt x="77" y="357"/>
                  </a:cubicBezTo>
                  <a:cubicBezTo>
                    <a:pt x="82" y="348"/>
                    <a:pt x="88" y="341"/>
                    <a:pt x="98" y="339"/>
                  </a:cubicBezTo>
                  <a:cubicBezTo>
                    <a:pt x="112" y="336"/>
                    <a:pt x="127" y="331"/>
                    <a:pt x="141" y="328"/>
                  </a:cubicBezTo>
                  <a:cubicBezTo>
                    <a:pt x="153" y="324"/>
                    <a:pt x="165" y="323"/>
                    <a:pt x="177" y="324"/>
                  </a:cubicBezTo>
                  <a:cubicBezTo>
                    <a:pt x="180" y="324"/>
                    <a:pt x="182" y="323"/>
                    <a:pt x="186" y="323"/>
                  </a:cubicBezTo>
                  <a:cubicBezTo>
                    <a:pt x="184" y="322"/>
                    <a:pt x="183" y="321"/>
                    <a:pt x="183" y="321"/>
                  </a:cubicBezTo>
                  <a:cubicBezTo>
                    <a:pt x="170" y="322"/>
                    <a:pt x="157" y="321"/>
                    <a:pt x="143" y="323"/>
                  </a:cubicBezTo>
                  <a:cubicBezTo>
                    <a:pt x="131" y="326"/>
                    <a:pt x="118" y="326"/>
                    <a:pt x="105" y="327"/>
                  </a:cubicBezTo>
                  <a:cubicBezTo>
                    <a:pt x="101" y="327"/>
                    <a:pt x="98" y="326"/>
                    <a:pt x="94" y="325"/>
                  </a:cubicBezTo>
                  <a:cubicBezTo>
                    <a:pt x="95" y="316"/>
                    <a:pt x="96" y="308"/>
                    <a:pt x="96" y="300"/>
                  </a:cubicBezTo>
                  <a:cubicBezTo>
                    <a:pt x="96" y="278"/>
                    <a:pt x="95" y="255"/>
                    <a:pt x="95" y="233"/>
                  </a:cubicBezTo>
                  <a:cubicBezTo>
                    <a:pt x="95" y="232"/>
                    <a:pt x="94" y="230"/>
                    <a:pt x="94" y="228"/>
                  </a:cubicBezTo>
                  <a:cubicBezTo>
                    <a:pt x="86" y="228"/>
                    <a:pt x="79" y="228"/>
                    <a:pt x="71" y="227"/>
                  </a:cubicBezTo>
                  <a:cubicBezTo>
                    <a:pt x="68" y="227"/>
                    <a:pt x="64" y="227"/>
                    <a:pt x="61" y="225"/>
                  </a:cubicBezTo>
                  <a:cubicBezTo>
                    <a:pt x="52" y="219"/>
                    <a:pt x="43" y="214"/>
                    <a:pt x="36" y="206"/>
                  </a:cubicBezTo>
                  <a:cubicBezTo>
                    <a:pt x="27" y="198"/>
                    <a:pt x="19" y="188"/>
                    <a:pt x="14" y="178"/>
                  </a:cubicBezTo>
                  <a:cubicBezTo>
                    <a:pt x="7" y="164"/>
                    <a:pt x="0" y="148"/>
                    <a:pt x="4" y="132"/>
                  </a:cubicBezTo>
                  <a:cubicBezTo>
                    <a:pt x="7" y="116"/>
                    <a:pt x="10" y="100"/>
                    <a:pt x="15" y="85"/>
                  </a:cubicBezTo>
                  <a:cubicBezTo>
                    <a:pt x="21" y="67"/>
                    <a:pt x="34" y="53"/>
                    <a:pt x="47" y="40"/>
                  </a:cubicBezTo>
                  <a:cubicBezTo>
                    <a:pt x="62" y="25"/>
                    <a:pt x="82" y="20"/>
                    <a:pt x="100" y="12"/>
                  </a:cubicBezTo>
                  <a:cubicBezTo>
                    <a:pt x="127" y="0"/>
                    <a:pt x="154" y="2"/>
                    <a:pt x="181" y="7"/>
                  </a:cubicBezTo>
                  <a:cubicBezTo>
                    <a:pt x="190" y="9"/>
                    <a:pt x="198" y="10"/>
                    <a:pt x="207" y="11"/>
                  </a:cubicBezTo>
                  <a:cubicBezTo>
                    <a:pt x="224" y="11"/>
                    <a:pt x="239" y="18"/>
                    <a:pt x="253" y="27"/>
                  </a:cubicBezTo>
                  <a:cubicBezTo>
                    <a:pt x="264" y="33"/>
                    <a:pt x="270" y="43"/>
                    <a:pt x="274" y="55"/>
                  </a:cubicBezTo>
                  <a:cubicBezTo>
                    <a:pt x="279" y="70"/>
                    <a:pt x="284" y="86"/>
                    <a:pt x="285" y="103"/>
                  </a:cubicBezTo>
                  <a:cubicBezTo>
                    <a:pt x="286" y="126"/>
                    <a:pt x="278" y="146"/>
                    <a:pt x="265" y="164"/>
                  </a:cubicBezTo>
                  <a:cubicBezTo>
                    <a:pt x="251" y="182"/>
                    <a:pt x="233" y="195"/>
                    <a:pt x="214" y="208"/>
                  </a:cubicBezTo>
                  <a:cubicBezTo>
                    <a:pt x="211" y="209"/>
                    <a:pt x="209" y="212"/>
                    <a:pt x="207" y="212"/>
                  </a:cubicBezTo>
                  <a:cubicBezTo>
                    <a:pt x="198" y="216"/>
                    <a:pt x="198" y="223"/>
                    <a:pt x="198" y="230"/>
                  </a:cubicBezTo>
                  <a:cubicBezTo>
                    <a:pt x="198" y="254"/>
                    <a:pt x="199" y="278"/>
                    <a:pt x="200" y="302"/>
                  </a:cubicBezTo>
                  <a:cubicBezTo>
                    <a:pt x="200" y="308"/>
                    <a:pt x="200" y="314"/>
                    <a:pt x="200" y="321"/>
                  </a:cubicBezTo>
                  <a:moveTo>
                    <a:pt x="162" y="314"/>
                  </a:moveTo>
                  <a:cubicBezTo>
                    <a:pt x="161" y="304"/>
                    <a:pt x="160" y="294"/>
                    <a:pt x="160" y="285"/>
                  </a:cubicBezTo>
                  <a:cubicBezTo>
                    <a:pt x="159" y="281"/>
                    <a:pt x="160" y="277"/>
                    <a:pt x="158" y="274"/>
                  </a:cubicBezTo>
                  <a:cubicBezTo>
                    <a:pt x="153" y="269"/>
                    <a:pt x="155" y="263"/>
                    <a:pt x="155" y="257"/>
                  </a:cubicBezTo>
                  <a:cubicBezTo>
                    <a:pt x="155" y="244"/>
                    <a:pt x="155" y="230"/>
                    <a:pt x="155" y="216"/>
                  </a:cubicBezTo>
                  <a:cubicBezTo>
                    <a:pt x="155" y="205"/>
                    <a:pt x="157" y="196"/>
                    <a:pt x="168" y="192"/>
                  </a:cubicBezTo>
                  <a:cubicBezTo>
                    <a:pt x="173" y="193"/>
                    <a:pt x="173" y="198"/>
                    <a:pt x="173" y="202"/>
                  </a:cubicBezTo>
                  <a:cubicBezTo>
                    <a:pt x="172" y="206"/>
                    <a:pt x="172" y="212"/>
                    <a:pt x="167" y="213"/>
                  </a:cubicBezTo>
                  <a:cubicBezTo>
                    <a:pt x="160" y="215"/>
                    <a:pt x="160" y="219"/>
                    <a:pt x="160" y="225"/>
                  </a:cubicBezTo>
                  <a:cubicBezTo>
                    <a:pt x="159" y="251"/>
                    <a:pt x="159" y="277"/>
                    <a:pt x="164" y="302"/>
                  </a:cubicBezTo>
                  <a:cubicBezTo>
                    <a:pt x="165" y="306"/>
                    <a:pt x="166" y="310"/>
                    <a:pt x="167" y="314"/>
                  </a:cubicBezTo>
                  <a:cubicBezTo>
                    <a:pt x="174" y="315"/>
                    <a:pt x="180" y="314"/>
                    <a:pt x="186" y="312"/>
                  </a:cubicBezTo>
                  <a:cubicBezTo>
                    <a:pt x="191" y="309"/>
                    <a:pt x="194" y="306"/>
                    <a:pt x="193" y="300"/>
                  </a:cubicBezTo>
                  <a:cubicBezTo>
                    <a:pt x="192" y="290"/>
                    <a:pt x="193" y="280"/>
                    <a:pt x="192" y="271"/>
                  </a:cubicBezTo>
                  <a:cubicBezTo>
                    <a:pt x="190" y="256"/>
                    <a:pt x="190" y="242"/>
                    <a:pt x="192" y="228"/>
                  </a:cubicBezTo>
                  <a:cubicBezTo>
                    <a:pt x="192" y="224"/>
                    <a:pt x="190" y="220"/>
                    <a:pt x="189" y="216"/>
                  </a:cubicBezTo>
                  <a:cubicBezTo>
                    <a:pt x="194" y="209"/>
                    <a:pt x="202" y="207"/>
                    <a:pt x="209" y="203"/>
                  </a:cubicBezTo>
                  <a:cubicBezTo>
                    <a:pt x="222" y="196"/>
                    <a:pt x="233" y="188"/>
                    <a:pt x="242" y="177"/>
                  </a:cubicBezTo>
                  <a:cubicBezTo>
                    <a:pt x="251" y="165"/>
                    <a:pt x="259" y="152"/>
                    <a:pt x="266" y="139"/>
                  </a:cubicBezTo>
                  <a:cubicBezTo>
                    <a:pt x="271" y="132"/>
                    <a:pt x="274" y="124"/>
                    <a:pt x="276" y="115"/>
                  </a:cubicBezTo>
                  <a:cubicBezTo>
                    <a:pt x="280" y="101"/>
                    <a:pt x="279" y="87"/>
                    <a:pt x="275" y="73"/>
                  </a:cubicBezTo>
                  <a:cubicBezTo>
                    <a:pt x="271" y="60"/>
                    <a:pt x="266" y="47"/>
                    <a:pt x="253" y="40"/>
                  </a:cubicBezTo>
                  <a:cubicBezTo>
                    <a:pt x="243" y="34"/>
                    <a:pt x="232" y="29"/>
                    <a:pt x="221" y="24"/>
                  </a:cubicBezTo>
                  <a:cubicBezTo>
                    <a:pt x="220" y="23"/>
                    <a:pt x="219" y="23"/>
                    <a:pt x="218" y="23"/>
                  </a:cubicBezTo>
                  <a:cubicBezTo>
                    <a:pt x="205" y="18"/>
                    <a:pt x="190" y="16"/>
                    <a:pt x="176" y="13"/>
                  </a:cubicBezTo>
                  <a:cubicBezTo>
                    <a:pt x="157" y="8"/>
                    <a:pt x="138" y="11"/>
                    <a:pt x="120" y="15"/>
                  </a:cubicBezTo>
                  <a:cubicBezTo>
                    <a:pt x="94" y="20"/>
                    <a:pt x="72" y="32"/>
                    <a:pt x="51" y="48"/>
                  </a:cubicBezTo>
                  <a:cubicBezTo>
                    <a:pt x="47" y="52"/>
                    <a:pt x="42" y="55"/>
                    <a:pt x="39" y="59"/>
                  </a:cubicBezTo>
                  <a:cubicBezTo>
                    <a:pt x="29" y="72"/>
                    <a:pt x="21" y="86"/>
                    <a:pt x="22" y="104"/>
                  </a:cubicBezTo>
                  <a:cubicBezTo>
                    <a:pt x="24" y="125"/>
                    <a:pt x="23" y="146"/>
                    <a:pt x="29" y="167"/>
                  </a:cubicBezTo>
                  <a:cubicBezTo>
                    <a:pt x="33" y="182"/>
                    <a:pt x="40" y="195"/>
                    <a:pt x="49" y="207"/>
                  </a:cubicBezTo>
                  <a:cubicBezTo>
                    <a:pt x="51" y="210"/>
                    <a:pt x="54" y="213"/>
                    <a:pt x="58" y="214"/>
                  </a:cubicBezTo>
                  <a:cubicBezTo>
                    <a:pt x="70" y="219"/>
                    <a:pt x="83" y="221"/>
                    <a:pt x="96" y="220"/>
                  </a:cubicBezTo>
                  <a:cubicBezTo>
                    <a:pt x="100" y="219"/>
                    <a:pt x="104" y="218"/>
                    <a:pt x="106" y="221"/>
                  </a:cubicBezTo>
                  <a:cubicBezTo>
                    <a:pt x="106" y="230"/>
                    <a:pt x="105" y="239"/>
                    <a:pt x="105" y="248"/>
                  </a:cubicBezTo>
                  <a:cubicBezTo>
                    <a:pt x="105" y="254"/>
                    <a:pt x="107" y="260"/>
                    <a:pt x="107" y="266"/>
                  </a:cubicBezTo>
                  <a:cubicBezTo>
                    <a:pt x="107" y="280"/>
                    <a:pt x="107" y="294"/>
                    <a:pt x="108" y="308"/>
                  </a:cubicBezTo>
                  <a:cubicBezTo>
                    <a:pt x="108" y="315"/>
                    <a:pt x="110" y="317"/>
                    <a:pt x="116" y="318"/>
                  </a:cubicBezTo>
                  <a:cubicBezTo>
                    <a:pt x="121" y="318"/>
                    <a:pt x="127" y="318"/>
                    <a:pt x="131" y="318"/>
                  </a:cubicBezTo>
                  <a:cubicBezTo>
                    <a:pt x="133" y="312"/>
                    <a:pt x="133" y="306"/>
                    <a:pt x="135" y="302"/>
                  </a:cubicBezTo>
                  <a:cubicBezTo>
                    <a:pt x="139" y="294"/>
                    <a:pt x="140" y="286"/>
                    <a:pt x="140" y="278"/>
                  </a:cubicBezTo>
                  <a:cubicBezTo>
                    <a:pt x="139" y="256"/>
                    <a:pt x="138" y="235"/>
                    <a:pt x="137" y="215"/>
                  </a:cubicBezTo>
                  <a:cubicBezTo>
                    <a:pt x="134" y="212"/>
                    <a:pt x="131" y="211"/>
                    <a:pt x="130" y="209"/>
                  </a:cubicBezTo>
                  <a:cubicBezTo>
                    <a:pt x="128" y="206"/>
                    <a:pt x="127" y="203"/>
                    <a:pt x="127" y="200"/>
                  </a:cubicBezTo>
                  <a:cubicBezTo>
                    <a:pt x="127" y="198"/>
                    <a:pt x="129" y="196"/>
                    <a:pt x="131" y="195"/>
                  </a:cubicBezTo>
                  <a:cubicBezTo>
                    <a:pt x="132" y="194"/>
                    <a:pt x="135" y="196"/>
                    <a:pt x="136" y="197"/>
                  </a:cubicBezTo>
                  <a:cubicBezTo>
                    <a:pt x="140" y="202"/>
                    <a:pt x="142" y="208"/>
                    <a:pt x="142" y="214"/>
                  </a:cubicBezTo>
                  <a:cubicBezTo>
                    <a:pt x="143" y="224"/>
                    <a:pt x="143" y="233"/>
                    <a:pt x="143" y="243"/>
                  </a:cubicBezTo>
                  <a:cubicBezTo>
                    <a:pt x="143" y="262"/>
                    <a:pt x="142" y="280"/>
                    <a:pt x="140" y="299"/>
                  </a:cubicBezTo>
                  <a:cubicBezTo>
                    <a:pt x="140" y="305"/>
                    <a:pt x="139" y="311"/>
                    <a:pt x="138" y="317"/>
                  </a:cubicBezTo>
                  <a:cubicBezTo>
                    <a:pt x="147" y="316"/>
                    <a:pt x="154" y="315"/>
                    <a:pt x="162" y="314"/>
                  </a:cubicBezTo>
                  <a:moveTo>
                    <a:pt x="108" y="355"/>
                  </a:moveTo>
                  <a:cubicBezTo>
                    <a:pt x="111" y="357"/>
                    <a:pt x="112" y="358"/>
                    <a:pt x="113" y="357"/>
                  </a:cubicBezTo>
                  <a:cubicBezTo>
                    <a:pt x="114" y="357"/>
                    <a:pt x="115" y="356"/>
                    <a:pt x="119" y="355"/>
                  </a:cubicBezTo>
                  <a:lnTo>
                    <a:pt x="108" y="355"/>
                  </a:lnTo>
                  <a:close/>
                </a:path>
              </a:pathLst>
            </a:custGeom>
            <a:grpFill/>
            <a:ln>
              <a:noFill/>
            </a:ln>
          </p:spPr>
          <p:txBody>
            <a:bodyPr vert="horz" wrap="square" lIns="91440" tIns="45720" rIns="91440" bIns="45720" numCol="1" anchor="t" anchorCtr="0" compatLnSpc="1">
              <a:prstTxWarp prst="textNoShape">
                <a:avLst/>
              </a:prstTxWarp>
            </a:bodyPr>
            <a:lstStyle/>
            <a:p>
              <a:endParaRPr lang="en-US" dirty="0"/>
            </a:p>
          </p:txBody>
        </p:sp>
        <p:sp>
          <p:nvSpPr>
            <p:cNvPr id="72" name="Freeform 6"/>
            <p:cNvSpPr>
              <a:spLocks noEditPoints="1"/>
            </p:cNvSpPr>
            <p:nvPr/>
          </p:nvSpPr>
          <p:spPr bwMode="auto">
            <a:xfrm>
              <a:off x="1020763" y="4521200"/>
              <a:ext cx="263525" cy="93663"/>
            </a:xfrm>
            <a:custGeom>
              <a:avLst/>
              <a:gdLst>
                <a:gd name="T0" fmla="*/ 107 w 107"/>
                <a:gd name="T1" fmla="*/ 6 h 38"/>
                <a:gd name="T2" fmla="*/ 97 w 107"/>
                <a:gd name="T3" fmla="*/ 18 h 38"/>
                <a:gd name="T4" fmla="*/ 72 w 107"/>
                <a:gd name="T5" fmla="*/ 30 h 38"/>
                <a:gd name="T6" fmla="*/ 31 w 107"/>
                <a:gd name="T7" fmla="*/ 35 h 38"/>
                <a:gd name="T8" fmla="*/ 25 w 107"/>
                <a:gd name="T9" fmla="*/ 35 h 38"/>
                <a:gd name="T10" fmla="*/ 0 w 107"/>
                <a:gd name="T11" fmla="*/ 22 h 38"/>
                <a:gd name="T12" fmla="*/ 3 w 107"/>
                <a:gd name="T13" fmla="*/ 18 h 38"/>
                <a:gd name="T14" fmla="*/ 26 w 107"/>
                <a:gd name="T15" fmla="*/ 5 h 38"/>
                <a:gd name="T16" fmla="*/ 53 w 107"/>
                <a:gd name="T17" fmla="*/ 2 h 38"/>
                <a:gd name="T18" fmla="*/ 72 w 107"/>
                <a:gd name="T19" fmla="*/ 2 h 38"/>
                <a:gd name="T20" fmla="*/ 107 w 107"/>
                <a:gd name="T21" fmla="*/ 6 h 38"/>
                <a:gd name="T22" fmla="*/ 60 w 107"/>
                <a:gd name="T23" fmla="*/ 29 h 38"/>
                <a:gd name="T24" fmla="*/ 60 w 107"/>
                <a:gd name="T25" fmla="*/ 27 h 38"/>
                <a:gd name="T26" fmla="*/ 50 w 107"/>
                <a:gd name="T27" fmla="*/ 29 h 38"/>
                <a:gd name="T28" fmla="*/ 51 w 107"/>
                <a:gd name="T29" fmla="*/ 32 h 38"/>
                <a:gd name="T30" fmla="*/ 60 w 107"/>
                <a:gd name="T31" fmla="*/ 29 h 38"/>
                <a:gd name="T32" fmla="*/ 12 w 107"/>
                <a:gd name="T33" fmla="*/ 27 h 38"/>
                <a:gd name="T34" fmla="*/ 15 w 107"/>
                <a:gd name="T35" fmla="*/ 23 h 38"/>
                <a:gd name="T36" fmla="*/ 14 w 107"/>
                <a:gd name="T37" fmla="*/ 20 h 38"/>
                <a:gd name="T38" fmla="*/ 11 w 107"/>
                <a:gd name="T39" fmla="*/ 22 h 38"/>
                <a:gd name="T40" fmla="*/ 12 w 107"/>
                <a:gd name="T41" fmla="*/ 27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7" h="38">
                  <a:moveTo>
                    <a:pt x="107" y="6"/>
                  </a:moveTo>
                  <a:cubicBezTo>
                    <a:pt x="107" y="12"/>
                    <a:pt x="102" y="15"/>
                    <a:pt x="97" y="18"/>
                  </a:cubicBezTo>
                  <a:cubicBezTo>
                    <a:pt x="89" y="22"/>
                    <a:pt x="81" y="26"/>
                    <a:pt x="72" y="30"/>
                  </a:cubicBezTo>
                  <a:cubicBezTo>
                    <a:pt x="59" y="36"/>
                    <a:pt x="46" y="38"/>
                    <a:pt x="31" y="35"/>
                  </a:cubicBezTo>
                  <a:cubicBezTo>
                    <a:pt x="29" y="35"/>
                    <a:pt x="27" y="35"/>
                    <a:pt x="25" y="35"/>
                  </a:cubicBezTo>
                  <a:cubicBezTo>
                    <a:pt x="15" y="34"/>
                    <a:pt x="7" y="31"/>
                    <a:pt x="0" y="22"/>
                  </a:cubicBezTo>
                  <a:cubicBezTo>
                    <a:pt x="1" y="21"/>
                    <a:pt x="1" y="19"/>
                    <a:pt x="3" y="18"/>
                  </a:cubicBezTo>
                  <a:cubicBezTo>
                    <a:pt x="10" y="13"/>
                    <a:pt x="18" y="9"/>
                    <a:pt x="26" y="5"/>
                  </a:cubicBezTo>
                  <a:cubicBezTo>
                    <a:pt x="35" y="1"/>
                    <a:pt x="44" y="0"/>
                    <a:pt x="53" y="2"/>
                  </a:cubicBezTo>
                  <a:cubicBezTo>
                    <a:pt x="59" y="3"/>
                    <a:pt x="66" y="3"/>
                    <a:pt x="72" y="2"/>
                  </a:cubicBezTo>
                  <a:cubicBezTo>
                    <a:pt x="84" y="0"/>
                    <a:pt x="95" y="1"/>
                    <a:pt x="107" y="6"/>
                  </a:cubicBezTo>
                  <a:moveTo>
                    <a:pt x="60" y="29"/>
                  </a:moveTo>
                  <a:cubicBezTo>
                    <a:pt x="60" y="28"/>
                    <a:pt x="60" y="28"/>
                    <a:pt x="60" y="27"/>
                  </a:cubicBezTo>
                  <a:cubicBezTo>
                    <a:pt x="56" y="28"/>
                    <a:pt x="53" y="29"/>
                    <a:pt x="50" y="29"/>
                  </a:cubicBezTo>
                  <a:cubicBezTo>
                    <a:pt x="50" y="30"/>
                    <a:pt x="50" y="31"/>
                    <a:pt x="51" y="32"/>
                  </a:cubicBezTo>
                  <a:cubicBezTo>
                    <a:pt x="54" y="31"/>
                    <a:pt x="57" y="30"/>
                    <a:pt x="60" y="29"/>
                  </a:cubicBezTo>
                  <a:moveTo>
                    <a:pt x="12" y="27"/>
                  </a:moveTo>
                  <a:cubicBezTo>
                    <a:pt x="14" y="24"/>
                    <a:pt x="15" y="23"/>
                    <a:pt x="15" y="23"/>
                  </a:cubicBezTo>
                  <a:cubicBezTo>
                    <a:pt x="15" y="22"/>
                    <a:pt x="14" y="21"/>
                    <a:pt x="14" y="20"/>
                  </a:cubicBezTo>
                  <a:cubicBezTo>
                    <a:pt x="13" y="21"/>
                    <a:pt x="11" y="21"/>
                    <a:pt x="11" y="22"/>
                  </a:cubicBezTo>
                  <a:cubicBezTo>
                    <a:pt x="10" y="23"/>
                    <a:pt x="11" y="25"/>
                    <a:pt x="12" y="27"/>
                  </a:cubicBezTo>
                </a:path>
              </a:pathLst>
            </a:custGeom>
            <a:grpFill/>
            <a:ln>
              <a:noFill/>
            </a:ln>
          </p:spPr>
          <p:txBody>
            <a:bodyPr vert="horz" wrap="square" lIns="91440" tIns="45720" rIns="91440" bIns="45720" numCol="1" anchor="t" anchorCtr="0" compatLnSpc="1">
              <a:prstTxWarp prst="textNoShape">
                <a:avLst/>
              </a:prstTxWarp>
            </a:bodyPr>
            <a:lstStyle/>
            <a:p>
              <a:endParaRPr lang="en-US" dirty="0"/>
            </a:p>
          </p:txBody>
        </p:sp>
        <p:sp>
          <p:nvSpPr>
            <p:cNvPr id="73" name="Freeform 7"/>
            <p:cNvSpPr>
              <a:spLocks noEditPoints="1"/>
            </p:cNvSpPr>
            <p:nvPr/>
          </p:nvSpPr>
          <p:spPr bwMode="auto">
            <a:xfrm>
              <a:off x="1049338" y="4625975"/>
              <a:ext cx="195263" cy="120650"/>
            </a:xfrm>
            <a:custGeom>
              <a:avLst/>
              <a:gdLst>
                <a:gd name="T0" fmla="*/ 79 w 79"/>
                <a:gd name="T1" fmla="*/ 3 h 49"/>
                <a:gd name="T2" fmla="*/ 68 w 79"/>
                <a:gd name="T3" fmla="*/ 30 h 49"/>
                <a:gd name="T4" fmla="*/ 12 w 79"/>
                <a:gd name="T5" fmla="*/ 33 h 49"/>
                <a:gd name="T6" fmla="*/ 5 w 79"/>
                <a:gd name="T7" fmla="*/ 25 h 49"/>
                <a:gd name="T8" fmla="*/ 3 w 79"/>
                <a:gd name="T9" fmla="*/ 13 h 49"/>
                <a:gd name="T10" fmla="*/ 15 w 79"/>
                <a:gd name="T11" fmla="*/ 6 h 49"/>
                <a:gd name="T12" fmla="*/ 44 w 79"/>
                <a:gd name="T13" fmla="*/ 4 h 49"/>
                <a:gd name="T14" fmla="*/ 64 w 79"/>
                <a:gd name="T15" fmla="*/ 3 h 49"/>
                <a:gd name="T16" fmla="*/ 69 w 79"/>
                <a:gd name="T17" fmla="*/ 2 h 49"/>
                <a:gd name="T18" fmla="*/ 79 w 79"/>
                <a:gd name="T19" fmla="*/ 3 h 49"/>
                <a:gd name="T20" fmla="*/ 31 w 79"/>
                <a:gd name="T21" fmla="*/ 28 h 49"/>
                <a:gd name="T22" fmla="*/ 29 w 79"/>
                <a:gd name="T23" fmla="*/ 27 h 49"/>
                <a:gd name="T24" fmla="*/ 25 w 79"/>
                <a:gd name="T25" fmla="*/ 29 h 49"/>
                <a:gd name="T26" fmla="*/ 27 w 79"/>
                <a:gd name="T27" fmla="*/ 32 h 49"/>
                <a:gd name="T28" fmla="*/ 31 w 79"/>
                <a:gd name="T29" fmla="*/ 28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9" h="49">
                  <a:moveTo>
                    <a:pt x="79" y="3"/>
                  </a:moveTo>
                  <a:cubicBezTo>
                    <a:pt x="76" y="14"/>
                    <a:pt x="73" y="22"/>
                    <a:pt x="68" y="30"/>
                  </a:cubicBezTo>
                  <a:cubicBezTo>
                    <a:pt x="59" y="46"/>
                    <a:pt x="22" y="49"/>
                    <a:pt x="12" y="33"/>
                  </a:cubicBezTo>
                  <a:cubicBezTo>
                    <a:pt x="10" y="31"/>
                    <a:pt x="7" y="28"/>
                    <a:pt x="5" y="25"/>
                  </a:cubicBezTo>
                  <a:cubicBezTo>
                    <a:pt x="1" y="20"/>
                    <a:pt x="0" y="18"/>
                    <a:pt x="3" y="13"/>
                  </a:cubicBezTo>
                  <a:cubicBezTo>
                    <a:pt x="6" y="7"/>
                    <a:pt x="9" y="6"/>
                    <a:pt x="15" y="6"/>
                  </a:cubicBezTo>
                  <a:cubicBezTo>
                    <a:pt x="25" y="6"/>
                    <a:pt x="35" y="5"/>
                    <a:pt x="44" y="4"/>
                  </a:cubicBezTo>
                  <a:cubicBezTo>
                    <a:pt x="51" y="3"/>
                    <a:pt x="57" y="0"/>
                    <a:pt x="64" y="3"/>
                  </a:cubicBezTo>
                  <a:cubicBezTo>
                    <a:pt x="65" y="4"/>
                    <a:pt x="67" y="2"/>
                    <a:pt x="69" y="2"/>
                  </a:cubicBezTo>
                  <a:cubicBezTo>
                    <a:pt x="72" y="2"/>
                    <a:pt x="75" y="3"/>
                    <a:pt x="79" y="3"/>
                  </a:cubicBezTo>
                  <a:moveTo>
                    <a:pt x="31" y="28"/>
                  </a:moveTo>
                  <a:cubicBezTo>
                    <a:pt x="30" y="28"/>
                    <a:pt x="30" y="27"/>
                    <a:pt x="29" y="27"/>
                  </a:cubicBezTo>
                  <a:cubicBezTo>
                    <a:pt x="28" y="28"/>
                    <a:pt x="26" y="29"/>
                    <a:pt x="25" y="29"/>
                  </a:cubicBezTo>
                  <a:cubicBezTo>
                    <a:pt x="26" y="30"/>
                    <a:pt x="27" y="31"/>
                    <a:pt x="27" y="32"/>
                  </a:cubicBezTo>
                  <a:cubicBezTo>
                    <a:pt x="28" y="31"/>
                    <a:pt x="30" y="30"/>
                    <a:pt x="31" y="28"/>
                  </a:cubicBezTo>
                </a:path>
              </a:pathLst>
            </a:custGeom>
            <a:grpFill/>
            <a:ln>
              <a:noFill/>
            </a:ln>
          </p:spPr>
          <p:txBody>
            <a:bodyPr vert="horz" wrap="square" lIns="91440" tIns="45720" rIns="91440" bIns="45720" numCol="1" anchor="t" anchorCtr="0" compatLnSpc="1">
              <a:prstTxWarp prst="textNoShape">
                <a:avLst/>
              </a:prstTxWarp>
            </a:bodyPr>
            <a:lstStyle/>
            <a:p>
              <a:endParaRPr lang="en-US" dirty="0"/>
            </a:p>
          </p:txBody>
        </p:sp>
        <p:sp>
          <p:nvSpPr>
            <p:cNvPr id="74" name="Freeform 8"/>
            <p:cNvSpPr>
              <a:spLocks/>
            </p:cNvSpPr>
            <p:nvPr/>
          </p:nvSpPr>
          <p:spPr bwMode="auto">
            <a:xfrm>
              <a:off x="904875" y="4200525"/>
              <a:ext cx="107950" cy="57150"/>
            </a:xfrm>
            <a:custGeom>
              <a:avLst/>
              <a:gdLst>
                <a:gd name="T0" fmla="*/ 36 w 44"/>
                <a:gd name="T1" fmla="*/ 22 h 23"/>
                <a:gd name="T2" fmla="*/ 39 w 44"/>
                <a:gd name="T3" fmla="*/ 10 h 23"/>
                <a:gd name="T4" fmla="*/ 22 w 44"/>
                <a:gd name="T5" fmla="*/ 23 h 23"/>
                <a:gd name="T6" fmla="*/ 19 w 44"/>
                <a:gd name="T7" fmla="*/ 15 h 23"/>
                <a:gd name="T8" fmla="*/ 17 w 44"/>
                <a:gd name="T9" fmla="*/ 16 h 23"/>
                <a:gd name="T10" fmla="*/ 11 w 44"/>
                <a:gd name="T11" fmla="*/ 21 h 23"/>
                <a:gd name="T12" fmla="*/ 4 w 44"/>
                <a:gd name="T13" fmla="*/ 23 h 23"/>
                <a:gd name="T14" fmla="*/ 0 w 44"/>
                <a:gd name="T15" fmla="*/ 0 h 23"/>
                <a:gd name="T16" fmla="*/ 8 w 44"/>
                <a:gd name="T17" fmla="*/ 6 h 23"/>
                <a:gd name="T18" fmla="*/ 8 w 44"/>
                <a:gd name="T19" fmla="*/ 19 h 23"/>
                <a:gd name="T20" fmla="*/ 20 w 44"/>
                <a:gd name="T21" fmla="*/ 7 h 23"/>
                <a:gd name="T22" fmla="*/ 27 w 44"/>
                <a:gd name="T23" fmla="*/ 16 h 23"/>
                <a:gd name="T24" fmla="*/ 37 w 44"/>
                <a:gd name="T25" fmla="*/ 4 h 23"/>
                <a:gd name="T26" fmla="*/ 36 w 44"/>
                <a:gd name="T27" fmla="*/ 2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4" h="23">
                  <a:moveTo>
                    <a:pt x="36" y="22"/>
                  </a:moveTo>
                  <a:cubicBezTo>
                    <a:pt x="37" y="17"/>
                    <a:pt x="38" y="14"/>
                    <a:pt x="39" y="10"/>
                  </a:cubicBezTo>
                  <a:cubicBezTo>
                    <a:pt x="30" y="12"/>
                    <a:pt x="32" y="23"/>
                    <a:pt x="22" y="23"/>
                  </a:cubicBezTo>
                  <a:cubicBezTo>
                    <a:pt x="22" y="20"/>
                    <a:pt x="20" y="18"/>
                    <a:pt x="19" y="15"/>
                  </a:cubicBezTo>
                  <a:cubicBezTo>
                    <a:pt x="19" y="15"/>
                    <a:pt x="17" y="15"/>
                    <a:pt x="17" y="16"/>
                  </a:cubicBezTo>
                  <a:cubicBezTo>
                    <a:pt x="15" y="17"/>
                    <a:pt x="14" y="20"/>
                    <a:pt x="11" y="21"/>
                  </a:cubicBezTo>
                  <a:cubicBezTo>
                    <a:pt x="10" y="22"/>
                    <a:pt x="7" y="22"/>
                    <a:pt x="4" y="23"/>
                  </a:cubicBezTo>
                  <a:cubicBezTo>
                    <a:pt x="4" y="15"/>
                    <a:pt x="11" y="7"/>
                    <a:pt x="0" y="0"/>
                  </a:cubicBezTo>
                  <a:cubicBezTo>
                    <a:pt x="7" y="0"/>
                    <a:pt x="8" y="1"/>
                    <a:pt x="8" y="6"/>
                  </a:cubicBezTo>
                  <a:cubicBezTo>
                    <a:pt x="9" y="10"/>
                    <a:pt x="8" y="13"/>
                    <a:pt x="8" y="19"/>
                  </a:cubicBezTo>
                  <a:cubicBezTo>
                    <a:pt x="13" y="14"/>
                    <a:pt x="16" y="11"/>
                    <a:pt x="20" y="7"/>
                  </a:cubicBezTo>
                  <a:cubicBezTo>
                    <a:pt x="22" y="10"/>
                    <a:pt x="24" y="13"/>
                    <a:pt x="27" y="16"/>
                  </a:cubicBezTo>
                  <a:cubicBezTo>
                    <a:pt x="31" y="12"/>
                    <a:pt x="34" y="8"/>
                    <a:pt x="37" y="4"/>
                  </a:cubicBezTo>
                  <a:cubicBezTo>
                    <a:pt x="44" y="10"/>
                    <a:pt x="44" y="16"/>
                    <a:pt x="36" y="22"/>
                  </a:cubicBezTo>
                </a:path>
              </a:pathLst>
            </a:custGeom>
            <a:grpFill/>
            <a:ln>
              <a:noFill/>
            </a:ln>
          </p:spPr>
          <p:txBody>
            <a:bodyPr vert="horz" wrap="square" lIns="91440" tIns="45720" rIns="91440" bIns="45720" numCol="1" anchor="t" anchorCtr="0" compatLnSpc="1">
              <a:prstTxWarp prst="textNoShape">
                <a:avLst/>
              </a:prstTxWarp>
            </a:bodyPr>
            <a:lstStyle/>
            <a:p>
              <a:endParaRPr lang="en-US" dirty="0"/>
            </a:p>
          </p:txBody>
        </p:sp>
        <p:sp>
          <p:nvSpPr>
            <p:cNvPr id="75" name="Freeform 9"/>
            <p:cNvSpPr>
              <a:spLocks/>
            </p:cNvSpPr>
            <p:nvPr/>
          </p:nvSpPr>
          <p:spPr bwMode="auto">
            <a:xfrm>
              <a:off x="820738" y="4138612"/>
              <a:ext cx="22225" cy="57150"/>
            </a:xfrm>
            <a:custGeom>
              <a:avLst/>
              <a:gdLst>
                <a:gd name="T0" fmla="*/ 6 w 9"/>
                <a:gd name="T1" fmla="*/ 0 h 23"/>
                <a:gd name="T2" fmla="*/ 4 w 9"/>
                <a:gd name="T3" fmla="*/ 16 h 23"/>
                <a:gd name="T4" fmla="*/ 9 w 9"/>
                <a:gd name="T5" fmla="*/ 20 h 23"/>
                <a:gd name="T6" fmla="*/ 3 w 9"/>
                <a:gd name="T7" fmla="*/ 22 h 23"/>
                <a:gd name="T8" fmla="*/ 1 w 9"/>
                <a:gd name="T9" fmla="*/ 14 h 23"/>
                <a:gd name="T10" fmla="*/ 6 w 9"/>
                <a:gd name="T11" fmla="*/ 0 h 23"/>
              </a:gdLst>
              <a:ahLst/>
              <a:cxnLst>
                <a:cxn ang="0">
                  <a:pos x="T0" y="T1"/>
                </a:cxn>
                <a:cxn ang="0">
                  <a:pos x="T2" y="T3"/>
                </a:cxn>
                <a:cxn ang="0">
                  <a:pos x="T4" y="T5"/>
                </a:cxn>
                <a:cxn ang="0">
                  <a:pos x="T6" y="T7"/>
                </a:cxn>
                <a:cxn ang="0">
                  <a:pos x="T8" y="T9"/>
                </a:cxn>
                <a:cxn ang="0">
                  <a:pos x="T10" y="T11"/>
                </a:cxn>
              </a:cxnLst>
              <a:rect l="0" t="0" r="r" b="b"/>
              <a:pathLst>
                <a:path w="9" h="23">
                  <a:moveTo>
                    <a:pt x="6" y="0"/>
                  </a:moveTo>
                  <a:cubicBezTo>
                    <a:pt x="9" y="7"/>
                    <a:pt x="9" y="7"/>
                    <a:pt x="4" y="16"/>
                  </a:cubicBezTo>
                  <a:cubicBezTo>
                    <a:pt x="6" y="17"/>
                    <a:pt x="7" y="18"/>
                    <a:pt x="9" y="20"/>
                  </a:cubicBezTo>
                  <a:cubicBezTo>
                    <a:pt x="7" y="23"/>
                    <a:pt x="5" y="23"/>
                    <a:pt x="3" y="22"/>
                  </a:cubicBezTo>
                  <a:cubicBezTo>
                    <a:pt x="0" y="20"/>
                    <a:pt x="0" y="17"/>
                    <a:pt x="1" y="14"/>
                  </a:cubicBezTo>
                  <a:cubicBezTo>
                    <a:pt x="3" y="10"/>
                    <a:pt x="4" y="5"/>
                    <a:pt x="6" y="0"/>
                  </a:cubicBezTo>
                </a:path>
              </a:pathLst>
            </a:custGeom>
            <a:grpFill/>
            <a:ln>
              <a:noFill/>
            </a:ln>
          </p:spPr>
          <p:txBody>
            <a:bodyPr vert="horz" wrap="square" lIns="91440" tIns="45720" rIns="91440" bIns="45720" numCol="1" anchor="t" anchorCtr="0" compatLnSpc="1">
              <a:prstTxWarp prst="textNoShape">
                <a:avLst/>
              </a:prstTxWarp>
            </a:bodyPr>
            <a:lstStyle/>
            <a:p>
              <a:endParaRPr lang="en-US" dirty="0"/>
            </a:p>
          </p:txBody>
        </p:sp>
        <p:sp>
          <p:nvSpPr>
            <p:cNvPr id="76" name="Freeform 10"/>
            <p:cNvSpPr>
              <a:spLocks/>
            </p:cNvSpPr>
            <p:nvPr/>
          </p:nvSpPr>
          <p:spPr bwMode="auto">
            <a:xfrm>
              <a:off x="822325" y="3668712"/>
              <a:ext cx="57150" cy="22225"/>
            </a:xfrm>
            <a:custGeom>
              <a:avLst/>
              <a:gdLst>
                <a:gd name="T0" fmla="*/ 23 w 23"/>
                <a:gd name="T1" fmla="*/ 5 h 9"/>
                <a:gd name="T2" fmla="*/ 17 w 23"/>
                <a:gd name="T3" fmla="*/ 8 h 9"/>
                <a:gd name="T4" fmla="*/ 0 w 23"/>
                <a:gd name="T5" fmla="*/ 3 h 9"/>
                <a:gd name="T6" fmla="*/ 3 w 23"/>
                <a:gd name="T7" fmla="*/ 1 h 9"/>
                <a:gd name="T8" fmla="*/ 23 w 23"/>
                <a:gd name="T9" fmla="*/ 5 h 9"/>
              </a:gdLst>
              <a:ahLst/>
              <a:cxnLst>
                <a:cxn ang="0">
                  <a:pos x="T0" y="T1"/>
                </a:cxn>
                <a:cxn ang="0">
                  <a:pos x="T2" y="T3"/>
                </a:cxn>
                <a:cxn ang="0">
                  <a:pos x="T4" y="T5"/>
                </a:cxn>
                <a:cxn ang="0">
                  <a:pos x="T6" y="T7"/>
                </a:cxn>
                <a:cxn ang="0">
                  <a:pos x="T8" y="T9"/>
                </a:cxn>
              </a:cxnLst>
              <a:rect l="0" t="0" r="r" b="b"/>
              <a:pathLst>
                <a:path w="23" h="9">
                  <a:moveTo>
                    <a:pt x="23" y="5"/>
                  </a:moveTo>
                  <a:cubicBezTo>
                    <a:pt x="20" y="7"/>
                    <a:pt x="19" y="9"/>
                    <a:pt x="17" y="8"/>
                  </a:cubicBezTo>
                  <a:cubicBezTo>
                    <a:pt x="12" y="7"/>
                    <a:pt x="6" y="5"/>
                    <a:pt x="0" y="3"/>
                  </a:cubicBezTo>
                  <a:cubicBezTo>
                    <a:pt x="1" y="2"/>
                    <a:pt x="2" y="1"/>
                    <a:pt x="3" y="1"/>
                  </a:cubicBezTo>
                  <a:cubicBezTo>
                    <a:pt x="7" y="0"/>
                    <a:pt x="17" y="2"/>
                    <a:pt x="23" y="5"/>
                  </a:cubicBezTo>
                </a:path>
              </a:pathLst>
            </a:custGeom>
            <a:grpFill/>
            <a:ln>
              <a:noFill/>
            </a:ln>
          </p:spPr>
          <p:txBody>
            <a:bodyPr vert="horz" wrap="square" lIns="91440" tIns="45720" rIns="91440" bIns="45720" numCol="1" anchor="t" anchorCtr="0" compatLnSpc="1">
              <a:prstTxWarp prst="textNoShape">
                <a:avLst/>
              </a:prstTxWarp>
            </a:bodyPr>
            <a:lstStyle/>
            <a:p>
              <a:endParaRPr lang="en-US" dirty="0"/>
            </a:p>
          </p:txBody>
        </p:sp>
        <p:sp>
          <p:nvSpPr>
            <p:cNvPr id="77" name="Freeform 11"/>
            <p:cNvSpPr>
              <a:spLocks/>
            </p:cNvSpPr>
            <p:nvPr/>
          </p:nvSpPr>
          <p:spPr bwMode="auto">
            <a:xfrm>
              <a:off x="1519238" y="3916362"/>
              <a:ext cx="47625" cy="19050"/>
            </a:xfrm>
            <a:custGeom>
              <a:avLst/>
              <a:gdLst>
                <a:gd name="T0" fmla="*/ 0 w 19"/>
                <a:gd name="T1" fmla="*/ 6 h 8"/>
                <a:gd name="T2" fmla="*/ 18 w 19"/>
                <a:gd name="T3" fmla="*/ 0 h 8"/>
                <a:gd name="T4" fmla="*/ 19 w 19"/>
                <a:gd name="T5" fmla="*/ 3 h 8"/>
                <a:gd name="T6" fmla="*/ 0 w 19"/>
                <a:gd name="T7" fmla="*/ 6 h 8"/>
              </a:gdLst>
              <a:ahLst/>
              <a:cxnLst>
                <a:cxn ang="0">
                  <a:pos x="T0" y="T1"/>
                </a:cxn>
                <a:cxn ang="0">
                  <a:pos x="T2" y="T3"/>
                </a:cxn>
                <a:cxn ang="0">
                  <a:pos x="T4" y="T5"/>
                </a:cxn>
                <a:cxn ang="0">
                  <a:pos x="T6" y="T7"/>
                </a:cxn>
              </a:cxnLst>
              <a:rect l="0" t="0" r="r" b="b"/>
              <a:pathLst>
                <a:path w="19" h="8">
                  <a:moveTo>
                    <a:pt x="0" y="6"/>
                  </a:moveTo>
                  <a:cubicBezTo>
                    <a:pt x="5" y="1"/>
                    <a:pt x="11" y="0"/>
                    <a:pt x="18" y="0"/>
                  </a:cubicBezTo>
                  <a:cubicBezTo>
                    <a:pt x="18" y="1"/>
                    <a:pt x="19" y="3"/>
                    <a:pt x="19" y="3"/>
                  </a:cubicBezTo>
                  <a:cubicBezTo>
                    <a:pt x="13" y="6"/>
                    <a:pt x="7" y="8"/>
                    <a:pt x="0" y="6"/>
                  </a:cubicBezTo>
                </a:path>
              </a:pathLst>
            </a:custGeom>
            <a:grpFill/>
            <a:ln>
              <a:noFill/>
            </a:ln>
          </p:spPr>
          <p:txBody>
            <a:bodyPr vert="horz" wrap="square" lIns="91440" tIns="45720" rIns="91440" bIns="45720" numCol="1" anchor="t" anchorCtr="0" compatLnSpc="1">
              <a:prstTxWarp prst="textNoShape">
                <a:avLst/>
              </a:prstTxWarp>
            </a:bodyPr>
            <a:lstStyle/>
            <a:p>
              <a:endParaRPr lang="en-US" dirty="0"/>
            </a:p>
          </p:txBody>
        </p:sp>
        <p:sp>
          <p:nvSpPr>
            <p:cNvPr id="78" name="Freeform 12"/>
            <p:cNvSpPr>
              <a:spLocks/>
            </p:cNvSpPr>
            <p:nvPr/>
          </p:nvSpPr>
          <p:spPr bwMode="auto">
            <a:xfrm>
              <a:off x="862013" y="4160837"/>
              <a:ext cx="26988" cy="58738"/>
            </a:xfrm>
            <a:custGeom>
              <a:avLst/>
              <a:gdLst>
                <a:gd name="T0" fmla="*/ 4 w 11"/>
                <a:gd name="T1" fmla="*/ 0 h 24"/>
                <a:gd name="T2" fmla="*/ 8 w 11"/>
                <a:gd name="T3" fmla="*/ 12 h 24"/>
                <a:gd name="T4" fmla="*/ 4 w 11"/>
                <a:gd name="T5" fmla="*/ 24 h 24"/>
                <a:gd name="T6" fmla="*/ 3 w 11"/>
                <a:gd name="T7" fmla="*/ 14 h 24"/>
                <a:gd name="T8" fmla="*/ 4 w 11"/>
                <a:gd name="T9" fmla="*/ 0 h 24"/>
              </a:gdLst>
              <a:ahLst/>
              <a:cxnLst>
                <a:cxn ang="0">
                  <a:pos x="T0" y="T1"/>
                </a:cxn>
                <a:cxn ang="0">
                  <a:pos x="T2" y="T3"/>
                </a:cxn>
                <a:cxn ang="0">
                  <a:pos x="T4" y="T5"/>
                </a:cxn>
                <a:cxn ang="0">
                  <a:pos x="T6" y="T7"/>
                </a:cxn>
                <a:cxn ang="0">
                  <a:pos x="T8" y="T9"/>
                </a:cxn>
              </a:cxnLst>
              <a:rect l="0" t="0" r="r" b="b"/>
              <a:pathLst>
                <a:path w="11" h="24">
                  <a:moveTo>
                    <a:pt x="4" y="0"/>
                  </a:moveTo>
                  <a:cubicBezTo>
                    <a:pt x="11" y="4"/>
                    <a:pt x="11" y="6"/>
                    <a:pt x="8" y="12"/>
                  </a:cubicBezTo>
                  <a:cubicBezTo>
                    <a:pt x="7" y="16"/>
                    <a:pt x="5" y="20"/>
                    <a:pt x="4" y="24"/>
                  </a:cubicBezTo>
                  <a:cubicBezTo>
                    <a:pt x="0" y="21"/>
                    <a:pt x="2" y="17"/>
                    <a:pt x="3" y="14"/>
                  </a:cubicBezTo>
                  <a:cubicBezTo>
                    <a:pt x="6" y="10"/>
                    <a:pt x="7" y="5"/>
                    <a:pt x="4" y="0"/>
                  </a:cubicBezTo>
                </a:path>
              </a:pathLst>
            </a:custGeom>
            <a:grpFill/>
            <a:ln>
              <a:noFill/>
            </a:ln>
          </p:spPr>
          <p:txBody>
            <a:bodyPr vert="horz" wrap="square" lIns="91440" tIns="45720" rIns="91440" bIns="45720" numCol="1" anchor="t" anchorCtr="0" compatLnSpc="1">
              <a:prstTxWarp prst="textNoShape">
                <a:avLst/>
              </a:prstTxWarp>
            </a:bodyPr>
            <a:lstStyle/>
            <a:p>
              <a:endParaRPr lang="en-US" dirty="0"/>
            </a:p>
          </p:txBody>
        </p:sp>
        <p:sp>
          <p:nvSpPr>
            <p:cNvPr id="79" name="Freeform 13"/>
            <p:cNvSpPr>
              <a:spLocks/>
            </p:cNvSpPr>
            <p:nvPr/>
          </p:nvSpPr>
          <p:spPr bwMode="auto">
            <a:xfrm>
              <a:off x="731838" y="3867150"/>
              <a:ext cx="44450" cy="28575"/>
            </a:xfrm>
            <a:custGeom>
              <a:avLst/>
              <a:gdLst>
                <a:gd name="T0" fmla="*/ 18 w 18"/>
                <a:gd name="T1" fmla="*/ 6 h 12"/>
                <a:gd name="T2" fmla="*/ 0 w 18"/>
                <a:gd name="T3" fmla="*/ 12 h 12"/>
                <a:gd name="T4" fmla="*/ 3 w 18"/>
                <a:gd name="T5" fmla="*/ 6 h 12"/>
                <a:gd name="T6" fmla="*/ 18 w 18"/>
                <a:gd name="T7" fmla="*/ 3 h 12"/>
                <a:gd name="T8" fmla="*/ 18 w 18"/>
                <a:gd name="T9" fmla="*/ 6 h 12"/>
              </a:gdLst>
              <a:ahLst/>
              <a:cxnLst>
                <a:cxn ang="0">
                  <a:pos x="T0" y="T1"/>
                </a:cxn>
                <a:cxn ang="0">
                  <a:pos x="T2" y="T3"/>
                </a:cxn>
                <a:cxn ang="0">
                  <a:pos x="T4" y="T5"/>
                </a:cxn>
                <a:cxn ang="0">
                  <a:pos x="T6" y="T7"/>
                </a:cxn>
                <a:cxn ang="0">
                  <a:pos x="T8" y="T9"/>
                </a:cxn>
              </a:cxnLst>
              <a:rect l="0" t="0" r="r" b="b"/>
              <a:pathLst>
                <a:path w="18" h="12">
                  <a:moveTo>
                    <a:pt x="18" y="6"/>
                  </a:moveTo>
                  <a:cubicBezTo>
                    <a:pt x="13" y="7"/>
                    <a:pt x="7" y="9"/>
                    <a:pt x="0" y="12"/>
                  </a:cubicBezTo>
                  <a:cubicBezTo>
                    <a:pt x="1" y="9"/>
                    <a:pt x="2" y="6"/>
                    <a:pt x="3" y="6"/>
                  </a:cubicBezTo>
                  <a:cubicBezTo>
                    <a:pt x="8" y="5"/>
                    <a:pt x="12" y="0"/>
                    <a:pt x="18" y="3"/>
                  </a:cubicBezTo>
                  <a:cubicBezTo>
                    <a:pt x="18" y="4"/>
                    <a:pt x="18" y="5"/>
                    <a:pt x="18" y="6"/>
                  </a:cubicBezTo>
                </a:path>
              </a:pathLst>
            </a:custGeom>
            <a:grpFill/>
            <a:ln>
              <a:noFill/>
            </a:ln>
          </p:spPr>
          <p:txBody>
            <a:bodyPr vert="horz" wrap="square" lIns="91440" tIns="45720" rIns="91440" bIns="45720" numCol="1" anchor="t" anchorCtr="0" compatLnSpc="1">
              <a:prstTxWarp prst="textNoShape">
                <a:avLst/>
              </a:prstTxWarp>
            </a:bodyPr>
            <a:lstStyle/>
            <a:p>
              <a:endParaRPr lang="en-US" dirty="0"/>
            </a:p>
          </p:txBody>
        </p:sp>
        <p:sp>
          <p:nvSpPr>
            <p:cNvPr id="80" name="Freeform 14"/>
            <p:cNvSpPr>
              <a:spLocks/>
            </p:cNvSpPr>
            <p:nvPr/>
          </p:nvSpPr>
          <p:spPr bwMode="auto">
            <a:xfrm>
              <a:off x="1331913" y="4143375"/>
              <a:ext cx="41275" cy="41275"/>
            </a:xfrm>
            <a:custGeom>
              <a:avLst/>
              <a:gdLst>
                <a:gd name="T0" fmla="*/ 1 w 17"/>
                <a:gd name="T1" fmla="*/ 0 h 17"/>
                <a:gd name="T2" fmla="*/ 17 w 17"/>
                <a:gd name="T3" fmla="*/ 13 h 17"/>
                <a:gd name="T4" fmla="*/ 15 w 17"/>
                <a:gd name="T5" fmla="*/ 17 h 17"/>
                <a:gd name="T6" fmla="*/ 1 w 17"/>
                <a:gd name="T7" fmla="*/ 0 h 17"/>
              </a:gdLst>
              <a:ahLst/>
              <a:cxnLst>
                <a:cxn ang="0">
                  <a:pos x="T0" y="T1"/>
                </a:cxn>
                <a:cxn ang="0">
                  <a:pos x="T2" y="T3"/>
                </a:cxn>
                <a:cxn ang="0">
                  <a:pos x="T4" y="T5"/>
                </a:cxn>
                <a:cxn ang="0">
                  <a:pos x="T6" y="T7"/>
                </a:cxn>
              </a:cxnLst>
              <a:rect l="0" t="0" r="r" b="b"/>
              <a:pathLst>
                <a:path w="17" h="17">
                  <a:moveTo>
                    <a:pt x="1" y="0"/>
                  </a:moveTo>
                  <a:cubicBezTo>
                    <a:pt x="7" y="4"/>
                    <a:pt x="12" y="8"/>
                    <a:pt x="17" y="13"/>
                  </a:cubicBezTo>
                  <a:cubicBezTo>
                    <a:pt x="17" y="14"/>
                    <a:pt x="16" y="15"/>
                    <a:pt x="15" y="17"/>
                  </a:cubicBezTo>
                  <a:cubicBezTo>
                    <a:pt x="5" y="10"/>
                    <a:pt x="0" y="5"/>
                    <a:pt x="1" y="0"/>
                  </a:cubicBezTo>
                </a:path>
              </a:pathLst>
            </a:custGeom>
            <a:grpFill/>
            <a:ln>
              <a:noFill/>
            </a:ln>
          </p:spPr>
          <p:txBody>
            <a:bodyPr vert="horz" wrap="square" lIns="91440" tIns="45720" rIns="91440" bIns="45720" numCol="1" anchor="t" anchorCtr="0" compatLnSpc="1">
              <a:prstTxWarp prst="textNoShape">
                <a:avLst/>
              </a:prstTxWarp>
            </a:bodyPr>
            <a:lstStyle/>
            <a:p>
              <a:endParaRPr lang="en-US" dirty="0"/>
            </a:p>
          </p:txBody>
        </p:sp>
        <p:sp>
          <p:nvSpPr>
            <p:cNvPr id="81" name="Freeform 15"/>
            <p:cNvSpPr>
              <a:spLocks/>
            </p:cNvSpPr>
            <p:nvPr/>
          </p:nvSpPr>
          <p:spPr bwMode="auto">
            <a:xfrm>
              <a:off x="760413" y="4046537"/>
              <a:ext cx="34925" cy="44450"/>
            </a:xfrm>
            <a:custGeom>
              <a:avLst/>
              <a:gdLst>
                <a:gd name="T0" fmla="*/ 11 w 14"/>
                <a:gd name="T1" fmla="*/ 0 h 18"/>
                <a:gd name="T2" fmla="*/ 9 w 14"/>
                <a:gd name="T3" fmla="*/ 11 h 18"/>
                <a:gd name="T4" fmla="*/ 4 w 14"/>
                <a:gd name="T5" fmla="*/ 18 h 18"/>
                <a:gd name="T6" fmla="*/ 4 w 14"/>
                <a:gd name="T7" fmla="*/ 9 h 18"/>
                <a:gd name="T8" fmla="*/ 11 w 14"/>
                <a:gd name="T9" fmla="*/ 0 h 18"/>
              </a:gdLst>
              <a:ahLst/>
              <a:cxnLst>
                <a:cxn ang="0">
                  <a:pos x="T0" y="T1"/>
                </a:cxn>
                <a:cxn ang="0">
                  <a:pos x="T2" y="T3"/>
                </a:cxn>
                <a:cxn ang="0">
                  <a:pos x="T4" y="T5"/>
                </a:cxn>
                <a:cxn ang="0">
                  <a:pos x="T6" y="T7"/>
                </a:cxn>
                <a:cxn ang="0">
                  <a:pos x="T8" y="T9"/>
                </a:cxn>
              </a:cxnLst>
              <a:rect l="0" t="0" r="r" b="b"/>
              <a:pathLst>
                <a:path w="14" h="18">
                  <a:moveTo>
                    <a:pt x="11" y="0"/>
                  </a:moveTo>
                  <a:cubicBezTo>
                    <a:pt x="14" y="5"/>
                    <a:pt x="11" y="8"/>
                    <a:pt x="9" y="11"/>
                  </a:cubicBezTo>
                  <a:cubicBezTo>
                    <a:pt x="7" y="13"/>
                    <a:pt x="6" y="15"/>
                    <a:pt x="4" y="18"/>
                  </a:cubicBezTo>
                  <a:cubicBezTo>
                    <a:pt x="1" y="16"/>
                    <a:pt x="0" y="13"/>
                    <a:pt x="4" y="9"/>
                  </a:cubicBezTo>
                  <a:cubicBezTo>
                    <a:pt x="6" y="7"/>
                    <a:pt x="8" y="4"/>
                    <a:pt x="11" y="0"/>
                  </a:cubicBezTo>
                </a:path>
              </a:pathLst>
            </a:custGeom>
            <a:grpFill/>
            <a:ln>
              <a:noFill/>
            </a:ln>
          </p:spPr>
          <p:txBody>
            <a:bodyPr vert="horz" wrap="square" lIns="91440" tIns="45720" rIns="91440" bIns="45720" numCol="1" anchor="t" anchorCtr="0" compatLnSpc="1">
              <a:prstTxWarp prst="textNoShape">
                <a:avLst/>
              </a:prstTxWarp>
            </a:bodyPr>
            <a:lstStyle/>
            <a:p>
              <a:endParaRPr lang="en-US" dirty="0"/>
            </a:p>
          </p:txBody>
        </p:sp>
        <p:sp>
          <p:nvSpPr>
            <p:cNvPr id="82" name="Freeform 16"/>
            <p:cNvSpPr>
              <a:spLocks/>
            </p:cNvSpPr>
            <p:nvPr/>
          </p:nvSpPr>
          <p:spPr bwMode="auto">
            <a:xfrm>
              <a:off x="1411288" y="4098925"/>
              <a:ext cx="50800" cy="31750"/>
            </a:xfrm>
            <a:custGeom>
              <a:avLst/>
              <a:gdLst>
                <a:gd name="T0" fmla="*/ 0 w 21"/>
                <a:gd name="T1" fmla="*/ 1 h 13"/>
                <a:gd name="T2" fmla="*/ 21 w 21"/>
                <a:gd name="T3" fmla="*/ 11 h 13"/>
                <a:gd name="T4" fmla="*/ 0 w 21"/>
                <a:gd name="T5" fmla="*/ 1 h 13"/>
              </a:gdLst>
              <a:ahLst/>
              <a:cxnLst>
                <a:cxn ang="0">
                  <a:pos x="T0" y="T1"/>
                </a:cxn>
                <a:cxn ang="0">
                  <a:pos x="T2" y="T3"/>
                </a:cxn>
                <a:cxn ang="0">
                  <a:pos x="T4" y="T5"/>
                </a:cxn>
              </a:cxnLst>
              <a:rect l="0" t="0" r="r" b="b"/>
              <a:pathLst>
                <a:path w="21" h="13">
                  <a:moveTo>
                    <a:pt x="0" y="1"/>
                  </a:moveTo>
                  <a:cubicBezTo>
                    <a:pt x="10" y="0"/>
                    <a:pt x="14" y="7"/>
                    <a:pt x="21" y="11"/>
                  </a:cubicBezTo>
                  <a:cubicBezTo>
                    <a:pt x="17" y="13"/>
                    <a:pt x="11" y="10"/>
                    <a:pt x="0" y="1"/>
                  </a:cubicBezTo>
                </a:path>
              </a:pathLst>
            </a:custGeom>
            <a:grpFill/>
            <a:ln>
              <a:noFill/>
            </a:ln>
          </p:spPr>
          <p:txBody>
            <a:bodyPr vert="horz" wrap="square" lIns="91440" tIns="45720" rIns="91440" bIns="45720" numCol="1" anchor="t" anchorCtr="0" compatLnSpc="1">
              <a:prstTxWarp prst="textNoShape">
                <a:avLst/>
              </a:prstTxWarp>
            </a:bodyPr>
            <a:lstStyle/>
            <a:p>
              <a:endParaRPr lang="en-US" dirty="0"/>
            </a:p>
          </p:txBody>
        </p:sp>
        <p:sp>
          <p:nvSpPr>
            <p:cNvPr id="83" name="Freeform 17"/>
            <p:cNvSpPr>
              <a:spLocks/>
            </p:cNvSpPr>
            <p:nvPr/>
          </p:nvSpPr>
          <p:spPr bwMode="auto">
            <a:xfrm>
              <a:off x="1368425" y="4122737"/>
              <a:ext cx="47625" cy="33338"/>
            </a:xfrm>
            <a:custGeom>
              <a:avLst/>
              <a:gdLst>
                <a:gd name="T0" fmla="*/ 18 w 19"/>
                <a:gd name="T1" fmla="*/ 13 h 13"/>
                <a:gd name="T2" fmla="*/ 0 w 19"/>
                <a:gd name="T3" fmla="*/ 2 h 13"/>
                <a:gd name="T4" fmla="*/ 18 w 19"/>
                <a:gd name="T5" fmla="*/ 13 h 13"/>
              </a:gdLst>
              <a:ahLst/>
              <a:cxnLst>
                <a:cxn ang="0">
                  <a:pos x="T0" y="T1"/>
                </a:cxn>
                <a:cxn ang="0">
                  <a:pos x="T2" y="T3"/>
                </a:cxn>
                <a:cxn ang="0">
                  <a:pos x="T4" y="T5"/>
                </a:cxn>
              </a:cxnLst>
              <a:rect l="0" t="0" r="r" b="b"/>
              <a:pathLst>
                <a:path w="19" h="13">
                  <a:moveTo>
                    <a:pt x="18" y="13"/>
                  </a:moveTo>
                  <a:cubicBezTo>
                    <a:pt x="12" y="10"/>
                    <a:pt x="7" y="6"/>
                    <a:pt x="0" y="2"/>
                  </a:cubicBezTo>
                  <a:cubicBezTo>
                    <a:pt x="11" y="0"/>
                    <a:pt x="19" y="5"/>
                    <a:pt x="18" y="13"/>
                  </a:cubicBezTo>
                </a:path>
              </a:pathLst>
            </a:custGeom>
            <a:grpFill/>
            <a:ln>
              <a:noFill/>
            </a:ln>
          </p:spPr>
          <p:txBody>
            <a:bodyPr vert="horz" wrap="square" lIns="91440" tIns="45720" rIns="91440" bIns="45720" numCol="1" anchor="t" anchorCtr="0" compatLnSpc="1">
              <a:prstTxWarp prst="textNoShape">
                <a:avLst/>
              </a:prstTxWarp>
            </a:bodyPr>
            <a:lstStyle/>
            <a:p>
              <a:endParaRPr lang="en-US" dirty="0"/>
            </a:p>
          </p:txBody>
        </p:sp>
        <p:sp>
          <p:nvSpPr>
            <p:cNvPr id="84" name="Freeform 18"/>
            <p:cNvSpPr>
              <a:spLocks/>
            </p:cNvSpPr>
            <p:nvPr/>
          </p:nvSpPr>
          <p:spPr bwMode="auto">
            <a:xfrm>
              <a:off x="1158875" y="3532187"/>
              <a:ext cx="22225" cy="61913"/>
            </a:xfrm>
            <a:custGeom>
              <a:avLst/>
              <a:gdLst>
                <a:gd name="T0" fmla="*/ 7 w 9"/>
                <a:gd name="T1" fmla="*/ 25 h 25"/>
                <a:gd name="T2" fmla="*/ 0 w 9"/>
                <a:gd name="T3" fmla="*/ 3 h 25"/>
                <a:gd name="T4" fmla="*/ 5 w 9"/>
                <a:gd name="T5" fmla="*/ 3 h 25"/>
                <a:gd name="T6" fmla="*/ 9 w 9"/>
                <a:gd name="T7" fmla="*/ 21 h 25"/>
                <a:gd name="T8" fmla="*/ 7 w 9"/>
                <a:gd name="T9" fmla="*/ 25 h 25"/>
              </a:gdLst>
              <a:ahLst/>
              <a:cxnLst>
                <a:cxn ang="0">
                  <a:pos x="T0" y="T1"/>
                </a:cxn>
                <a:cxn ang="0">
                  <a:pos x="T2" y="T3"/>
                </a:cxn>
                <a:cxn ang="0">
                  <a:pos x="T4" y="T5"/>
                </a:cxn>
                <a:cxn ang="0">
                  <a:pos x="T6" y="T7"/>
                </a:cxn>
                <a:cxn ang="0">
                  <a:pos x="T8" y="T9"/>
                </a:cxn>
              </a:cxnLst>
              <a:rect l="0" t="0" r="r" b="b"/>
              <a:pathLst>
                <a:path w="9" h="25">
                  <a:moveTo>
                    <a:pt x="7" y="25"/>
                  </a:moveTo>
                  <a:cubicBezTo>
                    <a:pt x="4" y="17"/>
                    <a:pt x="8" y="8"/>
                    <a:pt x="0" y="3"/>
                  </a:cubicBezTo>
                  <a:cubicBezTo>
                    <a:pt x="2" y="0"/>
                    <a:pt x="4" y="0"/>
                    <a:pt x="5" y="3"/>
                  </a:cubicBezTo>
                  <a:cubicBezTo>
                    <a:pt x="7" y="9"/>
                    <a:pt x="8" y="15"/>
                    <a:pt x="9" y="21"/>
                  </a:cubicBezTo>
                  <a:cubicBezTo>
                    <a:pt x="9" y="22"/>
                    <a:pt x="8" y="23"/>
                    <a:pt x="7" y="25"/>
                  </a:cubicBezTo>
                </a:path>
              </a:pathLst>
            </a:custGeom>
            <a:grpFill/>
            <a:ln>
              <a:noFill/>
            </a:ln>
          </p:spPr>
          <p:txBody>
            <a:bodyPr vert="horz" wrap="square" lIns="91440" tIns="45720" rIns="91440" bIns="45720" numCol="1" anchor="t" anchorCtr="0" compatLnSpc="1">
              <a:prstTxWarp prst="textNoShape">
                <a:avLst/>
              </a:prstTxWarp>
            </a:bodyPr>
            <a:lstStyle/>
            <a:p>
              <a:endParaRPr lang="en-US" dirty="0"/>
            </a:p>
          </p:txBody>
        </p:sp>
        <p:sp>
          <p:nvSpPr>
            <p:cNvPr id="85" name="Freeform 19"/>
            <p:cNvSpPr>
              <a:spLocks/>
            </p:cNvSpPr>
            <p:nvPr/>
          </p:nvSpPr>
          <p:spPr bwMode="auto">
            <a:xfrm>
              <a:off x="1506538" y="3721100"/>
              <a:ext cx="39688" cy="39688"/>
            </a:xfrm>
            <a:custGeom>
              <a:avLst/>
              <a:gdLst>
                <a:gd name="T0" fmla="*/ 0 w 16"/>
                <a:gd name="T1" fmla="*/ 15 h 16"/>
                <a:gd name="T2" fmla="*/ 16 w 16"/>
                <a:gd name="T3" fmla="*/ 0 h 16"/>
                <a:gd name="T4" fmla="*/ 0 w 16"/>
                <a:gd name="T5" fmla="*/ 15 h 16"/>
              </a:gdLst>
              <a:ahLst/>
              <a:cxnLst>
                <a:cxn ang="0">
                  <a:pos x="T0" y="T1"/>
                </a:cxn>
                <a:cxn ang="0">
                  <a:pos x="T2" y="T3"/>
                </a:cxn>
                <a:cxn ang="0">
                  <a:pos x="T4" y="T5"/>
                </a:cxn>
              </a:cxnLst>
              <a:rect l="0" t="0" r="r" b="b"/>
              <a:pathLst>
                <a:path w="16" h="16">
                  <a:moveTo>
                    <a:pt x="0" y="15"/>
                  </a:moveTo>
                  <a:cubicBezTo>
                    <a:pt x="5" y="10"/>
                    <a:pt x="10" y="5"/>
                    <a:pt x="16" y="0"/>
                  </a:cubicBezTo>
                  <a:cubicBezTo>
                    <a:pt x="12" y="12"/>
                    <a:pt x="7" y="16"/>
                    <a:pt x="0" y="15"/>
                  </a:cubicBezTo>
                </a:path>
              </a:pathLst>
            </a:custGeom>
            <a:grpFill/>
            <a:ln>
              <a:noFill/>
            </a:ln>
          </p:spPr>
          <p:txBody>
            <a:bodyPr vert="horz" wrap="square" lIns="91440" tIns="45720" rIns="91440" bIns="45720" numCol="1" anchor="t" anchorCtr="0" compatLnSpc="1">
              <a:prstTxWarp prst="textNoShape">
                <a:avLst/>
              </a:prstTxWarp>
            </a:bodyPr>
            <a:lstStyle/>
            <a:p>
              <a:endParaRPr lang="en-US" dirty="0"/>
            </a:p>
          </p:txBody>
        </p:sp>
        <p:sp>
          <p:nvSpPr>
            <p:cNvPr id="86" name="Freeform 20"/>
            <p:cNvSpPr>
              <a:spLocks/>
            </p:cNvSpPr>
            <p:nvPr/>
          </p:nvSpPr>
          <p:spPr bwMode="auto">
            <a:xfrm>
              <a:off x="731838" y="4022725"/>
              <a:ext cx="36513" cy="28575"/>
            </a:xfrm>
            <a:custGeom>
              <a:avLst/>
              <a:gdLst>
                <a:gd name="T0" fmla="*/ 15 w 15"/>
                <a:gd name="T1" fmla="*/ 2 h 12"/>
                <a:gd name="T2" fmla="*/ 2 w 15"/>
                <a:gd name="T3" fmla="*/ 12 h 12"/>
                <a:gd name="T4" fmla="*/ 0 w 15"/>
                <a:gd name="T5" fmla="*/ 8 h 12"/>
                <a:gd name="T6" fmla="*/ 13 w 15"/>
                <a:gd name="T7" fmla="*/ 0 h 12"/>
                <a:gd name="T8" fmla="*/ 15 w 15"/>
                <a:gd name="T9" fmla="*/ 2 h 12"/>
              </a:gdLst>
              <a:ahLst/>
              <a:cxnLst>
                <a:cxn ang="0">
                  <a:pos x="T0" y="T1"/>
                </a:cxn>
                <a:cxn ang="0">
                  <a:pos x="T2" y="T3"/>
                </a:cxn>
                <a:cxn ang="0">
                  <a:pos x="T4" y="T5"/>
                </a:cxn>
                <a:cxn ang="0">
                  <a:pos x="T6" y="T7"/>
                </a:cxn>
                <a:cxn ang="0">
                  <a:pos x="T8" y="T9"/>
                </a:cxn>
              </a:cxnLst>
              <a:rect l="0" t="0" r="r" b="b"/>
              <a:pathLst>
                <a:path w="15" h="12">
                  <a:moveTo>
                    <a:pt x="15" y="2"/>
                  </a:moveTo>
                  <a:cubicBezTo>
                    <a:pt x="11" y="5"/>
                    <a:pt x="7" y="8"/>
                    <a:pt x="2" y="12"/>
                  </a:cubicBezTo>
                  <a:cubicBezTo>
                    <a:pt x="1" y="10"/>
                    <a:pt x="0" y="8"/>
                    <a:pt x="0" y="8"/>
                  </a:cubicBezTo>
                  <a:cubicBezTo>
                    <a:pt x="3" y="3"/>
                    <a:pt x="8" y="1"/>
                    <a:pt x="13" y="0"/>
                  </a:cubicBezTo>
                  <a:cubicBezTo>
                    <a:pt x="14" y="1"/>
                    <a:pt x="14" y="1"/>
                    <a:pt x="15" y="2"/>
                  </a:cubicBezTo>
                </a:path>
              </a:pathLst>
            </a:custGeom>
            <a:grpFill/>
            <a:ln>
              <a:noFill/>
            </a:ln>
          </p:spPr>
          <p:txBody>
            <a:bodyPr vert="horz" wrap="square" lIns="91440" tIns="45720" rIns="91440" bIns="45720" numCol="1" anchor="t" anchorCtr="0" compatLnSpc="1">
              <a:prstTxWarp prst="textNoShape">
                <a:avLst/>
              </a:prstTxWarp>
            </a:bodyPr>
            <a:lstStyle/>
            <a:p>
              <a:endParaRPr lang="en-US" dirty="0"/>
            </a:p>
          </p:txBody>
        </p:sp>
        <p:sp>
          <p:nvSpPr>
            <p:cNvPr id="87" name="Freeform 21"/>
            <p:cNvSpPr>
              <a:spLocks/>
            </p:cNvSpPr>
            <p:nvPr/>
          </p:nvSpPr>
          <p:spPr bwMode="auto">
            <a:xfrm>
              <a:off x="1495425" y="4027487"/>
              <a:ext cx="38100" cy="22225"/>
            </a:xfrm>
            <a:custGeom>
              <a:avLst/>
              <a:gdLst>
                <a:gd name="T0" fmla="*/ 14 w 16"/>
                <a:gd name="T1" fmla="*/ 9 h 9"/>
                <a:gd name="T2" fmla="*/ 0 w 16"/>
                <a:gd name="T3" fmla="*/ 5 h 9"/>
                <a:gd name="T4" fmla="*/ 13 w 16"/>
                <a:gd name="T5" fmla="*/ 3 h 9"/>
                <a:gd name="T6" fmla="*/ 16 w 16"/>
                <a:gd name="T7" fmla="*/ 7 h 9"/>
                <a:gd name="T8" fmla="*/ 14 w 16"/>
                <a:gd name="T9" fmla="*/ 9 h 9"/>
              </a:gdLst>
              <a:ahLst/>
              <a:cxnLst>
                <a:cxn ang="0">
                  <a:pos x="T0" y="T1"/>
                </a:cxn>
                <a:cxn ang="0">
                  <a:pos x="T2" y="T3"/>
                </a:cxn>
                <a:cxn ang="0">
                  <a:pos x="T4" y="T5"/>
                </a:cxn>
                <a:cxn ang="0">
                  <a:pos x="T6" y="T7"/>
                </a:cxn>
                <a:cxn ang="0">
                  <a:pos x="T8" y="T9"/>
                </a:cxn>
              </a:cxnLst>
              <a:rect l="0" t="0" r="r" b="b"/>
              <a:pathLst>
                <a:path w="16" h="9">
                  <a:moveTo>
                    <a:pt x="14" y="9"/>
                  </a:moveTo>
                  <a:cubicBezTo>
                    <a:pt x="10" y="8"/>
                    <a:pt x="5" y="6"/>
                    <a:pt x="0" y="5"/>
                  </a:cubicBezTo>
                  <a:cubicBezTo>
                    <a:pt x="3" y="1"/>
                    <a:pt x="7" y="0"/>
                    <a:pt x="13" y="3"/>
                  </a:cubicBezTo>
                  <a:cubicBezTo>
                    <a:pt x="14" y="4"/>
                    <a:pt x="15" y="6"/>
                    <a:pt x="16" y="7"/>
                  </a:cubicBezTo>
                  <a:cubicBezTo>
                    <a:pt x="15" y="8"/>
                    <a:pt x="15" y="8"/>
                    <a:pt x="14" y="9"/>
                  </a:cubicBezTo>
                </a:path>
              </a:pathLst>
            </a:custGeom>
            <a:grpFill/>
            <a:ln>
              <a:noFill/>
            </a:ln>
          </p:spPr>
          <p:txBody>
            <a:bodyPr vert="horz" wrap="square" lIns="91440" tIns="45720" rIns="91440" bIns="45720" numCol="1" anchor="t" anchorCtr="0" compatLnSpc="1">
              <a:prstTxWarp prst="textNoShape">
                <a:avLst/>
              </a:prstTxWarp>
            </a:bodyPr>
            <a:lstStyle/>
            <a:p>
              <a:endParaRPr lang="en-US" dirty="0"/>
            </a:p>
          </p:txBody>
        </p:sp>
        <p:sp>
          <p:nvSpPr>
            <p:cNvPr id="88" name="Freeform 22"/>
            <p:cNvSpPr>
              <a:spLocks/>
            </p:cNvSpPr>
            <p:nvPr/>
          </p:nvSpPr>
          <p:spPr bwMode="auto">
            <a:xfrm>
              <a:off x="742950" y="3816350"/>
              <a:ext cx="39688" cy="22225"/>
            </a:xfrm>
            <a:custGeom>
              <a:avLst/>
              <a:gdLst>
                <a:gd name="T0" fmla="*/ 0 w 16"/>
                <a:gd name="T1" fmla="*/ 9 h 9"/>
                <a:gd name="T2" fmla="*/ 16 w 16"/>
                <a:gd name="T3" fmla="*/ 3 h 9"/>
                <a:gd name="T4" fmla="*/ 9 w 16"/>
                <a:gd name="T5" fmla="*/ 7 h 9"/>
                <a:gd name="T6" fmla="*/ 0 w 16"/>
                <a:gd name="T7" fmla="*/ 9 h 9"/>
              </a:gdLst>
              <a:ahLst/>
              <a:cxnLst>
                <a:cxn ang="0">
                  <a:pos x="T0" y="T1"/>
                </a:cxn>
                <a:cxn ang="0">
                  <a:pos x="T2" y="T3"/>
                </a:cxn>
                <a:cxn ang="0">
                  <a:pos x="T4" y="T5"/>
                </a:cxn>
                <a:cxn ang="0">
                  <a:pos x="T6" y="T7"/>
                </a:cxn>
              </a:cxnLst>
              <a:rect l="0" t="0" r="r" b="b"/>
              <a:pathLst>
                <a:path w="16" h="9">
                  <a:moveTo>
                    <a:pt x="0" y="9"/>
                  </a:moveTo>
                  <a:cubicBezTo>
                    <a:pt x="2" y="2"/>
                    <a:pt x="7" y="0"/>
                    <a:pt x="16" y="3"/>
                  </a:cubicBezTo>
                  <a:cubicBezTo>
                    <a:pt x="15" y="6"/>
                    <a:pt x="12" y="7"/>
                    <a:pt x="9" y="7"/>
                  </a:cubicBezTo>
                  <a:cubicBezTo>
                    <a:pt x="6" y="7"/>
                    <a:pt x="3" y="8"/>
                    <a:pt x="0" y="9"/>
                  </a:cubicBezTo>
                </a:path>
              </a:pathLst>
            </a:custGeom>
            <a:grpFill/>
            <a:ln>
              <a:noFill/>
            </a:ln>
          </p:spPr>
          <p:txBody>
            <a:bodyPr vert="horz" wrap="square" lIns="91440" tIns="45720" rIns="91440" bIns="45720" numCol="1" anchor="t" anchorCtr="0" compatLnSpc="1">
              <a:prstTxWarp prst="textNoShape">
                <a:avLst/>
              </a:prstTxWarp>
            </a:bodyPr>
            <a:lstStyle/>
            <a:p>
              <a:endParaRPr lang="en-US" dirty="0"/>
            </a:p>
          </p:txBody>
        </p:sp>
        <p:sp>
          <p:nvSpPr>
            <p:cNvPr id="89" name="Freeform 23"/>
            <p:cNvSpPr>
              <a:spLocks/>
            </p:cNvSpPr>
            <p:nvPr/>
          </p:nvSpPr>
          <p:spPr bwMode="auto">
            <a:xfrm>
              <a:off x="1027113" y="3544887"/>
              <a:ext cx="33338" cy="42863"/>
            </a:xfrm>
            <a:custGeom>
              <a:avLst/>
              <a:gdLst>
                <a:gd name="T0" fmla="*/ 11 w 13"/>
                <a:gd name="T1" fmla="*/ 17 h 17"/>
                <a:gd name="T2" fmla="*/ 0 w 13"/>
                <a:gd name="T3" fmla="*/ 0 h 17"/>
                <a:gd name="T4" fmla="*/ 3 w 13"/>
                <a:gd name="T5" fmla="*/ 0 h 17"/>
                <a:gd name="T6" fmla="*/ 11 w 13"/>
                <a:gd name="T7" fmla="*/ 17 h 17"/>
              </a:gdLst>
              <a:ahLst/>
              <a:cxnLst>
                <a:cxn ang="0">
                  <a:pos x="T0" y="T1"/>
                </a:cxn>
                <a:cxn ang="0">
                  <a:pos x="T2" y="T3"/>
                </a:cxn>
                <a:cxn ang="0">
                  <a:pos x="T4" y="T5"/>
                </a:cxn>
                <a:cxn ang="0">
                  <a:pos x="T6" y="T7"/>
                </a:cxn>
              </a:cxnLst>
              <a:rect l="0" t="0" r="r" b="b"/>
              <a:pathLst>
                <a:path w="13" h="17">
                  <a:moveTo>
                    <a:pt x="11" y="17"/>
                  </a:moveTo>
                  <a:cubicBezTo>
                    <a:pt x="7" y="11"/>
                    <a:pt x="4" y="6"/>
                    <a:pt x="0" y="0"/>
                  </a:cubicBezTo>
                  <a:cubicBezTo>
                    <a:pt x="1" y="0"/>
                    <a:pt x="3" y="0"/>
                    <a:pt x="3" y="0"/>
                  </a:cubicBezTo>
                  <a:cubicBezTo>
                    <a:pt x="8" y="4"/>
                    <a:pt x="13" y="9"/>
                    <a:pt x="11" y="17"/>
                  </a:cubicBezTo>
                </a:path>
              </a:pathLst>
            </a:custGeom>
            <a:grpFill/>
            <a:ln>
              <a:noFill/>
            </a:ln>
          </p:spPr>
          <p:txBody>
            <a:bodyPr vert="horz" wrap="square" lIns="91440" tIns="45720" rIns="91440" bIns="45720" numCol="1" anchor="t" anchorCtr="0" compatLnSpc="1">
              <a:prstTxWarp prst="textNoShape">
                <a:avLst/>
              </a:prstTxWarp>
            </a:bodyPr>
            <a:lstStyle/>
            <a:p>
              <a:endParaRPr lang="en-US" dirty="0"/>
            </a:p>
          </p:txBody>
        </p:sp>
        <p:sp>
          <p:nvSpPr>
            <p:cNvPr id="90" name="Freeform 24"/>
            <p:cNvSpPr>
              <a:spLocks/>
            </p:cNvSpPr>
            <p:nvPr/>
          </p:nvSpPr>
          <p:spPr bwMode="auto">
            <a:xfrm>
              <a:off x="1460500" y="4068762"/>
              <a:ext cx="44450" cy="22225"/>
            </a:xfrm>
            <a:custGeom>
              <a:avLst/>
              <a:gdLst>
                <a:gd name="T0" fmla="*/ 0 w 18"/>
                <a:gd name="T1" fmla="*/ 1 h 9"/>
                <a:gd name="T2" fmla="*/ 18 w 18"/>
                <a:gd name="T3" fmla="*/ 7 h 9"/>
                <a:gd name="T4" fmla="*/ 0 w 18"/>
                <a:gd name="T5" fmla="*/ 1 h 9"/>
              </a:gdLst>
              <a:ahLst/>
              <a:cxnLst>
                <a:cxn ang="0">
                  <a:pos x="T0" y="T1"/>
                </a:cxn>
                <a:cxn ang="0">
                  <a:pos x="T2" y="T3"/>
                </a:cxn>
                <a:cxn ang="0">
                  <a:pos x="T4" y="T5"/>
                </a:cxn>
              </a:cxnLst>
              <a:rect l="0" t="0" r="r" b="b"/>
              <a:pathLst>
                <a:path w="18" h="9">
                  <a:moveTo>
                    <a:pt x="0" y="1"/>
                  </a:moveTo>
                  <a:cubicBezTo>
                    <a:pt x="7" y="0"/>
                    <a:pt x="13" y="2"/>
                    <a:pt x="18" y="7"/>
                  </a:cubicBezTo>
                  <a:cubicBezTo>
                    <a:pt x="12" y="9"/>
                    <a:pt x="4" y="6"/>
                    <a:pt x="0" y="1"/>
                  </a:cubicBezTo>
                </a:path>
              </a:pathLst>
            </a:custGeom>
            <a:grpFill/>
            <a:ln>
              <a:noFill/>
            </a:ln>
          </p:spPr>
          <p:txBody>
            <a:bodyPr vert="horz" wrap="square" lIns="91440" tIns="45720" rIns="91440" bIns="45720" numCol="1" anchor="t" anchorCtr="0" compatLnSpc="1">
              <a:prstTxWarp prst="textNoShape">
                <a:avLst/>
              </a:prstTxWarp>
            </a:bodyPr>
            <a:lstStyle/>
            <a:p>
              <a:endParaRPr lang="en-US" dirty="0"/>
            </a:p>
          </p:txBody>
        </p:sp>
        <p:sp>
          <p:nvSpPr>
            <p:cNvPr id="91" name="Freeform 25"/>
            <p:cNvSpPr>
              <a:spLocks/>
            </p:cNvSpPr>
            <p:nvPr/>
          </p:nvSpPr>
          <p:spPr bwMode="auto">
            <a:xfrm>
              <a:off x="1460500" y="3621087"/>
              <a:ext cx="22225" cy="42863"/>
            </a:xfrm>
            <a:custGeom>
              <a:avLst/>
              <a:gdLst>
                <a:gd name="T0" fmla="*/ 6 w 9"/>
                <a:gd name="T1" fmla="*/ 0 h 17"/>
                <a:gd name="T2" fmla="*/ 0 w 9"/>
                <a:gd name="T3" fmla="*/ 15 h 17"/>
                <a:gd name="T4" fmla="*/ 6 w 9"/>
                <a:gd name="T5" fmla="*/ 0 h 17"/>
              </a:gdLst>
              <a:ahLst/>
              <a:cxnLst>
                <a:cxn ang="0">
                  <a:pos x="T0" y="T1"/>
                </a:cxn>
                <a:cxn ang="0">
                  <a:pos x="T2" y="T3"/>
                </a:cxn>
                <a:cxn ang="0">
                  <a:pos x="T4" y="T5"/>
                </a:cxn>
              </a:cxnLst>
              <a:rect l="0" t="0" r="r" b="b"/>
              <a:pathLst>
                <a:path w="9" h="17">
                  <a:moveTo>
                    <a:pt x="6" y="0"/>
                  </a:moveTo>
                  <a:cubicBezTo>
                    <a:pt x="9" y="12"/>
                    <a:pt x="7" y="17"/>
                    <a:pt x="0" y="15"/>
                  </a:cubicBezTo>
                  <a:cubicBezTo>
                    <a:pt x="2" y="11"/>
                    <a:pt x="4" y="6"/>
                    <a:pt x="6" y="0"/>
                  </a:cubicBezTo>
                </a:path>
              </a:pathLst>
            </a:custGeom>
            <a:grpFill/>
            <a:ln>
              <a:noFill/>
            </a:ln>
          </p:spPr>
          <p:txBody>
            <a:bodyPr vert="horz" wrap="square" lIns="91440" tIns="45720" rIns="91440" bIns="45720" numCol="1" anchor="t" anchorCtr="0" compatLnSpc="1">
              <a:prstTxWarp prst="textNoShape">
                <a:avLst/>
              </a:prstTxWarp>
            </a:bodyPr>
            <a:lstStyle/>
            <a:p>
              <a:endParaRPr lang="en-US" dirty="0"/>
            </a:p>
          </p:txBody>
        </p:sp>
        <p:sp>
          <p:nvSpPr>
            <p:cNvPr id="92" name="Freeform 26"/>
            <p:cNvSpPr>
              <a:spLocks/>
            </p:cNvSpPr>
            <p:nvPr/>
          </p:nvSpPr>
          <p:spPr bwMode="auto">
            <a:xfrm>
              <a:off x="1509713" y="3967162"/>
              <a:ext cx="41275" cy="20638"/>
            </a:xfrm>
            <a:custGeom>
              <a:avLst/>
              <a:gdLst>
                <a:gd name="T0" fmla="*/ 17 w 17"/>
                <a:gd name="T1" fmla="*/ 8 h 8"/>
                <a:gd name="T2" fmla="*/ 0 w 17"/>
                <a:gd name="T3" fmla="*/ 6 h 8"/>
                <a:gd name="T4" fmla="*/ 17 w 17"/>
                <a:gd name="T5" fmla="*/ 8 h 8"/>
              </a:gdLst>
              <a:ahLst/>
              <a:cxnLst>
                <a:cxn ang="0">
                  <a:pos x="T0" y="T1"/>
                </a:cxn>
                <a:cxn ang="0">
                  <a:pos x="T2" y="T3"/>
                </a:cxn>
                <a:cxn ang="0">
                  <a:pos x="T4" y="T5"/>
                </a:cxn>
              </a:cxnLst>
              <a:rect l="0" t="0" r="r" b="b"/>
              <a:pathLst>
                <a:path w="17" h="8">
                  <a:moveTo>
                    <a:pt x="17" y="8"/>
                  </a:moveTo>
                  <a:cubicBezTo>
                    <a:pt x="10" y="7"/>
                    <a:pt x="5" y="6"/>
                    <a:pt x="0" y="6"/>
                  </a:cubicBezTo>
                  <a:cubicBezTo>
                    <a:pt x="6" y="0"/>
                    <a:pt x="11" y="1"/>
                    <a:pt x="17" y="8"/>
                  </a:cubicBezTo>
                </a:path>
              </a:pathLst>
            </a:custGeom>
            <a:grpFill/>
            <a:ln>
              <a:noFill/>
            </a:ln>
          </p:spPr>
          <p:txBody>
            <a:bodyPr vert="horz" wrap="square" lIns="91440" tIns="45720" rIns="91440" bIns="45720" numCol="1" anchor="t" anchorCtr="0" compatLnSpc="1">
              <a:prstTxWarp prst="textNoShape">
                <a:avLst/>
              </a:prstTxWarp>
            </a:bodyPr>
            <a:lstStyle/>
            <a:p>
              <a:endParaRPr lang="en-US" dirty="0"/>
            </a:p>
          </p:txBody>
        </p:sp>
        <p:sp>
          <p:nvSpPr>
            <p:cNvPr id="93" name="Freeform 27"/>
            <p:cNvSpPr>
              <a:spLocks/>
            </p:cNvSpPr>
            <p:nvPr/>
          </p:nvSpPr>
          <p:spPr bwMode="auto">
            <a:xfrm>
              <a:off x="1497013" y="3656012"/>
              <a:ext cx="31750" cy="31750"/>
            </a:xfrm>
            <a:custGeom>
              <a:avLst/>
              <a:gdLst>
                <a:gd name="T0" fmla="*/ 13 w 13"/>
                <a:gd name="T1" fmla="*/ 2 h 13"/>
                <a:gd name="T2" fmla="*/ 0 w 13"/>
                <a:gd name="T3" fmla="*/ 13 h 13"/>
                <a:gd name="T4" fmla="*/ 11 w 13"/>
                <a:gd name="T5" fmla="*/ 0 h 13"/>
                <a:gd name="T6" fmla="*/ 13 w 13"/>
                <a:gd name="T7" fmla="*/ 2 h 13"/>
              </a:gdLst>
              <a:ahLst/>
              <a:cxnLst>
                <a:cxn ang="0">
                  <a:pos x="T0" y="T1"/>
                </a:cxn>
                <a:cxn ang="0">
                  <a:pos x="T2" y="T3"/>
                </a:cxn>
                <a:cxn ang="0">
                  <a:pos x="T4" y="T5"/>
                </a:cxn>
                <a:cxn ang="0">
                  <a:pos x="T6" y="T7"/>
                </a:cxn>
              </a:cxnLst>
              <a:rect l="0" t="0" r="r" b="b"/>
              <a:pathLst>
                <a:path w="13" h="13">
                  <a:moveTo>
                    <a:pt x="13" y="2"/>
                  </a:moveTo>
                  <a:cubicBezTo>
                    <a:pt x="11" y="8"/>
                    <a:pt x="8" y="13"/>
                    <a:pt x="0" y="13"/>
                  </a:cubicBezTo>
                  <a:cubicBezTo>
                    <a:pt x="4" y="9"/>
                    <a:pt x="8" y="5"/>
                    <a:pt x="11" y="0"/>
                  </a:cubicBezTo>
                  <a:cubicBezTo>
                    <a:pt x="12" y="1"/>
                    <a:pt x="13" y="1"/>
                    <a:pt x="13" y="2"/>
                  </a:cubicBezTo>
                </a:path>
              </a:pathLst>
            </a:custGeom>
            <a:grpFill/>
            <a:ln>
              <a:noFill/>
            </a:ln>
          </p:spPr>
          <p:txBody>
            <a:bodyPr vert="horz" wrap="square" lIns="91440" tIns="45720" rIns="91440" bIns="45720" numCol="1" anchor="t" anchorCtr="0" compatLnSpc="1">
              <a:prstTxWarp prst="textNoShape">
                <a:avLst/>
              </a:prstTxWarp>
            </a:bodyPr>
            <a:lstStyle/>
            <a:p>
              <a:endParaRPr lang="en-US" dirty="0"/>
            </a:p>
          </p:txBody>
        </p:sp>
        <p:sp>
          <p:nvSpPr>
            <p:cNvPr id="94" name="Freeform 28"/>
            <p:cNvSpPr>
              <a:spLocks/>
            </p:cNvSpPr>
            <p:nvPr/>
          </p:nvSpPr>
          <p:spPr bwMode="auto">
            <a:xfrm>
              <a:off x="985838" y="3567112"/>
              <a:ext cx="26988" cy="30163"/>
            </a:xfrm>
            <a:custGeom>
              <a:avLst/>
              <a:gdLst>
                <a:gd name="T0" fmla="*/ 0 w 11"/>
                <a:gd name="T1" fmla="*/ 0 h 12"/>
                <a:gd name="T2" fmla="*/ 11 w 11"/>
                <a:gd name="T3" fmla="*/ 12 h 12"/>
                <a:gd name="T4" fmla="*/ 0 w 11"/>
                <a:gd name="T5" fmla="*/ 0 h 12"/>
              </a:gdLst>
              <a:ahLst/>
              <a:cxnLst>
                <a:cxn ang="0">
                  <a:pos x="T0" y="T1"/>
                </a:cxn>
                <a:cxn ang="0">
                  <a:pos x="T2" y="T3"/>
                </a:cxn>
                <a:cxn ang="0">
                  <a:pos x="T4" y="T5"/>
                </a:cxn>
              </a:cxnLst>
              <a:rect l="0" t="0" r="r" b="b"/>
              <a:pathLst>
                <a:path w="11" h="12">
                  <a:moveTo>
                    <a:pt x="0" y="0"/>
                  </a:moveTo>
                  <a:cubicBezTo>
                    <a:pt x="8" y="0"/>
                    <a:pt x="10" y="2"/>
                    <a:pt x="11" y="12"/>
                  </a:cubicBezTo>
                  <a:cubicBezTo>
                    <a:pt x="7" y="8"/>
                    <a:pt x="4" y="5"/>
                    <a:pt x="0" y="0"/>
                  </a:cubicBezTo>
                </a:path>
              </a:pathLst>
            </a:custGeom>
            <a:grpFill/>
            <a:ln>
              <a:noFill/>
            </a:ln>
          </p:spPr>
          <p:txBody>
            <a:bodyPr vert="horz" wrap="square" lIns="91440" tIns="45720" rIns="91440" bIns="45720" numCol="1" anchor="t" anchorCtr="0" compatLnSpc="1">
              <a:prstTxWarp prst="textNoShape">
                <a:avLst/>
              </a:prstTxWarp>
            </a:bodyPr>
            <a:lstStyle/>
            <a:p>
              <a:endParaRPr lang="en-US" dirty="0"/>
            </a:p>
          </p:txBody>
        </p:sp>
        <p:sp>
          <p:nvSpPr>
            <p:cNvPr id="95" name="Freeform 29"/>
            <p:cNvSpPr>
              <a:spLocks/>
            </p:cNvSpPr>
            <p:nvPr/>
          </p:nvSpPr>
          <p:spPr bwMode="auto">
            <a:xfrm>
              <a:off x="1282700" y="3544887"/>
              <a:ext cx="17463" cy="44450"/>
            </a:xfrm>
            <a:custGeom>
              <a:avLst/>
              <a:gdLst>
                <a:gd name="T0" fmla="*/ 2 w 7"/>
                <a:gd name="T1" fmla="*/ 0 h 18"/>
                <a:gd name="T2" fmla="*/ 5 w 7"/>
                <a:gd name="T3" fmla="*/ 18 h 18"/>
                <a:gd name="T4" fmla="*/ 2 w 7"/>
                <a:gd name="T5" fmla="*/ 9 h 18"/>
                <a:gd name="T6" fmla="*/ 2 w 7"/>
                <a:gd name="T7" fmla="*/ 0 h 18"/>
              </a:gdLst>
              <a:ahLst/>
              <a:cxnLst>
                <a:cxn ang="0">
                  <a:pos x="T0" y="T1"/>
                </a:cxn>
                <a:cxn ang="0">
                  <a:pos x="T2" y="T3"/>
                </a:cxn>
                <a:cxn ang="0">
                  <a:pos x="T4" y="T5"/>
                </a:cxn>
                <a:cxn ang="0">
                  <a:pos x="T6" y="T7"/>
                </a:cxn>
              </a:cxnLst>
              <a:rect l="0" t="0" r="r" b="b"/>
              <a:pathLst>
                <a:path w="7" h="18">
                  <a:moveTo>
                    <a:pt x="2" y="0"/>
                  </a:moveTo>
                  <a:cubicBezTo>
                    <a:pt x="5" y="5"/>
                    <a:pt x="7" y="11"/>
                    <a:pt x="5" y="18"/>
                  </a:cubicBezTo>
                  <a:cubicBezTo>
                    <a:pt x="0" y="16"/>
                    <a:pt x="3" y="12"/>
                    <a:pt x="2" y="9"/>
                  </a:cubicBezTo>
                  <a:cubicBezTo>
                    <a:pt x="2" y="6"/>
                    <a:pt x="2" y="3"/>
                    <a:pt x="2" y="0"/>
                  </a:cubicBezTo>
                </a:path>
              </a:pathLst>
            </a:custGeom>
            <a:grpFill/>
            <a:ln>
              <a:noFill/>
            </a:ln>
          </p:spPr>
          <p:txBody>
            <a:bodyPr vert="horz" wrap="square" lIns="91440" tIns="45720" rIns="91440" bIns="45720" numCol="1" anchor="t" anchorCtr="0" compatLnSpc="1">
              <a:prstTxWarp prst="textNoShape">
                <a:avLst/>
              </a:prstTxWarp>
            </a:bodyPr>
            <a:lstStyle/>
            <a:p>
              <a:endParaRPr lang="en-US" dirty="0"/>
            </a:p>
          </p:txBody>
        </p:sp>
        <p:sp>
          <p:nvSpPr>
            <p:cNvPr id="96" name="Freeform 30"/>
            <p:cNvSpPr>
              <a:spLocks/>
            </p:cNvSpPr>
            <p:nvPr/>
          </p:nvSpPr>
          <p:spPr bwMode="auto">
            <a:xfrm>
              <a:off x="782638" y="4098925"/>
              <a:ext cx="30163" cy="36513"/>
            </a:xfrm>
            <a:custGeom>
              <a:avLst/>
              <a:gdLst>
                <a:gd name="T0" fmla="*/ 4 w 12"/>
                <a:gd name="T1" fmla="*/ 14 h 15"/>
                <a:gd name="T2" fmla="*/ 8 w 12"/>
                <a:gd name="T3" fmla="*/ 0 h 15"/>
                <a:gd name="T4" fmla="*/ 10 w 12"/>
                <a:gd name="T5" fmla="*/ 6 h 15"/>
                <a:gd name="T6" fmla="*/ 3 w 12"/>
                <a:gd name="T7" fmla="*/ 15 h 15"/>
                <a:gd name="T8" fmla="*/ 4 w 12"/>
                <a:gd name="T9" fmla="*/ 14 h 15"/>
              </a:gdLst>
              <a:ahLst/>
              <a:cxnLst>
                <a:cxn ang="0">
                  <a:pos x="T0" y="T1"/>
                </a:cxn>
                <a:cxn ang="0">
                  <a:pos x="T2" y="T3"/>
                </a:cxn>
                <a:cxn ang="0">
                  <a:pos x="T4" y="T5"/>
                </a:cxn>
                <a:cxn ang="0">
                  <a:pos x="T6" y="T7"/>
                </a:cxn>
                <a:cxn ang="0">
                  <a:pos x="T8" y="T9"/>
                </a:cxn>
              </a:cxnLst>
              <a:rect l="0" t="0" r="r" b="b"/>
              <a:pathLst>
                <a:path w="12" h="15">
                  <a:moveTo>
                    <a:pt x="4" y="14"/>
                  </a:moveTo>
                  <a:cubicBezTo>
                    <a:pt x="0" y="8"/>
                    <a:pt x="7" y="5"/>
                    <a:pt x="8" y="0"/>
                  </a:cubicBezTo>
                  <a:cubicBezTo>
                    <a:pt x="12" y="1"/>
                    <a:pt x="12" y="3"/>
                    <a:pt x="10" y="6"/>
                  </a:cubicBezTo>
                  <a:cubicBezTo>
                    <a:pt x="8" y="9"/>
                    <a:pt x="6" y="12"/>
                    <a:pt x="3" y="15"/>
                  </a:cubicBezTo>
                  <a:lnTo>
                    <a:pt x="4" y="14"/>
                  </a:lnTo>
                  <a:close/>
                </a:path>
              </a:pathLst>
            </a:custGeom>
            <a:grpFill/>
            <a:ln>
              <a:noFill/>
            </a:ln>
          </p:spPr>
          <p:txBody>
            <a:bodyPr vert="horz" wrap="square" lIns="91440" tIns="45720" rIns="91440" bIns="45720" numCol="1" anchor="t" anchorCtr="0" compatLnSpc="1">
              <a:prstTxWarp prst="textNoShape">
                <a:avLst/>
              </a:prstTxWarp>
            </a:bodyPr>
            <a:lstStyle/>
            <a:p>
              <a:endParaRPr lang="en-US" dirty="0"/>
            </a:p>
          </p:txBody>
        </p:sp>
        <p:sp>
          <p:nvSpPr>
            <p:cNvPr id="97" name="Freeform 31"/>
            <p:cNvSpPr>
              <a:spLocks/>
            </p:cNvSpPr>
            <p:nvPr/>
          </p:nvSpPr>
          <p:spPr bwMode="auto">
            <a:xfrm>
              <a:off x="755650" y="3776662"/>
              <a:ext cx="38100" cy="22225"/>
            </a:xfrm>
            <a:custGeom>
              <a:avLst/>
              <a:gdLst>
                <a:gd name="T0" fmla="*/ 15 w 15"/>
                <a:gd name="T1" fmla="*/ 3 h 9"/>
                <a:gd name="T2" fmla="*/ 0 w 15"/>
                <a:gd name="T3" fmla="*/ 3 h 9"/>
                <a:gd name="T4" fmla="*/ 15 w 15"/>
                <a:gd name="T5" fmla="*/ 3 h 9"/>
              </a:gdLst>
              <a:ahLst/>
              <a:cxnLst>
                <a:cxn ang="0">
                  <a:pos x="T0" y="T1"/>
                </a:cxn>
                <a:cxn ang="0">
                  <a:pos x="T2" y="T3"/>
                </a:cxn>
                <a:cxn ang="0">
                  <a:pos x="T4" y="T5"/>
                </a:cxn>
              </a:cxnLst>
              <a:rect l="0" t="0" r="r" b="b"/>
              <a:pathLst>
                <a:path w="15" h="9">
                  <a:moveTo>
                    <a:pt x="15" y="3"/>
                  </a:moveTo>
                  <a:cubicBezTo>
                    <a:pt x="6" y="9"/>
                    <a:pt x="4" y="9"/>
                    <a:pt x="0" y="3"/>
                  </a:cubicBezTo>
                  <a:cubicBezTo>
                    <a:pt x="5" y="1"/>
                    <a:pt x="9" y="0"/>
                    <a:pt x="15" y="3"/>
                  </a:cubicBezTo>
                </a:path>
              </a:pathLst>
            </a:custGeom>
            <a:grpFill/>
            <a:ln>
              <a:noFill/>
            </a:ln>
          </p:spPr>
          <p:txBody>
            <a:bodyPr vert="horz" wrap="square" lIns="91440" tIns="45720" rIns="91440" bIns="45720" numCol="1" anchor="t" anchorCtr="0" compatLnSpc="1">
              <a:prstTxWarp prst="textNoShape">
                <a:avLst/>
              </a:prstTxWarp>
            </a:bodyPr>
            <a:lstStyle/>
            <a:p>
              <a:endParaRPr lang="en-US" dirty="0"/>
            </a:p>
          </p:txBody>
        </p:sp>
        <p:sp>
          <p:nvSpPr>
            <p:cNvPr id="98" name="Freeform 32"/>
            <p:cNvSpPr>
              <a:spLocks/>
            </p:cNvSpPr>
            <p:nvPr/>
          </p:nvSpPr>
          <p:spPr bwMode="auto">
            <a:xfrm>
              <a:off x="1536700" y="3868737"/>
              <a:ext cx="34925" cy="17463"/>
            </a:xfrm>
            <a:custGeom>
              <a:avLst/>
              <a:gdLst>
                <a:gd name="T0" fmla="*/ 14 w 14"/>
                <a:gd name="T1" fmla="*/ 1 h 7"/>
                <a:gd name="T2" fmla="*/ 0 w 14"/>
                <a:gd name="T3" fmla="*/ 7 h 7"/>
                <a:gd name="T4" fmla="*/ 14 w 14"/>
                <a:gd name="T5" fmla="*/ 1 h 7"/>
              </a:gdLst>
              <a:ahLst/>
              <a:cxnLst>
                <a:cxn ang="0">
                  <a:pos x="T0" y="T1"/>
                </a:cxn>
                <a:cxn ang="0">
                  <a:pos x="T2" y="T3"/>
                </a:cxn>
                <a:cxn ang="0">
                  <a:pos x="T4" y="T5"/>
                </a:cxn>
              </a:cxnLst>
              <a:rect l="0" t="0" r="r" b="b"/>
              <a:pathLst>
                <a:path w="14" h="7">
                  <a:moveTo>
                    <a:pt x="14" y="1"/>
                  </a:moveTo>
                  <a:cubicBezTo>
                    <a:pt x="12" y="7"/>
                    <a:pt x="7" y="7"/>
                    <a:pt x="0" y="7"/>
                  </a:cubicBezTo>
                  <a:cubicBezTo>
                    <a:pt x="5" y="2"/>
                    <a:pt x="9" y="0"/>
                    <a:pt x="14" y="1"/>
                  </a:cubicBezTo>
                </a:path>
              </a:pathLst>
            </a:custGeom>
            <a:grpFill/>
            <a:ln>
              <a:noFill/>
            </a:ln>
          </p:spPr>
          <p:txBody>
            <a:bodyPr vert="horz" wrap="square" lIns="91440" tIns="45720" rIns="91440" bIns="45720" numCol="1" anchor="t" anchorCtr="0" compatLnSpc="1">
              <a:prstTxWarp prst="textNoShape">
                <a:avLst/>
              </a:prstTxWarp>
            </a:bodyPr>
            <a:lstStyle/>
            <a:p>
              <a:endParaRPr lang="en-US" dirty="0"/>
            </a:p>
          </p:txBody>
        </p:sp>
        <p:sp>
          <p:nvSpPr>
            <p:cNvPr id="99" name="Freeform 33"/>
            <p:cNvSpPr>
              <a:spLocks/>
            </p:cNvSpPr>
            <p:nvPr/>
          </p:nvSpPr>
          <p:spPr bwMode="auto">
            <a:xfrm>
              <a:off x="1539875" y="3810000"/>
              <a:ext cx="33338" cy="19050"/>
            </a:xfrm>
            <a:custGeom>
              <a:avLst/>
              <a:gdLst>
                <a:gd name="T0" fmla="*/ 14 w 14"/>
                <a:gd name="T1" fmla="*/ 0 h 8"/>
                <a:gd name="T2" fmla="*/ 0 w 14"/>
                <a:gd name="T3" fmla="*/ 6 h 8"/>
                <a:gd name="T4" fmla="*/ 14 w 14"/>
                <a:gd name="T5" fmla="*/ 0 h 8"/>
              </a:gdLst>
              <a:ahLst/>
              <a:cxnLst>
                <a:cxn ang="0">
                  <a:pos x="T0" y="T1"/>
                </a:cxn>
                <a:cxn ang="0">
                  <a:pos x="T2" y="T3"/>
                </a:cxn>
                <a:cxn ang="0">
                  <a:pos x="T4" y="T5"/>
                </a:cxn>
              </a:cxnLst>
              <a:rect l="0" t="0" r="r" b="b"/>
              <a:pathLst>
                <a:path w="14" h="8">
                  <a:moveTo>
                    <a:pt x="14" y="0"/>
                  </a:moveTo>
                  <a:cubicBezTo>
                    <a:pt x="11" y="7"/>
                    <a:pt x="7" y="8"/>
                    <a:pt x="0" y="6"/>
                  </a:cubicBezTo>
                  <a:cubicBezTo>
                    <a:pt x="4" y="1"/>
                    <a:pt x="9" y="1"/>
                    <a:pt x="14" y="0"/>
                  </a:cubicBezTo>
                </a:path>
              </a:pathLst>
            </a:custGeom>
            <a:grpFill/>
            <a:ln>
              <a:noFill/>
            </a:ln>
          </p:spPr>
          <p:txBody>
            <a:bodyPr vert="horz" wrap="square" lIns="91440" tIns="45720" rIns="91440" bIns="45720" numCol="1" anchor="t" anchorCtr="0" compatLnSpc="1">
              <a:prstTxWarp prst="textNoShape">
                <a:avLst/>
              </a:prstTxWarp>
            </a:bodyPr>
            <a:lstStyle/>
            <a:p>
              <a:endParaRPr lang="en-US" dirty="0"/>
            </a:p>
          </p:txBody>
        </p:sp>
        <p:sp>
          <p:nvSpPr>
            <p:cNvPr id="100" name="Freeform 34"/>
            <p:cNvSpPr>
              <a:spLocks/>
            </p:cNvSpPr>
            <p:nvPr/>
          </p:nvSpPr>
          <p:spPr bwMode="auto">
            <a:xfrm>
              <a:off x="790575" y="3722687"/>
              <a:ext cx="31750" cy="17463"/>
            </a:xfrm>
            <a:custGeom>
              <a:avLst/>
              <a:gdLst>
                <a:gd name="T0" fmla="*/ 0 w 13"/>
                <a:gd name="T1" fmla="*/ 0 h 7"/>
                <a:gd name="T2" fmla="*/ 13 w 13"/>
                <a:gd name="T3" fmla="*/ 4 h 7"/>
                <a:gd name="T4" fmla="*/ 0 w 13"/>
                <a:gd name="T5" fmla="*/ 0 h 7"/>
              </a:gdLst>
              <a:ahLst/>
              <a:cxnLst>
                <a:cxn ang="0">
                  <a:pos x="T0" y="T1"/>
                </a:cxn>
                <a:cxn ang="0">
                  <a:pos x="T2" y="T3"/>
                </a:cxn>
                <a:cxn ang="0">
                  <a:pos x="T4" y="T5"/>
                </a:cxn>
              </a:cxnLst>
              <a:rect l="0" t="0" r="r" b="b"/>
              <a:pathLst>
                <a:path w="13" h="7">
                  <a:moveTo>
                    <a:pt x="0" y="0"/>
                  </a:moveTo>
                  <a:cubicBezTo>
                    <a:pt x="4" y="1"/>
                    <a:pt x="9" y="0"/>
                    <a:pt x="13" y="4"/>
                  </a:cubicBezTo>
                  <a:cubicBezTo>
                    <a:pt x="6" y="7"/>
                    <a:pt x="5" y="7"/>
                    <a:pt x="0" y="0"/>
                  </a:cubicBezTo>
                </a:path>
              </a:pathLst>
            </a:custGeom>
            <a:grpFill/>
            <a:ln>
              <a:noFill/>
            </a:ln>
          </p:spPr>
          <p:txBody>
            <a:bodyPr vert="horz" wrap="square" lIns="91440" tIns="45720" rIns="91440" bIns="45720" numCol="1" anchor="t" anchorCtr="0" compatLnSpc="1">
              <a:prstTxWarp prst="textNoShape">
                <a:avLst/>
              </a:prstTxWarp>
            </a:bodyPr>
            <a:lstStyle/>
            <a:p>
              <a:endParaRPr lang="en-US" dirty="0"/>
            </a:p>
          </p:txBody>
        </p:sp>
        <p:sp>
          <p:nvSpPr>
            <p:cNvPr id="101" name="Freeform 35"/>
            <p:cNvSpPr>
              <a:spLocks/>
            </p:cNvSpPr>
            <p:nvPr/>
          </p:nvSpPr>
          <p:spPr bwMode="auto">
            <a:xfrm>
              <a:off x="1106488" y="3543300"/>
              <a:ext cx="17463" cy="41275"/>
            </a:xfrm>
            <a:custGeom>
              <a:avLst/>
              <a:gdLst>
                <a:gd name="T0" fmla="*/ 5 w 7"/>
                <a:gd name="T1" fmla="*/ 17 h 17"/>
                <a:gd name="T2" fmla="*/ 0 w 7"/>
                <a:gd name="T3" fmla="*/ 0 h 17"/>
                <a:gd name="T4" fmla="*/ 5 w 7"/>
                <a:gd name="T5" fmla="*/ 17 h 17"/>
              </a:gdLst>
              <a:ahLst/>
              <a:cxnLst>
                <a:cxn ang="0">
                  <a:pos x="T0" y="T1"/>
                </a:cxn>
                <a:cxn ang="0">
                  <a:pos x="T2" y="T3"/>
                </a:cxn>
                <a:cxn ang="0">
                  <a:pos x="T4" y="T5"/>
                </a:cxn>
              </a:cxnLst>
              <a:rect l="0" t="0" r="r" b="b"/>
              <a:pathLst>
                <a:path w="7" h="17">
                  <a:moveTo>
                    <a:pt x="5" y="17"/>
                  </a:moveTo>
                  <a:cubicBezTo>
                    <a:pt x="3" y="12"/>
                    <a:pt x="1" y="6"/>
                    <a:pt x="0" y="0"/>
                  </a:cubicBezTo>
                  <a:cubicBezTo>
                    <a:pt x="4" y="2"/>
                    <a:pt x="7" y="9"/>
                    <a:pt x="5" y="17"/>
                  </a:cubicBezTo>
                </a:path>
              </a:pathLst>
            </a:custGeom>
            <a:grpFill/>
            <a:ln>
              <a:noFill/>
            </a:ln>
          </p:spPr>
          <p:txBody>
            <a:bodyPr vert="horz" wrap="square" lIns="91440" tIns="45720" rIns="91440" bIns="45720" numCol="1" anchor="t" anchorCtr="0" compatLnSpc="1">
              <a:prstTxWarp prst="textNoShape">
                <a:avLst/>
              </a:prstTxWarp>
            </a:bodyPr>
            <a:lstStyle/>
            <a:p>
              <a:endParaRPr lang="en-US" dirty="0"/>
            </a:p>
          </p:txBody>
        </p:sp>
        <p:sp>
          <p:nvSpPr>
            <p:cNvPr id="102" name="Freeform 36"/>
            <p:cNvSpPr>
              <a:spLocks/>
            </p:cNvSpPr>
            <p:nvPr/>
          </p:nvSpPr>
          <p:spPr bwMode="auto">
            <a:xfrm>
              <a:off x="736600" y="3949700"/>
              <a:ext cx="28575" cy="28575"/>
            </a:xfrm>
            <a:custGeom>
              <a:avLst/>
              <a:gdLst>
                <a:gd name="T0" fmla="*/ 7 w 12"/>
                <a:gd name="T1" fmla="*/ 0 h 11"/>
                <a:gd name="T2" fmla="*/ 3 w 12"/>
                <a:gd name="T3" fmla="*/ 11 h 11"/>
                <a:gd name="T4" fmla="*/ 7 w 12"/>
                <a:gd name="T5" fmla="*/ 0 h 11"/>
              </a:gdLst>
              <a:ahLst/>
              <a:cxnLst>
                <a:cxn ang="0">
                  <a:pos x="T0" y="T1"/>
                </a:cxn>
                <a:cxn ang="0">
                  <a:pos x="T2" y="T3"/>
                </a:cxn>
                <a:cxn ang="0">
                  <a:pos x="T4" y="T5"/>
                </a:cxn>
              </a:cxnLst>
              <a:rect l="0" t="0" r="r" b="b"/>
              <a:pathLst>
                <a:path w="12" h="11">
                  <a:moveTo>
                    <a:pt x="7" y="0"/>
                  </a:moveTo>
                  <a:cubicBezTo>
                    <a:pt x="12" y="6"/>
                    <a:pt x="4" y="6"/>
                    <a:pt x="3" y="11"/>
                  </a:cubicBezTo>
                  <a:cubicBezTo>
                    <a:pt x="0" y="5"/>
                    <a:pt x="0" y="5"/>
                    <a:pt x="7" y="0"/>
                  </a:cubicBezTo>
                </a:path>
              </a:pathLst>
            </a:custGeom>
            <a:grpFill/>
            <a:ln>
              <a:noFill/>
            </a:ln>
          </p:spPr>
          <p:txBody>
            <a:bodyPr vert="horz" wrap="square" lIns="91440" tIns="45720" rIns="91440" bIns="45720" numCol="1" anchor="t" anchorCtr="0" compatLnSpc="1">
              <a:prstTxWarp prst="textNoShape">
                <a:avLst/>
              </a:prstTxWarp>
            </a:bodyPr>
            <a:lstStyle/>
            <a:p>
              <a:endParaRPr lang="en-US" dirty="0"/>
            </a:p>
          </p:txBody>
        </p:sp>
        <p:sp>
          <p:nvSpPr>
            <p:cNvPr id="103" name="Freeform 37"/>
            <p:cNvSpPr>
              <a:spLocks/>
            </p:cNvSpPr>
            <p:nvPr/>
          </p:nvSpPr>
          <p:spPr bwMode="auto">
            <a:xfrm>
              <a:off x="1376363" y="3576637"/>
              <a:ext cx="17463" cy="39688"/>
            </a:xfrm>
            <a:custGeom>
              <a:avLst/>
              <a:gdLst>
                <a:gd name="T0" fmla="*/ 0 w 7"/>
                <a:gd name="T1" fmla="*/ 16 h 16"/>
                <a:gd name="T2" fmla="*/ 2 w 7"/>
                <a:gd name="T3" fmla="*/ 0 h 16"/>
                <a:gd name="T4" fmla="*/ 0 w 7"/>
                <a:gd name="T5" fmla="*/ 16 h 16"/>
              </a:gdLst>
              <a:ahLst/>
              <a:cxnLst>
                <a:cxn ang="0">
                  <a:pos x="T0" y="T1"/>
                </a:cxn>
                <a:cxn ang="0">
                  <a:pos x="T2" y="T3"/>
                </a:cxn>
                <a:cxn ang="0">
                  <a:pos x="T4" y="T5"/>
                </a:cxn>
              </a:cxnLst>
              <a:rect l="0" t="0" r="r" b="b"/>
              <a:pathLst>
                <a:path w="7" h="16">
                  <a:moveTo>
                    <a:pt x="0" y="16"/>
                  </a:moveTo>
                  <a:cubicBezTo>
                    <a:pt x="1" y="10"/>
                    <a:pt x="1" y="5"/>
                    <a:pt x="2" y="0"/>
                  </a:cubicBezTo>
                  <a:cubicBezTo>
                    <a:pt x="7" y="7"/>
                    <a:pt x="6" y="11"/>
                    <a:pt x="0" y="16"/>
                  </a:cubicBezTo>
                </a:path>
              </a:pathLst>
            </a:custGeom>
            <a:grpFill/>
            <a:ln>
              <a:noFill/>
            </a:ln>
          </p:spPr>
          <p:txBody>
            <a:bodyPr vert="horz" wrap="square" lIns="91440" tIns="45720" rIns="91440" bIns="45720" numCol="1" anchor="t" anchorCtr="0" compatLnSpc="1">
              <a:prstTxWarp prst="textNoShape">
                <a:avLst/>
              </a:prstTxWarp>
            </a:bodyPr>
            <a:lstStyle/>
            <a:p>
              <a:endParaRPr lang="en-US" dirty="0"/>
            </a:p>
          </p:txBody>
        </p:sp>
        <p:sp>
          <p:nvSpPr>
            <p:cNvPr id="104" name="Freeform 38"/>
            <p:cNvSpPr>
              <a:spLocks/>
            </p:cNvSpPr>
            <p:nvPr/>
          </p:nvSpPr>
          <p:spPr bwMode="auto">
            <a:xfrm>
              <a:off x="1222375" y="3548062"/>
              <a:ext cx="12700" cy="44450"/>
            </a:xfrm>
            <a:custGeom>
              <a:avLst/>
              <a:gdLst>
                <a:gd name="T0" fmla="*/ 0 w 5"/>
                <a:gd name="T1" fmla="*/ 0 h 18"/>
                <a:gd name="T2" fmla="*/ 3 w 5"/>
                <a:gd name="T3" fmla="*/ 2 h 18"/>
                <a:gd name="T4" fmla="*/ 5 w 5"/>
                <a:gd name="T5" fmla="*/ 18 h 18"/>
                <a:gd name="T6" fmla="*/ 0 w 5"/>
                <a:gd name="T7" fmla="*/ 0 h 18"/>
              </a:gdLst>
              <a:ahLst/>
              <a:cxnLst>
                <a:cxn ang="0">
                  <a:pos x="T0" y="T1"/>
                </a:cxn>
                <a:cxn ang="0">
                  <a:pos x="T2" y="T3"/>
                </a:cxn>
                <a:cxn ang="0">
                  <a:pos x="T4" y="T5"/>
                </a:cxn>
                <a:cxn ang="0">
                  <a:pos x="T6" y="T7"/>
                </a:cxn>
              </a:cxnLst>
              <a:rect l="0" t="0" r="r" b="b"/>
              <a:pathLst>
                <a:path w="5" h="18">
                  <a:moveTo>
                    <a:pt x="0" y="0"/>
                  </a:moveTo>
                  <a:cubicBezTo>
                    <a:pt x="1" y="1"/>
                    <a:pt x="2" y="1"/>
                    <a:pt x="3" y="2"/>
                  </a:cubicBezTo>
                  <a:cubicBezTo>
                    <a:pt x="4" y="7"/>
                    <a:pt x="5" y="13"/>
                    <a:pt x="5" y="18"/>
                  </a:cubicBezTo>
                  <a:cubicBezTo>
                    <a:pt x="0" y="13"/>
                    <a:pt x="2" y="6"/>
                    <a:pt x="0"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p>
          </p:txBody>
        </p:sp>
        <p:sp>
          <p:nvSpPr>
            <p:cNvPr id="105" name="Freeform 39"/>
            <p:cNvSpPr>
              <a:spLocks/>
            </p:cNvSpPr>
            <p:nvPr/>
          </p:nvSpPr>
          <p:spPr bwMode="auto">
            <a:xfrm>
              <a:off x="1420813" y="3581400"/>
              <a:ext cx="14288" cy="38100"/>
            </a:xfrm>
            <a:custGeom>
              <a:avLst/>
              <a:gdLst>
                <a:gd name="T0" fmla="*/ 0 w 6"/>
                <a:gd name="T1" fmla="*/ 15 h 15"/>
                <a:gd name="T2" fmla="*/ 2 w 6"/>
                <a:gd name="T3" fmla="*/ 0 h 15"/>
                <a:gd name="T4" fmla="*/ 0 w 6"/>
                <a:gd name="T5" fmla="*/ 15 h 15"/>
              </a:gdLst>
              <a:ahLst/>
              <a:cxnLst>
                <a:cxn ang="0">
                  <a:pos x="T0" y="T1"/>
                </a:cxn>
                <a:cxn ang="0">
                  <a:pos x="T2" y="T3"/>
                </a:cxn>
                <a:cxn ang="0">
                  <a:pos x="T4" y="T5"/>
                </a:cxn>
              </a:cxnLst>
              <a:rect l="0" t="0" r="r" b="b"/>
              <a:pathLst>
                <a:path w="6" h="15">
                  <a:moveTo>
                    <a:pt x="0" y="15"/>
                  </a:moveTo>
                  <a:cubicBezTo>
                    <a:pt x="1" y="10"/>
                    <a:pt x="1" y="6"/>
                    <a:pt x="2" y="0"/>
                  </a:cubicBezTo>
                  <a:cubicBezTo>
                    <a:pt x="4" y="6"/>
                    <a:pt x="6" y="11"/>
                    <a:pt x="0" y="15"/>
                  </a:cubicBezTo>
                </a:path>
              </a:pathLst>
            </a:custGeom>
            <a:grpFill/>
            <a:ln>
              <a:noFill/>
            </a:ln>
          </p:spPr>
          <p:txBody>
            <a:bodyPr vert="horz" wrap="square" lIns="91440" tIns="45720" rIns="91440" bIns="45720" numCol="1" anchor="t" anchorCtr="0" compatLnSpc="1">
              <a:prstTxWarp prst="textNoShape">
                <a:avLst/>
              </a:prstTxWarp>
            </a:bodyPr>
            <a:lstStyle/>
            <a:p>
              <a:endParaRPr lang="en-US" dirty="0"/>
            </a:p>
          </p:txBody>
        </p:sp>
        <p:sp>
          <p:nvSpPr>
            <p:cNvPr id="106" name="Freeform 40"/>
            <p:cNvSpPr>
              <a:spLocks/>
            </p:cNvSpPr>
            <p:nvPr/>
          </p:nvSpPr>
          <p:spPr bwMode="auto">
            <a:xfrm>
              <a:off x="950913" y="3597275"/>
              <a:ext cx="22225" cy="23813"/>
            </a:xfrm>
            <a:custGeom>
              <a:avLst/>
              <a:gdLst>
                <a:gd name="T0" fmla="*/ 6 w 9"/>
                <a:gd name="T1" fmla="*/ 10 h 10"/>
                <a:gd name="T2" fmla="*/ 0 w 9"/>
                <a:gd name="T3" fmla="*/ 0 h 10"/>
                <a:gd name="T4" fmla="*/ 6 w 9"/>
                <a:gd name="T5" fmla="*/ 10 h 10"/>
              </a:gdLst>
              <a:ahLst/>
              <a:cxnLst>
                <a:cxn ang="0">
                  <a:pos x="T0" y="T1"/>
                </a:cxn>
                <a:cxn ang="0">
                  <a:pos x="T2" y="T3"/>
                </a:cxn>
                <a:cxn ang="0">
                  <a:pos x="T4" y="T5"/>
                </a:cxn>
              </a:cxnLst>
              <a:rect l="0" t="0" r="r" b="b"/>
              <a:pathLst>
                <a:path w="9" h="10">
                  <a:moveTo>
                    <a:pt x="6" y="10"/>
                  </a:moveTo>
                  <a:cubicBezTo>
                    <a:pt x="4" y="6"/>
                    <a:pt x="2" y="4"/>
                    <a:pt x="0" y="0"/>
                  </a:cubicBezTo>
                  <a:cubicBezTo>
                    <a:pt x="8" y="1"/>
                    <a:pt x="9" y="3"/>
                    <a:pt x="6" y="10"/>
                  </a:cubicBezTo>
                </a:path>
              </a:pathLst>
            </a:custGeom>
            <a:grpFill/>
            <a:ln>
              <a:noFill/>
            </a:ln>
          </p:spPr>
          <p:txBody>
            <a:bodyPr vert="horz" wrap="square" lIns="91440" tIns="45720" rIns="91440" bIns="45720" numCol="1" anchor="t" anchorCtr="0" compatLnSpc="1">
              <a:prstTxWarp prst="textNoShape">
                <a:avLst/>
              </a:prstTxWarp>
            </a:bodyPr>
            <a:lstStyle/>
            <a:p>
              <a:endParaRPr lang="en-US" dirty="0"/>
            </a:p>
          </p:txBody>
        </p:sp>
        <p:sp>
          <p:nvSpPr>
            <p:cNvPr id="107" name="Freeform 41"/>
            <p:cNvSpPr>
              <a:spLocks/>
            </p:cNvSpPr>
            <p:nvPr/>
          </p:nvSpPr>
          <p:spPr bwMode="auto">
            <a:xfrm>
              <a:off x="906463" y="3624262"/>
              <a:ext cx="17463" cy="26988"/>
            </a:xfrm>
            <a:custGeom>
              <a:avLst/>
              <a:gdLst>
                <a:gd name="T0" fmla="*/ 0 w 7"/>
                <a:gd name="T1" fmla="*/ 0 h 11"/>
                <a:gd name="T2" fmla="*/ 7 w 7"/>
                <a:gd name="T3" fmla="*/ 11 h 11"/>
                <a:gd name="T4" fmla="*/ 0 w 7"/>
                <a:gd name="T5" fmla="*/ 0 h 11"/>
              </a:gdLst>
              <a:ahLst/>
              <a:cxnLst>
                <a:cxn ang="0">
                  <a:pos x="T0" y="T1"/>
                </a:cxn>
                <a:cxn ang="0">
                  <a:pos x="T2" y="T3"/>
                </a:cxn>
                <a:cxn ang="0">
                  <a:pos x="T4" y="T5"/>
                </a:cxn>
              </a:cxnLst>
              <a:rect l="0" t="0" r="r" b="b"/>
              <a:pathLst>
                <a:path w="7" h="11">
                  <a:moveTo>
                    <a:pt x="0" y="0"/>
                  </a:moveTo>
                  <a:cubicBezTo>
                    <a:pt x="2" y="3"/>
                    <a:pt x="4" y="7"/>
                    <a:pt x="7" y="11"/>
                  </a:cubicBezTo>
                  <a:cubicBezTo>
                    <a:pt x="1" y="10"/>
                    <a:pt x="1" y="10"/>
                    <a:pt x="0" y="0"/>
                  </a:cubicBezTo>
                </a:path>
              </a:pathLst>
            </a:custGeom>
            <a:grpFill/>
            <a:ln>
              <a:noFill/>
            </a:ln>
          </p:spPr>
          <p:txBody>
            <a:bodyPr vert="horz" wrap="square" lIns="91440" tIns="45720" rIns="91440" bIns="45720" numCol="1" anchor="t" anchorCtr="0" compatLnSpc="1">
              <a:prstTxWarp prst="textNoShape">
                <a:avLst/>
              </a:prstTxWarp>
            </a:bodyPr>
            <a:lstStyle/>
            <a:p>
              <a:endParaRPr lang="en-US" dirty="0"/>
            </a:p>
          </p:txBody>
        </p:sp>
        <p:sp>
          <p:nvSpPr>
            <p:cNvPr id="108" name="Freeform 42"/>
            <p:cNvSpPr>
              <a:spLocks/>
            </p:cNvSpPr>
            <p:nvPr/>
          </p:nvSpPr>
          <p:spPr bwMode="auto">
            <a:xfrm>
              <a:off x="1216025" y="3519487"/>
              <a:ext cx="11113" cy="28575"/>
            </a:xfrm>
            <a:custGeom>
              <a:avLst/>
              <a:gdLst>
                <a:gd name="T0" fmla="*/ 3 w 5"/>
                <a:gd name="T1" fmla="*/ 11 h 11"/>
                <a:gd name="T2" fmla="*/ 0 w 5"/>
                <a:gd name="T3" fmla="*/ 6 h 11"/>
                <a:gd name="T4" fmla="*/ 0 w 5"/>
                <a:gd name="T5" fmla="*/ 0 h 11"/>
                <a:gd name="T6" fmla="*/ 3 w 5"/>
                <a:gd name="T7" fmla="*/ 11 h 11"/>
                <a:gd name="T8" fmla="*/ 3 w 5"/>
                <a:gd name="T9" fmla="*/ 11 h 11"/>
              </a:gdLst>
              <a:ahLst/>
              <a:cxnLst>
                <a:cxn ang="0">
                  <a:pos x="T0" y="T1"/>
                </a:cxn>
                <a:cxn ang="0">
                  <a:pos x="T2" y="T3"/>
                </a:cxn>
                <a:cxn ang="0">
                  <a:pos x="T4" y="T5"/>
                </a:cxn>
                <a:cxn ang="0">
                  <a:pos x="T6" y="T7"/>
                </a:cxn>
                <a:cxn ang="0">
                  <a:pos x="T8" y="T9"/>
                </a:cxn>
              </a:cxnLst>
              <a:rect l="0" t="0" r="r" b="b"/>
              <a:pathLst>
                <a:path w="5" h="11">
                  <a:moveTo>
                    <a:pt x="3" y="11"/>
                  </a:moveTo>
                  <a:cubicBezTo>
                    <a:pt x="2" y="9"/>
                    <a:pt x="1" y="7"/>
                    <a:pt x="0" y="6"/>
                  </a:cubicBezTo>
                  <a:cubicBezTo>
                    <a:pt x="0" y="4"/>
                    <a:pt x="0" y="3"/>
                    <a:pt x="0" y="0"/>
                  </a:cubicBezTo>
                  <a:cubicBezTo>
                    <a:pt x="5" y="4"/>
                    <a:pt x="4" y="8"/>
                    <a:pt x="3" y="11"/>
                  </a:cubicBezTo>
                  <a:cubicBezTo>
                    <a:pt x="3" y="11"/>
                    <a:pt x="3" y="11"/>
                    <a:pt x="3" y="11"/>
                  </a:cubicBezTo>
                </a:path>
              </a:pathLst>
            </a:custGeom>
            <a:grpFill/>
            <a:ln>
              <a:noFill/>
            </a:ln>
          </p:spPr>
          <p:txBody>
            <a:bodyPr vert="horz" wrap="square" lIns="91440" tIns="45720" rIns="91440" bIns="45720" numCol="1" anchor="t" anchorCtr="0" compatLnSpc="1">
              <a:prstTxWarp prst="textNoShape">
                <a:avLst/>
              </a:prstTxWarp>
            </a:bodyPr>
            <a:lstStyle/>
            <a:p>
              <a:endParaRPr lang="en-US" dirty="0"/>
            </a:p>
          </p:txBody>
        </p:sp>
        <p:sp>
          <p:nvSpPr>
            <p:cNvPr id="109" name="Freeform 43"/>
            <p:cNvSpPr>
              <a:spLocks/>
            </p:cNvSpPr>
            <p:nvPr/>
          </p:nvSpPr>
          <p:spPr bwMode="auto">
            <a:xfrm>
              <a:off x="790575" y="4133850"/>
              <a:ext cx="22225" cy="14288"/>
            </a:xfrm>
            <a:custGeom>
              <a:avLst/>
              <a:gdLst>
                <a:gd name="T0" fmla="*/ 0 w 9"/>
                <a:gd name="T1" fmla="*/ 1 h 6"/>
                <a:gd name="T2" fmla="*/ 9 w 9"/>
                <a:gd name="T3" fmla="*/ 2 h 6"/>
                <a:gd name="T4" fmla="*/ 1 w 9"/>
                <a:gd name="T5" fmla="*/ 0 h 6"/>
                <a:gd name="T6" fmla="*/ 0 w 9"/>
                <a:gd name="T7" fmla="*/ 1 h 6"/>
              </a:gdLst>
              <a:ahLst/>
              <a:cxnLst>
                <a:cxn ang="0">
                  <a:pos x="T0" y="T1"/>
                </a:cxn>
                <a:cxn ang="0">
                  <a:pos x="T2" y="T3"/>
                </a:cxn>
                <a:cxn ang="0">
                  <a:pos x="T4" y="T5"/>
                </a:cxn>
                <a:cxn ang="0">
                  <a:pos x="T6" y="T7"/>
                </a:cxn>
              </a:cxnLst>
              <a:rect l="0" t="0" r="r" b="b"/>
              <a:pathLst>
                <a:path w="9" h="6">
                  <a:moveTo>
                    <a:pt x="0" y="1"/>
                  </a:moveTo>
                  <a:cubicBezTo>
                    <a:pt x="3" y="1"/>
                    <a:pt x="6" y="2"/>
                    <a:pt x="9" y="2"/>
                  </a:cubicBezTo>
                  <a:cubicBezTo>
                    <a:pt x="4" y="6"/>
                    <a:pt x="3" y="3"/>
                    <a:pt x="1" y="0"/>
                  </a:cubicBezTo>
                  <a:cubicBezTo>
                    <a:pt x="1" y="0"/>
                    <a:pt x="0" y="1"/>
                    <a:pt x="0" y="1"/>
                  </a:cubicBezTo>
                </a:path>
              </a:pathLst>
            </a:custGeom>
            <a:grpFill/>
            <a:ln>
              <a:noFill/>
            </a:ln>
          </p:spPr>
          <p:txBody>
            <a:bodyPr vert="horz" wrap="square" lIns="91440" tIns="45720" rIns="91440" bIns="45720" numCol="1" anchor="t" anchorCtr="0" compatLnSpc="1">
              <a:prstTxWarp prst="textNoShape">
                <a:avLst/>
              </a:prstTxWarp>
            </a:bodyPr>
            <a:lstStyle/>
            <a:p>
              <a:endParaRPr lang="en-US" dirty="0"/>
            </a:p>
          </p:txBody>
        </p:sp>
        <p:sp>
          <p:nvSpPr>
            <p:cNvPr id="110" name="Freeform 49"/>
            <p:cNvSpPr>
              <a:spLocks noEditPoints="1"/>
            </p:cNvSpPr>
            <p:nvPr/>
          </p:nvSpPr>
          <p:spPr bwMode="auto">
            <a:xfrm>
              <a:off x="1052513" y="3743325"/>
              <a:ext cx="212725" cy="222250"/>
            </a:xfrm>
            <a:custGeom>
              <a:avLst/>
              <a:gdLst>
                <a:gd name="T0" fmla="*/ 46 w 86"/>
                <a:gd name="T1" fmla="*/ 75 h 90"/>
                <a:gd name="T2" fmla="*/ 31 w 86"/>
                <a:gd name="T3" fmla="*/ 90 h 90"/>
                <a:gd name="T4" fmla="*/ 16 w 86"/>
                <a:gd name="T5" fmla="*/ 68 h 90"/>
                <a:gd name="T6" fmla="*/ 0 w 86"/>
                <a:gd name="T7" fmla="*/ 20 h 90"/>
                <a:gd name="T8" fmla="*/ 4 w 86"/>
                <a:gd name="T9" fmla="*/ 15 h 90"/>
                <a:gd name="T10" fmla="*/ 24 w 86"/>
                <a:gd name="T11" fmla="*/ 13 h 90"/>
                <a:gd name="T12" fmla="*/ 47 w 86"/>
                <a:gd name="T13" fmla="*/ 31 h 90"/>
                <a:gd name="T14" fmla="*/ 43 w 86"/>
                <a:gd name="T15" fmla="*/ 11 h 90"/>
                <a:gd name="T16" fmla="*/ 49 w 86"/>
                <a:gd name="T17" fmla="*/ 7 h 90"/>
                <a:gd name="T18" fmla="*/ 77 w 86"/>
                <a:gd name="T19" fmla="*/ 2 h 90"/>
                <a:gd name="T20" fmla="*/ 82 w 86"/>
                <a:gd name="T21" fmla="*/ 6 h 90"/>
                <a:gd name="T22" fmla="*/ 77 w 86"/>
                <a:gd name="T23" fmla="*/ 8 h 90"/>
                <a:gd name="T24" fmla="*/ 58 w 86"/>
                <a:gd name="T25" fmla="*/ 11 h 90"/>
                <a:gd name="T26" fmla="*/ 54 w 86"/>
                <a:gd name="T27" fmla="*/ 13 h 90"/>
                <a:gd name="T28" fmla="*/ 54 w 86"/>
                <a:gd name="T29" fmla="*/ 44 h 90"/>
                <a:gd name="T30" fmla="*/ 67 w 86"/>
                <a:gd name="T31" fmla="*/ 45 h 90"/>
                <a:gd name="T32" fmla="*/ 73 w 86"/>
                <a:gd name="T33" fmla="*/ 46 h 90"/>
                <a:gd name="T34" fmla="*/ 77 w 86"/>
                <a:gd name="T35" fmla="*/ 53 h 90"/>
                <a:gd name="T36" fmla="*/ 71 w 86"/>
                <a:gd name="T37" fmla="*/ 55 h 90"/>
                <a:gd name="T38" fmla="*/ 56 w 86"/>
                <a:gd name="T39" fmla="*/ 54 h 90"/>
                <a:gd name="T40" fmla="*/ 55 w 86"/>
                <a:gd name="T41" fmla="*/ 77 h 90"/>
                <a:gd name="T42" fmla="*/ 69 w 86"/>
                <a:gd name="T43" fmla="*/ 77 h 90"/>
                <a:gd name="T44" fmla="*/ 79 w 86"/>
                <a:gd name="T45" fmla="*/ 76 h 90"/>
                <a:gd name="T46" fmla="*/ 86 w 86"/>
                <a:gd name="T47" fmla="*/ 79 h 90"/>
                <a:gd name="T48" fmla="*/ 79 w 86"/>
                <a:gd name="T49" fmla="*/ 83 h 90"/>
                <a:gd name="T50" fmla="*/ 70 w 86"/>
                <a:gd name="T51" fmla="*/ 83 h 90"/>
                <a:gd name="T52" fmla="*/ 59 w 86"/>
                <a:gd name="T53" fmla="*/ 85 h 90"/>
                <a:gd name="T54" fmla="*/ 46 w 86"/>
                <a:gd name="T55" fmla="*/ 75 h 90"/>
                <a:gd name="T56" fmla="*/ 25 w 86"/>
                <a:gd name="T57" fmla="*/ 76 h 90"/>
                <a:gd name="T58" fmla="*/ 45 w 86"/>
                <a:gd name="T59" fmla="*/ 54 h 90"/>
                <a:gd name="T60" fmla="*/ 38 w 86"/>
                <a:gd name="T61" fmla="*/ 33 h 90"/>
                <a:gd name="T62" fmla="*/ 15 w 86"/>
                <a:gd name="T63" fmla="*/ 25 h 90"/>
                <a:gd name="T64" fmla="*/ 11 w 86"/>
                <a:gd name="T65" fmla="*/ 31 h 90"/>
                <a:gd name="T66" fmla="*/ 25 w 86"/>
                <a:gd name="T67" fmla="*/ 76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6" h="90">
                  <a:moveTo>
                    <a:pt x="46" y="75"/>
                  </a:moveTo>
                  <a:cubicBezTo>
                    <a:pt x="41" y="80"/>
                    <a:pt x="36" y="85"/>
                    <a:pt x="31" y="90"/>
                  </a:cubicBezTo>
                  <a:cubicBezTo>
                    <a:pt x="24" y="83"/>
                    <a:pt x="18" y="78"/>
                    <a:pt x="16" y="68"/>
                  </a:cubicBezTo>
                  <a:cubicBezTo>
                    <a:pt x="12" y="52"/>
                    <a:pt x="6" y="37"/>
                    <a:pt x="0" y="20"/>
                  </a:cubicBezTo>
                  <a:cubicBezTo>
                    <a:pt x="1" y="19"/>
                    <a:pt x="2" y="17"/>
                    <a:pt x="4" y="15"/>
                  </a:cubicBezTo>
                  <a:cubicBezTo>
                    <a:pt x="10" y="7"/>
                    <a:pt x="16" y="7"/>
                    <a:pt x="24" y="13"/>
                  </a:cubicBezTo>
                  <a:cubicBezTo>
                    <a:pt x="32" y="19"/>
                    <a:pt x="39" y="25"/>
                    <a:pt x="47" y="31"/>
                  </a:cubicBezTo>
                  <a:cubicBezTo>
                    <a:pt x="49" y="24"/>
                    <a:pt x="47" y="18"/>
                    <a:pt x="43" y="11"/>
                  </a:cubicBezTo>
                  <a:cubicBezTo>
                    <a:pt x="46" y="10"/>
                    <a:pt x="47" y="7"/>
                    <a:pt x="49" y="7"/>
                  </a:cubicBezTo>
                  <a:cubicBezTo>
                    <a:pt x="58" y="4"/>
                    <a:pt x="67" y="0"/>
                    <a:pt x="77" y="2"/>
                  </a:cubicBezTo>
                  <a:cubicBezTo>
                    <a:pt x="79" y="3"/>
                    <a:pt x="83" y="2"/>
                    <a:pt x="82" y="6"/>
                  </a:cubicBezTo>
                  <a:cubicBezTo>
                    <a:pt x="82" y="7"/>
                    <a:pt x="79" y="8"/>
                    <a:pt x="77" y="8"/>
                  </a:cubicBezTo>
                  <a:cubicBezTo>
                    <a:pt x="71" y="9"/>
                    <a:pt x="64" y="10"/>
                    <a:pt x="58" y="11"/>
                  </a:cubicBezTo>
                  <a:cubicBezTo>
                    <a:pt x="56" y="11"/>
                    <a:pt x="54" y="13"/>
                    <a:pt x="54" y="13"/>
                  </a:cubicBezTo>
                  <a:cubicBezTo>
                    <a:pt x="54" y="44"/>
                    <a:pt x="54" y="44"/>
                    <a:pt x="54" y="44"/>
                  </a:cubicBezTo>
                  <a:cubicBezTo>
                    <a:pt x="59" y="45"/>
                    <a:pt x="63" y="45"/>
                    <a:pt x="67" y="45"/>
                  </a:cubicBezTo>
                  <a:cubicBezTo>
                    <a:pt x="69" y="46"/>
                    <a:pt x="71" y="46"/>
                    <a:pt x="73" y="46"/>
                  </a:cubicBezTo>
                  <a:cubicBezTo>
                    <a:pt x="75" y="47"/>
                    <a:pt x="78" y="49"/>
                    <a:pt x="77" y="53"/>
                  </a:cubicBezTo>
                  <a:cubicBezTo>
                    <a:pt x="76" y="54"/>
                    <a:pt x="73" y="55"/>
                    <a:pt x="71" y="55"/>
                  </a:cubicBezTo>
                  <a:cubicBezTo>
                    <a:pt x="66" y="55"/>
                    <a:pt x="61" y="55"/>
                    <a:pt x="56" y="54"/>
                  </a:cubicBezTo>
                  <a:cubicBezTo>
                    <a:pt x="53" y="62"/>
                    <a:pt x="54" y="69"/>
                    <a:pt x="55" y="77"/>
                  </a:cubicBezTo>
                  <a:cubicBezTo>
                    <a:pt x="60" y="77"/>
                    <a:pt x="65" y="77"/>
                    <a:pt x="69" y="77"/>
                  </a:cubicBezTo>
                  <a:cubicBezTo>
                    <a:pt x="72" y="77"/>
                    <a:pt x="76" y="76"/>
                    <a:pt x="79" y="76"/>
                  </a:cubicBezTo>
                  <a:cubicBezTo>
                    <a:pt x="82" y="76"/>
                    <a:pt x="86" y="74"/>
                    <a:pt x="86" y="79"/>
                  </a:cubicBezTo>
                  <a:cubicBezTo>
                    <a:pt x="86" y="84"/>
                    <a:pt x="82" y="83"/>
                    <a:pt x="79" y="83"/>
                  </a:cubicBezTo>
                  <a:cubicBezTo>
                    <a:pt x="76" y="83"/>
                    <a:pt x="73" y="82"/>
                    <a:pt x="70" y="83"/>
                  </a:cubicBezTo>
                  <a:cubicBezTo>
                    <a:pt x="66" y="83"/>
                    <a:pt x="63" y="83"/>
                    <a:pt x="59" y="85"/>
                  </a:cubicBezTo>
                  <a:cubicBezTo>
                    <a:pt x="50" y="88"/>
                    <a:pt x="46" y="86"/>
                    <a:pt x="46" y="75"/>
                  </a:cubicBezTo>
                  <a:moveTo>
                    <a:pt x="25" y="76"/>
                  </a:moveTo>
                  <a:cubicBezTo>
                    <a:pt x="35" y="70"/>
                    <a:pt x="42" y="63"/>
                    <a:pt x="45" y="54"/>
                  </a:cubicBezTo>
                  <a:cubicBezTo>
                    <a:pt x="47" y="46"/>
                    <a:pt x="44" y="38"/>
                    <a:pt x="38" y="33"/>
                  </a:cubicBezTo>
                  <a:cubicBezTo>
                    <a:pt x="32" y="27"/>
                    <a:pt x="23" y="25"/>
                    <a:pt x="15" y="25"/>
                  </a:cubicBezTo>
                  <a:cubicBezTo>
                    <a:pt x="12" y="25"/>
                    <a:pt x="10" y="27"/>
                    <a:pt x="11" y="31"/>
                  </a:cubicBezTo>
                  <a:cubicBezTo>
                    <a:pt x="15" y="45"/>
                    <a:pt x="20" y="60"/>
                    <a:pt x="25" y="76"/>
                  </a:cubicBezTo>
                </a:path>
              </a:pathLst>
            </a:custGeom>
            <a:grpFill/>
            <a:ln>
              <a:noFill/>
            </a:ln>
          </p:spPr>
          <p:txBody>
            <a:bodyPr vert="horz" wrap="square" lIns="91440" tIns="45720" rIns="91440" bIns="45720" numCol="1" anchor="t" anchorCtr="0" compatLnSpc="1">
              <a:prstTxWarp prst="textNoShape">
                <a:avLst/>
              </a:prstTxWarp>
            </a:bodyPr>
            <a:lstStyle/>
            <a:p>
              <a:endParaRPr lang="en-US" dirty="0"/>
            </a:p>
          </p:txBody>
        </p:sp>
        <p:sp>
          <p:nvSpPr>
            <p:cNvPr id="111" name="Freeform 50"/>
            <p:cNvSpPr>
              <a:spLocks/>
            </p:cNvSpPr>
            <p:nvPr/>
          </p:nvSpPr>
          <p:spPr bwMode="auto">
            <a:xfrm>
              <a:off x="1354138" y="3732212"/>
              <a:ext cx="119063" cy="257175"/>
            </a:xfrm>
            <a:custGeom>
              <a:avLst/>
              <a:gdLst>
                <a:gd name="T0" fmla="*/ 0 w 48"/>
                <a:gd name="T1" fmla="*/ 95 h 104"/>
                <a:gd name="T2" fmla="*/ 10 w 48"/>
                <a:gd name="T3" fmla="*/ 97 h 104"/>
                <a:gd name="T4" fmla="*/ 14 w 48"/>
                <a:gd name="T5" fmla="*/ 95 h 104"/>
                <a:gd name="T6" fmla="*/ 7 w 48"/>
                <a:gd name="T7" fmla="*/ 92 h 104"/>
                <a:gd name="T8" fmla="*/ 4 w 48"/>
                <a:gd name="T9" fmla="*/ 86 h 104"/>
                <a:gd name="T10" fmla="*/ 10 w 48"/>
                <a:gd name="T11" fmla="*/ 85 h 104"/>
                <a:gd name="T12" fmla="*/ 21 w 48"/>
                <a:gd name="T13" fmla="*/ 85 h 104"/>
                <a:gd name="T14" fmla="*/ 39 w 48"/>
                <a:gd name="T15" fmla="*/ 69 h 104"/>
                <a:gd name="T16" fmla="*/ 27 w 48"/>
                <a:gd name="T17" fmla="*/ 49 h 104"/>
                <a:gd name="T18" fmla="*/ 15 w 48"/>
                <a:gd name="T19" fmla="*/ 44 h 104"/>
                <a:gd name="T20" fmla="*/ 9 w 48"/>
                <a:gd name="T21" fmla="*/ 8 h 104"/>
                <a:gd name="T22" fmla="*/ 15 w 48"/>
                <a:gd name="T23" fmla="*/ 2 h 104"/>
                <a:gd name="T24" fmla="*/ 20 w 48"/>
                <a:gd name="T25" fmla="*/ 0 h 104"/>
                <a:gd name="T26" fmla="*/ 35 w 48"/>
                <a:gd name="T27" fmla="*/ 9 h 104"/>
                <a:gd name="T28" fmla="*/ 39 w 48"/>
                <a:gd name="T29" fmla="*/ 22 h 104"/>
                <a:gd name="T30" fmla="*/ 33 w 48"/>
                <a:gd name="T31" fmla="*/ 20 h 104"/>
                <a:gd name="T32" fmla="*/ 25 w 48"/>
                <a:gd name="T33" fmla="*/ 15 h 104"/>
                <a:gd name="T34" fmla="*/ 13 w 48"/>
                <a:gd name="T35" fmla="*/ 19 h 104"/>
                <a:gd name="T36" fmla="*/ 14 w 48"/>
                <a:gd name="T37" fmla="*/ 30 h 104"/>
                <a:gd name="T38" fmla="*/ 27 w 48"/>
                <a:gd name="T39" fmla="*/ 40 h 104"/>
                <a:gd name="T40" fmla="*/ 46 w 48"/>
                <a:gd name="T41" fmla="*/ 64 h 104"/>
                <a:gd name="T42" fmla="*/ 45 w 48"/>
                <a:gd name="T43" fmla="*/ 73 h 104"/>
                <a:gd name="T44" fmla="*/ 14 w 48"/>
                <a:gd name="T45" fmla="*/ 102 h 104"/>
                <a:gd name="T46" fmla="*/ 1 w 48"/>
                <a:gd name="T47" fmla="*/ 100 h 104"/>
                <a:gd name="T48" fmla="*/ 0 w 48"/>
                <a:gd name="T49" fmla="*/ 95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8" h="104">
                  <a:moveTo>
                    <a:pt x="0" y="95"/>
                  </a:moveTo>
                  <a:cubicBezTo>
                    <a:pt x="4" y="96"/>
                    <a:pt x="7" y="97"/>
                    <a:pt x="10" y="97"/>
                  </a:cubicBezTo>
                  <a:cubicBezTo>
                    <a:pt x="11" y="97"/>
                    <a:pt x="12" y="97"/>
                    <a:pt x="14" y="95"/>
                  </a:cubicBezTo>
                  <a:cubicBezTo>
                    <a:pt x="12" y="94"/>
                    <a:pt x="9" y="94"/>
                    <a:pt x="7" y="92"/>
                  </a:cubicBezTo>
                  <a:cubicBezTo>
                    <a:pt x="6" y="91"/>
                    <a:pt x="5" y="88"/>
                    <a:pt x="4" y="86"/>
                  </a:cubicBezTo>
                  <a:cubicBezTo>
                    <a:pt x="6" y="86"/>
                    <a:pt x="8" y="85"/>
                    <a:pt x="10" y="85"/>
                  </a:cubicBezTo>
                  <a:cubicBezTo>
                    <a:pt x="14" y="84"/>
                    <a:pt x="17" y="85"/>
                    <a:pt x="21" y="85"/>
                  </a:cubicBezTo>
                  <a:cubicBezTo>
                    <a:pt x="31" y="85"/>
                    <a:pt x="37" y="79"/>
                    <a:pt x="39" y="69"/>
                  </a:cubicBezTo>
                  <a:cubicBezTo>
                    <a:pt x="40" y="61"/>
                    <a:pt x="34" y="53"/>
                    <a:pt x="27" y="49"/>
                  </a:cubicBezTo>
                  <a:cubicBezTo>
                    <a:pt x="23" y="47"/>
                    <a:pt x="18" y="46"/>
                    <a:pt x="15" y="44"/>
                  </a:cubicBezTo>
                  <a:cubicBezTo>
                    <a:pt x="3" y="37"/>
                    <a:pt x="0" y="18"/>
                    <a:pt x="9" y="8"/>
                  </a:cubicBezTo>
                  <a:cubicBezTo>
                    <a:pt x="11" y="6"/>
                    <a:pt x="13" y="4"/>
                    <a:pt x="15" y="2"/>
                  </a:cubicBezTo>
                  <a:cubicBezTo>
                    <a:pt x="16" y="1"/>
                    <a:pt x="19" y="0"/>
                    <a:pt x="20" y="0"/>
                  </a:cubicBezTo>
                  <a:cubicBezTo>
                    <a:pt x="25" y="3"/>
                    <a:pt x="31" y="5"/>
                    <a:pt x="35" y="9"/>
                  </a:cubicBezTo>
                  <a:cubicBezTo>
                    <a:pt x="38" y="12"/>
                    <a:pt x="41" y="16"/>
                    <a:pt x="39" y="22"/>
                  </a:cubicBezTo>
                  <a:cubicBezTo>
                    <a:pt x="37" y="22"/>
                    <a:pt x="35" y="21"/>
                    <a:pt x="33" y="20"/>
                  </a:cubicBezTo>
                  <a:cubicBezTo>
                    <a:pt x="31" y="19"/>
                    <a:pt x="28" y="17"/>
                    <a:pt x="25" y="15"/>
                  </a:cubicBezTo>
                  <a:cubicBezTo>
                    <a:pt x="20" y="13"/>
                    <a:pt x="15" y="15"/>
                    <a:pt x="13" y="19"/>
                  </a:cubicBezTo>
                  <a:cubicBezTo>
                    <a:pt x="10" y="23"/>
                    <a:pt x="12" y="27"/>
                    <a:pt x="14" y="30"/>
                  </a:cubicBezTo>
                  <a:cubicBezTo>
                    <a:pt x="18" y="34"/>
                    <a:pt x="22" y="38"/>
                    <a:pt x="27" y="40"/>
                  </a:cubicBezTo>
                  <a:cubicBezTo>
                    <a:pt x="37" y="45"/>
                    <a:pt x="42" y="55"/>
                    <a:pt x="46" y="64"/>
                  </a:cubicBezTo>
                  <a:cubicBezTo>
                    <a:pt x="48" y="66"/>
                    <a:pt x="47" y="70"/>
                    <a:pt x="45" y="73"/>
                  </a:cubicBezTo>
                  <a:cubicBezTo>
                    <a:pt x="39" y="87"/>
                    <a:pt x="28" y="96"/>
                    <a:pt x="14" y="102"/>
                  </a:cubicBezTo>
                  <a:cubicBezTo>
                    <a:pt x="10" y="104"/>
                    <a:pt x="5" y="104"/>
                    <a:pt x="1" y="100"/>
                  </a:cubicBezTo>
                  <a:cubicBezTo>
                    <a:pt x="1" y="99"/>
                    <a:pt x="1" y="97"/>
                    <a:pt x="0" y="95"/>
                  </a:cubicBezTo>
                </a:path>
              </a:pathLst>
            </a:custGeom>
            <a:grpFill/>
            <a:ln>
              <a:noFill/>
            </a:ln>
          </p:spPr>
          <p:txBody>
            <a:bodyPr vert="horz" wrap="square" lIns="91440" tIns="45720" rIns="91440" bIns="45720" numCol="1" anchor="t" anchorCtr="0" compatLnSpc="1">
              <a:prstTxWarp prst="textNoShape">
                <a:avLst/>
              </a:prstTxWarp>
            </a:bodyPr>
            <a:lstStyle/>
            <a:p>
              <a:endParaRPr lang="en-US" dirty="0"/>
            </a:p>
          </p:txBody>
        </p:sp>
        <p:sp>
          <p:nvSpPr>
            <p:cNvPr id="112" name="Freeform 51"/>
            <p:cNvSpPr>
              <a:spLocks/>
            </p:cNvSpPr>
            <p:nvPr/>
          </p:nvSpPr>
          <p:spPr bwMode="auto">
            <a:xfrm>
              <a:off x="914400" y="3792537"/>
              <a:ext cx="163513" cy="207963"/>
            </a:xfrm>
            <a:custGeom>
              <a:avLst/>
              <a:gdLst>
                <a:gd name="T0" fmla="*/ 8 w 66"/>
                <a:gd name="T1" fmla="*/ 84 h 84"/>
                <a:gd name="T2" fmla="*/ 10 w 66"/>
                <a:gd name="T3" fmla="*/ 75 h 84"/>
                <a:gd name="T4" fmla="*/ 30 w 66"/>
                <a:gd name="T5" fmla="*/ 64 h 84"/>
                <a:gd name="T6" fmla="*/ 23 w 66"/>
                <a:gd name="T7" fmla="*/ 22 h 84"/>
                <a:gd name="T8" fmla="*/ 2 w 66"/>
                <a:gd name="T9" fmla="*/ 25 h 84"/>
                <a:gd name="T10" fmla="*/ 7 w 66"/>
                <a:gd name="T11" fmla="*/ 15 h 84"/>
                <a:gd name="T12" fmla="*/ 41 w 66"/>
                <a:gd name="T13" fmla="*/ 1 h 84"/>
                <a:gd name="T14" fmla="*/ 47 w 66"/>
                <a:gd name="T15" fmla="*/ 0 h 84"/>
                <a:gd name="T16" fmla="*/ 46 w 66"/>
                <a:gd name="T17" fmla="*/ 6 h 84"/>
                <a:gd name="T18" fmla="*/ 34 w 66"/>
                <a:gd name="T19" fmla="*/ 17 h 84"/>
                <a:gd name="T20" fmla="*/ 32 w 66"/>
                <a:gd name="T21" fmla="*/ 22 h 84"/>
                <a:gd name="T22" fmla="*/ 37 w 66"/>
                <a:gd name="T23" fmla="*/ 58 h 84"/>
                <a:gd name="T24" fmla="*/ 66 w 66"/>
                <a:gd name="T25" fmla="*/ 60 h 84"/>
                <a:gd name="T26" fmla="*/ 62 w 66"/>
                <a:gd name="T27" fmla="*/ 65 h 84"/>
                <a:gd name="T28" fmla="*/ 43 w 66"/>
                <a:gd name="T29" fmla="*/ 72 h 84"/>
                <a:gd name="T30" fmla="*/ 25 w 66"/>
                <a:gd name="T31" fmla="*/ 77 h 84"/>
                <a:gd name="T32" fmla="*/ 8 w 66"/>
                <a:gd name="T33" fmla="*/ 84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6" h="84">
                  <a:moveTo>
                    <a:pt x="8" y="84"/>
                  </a:moveTo>
                  <a:cubicBezTo>
                    <a:pt x="5" y="80"/>
                    <a:pt x="5" y="77"/>
                    <a:pt x="10" y="75"/>
                  </a:cubicBezTo>
                  <a:cubicBezTo>
                    <a:pt x="16" y="72"/>
                    <a:pt x="22" y="68"/>
                    <a:pt x="30" y="64"/>
                  </a:cubicBezTo>
                  <a:cubicBezTo>
                    <a:pt x="28" y="50"/>
                    <a:pt x="25" y="36"/>
                    <a:pt x="23" y="22"/>
                  </a:cubicBezTo>
                  <a:cubicBezTo>
                    <a:pt x="15" y="22"/>
                    <a:pt x="10" y="29"/>
                    <a:pt x="2" y="25"/>
                  </a:cubicBezTo>
                  <a:cubicBezTo>
                    <a:pt x="0" y="20"/>
                    <a:pt x="2" y="16"/>
                    <a:pt x="7" y="15"/>
                  </a:cubicBezTo>
                  <a:cubicBezTo>
                    <a:pt x="18" y="10"/>
                    <a:pt x="30" y="5"/>
                    <a:pt x="41" y="1"/>
                  </a:cubicBezTo>
                  <a:cubicBezTo>
                    <a:pt x="43" y="0"/>
                    <a:pt x="45" y="0"/>
                    <a:pt x="47" y="0"/>
                  </a:cubicBezTo>
                  <a:cubicBezTo>
                    <a:pt x="47" y="2"/>
                    <a:pt x="47" y="5"/>
                    <a:pt x="46" y="6"/>
                  </a:cubicBezTo>
                  <a:cubicBezTo>
                    <a:pt x="42" y="9"/>
                    <a:pt x="38" y="13"/>
                    <a:pt x="34" y="17"/>
                  </a:cubicBezTo>
                  <a:cubicBezTo>
                    <a:pt x="33" y="18"/>
                    <a:pt x="32" y="20"/>
                    <a:pt x="32" y="22"/>
                  </a:cubicBezTo>
                  <a:cubicBezTo>
                    <a:pt x="32" y="35"/>
                    <a:pt x="34" y="47"/>
                    <a:pt x="37" y="58"/>
                  </a:cubicBezTo>
                  <a:cubicBezTo>
                    <a:pt x="47" y="59"/>
                    <a:pt x="56" y="60"/>
                    <a:pt x="66" y="60"/>
                  </a:cubicBezTo>
                  <a:cubicBezTo>
                    <a:pt x="64" y="63"/>
                    <a:pt x="64" y="65"/>
                    <a:pt x="62" y="65"/>
                  </a:cubicBezTo>
                  <a:cubicBezTo>
                    <a:pt x="56" y="68"/>
                    <a:pt x="49" y="70"/>
                    <a:pt x="43" y="72"/>
                  </a:cubicBezTo>
                  <a:cubicBezTo>
                    <a:pt x="37" y="74"/>
                    <a:pt x="31" y="75"/>
                    <a:pt x="25" y="77"/>
                  </a:cubicBezTo>
                  <a:cubicBezTo>
                    <a:pt x="20" y="79"/>
                    <a:pt x="14" y="82"/>
                    <a:pt x="8" y="84"/>
                  </a:cubicBezTo>
                </a:path>
              </a:pathLst>
            </a:custGeom>
            <a:grpFill/>
            <a:ln>
              <a:noFill/>
            </a:ln>
          </p:spPr>
          <p:txBody>
            <a:bodyPr vert="horz" wrap="square" lIns="91440" tIns="45720" rIns="91440" bIns="45720" numCol="1" anchor="t" anchorCtr="0" compatLnSpc="1">
              <a:prstTxWarp prst="textNoShape">
                <a:avLst/>
              </a:prstTxWarp>
            </a:bodyPr>
            <a:lstStyle/>
            <a:p>
              <a:endParaRPr lang="en-US" dirty="0"/>
            </a:p>
          </p:txBody>
        </p:sp>
        <p:sp>
          <p:nvSpPr>
            <p:cNvPr id="113" name="Freeform 52"/>
            <p:cNvSpPr>
              <a:spLocks noEditPoints="1"/>
            </p:cNvSpPr>
            <p:nvPr/>
          </p:nvSpPr>
          <p:spPr bwMode="auto">
            <a:xfrm>
              <a:off x="1282700" y="3730625"/>
              <a:ext cx="84138" cy="249238"/>
            </a:xfrm>
            <a:custGeom>
              <a:avLst/>
              <a:gdLst>
                <a:gd name="T0" fmla="*/ 3 w 34"/>
                <a:gd name="T1" fmla="*/ 53 h 101"/>
                <a:gd name="T2" fmla="*/ 8 w 34"/>
                <a:gd name="T3" fmla="*/ 36 h 101"/>
                <a:gd name="T4" fmla="*/ 11 w 34"/>
                <a:gd name="T5" fmla="*/ 5 h 101"/>
                <a:gd name="T6" fmla="*/ 14 w 34"/>
                <a:gd name="T7" fmla="*/ 0 h 101"/>
                <a:gd name="T8" fmla="*/ 18 w 34"/>
                <a:gd name="T9" fmla="*/ 2 h 101"/>
                <a:gd name="T10" fmla="*/ 25 w 34"/>
                <a:gd name="T11" fmla="*/ 17 h 101"/>
                <a:gd name="T12" fmla="*/ 33 w 34"/>
                <a:gd name="T13" fmla="*/ 78 h 101"/>
                <a:gd name="T14" fmla="*/ 30 w 34"/>
                <a:gd name="T15" fmla="*/ 83 h 101"/>
                <a:gd name="T16" fmla="*/ 25 w 34"/>
                <a:gd name="T17" fmla="*/ 78 h 101"/>
                <a:gd name="T18" fmla="*/ 25 w 34"/>
                <a:gd name="T19" fmla="*/ 50 h 101"/>
                <a:gd name="T20" fmla="*/ 9 w 34"/>
                <a:gd name="T21" fmla="*/ 66 h 101"/>
                <a:gd name="T22" fmla="*/ 7 w 34"/>
                <a:gd name="T23" fmla="*/ 93 h 101"/>
                <a:gd name="T24" fmla="*/ 4 w 34"/>
                <a:gd name="T25" fmla="*/ 101 h 101"/>
                <a:gd name="T26" fmla="*/ 2 w 34"/>
                <a:gd name="T27" fmla="*/ 86 h 101"/>
                <a:gd name="T28" fmla="*/ 5 w 34"/>
                <a:gd name="T29" fmla="*/ 64 h 101"/>
                <a:gd name="T30" fmla="*/ 3 w 34"/>
                <a:gd name="T31" fmla="*/ 53 h 101"/>
                <a:gd name="T32" fmla="*/ 18 w 34"/>
                <a:gd name="T33" fmla="*/ 22 h 101"/>
                <a:gd name="T34" fmla="*/ 12 w 34"/>
                <a:gd name="T35" fmla="*/ 43 h 101"/>
                <a:gd name="T36" fmla="*/ 21 w 34"/>
                <a:gd name="T37" fmla="*/ 30 h 101"/>
                <a:gd name="T38" fmla="*/ 18 w 34"/>
                <a:gd name="T39" fmla="*/ 22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4" h="101">
                  <a:moveTo>
                    <a:pt x="3" y="53"/>
                  </a:moveTo>
                  <a:cubicBezTo>
                    <a:pt x="5" y="47"/>
                    <a:pt x="7" y="41"/>
                    <a:pt x="8" y="36"/>
                  </a:cubicBezTo>
                  <a:cubicBezTo>
                    <a:pt x="9" y="26"/>
                    <a:pt x="10" y="15"/>
                    <a:pt x="11" y="5"/>
                  </a:cubicBezTo>
                  <a:cubicBezTo>
                    <a:pt x="11" y="3"/>
                    <a:pt x="12" y="1"/>
                    <a:pt x="14" y="0"/>
                  </a:cubicBezTo>
                  <a:cubicBezTo>
                    <a:pt x="15" y="0"/>
                    <a:pt x="17" y="1"/>
                    <a:pt x="18" y="2"/>
                  </a:cubicBezTo>
                  <a:cubicBezTo>
                    <a:pt x="21" y="7"/>
                    <a:pt x="24" y="11"/>
                    <a:pt x="25" y="17"/>
                  </a:cubicBezTo>
                  <a:cubicBezTo>
                    <a:pt x="27" y="37"/>
                    <a:pt x="30" y="57"/>
                    <a:pt x="33" y="78"/>
                  </a:cubicBezTo>
                  <a:cubicBezTo>
                    <a:pt x="34" y="81"/>
                    <a:pt x="33" y="83"/>
                    <a:pt x="30" y="83"/>
                  </a:cubicBezTo>
                  <a:cubicBezTo>
                    <a:pt x="26" y="84"/>
                    <a:pt x="25" y="81"/>
                    <a:pt x="25" y="78"/>
                  </a:cubicBezTo>
                  <a:cubicBezTo>
                    <a:pt x="25" y="68"/>
                    <a:pt x="25" y="59"/>
                    <a:pt x="25" y="50"/>
                  </a:cubicBezTo>
                  <a:cubicBezTo>
                    <a:pt x="12" y="53"/>
                    <a:pt x="10" y="55"/>
                    <a:pt x="9" y="66"/>
                  </a:cubicBezTo>
                  <a:cubicBezTo>
                    <a:pt x="9" y="75"/>
                    <a:pt x="8" y="84"/>
                    <a:pt x="7" y="93"/>
                  </a:cubicBezTo>
                  <a:cubicBezTo>
                    <a:pt x="6" y="95"/>
                    <a:pt x="5" y="97"/>
                    <a:pt x="4" y="101"/>
                  </a:cubicBezTo>
                  <a:cubicBezTo>
                    <a:pt x="0" y="95"/>
                    <a:pt x="1" y="90"/>
                    <a:pt x="2" y="86"/>
                  </a:cubicBezTo>
                  <a:cubicBezTo>
                    <a:pt x="3" y="79"/>
                    <a:pt x="4" y="72"/>
                    <a:pt x="5" y="64"/>
                  </a:cubicBezTo>
                  <a:cubicBezTo>
                    <a:pt x="5" y="60"/>
                    <a:pt x="4" y="57"/>
                    <a:pt x="3" y="53"/>
                  </a:cubicBezTo>
                  <a:moveTo>
                    <a:pt x="18" y="22"/>
                  </a:moveTo>
                  <a:cubicBezTo>
                    <a:pt x="13" y="27"/>
                    <a:pt x="11" y="34"/>
                    <a:pt x="12" y="43"/>
                  </a:cubicBezTo>
                  <a:cubicBezTo>
                    <a:pt x="23" y="40"/>
                    <a:pt x="24" y="39"/>
                    <a:pt x="21" y="30"/>
                  </a:cubicBezTo>
                  <a:cubicBezTo>
                    <a:pt x="20" y="27"/>
                    <a:pt x="19" y="25"/>
                    <a:pt x="18" y="22"/>
                  </a:cubicBezTo>
                </a:path>
              </a:pathLst>
            </a:custGeom>
            <a:grp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114" name="Group 113"/>
          <p:cNvGrpSpPr/>
          <p:nvPr/>
        </p:nvGrpSpPr>
        <p:grpSpPr>
          <a:xfrm>
            <a:off x="5721350" y="1777999"/>
            <a:ext cx="920034" cy="1141413"/>
            <a:chOff x="5097463" y="2301875"/>
            <a:chExt cx="1227138" cy="1522413"/>
          </a:xfrm>
          <a:solidFill>
            <a:schemeClr val="accent6">
              <a:lumMod val="75000"/>
            </a:schemeClr>
          </a:solidFill>
        </p:grpSpPr>
        <p:sp>
          <p:nvSpPr>
            <p:cNvPr id="115" name="Freeform 55"/>
            <p:cNvSpPr>
              <a:spLocks noEditPoints="1"/>
            </p:cNvSpPr>
            <p:nvPr/>
          </p:nvSpPr>
          <p:spPr bwMode="auto">
            <a:xfrm>
              <a:off x="5097463" y="2301875"/>
              <a:ext cx="1227138" cy="914400"/>
            </a:xfrm>
            <a:custGeom>
              <a:avLst/>
              <a:gdLst>
                <a:gd name="T0" fmla="*/ 123 w 497"/>
                <a:gd name="T1" fmla="*/ 44 h 370"/>
                <a:gd name="T2" fmla="*/ 188 w 497"/>
                <a:gd name="T3" fmla="*/ 11 h 370"/>
                <a:gd name="T4" fmla="*/ 258 w 497"/>
                <a:gd name="T5" fmla="*/ 37 h 370"/>
                <a:gd name="T6" fmla="*/ 303 w 497"/>
                <a:gd name="T7" fmla="*/ 5 h 370"/>
                <a:gd name="T8" fmla="*/ 384 w 497"/>
                <a:gd name="T9" fmla="*/ 56 h 370"/>
                <a:gd name="T10" fmla="*/ 428 w 497"/>
                <a:gd name="T11" fmla="*/ 75 h 370"/>
                <a:gd name="T12" fmla="*/ 483 w 497"/>
                <a:gd name="T13" fmla="*/ 208 h 370"/>
                <a:gd name="T14" fmla="*/ 468 w 497"/>
                <a:gd name="T15" fmla="*/ 236 h 370"/>
                <a:gd name="T16" fmla="*/ 361 w 497"/>
                <a:gd name="T17" fmla="*/ 310 h 370"/>
                <a:gd name="T18" fmla="*/ 320 w 497"/>
                <a:gd name="T19" fmla="*/ 368 h 370"/>
                <a:gd name="T20" fmla="*/ 283 w 497"/>
                <a:gd name="T21" fmla="*/ 352 h 370"/>
                <a:gd name="T22" fmla="*/ 199 w 497"/>
                <a:gd name="T23" fmla="*/ 347 h 370"/>
                <a:gd name="T24" fmla="*/ 149 w 497"/>
                <a:gd name="T25" fmla="*/ 309 h 370"/>
                <a:gd name="T26" fmla="*/ 112 w 497"/>
                <a:gd name="T27" fmla="*/ 333 h 370"/>
                <a:gd name="T28" fmla="*/ 45 w 497"/>
                <a:gd name="T29" fmla="*/ 268 h 370"/>
                <a:gd name="T30" fmla="*/ 9 w 497"/>
                <a:gd name="T31" fmla="*/ 140 h 370"/>
                <a:gd name="T32" fmla="*/ 11 w 497"/>
                <a:gd name="T33" fmla="*/ 100 h 370"/>
                <a:gd name="T34" fmla="*/ 123 w 497"/>
                <a:gd name="T35" fmla="*/ 44 h 370"/>
                <a:gd name="T36" fmla="*/ 276 w 497"/>
                <a:gd name="T37" fmla="*/ 340 h 370"/>
                <a:gd name="T38" fmla="*/ 319 w 497"/>
                <a:gd name="T39" fmla="*/ 360 h 370"/>
                <a:gd name="T40" fmla="*/ 346 w 497"/>
                <a:gd name="T41" fmla="*/ 289 h 370"/>
                <a:gd name="T42" fmla="*/ 391 w 497"/>
                <a:gd name="T43" fmla="*/ 314 h 370"/>
                <a:gd name="T44" fmla="*/ 459 w 497"/>
                <a:gd name="T45" fmla="*/ 239 h 370"/>
                <a:gd name="T46" fmla="*/ 480 w 497"/>
                <a:gd name="T47" fmla="*/ 196 h 370"/>
                <a:gd name="T48" fmla="*/ 392 w 497"/>
                <a:gd name="T49" fmla="*/ 78 h 370"/>
                <a:gd name="T50" fmla="*/ 375 w 497"/>
                <a:gd name="T51" fmla="*/ 55 h 370"/>
                <a:gd name="T52" fmla="*/ 287 w 497"/>
                <a:gd name="T53" fmla="*/ 21 h 370"/>
                <a:gd name="T54" fmla="*/ 257 w 497"/>
                <a:gd name="T55" fmla="*/ 54 h 370"/>
                <a:gd name="T56" fmla="*/ 226 w 497"/>
                <a:gd name="T57" fmla="*/ 21 h 370"/>
                <a:gd name="T58" fmla="*/ 169 w 497"/>
                <a:gd name="T59" fmla="*/ 22 h 370"/>
                <a:gd name="T60" fmla="*/ 123 w 497"/>
                <a:gd name="T61" fmla="*/ 59 h 370"/>
                <a:gd name="T62" fmla="*/ 93 w 497"/>
                <a:gd name="T63" fmla="*/ 52 h 370"/>
                <a:gd name="T64" fmla="*/ 18 w 497"/>
                <a:gd name="T65" fmla="*/ 103 h 370"/>
                <a:gd name="T66" fmla="*/ 22 w 497"/>
                <a:gd name="T67" fmla="*/ 140 h 370"/>
                <a:gd name="T68" fmla="*/ 18 w 497"/>
                <a:gd name="T69" fmla="*/ 238 h 370"/>
                <a:gd name="T70" fmla="*/ 64 w 497"/>
                <a:gd name="T71" fmla="*/ 269 h 370"/>
                <a:gd name="T72" fmla="*/ 136 w 497"/>
                <a:gd name="T73" fmla="*/ 317 h 370"/>
                <a:gd name="T74" fmla="*/ 156 w 497"/>
                <a:gd name="T75" fmla="*/ 302 h 370"/>
                <a:gd name="T76" fmla="*/ 222 w 497"/>
                <a:gd name="T77" fmla="*/ 350 h 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97" h="370">
                  <a:moveTo>
                    <a:pt x="123" y="44"/>
                  </a:moveTo>
                  <a:cubicBezTo>
                    <a:pt x="121" y="45"/>
                    <a:pt x="122" y="45"/>
                    <a:pt x="123" y="44"/>
                  </a:cubicBezTo>
                  <a:cubicBezTo>
                    <a:pt x="136" y="23"/>
                    <a:pt x="158" y="16"/>
                    <a:pt x="181" y="12"/>
                  </a:cubicBezTo>
                  <a:cubicBezTo>
                    <a:pt x="183" y="11"/>
                    <a:pt x="186" y="11"/>
                    <a:pt x="188" y="11"/>
                  </a:cubicBezTo>
                  <a:cubicBezTo>
                    <a:pt x="210" y="2"/>
                    <a:pt x="228" y="11"/>
                    <a:pt x="244" y="25"/>
                  </a:cubicBezTo>
                  <a:cubicBezTo>
                    <a:pt x="248" y="29"/>
                    <a:pt x="253" y="32"/>
                    <a:pt x="258" y="37"/>
                  </a:cubicBezTo>
                  <a:cubicBezTo>
                    <a:pt x="260" y="35"/>
                    <a:pt x="262" y="33"/>
                    <a:pt x="264" y="31"/>
                  </a:cubicBezTo>
                  <a:cubicBezTo>
                    <a:pt x="274" y="18"/>
                    <a:pt x="288" y="10"/>
                    <a:pt x="303" y="5"/>
                  </a:cubicBezTo>
                  <a:cubicBezTo>
                    <a:pt x="318" y="0"/>
                    <a:pt x="333" y="4"/>
                    <a:pt x="347" y="11"/>
                  </a:cubicBezTo>
                  <a:cubicBezTo>
                    <a:pt x="367" y="20"/>
                    <a:pt x="379" y="36"/>
                    <a:pt x="384" y="56"/>
                  </a:cubicBezTo>
                  <a:cubicBezTo>
                    <a:pt x="386" y="65"/>
                    <a:pt x="390" y="68"/>
                    <a:pt x="398" y="69"/>
                  </a:cubicBezTo>
                  <a:cubicBezTo>
                    <a:pt x="408" y="70"/>
                    <a:pt x="418" y="72"/>
                    <a:pt x="428" y="75"/>
                  </a:cubicBezTo>
                  <a:cubicBezTo>
                    <a:pt x="451" y="81"/>
                    <a:pt x="467" y="96"/>
                    <a:pt x="478" y="117"/>
                  </a:cubicBezTo>
                  <a:cubicBezTo>
                    <a:pt x="492" y="147"/>
                    <a:pt x="497" y="177"/>
                    <a:pt x="483" y="208"/>
                  </a:cubicBezTo>
                  <a:cubicBezTo>
                    <a:pt x="479" y="217"/>
                    <a:pt x="473" y="224"/>
                    <a:pt x="467" y="233"/>
                  </a:cubicBezTo>
                  <a:cubicBezTo>
                    <a:pt x="467" y="233"/>
                    <a:pt x="467" y="235"/>
                    <a:pt x="468" y="236"/>
                  </a:cubicBezTo>
                  <a:cubicBezTo>
                    <a:pt x="483" y="271"/>
                    <a:pt x="467" y="304"/>
                    <a:pt x="431" y="317"/>
                  </a:cubicBezTo>
                  <a:cubicBezTo>
                    <a:pt x="406" y="326"/>
                    <a:pt x="383" y="322"/>
                    <a:pt x="361" y="310"/>
                  </a:cubicBezTo>
                  <a:cubicBezTo>
                    <a:pt x="358" y="319"/>
                    <a:pt x="356" y="329"/>
                    <a:pt x="354" y="338"/>
                  </a:cubicBezTo>
                  <a:cubicBezTo>
                    <a:pt x="350" y="356"/>
                    <a:pt x="334" y="362"/>
                    <a:pt x="320" y="368"/>
                  </a:cubicBezTo>
                  <a:cubicBezTo>
                    <a:pt x="317" y="370"/>
                    <a:pt x="312" y="368"/>
                    <a:pt x="308" y="366"/>
                  </a:cubicBezTo>
                  <a:cubicBezTo>
                    <a:pt x="299" y="362"/>
                    <a:pt x="291" y="357"/>
                    <a:pt x="283" y="352"/>
                  </a:cubicBezTo>
                  <a:cubicBezTo>
                    <a:pt x="277" y="348"/>
                    <a:pt x="271" y="348"/>
                    <a:pt x="265" y="351"/>
                  </a:cubicBezTo>
                  <a:cubicBezTo>
                    <a:pt x="242" y="366"/>
                    <a:pt x="220" y="358"/>
                    <a:pt x="199" y="347"/>
                  </a:cubicBezTo>
                  <a:cubicBezTo>
                    <a:pt x="188" y="341"/>
                    <a:pt x="178" y="332"/>
                    <a:pt x="168" y="324"/>
                  </a:cubicBezTo>
                  <a:cubicBezTo>
                    <a:pt x="162" y="319"/>
                    <a:pt x="156" y="314"/>
                    <a:pt x="149" y="309"/>
                  </a:cubicBezTo>
                  <a:cubicBezTo>
                    <a:pt x="145" y="315"/>
                    <a:pt x="143" y="320"/>
                    <a:pt x="140" y="324"/>
                  </a:cubicBezTo>
                  <a:cubicBezTo>
                    <a:pt x="132" y="336"/>
                    <a:pt x="124" y="339"/>
                    <a:pt x="112" y="333"/>
                  </a:cubicBezTo>
                  <a:cubicBezTo>
                    <a:pt x="87" y="322"/>
                    <a:pt x="66" y="306"/>
                    <a:pt x="58" y="278"/>
                  </a:cubicBezTo>
                  <a:cubicBezTo>
                    <a:pt x="56" y="271"/>
                    <a:pt x="52" y="269"/>
                    <a:pt x="45" y="268"/>
                  </a:cubicBezTo>
                  <a:cubicBezTo>
                    <a:pt x="28" y="268"/>
                    <a:pt x="15" y="258"/>
                    <a:pt x="11" y="241"/>
                  </a:cubicBezTo>
                  <a:cubicBezTo>
                    <a:pt x="2" y="207"/>
                    <a:pt x="0" y="174"/>
                    <a:pt x="9" y="140"/>
                  </a:cubicBezTo>
                  <a:cubicBezTo>
                    <a:pt x="10" y="136"/>
                    <a:pt x="11" y="131"/>
                    <a:pt x="9" y="128"/>
                  </a:cubicBezTo>
                  <a:cubicBezTo>
                    <a:pt x="2" y="118"/>
                    <a:pt x="5" y="108"/>
                    <a:pt x="11" y="100"/>
                  </a:cubicBezTo>
                  <a:cubicBezTo>
                    <a:pt x="32" y="73"/>
                    <a:pt x="59" y="51"/>
                    <a:pt x="94" y="45"/>
                  </a:cubicBezTo>
                  <a:cubicBezTo>
                    <a:pt x="102" y="43"/>
                    <a:pt x="112" y="44"/>
                    <a:pt x="123" y="44"/>
                  </a:cubicBezTo>
                  <a:moveTo>
                    <a:pt x="269" y="336"/>
                  </a:moveTo>
                  <a:cubicBezTo>
                    <a:pt x="272" y="338"/>
                    <a:pt x="274" y="339"/>
                    <a:pt x="276" y="340"/>
                  </a:cubicBezTo>
                  <a:cubicBezTo>
                    <a:pt x="286" y="346"/>
                    <a:pt x="296" y="352"/>
                    <a:pt x="306" y="357"/>
                  </a:cubicBezTo>
                  <a:cubicBezTo>
                    <a:pt x="310" y="359"/>
                    <a:pt x="315" y="361"/>
                    <a:pt x="319" y="360"/>
                  </a:cubicBezTo>
                  <a:cubicBezTo>
                    <a:pt x="340" y="355"/>
                    <a:pt x="352" y="338"/>
                    <a:pt x="348" y="317"/>
                  </a:cubicBezTo>
                  <a:cubicBezTo>
                    <a:pt x="347" y="308"/>
                    <a:pt x="351" y="299"/>
                    <a:pt x="346" y="289"/>
                  </a:cubicBezTo>
                  <a:cubicBezTo>
                    <a:pt x="351" y="292"/>
                    <a:pt x="355" y="294"/>
                    <a:pt x="358" y="297"/>
                  </a:cubicBezTo>
                  <a:cubicBezTo>
                    <a:pt x="368" y="305"/>
                    <a:pt x="378" y="311"/>
                    <a:pt x="391" y="314"/>
                  </a:cubicBezTo>
                  <a:cubicBezTo>
                    <a:pt x="418" y="318"/>
                    <a:pt x="448" y="309"/>
                    <a:pt x="463" y="280"/>
                  </a:cubicBezTo>
                  <a:cubicBezTo>
                    <a:pt x="470" y="266"/>
                    <a:pt x="469" y="250"/>
                    <a:pt x="459" y="239"/>
                  </a:cubicBezTo>
                  <a:cubicBezTo>
                    <a:pt x="452" y="231"/>
                    <a:pt x="451" y="229"/>
                    <a:pt x="461" y="223"/>
                  </a:cubicBezTo>
                  <a:cubicBezTo>
                    <a:pt x="471" y="217"/>
                    <a:pt x="477" y="207"/>
                    <a:pt x="480" y="196"/>
                  </a:cubicBezTo>
                  <a:cubicBezTo>
                    <a:pt x="487" y="167"/>
                    <a:pt x="484" y="139"/>
                    <a:pt x="469" y="114"/>
                  </a:cubicBezTo>
                  <a:cubicBezTo>
                    <a:pt x="451" y="86"/>
                    <a:pt x="424" y="75"/>
                    <a:pt x="392" y="78"/>
                  </a:cubicBezTo>
                  <a:cubicBezTo>
                    <a:pt x="384" y="79"/>
                    <a:pt x="381" y="77"/>
                    <a:pt x="379" y="70"/>
                  </a:cubicBezTo>
                  <a:cubicBezTo>
                    <a:pt x="378" y="65"/>
                    <a:pt x="377" y="60"/>
                    <a:pt x="375" y="55"/>
                  </a:cubicBezTo>
                  <a:cubicBezTo>
                    <a:pt x="367" y="28"/>
                    <a:pt x="346" y="12"/>
                    <a:pt x="318" y="11"/>
                  </a:cubicBezTo>
                  <a:cubicBezTo>
                    <a:pt x="306" y="10"/>
                    <a:pt x="296" y="15"/>
                    <a:pt x="287" y="21"/>
                  </a:cubicBezTo>
                  <a:cubicBezTo>
                    <a:pt x="276" y="27"/>
                    <a:pt x="266" y="35"/>
                    <a:pt x="264" y="49"/>
                  </a:cubicBezTo>
                  <a:cubicBezTo>
                    <a:pt x="264" y="51"/>
                    <a:pt x="259" y="55"/>
                    <a:pt x="257" y="54"/>
                  </a:cubicBezTo>
                  <a:cubicBezTo>
                    <a:pt x="254" y="54"/>
                    <a:pt x="249" y="50"/>
                    <a:pt x="249" y="48"/>
                  </a:cubicBezTo>
                  <a:cubicBezTo>
                    <a:pt x="248" y="33"/>
                    <a:pt x="235" y="28"/>
                    <a:pt x="226" y="21"/>
                  </a:cubicBezTo>
                  <a:cubicBezTo>
                    <a:pt x="220" y="15"/>
                    <a:pt x="212" y="14"/>
                    <a:pt x="204" y="15"/>
                  </a:cubicBezTo>
                  <a:cubicBezTo>
                    <a:pt x="193" y="18"/>
                    <a:pt x="181" y="19"/>
                    <a:pt x="169" y="22"/>
                  </a:cubicBezTo>
                  <a:cubicBezTo>
                    <a:pt x="150" y="26"/>
                    <a:pt x="135" y="35"/>
                    <a:pt x="127" y="53"/>
                  </a:cubicBezTo>
                  <a:cubicBezTo>
                    <a:pt x="126" y="55"/>
                    <a:pt x="125" y="58"/>
                    <a:pt x="123" y="59"/>
                  </a:cubicBezTo>
                  <a:cubicBezTo>
                    <a:pt x="121" y="60"/>
                    <a:pt x="115" y="60"/>
                    <a:pt x="115" y="59"/>
                  </a:cubicBezTo>
                  <a:cubicBezTo>
                    <a:pt x="110" y="49"/>
                    <a:pt x="101" y="50"/>
                    <a:pt x="93" y="52"/>
                  </a:cubicBezTo>
                  <a:cubicBezTo>
                    <a:pt x="85" y="54"/>
                    <a:pt x="77" y="56"/>
                    <a:pt x="69" y="60"/>
                  </a:cubicBezTo>
                  <a:cubicBezTo>
                    <a:pt x="49" y="70"/>
                    <a:pt x="30" y="83"/>
                    <a:pt x="18" y="103"/>
                  </a:cubicBezTo>
                  <a:cubicBezTo>
                    <a:pt x="10" y="114"/>
                    <a:pt x="11" y="118"/>
                    <a:pt x="21" y="128"/>
                  </a:cubicBezTo>
                  <a:cubicBezTo>
                    <a:pt x="25" y="132"/>
                    <a:pt x="27" y="137"/>
                    <a:pt x="22" y="140"/>
                  </a:cubicBezTo>
                  <a:cubicBezTo>
                    <a:pt x="15" y="144"/>
                    <a:pt x="14" y="151"/>
                    <a:pt x="13" y="157"/>
                  </a:cubicBezTo>
                  <a:cubicBezTo>
                    <a:pt x="9" y="185"/>
                    <a:pt x="11" y="212"/>
                    <a:pt x="18" y="238"/>
                  </a:cubicBezTo>
                  <a:cubicBezTo>
                    <a:pt x="22" y="254"/>
                    <a:pt x="34" y="261"/>
                    <a:pt x="50" y="259"/>
                  </a:cubicBezTo>
                  <a:cubicBezTo>
                    <a:pt x="62" y="257"/>
                    <a:pt x="62" y="257"/>
                    <a:pt x="64" y="269"/>
                  </a:cubicBezTo>
                  <a:cubicBezTo>
                    <a:pt x="69" y="297"/>
                    <a:pt x="88" y="314"/>
                    <a:pt x="113" y="325"/>
                  </a:cubicBezTo>
                  <a:cubicBezTo>
                    <a:pt x="124" y="330"/>
                    <a:pt x="129" y="328"/>
                    <a:pt x="136" y="317"/>
                  </a:cubicBezTo>
                  <a:cubicBezTo>
                    <a:pt x="140" y="311"/>
                    <a:pt x="143" y="304"/>
                    <a:pt x="148" y="297"/>
                  </a:cubicBezTo>
                  <a:cubicBezTo>
                    <a:pt x="151" y="299"/>
                    <a:pt x="154" y="300"/>
                    <a:pt x="156" y="302"/>
                  </a:cubicBezTo>
                  <a:cubicBezTo>
                    <a:pt x="164" y="310"/>
                    <a:pt x="172" y="319"/>
                    <a:pt x="181" y="327"/>
                  </a:cubicBezTo>
                  <a:cubicBezTo>
                    <a:pt x="193" y="338"/>
                    <a:pt x="206" y="346"/>
                    <a:pt x="222" y="350"/>
                  </a:cubicBezTo>
                  <a:cubicBezTo>
                    <a:pt x="240" y="355"/>
                    <a:pt x="256" y="354"/>
                    <a:pt x="269" y="336"/>
                  </a:cubicBezTo>
                </a:path>
              </a:pathLst>
            </a:custGeom>
            <a:grpFill/>
            <a:ln>
              <a:noFill/>
            </a:ln>
          </p:spPr>
          <p:txBody>
            <a:bodyPr vert="horz" wrap="square" lIns="91440" tIns="45720" rIns="91440" bIns="45720" numCol="1" anchor="t" anchorCtr="0" compatLnSpc="1">
              <a:prstTxWarp prst="textNoShape">
                <a:avLst/>
              </a:prstTxWarp>
            </a:bodyPr>
            <a:lstStyle/>
            <a:p>
              <a:endParaRPr lang="en-US" dirty="0"/>
            </a:p>
          </p:txBody>
        </p:sp>
        <p:sp>
          <p:nvSpPr>
            <p:cNvPr id="116" name="Freeform 56"/>
            <p:cNvSpPr>
              <a:spLocks noEditPoints="1"/>
            </p:cNvSpPr>
            <p:nvPr/>
          </p:nvSpPr>
          <p:spPr bwMode="auto">
            <a:xfrm>
              <a:off x="5222875" y="3136900"/>
              <a:ext cx="484188" cy="371475"/>
            </a:xfrm>
            <a:custGeom>
              <a:avLst/>
              <a:gdLst>
                <a:gd name="T0" fmla="*/ 72 w 196"/>
                <a:gd name="T1" fmla="*/ 29 h 150"/>
                <a:gd name="T2" fmla="*/ 83 w 196"/>
                <a:gd name="T3" fmla="*/ 12 h 150"/>
                <a:gd name="T4" fmla="*/ 111 w 196"/>
                <a:gd name="T5" fmla="*/ 6 h 150"/>
                <a:gd name="T6" fmla="*/ 132 w 196"/>
                <a:gd name="T7" fmla="*/ 22 h 150"/>
                <a:gd name="T8" fmla="*/ 167 w 196"/>
                <a:gd name="T9" fmla="*/ 44 h 150"/>
                <a:gd name="T10" fmla="*/ 181 w 196"/>
                <a:gd name="T11" fmla="*/ 62 h 150"/>
                <a:gd name="T12" fmla="*/ 186 w 196"/>
                <a:gd name="T13" fmla="*/ 74 h 150"/>
                <a:gd name="T14" fmla="*/ 176 w 196"/>
                <a:gd name="T15" fmla="*/ 112 h 150"/>
                <a:gd name="T16" fmla="*/ 165 w 196"/>
                <a:gd name="T17" fmla="*/ 123 h 150"/>
                <a:gd name="T18" fmla="*/ 157 w 196"/>
                <a:gd name="T19" fmla="*/ 130 h 150"/>
                <a:gd name="T20" fmla="*/ 121 w 196"/>
                <a:gd name="T21" fmla="*/ 133 h 150"/>
                <a:gd name="T22" fmla="*/ 71 w 196"/>
                <a:gd name="T23" fmla="*/ 144 h 150"/>
                <a:gd name="T24" fmla="*/ 56 w 196"/>
                <a:gd name="T25" fmla="*/ 141 h 150"/>
                <a:gd name="T26" fmla="*/ 34 w 196"/>
                <a:gd name="T27" fmla="*/ 130 h 150"/>
                <a:gd name="T28" fmla="*/ 19 w 196"/>
                <a:gd name="T29" fmla="*/ 119 h 150"/>
                <a:gd name="T30" fmla="*/ 0 w 196"/>
                <a:gd name="T31" fmla="*/ 92 h 150"/>
                <a:gd name="T32" fmla="*/ 1 w 196"/>
                <a:gd name="T33" fmla="*/ 89 h 150"/>
                <a:gd name="T34" fmla="*/ 21 w 196"/>
                <a:gd name="T35" fmla="*/ 41 h 150"/>
                <a:gd name="T36" fmla="*/ 55 w 196"/>
                <a:gd name="T37" fmla="*/ 27 h 150"/>
                <a:gd name="T38" fmla="*/ 72 w 196"/>
                <a:gd name="T39" fmla="*/ 29 h 150"/>
                <a:gd name="T40" fmla="*/ 31 w 196"/>
                <a:gd name="T41" fmla="*/ 106 h 150"/>
                <a:gd name="T42" fmla="*/ 34 w 196"/>
                <a:gd name="T43" fmla="*/ 114 h 150"/>
                <a:gd name="T44" fmla="*/ 61 w 196"/>
                <a:gd name="T45" fmla="*/ 132 h 150"/>
                <a:gd name="T46" fmla="*/ 70 w 196"/>
                <a:gd name="T47" fmla="*/ 133 h 150"/>
                <a:gd name="T48" fmla="*/ 116 w 196"/>
                <a:gd name="T49" fmla="*/ 121 h 150"/>
                <a:gd name="T50" fmla="*/ 155 w 196"/>
                <a:gd name="T51" fmla="*/ 121 h 150"/>
                <a:gd name="T52" fmla="*/ 158 w 196"/>
                <a:gd name="T53" fmla="*/ 108 h 150"/>
                <a:gd name="T54" fmla="*/ 173 w 196"/>
                <a:gd name="T55" fmla="*/ 104 h 150"/>
                <a:gd name="T56" fmla="*/ 180 w 196"/>
                <a:gd name="T57" fmla="*/ 81 h 150"/>
                <a:gd name="T58" fmla="*/ 169 w 196"/>
                <a:gd name="T59" fmla="*/ 72 h 150"/>
                <a:gd name="T60" fmla="*/ 164 w 196"/>
                <a:gd name="T61" fmla="*/ 52 h 150"/>
                <a:gd name="T62" fmla="*/ 126 w 196"/>
                <a:gd name="T63" fmla="*/ 26 h 150"/>
                <a:gd name="T64" fmla="*/ 113 w 196"/>
                <a:gd name="T65" fmla="*/ 16 h 150"/>
                <a:gd name="T66" fmla="*/ 83 w 196"/>
                <a:gd name="T67" fmla="*/ 31 h 150"/>
                <a:gd name="T68" fmla="*/ 80 w 196"/>
                <a:gd name="T69" fmla="*/ 43 h 150"/>
                <a:gd name="T70" fmla="*/ 59 w 196"/>
                <a:gd name="T71" fmla="*/ 35 h 150"/>
                <a:gd name="T72" fmla="*/ 21 w 196"/>
                <a:gd name="T73" fmla="*/ 70 h 150"/>
                <a:gd name="T74" fmla="*/ 7 w 196"/>
                <a:gd name="T75" fmla="*/ 95 h 150"/>
                <a:gd name="T76" fmla="*/ 15 w 196"/>
                <a:gd name="T77" fmla="*/ 111 h 150"/>
                <a:gd name="T78" fmla="*/ 31 w 196"/>
                <a:gd name="T79" fmla="*/ 106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96" h="150">
                  <a:moveTo>
                    <a:pt x="72" y="29"/>
                  </a:moveTo>
                  <a:cubicBezTo>
                    <a:pt x="76" y="23"/>
                    <a:pt x="79" y="17"/>
                    <a:pt x="83" y="12"/>
                  </a:cubicBezTo>
                  <a:cubicBezTo>
                    <a:pt x="91" y="3"/>
                    <a:pt x="100" y="0"/>
                    <a:pt x="111" y="6"/>
                  </a:cubicBezTo>
                  <a:cubicBezTo>
                    <a:pt x="118" y="10"/>
                    <a:pt x="127" y="15"/>
                    <a:pt x="132" y="22"/>
                  </a:cubicBezTo>
                  <a:cubicBezTo>
                    <a:pt x="141" y="34"/>
                    <a:pt x="153" y="40"/>
                    <a:pt x="167" y="44"/>
                  </a:cubicBezTo>
                  <a:cubicBezTo>
                    <a:pt x="176" y="47"/>
                    <a:pt x="180" y="52"/>
                    <a:pt x="181" y="62"/>
                  </a:cubicBezTo>
                  <a:cubicBezTo>
                    <a:pt x="182" y="66"/>
                    <a:pt x="183" y="71"/>
                    <a:pt x="186" y="74"/>
                  </a:cubicBezTo>
                  <a:cubicBezTo>
                    <a:pt x="196" y="89"/>
                    <a:pt x="192" y="105"/>
                    <a:pt x="176" y="112"/>
                  </a:cubicBezTo>
                  <a:cubicBezTo>
                    <a:pt x="171" y="114"/>
                    <a:pt x="165" y="114"/>
                    <a:pt x="165" y="123"/>
                  </a:cubicBezTo>
                  <a:cubicBezTo>
                    <a:pt x="165" y="125"/>
                    <a:pt x="160" y="128"/>
                    <a:pt x="157" y="130"/>
                  </a:cubicBezTo>
                  <a:cubicBezTo>
                    <a:pt x="142" y="136"/>
                    <a:pt x="137" y="136"/>
                    <a:pt x="121" y="133"/>
                  </a:cubicBezTo>
                  <a:cubicBezTo>
                    <a:pt x="110" y="146"/>
                    <a:pt x="89" y="150"/>
                    <a:pt x="71" y="144"/>
                  </a:cubicBezTo>
                  <a:cubicBezTo>
                    <a:pt x="66" y="142"/>
                    <a:pt x="61" y="140"/>
                    <a:pt x="56" y="141"/>
                  </a:cubicBezTo>
                  <a:cubicBezTo>
                    <a:pt x="46" y="142"/>
                    <a:pt x="40" y="137"/>
                    <a:pt x="34" y="130"/>
                  </a:cubicBezTo>
                  <a:cubicBezTo>
                    <a:pt x="30" y="125"/>
                    <a:pt x="26" y="121"/>
                    <a:pt x="19" y="119"/>
                  </a:cubicBezTo>
                  <a:cubicBezTo>
                    <a:pt x="4" y="115"/>
                    <a:pt x="0" y="108"/>
                    <a:pt x="0" y="92"/>
                  </a:cubicBezTo>
                  <a:cubicBezTo>
                    <a:pt x="0" y="91"/>
                    <a:pt x="0" y="90"/>
                    <a:pt x="1" y="89"/>
                  </a:cubicBezTo>
                  <a:cubicBezTo>
                    <a:pt x="7" y="73"/>
                    <a:pt x="12" y="56"/>
                    <a:pt x="21" y="41"/>
                  </a:cubicBezTo>
                  <a:cubicBezTo>
                    <a:pt x="27" y="28"/>
                    <a:pt x="42" y="27"/>
                    <a:pt x="55" y="27"/>
                  </a:cubicBezTo>
                  <a:cubicBezTo>
                    <a:pt x="61" y="27"/>
                    <a:pt x="66" y="28"/>
                    <a:pt x="72" y="29"/>
                  </a:cubicBezTo>
                  <a:moveTo>
                    <a:pt x="31" y="106"/>
                  </a:moveTo>
                  <a:cubicBezTo>
                    <a:pt x="32" y="108"/>
                    <a:pt x="34" y="111"/>
                    <a:pt x="34" y="114"/>
                  </a:cubicBezTo>
                  <a:cubicBezTo>
                    <a:pt x="38" y="129"/>
                    <a:pt x="46" y="134"/>
                    <a:pt x="61" y="132"/>
                  </a:cubicBezTo>
                  <a:cubicBezTo>
                    <a:pt x="64" y="131"/>
                    <a:pt x="67" y="132"/>
                    <a:pt x="70" y="133"/>
                  </a:cubicBezTo>
                  <a:cubicBezTo>
                    <a:pt x="90" y="144"/>
                    <a:pt x="105" y="141"/>
                    <a:pt x="116" y="121"/>
                  </a:cubicBezTo>
                  <a:cubicBezTo>
                    <a:pt x="128" y="127"/>
                    <a:pt x="142" y="131"/>
                    <a:pt x="155" y="121"/>
                  </a:cubicBezTo>
                  <a:cubicBezTo>
                    <a:pt x="156" y="117"/>
                    <a:pt x="157" y="112"/>
                    <a:pt x="158" y="108"/>
                  </a:cubicBezTo>
                  <a:cubicBezTo>
                    <a:pt x="163" y="106"/>
                    <a:pt x="168" y="105"/>
                    <a:pt x="173" y="104"/>
                  </a:cubicBezTo>
                  <a:cubicBezTo>
                    <a:pt x="185" y="100"/>
                    <a:pt x="187" y="90"/>
                    <a:pt x="180" y="81"/>
                  </a:cubicBezTo>
                  <a:cubicBezTo>
                    <a:pt x="177" y="77"/>
                    <a:pt x="172" y="74"/>
                    <a:pt x="169" y="72"/>
                  </a:cubicBezTo>
                  <a:cubicBezTo>
                    <a:pt x="172" y="57"/>
                    <a:pt x="172" y="56"/>
                    <a:pt x="164" y="52"/>
                  </a:cubicBezTo>
                  <a:cubicBezTo>
                    <a:pt x="150" y="46"/>
                    <a:pt x="136" y="39"/>
                    <a:pt x="126" y="26"/>
                  </a:cubicBezTo>
                  <a:cubicBezTo>
                    <a:pt x="123" y="22"/>
                    <a:pt x="118" y="19"/>
                    <a:pt x="113" y="16"/>
                  </a:cubicBezTo>
                  <a:cubicBezTo>
                    <a:pt x="97" y="7"/>
                    <a:pt x="86" y="13"/>
                    <a:pt x="83" y="31"/>
                  </a:cubicBezTo>
                  <a:cubicBezTo>
                    <a:pt x="82" y="34"/>
                    <a:pt x="81" y="38"/>
                    <a:pt x="80" y="43"/>
                  </a:cubicBezTo>
                  <a:cubicBezTo>
                    <a:pt x="72" y="40"/>
                    <a:pt x="66" y="37"/>
                    <a:pt x="59" y="35"/>
                  </a:cubicBezTo>
                  <a:cubicBezTo>
                    <a:pt x="36" y="30"/>
                    <a:pt x="19" y="45"/>
                    <a:pt x="21" y="70"/>
                  </a:cubicBezTo>
                  <a:cubicBezTo>
                    <a:pt x="10" y="74"/>
                    <a:pt x="8" y="85"/>
                    <a:pt x="7" y="95"/>
                  </a:cubicBezTo>
                  <a:cubicBezTo>
                    <a:pt x="7" y="102"/>
                    <a:pt x="9" y="108"/>
                    <a:pt x="15" y="111"/>
                  </a:cubicBezTo>
                  <a:cubicBezTo>
                    <a:pt x="22" y="115"/>
                    <a:pt x="23" y="106"/>
                    <a:pt x="31" y="106"/>
                  </a:cubicBezTo>
                </a:path>
              </a:pathLst>
            </a:custGeom>
            <a:grpFill/>
            <a:ln>
              <a:noFill/>
            </a:ln>
          </p:spPr>
          <p:txBody>
            <a:bodyPr vert="horz" wrap="square" lIns="91440" tIns="45720" rIns="91440" bIns="45720" numCol="1" anchor="t" anchorCtr="0" compatLnSpc="1">
              <a:prstTxWarp prst="textNoShape">
                <a:avLst/>
              </a:prstTxWarp>
            </a:bodyPr>
            <a:lstStyle/>
            <a:p>
              <a:endParaRPr lang="en-US" dirty="0"/>
            </a:p>
          </p:txBody>
        </p:sp>
        <p:sp>
          <p:nvSpPr>
            <p:cNvPr id="117" name="Freeform 57"/>
            <p:cNvSpPr>
              <a:spLocks noEditPoints="1"/>
            </p:cNvSpPr>
            <p:nvPr/>
          </p:nvSpPr>
          <p:spPr bwMode="auto">
            <a:xfrm>
              <a:off x="5121275" y="3514725"/>
              <a:ext cx="371475" cy="309563"/>
            </a:xfrm>
            <a:custGeom>
              <a:avLst/>
              <a:gdLst>
                <a:gd name="T0" fmla="*/ 48 w 150"/>
                <a:gd name="T1" fmla="*/ 18 h 125"/>
                <a:gd name="T2" fmla="*/ 80 w 150"/>
                <a:gd name="T3" fmla="*/ 5 h 125"/>
                <a:gd name="T4" fmla="*/ 98 w 150"/>
                <a:gd name="T5" fmla="*/ 17 h 125"/>
                <a:gd name="T6" fmla="*/ 122 w 150"/>
                <a:gd name="T7" fmla="*/ 34 h 125"/>
                <a:gd name="T8" fmla="*/ 144 w 150"/>
                <a:gd name="T9" fmla="*/ 55 h 125"/>
                <a:gd name="T10" fmla="*/ 131 w 150"/>
                <a:gd name="T11" fmla="*/ 85 h 125"/>
                <a:gd name="T12" fmla="*/ 133 w 150"/>
                <a:gd name="T13" fmla="*/ 90 h 125"/>
                <a:gd name="T14" fmla="*/ 117 w 150"/>
                <a:gd name="T15" fmla="*/ 112 h 125"/>
                <a:gd name="T16" fmla="*/ 98 w 150"/>
                <a:gd name="T17" fmla="*/ 117 h 125"/>
                <a:gd name="T18" fmla="*/ 67 w 150"/>
                <a:gd name="T19" fmla="*/ 120 h 125"/>
                <a:gd name="T20" fmla="*/ 50 w 150"/>
                <a:gd name="T21" fmla="*/ 112 h 125"/>
                <a:gd name="T22" fmla="*/ 26 w 150"/>
                <a:gd name="T23" fmla="*/ 117 h 125"/>
                <a:gd name="T24" fmla="*/ 7 w 150"/>
                <a:gd name="T25" fmla="*/ 89 h 125"/>
                <a:gd name="T26" fmla="*/ 1 w 150"/>
                <a:gd name="T27" fmla="*/ 64 h 125"/>
                <a:gd name="T28" fmla="*/ 20 w 150"/>
                <a:gd name="T29" fmla="*/ 24 h 125"/>
                <a:gd name="T30" fmla="*/ 48 w 150"/>
                <a:gd name="T31" fmla="*/ 18 h 125"/>
                <a:gd name="T32" fmla="*/ 115 w 150"/>
                <a:gd name="T33" fmla="*/ 80 h 125"/>
                <a:gd name="T34" fmla="*/ 125 w 150"/>
                <a:gd name="T35" fmla="*/ 74 h 125"/>
                <a:gd name="T36" fmla="*/ 136 w 150"/>
                <a:gd name="T37" fmla="*/ 71 h 125"/>
                <a:gd name="T38" fmla="*/ 136 w 150"/>
                <a:gd name="T39" fmla="*/ 59 h 125"/>
                <a:gd name="T40" fmla="*/ 116 w 150"/>
                <a:gd name="T41" fmla="*/ 41 h 125"/>
                <a:gd name="T42" fmla="*/ 105 w 150"/>
                <a:gd name="T43" fmla="*/ 50 h 125"/>
                <a:gd name="T44" fmla="*/ 101 w 150"/>
                <a:gd name="T45" fmla="*/ 36 h 125"/>
                <a:gd name="T46" fmla="*/ 73 w 150"/>
                <a:gd name="T47" fmla="*/ 13 h 125"/>
                <a:gd name="T48" fmla="*/ 56 w 150"/>
                <a:gd name="T49" fmla="*/ 28 h 125"/>
                <a:gd name="T50" fmla="*/ 55 w 150"/>
                <a:gd name="T51" fmla="*/ 38 h 125"/>
                <a:gd name="T52" fmla="*/ 47 w 150"/>
                <a:gd name="T53" fmla="*/ 33 h 125"/>
                <a:gd name="T54" fmla="*/ 21 w 150"/>
                <a:gd name="T55" fmla="*/ 34 h 125"/>
                <a:gd name="T56" fmla="*/ 14 w 150"/>
                <a:gd name="T57" fmla="*/ 43 h 125"/>
                <a:gd name="T58" fmla="*/ 17 w 150"/>
                <a:gd name="T59" fmla="*/ 78 h 125"/>
                <a:gd name="T60" fmla="*/ 41 w 150"/>
                <a:gd name="T61" fmla="*/ 112 h 125"/>
                <a:gd name="T62" fmla="*/ 43 w 150"/>
                <a:gd name="T63" fmla="*/ 100 h 125"/>
                <a:gd name="T64" fmla="*/ 47 w 150"/>
                <a:gd name="T65" fmla="*/ 95 h 125"/>
                <a:gd name="T66" fmla="*/ 53 w 150"/>
                <a:gd name="T67" fmla="*/ 98 h 125"/>
                <a:gd name="T68" fmla="*/ 55 w 150"/>
                <a:gd name="T69" fmla="*/ 102 h 125"/>
                <a:gd name="T70" fmla="*/ 97 w 150"/>
                <a:gd name="T71" fmla="*/ 105 h 125"/>
                <a:gd name="T72" fmla="*/ 110 w 150"/>
                <a:gd name="T73" fmla="*/ 103 h 125"/>
                <a:gd name="T74" fmla="*/ 115 w 150"/>
                <a:gd name="T75" fmla="*/ 104 h 125"/>
                <a:gd name="T76" fmla="*/ 124 w 150"/>
                <a:gd name="T77" fmla="*/ 100 h 125"/>
                <a:gd name="T78" fmla="*/ 124 w 150"/>
                <a:gd name="T79" fmla="*/ 90 h 125"/>
                <a:gd name="T80" fmla="*/ 115 w 150"/>
                <a:gd name="T81" fmla="*/ 80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50" h="125">
                  <a:moveTo>
                    <a:pt x="48" y="18"/>
                  </a:moveTo>
                  <a:cubicBezTo>
                    <a:pt x="60" y="4"/>
                    <a:pt x="69" y="0"/>
                    <a:pt x="80" y="5"/>
                  </a:cubicBezTo>
                  <a:cubicBezTo>
                    <a:pt x="86" y="8"/>
                    <a:pt x="93" y="12"/>
                    <a:pt x="98" y="17"/>
                  </a:cubicBezTo>
                  <a:cubicBezTo>
                    <a:pt x="105" y="24"/>
                    <a:pt x="111" y="31"/>
                    <a:pt x="122" y="34"/>
                  </a:cubicBezTo>
                  <a:cubicBezTo>
                    <a:pt x="133" y="36"/>
                    <a:pt x="139" y="46"/>
                    <a:pt x="144" y="55"/>
                  </a:cubicBezTo>
                  <a:cubicBezTo>
                    <a:pt x="150" y="67"/>
                    <a:pt x="145" y="77"/>
                    <a:pt x="131" y="85"/>
                  </a:cubicBezTo>
                  <a:cubicBezTo>
                    <a:pt x="132" y="87"/>
                    <a:pt x="132" y="89"/>
                    <a:pt x="133" y="90"/>
                  </a:cubicBezTo>
                  <a:cubicBezTo>
                    <a:pt x="137" y="105"/>
                    <a:pt x="132" y="113"/>
                    <a:pt x="117" y="112"/>
                  </a:cubicBezTo>
                  <a:cubicBezTo>
                    <a:pt x="110" y="112"/>
                    <a:pt x="103" y="113"/>
                    <a:pt x="98" y="117"/>
                  </a:cubicBezTo>
                  <a:cubicBezTo>
                    <a:pt x="88" y="125"/>
                    <a:pt x="78" y="125"/>
                    <a:pt x="67" y="120"/>
                  </a:cubicBezTo>
                  <a:cubicBezTo>
                    <a:pt x="61" y="118"/>
                    <a:pt x="56" y="115"/>
                    <a:pt x="50" y="112"/>
                  </a:cubicBezTo>
                  <a:cubicBezTo>
                    <a:pt x="41" y="125"/>
                    <a:pt x="39" y="125"/>
                    <a:pt x="26" y="117"/>
                  </a:cubicBezTo>
                  <a:cubicBezTo>
                    <a:pt x="16" y="110"/>
                    <a:pt x="8" y="102"/>
                    <a:pt x="7" y="89"/>
                  </a:cubicBezTo>
                  <a:cubicBezTo>
                    <a:pt x="6" y="80"/>
                    <a:pt x="0" y="73"/>
                    <a:pt x="1" y="64"/>
                  </a:cubicBezTo>
                  <a:cubicBezTo>
                    <a:pt x="2" y="48"/>
                    <a:pt x="9" y="35"/>
                    <a:pt x="20" y="24"/>
                  </a:cubicBezTo>
                  <a:cubicBezTo>
                    <a:pt x="28" y="15"/>
                    <a:pt x="38" y="17"/>
                    <a:pt x="48" y="18"/>
                  </a:cubicBezTo>
                  <a:moveTo>
                    <a:pt x="115" y="80"/>
                  </a:moveTo>
                  <a:cubicBezTo>
                    <a:pt x="116" y="74"/>
                    <a:pt x="118" y="71"/>
                    <a:pt x="125" y="74"/>
                  </a:cubicBezTo>
                  <a:cubicBezTo>
                    <a:pt x="128" y="75"/>
                    <a:pt x="135" y="73"/>
                    <a:pt x="136" y="71"/>
                  </a:cubicBezTo>
                  <a:cubicBezTo>
                    <a:pt x="138" y="68"/>
                    <a:pt x="138" y="62"/>
                    <a:pt x="136" y="59"/>
                  </a:cubicBezTo>
                  <a:cubicBezTo>
                    <a:pt x="132" y="50"/>
                    <a:pt x="125" y="44"/>
                    <a:pt x="116" y="41"/>
                  </a:cubicBezTo>
                  <a:cubicBezTo>
                    <a:pt x="113" y="44"/>
                    <a:pt x="109" y="46"/>
                    <a:pt x="105" y="50"/>
                  </a:cubicBezTo>
                  <a:cubicBezTo>
                    <a:pt x="103" y="44"/>
                    <a:pt x="102" y="40"/>
                    <a:pt x="101" y="36"/>
                  </a:cubicBezTo>
                  <a:cubicBezTo>
                    <a:pt x="97" y="24"/>
                    <a:pt x="84" y="14"/>
                    <a:pt x="73" y="13"/>
                  </a:cubicBezTo>
                  <a:cubicBezTo>
                    <a:pt x="62" y="12"/>
                    <a:pt x="57" y="17"/>
                    <a:pt x="56" y="28"/>
                  </a:cubicBezTo>
                  <a:cubicBezTo>
                    <a:pt x="56" y="31"/>
                    <a:pt x="55" y="34"/>
                    <a:pt x="55" y="38"/>
                  </a:cubicBezTo>
                  <a:cubicBezTo>
                    <a:pt x="51" y="36"/>
                    <a:pt x="49" y="35"/>
                    <a:pt x="47" y="33"/>
                  </a:cubicBezTo>
                  <a:cubicBezTo>
                    <a:pt x="37" y="23"/>
                    <a:pt x="31" y="23"/>
                    <a:pt x="21" y="34"/>
                  </a:cubicBezTo>
                  <a:cubicBezTo>
                    <a:pt x="19" y="37"/>
                    <a:pt x="16" y="40"/>
                    <a:pt x="14" y="43"/>
                  </a:cubicBezTo>
                  <a:cubicBezTo>
                    <a:pt x="6" y="56"/>
                    <a:pt x="7" y="67"/>
                    <a:pt x="17" y="78"/>
                  </a:cubicBezTo>
                  <a:cubicBezTo>
                    <a:pt x="13" y="99"/>
                    <a:pt x="20" y="109"/>
                    <a:pt x="41" y="112"/>
                  </a:cubicBezTo>
                  <a:cubicBezTo>
                    <a:pt x="41" y="108"/>
                    <a:pt x="41" y="104"/>
                    <a:pt x="43" y="100"/>
                  </a:cubicBezTo>
                  <a:cubicBezTo>
                    <a:pt x="43" y="98"/>
                    <a:pt x="45" y="96"/>
                    <a:pt x="47" y="95"/>
                  </a:cubicBezTo>
                  <a:cubicBezTo>
                    <a:pt x="49" y="95"/>
                    <a:pt x="51" y="97"/>
                    <a:pt x="53" y="98"/>
                  </a:cubicBezTo>
                  <a:cubicBezTo>
                    <a:pt x="54" y="99"/>
                    <a:pt x="54" y="101"/>
                    <a:pt x="55" y="102"/>
                  </a:cubicBezTo>
                  <a:cubicBezTo>
                    <a:pt x="66" y="118"/>
                    <a:pt x="83" y="119"/>
                    <a:pt x="97" y="105"/>
                  </a:cubicBezTo>
                  <a:cubicBezTo>
                    <a:pt x="101" y="102"/>
                    <a:pt x="105" y="100"/>
                    <a:pt x="110" y="103"/>
                  </a:cubicBezTo>
                  <a:cubicBezTo>
                    <a:pt x="111" y="103"/>
                    <a:pt x="114" y="104"/>
                    <a:pt x="115" y="104"/>
                  </a:cubicBezTo>
                  <a:cubicBezTo>
                    <a:pt x="118" y="103"/>
                    <a:pt x="123" y="102"/>
                    <a:pt x="124" y="100"/>
                  </a:cubicBezTo>
                  <a:cubicBezTo>
                    <a:pt x="125" y="97"/>
                    <a:pt x="125" y="93"/>
                    <a:pt x="124" y="90"/>
                  </a:cubicBezTo>
                  <a:cubicBezTo>
                    <a:pt x="122" y="86"/>
                    <a:pt x="118" y="83"/>
                    <a:pt x="115" y="80"/>
                  </a:cubicBezTo>
                </a:path>
              </a:pathLst>
            </a:custGeom>
            <a:grpFill/>
            <a:ln>
              <a:noFill/>
            </a:ln>
          </p:spPr>
          <p:txBody>
            <a:bodyPr vert="horz" wrap="square" lIns="91440" tIns="45720" rIns="91440" bIns="45720" numCol="1" anchor="t" anchorCtr="0" compatLnSpc="1">
              <a:prstTxWarp prst="textNoShape">
                <a:avLst/>
              </a:prstTxWarp>
            </a:bodyPr>
            <a:lstStyle/>
            <a:p>
              <a:endParaRPr lang="en-US" dirty="0"/>
            </a:p>
          </p:txBody>
        </p:sp>
      </p:grpSp>
      <p:sp>
        <p:nvSpPr>
          <p:cNvPr id="118" name="Freeform 61"/>
          <p:cNvSpPr>
            <a:spLocks noEditPoints="1"/>
          </p:cNvSpPr>
          <p:nvPr/>
        </p:nvSpPr>
        <p:spPr bwMode="auto">
          <a:xfrm rot="3900300" flipH="1">
            <a:off x="3618272" y="780148"/>
            <a:ext cx="1177486" cy="817563"/>
          </a:xfrm>
          <a:custGeom>
            <a:avLst/>
            <a:gdLst>
              <a:gd name="T0" fmla="*/ 409 w 451"/>
              <a:gd name="T1" fmla="*/ 324 h 331"/>
              <a:gd name="T2" fmla="*/ 240 w 451"/>
              <a:gd name="T3" fmla="*/ 294 h 331"/>
              <a:gd name="T4" fmla="*/ 112 w 451"/>
              <a:gd name="T5" fmla="*/ 266 h 331"/>
              <a:gd name="T6" fmla="*/ 120 w 451"/>
              <a:gd name="T7" fmla="*/ 211 h 331"/>
              <a:gd name="T8" fmla="*/ 10 w 451"/>
              <a:gd name="T9" fmla="*/ 162 h 331"/>
              <a:gd name="T10" fmla="*/ 111 w 451"/>
              <a:gd name="T11" fmla="*/ 120 h 331"/>
              <a:gd name="T12" fmla="*/ 147 w 451"/>
              <a:gd name="T13" fmla="*/ 123 h 331"/>
              <a:gd name="T14" fmla="*/ 121 w 451"/>
              <a:gd name="T15" fmla="*/ 50 h 331"/>
              <a:gd name="T16" fmla="*/ 104 w 451"/>
              <a:gd name="T17" fmla="*/ 1 h 331"/>
              <a:gd name="T18" fmla="*/ 224 w 451"/>
              <a:gd name="T19" fmla="*/ 104 h 331"/>
              <a:gd name="T20" fmla="*/ 375 w 451"/>
              <a:gd name="T21" fmla="*/ 247 h 331"/>
              <a:gd name="T22" fmla="*/ 362 w 451"/>
              <a:gd name="T23" fmla="*/ 312 h 331"/>
              <a:gd name="T24" fmla="*/ 345 w 451"/>
              <a:gd name="T25" fmla="*/ 299 h 331"/>
              <a:gd name="T26" fmla="*/ 321 w 451"/>
              <a:gd name="T27" fmla="*/ 290 h 331"/>
              <a:gd name="T28" fmla="*/ 314 w 451"/>
              <a:gd name="T29" fmla="*/ 283 h 331"/>
              <a:gd name="T30" fmla="*/ 275 w 451"/>
              <a:gd name="T31" fmla="*/ 271 h 331"/>
              <a:gd name="T32" fmla="*/ 220 w 451"/>
              <a:gd name="T33" fmla="*/ 259 h 331"/>
              <a:gd name="T34" fmla="*/ 223 w 451"/>
              <a:gd name="T35" fmla="*/ 256 h 331"/>
              <a:gd name="T36" fmla="*/ 226 w 451"/>
              <a:gd name="T37" fmla="*/ 251 h 331"/>
              <a:gd name="T38" fmla="*/ 206 w 451"/>
              <a:gd name="T39" fmla="*/ 247 h 331"/>
              <a:gd name="T40" fmla="*/ 158 w 451"/>
              <a:gd name="T41" fmla="*/ 237 h 331"/>
              <a:gd name="T42" fmla="*/ 140 w 451"/>
              <a:gd name="T43" fmla="*/ 214 h 331"/>
              <a:gd name="T44" fmla="*/ 135 w 451"/>
              <a:gd name="T45" fmla="*/ 268 h 331"/>
              <a:gd name="T46" fmla="*/ 277 w 451"/>
              <a:gd name="T47" fmla="*/ 295 h 331"/>
              <a:gd name="T48" fmla="*/ 362 w 451"/>
              <a:gd name="T49" fmla="*/ 311 h 331"/>
              <a:gd name="T50" fmla="*/ 425 w 451"/>
              <a:gd name="T51" fmla="*/ 315 h 331"/>
              <a:gd name="T52" fmla="*/ 392 w 451"/>
              <a:gd name="T53" fmla="*/ 294 h 331"/>
              <a:gd name="T54" fmla="*/ 205 w 451"/>
              <a:gd name="T55" fmla="*/ 178 h 331"/>
              <a:gd name="T56" fmla="*/ 139 w 451"/>
              <a:gd name="T57" fmla="*/ 136 h 331"/>
              <a:gd name="T58" fmla="*/ 20 w 451"/>
              <a:gd name="T59" fmla="*/ 154 h 331"/>
              <a:gd name="T60" fmla="*/ 96 w 451"/>
              <a:gd name="T61" fmla="*/ 186 h 331"/>
              <a:gd name="T62" fmla="*/ 160 w 451"/>
              <a:gd name="T63" fmla="*/ 208 h 331"/>
              <a:gd name="T64" fmla="*/ 335 w 451"/>
              <a:gd name="T65" fmla="*/ 278 h 331"/>
              <a:gd name="T66" fmla="*/ 425 w 451"/>
              <a:gd name="T67" fmla="*/ 315 h 331"/>
              <a:gd name="T68" fmla="*/ 388 w 451"/>
              <a:gd name="T69" fmla="*/ 269 h 331"/>
              <a:gd name="T70" fmla="*/ 217 w 451"/>
              <a:gd name="T71" fmla="*/ 103 h 331"/>
              <a:gd name="T72" fmla="*/ 145 w 451"/>
              <a:gd name="T73" fmla="*/ 40 h 331"/>
              <a:gd name="T74" fmla="*/ 117 w 451"/>
              <a:gd name="T75" fmla="*/ 24 h 331"/>
              <a:gd name="T76" fmla="*/ 147 w 451"/>
              <a:gd name="T77" fmla="*/ 95 h 331"/>
              <a:gd name="T78" fmla="*/ 217 w 451"/>
              <a:gd name="T79" fmla="*/ 167 h 331"/>
              <a:gd name="T80" fmla="*/ 384 w 451"/>
              <a:gd name="T81" fmla="*/ 278 h 331"/>
              <a:gd name="T82" fmla="*/ 165 w 451"/>
              <a:gd name="T83" fmla="*/ 145 h 331"/>
              <a:gd name="T84" fmla="*/ 205 w 451"/>
              <a:gd name="T85" fmla="*/ 163 h 331"/>
              <a:gd name="T86" fmla="*/ 346 w 451"/>
              <a:gd name="T87" fmla="*/ 286 h 331"/>
              <a:gd name="T88" fmla="*/ 262 w 451"/>
              <a:gd name="T89" fmla="*/ 254 h 331"/>
              <a:gd name="T90" fmla="*/ 167 w 451"/>
              <a:gd name="T91" fmla="*/ 228 h 331"/>
              <a:gd name="T92" fmla="*/ 162 w 451"/>
              <a:gd name="T93" fmla="*/ 219 h 331"/>
              <a:gd name="T94" fmla="*/ 203 w 451"/>
              <a:gd name="T95" fmla="*/ 237 h 331"/>
              <a:gd name="T96" fmla="*/ 203 w 451"/>
              <a:gd name="T97" fmla="*/ 237 h 331"/>
              <a:gd name="T98" fmla="*/ 205 w 451"/>
              <a:gd name="T99" fmla="*/ 241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51" h="331">
                <a:moveTo>
                  <a:pt x="451" y="326"/>
                </a:moveTo>
                <a:cubicBezTo>
                  <a:pt x="447" y="331"/>
                  <a:pt x="444" y="330"/>
                  <a:pt x="439" y="329"/>
                </a:cubicBezTo>
                <a:cubicBezTo>
                  <a:pt x="429" y="326"/>
                  <a:pt x="419" y="325"/>
                  <a:pt x="409" y="324"/>
                </a:cubicBezTo>
                <a:cubicBezTo>
                  <a:pt x="381" y="320"/>
                  <a:pt x="353" y="315"/>
                  <a:pt x="325" y="311"/>
                </a:cubicBezTo>
                <a:cubicBezTo>
                  <a:pt x="311" y="309"/>
                  <a:pt x="296" y="306"/>
                  <a:pt x="282" y="303"/>
                </a:cubicBezTo>
                <a:cubicBezTo>
                  <a:pt x="268" y="301"/>
                  <a:pt x="254" y="297"/>
                  <a:pt x="240" y="294"/>
                </a:cubicBezTo>
                <a:cubicBezTo>
                  <a:pt x="205" y="287"/>
                  <a:pt x="171" y="280"/>
                  <a:pt x="136" y="274"/>
                </a:cubicBezTo>
                <a:cubicBezTo>
                  <a:pt x="133" y="273"/>
                  <a:pt x="129" y="274"/>
                  <a:pt x="123" y="275"/>
                </a:cubicBezTo>
                <a:cubicBezTo>
                  <a:pt x="121" y="273"/>
                  <a:pt x="117" y="270"/>
                  <a:pt x="112" y="266"/>
                </a:cubicBezTo>
                <a:cubicBezTo>
                  <a:pt x="115" y="265"/>
                  <a:pt x="118" y="264"/>
                  <a:pt x="121" y="264"/>
                </a:cubicBezTo>
                <a:cubicBezTo>
                  <a:pt x="121" y="258"/>
                  <a:pt x="122" y="252"/>
                  <a:pt x="121" y="246"/>
                </a:cubicBezTo>
                <a:cubicBezTo>
                  <a:pt x="121" y="234"/>
                  <a:pt x="120" y="222"/>
                  <a:pt x="120" y="211"/>
                </a:cubicBezTo>
                <a:cubicBezTo>
                  <a:pt x="119" y="203"/>
                  <a:pt x="116" y="199"/>
                  <a:pt x="109" y="196"/>
                </a:cubicBezTo>
                <a:cubicBezTo>
                  <a:pt x="85" y="188"/>
                  <a:pt x="62" y="179"/>
                  <a:pt x="38" y="171"/>
                </a:cubicBezTo>
                <a:cubicBezTo>
                  <a:pt x="29" y="167"/>
                  <a:pt x="19" y="165"/>
                  <a:pt x="10" y="162"/>
                </a:cubicBezTo>
                <a:cubicBezTo>
                  <a:pt x="5" y="161"/>
                  <a:pt x="1" y="158"/>
                  <a:pt x="0" y="152"/>
                </a:cubicBezTo>
                <a:cubicBezTo>
                  <a:pt x="40" y="147"/>
                  <a:pt x="77" y="134"/>
                  <a:pt x="116" y="126"/>
                </a:cubicBezTo>
                <a:cubicBezTo>
                  <a:pt x="114" y="124"/>
                  <a:pt x="113" y="122"/>
                  <a:pt x="111" y="120"/>
                </a:cubicBezTo>
                <a:cubicBezTo>
                  <a:pt x="120" y="116"/>
                  <a:pt x="126" y="122"/>
                  <a:pt x="132" y="125"/>
                </a:cubicBezTo>
                <a:cubicBezTo>
                  <a:pt x="138" y="127"/>
                  <a:pt x="143" y="132"/>
                  <a:pt x="149" y="136"/>
                </a:cubicBezTo>
                <a:cubicBezTo>
                  <a:pt x="151" y="131"/>
                  <a:pt x="150" y="127"/>
                  <a:pt x="147" y="123"/>
                </a:cubicBezTo>
                <a:cubicBezTo>
                  <a:pt x="143" y="119"/>
                  <a:pt x="142" y="114"/>
                  <a:pt x="142" y="109"/>
                </a:cubicBezTo>
                <a:cubicBezTo>
                  <a:pt x="142" y="104"/>
                  <a:pt x="140" y="99"/>
                  <a:pt x="138" y="95"/>
                </a:cubicBezTo>
                <a:cubicBezTo>
                  <a:pt x="133" y="80"/>
                  <a:pt x="127" y="65"/>
                  <a:pt x="121" y="50"/>
                </a:cubicBezTo>
                <a:cubicBezTo>
                  <a:pt x="115" y="36"/>
                  <a:pt x="108" y="23"/>
                  <a:pt x="102" y="9"/>
                </a:cubicBezTo>
                <a:cubicBezTo>
                  <a:pt x="101" y="7"/>
                  <a:pt x="100" y="6"/>
                  <a:pt x="100" y="4"/>
                </a:cubicBezTo>
                <a:cubicBezTo>
                  <a:pt x="100" y="1"/>
                  <a:pt x="102" y="0"/>
                  <a:pt x="104" y="1"/>
                </a:cubicBezTo>
                <a:cubicBezTo>
                  <a:pt x="106" y="1"/>
                  <a:pt x="107" y="2"/>
                  <a:pt x="108" y="3"/>
                </a:cubicBezTo>
                <a:cubicBezTo>
                  <a:pt x="122" y="15"/>
                  <a:pt x="137" y="26"/>
                  <a:pt x="151" y="39"/>
                </a:cubicBezTo>
                <a:cubicBezTo>
                  <a:pt x="175" y="60"/>
                  <a:pt x="200" y="82"/>
                  <a:pt x="224" y="104"/>
                </a:cubicBezTo>
                <a:cubicBezTo>
                  <a:pt x="245" y="124"/>
                  <a:pt x="265" y="145"/>
                  <a:pt x="285" y="165"/>
                </a:cubicBezTo>
                <a:cubicBezTo>
                  <a:pt x="303" y="181"/>
                  <a:pt x="321" y="196"/>
                  <a:pt x="338" y="212"/>
                </a:cubicBezTo>
                <a:cubicBezTo>
                  <a:pt x="351" y="224"/>
                  <a:pt x="363" y="235"/>
                  <a:pt x="375" y="247"/>
                </a:cubicBezTo>
                <a:cubicBezTo>
                  <a:pt x="397" y="269"/>
                  <a:pt x="418" y="292"/>
                  <a:pt x="440" y="314"/>
                </a:cubicBezTo>
                <a:cubicBezTo>
                  <a:pt x="444" y="318"/>
                  <a:pt x="447" y="322"/>
                  <a:pt x="451" y="326"/>
                </a:cubicBezTo>
                <a:moveTo>
                  <a:pt x="362" y="312"/>
                </a:moveTo>
                <a:cubicBezTo>
                  <a:pt x="361" y="310"/>
                  <a:pt x="361" y="307"/>
                  <a:pt x="360" y="306"/>
                </a:cubicBezTo>
                <a:cubicBezTo>
                  <a:pt x="355" y="304"/>
                  <a:pt x="350" y="302"/>
                  <a:pt x="346" y="300"/>
                </a:cubicBezTo>
                <a:cubicBezTo>
                  <a:pt x="345" y="300"/>
                  <a:pt x="345" y="299"/>
                  <a:pt x="345" y="299"/>
                </a:cubicBezTo>
                <a:cubicBezTo>
                  <a:pt x="347" y="298"/>
                  <a:pt x="348" y="297"/>
                  <a:pt x="351" y="297"/>
                </a:cubicBezTo>
                <a:cubicBezTo>
                  <a:pt x="346" y="293"/>
                  <a:pt x="340" y="295"/>
                  <a:pt x="335" y="294"/>
                </a:cubicBezTo>
                <a:cubicBezTo>
                  <a:pt x="330" y="293"/>
                  <a:pt x="326" y="291"/>
                  <a:pt x="321" y="290"/>
                </a:cubicBezTo>
                <a:cubicBezTo>
                  <a:pt x="311" y="289"/>
                  <a:pt x="311" y="290"/>
                  <a:pt x="308" y="286"/>
                </a:cubicBezTo>
                <a:cubicBezTo>
                  <a:pt x="310" y="286"/>
                  <a:pt x="312" y="285"/>
                  <a:pt x="314" y="285"/>
                </a:cubicBezTo>
                <a:cubicBezTo>
                  <a:pt x="314" y="284"/>
                  <a:pt x="314" y="283"/>
                  <a:pt x="314" y="283"/>
                </a:cubicBezTo>
                <a:cubicBezTo>
                  <a:pt x="304" y="283"/>
                  <a:pt x="293" y="285"/>
                  <a:pt x="284" y="282"/>
                </a:cubicBezTo>
                <a:cubicBezTo>
                  <a:pt x="275" y="278"/>
                  <a:pt x="264" y="281"/>
                  <a:pt x="257" y="272"/>
                </a:cubicBezTo>
                <a:cubicBezTo>
                  <a:pt x="263" y="271"/>
                  <a:pt x="269" y="271"/>
                  <a:pt x="275" y="271"/>
                </a:cubicBezTo>
                <a:cubicBezTo>
                  <a:pt x="262" y="266"/>
                  <a:pt x="249" y="269"/>
                  <a:pt x="236" y="265"/>
                </a:cubicBezTo>
                <a:cubicBezTo>
                  <a:pt x="241" y="265"/>
                  <a:pt x="246" y="264"/>
                  <a:pt x="251" y="264"/>
                </a:cubicBezTo>
                <a:cubicBezTo>
                  <a:pt x="241" y="259"/>
                  <a:pt x="230" y="264"/>
                  <a:pt x="220" y="259"/>
                </a:cubicBezTo>
                <a:cubicBezTo>
                  <a:pt x="226" y="258"/>
                  <a:pt x="233" y="258"/>
                  <a:pt x="239" y="258"/>
                </a:cubicBezTo>
                <a:cubicBezTo>
                  <a:pt x="239" y="257"/>
                  <a:pt x="239" y="256"/>
                  <a:pt x="239" y="255"/>
                </a:cubicBezTo>
                <a:cubicBezTo>
                  <a:pt x="234" y="255"/>
                  <a:pt x="228" y="256"/>
                  <a:pt x="223" y="256"/>
                </a:cubicBezTo>
                <a:cubicBezTo>
                  <a:pt x="218" y="256"/>
                  <a:pt x="212" y="258"/>
                  <a:pt x="207" y="254"/>
                </a:cubicBezTo>
                <a:cubicBezTo>
                  <a:pt x="214" y="253"/>
                  <a:pt x="220" y="253"/>
                  <a:pt x="226" y="252"/>
                </a:cubicBezTo>
                <a:cubicBezTo>
                  <a:pt x="226" y="252"/>
                  <a:pt x="226" y="251"/>
                  <a:pt x="226" y="251"/>
                </a:cubicBezTo>
                <a:cubicBezTo>
                  <a:pt x="217" y="251"/>
                  <a:pt x="208" y="251"/>
                  <a:pt x="199" y="251"/>
                </a:cubicBezTo>
                <a:cubicBezTo>
                  <a:pt x="199" y="250"/>
                  <a:pt x="199" y="250"/>
                  <a:pt x="199" y="249"/>
                </a:cubicBezTo>
                <a:cubicBezTo>
                  <a:pt x="201" y="248"/>
                  <a:pt x="203" y="248"/>
                  <a:pt x="206" y="247"/>
                </a:cubicBezTo>
                <a:cubicBezTo>
                  <a:pt x="201" y="246"/>
                  <a:pt x="197" y="245"/>
                  <a:pt x="193" y="245"/>
                </a:cubicBezTo>
                <a:cubicBezTo>
                  <a:pt x="188" y="245"/>
                  <a:pt x="185" y="241"/>
                  <a:pt x="182" y="241"/>
                </a:cubicBezTo>
                <a:cubicBezTo>
                  <a:pt x="174" y="241"/>
                  <a:pt x="166" y="236"/>
                  <a:pt x="158" y="237"/>
                </a:cubicBezTo>
                <a:cubicBezTo>
                  <a:pt x="151" y="238"/>
                  <a:pt x="147" y="231"/>
                  <a:pt x="141" y="230"/>
                </a:cubicBezTo>
                <a:cubicBezTo>
                  <a:pt x="141" y="224"/>
                  <a:pt x="137" y="220"/>
                  <a:pt x="131" y="217"/>
                </a:cubicBezTo>
                <a:cubicBezTo>
                  <a:pt x="135" y="216"/>
                  <a:pt x="137" y="215"/>
                  <a:pt x="140" y="214"/>
                </a:cubicBezTo>
                <a:cubicBezTo>
                  <a:pt x="135" y="213"/>
                  <a:pt x="131" y="212"/>
                  <a:pt x="126" y="211"/>
                </a:cubicBezTo>
                <a:cubicBezTo>
                  <a:pt x="127" y="230"/>
                  <a:pt x="128" y="248"/>
                  <a:pt x="129" y="267"/>
                </a:cubicBezTo>
                <a:cubicBezTo>
                  <a:pt x="132" y="268"/>
                  <a:pt x="133" y="268"/>
                  <a:pt x="135" y="268"/>
                </a:cubicBezTo>
                <a:cubicBezTo>
                  <a:pt x="160" y="273"/>
                  <a:pt x="185" y="278"/>
                  <a:pt x="209" y="283"/>
                </a:cubicBezTo>
                <a:cubicBezTo>
                  <a:pt x="226" y="287"/>
                  <a:pt x="242" y="291"/>
                  <a:pt x="258" y="295"/>
                </a:cubicBezTo>
                <a:cubicBezTo>
                  <a:pt x="264" y="296"/>
                  <a:pt x="270" y="299"/>
                  <a:pt x="277" y="295"/>
                </a:cubicBezTo>
                <a:cubicBezTo>
                  <a:pt x="278" y="294"/>
                  <a:pt x="282" y="294"/>
                  <a:pt x="284" y="295"/>
                </a:cubicBezTo>
                <a:cubicBezTo>
                  <a:pt x="290" y="296"/>
                  <a:pt x="295" y="298"/>
                  <a:pt x="300" y="299"/>
                </a:cubicBezTo>
                <a:cubicBezTo>
                  <a:pt x="321" y="303"/>
                  <a:pt x="342" y="307"/>
                  <a:pt x="362" y="311"/>
                </a:cubicBezTo>
                <a:cubicBezTo>
                  <a:pt x="365" y="312"/>
                  <a:pt x="368" y="315"/>
                  <a:pt x="372" y="313"/>
                </a:cubicBezTo>
                <a:cubicBezTo>
                  <a:pt x="368" y="309"/>
                  <a:pt x="365" y="310"/>
                  <a:pt x="362" y="312"/>
                </a:cubicBezTo>
                <a:moveTo>
                  <a:pt x="425" y="315"/>
                </a:moveTo>
                <a:cubicBezTo>
                  <a:pt x="425" y="315"/>
                  <a:pt x="426" y="314"/>
                  <a:pt x="426" y="313"/>
                </a:cubicBezTo>
                <a:cubicBezTo>
                  <a:pt x="420" y="310"/>
                  <a:pt x="415" y="304"/>
                  <a:pt x="409" y="303"/>
                </a:cubicBezTo>
                <a:cubicBezTo>
                  <a:pt x="401" y="303"/>
                  <a:pt x="397" y="298"/>
                  <a:pt x="392" y="294"/>
                </a:cubicBezTo>
                <a:cubicBezTo>
                  <a:pt x="389" y="291"/>
                  <a:pt x="386" y="289"/>
                  <a:pt x="382" y="287"/>
                </a:cubicBezTo>
                <a:cubicBezTo>
                  <a:pt x="358" y="271"/>
                  <a:pt x="333" y="255"/>
                  <a:pt x="308" y="240"/>
                </a:cubicBezTo>
                <a:cubicBezTo>
                  <a:pt x="274" y="219"/>
                  <a:pt x="239" y="198"/>
                  <a:pt x="205" y="178"/>
                </a:cubicBezTo>
                <a:cubicBezTo>
                  <a:pt x="203" y="177"/>
                  <a:pt x="201" y="176"/>
                  <a:pt x="201" y="174"/>
                </a:cubicBezTo>
                <a:cubicBezTo>
                  <a:pt x="198" y="168"/>
                  <a:pt x="192" y="166"/>
                  <a:pt x="187" y="163"/>
                </a:cubicBezTo>
                <a:cubicBezTo>
                  <a:pt x="171" y="154"/>
                  <a:pt x="155" y="146"/>
                  <a:pt x="139" y="136"/>
                </a:cubicBezTo>
                <a:cubicBezTo>
                  <a:pt x="130" y="130"/>
                  <a:pt x="122" y="128"/>
                  <a:pt x="112" y="131"/>
                </a:cubicBezTo>
                <a:cubicBezTo>
                  <a:pt x="91" y="137"/>
                  <a:pt x="70" y="142"/>
                  <a:pt x="49" y="147"/>
                </a:cubicBezTo>
                <a:cubicBezTo>
                  <a:pt x="39" y="149"/>
                  <a:pt x="30" y="151"/>
                  <a:pt x="20" y="154"/>
                </a:cubicBezTo>
                <a:cubicBezTo>
                  <a:pt x="23" y="157"/>
                  <a:pt x="25" y="158"/>
                  <a:pt x="28" y="159"/>
                </a:cubicBezTo>
                <a:cubicBezTo>
                  <a:pt x="35" y="162"/>
                  <a:pt x="42" y="165"/>
                  <a:pt x="49" y="168"/>
                </a:cubicBezTo>
                <a:cubicBezTo>
                  <a:pt x="65" y="174"/>
                  <a:pt x="81" y="180"/>
                  <a:pt x="96" y="186"/>
                </a:cubicBezTo>
                <a:cubicBezTo>
                  <a:pt x="110" y="191"/>
                  <a:pt x="125" y="191"/>
                  <a:pt x="137" y="200"/>
                </a:cubicBezTo>
                <a:cubicBezTo>
                  <a:pt x="139" y="201"/>
                  <a:pt x="140" y="201"/>
                  <a:pt x="142" y="201"/>
                </a:cubicBezTo>
                <a:cubicBezTo>
                  <a:pt x="148" y="203"/>
                  <a:pt x="154" y="205"/>
                  <a:pt x="160" y="208"/>
                </a:cubicBezTo>
                <a:cubicBezTo>
                  <a:pt x="179" y="215"/>
                  <a:pt x="197" y="223"/>
                  <a:pt x="216" y="229"/>
                </a:cubicBezTo>
                <a:cubicBezTo>
                  <a:pt x="242" y="238"/>
                  <a:pt x="266" y="249"/>
                  <a:pt x="291" y="260"/>
                </a:cubicBezTo>
                <a:cubicBezTo>
                  <a:pt x="305" y="267"/>
                  <a:pt x="320" y="272"/>
                  <a:pt x="335" y="278"/>
                </a:cubicBezTo>
                <a:cubicBezTo>
                  <a:pt x="349" y="284"/>
                  <a:pt x="364" y="290"/>
                  <a:pt x="378" y="296"/>
                </a:cubicBezTo>
                <a:cubicBezTo>
                  <a:pt x="391" y="301"/>
                  <a:pt x="404" y="308"/>
                  <a:pt x="417" y="313"/>
                </a:cubicBezTo>
                <a:cubicBezTo>
                  <a:pt x="420" y="314"/>
                  <a:pt x="422" y="315"/>
                  <a:pt x="425" y="315"/>
                </a:cubicBezTo>
                <a:moveTo>
                  <a:pt x="404" y="289"/>
                </a:moveTo>
                <a:cubicBezTo>
                  <a:pt x="404" y="289"/>
                  <a:pt x="404" y="288"/>
                  <a:pt x="405" y="287"/>
                </a:cubicBezTo>
                <a:cubicBezTo>
                  <a:pt x="399" y="281"/>
                  <a:pt x="394" y="275"/>
                  <a:pt x="388" y="269"/>
                </a:cubicBezTo>
                <a:cubicBezTo>
                  <a:pt x="372" y="252"/>
                  <a:pt x="357" y="236"/>
                  <a:pt x="340" y="220"/>
                </a:cubicBezTo>
                <a:cubicBezTo>
                  <a:pt x="318" y="199"/>
                  <a:pt x="296" y="180"/>
                  <a:pt x="274" y="160"/>
                </a:cubicBezTo>
                <a:cubicBezTo>
                  <a:pt x="255" y="141"/>
                  <a:pt x="236" y="122"/>
                  <a:pt x="217" y="103"/>
                </a:cubicBezTo>
                <a:cubicBezTo>
                  <a:pt x="205" y="92"/>
                  <a:pt x="193" y="81"/>
                  <a:pt x="181" y="71"/>
                </a:cubicBezTo>
                <a:cubicBezTo>
                  <a:pt x="171" y="62"/>
                  <a:pt x="161" y="52"/>
                  <a:pt x="150" y="43"/>
                </a:cubicBezTo>
                <a:cubicBezTo>
                  <a:pt x="149" y="42"/>
                  <a:pt x="147" y="40"/>
                  <a:pt x="145" y="40"/>
                </a:cubicBezTo>
                <a:cubicBezTo>
                  <a:pt x="140" y="40"/>
                  <a:pt x="139" y="37"/>
                  <a:pt x="136" y="35"/>
                </a:cubicBezTo>
                <a:cubicBezTo>
                  <a:pt x="129" y="28"/>
                  <a:pt x="121" y="20"/>
                  <a:pt x="112" y="15"/>
                </a:cubicBezTo>
                <a:cubicBezTo>
                  <a:pt x="113" y="18"/>
                  <a:pt x="115" y="21"/>
                  <a:pt x="117" y="24"/>
                </a:cubicBezTo>
                <a:cubicBezTo>
                  <a:pt x="118" y="26"/>
                  <a:pt x="119" y="28"/>
                  <a:pt x="120" y="30"/>
                </a:cubicBezTo>
                <a:cubicBezTo>
                  <a:pt x="124" y="40"/>
                  <a:pt x="128" y="50"/>
                  <a:pt x="132" y="61"/>
                </a:cubicBezTo>
                <a:cubicBezTo>
                  <a:pt x="137" y="72"/>
                  <a:pt x="142" y="84"/>
                  <a:pt x="147" y="95"/>
                </a:cubicBezTo>
                <a:cubicBezTo>
                  <a:pt x="150" y="102"/>
                  <a:pt x="154" y="107"/>
                  <a:pt x="155" y="114"/>
                </a:cubicBezTo>
                <a:cubicBezTo>
                  <a:pt x="157" y="124"/>
                  <a:pt x="165" y="129"/>
                  <a:pt x="172" y="134"/>
                </a:cubicBezTo>
                <a:cubicBezTo>
                  <a:pt x="186" y="146"/>
                  <a:pt x="202" y="156"/>
                  <a:pt x="217" y="167"/>
                </a:cubicBezTo>
                <a:cubicBezTo>
                  <a:pt x="240" y="185"/>
                  <a:pt x="265" y="200"/>
                  <a:pt x="290" y="216"/>
                </a:cubicBezTo>
                <a:cubicBezTo>
                  <a:pt x="309" y="228"/>
                  <a:pt x="329" y="241"/>
                  <a:pt x="348" y="254"/>
                </a:cubicBezTo>
                <a:cubicBezTo>
                  <a:pt x="360" y="262"/>
                  <a:pt x="372" y="270"/>
                  <a:pt x="384" y="278"/>
                </a:cubicBezTo>
                <a:cubicBezTo>
                  <a:pt x="391" y="282"/>
                  <a:pt x="397" y="286"/>
                  <a:pt x="404" y="289"/>
                </a:cubicBezTo>
                <a:moveTo>
                  <a:pt x="156" y="128"/>
                </a:moveTo>
                <a:cubicBezTo>
                  <a:pt x="154" y="136"/>
                  <a:pt x="158" y="142"/>
                  <a:pt x="165" y="145"/>
                </a:cubicBezTo>
                <a:cubicBezTo>
                  <a:pt x="175" y="150"/>
                  <a:pt x="184" y="156"/>
                  <a:pt x="194" y="161"/>
                </a:cubicBezTo>
                <a:cubicBezTo>
                  <a:pt x="197" y="163"/>
                  <a:pt x="201" y="164"/>
                  <a:pt x="204" y="166"/>
                </a:cubicBezTo>
                <a:cubicBezTo>
                  <a:pt x="204" y="165"/>
                  <a:pt x="205" y="164"/>
                  <a:pt x="205" y="163"/>
                </a:cubicBezTo>
                <a:cubicBezTo>
                  <a:pt x="189" y="152"/>
                  <a:pt x="172" y="140"/>
                  <a:pt x="156" y="128"/>
                </a:cubicBezTo>
                <a:moveTo>
                  <a:pt x="327" y="279"/>
                </a:moveTo>
                <a:cubicBezTo>
                  <a:pt x="332" y="284"/>
                  <a:pt x="337" y="286"/>
                  <a:pt x="346" y="286"/>
                </a:cubicBezTo>
                <a:cubicBezTo>
                  <a:pt x="340" y="284"/>
                  <a:pt x="334" y="281"/>
                  <a:pt x="327" y="279"/>
                </a:cubicBezTo>
                <a:moveTo>
                  <a:pt x="278" y="262"/>
                </a:moveTo>
                <a:cubicBezTo>
                  <a:pt x="273" y="255"/>
                  <a:pt x="269" y="254"/>
                  <a:pt x="262" y="254"/>
                </a:cubicBezTo>
                <a:cubicBezTo>
                  <a:pt x="265" y="255"/>
                  <a:pt x="268" y="256"/>
                  <a:pt x="270" y="258"/>
                </a:cubicBezTo>
                <a:cubicBezTo>
                  <a:pt x="273" y="259"/>
                  <a:pt x="275" y="260"/>
                  <a:pt x="278" y="262"/>
                </a:cubicBezTo>
                <a:moveTo>
                  <a:pt x="167" y="228"/>
                </a:moveTo>
                <a:cubicBezTo>
                  <a:pt x="158" y="224"/>
                  <a:pt x="154" y="224"/>
                  <a:pt x="149" y="228"/>
                </a:cubicBezTo>
                <a:cubicBezTo>
                  <a:pt x="155" y="228"/>
                  <a:pt x="161" y="228"/>
                  <a:pt x="167" y="228"/>
                </a:cubicBezTo>
                <a:moveTo>
                  <a:pt x="162" y="219"/>
                </a:moveTo>
                <a:cubicBezTo>
                  <a:pt x="156" y="215"/>
                  <a:pt x="156" y="215"/>
                  <a:pt x="151" y="218"/>
                </a:cubicBezTo>
                <a:cubicBezTo>
                  <a:pt x="155" y="218"/>
                  <a:pt x="158" y="219"/>
                  <a:pt x="162" y="219"/>
                </a:cubicBezTo>
                <a:moveTo>
                  <a:pt x="203" y="237"/>
                </a:moveTo>
                <a:cubicBezTo>
                  <a:pt x="203" y="237"/>
                  <a:pt x="203" y="236"/>
                  <a:pt x="203" y="235"/>
                </a:cubicBezTo>
                <a:cubicBezTo>
                  <a:pt x="198" y="232"/>
                  <a:pt x="198" y="232"/>
                  <a:pt x="193" y="234"/>
                </a:cubicBezTo>
                <a:cubicBezTo>
                  <a:pt x="197" y="235"/>
                  <a:pt x="200" y="236"/>
                  <a:pt x="203" y="237"/>
                </a:cubicBezTo>
                <a:moveTo>
                  <a:pt x="198" y="241"/>
                </a:moveTo>
                <a:cubicBezTo>
                  <a:pt x="198" y="241"/>
                  <a:pt x="198" y="241"/>
                  <a:pt x="198" y="242"/>
                </a:cubicBezTo>
                <a:cubicBezTo>
                  <a:pt x="200" y="242"/>
                  <a:pt x="203" y="242"/>
                  <a:pt x="205" y="241"/>
                </a:cubicBezTo>
                <a:cubicBezTo>
                  <a:pt x="205" y="241"/>
                  <a:pt x="205" y="241"/>
                  <a:pt x="205" y="241"/>
                </a:cubicBezTo>
                <a:cubicBezTo>
                  <a:pt x="202" y="241"/>
                  <a:pt x="200" y="241"/>
                  <a:pt x="198" y="241"/>
                </a:cubicBezTo>
              </a:path>
            </a:pathLst>
          </a:custGeom>
          <a:solidFill>
            <a:schemeClr val="accent6">
              <a:lumMod val="75000"/>
            </a:schemeClr>
          </a:solidFill>
          <a:ln>
            <a:noFill/>
          </a:ln>
        </p:spPr>
        <p:txBody>
          <a:bodyPr vert="horz" wrap="square" lIns="91440" tIns="45720" rIns="91440" bIns="45720" numCol="1" anchor="t" anchorCtr="0" compatLnSpc="1">
            <a:prstTxWarp prst="textNoShape">
              <a:avLst/>
            </a:prstTxWarp>
          </a:bodyPr>
          <a:lstStyle/>
          <a:p>
            <a:endParaRPr lang="en-US" dirty="0"/>
          </a:p>
        </p:txBody>
      </p:sp>
      <p:grpSp>
        <p:nvGrpSpPr>
          <p:cNvPr id="119" name="Group 118"/>
          <p:cNvGrpSpPr/>
          <p:nvPr/>
        </p:nvGrpSpPr>
        <p:grpSpPr>
          <a:xfrm rot="826988">
            <a:off x="6331205" y="673648"/>
            <a:ext cx="630886" cy="771361"/>
            <a:chOff x="6423025" y="415925"/>
            <a:chExt cx="798513" cy="976313"/>
          </a:xfrm>
          <a:solidFill>
            <a:schemeClr val="accent6">
              <a:lumMod val="75000"/>
            </a:schemeClr>
          </a:solidFill>
        </p:grpSpPr>
        <p:sp>
          <p:nvSpPr>
            <p:cNvPr id="120" name="Freeform 71"/>
            <p:cNvSpPr>
              <a:spLocks noEditPoints="1"/>
            </p:cNvSpPr>
            <p:nvPr/>
          </p:nvSpPr>
          <p:spPr bwMode="auto">
            <a:xfrm>
              <a:off x="6423025" y="415925"/>
              <a:ext cx="798513" cy="976313"/>
            </a:xfrm>
            <a:custGeom>
              <a:avLst/>
              <a:gdLst>
                <a:gd name="T0" fmla="*/ 66 w 323"/>
                <a:gd name="T1" fmla="*/ 35 h 395"/>
                <a:gd name="T2" fmla="*/ 82 w 323"/>
                <a:gd name="T3" fmla="*/ 5 h 395"/>
                <a:gd name="T4" fmla="*/ 121 w 323"/>
                <a:gd name="T5" fmla="*/ 28 h 395"/>
                <a:gd name="T6" fmla="*/ 192 w 323"/>
                <a:gd name="T7" fmla="*/ 38 h 395"/>
                <a:gd name="T8" fmla="*/ 228 w 323"/>
                <a:gd name="T9" fmla="*/ 33 h 395"/>
                <a:gd name="T10" fmla="*/ 215 w 323"/>
                <a:gd name="T11" fmla="*/ 68 h 395"/>
                <a:gd name="T12" fmla="*/ 190 w 323"/>
                <a:gd name="T13" fmla="*/ 145 h 395"/>
                <a:gd name="T14" fmla="*/ 301 w 323"/>
                <a:gd name="T15" fmla="*/ 173 h 395"/>
                <a:gd name="T16" fmla="*/ 307 w 323"/>
                <a:gd name="T17" fmla="*/ 303 h 395"/>
                <a:gd name="T18" fmla="*/ 203 w 323"/>
                <a:gd name="T19" fmla="*/ 386 h 395"/>
                <a:gd name="T20" fmla="*/ 147 w 323"/>
                <a:gd name="T21" fmla="*/ 386 h 395"/>
                <a:gd name="T22" fmla="*/ 26 w 323"/>
                <a:gd name="T23" fmla="*/ 318 h 395"/>
                <a:gd name="T24" fmla="*/ 8 w 323"/>
                <a:gd name="T25" fmla="*/ 183 h 395"/>
                <a:gd name="T26" fmla="*/ 105 w 323"/>
                <a:gd name="T27" fmla="*/ 136 h 395"/>
                <a:gd name="T28" fmla="*/ 274 w 323"/>
                <a:gd name="T29" fmla="*/ 323 h 395"/>
                <a:gd name="T30" fmla="*/ 280 w 323"/>
                <a:gd name="T31" fmla="*/ 316 h 395"/>
                <a:gd name="T32" fmla="*/ 285 w 323"/>
                <a:gd name="T33" fmla="*/ 311 h 395"/>
                <a:gd name="T34" fmla="*/ 291 w 323"/>
                <a:gd name="T35" fmla="*/ 302 h 395"/>
                <a:gd name="T36" fmla="*/ 294 w 323"/>
                <a:gd name="T37" fmla="*/ 285 h 395"/>
                <a:gd name="T38" fmla="*/ 305 w 323"/>
                <a:gd name="T39" fmla="*/ 282 h 395"/>
                <a:gd name="T40" fmla="*/ 309 w 323"/>
                <a:gd name="T41" fmla="*/ 263 h 395"/>
                <a:gd name="T42" fmla="*/ 305 w 323"/>
                <a:gd name="T43" fmla="*/ 230 h 395"/>
                <a:gd name="T44" fmla="*/ 305 w 323"/>
                <a:gd name="T45" fmla="*/ 216 h 395"/>
                <a:gd name="T46" fmla="*/ 292 w 323"/>
                <a:gd name="T47" fmla="*/ 185 h 395"/>
                <a:gd name="T48" fmla="*/ 235 w 323"/>
                <a:gd name="T49" fmla="*/ 148 h 395"/>
                <a:gd name="T50" fmla="*/ 167 w 323"/>
                <a:gd name="T51" fmla="*/ 167 h 395"/>
                <a:gd name="T52" fmla="*/ 68 w 323"/>
                <a:gd name="T53" fmla="*/ 145 h 395"/>
                <a:gd name="T54" fmla="*/ 10 w 323"/>
                <a:gd name="T55" fmla="*/ 215 h 395"/>
                <a:gd name="T56" fmla="*/ 35 w 323"/>
                <a:gd name="T57" fmla="*/ 309 h 395"/>
                <a:gd name="T58" fmla="*/ 139 w 323"/>
                <a:gd name="T59" fmla="*/ 376 h 395"/>
                <a:gd name="T60" fmla="*/ 172 w 323"/>
                <a:gd name="T61" fmla="*/ 368 h 395"/>
                <a:gd name="T62" fmla="*/ 187 w 323"/>
                <a:gd name="T63" fmla="*/ 376 h 395"/>
                <a:gd name="T64" fmla="*/ 198 w 323"/>
                <a:gd name="T65" fmla="*/ 364 h 395"/>
                <a:gd name="T66" fmla="*/ 204 w 323"/>
                <a:gd name="T67" fmla="*/ 361 h 395"/>
                <a:gd name="T68" fmla="*/ 223 w 323"/>
                <a:gd name="T69" fmla="*/ 362 h 395"/>
                <a:gd name="T70" fmla="*/ 233 w 323"/>
                <a:gd name="T71" fmla="*/ 344 h 395"/>
                <a:gd name="T72" fmla="*/ 246 w 323"/>
                <a:gd name="T73" fmla="*/ 349 h 395"/>
                <a:gd name="T74" fmla="*/ 251 w 323"/>
                <a:gd name="T75" fmla="*/ 328 h 395"/>
                <a:gd name="T76" fmla="*/ 271 w 323"/>
                <a:gd name="T77" fmla="*/ 338 h 395"/>
                <a:gd name="T78" fmla="*/ 166 w 323"/>
                <a:gd name="T79" fmla="*/ 111 h 395"/>
                <a:gd name="T80" fmla="*/ 135 w 323"/>
                <a:gd name="T81" fmla="*/ 53 h 395"/>
                <a:gd name="T82" fmla="*/ 80 w 323"/>
                <a:gd name="T83" fmla="*/ 15 h 395"/>
                <a:gd name="T84" fmla="*/ 149 w 323"/>
                <a:gd name="T85" fmla="*/ 133 h 395"/>
                <a:gd name="T86" fmla="*/ 101 w 323"/>
                <a:gd name="T87" fmla="*/ 67 h 395"/>
                <a:gd name="T88" fmla="*/ 75 w 323"/>
                <a:gd name="T89" fmla="*/ 31 h 395"/>
                <a:gd name="T90" fmla="*/ 89 w 323"/>
                <a:gd name="T91" fmla="*/ 110 h 395"/>
                <a:gd name="T92" fmla="*/ 163 w 323"/>
                <a:gd name="T93" fmla="*/ 149 h 395"/>
                <a:gd name="T94" fmla="*/ 15 w 323"/>
                <a:gd name="T95" fmla="*/ 179 h 395"/>
                <a:gd name="T96" fmla="*/ 208 w 323"/>
                <a:gd name="T97" fmla="*/ 40 h 395"/>
                <a:gd name="T98" fmla="*/ 177 w 323"/>
                <a:gd name="T99" fmla="*/ 95 h 395"/>
                <a:gd name="T100" fmla="*/ 231 w 323"/>
                <a:gd name="T101" fmla="*/ 142 h 395"/>
                <a:gd name="T102" fmla="*/ 220 w 323"/>
                <a:gd name="T103" fmla="*/ 142 h 3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23" h="395">
                  <a:moveTo>
                    <a:pt x="105" y="136"/>
                  </a:moveTo>
                  <a:cubicBezTo>
                    <a:pt x="86" y="122"/>
                    <a:pt x="76" y="103"/>
                    <a:pt x="71" y="82"/>
                  </a:cubicBezTo>
                  <a:cubicBezTo>
                    <a:pt x="67" y="67"/>
                    <a:pt x="63" y="51"/>
                    <a:pt x="66" y="35"/>
                  </a:cubicBezTo>
                  <a:cubicBezTo>
                    <a:pt x="68" y="26"/>
                    <a:pt x="69" y="16"/>
                    <a:pt x="72" y="6"/>
                  </a:cubicBezTo>
                  <a:cubicBezTo>
                    <a:pt x="72" y="4"/>
                    <a:pt x="75" y="2"/>
                    <a:pt x="78" y="0"/>
                  </a:cubicBezTo>
                  <a:cubicBezTo>
                    <a:pt x="78" y="0"/>
                    <a:pt x="81" y="3"/>
                    <a:pt x="82" y="5"/>
                  </a:cubicBezTo>
                  <a:cubicBezTo>
                    <a:pt x="83" y="9"/>
                    <a:pt x="86" y="11"/>
                    <a:pt x="90" y="12"/>
                  </a:cubicBezTo>
                  <a:cubicBezTo>
                    <a:pt x="96" y="15"/>
                    <a:pt x="103" y="17"/>
                    <a:pt x="109" y="20"/>
                  </a:cubicBezTo>
                  <a:cubicBezTo>
                    <a:pt x="113" y="22"/>
                    <a:pt x="117" y="25"/>
                    <a:pt x="121" y="28"/>
                  </a:cubicBezTo>
                  <a:cubicBezTo>
                    <a:pt x="140" y="42"/>
                    <a:pt x="152" y="62"/>
                    <a:pt x="162" y="84"/>
                  </a:cubicBezTo>
                  <a:cubicBezTo>
                    <a:pt x="165" y="88"/>
                    <a:pt x="167" y="93"/>
                    <a:pt x="169" y="99"/>
                  </a:cubicBezTo>
                  <a:cubicBezTo>
                    <a:pt x="178" y="78"/>
                    <a:pt x="186" y="58"/>
                    <a:pt x="192" y="38"/>
                  </a:cubicBezTo>
                  <a:cubicBezTo>
                    <a:pt x="192" y="35"/>
                    <a:pt x="192" y="32"/>
                    <a:pt x="192" y="29"/>
                  </a:cubicBezTo>
                  <a:cubicBezTo>
                    <a:pt x="193" y="23"/>
                    <a:pt x="199" y="20"/>
                    <a:pt x="203" y="24"/>
                  </a:cubicBezTo>
                  <a:cubicBezTo>
                    <a:pt x="210" y="31"/>
                    <a:pt x="218" y="35"/>
                    <a:pt x="228" y="33"/>
                  </a:cubicBezTo>
                  <a:cubicBezTo>
                    <a:pt x="229" y="33"/>
                    <a:pt x="232" y="34"/>
                    <a:pt x="232" y="36"/>
                  </a:cubicBezTo>
                  <a:cubicBezTo>
                    <a:pt x="232" y="37"/>
                    <a:pt x="232" y="40"/>
                    <a:pt x="231" y="41"/>
                  </a:cubicBezTo>
                  <a:cubicBezTo>
                    <a:pt x="221" y="47"/>
                    <a:pt x="219" y="58"/>
                    <a:pt x="215" y="68"/>
                  </a:cubicBezTo>
                  <a:cubicBezTo>
                    <a:pt x="205" y="92"/>
                    <a:pt x="195" y="116"/>
                    <a:pt x="185" y="140"/>
                  </a:cubicBezTo>
                  <a:cubicBezTo>
                    <a:pt x="184" y="142"/>
                    <a:pt x="184" y="144"/>
                    <a:pt x="184" y="147"/>
                  </a:cubicBezTo>
                  <a:cubicBezTo>
                    <a:pt x="186" y="146"/>
                    <a:pt x="189" y="146"/>
                    <a:pt x="190" y="145"/>
                  </a:cubicBezTo>
                  <a:cubicBezTo>
                    <a:pt x="199" y="135"/>
                    <a:pt x="212" y="132"/>
                    <a:pt x="224" y="131"/>
                  </a:cubicBezTo>
                  <a:cubicBezTo>
                    <a:pt x="247" y="129"/>
                    <a:pt x="268" y="135"/>
                    <a:pt x="286" y="150"/>
                  </a:cubicBezTo>
                  <a:cubicBezTo>
                    <a:pt x="293" y="156"/>
                    <a:pt x="298" y="165"/>
                    <a:pt x="301" y="173"/>
                  </a:cubicBezTo>
                  <a:cubicBezTo>
                    <a:pt x="307" y="187"/>
                    <a:pt x="312" y="202"/>
                    <a:pt x="316" y="216"/>
                  </a:cubicBezTo>
                  <a:cubicBezTo>
                    <a:pt x="323" y="240"/>
                    <a:pt x="323" y="263"/>
                    <a:pt x="315" y="287"/>
                  </a:cubicBezTo>
                  <a:cubicBezTo>
                    <a:pt x="313" y="292"/>
                    <a:pt x="311" y="298"/>
                    <a:pt x="307" y="303"/>
                  </a:cubicBezTo>
                  <a:cubicBezTo>
                    <a:pt x="292" y="326"/>
                    <a:pt x="274" y="346"/>
                    <a:pt x="252" y="362"/>
                  </a:cubicBezTo>
                  <a:cubicBezTo>
                    <a:pt x="244" y="367"/>
                    <a:pt x="236" y="372"/>
                    <a:pt x="228" y="377"/>
                  </a:cubicBezTo>
                  <a:cubicBezTo>
                    <a:pt x="221" y="382"/>
                    <a:pt x="213" y="385"/>
                    <a:pt x="203" y="386"/>
                  </a:cubicBezTo>
                  <a:cubicBezTo>
                    <a:pt x="197" y="386"/>
                    <a:pt x="191" y="389"/>
                    <a:pt x="184" y="388"/>
                  </a:cubicBezTo>
                  <a:cubicBezTo>
                    <a:pt x="171" y="387"/>
                    <a:pt x="171" y="387"/>
                    <a:pt x="157" y="377"/>
                  </a:cubicBezTo>
                  <a:cubicBezTo>
                    <a:pt x="154" y="380"/>
                    <a:pt x="151" y="383"/>
                    <a:pt x="147" y="386"/>
                  </a:cubicBezTo>
                  <a:cubicBezTo>
                    <a:pt x="135" y="394"/>
                    <a:pt x="113" y="395"/>
                    <a:pt x="98" y="384"/>
                  </a:cubicBezTo>
                  <a:cubicBezTo>
                    <a:pt x="82" y="372"/>
                    <a:pt x="67" y="361"/>
                    <a:pt x="52" y="349"/>
                  </a:cubicBezTo>
                  <a:cubicBezTo>
                    <a:pt x="41" y="340"/>
                    <a:pt x="33" y="330"/>
                    <a:pt x="26" y="318"/>
                  </a:cubicBezTo>
                  <a:cubicBezTo>
                    <a:pt x="20" y="306"/>
                    <a:pt x="13" y="296"/>
                    <a:pt x="8" y="284"/>
                  </a:cubicBezTo>
                  <a:cubicBezTo>
                    <a:pt x="1" y="265"/>
                    <a:pt x="0" y="246"/>
                    <a:pt x="2" y="226"/>
                  </a:cubicBezTo>
                  <a:cubicBezTo>
                    <a:pt x="4" y="212"/>
                    <a:pt x="6" y="197"/>
                    <a:pt x="8" y="183"/>
                  </a:cubicBezTo>
                  <a:cubicBezTo>
                    <a:pt x="11" y="165"/>
                    <a:pt x="22" y="154"/>
                    <a:pt x="38" y="146"/>
                  </a:cubicBezTo>
                  <a:cubicBezTo>
                    <a:pt x="56" y="137"/>
                    <a:pt x="76" y="135"/>
                    <a:pt x="96" y="136"/>
                  </a:cubicBezTo>
                  <a:cubicBezTo>
                    <a:pt x="99" y="136"/>
                    <a:pt x="102" y="136"/>
                    <a:pt x="105" y="136"/>
                  </a:cubicBezTo>
                  <a:moveTo>
                    <a:pt x="270" y="328"/>
                  </a:moveTo>
                  <a:cubicBezTo>
                    <a:pt x="270" y="328"/>
                    <a:pt x="270" y="328"/>
                    <a:pt x="270" y="328"/>
                  </a:cubicBezTo>
                  <a:cubicBezTo>
                    <a:pt x="273" y="328"/>
                    <a:pt x="274" y="326"/>
                    <a:pt x="274" y="323"/>
                  </a:cubicBezTo>
                  <a:cubicBezTo>
                    <a:pt x="273" y="318"/>
                    <a:pt x="271" y="313"/>
                    <a:pt x="270" y="307"/>
                  </a:cubicBezTo>
                  <a:cubicBezTo>
                    <a:pt x="270" y="305"/>
                    <a:pt x="269" y="303"/>
                    <a:pt x="269" y="300"/>
                  </a:cubicBezTo>
                  <a:cubicBezTo>
                    <a:pt x="276" y="304"/>
                    <a:pt x="274" y="312"/>
                    <a:pt x="280" y="316"/>
                  </a:cubicBezTo>
                  <a:cubicBezTo>
                    <a:pt x="279" y="311"/>
                    <a:pt x="278" y="306"/>
                    <a:pt x="277" y="301"/>
                  </a:cubicBezTo>
                  <a:cubicBezTo>
                    <a:pt x="278" y="301"/>
                    <a:pt x="278" y="301"/>
                    <a:pt x="278" y="301"/>
                  </a:cubicBezTo>
                  <a:cubicBezTo>
                    <a:pt x="280" y="304"/>
                    <a:pt x="282" y="307"/>
                    <a:pt x="285" y="311"/>
                  </a:cubicBezTo>
                  <a:cubicBezTo>
                    <a:pt x="285" y="311"/>
                    <a:pt x="286" y="310"/>
                    <a:pt x="287" y="310"/>
                  </a:cubicBezTo>
                  <a:cubicBezTo>
                    <a:pt x="286" y="307"/>
                    <a:pt x="286" y="303"/>
                    <a:pt x="285" y="299"/>
                  </a:cubicBezTo>
                  <a:cubicBezTo>
                    <a:pt x="288" y="300"/>
                    <a:pt x="289" y="301"/>
                    <a:pt x="291" y="302"/>
                  </a:cubicBezTo>
                  <a:cubicBezTo>
                    <a:pt x="291" y="300"/>
                    <a:pt x="291" y="297"/>
                    <a:pt x="292" y="296"/>
                  </a:cubicBezTo>
                  <a:cubicBezTo>
                    <a:pt x="294" y="295"/>
                    <a:pt x="295" y="295"/>
                    <a:pt x="298" y="295"/>
                  </a:cubicBezTo>
                  <a:cubicBezTo>
                    <a:pt x="296" y="291"/>
                    <a:pt x="295" y="289"/>
                    <a:pt x="294" y="285"/>
                  </a:cubicBezTo>
                  <a:cubicBezTo>
                    <a:pt x="297" y="286"/>
                    <a:pt x="299" y="287"/>
                    <a:pt x="301" y="288"/>
                  </a:cubicBezTo>
                  <a:cubicBezTo>
                    <a:pt x="300" y="284"/>
                    <a:pt x="299" y="281"/>
                    <a:pt x="298" y="276"/>
                  </a:cubicBezTo>
                  <a:cubicBezTo>
                    <a:pt x="301" y="279"/>
                    <a:pt x="303" y="280"/>
                    <a:pt x="305" y="282"/>
                  </a:cubicBezTo>
                  <a:cubicBezTo>
                    <a:pt x="307" y="274"/>
                    <a:pt x="303" y="269"/>
                    <a:pt x="300" y="263"/>
                  </a:cubicBezTo>
                  <a:cubicBezTo>
                    <a:pt x="306" y="258"/>
                    <a:pt x="297" y="252"/>
                    <a:pt x="300" y="245"/>
                  </a:cubicBezTo>
                  <a:cubicBezTo>
                    <a:pt x="303" y="251"/>
                    <a:pt x="306" y="257"/>
                    <a:pt x="309" y="263"/>
                  </a:cubicBezTo>
                  <a:cubicBezTo>
                    <a:pt x="310" y="252"/>
                    <a:pt x="303" y="244"/>
                    <a:pt x="299" y="233"/>
                  </a:cubicBezTo>
                  <a:cubicBezTo>
                    <a:pt x="305" y="236"/>
                    <a:pt x="305" y="243"/>
                    <a:pt x="310" y="244"/>
                  </a:cubicBezTo>
                  <a:cubicBezTo>
                    <a:pt x="309" y="239"/>
                    <a:pt x="307" y="235"/>
                    <a:pt x="305" y="230"/>
                  </a:cubicBezTo>
                  <a:cubicBezTo>
                    <a:pt x="300" y="222"/>
                    <a:pt x="300" y="222"/>
                    <a:pt x="301" y="217"/>
                  </a:cubicBezTo>
                  <a:cubicBezTo>
                    <a:pt x="303" y="221"/>
                    <a:pt x="305" y="223"/>
                    <a:pt x="307" y="226"/>
                  </a:cubicBezTo>
                  <a:cubicBezTo>
                    <a:pt x="307" y="222"/>
                    <a:pt x="307" y="219"/>
                    <a:pt x="305" y="216"/>
                  </a:cubicBezTo>
                  <a:cubicBezTo>
                    <a:pt x="302" y="210"/>
                    <a:pt x="298" y="204"/>
                    <a:pt x="295" y="198"/>
                  </a:cubicBezTo>
                  <a:cubicBezTo>
                    <a:pt x="294" y="197"/>
                    <a:pt x="293" y="194"/>
                    <a:pt x="293" y="193"/>
                  </a:cubicBezTo>
                  <a:cubicBezTo>
                    <a:pt x="296" y="189"/>
                    <a:pt x="294" y="187"/>
                    <a:pt x="292" y="185"/>
                  </a:cubicBezTo>
                  <a:cubicBezTo>
                    <a:pt x="286" y="177"/>
                    <a:pt x="281" y="170"/>
                    <a:pt x="275" y="162"/>
                  </a:cubicBezTo>
                  <a:cubicBezTo>
                    <a:pt x="271" y="157"/>
                    <a:pt x="267" y="154"/>
                    <a:pt x="260" y="153"/>
                  </a:cubicBezTo>
                  <a:cubicBezTo>
                    <a:pt x="252" y="151"/>
                    <a:pt x="243" y="149"/>
                    <a:pt x="235" y="148"/>
                  </a:cubicBezTo>
                  <a:cubicBezTo>
                    <a:pt x="217" y="146"/>
                    <a:pt x="201" y="152"/>
                    <a:pt x="185" y="158"/>
                  </a:cubicBezTo>
                  <a:cubicBezTo>
                    <a:pt x="184" y="158"/>
                    <a:pt x="183" y="159"/>
                    <a:pt x="183" y="159"/>
                  </a:cubicBezTo>
                  <a:cubicBezTo>
                    <a:pt x="180" y="167"/>
                    <a:pt x="173" y="168"/>
                    <a:pt x="167" y="167"/>
                  </a:cubicBezTo>
                  <a:cubicBezTo>
                    <a:pt x="164" y="165"/>
                    <a:pt x="162" y="163"/>
                    <a:pt x="160" y="161"/>
                  </a:cubicBezTo>
                  <a:cubicBezTo>
                    <a:pt x="148" y="150"/>
                    <a:pt x="132" y="147"/>
                    <a:pt x="117" y="143"/>
                  </a:cubicBezTo>
                  <a:cubicBezTo>
                    <a:pt x="101" y="139"/>
                    <a:pt x="84" y="141"/>
                    <a:pt x="68" y="145"/>
                  </a:cubicBezTo>
                  <a:cubicBezTo>
                    <a:pt x="59" y="147"/>
                    <a:pt x="51" y="151"/>
                    <a:pt x="43" y="155"/>
                  </a:cubicBezTo>
                  <a:cubicBezTo>
                    <a:pt x="30" y="163"/>
                    <a:pt x="22" y="175"/>
                    <a:pt x="16" y="188"/>
                  </a:cubicBezTo>
                  <a:cubicBezTo>
                    <a:pt x="11" y="197"/>
                    <a:pt x="9" y="206"/>
                    <a:pt x="10" y="215"/>
                  </a:cubicBezTo>
                  <a:cubicBezTo>
                    <a:pt x="11" y="232"/>
                    <a:pt x="12" y="249"/>
                    <a:pt x="15" y="266"/>
                  </a:cubicBezTo>
                  <a:cubicBezTo>
                    <a:pt x="17" y="281"/>
                    <a:pt x="20" y="296"/>
                    <a:pt x="33" y="307"/>
                  </a:cubicBezTo>
                  <a:cubicBezTo>
                    <a:pt x="34" y="308"/>
                    <a:pt x="34" y="309"/>
                    <a:pt x="35" y="309"/>
                  </a:cubicBezTo>
                  <a:cubicBezTo>
                    <a:pt x="47" y="331"/>
                    <a:pt x="64" y="350"/>
                    <a:pt x="84" y="365"/>
                  </a:cubicBezTo>
                  <a:cubicBezTo>
                    <a:pt x="94" y="373"/>
                    <a:pt x="104" y="381"/>
                    <a:pt x="117" y="380"/>
                  </a:cubicBezTo>
                  <a:cubicBezTo>
                    <a:pt x="125" y="380"/>
                    <a:pt x="133" y="379"/>
                    <a:pt x="139" y="376"/>
                  </a:cubicBezTo>
                  <a:cubicBezTo>
                    <a:pt x="145" y="373"/>
                    <a:pt x="151" y="369"/>
                    <a:pt x="150" y="360"/>
                  </a:cubicBezTo>
                  <a:cubicBezTo>
                    <a:pt x="150" y="359"/>
                    <a:pt x="156" y="356"/>
                    <a:pt x="157" y="356"/>
                  </a:cubicBezTo>
                  <a:cubicBezTo>
                    <a:pt x="162" y="360"/>
                    <a:pt x="172" y="358"/>
                    <a:pt x="172" y="368"/>
                  </a:cubicBezTo>
                  <a:cubicBezTo>
                    <a:pt x="175" y="368"/>
                    <a:pt x="177" y="368"/>
                    <a:pt x="179" y="368"/>
                  </a:cubicBezTo>
                  <a:cubicBezTo>
                    <a:pt x="181" y="371"/>
                    <a:pt x="183" y="374"/>
                    <a:pt x="185" y="377"/>
                  </a:cubicBezTo>
                  <a:cubicBezTo>
                    <a:pt x="186" y="377"/>
                    <a:pt x="187" y="377"/>
                    <a:pt x="187" y="376"/>
                  </a:cubicBezTo>
                  <a:cubicBezTo>
                    <a:pt x="186" y="372"/>
                    <a:pt x="185" y="368"/>
                    <a:pt x="184" y="363"/>
                  </a:cubicBezTo>
                  <a:cubicBezTo>
                    <a:pt x="186" y="363"/>
                    <a:pt x="188" y="361"/>
                    <a:pt x="190" y="361"/>
                  </a:cubicBezTo>
                  <a:cubicBezTo>
                    <a:pt x="193" y="361"/>
                    <a:pt x="196" y="362"/>
                    <a:pt x="198" y="364"/>
                  </a:cubicBezTo>
                  <a:cubicBezTo>
                    <a:pt x="201" y="368"/>
                    <a:pt x="200" y="371"/>
                    <a:pt x="192" y="378"/>
                  </a:cubicBezTo>
                  <a:cubicBezTo>
                    <a:pt x="196" y="379"/>
                    <a:pt x="199" y="379"/>
                    <a:pt x="203" y="380"/>
                  </a:cubicBezTo>
                  <a:cubicBezTo>
                    <a:pt x="204" y="373"/>
                    <a:pt x="204" y="368"/>
                    <a:pt x="204" y="361"/>
                  </a:cubicBezTo>
                  <a:cubicBezTo>
                    <a:pt x="208" y="367"/>
                    <a:pt x="213" y="361"/>
                    <a:pt x="216" y="364"/>
                  </a:cubicBezTo>
                  <a:cubicBezTo>
                    <a:pt x="217" y="362"/>
                    <a:pt x="217" y="360"/>
                    <a:pt x="218" y="357"/>
                  </a:cubicBezTo>
                  <a:cubicBezTo>
                    <a:pt x="220" y="359"/>
                    <a:pt x="222" y="361"/>
                    <a:pt x="223" y="362"/>
                  </a:cubicBezTo>
                  <a:cubicBezTo>
                    <a:pt x="230" y="357"/>
                    <a:pt x="223" y="352"/>
                    <a:pt x="225" y="346"/>
                  </a:cubicBezTo>
                  <a:cubicBezTo>
                    <a:pt x="227" y="348"/>
                    <a:pt x="229" y="349"/>
                    <a:pt x="230" y="350"/>
                  </a:cubicBezTo>
                  <a:cubicBezTo>
                    <a:pt x="231" y="348"/>
                    <a:pt x="232" y="347"/>
                    <a:pt x="233" y="344"/>
                  </a:cubicBezTo>
                  <a:cubicBezTo>
                    <a:pt x="235" y="348"/>
                    <a:pt x="236" y="350"/>
                    <a:pt x="238" y="355"/>
                  </a:cubicBezTo>
                  <a:cubicBezTo>
                    <a:pt x="239" y="350"/>
                    <a:pt x="240" y="348"/>
                    <a:pt x="240" y="344"/>
                  </a:cubicBezTo>
                  <a:cubicBezTo>
                    <a:pt x="242" y="346"/>
                    <a:pt x="244" y="347"/>
                    <a:pt x="246" y="349"/>
                  </a:cubicBezTo>
                  <a:cubicBezTo>
                    <a:pt x="247" y="345"/>
                    <a:pt x="247" y="343"/>
                    <a:pt x="247" y="340"/>
                  </a:cubicBezTo>
                  <a:cubicBezTo>
                    <a:pt x="249" y="340"/>
                    <a:pt x="251" y="340"/>
                    <a:pt x="253" y="340"/>
                  </a:cubicBezTo>
                  <a:cubicBezTo>
                    <a:pt x="252" y="336"/>
                    <a:pt x="252" y="332"/>
                    <a:pt x="251" y="328"/>
                  </a:cubicBezTo>
                  <a:cubicBezTo>
                    <a:pt x="255" y="331"/>
                    <a:pt x="264" y="327"/>
                    <a:pt x="262" y="336"/>
                  </a:cubicBezTo>
                  <a:cubicBezTo>
                    <a:pt x="256" y="339"/>
                    <a:pt x="256" y="339"/>
                    <a:pt x="257" y="347"/>
                  </a:cubicBezTo>
                  <a:cubicBezTo>
                    <a:pt x="262" y="344"/>
                    <a:pt x="267" y="340"/>
                    <a:pt x="271" y="338"/>
                  </a:cubicBezTo>
                  <a:cubicBezTo>
                    <a:pt x="270" y="334"/>
                    <a:pt x="270" y="331"/>
                    <a:pt x="270" y="328"/>
                  </a:cubicBezTo>
                  <a:moveTo>
                    <a:pt x="163" y="149"/>
                  </a:moveTo>
                  <a:cubicBezTo>
                    <a:pt x="164" y="136"/>
                    <a:pt x="165" y="124"/>
                    <a:pt x="166" y="111"/>
                  </a:cubicBezTo>
                  <a:cubicBezTo>
                    <a:pt x="166" y="104"/>
                    <a:pt x="166" y="95"/>
                    <a:pt x="157" y="91"/>
                  </a:cubicBezTo>
                  <a:cubicBezTo>
                    <a:pt x="156" y="91"/>
                    <a:pt x="156" y="89"/>
                    <a:pt x="156" y="89"/>
                  </a:cubicBezTo>
                  <a:cubicBezTo>
                    <a:pt x="149" y="77"/>
                    <a:pt x="141" y="66"/>
                    <a:pt x="135" y="53"/>
                  </a:cubicBezTo>
                  <a:cubicBezTo>
                    <a:pt x="127" y="40"/>
                    <a:pt x="117" y="31"/>
                    <a:pt x="104" y="24"/>
                  </a:cubicBezTo>
                  <a:cubicBezTo>
                    <a:pt x="99" y="22"/>
                    <a:pt x="94" y="19"/>
                    <a:pt x="89" y="17"/>
                  </a:cubicBezTo>
                  <a:cubicBezTo>
                    <a:pt x="87" y="16"/>
                    <a:pt x="84" y="16"/>
                    <a:pt x="80" y="15"/>
                  </a:cubicBezTo>
                  <a:cubicBezTo>
                    <a:pt x="84" y="30"/>
                    <a:pt x="85" y="44"/>
                    <a:pt x="96" y="54"/>
                  </a:cubicBezTo>
                  <a:cubicBezTo>
                    <a:pt x="114" y="75"/>
                    <a:pt x="132" y="96"/>
                    <a:pt x="144" y="121"/>
                  </a:cubicBezTo>
                  <a:cubicBezTo>
                    <a:pt x="146" y="125"/>
                    <a:pt x="148" y="129"/>
                    <a:pt x="149" y="133"/>
                  </a:cubicBezTo>
                  <a:cubicBezTo>
                    <a:pt x="150" y="137"/>
                    <a:pt x="148" y="140"/>
                    <a:pt x="142" y="139"/>
                  </a:cubicBezTo>
                  <a:cubicBezTo>
                    <a:pt x="146" y="132"/>
                    <a:pt x="143" y="127"/>
                    <a:pt x="140" y="122"/>
                  </a:cubicBezTo>
                  <a:cubicBezTo>
                    <a:pt x="129" y="102"/>
                    <a:pt x="117" y="84"/>
                    <a:pt x="101" y="67"/>
                  </a:cubicBezTo>
                  <a:cubicBezTo>
                    <a:pt x="91" y="57"/>
                    <a:pt x="81" y="46"/>
                    <a:pt x="79" y="30"/>
                  </a:cubicBezTo>
                  <a:cubicBezTo>
                    <a:pt x="79" y="29"/>
                    <a:pt x="78" y="28"/>
                    <a:pt x="77" y="26"/>
                  </a:cubicBezTo>
                  <a:cubicBezTo>
                    <a:pt x="76" y="28"/>
                    <a:pt x="75" y="30"/>
                    <a:pt x="75" y="31"/>
                  </a:cubicBezTo>
                  <a:cubicBezTo>
                    <a:pt x="76" y="45"/>
                    <a:pt x="77" y="59"/>
                    <a:pt x="77" y="73"/>
                  </a:cubicBezTo>
                  <a:cubicBezTo>
                    <a:pt x="77" y="84"/>
                    <a:pt x="82" y="94"/>
                    <a:pt x="85" y="104"/>
                  </a:cubicBezTo>
                  <a:cubicBezTo>
                    <a:pt x="86" y="106"/>
                    <a:pt x="88" y="108"/>
                    <a:pt x="89" y="110"/>
                  </a:cubicBezTo>
                  <a:cubicBezTo>
                    <a:pt x="94" y="114"/>
                    <a:pt x="98" y="119"/>
                    <a:pt x="103" y="122"/>
                  </a:cubicBezTo>
                  <a:cubicBezTo>
                    <a:pt x="112" y="128"/>
                    <a:pt x="121" y="134"/>
                    <a:pt x="131" y="139"/>
                  </a:cubicBezTo>
                  <a:cubicBezTo>
                    <a:pt x="141" y="143"/>
                    <a:pt x="152" y="145"/>
                    <a:pt x="163" y="149"/>
                  </a:cubicBezTo>
                  <a:moveTo>
                    <a:pt x="15" y="179"/>
                  </a:moveTo>
                  <a:cubicBezTo>
                    <a:pt x="23" y="170"/>
                    <a:pt x="30" y="162"/>
                    <a:pt x="38" y="153"/>
                  </a:cubicBezTo>
                  <a:cubicBezTo>
                    <a:pt x="26" y="156"/>
                    <a:pt x="15" y="168"/>
                    <a:pt x="15" y="179"/>
                  </a:cubicBezTo>
                  <a:moveTo>
                    <a:pt x="208" y="40"/>
                  </a:moveTo>
                  <a:cubicBezTo>
                    <a:pt x="206" y="47"/>
                    <a:pt x="204" y="52"/>
                    <a:pt x="202" y="57"/>
                  </a:cubicBezTo>
                  <a:cubicBezTo>
                    <a:pt x="211" y="47"/>
                    <a:pt x="211" y="46"/>
                    <a:pt x="208" y="40"/>
                  </a:cubicBezTo>
                  <a:moveTo>
                    <a:pt x="173" y="104"/>
                  </a:moveTo>
                  <a:cubicBezTo>
                    <a:pt x="174" y="105"/>
                    <a:pt x="174" y="105"/>
                    <a:pt x="175" y="105"/>
                  </a:cubicBezTo>
                  <a:cubicBezTo>
                    <a:pt x="176" y="102"/>
                    <a:pt x="176" y="98"/>
                    <a:pt x="177" y="95"/>
                  </a:cubicBezTo>
                  <a:cubicBezTo>
                    <a:pt x="177" y="95"/>
                    <a:pt x="176" y="95"/>
                    <a:pt x="176" y="94"/>
                  </a:cubicBezTo>
                  <a:cubicBezTo>
                    <a:pt x="175" y="98"/>
                    <a:pt x="174" y="101"/>
                    <a:pt x="173" y="104"/>
                  </a:cubicBezTo>
                  <a:moveTo>
                    <a:pt x="231" y="142"/>
                  </a:moveTo>
                  <a:cubicBezTo>
                    <a:pt x="231" y="142"/>
                    <a:pt x="231" y="141"/>
                    <a:pt x="231" y="141"/>
                  </a:cubicBezTo>
                  <a:cubicBezTo>
                    <a:pt x="227" y="140"/>
                    <a:pt x="224" y="140"/>
                    <a:pt x="220" y="140"/>
                  </a:cubicBezTo>
                  <a:cubicBezTo>
                    <a:pt x="220" y="141"/>
                    <a:pt x="220" y="141"/>
                    <a:pt x="220" y="142"/>
                  </a:cubicBezTo>
                  <a:cubicBezTo>
                    <a:pt x="223" y="142"/>
                    <a:pt x="227" y="142"/>
                    <a:pt x="231" y="142"/>
                  </a:cubicBezTo>
                </a:path>
              </a:pathLst>
            </a:custGeom>
            <a:grpFill/>
            <a:ln>
              <a:noFill/>
            </a:ln>
          </p:spPr>
          <p:txBody>
            <a:bodyPr vert="horz" wrap="square" lIns="91440" tIns="45720" rIns="91440" bIns="45720" numCol="1" anchor="t" anchorCtr="0" compatLnSpc="1">
              <a:prstTxWarp prst="textNoShape">
                <a:avLst/>
              </a:prstTxWarp>
            </a:bodyPr>
            <a:lstStyle/>
            <a:p>
              <a:endParaRPr lang="en-US" dirty="0"/>
            </a:p>
          </p:txBody>
        </p:sp>
        <p:sp>
          <p:nvSpPr>
            <p:cNvPr id="121" name="Freeform 77"/>
            <p:cNvSpPr>
              <a:spLocks noEditPoints="1"/>
            </p:cNvSpPr>
            <p:nvPr/>
          </p:nvSpPr>
          <p:spPr bwMode="auto">
            <a:xfrm>
              <a:off x="6519863" y="811212"/>
              <a:ext cx="120650" cy="234950"/>
            </a:xfrm>
            <a:custGeom>
              <a:avLst/>
              <a:gdLst>
                <a:gd name="T0" fmla="*/ 49 w 49"/>
                <a:gd name="T1" fmla="*/ 30 h 95"/>
                <a:gd name="T2" fmla="*/ 41 w 49"/>
                <a:gd name="T3" fmla="*/ 40 h 95"/>
                <a:gd name="T4" fmla="*/ 32 w 49"/>
                <a:gd name="T5" fmla="*/ 68 h 95"/>
                <a:gd name="T6" fmla="*/ 32 w 49"/>
                <a:gd name="T7" fmla="*/ 95 h 95"/>
                <a:gd name="T8" fmla="*/ 26 w 49"/>
                <a:gd name="T9" fmla="*/ 94 h 95"/>
                <a:gd name="T10" fmla="*/ 17 w 49"/>
                <a:gd name="T11" fmla="*/ 87 h 95"/>
                <a:gd name="T12" fmla="*/ 15 w 49"/>
                <a:gd name="T13" fmla="*/ 82 h 95"/>
                <a:gd name="T14" fmla="*/ 0 w 49"/>
                <a:gd name="T15" fmla="*/ 70 h 95"/>
                <a:gd name="T16" fmla="*/ 12 w 49"/>
                <a:gd name="T17" fmla="*/ 15 h 95"/>
                <a:gd name="T18" fmla="*/ 21 w 49"/>
                <a:gd name="T19" fmla="*/ 0 h 95"/>
                <a:gd name="T20" fmla="*/ 23 w 49"/>
                <a:gd name="T21" fmla="*/ 1 h 95"/>
                <a:gd name="T22" fmla="*/ 43 w 49"/>
                <a:gd name="T23" fmla="*/ 23 h 95"/>
                <a:gd name="T24" fmla="*/ 49 w 49"/>
                <a:gd name="T25" fmla="*/ 30 h 95"/>
                <a:gd name="T26" fmla="*/ 24 w 49"/>
                <a:gd name="T27" fmla="*/ 15 h 95"/>
                <a:gd name="T28" fmla="*/ 8 w 49"/>
                <a:gd name="T29" fmla="*/ 63 h 95"/>
                <a:gd name="T30" fmla="*/ 22 w 49"/>
                <a:gd name="T31" fmla="*/ 74 h 95"/>
                <a:gd name="T32" fmla="*/ 35 w 49"/>
                <a:gd name="T33" fmla="*/ 32 h 95"/>
                <a:gd name="T34" fmla="*/ 24 w 49"/>
                <a:gd name="T35" fmla="*/ 1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 h="95">
                  <a:moveTo>
                    <a:pt x="49" y="30"/>
                  </a:moveTo>
                  <a:cubicBezTo>
                    <a:pt x="46" y="34"/>
                    <a:pt x="43" y="37"/>
                    <a:pt x="41" y="40"/>
                  </a:cubicBezTo>
                  <a:cubicBezTo>
                    <a:pt x="38" y="49"/>
                    <a:pt x="35" y="59"/>
                    <a:pt x="32" y="68"/>
                  </a:cubicBezTo>
                  <a:cubicBezTo>
                    <a:pt x="29" y="76"/>
                    <a:pt x="26" y="85"/>
                    <a:pt x="32" y="95"/>
                  </a:cubicBezTo>
                  <a:cubicBezTo>
                    <a:pt x="29" y="95"/>
                    <a:pt x="27" y="95"/>
                    <a:pt x="26" y="94"/>
                  </a:cubicBezTo>
                  <a:cubicBezTo>
                    <a:pt x="24" y="91"/>
                    <a:pt x="23" y="87"/>
                    <a:pt x="17" y="87"/>
                  </a:cubicBezTo>
                  <a:cubicBezTo>
                    <a:pt x="17" y="87"/>
                    <a:pt x="16" y="84"/>
                    <a:pt x="15" y="82"/>
                  </a:cubicBezTo>
                  <a:cubicBezTo>
                    <a:pt x="11" y="77"/>
                    <a:pt x="10" y="69"/>
                    <a:pt x="0" y="70"/>
                  </a:cubicBezTo>
                  <a:cubicBezTo>
                    <a:pt x="0" y="50"/>
                    <a:pt x="2" y="31"/>
                    <a:pt x="12" y="15"/>
                  </a:cubicBezTo>
                  <a:cubicBezTo>
                    <a:pt x="15" y="10"/>
                    <a:pt x="13" y="1"/>
                    <a:pt x="21" y="0"/>
                  </a:cubicBezTo>
                  <a:cubicBezTo>
                    <a:pt x="22" y="0"/>
                    <a:pt x="23" y="0"/>
                    <a:pt x="23" y="1"/>
                  </a:cubicBezTo>
                  <a:cubicBezTo>
                    <a:pt x="27" y="10"/>
                    <a:pt x="35" y="16"/>
                    <a:pt x="43" y="23"/>
                  </a:cubicBezTo>
                  <a:cubicBezTo>
                    <a:pt x="46" y="25"/>
                    <a:pt x="48" y="28"/>
                    <a:pt x="49" y="30"/>
                  </a:cubicBezTo>
                  <a:moveTo>
                    <a:pt x="24" y="15"/>
                  </a:moveTo>
                  <a:cubicBezTo>
                    <a:pt x="19" y="33"/>
                    <a:pt x="14" y="48"/>
                    <a:pt x="8" y="63"/>
                  </a:cubicBezTo>
                  <a:cubicBezTo>
                    <a:pt x="13" y="67"/>
                    <a:pt x="18" y="71"/>
                    <a:pt x="22" y="74"/>
                  </a:cubicBezTo>
                  <a:cubicBezTo>
                    <a:pt x="26" y="59"/>
                    <a:pt x="31" y="44"/>
                    <a:pt x="35" y="32"/>
                  </a:cubicBezTo>
                  <a:cubicBezTo>
                    <a:pt x="31" y="26"/>
                    <a:pt x="28" y="21"/>
                    <a:pt x="24" y="15"/>
                  </a:cubicBezTo>
                </a:path>
              </a:pathLst>
            </a:custGeom>
            <a:grpFill/>
            <a:ln>
              <a:noFill/>
            </a:ln>
          </p:spPr>
          <p:txBody>
            <a:bodyPr vert="horz" wrap="square" lIns="91440" tIns="45720" rIns="91440" bIns="45720" numCol="1" anchor="t" anchorCtr="0" compatLnSpc="1">
              <a:prstTxWarp prst="textNoShape">
                <a:avLst/>
              </a:prstTxWarp>
            </a:bodyPr>
            <a:lstStyle/>
            <a:p>
              <a:endParaRPr lang="en-US" dirty="0"/>
            </a:p>
          </p:txBody>
        </p:sp>
        <p:sp>
          <p:nvSpPr>
            <p:cNvPr id="122" name="Freeform 78"/>
            <p:cNvSpPr>
              <a:spLocks/>
            </p:cNvSpPr>
            <p:nvPr/>
          </p:nvSpPr>
          <p:spPr bwMode="auto">
            <a:xfrm>
              <a:off x="7075488" y="1201737"/>
              <a:ext cx="15875" cy="41275"/>
            </a:xfrm>
            <a:custGeom>
              <a:avLst/>
              <a:gdLst>
                <a:gd name="T0" fmla="*/ 6 w 6"/>
                <a:gd name="T1" fmla="*/ 10 h 17"/>
                <a:gd name="T2" fmla="*/ 1 w 6"/>
                <a:gd name="T3" fmla="*/ 17 h 17"/>
                <a:gd name="T4" fmla="*/ 0 w 6"/>
                <a:gd name="T5" fmla="*/ 0 h 17"/>
                <a:gd name="T6" fmla="*/ 2 w 6"/>
                <a:gd name="T7" fmla="*/ 0 h 17"/>
                <a:gd name="T8" fmla="*/ 6 w 6"/>
                <a:gd name="T9" fmla="*/ 10 h 17"/>
                <a:gd name="T10" fmla="*/ 6 w 6"/>
                <a:gd name="T11" fmla="*/ 10 h 17"/>
              </a:gdLst>
              <a:ahLst/>
              <a:cxnLst>
                <a:cxn ang="0">
                  <a:pos x="T0" y="T1"/>
                </a:cxn>
                <a:cxn ang="0">
                  <a:pos x="T2" y="T3"/>
                </a:cxn>
                <a:cxn ang="0">
                  <a:pos x="T4" y="T5"/>
                </a:cxn>
                <a:cxn ang="0">
                  <a:pos x="T6" y="T7"/>
                </a:cxn>
                <a:cxn ang="0">
                  <a:pos x="T8" y="T9"/>
                </a:cxn>
                <a:cxn ang="0">
                  <a:pos x="T10" y="T11"/>
                </a:cxn>
              </a:cxnLst>
              <a:rect l="0" t="0" r="r" b="b"/>
              <a:pathLst>
                <a:path w="6" h="17">
                  <a:moveTo>
                    <a:pt x="6" y="10"/>
                  </a:moveTo>
                  <a:cubicBezTo>
                    <a:pt x="5" y="12"/>
                    <a:pt x="3" y="13"/>
                    <a:pt x="1" y="17"/>
                  </a:cubicBezTo>
                  <a:cubicBezTo>
                    <a:pt x="1" y="10"/>
                    <a:pt x="0" y="5"/>
                    <a:pt x="0" y="0"/>
                  </a:cubicBezTo>
                  <a:cubicBezTo>
                    <a:pt x="1" y="0"/>
                    <a:pt x="1" y="0"/>
                    <a:pt x="2" y="0"/>
                  </a:cubicBezTo>
                  <a:cubicBezTo>
                    <a:pt x="3" y="3"/>
                    <a:pt x="5" y="7"/>
                    <a:pt x="6" y="10"/>
                  </a:cubicBezTo>
                  <a:cubicBezTo>
                    <a:pt x="6" y="10"/>
                    <a:pt x="6" y="10"/>
                    <a:pt x="6" y="10"/>
                  </a:cubicBezTo>
                </a:path>
              </a:pathLst>
            </a:custGeom>
            <a:grpFill/>
            <a:ln>
              <a:noFill/>
            </a:ln>
          </p:spPr>
          <p:txBody>
            <a:bodyPr vert="horz" wrap="square" lIns="91440" tIns="45720" rIns="91440" bIns="45720" numCol="1" anchor="t" anchorCtr="0" compatLnSpc="1">
              <a:prstTxWarp prst="textNoShape">
                <a:avLst/>
              </a:prstTxWarp>
            </a:bodyPr>
            <a:lstStyle/>
            <a:p>
              <a:endParaRPr lang="en-US" dirty="0"/>
            </a:p>
          </p:txBody>
        </p:sp>
      </p:grpSp>
      <p:sp>
        <p:nvSpPr>
          <p:cNvPr id="123" name="Freeform 80"/>
          <p:cNvSpPr>
            <a:spLocks noEditPoints="1"/>
          </p:cNvSpPr>
          <p:nvPr/>
        </p:nvSpPr>
        <p:spPr bwMode="auto">
          <a:xfrm>
            <a:off x="4425950" y="2235199"/>
            <a:ext cx="1177925" cy="1254125"/>
          </a:xfrm>
          <a:custGeom>
            <a:avLst/>
            <a:gdLst>
              <a:gd name="T0" fmla="*/ 417 w 477"/>
              <a:gd name="T1" fmla="*/ 385 h 507"/>
              <a:gd name="T2" fmla="*/ 395 w 477"/>
              <a:gd name="T3" fmla="*/ 353 h 507"/>
              <a:gd name="T4" fmla="*/ 313 w 477"/>
              <a:gd name="T5" fmla="*/ 329 h 507"/>
              <a:gd name="T6" fmla="*/ 283 w 477"/>
              <a:gd name="T7" fmla="*/ 312 h 507"/>
              <a:gd name="T8" fmla="*/ 230 w 477"/>
              <a:gd name="T9" fmla="*/ 275 h 507"/>
              <a:gd name="T10" fmla="*/ 179 w 477"/>
              <a:gd name="T11" fmla="*/ 344 h 507"/>
              <a:gd name="T12" fmla="*/ 111 w 477"/>
              <a:gd name="T13" fmla="*/ 359 h 507"/>
              <a:gd name="T14" fmla="*/ 87 w 477"/>
              <a:gd name="T15" fmla="*/ 337 h 507"/>
              <a:gd name="T16" fmla="*/ 35 w 477"/>
              <a:gd name="T17" fmla="*/ 438 h 507"/>
              <a:gd name="T18" fmla="*/ 42 w 477"/>
              <a:gd name="T19" fmla="*/ 461 h 507"/>
              <a:gd name="T20" fmla="*/ 103 w 477"/>
              <a:gd name="T21" fmla="*/ 429 h 507"/>
              <a:gd name="T22" fmla="*/ 189 w 477"/>
              <a:gd name="T23" fmla="*/ 470 h 507"/>
              <a:gd name="T24" fmla="*/ 263 w 477"/>
              <a:gd name="T25" fmla="*/ 451 h 507"/>
              <a:gd name="T26" fmla="*/ 273 w 477"/>
              <a:gd name="T27" fmla="*/ 459 h 507"/>
              <a:gd name="T28" fmla="*/ 211 w 477"/>
              <a:gd name="T29" fmla="*/ 480 h 507"/>
              <a:gd name="T30" fmla="*/ 139 w 477"/>
              <a:gd name="T31" fmla="*/ 456 h 507"/>
              <a:gd name="T32" fmla="*/ 23 w 477"/>
              <a:gd name="T33" fmla="*/ 495 h 507"/>
              <a:gd name="T34" fmla="*/ 21 w 477"/>
              <a:gd name="T35" fmla="*/ 451 h 507"/>
              <a:gd name="T36" fmla="*/ 75 w 477"/>
              <a:gd name="T37" fmla="*/ 313 h 507"/>
              <a:gd name="T38" fmla="*/ 147 w 477"/>
              <a:gd name="T39" fmla="*/ 217 h 507"/>
              <a:gd name="T40" fmla="*/ 221 w 477"/>
              <a:gd name="T41" fmla="*/ 155 h 507"/>
              <a:gd name="T42" fmla="*/ 222 w 477"/>
              <a:gd name="T43" fmla="*/ 100 h 507"/>
              <a:gd name="T44" fmla="*/ 220 w 477"/>
              <a:gd name="T45" fmla="*/ 0 h 507"/>
              <a:gd name="T46" fmla="*/ 334 w 477"/>
              <a:gd name="T47" fmla="*/ 23 h 507"/>
              <a:gd name="T48" fmla="*/ 445 w 477"/>
              <a:gd name="T49" fmla="*/ 36 h 507"/>
              <a:gd name="T50" fmla="*/ 433 w 477"/>
              <a:gd name="T51" fmla="*/ 59 h 507"/>
              <a:gd name="T52" fmla="*/ 271 w 477"/>
              <a:gd name="T53" fmla="*/ 113 h 507"/>
              <a:gd name="T54" fmla="*/ 231 w 477"/>
              <a:gd name="T55" fmla="*/ 165 h 507"/>
              <a:gd name="T56" fmla="*/ 275 w 477"/>
              <a:gd name="T57" fmla="*/ 204 h 507"/>
              <a:gd name="T58" fmla="*/ 311 w 477"/>
              <a:gd name="T59" fmla="*/ 244 h 507"/>
              <a:gd name="T60" fmla="*/ 363 w 477"/>
              <a:gd name="T61" fmla="*/ 302 h 507"/>
              <a:gd name="T62" fmla="*/ 407 w 477"/>
              <a:gd name="T63" fmla="*/ 344 h 507"/>
              <a:gd name="T64" fmla="*/ 451 w 477"/>
              <a:gd name="T65" fmla="*/ 418 h 507"/>
              <a:gd name="T66" fmla="*/ 454 w 477"/>
              <a:gd name="T67" fmla="*/ 464 h 507"/>
              <a:gd name="T68" fmla="*/ 320 w 477"/>
              <a:gd name="T69" fmla="*/ 408 h 507"/>
              <a:gd name="T70" fmla="*/ 243 w 477"/>
              <a:gd name="T71" fmla="*/ 421 h 507"/>
              <a:gd name="T72" fmla="*/ 267 w 477"/>
              <a:gd name="T73" fmla="*/ 381 h 507"/>
              <a:gd name="T74" fmla="*/ 350 w 477"/>
              <a:gd name="T75" fmla="*/ 409 h 507"/>
              <a:gd name="T76" fmla="*/ 451 w 477"/>
              <a:gd name="T77" fmla="*/ 444 h 507"/>
              <a:gd name="T78" fmla="*/ 178 w 477"/>
              <a:gd name="T79" fmla="*/ 325 h 507"/>
              <a:gd name="T80" fmla="*/ 232 w 477"/>
              <a:gd name="T81" fmla="*/ 264 h 507"/>
              <a:gd name="T82" fmla="*/ 277 w 477"/>
              <a:gd name="T83" fmla="*/ 290 h 507"/>
              <a:gd name="T84" fmla="*/ 308 w 477"/>
              <a:gd name="T85" fmla="*/ 310 h 507"/>
              <a:gd name="T86" fmla="*/ 351 w 477"/>
              <a:gd name="T87" fmla="*/ 318 h 507"/>
              <a:gd name="T88" fmla="*/ 331 w 477"/>
              <a:gd name="T89" fmla="*/ 278 h 507"/>
              <a:gd name="T90" fmla="*/ 246 w 477"/>
              <a:gd name="T91" fmla="*/ 195 h 507"/>
              <a:gd name="T92" fmla="*/ 177 w 477"/>
              <a:gd name="T93" fmla="*/ 205 h 507"/>
              <a:gd name="T94" fmla="*/ 111 w 477"/>
              <a:gd name="T95" fmla="*/ 284 h 507"/>
              <a:gd name="T96" fmla="*/ 121 w 477"/>
              <a:gd name="T97" fmla="*/ 335 h 507"/>
              <a:gd name="T98" fmla="*/ 172 w 477"/>
              <a:gd name="T99" fmla="*/ 332 h 507"/>
              <a:gd name="T100" fmla="*/ 250 w 477"/>
              <a:gd name="T101" fmla="*/ 86 h 507"/>
              <a:gd name="T102" fmla="*/ 226 w 477"/>
              <a:gd name="T103" fmla="*/ 31 h 507"/>
              <a:gd name="T104" fmla="*/ 323 w 477"/>
              <a:gd name="T105" fmla="*/ 265 h 5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77" h="507">
                <a:moveTo>
                  <a:pt x="453" y="442"/>
                </a:moveTo>
                <a:cubicBezTo>
                  <a:pt x="447" y="432"/>
                  <a:pt x="440" y="422"/>
                  <a:pt x="434" y="412"/>
                </a:cubicBezTo>
                <a:cubicBezTo>
                  <a:pt x="428" y="403"/>
                  <a:pt x="423" y="394"/>
                  <a:pt x="417" y="385"/>
                </a:cubicBezTo>
                <a:cubicBezTo>
                  <a:pt x="415" y="381"/>
                  <a:pt x="414" y="378"/>
                  <a:pt x="415" y="374"/>
                </a:cubicBezTo>
                <a:cubicBezTo>
                  <a:pt x="415" y="369"/>
                  <a:pt x="411" y="364"/>
                  <a:pt x="409" y="359"/>
                </a:cubicBezTo>
                <a:cubicBezTo>
                  <a:pt x="406" y="353"/>
                  <a:pt x="401" y="354"/>
                  <a:pt x="395" y="353"/>
                </a:cubicBezTo>
                <a:cubicBezTo>
                  <a:pt x="378" y="348"/>
                  <a:pt x="360" y="343"/>
                  <a:pt x="349" y="327"/>
                </a:cubicBezTo>
                <a:cubicBezTo>
                  <a:pt x="345" y="329"/>
                  <a:pt x="341" y="332"/>
                  <a:pt x="338" y="334"/>
                </a:cubicBezTo>
                <a:cubicBezTo>
                  <a:pt x="327" y="339"/>
                  <a:pt x="321" y="338"/>
                  <a:pt x="313" y="329"/>
                </a:cubicBezTo>
                <a:cubicBezTo>
                  <a:pt x="306" y="320"/>
                  <a:pt x="298" y="312"/>
                  <a:pt x="290" y="303"/>
                </a:cubicBezTo>
                <a:cubicBezTo>
                  <a:pt x="290" y="303"/>
                  <a:pt x="289" y="302"/>
                  <a:pt x="287" y="301"/>
                </a:cubicBezTo>
                <a:cubicBezTo>
                  <a:pt x="285" y="305"/>
                  <a:pt x="284" y="309"/>
                  <a:pt x="283" y="312"/>
                </a:cubicBezTo>
                <a:cubicBezTo>
                  <a:pt x="280" y="319"/>
                  <a:pt x="277" y="320"/>
                  <a:pt x="271" y="317"/>
                </a:cubicBezTo>
                <a:cubicBezTo>
                  <a:pt x="262" y="312"/>
                  <a:pt x="254" y="306"/>
                  <a:pt x="248" y="297"/>
                </a:cubicBezTo>
                <a:cubicBezTo>
                  <a:pt x="243" y="290"/>
                  <a:pt x="237" y="283"/>
                  <a:pt x="230" y="275"/>
                </a:cubicBezTo>
                <a:cubicBezTo>
                  <a:pt x="225" y="287"/>
                  <a:pt x="217" y="295"/>
                  <a:pt x="207" y="303"/>
                </a:cubicBezTo>
                <a:cubicBezTo>
                  <a:pt x="201" y="307"/>
                  <a:pt x="197" y="314"/>
                  <a:pt x="193" y="320"/>
                </a:cubicBezTo>
                <a:cubicBezTo>
                  <a:pt x="188" y="328"/>
                  <a:pt x="184" y="336"/>
                  <a:pt x="179" y="344"/>
                </a:cubicBezTo>
                <a:cubicBezTo>
                  <a:pt x="176" y="348"/>
                  <a:pt x="174" y="353"/>
                  <a:pt x="167" y="349"/>
                </a:cubicBezTo>
                <a:cubicBezTo>
                  <a:pt x="167" y="340"/>
                  <a:pt x="164" y="330"/>
                  <a:pt x="154" y="325"/>
                </a:cubicBezTo>
                <a:cubicBezTo>
                  <a:pt x="140" y="336"/>
                  <a:pt x="125" y="347"/>
                  <a:pt x="111" y="359"/>
                </a:cubicBezTo>
                <a:cubicBezTo>
                  <a:pt x="105" y="363"/>
                  <a:pt x="102" y="363"/>
                  <a:pt x="100" y="356"/>
                </a:cubicBezTo>
                <a:cubicBezTo>
                  <a:pt x="98" y="351"/>
                  <a:pt x="97" y="347"/>
                  <a:pt x="96" y="342"/>
                </a:cubicBezTo>
                <a:cubicBezTo>
                  <a:pt x="94" y="338"/>
                  <a:pt x="91" y="336"/>
                  <a:pt x="87" y="337"/>
                </a:cubicBezTo>
                <a:cubicBezTo>
                  <a:pt x="82" y="338"/>
                  <a:pt x="78" y="338"/>
                  <a:pt x="76" y="344"/>
                </a:cubicBezTo>
                <a:cubicBezTo>
                  <a:pt x="67" y="365"/>
                  <a:pt x="59" y="387"/>
                  <a:pt x="50" y="409"/>
                </a:cubicBezTo>
                <a:cubicBezTo>
                  <a:pt x="45" y="419"/>
                  <a:pt x="39" y="428"/>
                  <a:pt x="35" y="438"/>
                </a:cubicBezTo>
                <a:cubicBezTo>
                  <a:pt x="28" y="452"/>
                  <a:pt x="22" y="467"/>
                  <a:pt x="15" y="483"/>
                </a:cubicBezTo>
                <a:cubicBezTo>
                  <a:pt x="24" y="483"/>
                  <a:pt x="29" y="478"/>
                  <a:pt x="33" y="474"/>
                </a:cubicBezTo>
                <a:cubicBezTo>
                  <a:pt x="36" y="470"/>
                  <a:pt x="39" y="466"/>
                  <a:pt x="42" y="461"/>
                </a:cubicBezTo>
                <a:cubicBezTo>
                  <a:pt x="45" y="456"/>
                  <a:pt x="50" y="453"/>
                  <a:pt x="55" y="450"/>
                </a:cubicBezTo>
                <a:cubicBezTo>
                  <a:pt x="63" y="444"/>
                  <a:pt x="70" y="437"/>
                  <a:pt x="78" y="430"/>
                </a:cubicBezTo>
                <a:cubicBezTo>
                  <a:pt x="87" y="422"/>
                  <a:pt x="92" y="422"/>
                  <a:pt x="103" y="429"/>
                </a:cubicBezTo>
                <a:cubicBezTo>
                  <a:pt x="110" y="433"/>
                  <a:pt x="117" y="436"/>
                  <a:pt x="125" y="440"/>
                </a:cubicBezTo>
                <a:cubicBezTo>
                  <a:pt x="141" y="447"/>
                  <a:pt x="157" y="455"/>
                  <a:pt x="174" y="462"/>
                </a:cubicBezTo>
                <a:cubicBezTo>
                  <a:pt x="179" y="465"/>
                  <a:pt x="185" y="467"/>
                  <a:pt x="189" y="470"/>
                </a:cubicBezTo>
                <a:cubicBezTo>
                  <a:pt x="195" y="474"/>
                  <a:pt x="199" y="474"/>
                  <a:pt x="204" y="471"/>
                </a:cubicBezTo>
                <a:cubicBezTo>
                  <a:pt x="214" y="468"/>
                  <a:pt x="223" y="465"/>
                  <a:pt x="232" y="462"/>
                </a:cubicBezTo>
                <a:cubicBezTo>
                  <a:pt x="242" y="458"/>
                  <a:pt x="253" y="454"/>
                  <a:pt x="263" y="451"/>
                </a:cubicBezTo>
                <a:cubicBezTo>
                  <a:pt x="271" y="448"/>
                  <a:pt x="280" y="446"/>
                  <a:pt x="288" y="444"/>
                </a:cubicBezTo>
                <a:cubicBezTo>
                  <a:pt x="293" y="443"/>
                  <a:pt x="296" y="445"/>
                  <a:pt x="295" y="451"/>
                </a:cubicBezTo>
                <a:cubicBezTo>
                  <a:pt x="288" y="454"/>
                  <a:pt x="280" y="456"/>
                  <a:pt x="273" y="459"/>
                </a:cubicBezTo>
                <a:cubicBezTo>
                  <a:pt x="268" y="460"/>
                  <a:pt x="263" y="461"/>
                  <a:pt x="259" y="463"/>
                </a:cubicBezTo>
                <a:cubicBezTo>
                  <a:pt x="247" y="470"/>
                  <a:pt x="235" y="472"/>
                  <a:pt x="223" y="474"/>
                </a:cubicBezTo>
                <a:cubicBezTo>
                  <a:pt x="218" y="475"/>
                  <a:pt x="214" y="478"/>
                  <a:pt x="211" y="480"/>
                </a:cubicBezTo>
                <a:cubicBezTo>
                  <a:pt x="205" y="485"/>
                  <a:pt x="196" y="487"/>
                  <a:pt x="191" y="481"/>
                </a:cubicBezTo>
                <a:cubicBezTo>
                  <a:pt x="183" y="473"/>
                  <a:pt x="173" y="471"/>
                  <a:pt x="163" y="467"/>
                </a:cubicBezTo>
                <a:cubicBezTo>
                  <a:pt x="155" y="464"/>
                  <a:pt x="147" y="460"/>
                  <a:pt x="139" y="456"/>
                </a:cubicBezTo>
                <a:cubicBezTo>
                  <a:pt x="129" y="450"/>
                  <a:pt x="119" y="444"/>
                  <a:pt x="109" y="439"/>
                </a:cubicBezTo>
                <a:cubicBezTo>
                  <a:pt x="95" y="433"/>
                  <a:pt x="83" y="435"/>
                  <a:pt x="72" y="446"/>
                </a:cubicBezTo>
                <a:cubicBezTo>
                  <a:pt x="56" y="462"/>
                  <a:pt x="40" y="478"/>
                  <a:pt x="23" y="495"/>
                </a:cubicBezTo>
                <a:cubicBezTo>
                  <a:pt x="19" y="499"/>
                  <a:pt x="14" y="502"/>
                  <a:pt x="8" y="507"/>
                </a:cubicBezTo>
                <a:cubicBezTo>
                  <a:pt x="5" y="503"/>
                  <a:pt x="2" y="501"/>
                  <a:pt x="0" y="499"/>
                </a:cubicBezTo>
                <a:cubicBezTo>
                  <a:pt x="7" y="482"/>
                  <a:pt x="14" y="466"/>
                  <a:pt x="21" y="451"/>
                </a:cubicBezTo>
                <a:cubicBezTo>
                  <a:pt x="31" y="427"/>
                  <a:pt x="42" y="404"/>
                  <a:pt x="53" y="380"/>
                </a:cubicBezTo>
                <a:cubicBezTo>
                  <a:pt x="59" y="367"/>
                  <a:pt x="65" y="353"/>
                  <a:pt x="66" y="338"/>
                </a:cubicBezTo>
                <a:cubicBezTo>
                  <a:pt x="66" y="329"/>
                  <a:pt x="70" y="320"/>
                  <a:pt x="75" y="313"/>
                </a:cubicBezTo>
                <a:cubicBezTo>
                  <a:pt x="82" y="300"/>
                  <a:pt x="89" y="288"/>
                  <a:pt x="97" y="276"/>
                </a:cubicBezTo>
                <a:cubicBezTo>
                  <a:pt x="105" y="265"/>
                  <a:pt x="114" y="255"/>
                  <a:pt x="122" y="245"/>
                </a:cubicBezTo>
                <a:cubicBezTo>
                  <a:pt x="131" y="235"/>
                  <a:pt x="140" y="227"/>
                  <a:pt x="147" y="217"/>
                </a:cubicBezTo>
                <a:cubicBezTo>
                  <a:pt x="158" y="200"/>
                  <a:pt x="174" y="193"/>
                  <a:pt x="191" y="186"/>
                </a:cubicBezTo>
                <a:cubicBezTo>
                  <a:pt x="198" y="183"/>
                  <a:pt x="205" y="179"/>
                  <a:pt x="212" y="174"/>
                </a:cubicBezTo>
                <a:cubicBezTo>
                  <a:pt x="219" y="170"/>
                  <a:pt x="221" y="163"/>
                  <a:pt x="221" y="155"/>
                </a:cubicBezTo>
                <a:cubicBezTo>
                  <a:pt x="220" y="149"/>
                  <a:pt x="220" y="142"/>
                  <a:pt x="221" y="136"/>
                </a:cubicBezTo>
                <a:cubicBezTo>
                  <a:pt x="221" y="129"/>
                  <a:pt x="224" y="122"/>
                  <a:pt x="212" y="118"/>
                </a:cubicBezTo>
                <a:cubicBezTo>
                  <a:pt x="223" y="113"/>
                  <a:pt x="222" y="107"/>
                  <a:pt x="222" y="100"/>
                </a:cubicBezTo>
                <a:cubicBezTo>
                  <a:pt x="221" y="82"/>
                  <a:pt x="221" y="64"/>
                  <a:pt x="220" y="46"/>
                </a:cubicBezTo>
                <a:cubicBezTo>
                  <a:pt x="219" y="38"/>
                  <a:pt x="218" y="30"/>
                  <a:pt x="218" y="23"/>
                </a:cubicBezTo>
                <a:cubicBezTo>
                  <a:pt x="218" y="15"/>
                  <a:pt x="219" y="8"/>
                  <a:pt x="220" y="0"/>
                </a:cubicBezTo>
                <a:cubicBezTo>
                  <a:pt x="232" y="1"/>
                  <a:pt x="226" y="9"/>
                  <a:pt x="228" y="14"/>
                </a:cubicBezTo>
                <a:cubicBezTo>
                  <a:pt x="236" y="19"/>
                  <a:pt x="244" y="18"/>
                  <a:pt x="253" y="17"/>
                </a:cubicBezTo>
                <a:cubicBezTo>
                  <a:pt x="280" y="15"/>
                  <a:pt x="307" y="15"/>
                  <a:pt x="334" y="23"/>
                </a:cubicBezTo>
                <a:cubicBezTo>
                  <a:pt x="343" y="25"/>
                  <a:pt x="354" y="26"/>
                  <a:pt x="363" y="27"/>
                </a:cubicBezTo>
                <a:cubicBezTo>
                  <a:pt x="386" y="29"/>
                  <a:pt x="409" y="31"/>
                  <a:pt x="433" y="33"/>
                </a:cubicBezTo>
                <a:cubicBezTo>
                  <a:pt x="437" y="33"/>
                  <a:pt x="441" y="34"/>
                  <a:pt x="445" y="36"/>
                </a:cubicBezTo>
                <a:cubicBezTo>
                  <a:pt x="447" y="37"/>
                  <a:pt x="451" y="40"/>
                  <a:pt x="451" y="43"/>
                </a:cubicBezTo>
                <a:cubicBezTo>
                  <a:pt x="451" y="46"/>
                  <a:pt x="449" y="49"/>
                  <a:pt x="446" y="51"/>
                </a:cubicBezTo>
                <a:cubicBezTo>
                  <a:pt x="442" y="54"/>
                  <a:pt x="437" y="56"/>
                  <a:pt x="433" y="59"/>
                </a:cubicBezTo>
                <a:cubicBezTo>
                  <a:pt x="414" y="68"/>
                  <a:pt x="396" y="77"/>
                  <a:pt x="377" y="85"/>
                </a:cubicBezTo>
                <a:cubicBezTo>
                  <a:pt x="357" y="94"/>
                  <a:pt x="335" y="96"/>
                  <a:pt x="314" y="100"/>
                </a:cubicBezTo>
                <a:cubicBezTo>
                  <a:pt x="300" y="104"/>
                  <a:pt x="285" y="106"/>
                  <a:pt x="271" y="113"/>
                </a:cubicBezTo>
                <a:cubicBezTo>
                  <a:pt x="262" y="117"/>
                  <a:pt x="251" y="119"/>
                  <a:pt x="241" y="121"/>
                </a:cubicBezTo>
                <a:cubicBezTo>
                  <a:pt x="231" y="124"/>
                  <a:pt x="230" y="125"/>
                  <a:pt x="230" y="135"/>
                </a:cubicBezTo>
                <a:cubicBezTo>
                  <a:pt x="229" y="145"/>
                  <a:pt x="230" y="155"/>
                  <a:pt x="231" y="165"/>
                </a:cubicBezTo>
                <a:cubicBezTo>
                  <a:pt x="231" y="169"/>
                  <a:pt x="233" y="172"/>
                  <a:pt x="236" y="175"/>
                </a:cubicBezTo>
                <a:cubicBezTo>
                  <a:pt x="243" y="182"/>
                  <a:pt x="250" y="188"/>
                  <a:pt x="258" y="194"/>
                </a:cubicBezTo>
                <a:cubicBezTo>
                  <a:pt x="263" y="198"/>
                  <a:pt x="269" y="201"/>
                  <a:pt x="275" y="204"/>
                </a:cubicBezTo>
                <a:cubicBezTo>
                  <a:pt x="284" y="207"/>
                  <a:pt x="288" y="215"/>
                  <a:pt x="293" y="222"/>
                </a:cubicBezTo>
                <a:cubicBezTo>
                  <a:pt x="296" y="227"/>
                  <a:pt x="300" y="233"/>
                  <a:pt x="304" y="239"/>
                </a:cubicBezTo>
                <a:cubicBezTo>
                  <a:pt x="305" y="241"/>
                  <a:pt x="308" y="243"/>
                  <a:pt x="311" y="244"/>
                </a:cubicBezTo>
                <a:cubicBezTo>
                  <a:pt x="317" y="245"/>
                  <a:pt x="323" y="246"/>
                  <a:pt x="329" y="247"/>
                </a:cubicBezTo>
                <a:cubicBezTo>
                  <a:pt x="329" y="247"/>
                  <a:pt x="330" y="247"/>
                  <a:pt x="330" y="248"/>
                </a:cubicBezTo>
                <a:cubicBezTo>
                  <a:pt x="341" y="266"/>
                  <a:pt x="353" y="284"/>
                  <a:pt x="363" y="302"/>
                </a:cubicBezTo>
                <a:cubicBezTo>
                  <a:pt x="368" y="310"/>
                  <a:pt x="371" y="319"/>
                  <a:pt x="375" y="328"/>
                </a:cubicBezTo>
                <a:cubicBezTo>
                  <a:pt x="378" y="334"/>
                  <a:pt x="381" y="339"/>
                  <a:pt x="390" y="339"/>
                </a:cubicBezTo>
                <a:cubicBezTo>
                  <a:pt x="396" y="339"/>
                  <a:pt x="400" y="346"/>
                  <a:pt x="407" y="344"/>
                </a:cubicBezTo>
                <a:cubicBezTo>
                  <a:pt x="409" y="343"/>
                  <a:pt x="413" y="348"/>
                  <a:pt x="414" y="351"/>
                </a:cubicBezTo>
                <a:cubicBezTo>
                  <a:pt x="423" y="364"/>
                  <a:pt x="431" y="378"/>
                  <a:pt x="439" y="392"/>
                </a:cubicBezTo>
                <a:cubicBezTo>
                  <a:pt x="444" y="400"/>
                  <a:pt x="447" y="409"/>
                  <a:pt x="451" y="418"/>
                </a:cubicBezTo>
                <a:cubicBezTo>
                  <a:pt x="459" y="433"/>
                  <a:pt x="467" y="449"/>
                  <a:pt x="475" y="464"/>
                </a:cubicBezTo>
                <a:cubicBezTo>
                  <a:pt x="476" y="467"/>
                  <a:pt x="476" y="469"/>
                  <a:pt x="477" y="473"/>
                </a:cubicBezTo>
                <a:cubicBezTo>
                  <a:pt x="467" y="474"/>
                  <a:pt x="460" y="469"/>
                  <a:pt x="454" y="464"/>
                </a:cubicBezTo>
                <a:cubicBezTo>
                  <a:pt x="441" y="453"/>
                  <a:pt x="429" y="441"/>
                  <a:pt x="416" y="430"/>
                </a:cubicBezTo>
                <a:cubicBezTo>
                  <a:pt x="404" y="421"/>
                  <a:pt x="390" y="419"/>
                  <a:pt x="377" y="420"/>
                </a:cubicBezTo>
                <a:cubicBezTo>
                  <a:pt x="356" y="422"/>
                  <a:pt x="338" y="414"/>
                  <a:pt x="320" y="408"/>
                </a:cubicBezTo>
                <a:cubicBezTo>
                  <a:pt x="306" y="402"/>
                  <a:pt x="292" y="396"/>
                  <a:pt x="278" y="390"/>
                </a:cubicBezTo>
                <a:cubicBezTo>
                  <a:pt x="274" y="388"/>
                  <a:pt x="271" y="389"/>
                  <a:pt x="268" y="392"/>
                </a:cubicBezTo>
                <a:cubicBezTo>
                  <a:pt x="260" y="401"/>
                  <a:pt x="252" y="411"/>
                  <a:pt x="243" y="421"/>
                </a:cubicBezTo>
                <a:cubicBezTo>
                  <a:pt x="243" y="421"/>
                  <a:pt x="240" y="421"/>
                  <a:pt x="238" y="420"/>
                </a:cubicBezTo>
                <a:cubicBezTo>
                  <a:pt x="234" y="418"/>
                  <a:pt x="233" y="414"/>
                  <a:pt x="237" y="412"/>
                </a:cubicBezTo>
                <a:cubicBezTo>
                  <a:pt x="249" y="404"/>
                  <a:pt x="257" y="392"/>
                  <a:pt x="267" y="381"/>
                </a:cubicBezTo>
                <a:cubicBezTo>
                  <a:pt x="272" y="375"/>
                  <a:pt x="280" y="378"/>
                  <a:pt x="286" y="380"/>
                </a:cubicBezTo>
                <a:cubicBezTo>
                  <a:pt x="292" y="383"/>
                  <a:pt x="297" y="386"/>
                  <a:pt x="302" y="389"/>
                </a:cubicBezTo>
                <a:cubicBezTo>
                  <a:pt x="317" y="399"/>
                  <a:pt x="333" y="405"/>
                  <a:pt x="350" y="409"/>
                </a:cubicBezTo>
                <a:cubicBezTo>
                  <a:pt x="362" y="411"/>
                  <a:pt x="374" y="410"/>
                  <a:pt x="385" y="410"/>
                </a:cubicBezTo>
                <a:cubicBezTo>
                  <a:pt x="394" y="409"/>
                  <a:pt x="401" y="412"/>
                  <a:pt x="408" y="417"/>
                </a:cubicBezTo>
                <a:cubicBezTo>
                  <a:pt x="421" y="427"/>
                  <a:pt x="434" y="438"/>
                  <a:pt x="451" y="444"/>
                </a:cubicBezTo>
                <a:cubicBezTo>
                  <a:pt x="451" y="443"/>
                  <a:pt x="452" y="443"/>
                  <a:pt x="453" y="442"/>
                </a:cubicBezTo>
                <a:moveTo>
                  <a:pt x="172" y="332"/>
                </a:moveTo>
                <a:cubicBezTo>
                  <a:pt x="175" y="329"/>
                  <a:pt x="177" y="327"/>
                  <a:pt x="178" y="325"/>
                </a:cubicBezTo>
                <a:cubicBezTo>
                  <a:pt x="186" y="316"/>
                  <a:pt x="194" y="306"/>
                  <a:pt x="201" y="296"/>
                </a:cubicBezTo>
                <a:cubicBezTo>
                  <a:pt x="208" y="286"/>
                  <a:pt x="218" y="278"/>
                  <a:pt x="221" y="265"/>
                </a:cubicBezTo>
                <a:cubicBezTo>
                  <a:pt x="223" y="260"/>
                  <a:pt x="227" y="260"/>
                  <a:pt x="232" y="264"/>
                </a:cubicBezTo>
                <a:cubicBezTo>
                  <a:pt x="237" y="269"/>
                  <a:pt x="243" y="275"/>
                  <a:pt x="248" y="280"/>
                </a:cubicBezTo>
                <a:cubicBezTo>
                  <a:pt x="256" y="288"/>
                  <a:pt x="264" y="295"/>
                  <a:pt x="272" y="303"/>
                </a:cubicBezTo>
                <a:cubicBezTo>
                  <a:pt x="274" y="298"/>
                  <a:pt x="275" y="294"/>
                  <a:pt x="277" y="290"/>
                </a:cubicBezTo>
                <a:cubicBezTo>
                  <a:pt x="279" y="285"/>
                  <a:pt x="282" y="283"/>
                  <a:pt x="287" y="285"/>
                </a:cubicBezTo>
                <a:cubicBezTo>
                  <a:pt x="290" y="287"/>
                  <a:pt x="292" y="289"/>
                  <a:pt x="294" y="291"/>
                </a:cubicBezTo>
                <a:cubicBezTo>
                  <a:pt x="299" y="297"/>
                  <a:pt x="304" y="304"/>
                  <a:pt x="308" y="310"/>
                </a:cubicBezTo>
                <a:cubicBezTo>
                  <a:pt x="313" y="316"/>
                  <a:pt x="317" y="322"/>
                  <a:pt x="323" y="326"/>
                </a:cubicBezTo>
                <a:cubicBezTo>
                  <a:pt x="328" y="323"/>
                  <a:pt x="331" y="320"/>
                  <a:pt x="335" y="317"/>
                </a:cubicBezTo>
                <a:cubicBezTo>
                  <a:pt x="342" y="313"/>
                  <a:pt x="345" y="313"/>
                  <a:pt x="351" y="318"/>
                </a:cubicBezTo>
                <a:cubicBezTo>
                  <a:pt x="354" y="320"/>
                  <a:pt x="357" y="323"/>
                  <a:pt x="360" y="325"/>
                </a:cubicBezTo>
                <a:cubicBezTo>
                  <a:pt x="360" y="324"/>
                  <a:pt x="361" y="323"/>
                  <a:pt x="362" y="323"/>
                </a:cubicBezTo>
                <a:cubicBezTo>
                  <a:pt x="351" y="308"/>
                  <a:pt x="346" y="291"/>
                  <a:pt x="331" y="278"/>
                </a:cubicBezTo>
                <a:cubicBezTo>
                  <a:pt x="312" y="263"/>
                  <a:pt x="296" y="245"/>
                  <a:pt x="281" y="226"/>
                </a:cubicBezTo>
                <a:cubicBezTo>
                  <a:pt x="279" y="223"/>
                  <a:pt x="277" y="221"/>
                  <a:pt x="274" y="219"/>
                </a:cubicBezTo>
                <a:cubicBezTo>
                  <a:pt x="265" y="211"/>
                  <a:pt x="255" y="203"/>
                  <a:pt x="246" y="195"/>
                </a:cubicBezTo>
                <a:cubicBezTo>
                  <a:pt x="239" y="189"/>
                  <a:pt x="233" y="182"/>
                  <a:pt x="224" y="178"/>
                </a:cubicBezTo>
                <a:cubicBezTo>
                  <a:pt x="213" y="185"/>
                  <a:pt x="202" y="192"/>
                  <a:pt x="190" y="199"/>
                </a:cubicBezTo>
                <a:cubicBezTo>
                  <a:pt x="186" y="201"/>
                  <a:pt x="182" y="204"/>
                  <a:pt x="177" y="205"/>
                </a:cubicBezTo>
                <a:cubicBezTo>
                  <a:pt x="165" y="207"/>
                  <a:pt x="157" y="215"/>
                  <a:pt x="151" y="225"/>
                </a:cubicBezTo>
                <a:cubicBezTo>
                  <a:pt x="144" y="234"/>
                  <a:pt x="138" y="244"/>
                  <a:pt x="132" y="253"/>
                </a:cubicBezTo>
                <a:cubicBezTo>
                  <a:pt x="125" y="263"/>
                  <a:pt x="118" y="274"/>
                  <a:pt x="111" y="284"/>
                </a:cubicBezTo>
                <a:cubicBezTo>
                  <a:pt x="103" y="296"/>
                  <a:pt x="95" y="308"/>
                  <a:pt x="85" y="321"/>
                </a:cubicBezTo>
                <a:cubicBezTo>
                  <a:pt x="99" y="323"/>
                  <a:pt x="105" y="333"/>
                  <a:pt x="112" y="342"/>
                </a:cubicBezTo>
                <a:cubicBezTo>
                  <a:pt x="115" y="340"/>
                  <a:pt x="118" y="338"/>
                  <a:pt x="121" y="335"/>
                </a:cubicBezTo>
                <a:cubicBezTo>
                  <a:pt x="128" y="329"/>
                  <a:pt x="135" y="322"/>
                  <a:pt x="141" y="316"/>
                </a:cubicBezTo>
                <a:cubicBezTo>
                  <a:pt x="152" y="306"/>
                  <a:pt x="160" y="307"/>
                  <a:pt x="167" y="320"/>
                </a:cubicBezTo>
                <a:cubicBezTo>
                  <a:pt x="169" y="323"/>
                  <a:pt x="170" y="327"/>
                  <a:pt x="172" y="332"/>
                </a:cubicBezTo>
                <a:moveTo>
                  <a:pt x="226" y="31"/>
                </a:moveTo>
                <a:cubicBezTo>
                  <a:pt x="233" y="57"/>
                  <a:pt x="224" y="83"/>
                  <a:pt x="232" y="109"/>
                </a:cubicBezTo>
                <a:cubicBezTo>
                  <a:pt x="238" y="100"/>
                  <a:pt x="243" y="93"/>
                  <a:pt x="250" y="86"/>
                </a:cubicBezTo>
                <a:cubicBezTo>
                  <a:pt x="254" y="81"/>
                  <a:pt x="255" y="77"/>
                  <a:pt x="255" y="71"/>
                </a:cubicBezTo>
                <a:cubicBezTo>
                  <a:pt x="255" y="66"/>
                  <a:pt x="255" y="60"/>
                  <a:pt x="255" y="55"/>
                </a:cubicBezTo>
                <a:cubicBezTo>
                  <a:pt x="258" y="37"/>
                  <a:pt x="246" y="26"/>
                  <a:pt x="226" y="31"/>
                </a:cubicBezTo>
                <a:moveTo>
                  <a:pt x="328" y="268"/>
                </a:moveTo>
                <a:cubicBezTo>
                  <a:pt x="328" y="260"/>
                  <a:pt x="328" y="260"/>
                  <a:pt x="321" y="261"/>
                </a:cubicBezTo>
                <a:cubicBezTo>
                  <a:pt x="322" y="262"/>
                  <a:pt x="322" y="264"/>
                  <a:pt x="323" y="265"/>
                </a:cubicBezTo>
                <a:cubicBezTo>
                  <a:pt x="324" y="266"/>
                  <a:pt x="326" y="267"/>
                  <a:pt x="328" y="268"/>
                </a:cubicBezTo>
              </a:path>
            </a:pathLst>
          </a:custGeom>
          <a:solidFill>
            <a:schemeClr val="accent6">
              <a:lumMod val="75000"/>
            </a:schemeClr>
          </a:solidFill>
          <a:ln>
            <a:noFill/>
          </a:ln>
        </p:spPr>
        <p:txBody>
          <a:bodyPr vert="horz" wrap="square" lIns="91440" tIns="45720" rIns="91440" bIns="45720" numCol="1" anchor="t" anchorCtr="0" compatLnSpc="1">
            <a:prstTxWarp prst="textNoShape">
              <a:avLst/>
            </a:prstTxWarp>
          </a:bodyPr>
          <a:lstStyle/>
          <a:p>
            <a:endParaRPr lang="en-US" dirty="0"/>
          </a:p>
        </p:txBody>
      </p:sp>
      <p:grpSp>
        <p:nvGrpSpPr>
          <p:cNvPr id="124" name="Group 123"/>
          <p:cNvGrpSpPr/>
          <p:nvPr/>
        </p:nvGrpSpPr>
        <p:grpSpPr>
          <a:xfrm>
            <a:off x="3968750" y="1854199"/>
            <a:ext cx="842010" cy="928688"/>
            <a:chOff x="2406650" y="2963862"/>
            <a:chExt cx="1187450" cy="1309688"/>
          </a:xfrm>
          <a:solidFill>
            <a:schemeClr val="accent6">
              <a:lumMod val="75000"/>
            </a:schemeClr>
          </a:solidFill>
        </p:grpSpPr>
        <p:sp>
          <p:nvSpPr>
            <p:cNvPr id="125" name="Freeform 85"/>
            <p:cNvSpPr>
              <a:spLocks noEditPoints="1"/>
            </p:cNvSpPr>
            <p:nvPr/>
          </p:nvSpPr>
          <p:spPr bwMode="auto">
            <a:xfrm>
              <a:off x="2406650" y="2963862"/>
              <a:ext cx="1187450" cy="1309688"/>
            </a:xfrm>
            <a:custGeom>
              <a:avLst/>
              <a:gdLst>
                <a:gd name="T0" fmla="*/ 90 w 481"/>
                <a:gd name="T1" fmla="*/ 378 h 530"/>
                <a:gd name="T2" fmla="*/ 174 w 481"/>
                <a:gd name="T3" fmla="*/ 275 h 530"/>
                <a:gd name="T4" fmla="*/ 180 w 481"/>
                <a:gd name="T5" fmla="*/ 101 h 530"/>
                <a:gd name="T6" fmla="*/ 271 w 481"/>
                <a:gd name="T7" fmla="*/ 6 h 530"/>
                <a:gd name="T8" fmla="*/ 478 w 481"/>
                <a:gd name="T9" fmla="*/ 193 h 530"/>
                <a:gd name="T10" fmla="*/ 314 w 481"/>
                <a:gd name="T11" fmla="*/ 341 h 530"/>
                <a:gd name="T12" fmla="*/ 208 w 481"/>
                <a:gd name="T13" fmla="*/ 323 h 530"/>
                <a:gd name="T14" fmla="*/ 133 w 481"/>
                <a:gd name="T15" fmla="*/ 430 h 530"/>
                <a:gd name="T16" fmla="*/ 56 w 481"/>
                <a:gd name="T17" fmla="*/ 523 h 530"/>
                <a:gd name="T18" fmla="*/ 5 w 481"/>
                <a:gd name="T19" fmla="*/ 496 h 530"/>
                <a:gd name="T20" fmla="*/ 52 w 481"/>
                <a:gd name="T21" fmla="*/ 508 h 530"/>
                <a:gd name="T22" fmla="*/ 65 w 481"/>
                <a:gd name="T23" fmla="*/ 500 h 530"/>
                <a:gd name="T24" fmla="*/ 74 w 481"/>
                <a:gd name="T25" fmla="*/ 475 h 530"/>
                <a:gd name="T26" fmla="*/ 84 w 481"/>
                <a:gd name="T27" fmla="*/ 458 h 530"/>
                <a:gd name="T28" fmla="*/ 94 w 481"/>
                <a:gd name="T29" fmla="*/ 447 h 530"/>
                <a:gd name="T30" fmla="*/ 111 w 481"/>
                <a:gd name="T31" fmla="*/ 442 h 530"/>
                <a:gd name="T32" fmla="*/ 127 w 481"/>
                <a:gd name="T33" fmla="*/ 408 h 530"/>
                <a:gd name="T34" fmla="*/ 155 w 481"/>
                <a:gd name="T35" fmla="*/ 370 h 530"/>
                <a:gd name="T36" fmla="*/ 192 w 481"/>
                <a:gd name="T37" fmla="*/ 315 h 530"/>
                <a:gd name="T38" fmla="*/ 119 w 481"/>
                <a:gd name="T39" fmla="*/ 360 h 530"/>
                <a:gd name="T40" fmla="*/ 34 w 481"/>
                <a:gd name="T41" fmla="*/ 508 h 530"/>
                <a:gd name="T42" fmla="*/ 288 w 481"/>
                <a:gd name="T43" fmla="*/ 13 h 530"/>
                <a:gd name="T44" fmla="*/ 207 w 481"/>
                <a:gd name="T45" fmla="*/ 224 h 530"/>
                <a:gd name="T46" fmla="*/ 301 w 481"/>
                <a:gd name="T47" fmla="*/ 290 h 530"/>
                <a:gd name="T48" fmla="*/ 424 w 481"/>
                <a:gd name="T49" fmla="*/ 258 h 530"/>
                <a:gd name="T50" fmla="*/ 349 w 481"/>
                <a:gd name="T51" fmla="*/ 13 h 530"/>
                <a:gd name="T52" fmla="*/ 233 w 481"/>
                <a:gd name="T53" fmla="*/ 275 h 530"/>
                <a:gd name="T54" fmla="*/ 202 w 481"/>
                <a:gd name="T55" fmla="*/ 266 h 530"/>
                <a:gd name="T56" fmla="*/ 244 w 481"/>
                <a:gd name="T57" fmla="*/ 304 h 530"/>
                <a:gd name="T58" fmla="*/ 198 w 481"/>
                <a:gd name="T59" fmla="*/ 277 h 530"/>
                <a:gd name="T60" fmla="*/ 189 w 481"/>
                <a:gd name="T61" fmla="*/ 288 h 530"/>
                <a:gd name="T62" fmla="*/ 463 w 481"/>
                <a:gd name="T63" fmla="*/ 214 h 530"/>
                <a:gd name="T64" fmla="*/ 416 w 481"/>
                <a:gd name="T65" fmla="*/ 293 h 530"/>
                <a:gd name="T66" fmla="*/ 429 w 481"/>
                <a:gd name="T67" fmla="*/ 275 h 530"/>
                <a:gd name="T68" fmla="*/ 304 w 481"/>
                <a:gd name="T69" fmla="*/ 333 h 530"/>
                <a:gd name="T70" fmla="*/ 410 w 481"/>
                <a:gd name="T71" fmla="*/ 298 h 530"/>
                <a:gd name="T72" fmla="*/ 399 w 481"/>
                <a:gd name="T73" fmla="*/ 309 h 530"/>
                <a:gd name="T74" fmla="*/ 292 w 481"/>
                <a:gd name="T75" fmla="*/ 333 h 530"/>
                <a:gd name="T76" fmla="*/ 345 w 481"/>
                <a:gd name="T77" fmla="*/ 331 h 530"/>
                <a:gd name="T78" fmla="*/ 322 w 481"/>
                <a:gd name="T79" fmla="*/ 305 h 530"/>
                <a:gd name="T80" fmla="*/ 374 w 481"/>
                <a:gd name="T81" fmla="*/ 300 h 530"/>
                <a:gd name="T82" fmla="*/ 389 w 481"/>
                <a:gd name="T83" fmla="*/ 288 h 530"/>
                <a:gd name="T84" fmla="*/ 389 w 481"/>
                <a:gd name="T85" fmla="*/ 288 h 530"/>
                <a:gd name="T86" fmla="*/ 335 w 481"/>
                <a:gd name="T87" fmla="*/ 323 h 530"/>
                <a:gd name="T88" fmla="*/ 239 w 481"/>
                <a:gd name="T89" fmla="*/ 323 h 530"/>
                <a:gd name="T90" fmla="*/ 169 w 481"/>
                <a:gd name="T91" fmla="*/ 193 h 530"/>
                <a:gd name="T92" fmla="*/ 359 w 481"/>
                <a:gd name="T93" fmla="*/ 314 h 530"/>
                <a:gd name="T94" fmla="*/ 178 w 481"/>
                <a:gd name="T95" fmla="*/ 261 h 530"/>
                <a:gd name="T96" fmla="*/ 178 w 481"/>
                <a:gd name="T97" fmla="*/ 261 h 5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81" h="530">
                  <a:moveTo>
                    <a:pt x="0" y="475"/>
                  </a:moveTo>
                  <a:cubicBezTo>
                    <a:pt x="22" y="451"/>
                    <a:pt x="44" y="428"/>
                    <a:pt x="66" y="404"/>
                  </a:cubicBezTo>
                  <a:cubicBezTo>
                    <a:pt x="74" y="396"/>
                    <a:pt x="82" y="387"/>
                    <a:pt x="90" y="378"/>
                  </a:cubicBezTo>
                  <a:cubicBezTo>
                    <a:pt x="107" y="355"/>
                    <a:pt x="125" y="333"/>
                    <a:pt x="142" y="311"/>
                  </a:cubicBezTo>
                  <a:cubicBezTo>
                    <a:pt x="144" y="309"/>
                    <a:pt x="146" y="307"/>
                    <a:pt x="148" y="305"/>
                  </a:cubicBezTo>
                  <a:cubicBezTo>
                    <a:pt x="159" y="297"/>
                    <a:pt x="168" y="288"/>
                    <a:pt x="174" y="275"/>
                  </a:cubicBezTo>
                  <a:cubicBezTo>
                    <a:pt x="160" y="225"/>
                    <a:pt x="156" y="174"/>
                    <a:pt x="169" y="121"/>
                  </a:cubicBezTo>
                  <a:cubicBezTo>
                    <a:pt x="171" y="120"/>
                    <a:pt x="173" y="119"/>
                    <a:pt x="178" y="118"/>
                  </a:cubicBezTo>
                  <a:cubicBezTo>
                    <a:pt x="179" y="113"/>
                    <a:pt x="179" y="107"/>
                    <a:pt x="180" y="101"/>
                  </a:cubicBezTo>
                  <a:cubicBezTo>
                    <a:pt x="180" y="96"/>
                    <a:pt x="181" y="90"/>
                    <a:pt x="183" y="86"/>
                  </a:cubicBezTo>
                  <a:cubicBezTo>
                    <a:pt x="198" y="59"/>
                    <a:pt x="213" y="33"/>
                    <a:pt x="240" y="17"/>
                  </a:cubicBezTo>
                  <a:cubicBezTo>
                    <a:pt x="250" y="12"/>
                    <a:pt x="260" y="7"/>
                    <a:pt x="271" y="6"/>
                  </a:cubicBezTo>
                  <a:cubicBezTo>
                    <a:pt x="307" y="0"/>
                    <a:pt x="343" y="2"/>
                    <a:pt x="379" y="10"/>
                  </a:cubicBezTo>
                  <a:cubicBezTo>
                    <a:pt x="419" y="20"/>
                    <a:pt x="444" y="46"/>
                    <a:pt x="460" y="82"/>
                  </a:cubicBezTo>
                  <a:cubicBezTo>
                    <a:pt x="475" y="118"/>
                    <a:pt x="481" y="154"/>
                    <a:pt x="478" y="193"/>
                  </a:cubicBezTo>
                  <a:cubicBezTo>
                    <a:pt x="474" y="237"/>
                    <a:pt x="455" y="272"/>
                    <a:pt x="421" y="299"/>
                  </a:cubicBezTo>
                  <a:cubicBezTo>
                    <a:pt x="417" y="303"/>
                    <a:pt x="413" y="306"/>
                    <a:pt x="410" y="309"/>
                  </a:cubicBezTo>
                  <a:cubicBezTo>
                    <a:pt x="382" y="334"/>
                    <a:pt x="350" y="343"/>
                    <a:pt x="314" y="341"/>
                  </a:cubicBezTo>
                  <a:cubicBezTo>
                    <a:pt x="295" y="340"/>
                    <a:pt x="276" y="339"/>
                    <a:pt x="258" y="338"/>
                  </a:cubicBezTo>
                  <a:cubicBezTo>
                    <a:pt x="245" y="337"/>
                    <a:pt x="234" y="334"/>
                    <a:pt x="223" y="326"/>
                  </a:cubicBezTo>
                  <a:cubicBezTo>
                    <a:pt x="219" y="323"/>
                    <a:pt x="213" y="322"/>
                    <a:pt x="208" y="323"/>
                  </a:cubicBezTo>
                  <a:cubicBezTo>
                    <a:pt x="202" y="323"/>
                    <a:pt x="202" y="329"/>
                    <a:pt x="200" y="334"/>
                  </a:cubicBezTo>
                  <a:cubicBezTo>
                    <a:pt x="198" y="339"/>
                    <a:pt x="194" y="344"/>
                    <a:pt x="191" y="349"/>
                  </a:cubicBezTo>
                  <a:cubicBezTo>
                    <a:pt x="172" y="376"/>
                    <a:pt x="152" y="403"/>
                    <a:pt x="133" y="430"/>
                  </a:cubicBezTo>
                  <a:cubicBezTo>
                    <a:pt x="125" y="441"/>
                    <a:pt x="118" y="453"/>
                    <a:pt x="111" y="465"/>
                  </a:cubicBezTo>
                  <a:cubicBezTo>
                    <a:pt x="100" y="482"/>
                    <a:pt x="87" y="497"/>
                    <a:pt x="70" y="508"/>
                  </a:cubicBezTo>
                  <a:cubicBezTo>
                    <a:pt x="64" y="511"/>
                    <a:pt x="60" y="518"/>
                    <a:pt x="56" y="523"/>
                  </a:cubicBezTo>
                  <a:cubicBezTo>
                    <a:pt x="51" y="528"/>
                    <a:pt x="46" y="530"/>
                    <a:pt x="39" y="525"/>
                  </a:cubicBezTo>
                  <a:cubicBezTo>
                    <a:pt x="37" y="523"/>
                    <a:pt x="33" y="522"/>
                    <a:pt x="29" y="521"/>
                  </a:cubicBezTo>
                  <a:cubicBezTo>
                    <a:pt x="16" y="518"/>
                    <a:pt x="9" y="508"/>
                    <a:pt x="5" y="496"/>
                  </a:cubicBezTo>
                  <a:cubicBezTo>
                    <a:pt x="3" y="489"/>
                    <a:pt x="2" y="482"/>
                    <a:pt x="0" y="475"/>
                  </a:cubicBezTo>
                  <a:moveTo>
                    <a:pt x="52" y="508"/>
                  </a:moveTo>
                  <a:cubicBezTo>
                    <a:pt x="52" y="508"/>
                    <a:pt x="52" y="508"/>
                    <a:pt x="52" y="508"/>
                  </a:cubicBezTo>
                  <a:cubicBezTo>
                    <a:pt x="56" y="509"/>
                    <a:pt x="57" y="507"/>
                    <a:pt x="55" y="504"/>
                  </a:cubicBezTo>
                  <a:cubicBezTo>
                    <a:pt x="54" y="501"/>
                    <a:pt x="49" y="499"/>
                    <a:pt x="54" y="494"/>
                  </a:cubicBezTo>
                  <a:cubicBezTo>
                    <a:pt x="57" y="496"/>
                    <a:pt x="61" y="498"/>
                    <a:pt x="65" y="500"/>
                  </a:cubicBezTo>
                  <a:cubicBezTo>
                    <a:pt x="65" y="495"/>
                    <a:pt x="65" y="490"/>
                    <a:pt x="64" y="486"/>
                  </a:cubicBezTo>
                  <a:cubicBezTo>
                    <a:pt x="68" y="487"/>
                    <a:pt x="71" y="488"/>
                    <a:pt x="76" y="489"/>
                  </a:cubicBezTo>
                  <a:cubicBezTo>
                    <a:pt x="75" y="483"/>
                    <a:pt x="75" y="479"/>
                    <a:pt x="74" y="475"/>
                  </a:cubicBezTo>
                  <a:cubicBezTo>
                    <a:pt x="78" y="475"/>
                    <a:pt x="82" y="477"/>
                    <a:pt x="84" y="476"/>
                  </a:cubicBezTo>
                  <a:cubicBezTo>
                    <a:pt x="89" y="473"/>
                    <a:pt x="87" y="469"/>
                    <a:pt x="85" y="465"/>
                  </a:cubicBezTo>
                  <a:cubicBezTo>
                    <a:pt x="84" y="462"/>
                    <a:pt x="84" y="460"/>
                    <a:pt x="84" y="458"/>
                  </a:cubicBezTo>
                  <a:cubicBezTo>
                    <a:pt x="84" y="457"/>
                    <a:pt x="85" y="457"/>
                    <a:pt x="86" y="457"/>
                  </a:cubicBezTo>
                  <a:cubicBezTo>
                    <a:pt x="88" y="459"/>
                    <a:pt x="90" y="462"/>
                    <a:pt x="92" y="464"/>
                  </a:cubicBezTo>
                  <a:cubicBezTo>
                    <a:pt x="101" y="459"/>
                    <a:pt x="92" y="453"/>
                    <a:pt x="94" y="447"/>
                  </a:cubicBezTo>
                  <a:cubicBezTo>
                    <a:pt x="97" y="448"/>
                    <a:pt x="100" y="449"/>
                    <a:pt x="103" y="450"/>
                  </a:cubicBezTo>
                  <a:cubicBezTo>
                    <a:pt x="102" y="445"/>
                    <a:pt x="96" y="441"/>
                    <a:pt x="103" y="437"/>
                  </a:cubicBezTo>
                  <a:cubicBezTo>
                    <a:pt x="105" y="438"/>
                    <a:pt x="107" y="440"/>
                    <a:pt x="111" y="442"/>
                  </a:cubicBezTo>
                  <a:cubicBezTo>
                    <a:pt x="113" y="438"/>
                    <a:pt x="113" y="434"/>
                    <a:pt x="114" y="431"/>
                  </a:cubicBezTo>
                  <a:cubicBezTo>
                    <a:pt x="115" y="429"/>
                    <a:pt x="116" y="426"/>
                    <a:pt x="117" y="426"/>
                  </a:cubicBezTo>
                  <a:cubicBezTo>
                    <a:pt x="126" y="423"/>
                    <a:pt x="126" y="415"/>
                    <a:pt x="127" y="408"/>
                  </a:cubicBezTo>
                  <a:cubicBezTo>
                    <a:pt x="135" y="406"/>
                    <a:pt x="138" y="402"/>
                    <a:pt x="139" y="394"/>
                  </a:cubicBezTo>
                  <a:cubicBezTo>
                    <a:pt x="139" y="392"/>
                    <a:pt x="140" y="387"/>
                    <a:pt x="143" y="386"/>
                  </a:cubicBezTo>
                  <a:cubicBezTo>
                    <a:pt x="150" y="383"/>
                    <a:pt x="153" y="377"/>
                    <a:pt x="155" y="370"/>
                  </a:cubicBezTo>
                  <a:cubicBezTo>
                    <a:pt x="155" y="367"/>
                    <a:pt x="157" y="363"/>
                    <a:pt x="159" y="361"/>
                  </a:cubicBezTo>
                  <a:cubicBezTo>
                    <a:pt x="173" y="352"/>
                    <a:pt x="178" y="336"/>
                    <a:pt x="189" y="324"/>
                  </a:cubicBezTo>
                  <a:cubicBezTo>
                    <a:pt x="191" y="322"/>
                    <a:pt x="193" y="317"/>
                    <a:pt x="192" y="315"/>
                  </a:cubicBezTo>
                  <a:cubicBezTo>
                    <a:pt x="189" y="308"/>
                    <a:pt x="184" y="301"/>
                    <a:pt x="179" y="293"/>
                  </a:cubicBezTo>
                  <a:cubicBezTo>
                    <a:pt x="175" y="297"/>
                    <a:pt x="172" y="300"/>
                    <a:pt x="170" y="303"/>
                  </a:cubicBezTo>
                  <a:cubicBezTo>
                    <a:pt x="153" y="322"/>
                    <a:pt x="137" y="342"/>
                    <a:pt x="119" y="360"/>
                  </a:cubicBezTo>
                  <a:cubicBezTo>
                    <a:pt x="86" y="396"/>
                    <a:pt x="52" y="431"/>
                    <a:pt x="19" y="467"/>
                  </a:cubicBezTo>
                  <a:cubicBezTo>
                    <a:pt x="12" y="474"/>
                    <a:pt x="10" y="483"/>
                    <a:pt x="16" y="491"/>
                  </a:cubicBezTo>
                  <a:cubicBezTo>
                    <a:pt x="21" y="498"/>
                    <a:pt x="27" y="504"/>
                    <a:pt x="34" y="508"/>
                  </a:cubicBezTo>
                  <a:cubicBezTo>
                    <a:pt x="39" y="512"/>
                    <a:pt x="46" y="515"/>
                    <a:pt x="52" y="508"/>
                  </a:cubicBezTo>
                  <a:moveTo>
                    <a:pt x="349" y="13"/>
                  </a:moveTo>
                  <a:cubicBezTo>
                    <a:pt x="327" y="13"/>
                    <a:pt x="308" y="13"/>
                    <a:pt x="288" y="13"/>
                  </a:cubicBezTo>
                  <a:cubicBezTo>
                    <a:pt x="282" y="13"/>
                    <a:pt x="276" y="13"/>
                    <a:pt x="271" y="15"/>
                  </a:cubicBezTo>
                  <a:cubicBezTo>
                    <a:pt x="237" y="30"/>
                    <a:pt x="209" y="53"/>
                    <a:pt x="195" y="89"/>
                  </a:cubicBezTo>
                  <a:cubicBezTo>
                    <a:pt x="177" y="136"/>
                    <a:pt x="181" y="181"/>
                    <a:pt x="207" y="224"/>
                  </a:cubicBezTo>
                  <a:cubicBezTo>
                    <a:pt x="222" y="248"/>
                    <a:pt x="242" y="268"/>
                    <a:pt x="266" y="283"/>
                  </a:cubicBezTo>
                  <a:cubicBezTo>
                    <a:pt x="271" y="286"/>
                    <a:pt x="279" y="290"/>
                    <a:pt x="282" y="288"/>
                  </a:cubicBezTo>
                  <a:cubicBezTo>
                    <a:pt x="290" y="283"/>
                    <a:pt x="295" y="288"/>
                    <a:pt x="301" y="290"/>
                  </a:cubicBezTo>
                  <a:cubicBezTo>
                    <a:pt x="308" y="292"/>
                    <a:pt x="315" y="294"/>
                    <a:pt x="322" y="294"/>
                  </a:cubicBezTo>
                  <a:cubicBezTo>
                    <a:pt x="348" y="294"/>
                    <a:pt x="373" y="288"/>
                    <a:pt x="396" y="277"/>
                  </a:cubicBezTo>
                  <a:cubicBezTo>
                    <a:pt x="407" y="273"/>
                    <a:pt x="416" y="267"/>
                    <a:pt x="424" y="258"/>
                  </a:cubicBezTo>
                  <a:cubicBezTo>
                    <a:pt x="443" y="236"/>
                    <a:pt x="455" y="211"/>
                    <a:pt x="459" y="182"/>
                  </a:cubicBezTo>
                  <a:cubicBezTo>
                    <a:pt x="463" y="155"/>
                    <a:pt x="466" y="128"/>
                    <a:pt x="458" y="102"/>
                  </a:cubicBezTo>
                  <a:cubicBezTo>
                    <a:pt x="441" y="49"/>
                    <a:pt x="401" y="22"/>
                    <a:pt x="349" y="13"/>
                  </a:cubicBezTo>
                  <a:moveTo>
                    <a:pt x="244" y="304"/>
                  </a:moveTo>
                  <a:cubicBezTo>
                    <a:pt x="251" y="292"/>
                    <a:pt x="251" y="291"/>
                    <a:pt x="243" y="283"/>
                  </a:cubicBezTo>
                  <a:cubicBezTo>
                    <a:pt x="240" y="280"/>
                    <a:pt x="237" y="277"/>
                    <a:pt x="233" y="275"/>
                  </a:cubicBezTo>
                  <a:cubicBezTo>
                    <a:pt x="229" y="274"/>
                    <a:pt x="228" y="270"/>
                    <a:pt x="225" y="267"/>
                  </a:cubicBezTo>
                  <a:cubicBezTo>
                    <a:pt x="217" y="258"/>
                    <a:pt x="209" y="248"/>
                    <a:pt x="196" y="245"/>
                  </a:cubicBezTo>
                  <a:cubicBezTo>
                    <a:pt x="194" y="254"/>
                    <a:pt x="195" y="261"/>
                    <a:pt x="202" y="266"/>
                  </a:cubicBezTo>
                  <a:cubicBezTo>
                    <a:pt x="204" y="267"/>
                    <a:pt x="206" y="270"/>
                    <a:pt x="207" y="272"/>
                  </a:cubicBezTo>
                  <a:cubicBezTo>
                    <a:pt x="212" y="279"/>
                    <a:pt x="216" y="286"/>
                    <a:pt x="221" y="292"/>
                  </a:cubicBezTo>
                  <a:cubicBezTo>
                    <a:pt x="226" y="300"/>
                    <a:pt x="234" y="305"/>
                    <a:pt x="244" y="304"/>
                  </a:cubicBezTo>
                  <a:moveTo>
                    <a:pt x="223" y="312"/>
                  </a:moveTo>
                  <a:cubicBezTo>
                    <a:pt x="219" y="306"/>
                    <a:pt x="216" y="303"/>
                    <a:pt x="214" y="300"/>
                  </a:cubicBezTo>
                  <a:cubicBezTo>
                    <a:pt x="208" y="292"/>
                    <a:pt x="203" y="284"/>
                    <a:pt x="198" y="277"/>
                  </a:cubicBezTo>
                  <a:cubicBezTo>
                    <a:pt x="196" y="275"/>
                    <a:pt x="193" y="274"/>
                    <a:pt x="192" y="275"/>
                  </a:cubicBezTo>
                  <a:cubicBezTo>
                    <a:pt x="190" y="275"/>
                    <a:pt x="188" y="278"/>
                    <a:pt x="188" y="279"/>
                  </a:cubicBezTo>
                  <a:cubicBezTo>
                    <a:pt x="188" y="282"/>
                    <a:pt x="188" y="286"/>
                    <a:pt x="189" y="288"/>
                  </a:cubicBezTo>
                  <a:cubicBezTo>
                    <a:pt x="195" y="302"/>
                    <a:pt x="206" y="309"/>
                    <a:pt x="223" y="312"/>
                  </a:cubicBezTo>
                  <a:moveTo>
                    <a:pt x="443" y="260"/>
                  </a:moveTo>
                  <a:cubicBezTo>
                    <a:pt x="458" y="247"/>
                    <a:pt x="466" y="229"/>
                    <a:pt x="463" y="214"/>
                  </a:cubicBezTo>
                  <a:cubicBezTo>
                    <a:pt x="456" y="231"/>
                    <a:pt x="449" y="245"/>
                    <a:pt x="443" y="260"/>
                  </a:cubicBezTo>
                  <a:moveTo>
                    <a:pt x="420" y="275"/>
                  </a:moveTo>
                  <a:cubicBezTo>
                    <a:pt x="418" y="280"/>
                    <a:pt x="417" y="285"/>
                    <a:pt x="416" y="293"/>
                  </a:cubicBezTo>
                  <a:cubicBezTo>
                    <a:pt x="428" y="285"/>
                    <a:pt x="436" y="277"/>
                    <a:pt x="440" y="266"/>
                  </a:cubicBezTo>
                  <a:cubicBezTo>
                    <a:pt x="441" y="266"/>
                    <a:pt x="438" y="264"/>
                    <a:pt x="436" y="262"/>
                  </a:cubicBezTo>
                  <a:cubicBezTo>
                    <a:pt x="433" y="267"/>
                    <a:pt x="431" y="271"/>
                    <a:pt x="429" y="275"/>
                  </a:cubicBezTo>
                  <a:cubicBezTo>
                    <a:pt x="426" y="275"/>
                    <a:pt x="423" y="275"/>
                    <a:pt x="420" y="275"/>
                  </a:cubicBezTo>
                  <a:moveTo>
                    <a:pt x="308" y="302"/>
                  </a:moveTo>
                  <a:cubicBezTo>
                    <a:pt x="306" y="313"/>
                    <a:pt x="301" y="322"/>
                    <a:pt x="304" y="333"/>
                  </a:cubicBezTo>
                  <a:cubicBezTo>
                    <a:pt x="313" y="327"/>
                    <a:pt x="315" y="313"/>
                    <a:pt x="308" y="302"/>
                  </a:cubicBezTo>
                  <a:moveTo>
                    <a:pt x="399" y="309"/>
                  </a:moveTo>
                  <a:cubicBezTo>
                    <a:pt x="404" y="304"/>
                    <a:pt x="407" y="301"/>
                    <a:pt x="410" y="298"/>
                  </a:cubicBezTo>
                  <a:cubicBezTo>
                    <a:pt x="409" y="292"/>
                    <a:pt x="409" y="287"/>
                    <a:pt x="409" y="281"/>
                  </a:cubicBezTo>
                  <a:cubicBezTo>
                    <a:pt x="405" y="283"/>
                    <a:pt x="401" y="285"/>
                    <a:pt x="399" y="286"/>
                  </a:cubicBezTo>
                  <a:cubicBezTo>
                    <a:pt x="399" y="294"/>
                    <a:pt x="399" y="300"/>
                    <a:pt x="399" y="309"/>
                  </a:cubicBezTo>
                  <a:moveTo>
                    <a:pt x="292" y="333"/>
                  </a:moveTo>
                  <a:cubicBezTo>
                    <a:pt x="298" y="324"/>
                    <a:pt x="300" y="317"/>
                    <a:pt x="298" y="308"/>
                  </a:cubicBezTo>
                  <a:cubicBezTo>
                    <a:pt x="289" y="313"/>
                    <a:pt x="289" y="315"/>
                    <a:pt x="292" y="333"/>
                  </a:cubicBezTo>
                  <a:moveTo>
                    <a:pt x="345" y="331"/>
                  </a:moveTo>
                  <a:cubicBezTo>
                    <a:pt x="352" y="317"/>
                    <a:pt x="353" y="311"/>
                    <a:pt x="348" y="302"/>
                  </a:cubicBezTo>
                  <a:cubicBezTo>
                    <a:pt x="347" y="311"/>
                    <a:pt x="340" y="319"/>
                    <a:pt x="345" y="331"/>
                  </a:cubicBezTo>
                  <a:moveTo>
                    <a:pt x="322" y="305"/>
                  </a:moveTo>
                  <a:cubicBezTo>
                    <a:pt x="320" y="315"/>
                    <a:pt x="320" y="315"/>
                    <a:pt x="325" y="324"/>
                  </a:cubicBezTo>
                  <a:cubicBezTo>
                    <a:pt x="329" y="308"/>
                    <a:pt x="329" y="308"/>
                    <a:pt x="322" y="305"/>
                  </a:cubicBezTo>
                  <a:moveTo>
                    <a:pt x="367" y="323"/>
                  </a:moveTo>
                  <a:cubicBezTo>
                    <a:pt x="368" y="324"/>
                    <a:pt x="369" y="324"/>
                    <a:pt x="370" y="324"/>
                  </a:cubicBezTo>
                  <a:cubicBezTo>
                    <a:pt x="372" y="316"/>
                    <a:pt x="373" y="308"/>
                    <a:pt x="374" y="300"/>
                  </a:cubicBezTo>
                  <a:cubicBezTo>
                    <a:pt x="374" y="300"/>
                    <a:pt x="373" y="300"/>
                    <a:pt x="372" y="300"/>
                  </a:cubicBezTo>
                  <a:cubicBezTo>
                    <a:pt x="371" y="307"/>
                    <a:pt x="369" y="315"/>
                    <a:pt x="367" y="323"/>
                  </a:cubicBezTo>
                  <a:moveTo>
                    <a:pt x="389" y="288"/>
                  </a:moveTo>
                  <a:cubicBezTo>
                    <a:pt x="385" y="290"/>
                    <a:pt x="382" y="291"/>
                    <a:pt x="377" y="293"/>
                  </a:cubicBezTo>
                  <a:cubicBezTo>
                    <a:pt x="379" y="297"/>
                    <a:pt x="381" y="300"/>
                    <a:pt x="383" y="304"/>
                  </a:cubicBezTo>
                  <a:cubicBezTo>
                    <a:pt x="385" y="299"/>
                    <a:pt x="387" y="294"/>
                    <a:pt x="389" y="288"/>
                  </a:cubicBezTo>
                  <a:moveTo>
                    <a:pt x="341" y="306"/>
                  </a:moveTo>
                  <a:cubicBezTo>
                    <a:pt x="339" y="306"/>
                    <a:pt x="338" y="305"/>
                    <a:pt x="336" y="305"/>
                  </a:cubicBezTo>
                  <a:cubicBezTo>
                    <a:pt x="336" y="311"/>
                    <a:pt x="336" y="317"/>
                    <a:pt x="335" y="323"/>
                  </a:cubicBezTo>
                  <a:cubicBezTo>
                    <a:pt x="336" y="323"/>
                    <a:pt x="336" y="323"/>
                    <a:pt x="337" y="323"/>
                  </a:cubicBezTo>
                  <a:cubicBezTo>
                    <a:pt x="338" y="317"/>
                    <a:pt x="339" y="311"/>
                    <a:pt x="341" y="306"/>
                  </a:cubicBezTo>
                  <a:moveTo>
                    <a:pt x="239" y="323"/>
                  </a:moveTo>
                  <a:cubicBezTo>
                    <a:pt x="241" y="318"/>
                    <a:pt x="243" y="315"/>
                    <a:pt x="236" y="311"/>
                  </a:cubicBezTo>
                  <a:cubicBezTo>
                    <a:pt x="233" y="316"/>
                    <a:pt x="230" y="320"/>
                    <a:pt x="239" y="323"/>
                  </a:cubicBezTo>
                  <a:moveTo>
                    <a:pt x="169" y="193"/>
                  </a:moveTo>
                  <a:cubicBezTo>
                    <a:pt x="174" y="189"/>
                    <a:pt x="179" y="185"/>
                    <a:pt x="172" y="177"/>
                  </a:cubicBezTo>
                  <a:cubicBezTo>
                    <a:pt x="171" y="184"/>
                    <a:pt x="170" y="188"/>
                    <a:pt x="169" y="193"/>
                  </a:cubicBezTo>
                  <a:moveTo>
                    <a:pt x="359" y="314"/>
                  </a:moveTo>
                  <a:cubicBezTo>
                    <a:pt x="363" y="309"/>
                    <a:pt x="368" y="304"/>
                    <a:pt x="361" y="297"/>
                  </a:cubicBezTo>
                  <a:cubicBezTo>
                    <a:pt x="360" y="304"/>
                    <a:pt x="360" y="309"/>
                    <a:pt x="359" y="314"/>
                  </a:cubicBezTo>
                  <a:moveTo>
                    <a:pt x="178" y="261"/>
                  </a:moveTo>
                  <a:cubicBezTo>
                    <a:pt x="179" y="258"/>
                    <a:pt x="181" y="257"/>
                    <a:pt x="182" y="255"/>
                  </a:cubicBezTo>
                  <a:cubicBezTo>
                    <a:pt x="182" y="254"/>
                    <a:pt x="182" y="253"/>
                    <a:pt x="182" y="251"/>
                  </a:cubicBezTo>
                  <a:cubicBezTo>
                    <a:pt x="176" y="252"/>
                    <a:pt x="176" y="256"/>
                    <a:pt x="178" y="261"/>
                  </a:cubicBezTo>
                </a:path>
              </a:pathLst>
            </a:custGeom>
            <a:grpFill/>
            <a:ln>
              <a:noFill/>
            </a:ln>
          </p:spPr>
          <p:txBody>
            <a:bodyPr vert="horz" wrap="square" lIns="91440" tIns="45720" rIns="91440" bIns="45720" numCol="1" anchor="t" anchorCtr="0" compatLnSpc="1">
              <a:prstTxWarp prst="textNoShape">
                <a:avLst/>
              </a:prstTxWarp>
            </a:bodyPr>
            <a:lstStyle/>
            <a:p>
              <a:endParaRPr lang="en-US" dirty="0"/>
            </a:p>
          </p:txBody>
        </p:sp>
        <p:sp>
          <p:nvSpPr>
            <p:cNvPr id="126" name="Freeform 102"/>
            <p:cNvSpPr>
              <a:spLocks noEditPoints="1"/>
            </p:cNvSpPr>
            <p:nvPr/>
          </p:nvSpPr>
          <p:spPr bwMode="auto">
            <a:xfrm>
              <a:off x="2949575" y="3062287"/>
              <a:ext cx="528638" cy="561975"/>
            </a:xfrm>
            <a:custGeom>
              <a:avLst/>
              <a:gdLst>
                <a:gd name="T0" fmla="*/ 94 w 214"/>
                <a:gd name="T1" fmla="*/ 227 h 227"/>
                <a:gd name="T2" fmla="*/ 27 w 214"/>
                <a:gd name="T3" fmla="*/ 190 h 227"/>
                <a:gd name="T4" fmla="*/ 5 w 214"/>
                <a:gd name="T5" fmla="*/ 87 h 227"/>
                <a:gd name="T6" fmla="*/ 11 w 214"/>
                <a:gd name="T7" fmla="*/ 62 h 227"/>
                <a:gd name="T8" fmla="*/ 62 w 214"/>
                <a:gd name="T9" fmla="*/ 10 h 227"/>
                <a:gd name="T10" fmla="*/ 138 w 214"/>
                <a:gd name="T11" fmla="*/ 1 h 227"/>
                <a:gd name="T12" fmla="*/ 189 w 214"/>
                <a:gd name="T13" fmla="*/ 32 h 227"/>
                <a:gd name="T14" fmla="*/ 201 w 214"/>
                <a:gd name="T15" fmla="*/ 47 h 227"/>
                <a:gd name="T16" fmla="*/ 213 w 214"/>
                <a:gd name="T17" fmla="*/ 89 h 227"/>
                <a:gd name="T18" fmla="*/ 200 w 214"/>
                <a:gd name="T19" fmla="*/ 154 h 227"/>
                <a:gd name="T20" fmla="*/ 172 w 214"/>
                <a:gd name="T21" fmla="*/ 199 h 227"/>
                <a:gd name="T22" fmla="*/ 119 w 214"/>
                <a:gd name="T23" fmla="*/ 226 h 227"/>
                <a:gd name="T24" fmla="*/ 94 w 214"/>
                <a:gd name="T25" fmla="*/ 227 h 227"/>
                <a:gd name="T26" fmla="*/ 10 w 214"/>
                <a:gd name="T27" fmla="*/ 107 h 227"/>
                <a:gd name="T28" fmla="*/ 25 w 214"/>
                <a:gd name="T29" fmla="*/ 171 h 227"/>
                <a:gd name="T30" fmla="*/ 68 w 214"/>
                <a:gd name="T31" fmla="*/ 211 h 227"/>
                <a:gd name="T32" fmla="*/ 75 w 214"/>
                <a:gd name="T33" fmla="*/ 215 h 227"/>
                <a:gd name="T34" fmla="*/ 84 w 214"/>
                <a:gd name="T35" fmla="*/ 218 h 227"/>
                <a:gd name="T36" fmla="*/ 125 w 214"/>
                <a:gd name="T37" fmla="*/ 216 h 227"/>
                <a:gd name="T38" fmla="*/ 167 w 214"/>
                <a:gd name="T39" fmla="*/ 190 h 227"/>
                <a:gd name="T40" fmla="*/ 197 w 214"/>
                <a:gd name="T41" fmla="*/ 138 h 227"/>
                <a:gd name="T42" fmla="*/ 199 w 214"/>
                <a:gd name="T43" fmla="*/ 63 h 227"/>
                <a:gd name="T44" fmla="*/ 138 w 214"/>
                <a:gd name="T45" fmla="*/ 10 h 227"/>
                <a:gd name="T46" fmla="*/ 55 w 214"/>
                <a:gd name="T47" fmla="*/ 23 h 227"/>
                <a:gd name="T48" fmla="*/ 20 w 214"/>
                <a:gd name="T49" fmla="*/ 60 h 227"/>
                <a:gd name="T50" fmla="*/ 10 w 214"/>
                <a:gd name="T51" fmla="*/ 107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14" h="227">
                  <a:moveTo>
                    <a:pt x="94" y="227"/>
                  </a:moveTo>
                  <a:cubicBezTo>
                    <a:pt x="67" y="222"/>
                    <a:pt x="45" y="213"/>
                    <a:pt x="27" y="190"/>
                  </a:cubicBezTo>
                  <a:cubicBezTo>
                    <a:pt x="3" y="159"/>
                    <a:pt x="0" y="124"/>
                    <a:pt x="5" y="87"/>
                  </a:cubicBezTo>
                  <a:cubicBezTo>
                    <a:pt x="7" y="78"/>
                    <a:pt x="8" y="70"/>
                    <a:pt x="11" y="62"/>
                  </a:cubicBezTo>
                  <a:cubicBezTo>
                    <a:pt x="20" y="37"/>
                    <a:pt x="37" y="20"/>
                    <a:pt x="62" y="10"/>
                  </a:cubicBezTo>
                  <a:cubicBezTo>
                    <a:pt x="87" y="0"/>
                    <a:pt x="112" y="0"/>
                    <a:pt x="138" y="1"/>
                  </a:cubicBezTo>
                  <a:cubicBezTo>
                    <a:pt x="160" y="3"/>
                    <a:pt x="175" y="17"/>
                    <a:pt x="189" y="32"/>
                  </a:cubicBezTo>
                  <a:cubicBezTo>
                    <a:pt x="193" y="37"/>
                    <a:pt x="196" y="43"/>
                    <a:pt x="201" y="47"/>
                  </a:cubicBezTo>
                  <a:cubicBezTo>
                    <a:pt x="212" y="59"/>
                    <a:pt x="213" y="74"/>
                    <a:pt x="213" y="89"/>
                  </a:cubicBezTo>
                  <a:cubicBezTo>
                    <a:pt x="214" y="112"/>
                    <a:pt x="207" y="133"/>
                    <a:pt x="200" y="154"/>
                  </a:cubicBezTo>
                  <a:cubicBezTo>
                    <a:pt x="194" y="171"/>
                    <a:pt x="185" y="187"/>
                    <a:pt x="172" y="199"/>
                  </a:cubicBezTo>
                  <a:cubicBezTo>
                    <a:pt x="157" y="213"/>
                    <a:pt x="140" y="224"/>
                    <a:pt x="119" y="226"/>
                  </a:cubicBezTo>
                  <a:cubicBezTo>
                    <a:pt x="110" y="227"/>
                    <a:pt x="102" y="227"/>
                    <a:pt x="94" y="227"/>
                  </a:cubicBezTo>
                  <a:moveTo>
                    <a:pt x="10" y="107"/>
                  </a:moveTo>
                  <a:cubicBezTo>
                    <a:pt x="8" y="133"/>
                    <a:pt x="11" y="148"/>
                    <a:pt x="25" y="171"/>
                  </a:cubicBezTo>
                  <a:cubicBezTo>
                    <a:pt x="35" y="188"/>
                    <a:pt x="46" y="206"/>
                    <a:pt x="68" y="211"/>
                  </a:cubicBezTo>
                  <a:cubicBezTo>
                    <a:pt x="71" y="211"/>
                    <a:pt x="73" y="213"/>
                    <a:pt x="75" y="215"/>
                  </a:cubicBezTo>
                  <a:cubicBezTo>
                    <a:pt x="78" y="216"/>
                    <a:pt x="81" y="218"/>
                    <a:pt x="84" y="218"/>
                  </a:cubicBezTo>
                  <a:cubicBezTo>
                    <a:pt x="98" y="217"/>
                    <a:pt x="111" y="220"/>
                    <a:pt x="125" y="216"/>
                  </a:cubicBezTo>
                  <a:cubicBezTo>
                    <a:pt x="141" y="211"/>
                    <a:pt x="156" y="203"/>
                    <a:pt x="167" y="190"/>
                  </a:cubicBezTo>
                  <a:cubicBezTo>
                    <a:pt x="180" y="175"/>
                    <a:pt x="190" y="158"/>
                    <a:pt x="197" y="138"/>
                  </a:cubicBezTo>
                  <a:cubicBezTo>
                    <a:pt x="204" y="114"/>
                    <a:pt x="209" y="88"/>
                    <a:pt x="199" y="63"/>
                  </a:cubicBezTo>
                  <a:cubicBezTo>
                    <a:pt x="188" y="35"/>
                    <a:pt x="169" y="15"/>
                    <a:pt x="138" y="10"/>
                  </a:cubicBezTo>
                  <a:cubicBezTo>
                    <a:pt x="110" y="6"/>
                    <a:pt x="81" y="9"/>
                    <a:pt x="55" y="23"/>
                  </a:cubicBezTo>
                  <a:cubicBezTo>
                    <a:pt x="40" y="31"/>
                    <a:pt x="25" y="43"/>
                    <a:pt x="20" y="60"/>
                  </a:cubicBezTo>
                  <a:cubicBezTo>
                    <a:pt x="15" y="76"/>
                    <a:pt x="13" y="91"/>
                    <a:pt x="10" y="107"/>
                  </a:cubicBezTo>
                </a:path>
              </a:pathLst>
            </a:custGeom>
            <a:grpFill/>
            <a:ln>
              <a:noFill/>
            </a:ln>
          </p:spPr>
          <p:txBody>
            <a:bodyPr vert="horz" wrap="square" lIns="91440" tIns="45720" rIns="91440" bIns="45720" numCol="1" anchor="t" anchorCtr="0" compatLnSpc="1">
              <a:prstTxWarp prst="textNoShape">
                <a:avLst/>
              </a:prstTxWarp>
            </a:bodyPr>
            <a:lstStyle/>
            <a:p>
              <a:endParaRPr lang="en-US" dirty="0"/>
            </a:p>
          </p:txBody>
        </p:sp>
        <p:sp>
          <p:nvSpPr>
            <p:cNvPr id="127" name="Freeform 104"/>
            <p:cNvSpPr>
              <a:spLocks/>
            </p:cNvSpPr>
            <p:nvPr/>
          </p:nvSpPr>
          <p:spPr bwMode="auto">
            <a:xfrm>
              <a:off x="3233738" y="3527425"/>
              <a:ext cx="84138" cy="47625"/>
            </a:xfrm>
            <a:custGeom>
              <a:avLst/>
              <a:gdLst>
                <a:gd name="T0" fmla="*/ 0 w 34"/>
                <a:gd name="T1" fmla="*/ 16 h 19"/>
                <a:gd name="T2" fmla="*/ 29 w 34"/>
                <a:gd name="T3" fmla="*/ 0 h 19"/>
                <a:gd name="T4" fmla="*/ 29 w 34"/>
                <a:gd name="T5" fmla="*/ 9 h 19"/>
                <a:gd name="T6" fmla="*/ 0 w 34"/>
                <a:gd name="T7" fmla="*/ 16 h 19"/>
              </a:gdLst>
              <a:ahLst/>
              <a:cxnLst>
                <a:cxn ang="0">
                  <a:pos x="T0" y="T1"/>
                </a:cxn>
                <a:cxn ang="0">
                  <a:pos x="T2" y="T3"/>
                </a:cxn>
                <a:cxn ang="0">
                  <a:pos x="T4" y="T5"/>
                </a:cxn>
                <a:cxn ang="0">
                  <a:pos x="T6" y="T7"/>
                </a:cxn>
              </a:cxnLst>
              <a:rect l="0" t="0" r="r" b="b"/>
              <a:pathLst>
                <a:path w="34" h="19">
                  <a:moveTo>
                    <a:pt x="0" y="16"/>
                  </a:moveTo>
                  <a:cubicBezTo>
                    <a:pt x="8" y="7"/>
                    <a:pt x="18" y="1"/>
                    <a:pt x="29" y="0"/>
                  </a:cubicBezTo>
                  <a:cubicBezTo>
                    <a:pt x="34" y="4"/>
                    <a:pt x="32" y="6"/>
                    <a:pt x="29" y="9"/>
                  </a:cubicBezTo>
                  <a:cubicBezTo>
                    <a:pt x="19" y="17"/>
                    <a:pt x="10" y="19"/>
                    <a:pt x="0" y="16"/>
                  </a:cubicBezTo>
                </a:path>
              </a:pathLst>
            </a:custGeom>
            <a:grp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128" name="Group 127"/>
          <p:cNvGrpSpPr/>
          <p:nvPr/>
        </p:nvGrpSpPr>
        <p:grpSpPr>
          <a:xfrm>
            <a:off x="7543800" y="2997199"/>
            <a:ext cx="1189038" cy="1398587"/>
            <a:chOff x="7239000" y="3962400"/>
            <a:chExt cx="1189038" cy="1398587"/>
          </a:xfrm>
          <a:solidFill>
            <a:schemeClr val="accent6">
              <a:lumMod val="75000"/>
            </a:schemeClr>
          </a:solidFill>
        </p:grpSpPr>
        <p:sp>
          <p:nvSpPr>
            <p:cNvPr id="129" name="Freeform 105"/>
            <p:cNvSpPr>
              <a:spLocks noEditPoints="1"/>
            </p:cNvSpPr>
            <p:nvPr/>
          </p:nvSpPr>
          <p:spPr bwMode="auto">
            <a:xfrm>
              <a:off x="7239000" y="3962400"/>
              <a:ext cx="1017588" cy="1196975"/>
            </a:xfrm>
            <a:custGeom>
              <a:avLst/>
              <a:gdLst>
                <a:gd name="T0" fmla="*/ 64 w 412"/>
                <a:gd name="T1" fmla="*/ 17 h 484"/>
                <a:gd name="T2" fmla="*/ 224 w 412"/>
                <a:gd name="T3" fmla="*/ 99 h 484"/>
                <a:gd name="T4" fmla="*/ 389 w 412"/>
                <a:gd name="T5" fmla="*/ 75 h 484"/>
                <a:gd name="T6" fmla="*/ 391 w 412"/>
                <a:gd name="T7" fmla="*/ 426 h 484"/>
                <a:gd name="T8" fmla="*/ 382 w 412"/>
                <a:gd name="T9" fmla="*/ 439 h 484"/>
                <a:gd name="T10" fmla="*/ 183 w 412"/>
                <a:gd name="T11" fmla="*/ 409 h 484"/>
                <a:gd name="T12" fmla="*/ 13 w 412"/>
                <a:gd name="T13" fmla="*/ 475 h 484"/>
                <a:gd name="T14" fmla="*/ 7 w 412"/>
                <a:gd name="T15" fmla="*/ 258 h 484"/>
                <a:gd name="T16" fmla="*/ 229 w 412"/>
                <a:gd name="T17" fmla="*/ 288 h 484"/>
                <a:gd name="T18" fmla="*/ 229 w 412"/>
                <a:gd name="T19" fmla="*/ 288 h 484"/>
                <a:gd name="T20" fmla="*/ 340 w 412"/>
                <a:gd name="T21" fmla="*/ 199 h 484"/>
                <a:gd name="T22" fmla="*/ 281 w 412"/>
                <a:gd name="T23" fmla="*/ 253 h 484"/>
                <a:gd name="T24" fmla="*/ 313 w 412"/>
                <a:gd name="T25" fmla="*/ 223 h 484"/>
                <a:gd name="T26" fmla="*/ 281 w 412"/>
                <a:gd name="T27" fmla="*/ 253 h 484"/>
                <a:gd name="T28" fmla="*/ 288 w 412"/>
                <a:gd name="T29" fmla="*/ 198 h 484"/>
                <a:gd name="T30" fmla="*/ 274 w 412"/>
                <a:gd name="T31" fmla="*/ 200 h 484"/>
                <a:gd name="T32" fmla="*/ 353 w 412"/>
                <a:gd name="T33" fmla="*/ 226 h 484"/>
                <a:gd name="T34" fmla="*/ 260 w 412"/>
                <a:gd name="T35" fmla="*/ 312 h 484"/>
                <a:gd name="T36" fmla="*/ 278 w 412"/>
                <a:gd name="T37" fmla="*/ 282 h 484"/>
                <a:gd name="T38" fmla="*/ 241 w 412"/>
                <a:gd name="T39" fmla="*/ 326 h 484"/>
                <a:gd name="T40" fmla="*/ 246 w 412"/>
                <a:gd name="T41" fmla="*/ 335 h 484"/>
                <a:gd name="T42" fmla="*/ 303 w 412"/>
                <a:gd name="T43" fmla="*/ 288 h 484"/>
                <a:gd name="T44" fmla="*/ 318 w 412"/>
                <a:gd name="T45" fmla="*/ 311 h 484"/>
                <a:gd name="T46" fmla="*/ 350 w 412"/>
                <a:gd name="T47" fmla="*/ 258 h 484"/>
                <a:gd name="T48" fmla="*/ 236 w 412"/>
                <a:gd name="T49" fmla="*/ 386 h 484"/>
                <a:gd name="T50" fmla="*/ 175 w 412"/>
                <a:gd name="T51" fmla="*/ 402 h 484"/>
                <a:gd name="T52" fmla="*/ 187 w 412"/>
                <a:gd name="T53" fmla="*/ 97 h 484"/>
                <a:gd name="T54" fmla="*/ 45 w 412"/>
                <a:gd name="T55" fmla="*/ 15 h 484"/>
                <a:gd name="T56" fmla="*/ 36 w 412"/>
                <a:gd name="T57" fmla="*/ 348 h 484"/>
                <a:gd name="T58" fmla="*/ 29 w 412"/>
                <a:gd name="T59" fmla="*/ 434 h 484"/>
                <a:gd name="T60" fmla="*/ 26 w 412"/>
                <a:gd name="T61" fmla="*/ 46 h 484"/>
                <a:gd name="T62" fmla="*/ 13 w 412"/>
                <a:gd name="T63" fmla="*/ 276 h 484"/>
                <a:gd name="T64" fmla="*/ 10 w 412"/>
                <a:gd name="T65" fmla="*/ 465 h 484"/>
                <a:gd name="T66" fmla="*/ 211 w 412"/>
                <a:gd name="T67" fmla="*/ 376 h 484"/>
                <a:gd name="T68" fmla="*/ 284 w 412"/>
                <a:gd name="T69" fmla="*/ 157 h 484"/>
                <a:gd name="T70" fmla="*/ 317 w 412"/>
                <a:gd name="T71" fmla="*/ 359 h 484"/>
                <a:gd name="T72" fmla="*/ 219 w 412"/>
                <a:gd name="T73" fmla="*/ 314 h 484"/>
                <a:gd name="T74" fmla="*/ 233 w 412"/>
                <a:gd name="T75" fmla="*/ 189 h 484"/>
                <a:gd name="T76" fmla="*/ 277 w 412"/>
                <a:gd name="T77" fmla="*/ 334 h 484"/>
                <a:gd name="T78" fmla="*/ 386 w 412"/>
                <a:gd name="T79" fmla="*/ 340 h 484"/>
                <a:gd name="T80" fmla="*/ 257 w 412"/>
                <a:gd name="T81" fmla="*/ 148 h 484"/>
                <a:gd name="T82" fmla="*/ 201 w 412"/>
                <a:gd name="T83" fmla="*/ 237 h 484"/>
                <a:gd name="T84" fmla="*/ 240 w 412"/>
                <a:gd name="T85" fmla="*/ 125 h 484"/>
                <a:gd name="T86" fmla="*/ 353 w 412"/>
                <a:gd name="T87" fmla="*/ 373 h 484"/>
                <a:gd name="T88" fmla="*/ 345 w 412"/>
                <a:gd name="T89" fmla="*/ 409 h 484"/>
                <a:gd name="T90" fmla="*/ 375 w 412"/>
                <a:gd name="T91" fmla="*/ 218 h 484"/>
                <a:gd name="T92" fmla="*/ 360 w 412"/>
                <a:gd name="T93" fmla="*/ 97 h 484"/>
                <a:gd name="T94" fmla="*/ 361 w 412"/>
                <a:gd name="T95" fmla="*/ 338 h 484"/>
                <a:gd name="T96" fmla="*/ 371 w 412"/>
                <a:gd name="T97" fmla="*/ 107 h 484"/>
                <a:gd name="T98" fmla="*/ 337 w 412"/>
                <a:gd name="T99" fmla="*/ 383 h 484"/>
                <a:gd name="T100" fmla="*/ 300 w 412"/>
                <a:gd name="T101" fmla="*/ 334 h 484"/>
                <a:gd name="T102" fmla="*/ 363 w 412"/>
                <a:gd name="T103" fmla="*/ 293 h 484"/>
                <a:gd name="T104" fmla="*/ 252 w 412"/>
                <a:gd name="T105" fmla="*/ 193 h 484"/>
                <a:gd name="T106" fmla="*/ 319 w 412"/>
                <a:gd name="T107" fmla="*/ 144 h 484"/>
                <a:gd name="T108" fmla="*/ 374 w 412"/>
                <a:gd name="T109" fmla="*/ 185 h 484"/>
                <a:gd name="T110" fmla="*/ 314 w 412"/>
                <a:gd name="T111" fmla="*/ 109 h 484"/>
                <a:gd name="T112" fmla="*/ 285 w 412"/>
                <a:gd name="T113" fmla="*/ 173 h 484"/>
                <a:gd name="T114" fmla="*/ 311 w 412"/>
                <a:gd name="T115" fmla="*/ 290 h 484"/>
                <a:gd name="T116" fmla="*/ 377 w 412"/>
                <a:gd name="T117" fmla="*/ 164 h 484"/>
                <a:gd name="T118" fmla="*/ 263 w 412"/>
                <a:gd name="T119" fmla="*/ 398 h 484"/>
                <a:gd name="T120" fmla="*/ 351 w 412"/>
                <a:gd name="T121" fmla="*/ 419 h 484"/>
                <a:gd name="T122" fmla="*/ 260 w 412"/>
                <a:gd name="T123" fmla="*/ 237 h 4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12" h="484">
                  <a:moveTo>
                    <a:pt x="4" y="3"/>
                  </a:moveTo>
                  <a:cubicBezTo>
                    <a:pt x="8" y="4"/>
                    <a:pt x="12" y="5"/>
                    <a:pt x="15" y="6"/>
                  </a:cubicBezTo>
                  <a:cubicBezTo>
                    <a:pt x="20" y="7"/>
                    <a:pt x="24" y="9"/>
                    <a:pt x="28" y="4"/>
                  </a:cubicBezTo>
                  <a:cubicBezTo>
                    <a:pt x="31" y="0"/>
                    <a:pt x="36" y="2"/>
                    <a:pt x="39" y="4"/>
                  </a:cubicBezTo>
                  <a:cubicBezTo>
                    <a:pt x="47" y="8"/>
                    <a:pt x="55" y="13"/>
                    <a:pt x="64" y="17"/>
                  </a:cubicBezTo>
                  <a:cubicBezTo>
                    <a:pt x="90" y="32"/>
                    <a:pt x="116" y="46"/>
                    <a:pt x="142" y="60"/>
                  </a:cubicBezTo>
                  <a:cubicBezTo>
                    <a:pt x="156" y="68"/>
                    <a:pt x="169" y="77"/>
                    <a:pt x="183" y="85"/>
                  </a:cubicBezTo>
                  <a:cubicBezTo>
                    <a:pt x="188" y="88"/>
                    <a:pt x="195" y="90"/>
                    <a:pt x="201" y="92"/>
                  </a:cubicBezTo>
                  <a:cubicBezTo>
                    <a:pt x="203" y="93"/>
                    <a:pt x="205" y="93"/>
                    <a:pt x="206" y="94"/>
                  </a:cubicBezTo>
                  <a:cubicBezTo>
                    <a:pt x="210" y="103"/>
                    <a:pt x="217" y="100"/>
                    <a:pt x="224" y="99"/>
                  </a:cubicBezTo>
                  <a:cubicBezTo>
                    <a:pt x="241" y="96"/>
                    <a:pt x="258" y="94"/>
                    <a:pt x="274" y="87"/>
                  </a:cubicBezTo>
                  <a:cubicBezTo>
                    <a:pt x="279" y="84"/>
                    <a:pt x="285" y="84"/>
                    <a:pt x="291" y="83"/>
                  </a:cubicBezTo>
                  <a:cubicBezTo>
                    <a:pt x="309" y="81"/>
                    <a:pt x="327" y="79"/>
                    <a:pt x="346" y="77"/>
                  </a:cubicBezTo>
                  <a:cubicBezTo>
                    <a:pt x="354" y="76"/>
                    <a:pt x="362" y="73"/>
                    <a:pt x="370" y="71"/>
                  </a:cubicBezTo>
                  <a:cubicBezTo>
                    <a:pt x="376" y="72"/>
                    <a:pt x="382" y="74"/>
                    <a:pt x="389" y="75"/>
                  </a:cubicBezTo>
                  <a:cubicBezTo>
                    <a:pt x="390" y="80"/>
                    <a:pt x="391" y="86"/>
                    <a:pt x="392" y="92"/>
                  </a:cubicBezTo>
                  <a:cubicBezTo>
                    <a:pt x="393" y="131"/>
                    <a:pt x="393" y="171"/>
                    <a:pt x="390" y="210"/>
                  </a:cubicBezTo>
                  <a:cubicBezTo>
                    <a:pt x="389" y="222"/>
                    <a:pt x="391" y="233"/>
                    <a:pt x="392" y="245"/>
                  </a:cubicBezTo>
                  <a:cubicBezTo>
                    <a:pt x="396" y="274"/>
                    <a:pt x="396" y="303"/>
                    <a:pt x="394" y="333"/>
                  </a:cubicBezTo>
                  <a:cubicBezTo>
                    <a:pt x="391" y="364"/>
                    <a:pt x="392" y="395"/>
                    <a:pt x="391" y="426"/>
                  </a:cubicBezTo>
                  <a:cubicBezTo>
                    <a:pt x="391" y="432"/>
                    <a:pt x="392" y="436"/>
                    <a:pt x="396" y="441"/>
                  </a:cubicBezTo>
                  <a:cubicBezTo>
                    <a:pt x="403" y="448"/>
                    <a:pt x="408" y="457"/>
                    <a:pt x="412" y="467"/>
                  </a:cubicBezTo>
                  <a:cubicBezTo>
                    <a:pt x="410" y="465"/>
                    <a:pt x="408" y="464"/>
                    <a:pt x="406" y="462"/>
                  </a:cubicBezTo>
                  <a:cubicBezTo>
                    <a:pt x="402" y="456"/>
                    <a:pt x="397" y="449"/>
                    <a:pt x="392" y="444"/>
                  </a:cubicBezTo>
                  <a:cubicBezTo>
                    <a:pt x="390" y="441"/>
                    <a:pt x="386" y="440"/>
                    <a:pt x="382" y="439"/>
                  </a:cubicBezTo>
                  <a:cubicBezTo>
                    <a:pt x="377" y="438"/>
                    <a:pt x="371" y="438"/>
                    <a:pt x="365" y="437"/>
                  </a:cubicBezTo>
                  <a:cubicBezTo>
                    <a:pt x="363" y="437"/>
                    <a:pt x="360" y="436"/>
                    <a:pt x="358" y="436"/>
                  </a:cubicBezTo>
                  <a:cubicBezTo>
                    <a:pt x="325" y="432"/>
                    <a:pt x="292" y="430"/>
                    <a:pt x="259" y="426"/>
                  </a:cubicBezTo>
                  <a:cubicBezTo>
                    <a:pt x="239" y="423"/>
                    <a:pt x="219" y="419"/>
                    <a:pt x="199" y="415"/>
                  </a:cubicBezTo>
                  <a:cubicBezTo>
                    <a:pt x="194" y="414"/>
                    <a:pt x="190" y="411"/>
                    <a:pt x="183" y="409"/>
                  </a:cubicBezTo>
                  <a:cubicBezTo>
                    <a:pt x="170" y="415"/>
                    <a:pt x="155" y="421"/>
                    <a:pt x="141" y="429"/>
                  </a:cubicBezTo>
                  <a:cubicBezTo>
                    <a:pt x="110" y="447"/>
                    <a:pt x="77" y="461"/>
                    <a:pt x="45" y="476"/>
                  </a:cubicBezTo>
                  <a:cubicBezTo>
                    <a:pt x="42" y="478"/>
                    <a:pt x="39" y="479"/>
                    <a:pt x="35" y="481"/>
                  </a:cubicBezTo>
                  <a:cubicBezTo>
                    <a:pt x="28" y="483"/>
                    <a:pt x="23" y="484"/>
                    <a:pt x="22" y="474"/>
                  </a:cubicBezTo>
                  <a:cubicBezTo>
                    <a:pt x="18" y="474"/>
                    <a:pt x="16" y="474"/>
                    <a:pt x="13" y="475"/>
                  </a:cubicBezTo>
                  <a:cubicBezTo>
                    <a:pt x="3" y="476"/>
                    <a:pt x="0" y="474"/>
                    <a:pt x="1" y="463"/>
                  </a:cubicBezTo>
                  <a:cubicBezTo>
                    <a:pt x="4" y="432"/>
                    <a:pt x="4" y="401"/>
                    <a:pt x="2" y="370"/>
                  </a:cubicBezTo>
                  <a:cubicBezTo>
                    <a:pt x="2" y="367"/>
                    <a:pt x="2" y="364"/>
                    <a:pt x="2" y="361"/>
                  </a:cubicBezTo>
                  <a:cubicBezTo>
                    <a:pt x="7" y="339"/>
                    <a:pt x="6" y="316"/>
                    <a:pt x="6" y="294"/>
                  </a:cubicBezTo>
                  <a:cubicBezTo>
                    <a:pt x="5" y="282"/>
                    <a:pt x="7" y="270"/>
                    <a:pt x="7" y="258"/>
                  </a:cubicBezTo>
                  <a:cubicBezTo>
                    <a:pt x="8" y="248"/>
                    <a:pt x="8" y="238"/>
                    <a:pt x="8" y="228"/>
                  </a:cubicBezTo>
                  <a:cubicBezTo>
                    <a:pt x="8" y="192"/>
                    <a:pt x="7" y="157"/>
                    <a:pt x="6" y="122"/>
                  </a:cubicBezTo>
                  <a:cubicBezTo>
                    <a:pt x="6" y="85"/>
                    <a:pt x="4" y="48"/>
                    <a:pt x="3" y="11"/>
                  </a:cubicBezTo>
                  <a:cubicBezTo>
                    <a:pt x="3" y="9"/>
                    <a:pt x="3" y="7"/>
                    <a:pt x="4" y="3"/>
                  </a:cubicBezTo>
                  <a:moveTo>
                    <a:pt x="229" y="288"/>
                  </a:moveTo>
                  <a:cubicBezTo>
                    <a:pt x="225" y="285"/>
                    <a:pt x="221" y="283"/>
                    <a:pt x="216" y="280"/>
                  </a:cubicBezTo>
                  <a:cubicBezTo>
                    <a:pt x="217" y="287"/>
                    <a:pt x="218" y="294"/>
                    <a:pt x="219" y="300"/>
                  </a:cubicBezTo>
                  <a:cubicBezTo>
                    <a:pt x="219" y="300"/>
                    <a:pt x="220" y="301"/>
                    <a:pt x="221" y="301"/>
                  </a:cubicBezTo>
                  <a:cubicBezTo>
                    <a:pt x="222" y="298"/>
                    <a:pt x="223" y="295"/>
                    <a:pt x="224" y="293"/>
                  </a:cubicBezTo>
                  <a:cubicBezTo>
                    <a:pt x="225" y="291"/>
                    <a:pt x="227" y="289"/>
                    <a:pt x="229" y="288"/>
                  </a:cubicBezTo>
                  <a:cubicBezTo>
                    <a:pt x="230" y="284"/>
                    <a:pt x="232" y="281"/>
                    <a:pt x="235" y="276"/>
                  </a:cubicBezTo>
                  <a:cubicBezTo>
                    <a:pt x="228" y="280"/>
                    <a:pt x="226" y="283"/>
                    <a:pt x="229" y="288"/>
                  </a:cubicBezTo>
                  <a:moveTo>
                    <a:pt x="339" y="201"/>
                  </a:moveTo>
                  <a:cubicBezTo>
                    <a:pt x="355" y="192"/>
                    <a:pt x="359" y="184"/>
                    <a:pt x="354" y="173"/>
                  </a:cubicBezTo>
                  <a:cubicBezTo>
                    <a:pt x="349" y="182"/>
                    <a:pt x="344" y="190"/>
                    <a:pt x="340" y="199"/>
                  </a:cubicBezTo>
                  <a:cubicBezTo>
                    <a:pt x="339" y="200"/>
                    <a:pt x="340" y="201"/>
                    <a:pt x="340" y="201"/>
                  </a:cubicBezTo>
                  <a:cubicBezTo>
                    <a:pt x="334" y="207"/>
                    <a:pt x="334" y="207"/>
                    <a:pt x="334" y="207"/>
                  </a:cubicBezTo>
                  <a:cubicBezTo>
                    <a:pt x="334" y="207"/>
                    <a:pt x="335" y="208"/>
                    <a:pt x="336" y="208"/>
                  </a:cubicBezTo>
                  <a:cubicBezTo>
                    <a:pt x="337" y="206"/>
                    <a:pt x="338" y="204"/>
                    <a:pt x="339" y="201"/>
                  </a:cubicBezTo>
                  <a:moveTo>
                    <a:pt x="281" y="253"/>
                  </a:moveTo>
                  <a:cubicBezTo>
                    <a:pt x="287" y="255"/>
                    <a:pt x="288" y="251"/>
                    <a:pt x="291" y="248"/>
                  </a:cubicBezTo>
                  <a:cubicBezTo>
                    <a:pt x="295" y="245"/>
                    <a:pt x="299" y="241"/>
                    <a:pt x="303" y="238"/>
                  </a:cubicBezTo>
                  <a:cubicBezTo>
                    <a:pt x="307" y="237"/>
                    <a:pt x="313" y="239"/>
                    <a:pt x="314" y="232"/>
                  </a:cubicBezTo>
                  <a:cubicBezTo>
                    <a:pt x="310" y="234"/>
                    <a:pt x="307" y="236"/>
                    <a:pt x="303" y="238"/>
                  </a:cubicBezTo>
                  <a:cubicBezTo>
                    <a:pt x="306" y="233"/>
                    <a:pt x="310" y="228"/>
                    <a:pt x="313" y="223"/>
                  </a:cubicBezTo>
                  <a:cubicBezTo>
                    <a:pt x="313" y="223"/>
                    <a:pt x="312" y="222"/>
                    <a:pt x="312" y="222"/>
                  </a:cubicBezTo>
                  <a:cubicBezTo>
                    <a:pt x="302" y="232"/>
                    <a:pt x="292" y="243"/>
                    <a:pt x="282" y="253"/>
                  </a:cubicBezTo>
                  <a:cubicBezTo>
                    <a:pt x="280" y="256"/>
                    <a:pt x="278" y="259"/>
                    <a:pt x="276" y="261"/>
                  </a:cubicBezTo>
                  <a:cubicBezTo>
                    <a:pt x="277" y="262"/>
                    <a:pt x="277" y="262"/>
                    <a:pt x="278" y="263"/>
                  </a:cubicBezTo>
                  <a:cubicBezTo>
                    <a:pt x="279" y="259"/>
                    <a:pt x="280" y="256"/>
                    <a:pt x="281" y="253"/>
                  </a:cubicBezTo>
                  <a:moveTo>
                    <a:pt x="274" y="200"/>
                  </a:moveTo>
                  <a:cubicBezTo>
                    <a:pt x="264" y="209"/>
                    <a:pt x="255" y="220"/>
                    <a:pt x="247" y="232"/>
                  </a:cubicBezTo>
                  <a:cubicBezTo>
                    <a:pt x="251" y="230"/>
                    <a:pt x="254" y="227"/>
                    <a:pt x="258" y="224"/>
                  </a:cubicBezTo>
                  <a:cubicBezTo>
                    <a:pt x="264" y="217"/>
                    <a:pt x="271" y="210"/>
                    <a:pt x="278" y="203"/>
                  </a:cubicBezTo>
                  <a:cubicBezTo>
                    <a:pt x="283" y="205"/>
                    <a:pt x="285" y="201"/>
                    <a:pt x="288" y="198"/>
                  </a:cubicBezTo>
                  <a:cubicBezTo>
                    <a:pt x="298" y="186"/>
                    <a:pt x="308" y="175"/>
                    <a:pt x="318" y="163"/>
                  </a:cubicBezTo>
                  <a:cubicBezTo>
                    <a:pt x="326" y="153"/>
                    <a:pt x="333" y="142"/>
                    <a:pt x="338" y="130"/>
                  </a:cubicBezTo>
                  <a:cubicBezTo>
                    <a:pt x="336" y="130"/>
                    <a:pt x="334" y="130"/>
                    <a:pt x="334" y="130"/>
                  </a:cubicBezTo>
                  <a:cubicBezTo>
                    <a:pt x="318" y="151"/>
                    <a:pt x="302" y="171"/>
                    <a:pt x="286" y="192"/>
                  </a:cubicBezTo>
                  <a:cubicBezTo>
                    <a:pt x="279" y="189"/>
                    <a:pt x="277" y="196"/>
                    <a:pt x="274" y="200"/>
                  </a:cubicBezTo>
                  <a:moveTo>
                    <a:pt x="325" y="262"/>
                  </a:moveTo>
                  <a:cubicBezTo>
                    <a:pt x="326" y="261"/>
                    <a:pt x="329" y="261"/>
                    <a:pt x="330" y="259"/>
                  </a:cubicBezTo>
                  <a:cubicBezTo>
                    <a:pt x="337" y="251"/>
                    <a:pt x="344" y="243"/>
                    <a:pt x="351" y="235"/>
                  </a:cubicBezTo>
                  <a:cubicBezTo>
                    <a:pt x="353" y="233"/>
                    <a:pt x="354" y="230"/>
                    <a:pt x="355" y="228"/>
                  </a:cubicBezTo>
                  <a:cubicBezTo>
                    <a:pt x="355" y="227"/>
                    <a:pt x="354" y="227"/>
                    <a:pt x="353" y="226"/>
                  </a:cubicBezTo>
                  <a:cubicBezTo>
                    <a:pt x="344" y="238"/>
                    <a:pt x="334" y="250"/>
                    <a:pt x="325" y="262"/>
                  </a:cubicBezTo>
                  <a:cubicBezTo>
                    <a:pt x="321" y="265"/>
                    <a:pt x="317" y="267"/>
                    <a:pt x="313" y="270"/>
                  </a:cubicBezTo>
                  <a:cubicBezTo>
                    <a:pt x="312" y="262"/>
                    <a:pt x="308" y="268"/>
                    <a:pt x="307" y="270"/>
                  </a:cubicBezTo>
                  <a:cubicBezTo>
                    <a:pt x="295" y="281"/>
                    <a:pt x="283" y="293"/>
                    <a:pt x="271" y="304"/>
                  </a:cubicBezTo>
                  <a:cubicBezTo>
                    <a:pt x="267" y="307"/>
                    <a:pt x="264" y="309"/>
                    <a:pt x="260" y="312"/>
                  </a:cubicBezTo>
                  <a:cubicBezTo>
                    <a:pt x="261" y="310"/>
                    <a:pt x="261" y="309"/>
                    <a:pt x="261" y="307"/>
                  </a:cubicBezTo>
                  <a:cubicBezTo>
                    <a:pt x="277" y="292"/>
                    <a:pt x="293" y="276"/>
                    <a:pt x="308" y="261"/>
                  </a:cubicBezTo>
                  <a:cubicBezTo>
                    <a:pt x="308" y="261"/>
                    <a:pt x="308" y="259"/>
                    <a:pt x="307" y="258"/>
                  </a:cubicBezTo>
                  <a:cubicBezTo>
                    <a:pt x="304" y="261"/>
                    <a:pt x="301" y="264"/>
                    <a:pt x="298" y="266"/>
                  </a:cubicBezTo>
                  <a:cubicBezTo>
                    <a:pt x="292" y="271"/>
                    <a:pt x="285" y="277"/>
                    <a:pt x="278" y="282"/>
                  </a:cubicBezTo>
                  <a:cubicBezTo>
                    <a:pt x="268" y="282"/>
                    <a:pt x="266" y="290"/>
                    <a:pt x="260" y="296"/>
                  </a:cubicBezTo>
                  <a:cubicBezTo>
                    <a:pt x="264" y="294"/>
                    <a:pt x="268" y="292"/>
                    <a:pt x="272" y="290"/>
                  </a:cubicBezTo>
                  <a:cubicBezTo>
                    <a:pt x="268" y="295"/>
                    <a:pt x="264" y="301"/>
                    <a:pt x="260" y="306"/>
                  </a:cubicBezTo>
                  <a:cubicBezTo>
                    <a:pt x="253" y="312"/>
                    <a:pt x="246" y="318"/>
                    <a:pt x="239" y="325"/>
                  </a:cubicBezTo>
                  <a:cubicBezTo>
                    <a:pt x="240" y="325"/>
                    <a:pt x="240" y="326"/>
                    <a:pt x="241" y="326"/>
                  </a:cubicBezTo>
                  <a:cubicBezTo>
                    <a:pt x="247" y="321"/>
                    <a:pt x="254" y="316"/>
                    <a:pt x="261" y="312"/>
                  </a:cubicBezTo>
                  <a:cubicBezTo>
                    <a:pt x="259" y="314"/>
                    <a:pt x="257" y="318"/>
                    <a:pt x="255" y="320"/>
                  </a:cubicBezTo>
                  <a:cubicBezTo>
                    <a:pt x="244" y="330"/>
                    <a:pt x="234" y="341"/>
                    <a:pt x="223" y="351"/>
                  </a:cubicBezTo>
                  <a:cubicBezTo>
                    <a:pt x="222" y="353"/>
                    <a:pt x="221" y="355"/>
                    <a:pt x="220" y="357"/>
                  </a:cubicBezTo>
                  <a:cubicBezTo>
                    <a:pt x="230" y="351"/>
                    <a:pt x="238" y="343"/>
                    <a:pt x="246" y="335"/>
                  </a:cubicBezTo>
                  <a:cubicBezTo>
                    <a:pt x="259" y="323"/>
                    <a:pt x="272" y="312"/>
                    <a:pt x="285" y="300"/>
                  </a:cubicBezTo>
                  <a:cubicBezTo>
                    <a:pt x="285" y="301"/>
                    <a:pt x="285" y="303"/>
                    <a:pt x="284" y="303"/>
                  </a:cubicBezTo>
                  <a:cubicBezTo>
                    <a:pt x="273" y="314"/>
                    <a:pt x="262" y="325"/>
                    <a:pt x="250" y="336"/>
                  </a:cubicBezTo>
                  <a:cubicBezTo>
                    <a:pt x="245" y="341"/>
                    <a:pt x="241" y="346"/>
                    <a:pt x="238" y="352"/>
                  </a:cubicBezTo>
                  <a:cubicBezTo>
                    <a:pt x="261" y="332"/>
                    <a:pt x="283" y="312"/>
                    <a:pt x="303" y="288"/>
                  </a:cubicBezTo>
                  <a:cubicBezTo>
                    <a:pt x="297" y="292"/>
                    <a:pt x="291" y="296"/>
                    <a:pt x="285" y="300"/>
                  </a:cubicBezTo>
                  <a:cubicBezTo>
                    <a:pt x="294" y="290"/>
                    <a:pt x="304" y="280"/>
                    <a:pt x="314" y="270"/>
                  </a:cubicBezTo>
                  <a:cubicBezTo>
                    <a:pt x="314" y="272"/>
                    <a:pt x="314" y="273"/>
                    <a:pt x="314" y="276"/>
                  </a:cubicBezTo>
                  <a:cubicBezTo>
                    <a:pt x="320" y="272"/>
                    <a:pt x="325" y="269"/>
                    <a:pt x="325" y="262"/>
                  </a:cubicBezTo>
                  <a:moveTo>
                    <a:pt x="318" y="311"/>
                  </a:moveTo>
                  <a:cubicBezTo>
                    <a:pt x="327" y="313"/>
                    <a:pt x="330" y="306"/>
                    <a:pt x="333" y="300"/>
                  </a:cubicBezTo>
                  <a:cubicBezTo>
                    <a:pt x="328" y="304"/>
                    <a:pt x="323" y="308"/>
                    <a:pt x="318" y="311"/>
                  </a:cubicBezTo>
                  <a:cubicBezTo>
                    <a:pt x="328" y="298"/>
                    <a:pt x="338" y="285"/>
                    <a:pt x="350" y="273"/>
                  </a:cubicBezTo>
                  <a:cubicBezTo>
                    <a:pt x="355" y="266"/>
                    <a:pt x="357" y="260"/>
                    <a:pt x="354" y="252"/>
                  </a:cubicBezTo>
                  <a:cubicBezTo>
                    <a:pt x="352" y="254"/>
                    <a:pt x="351" y="256"/>
                    <a:pt x="350" y="258"/>
                  </a:cubicBezTo>
                  <a:cubicBezTo>
                    <a:pt x="349" y="261"/>
                    <a:pt x="349" y="265"/>
                    <a:pt x="347" y="268"/>
                  </a:cubicBezTo>
                  <a:cubicBezTo>
                    <a:pt x="336" y="282"/>
                    <a:pt x="325" y="297"/>
                    <a:pt x="312" y="310"/>
                  </a:cubicBezTo>
                  <a:cubicBezTo>
                    <a:pt x="288" y="332"/>
                    <a:pt x="263" y="354"/>
                    <a:pt x="238" y="376"/>
                  </a:cubicBezTo>
                  <a:cubicBezTo>
                    <a:pt x="233" y="381"/>
                    <a:pt x="226" y="384"/>
                    <a:pt x="219" y="389"/>
                  </a:cubicBezTo>
                  <a:cubicBezTo>
                    <a:pt x="225" y="393"/>
                    <a:pt x="231" y="391"/>
                    <a:pt x="236" y="386"/>
                  </a:cubicBezTo>
                  <a:cubicBezTo>
                    <a:pt x="251" y="372"/>
                    <a:pt x="266" y="358"/>
                    <a:pt x="282" y="344"/>
                  </a:cubicBezTo>
                  <a:cubicBezTo>
                    <a:pt x="294" y="333"/>
                    <a:pt x="306" y="322"/>
                    <a:pt x="318" y="311"/>
                  </a:cubicBezTo>
                  <a:moveTo>
                    <a:pt x="36" y="471"/>
                  </a:moveTo>
                  <a:cubicBezTo>
                    <a:pt x="57" y="462"/>
                    <a:pt x="76" y="454"/>
                    <a:pt x="94" y="445"/>
                  </a:cubicBezTo>
                  <a:cubicBezTo>
                    <a:pt x="121" y="431"/>
                    <a:pt x="147" y="416"/>
                    <a:pt x="175" y="402"/>
                  </a:cubicBezTo>
                  <a:cubicBezTo>
                    <a:pt x="187" y="396"/>
                    <a:pt x="192" y="389"/>
                    <a:pt x="192" y="377"/>
                  </a:cubicBezTo>
                  <a:cubicBezTo>
                    <a:pt x="193" y="346"/>
                    <a:pt x="195" y="316"/>
                    <a:pt x="196" y="286"/>
                  </a:cubicBezTo>
                  <a:cubicBezTo>
                    <a:pt x="196" y="262"/>
                    <a:pt x="194" y="238"/>
                    <a:pt x="194" y="214"/>
                  </a:cubicBezTo>
                  <a:cubicBezTo>
                    <a:pt x="194" y="180"/>
                    <a:pt x="196" y="147"/>
                    <a:pt x="197" y="114"/>
                  </a:cubicBezTo>
                  <a:cubicBezTo>
                    <a:pt x="198" y="105"/>
                    <a:pt x="194" y="101"/>
                    <a:pt x="187" y="97"/>
                  </a:cubicBezTo>
                  <a:cubicBezTo>
                    <a:pt x="172" y="88"/>
                    <a:pt x="154" y="82"/>
                    <a:pt x="141" y="68"/>
                  </a:cubicBezTo>
                  <a:cubicBezTo>
                    <a:pt x="139" y="67"/>
                    <a:pt x="137" y="66"/>
                    <a:pt x="134" y="64"/>
                  </a:cubicBezTo>
                  <a:cubicBezTo>
                    <a:pt x="115" y="55"/>
                    <a:pt x="96" y="46"/>
                    <a:pt x="77" y="36"/>
                  </a:cubicBezTo>
                  <a:cubicBezTo>
                    <a:pt x="75" y="35"/>
                    <a:pt x="73" y="35"/>
                    <a:pt x="72" y="34"/>
                  </a:cubicBezTo>
                  <a:cubicBezTo>
                    <a:pt x="66" y="24"/>
                    <a:pt x="54" y="22"/>
                    <a:pt x="45" y="15"/>
                  </a:cubicBezTo>
                  <a:cubicBezTo>
                    <a:pt x="42" y="14"/>
                    <a:pt x="39" y="14"/>
                    <a:pt x="35" y="13"/>
                  </a:cubicBezTo>
                  <a:cubicBezTo>
                    <a:pt x="30" y="46"/>
                    <a:pt x="31" y="78"/>
                    <a:pt x="32" y="109"/>
                  </a:cubicBezTo>
                  <a:cubicBezTo>
                    <a:pt x="33" y="143"/>
                    <a:pt x="35" y="177"/>
                    <a:pt x="36" y="211"/>
                  </a:cubicBezTo>
                  <a:cubicBezTo>
                    <a:pt x="36" y="230"/>
                    <a:pt x="35" y="250"/>
                    <a:pt x="37" y="270"/>
                  </a:cubicBezTo>
                  <a:cubicBezTo>
                    <a:pt x="38" y="296"/>
                    <a:pt x="39" y="322"/>
                    <a:pt x="36" y="348"/>
                  </a:cubicBezTo>
                  <a:cubicBezTo>
                    <a:pt x="34" y="369"/>
                    <a:pt x="33" y="389"/>
                    <a:pt x="32" y="410"/>
                  </a:cubicBezTo>
                  <a:cubicBezTo>
                    <a:pt x="32" y="425"/>
                    <a:pt x="33" y="441"/>
                    <a:pt x="34" y="456"/>
                  </a:cubicBezTo>
                  <a:cubicBezTo>
                    <a:pt x="34" y="461"/>
                    <a:pt x="35" y="465"/>
                    <a:pt x="36" y="471"/>
                  </a:cubicBezTo>
                  <a:moveTo>
                    <a:pt x="29" y="466"/>
                  </a:moveTo>
                  <a:cubicBezTo>
                    <a:pt x="29" y="455"/>
                    <a:pt x="30" y="444"/>
                    <a:pt x="29" y="434"/>
                  </a:cubicBezTo>
                  <a:cubicBezTo>
                    <a:pt x="27" y="406"/>
                    <a:pt x="28" y="378"/>
                    <a:pt x="32" y="350"/>
                  </a:cubicBezTo>
                  <a:cubicBezTo>
                    <a:pt x="34" y="330"/>
                    <a:pt x="33" y="311"/>
                    <a:pt x="33" y="291"/>
                  </a:cubicBezTo>
                  <a:cubicBezTo>
                    <a:pt x="33" y="280"/>
                    <a:pt x="32" y="270"/>
                    <a:pt x="31" y="259"/>
                  </a:cubicBezTo>
                  <a:cubicBezTo>
                    <a:pt x="30" y="237"/>
                    <a:pt x="30" y="215"/>
                    <a:pt x="30" y="192"/>
                  </a:cubicBezTo>
                  <a:cubicBezTo>
                    <a:pt x="28" y="143"/>
                    <a:pt x="27" y="94"/>
                    <a:pt x="26" y="46"/>
                  </a:cubicBezTo>
                  <a:cubicBezTo>
                    <a:pt x="26" y="35"/>
                    <a:pt x="26" y="25"/>
                    <a:pt x="26" y="14"/>
                  </a:cubicBezTo>
                  <a:cubicBezTo>
                    <a:pt x="21" y="15"/>
                    <a:pt x="16" y="15"/>
                    <a:pt x="11" y="15"/>
                  </a:cubicBezTo>
                  <a:cubicBezTo>
                    <a:pt x="11" y="21"/>
                    <a:pt x="10" y="26"/>
                    <a:pt x="11" y="31"/>
                  </a:cubicBezTo>
                  <a:cubicBezTo>
                    <a:pt x="11" y="62"/>
                    <a:pt x="13" y="94"/>
                    <a:pt x="13" y="125"/>
                  </a:cubicBezTo>
                  <a:cubicBezTo>
                    <a:pt x="15" y="176"/>
                    <a:pt x="17" y="226"/>
                    <a:pt x="13" y="276"/>
                  </a:cubicBezTo>
                  <a:cubicBezTo>
                    <a:pt x="12" y="286"/>
                    <a:pt x="11" y="296"/>
                    <a:pt x="12" y="306"/>
                  </a:cubicBezTo>
                  <a:cubicBezTo>
                    <a:pt x="13" y="323"/>
                    <a:pt x="13" y="339"/>
                    <a:pt x="9" y="356"/>
                  </a:cubicBezTo>
                  <a:cubicBezTo>
                    <a:pt x="8" y="360"/>
                    <a:pt x="8" y="364"/>
                    <a:pt x="8" y="368"/>
                  </a:cubicBezTo>
                  <a:cubicBezTo>
                    <a:pt x="8" y="391"/>
                    <a:pt x="8" y="413"/>
                    <a:pt x="8" y="436"/>
                  </a:cubicBezTo>
                  <a:cubicBezTo>
                    <a:pt x="9" y="446"/>
                    <a:pt x="9" y="455"/>
                    <a:pt x="10" y="465"/>
                  </a:cubicBezTo>
                  <a:cubicBezTo>
                    <a:pt x="17" y="465"/>
                    <a:pt x="22" y="466"/>
                    <a:pt x="29" y="466"/>
                  </a:cubicBezTo>
                  <a:moveTo>
                    <a:pt x="337" y="330"/>
                  </a:moveTo>
                  <a:cubicBezTo>
                    <a:pt x="316" y="346"/>
                    <a:pt x="294" y="361"/>
                    <a:pt x="277" y="381"/>
                  </a:cubicBezTo>
                  <a:cubicBezTo>
                    <a:pt x="298" y="365"/>
                    <a:pt x="320" y="350"/>
                    <a:pt x="337" y="330"/>
                  </a:cubicBezTo>
                  <a:moveTo>
                    <a:pt x="211" y="376"/>
                  </a:moveTo>
                  <a:cubicBezTo>
                    <a:pt x="216" y="365"/>
                    <a:pt x="215" y="330"/>
                    <a:pt x="211" y="321"/>
                  </a:cubicBezTo>
                  <a:cubicBezTo>
                    <a:pt x="207" y="349"/>
                    <a:pt x="207" y="369"/>
                    <a:pt x="211" y="376"/>
                  </a:cubicBezTo>
                  <a:moveTo>
                    <a:pt x="317" y="123"/>
                  </a:moveTo>
                  <a:cubicBezTo>
                    <a:pt x="310" y="125"/>
                    <a:pt x="304" y="125"/>
                    <a:pt x="302" y="128"/>
                  </a:cubicBezTo>
                  <a:cubicBezTo>
                    <a:pt x="295" y="137"/>
                    <a:pt x="290" y="147"/>
                    <a:pt x="284" y="157"/>
                  </a:cubicBezTo>
                  <a:cubicBezTo>
                    <a:pt x="286" y="158"/>
                    <a:pt x="286" y="158"/>
                    <a:pt x="286" y="158"/>
                  </a:cubicBezTo>
                  <a:cubicBezTo>
                    <a:pt x="296" y="147"/>
                    <a:pt x="305" y="136"/>
                    <a:pt x="317" y="123"/>
                  </a:cubicBezTo>
                  <a:moveTo>
                    <a:pt x="317" y="359"/>
                  </a:moveTo>
                  <a:cubicBezTo>
                    <a:pt x="332" y="351"/>
                    <a:pt x="343" y="340"/>
                    <a:pt x="352" y="327"/>
                  </a:cubicBezTo>
                  <a:cubicBezTo>
                    <a:pt x="338" y="336"/>
                    <a:pt x="321" y="351"/>
                    <a:pt x="317" y="359"/>
                  </a:cubicBezTo>
                  <a:moveTo>
                    <a:pt x="281" y="327"/>
                  </a:moveTo>
                  <a:cubicBezTo>
                    <a:pt x="295" y="321"/>
                    <a:pt x="313" y="303"/>
                    <a:pt x="316" y="294"/>
                  </a:cubicBezTo>
                  <a:cubicBezTo>
                    <a:pt x="304" y="305"/>
                    <a:pt x="292" y="316"/>
                    <a:pt x="281" y="327"/>
                  </a:cubicBezTo>
                  <a:moveTo>
                    <a:pt x="233" y="325"/>
                  </a:moveTo>
                  <a:cubicBezTo>
                    <a:pt x="228" y="321"/>
                    <a:pt x="224" y="318"/>
                    <a:pt x="219" y="314"/>
                  </a:cubicBezTo>
                  <a:cubicBezTo>
                    <a:pt x="219" y="322"/>
                    <a:pt x="220" y="328"/>
                    <a:pt x="221" y="335"/>
                  </a:cubicBezTo>
                  <a:cubicBezTo>
                    <a:pt x="225" y="331"/>
                    <a:pt x="228" y="329"/>
                    <a:pt x="233" y="325"/>
                  </a:cubicBezTo>
                  <a:moveTo>
                    <a:pt x="257" y="163"/>
                  </a:moveTo>
                  <a:cubicBezTo>
                    <a:pt x="255" y="163"/>
                    <a:pt x="254" y="162"/>
                    <a:pt x="253" y="161"/>
                  </a:cubicBezTo>
                  <a:cubicBezTo>
                    <a:pt x="246" y="170"/>
                    <a:pt x="240" y="180"/>
                    <a:pt x="233" y="189"/>
                  </a:cubicBezTo>
                  <a:cubicBezTo>
                    <a:pt x="234" y="190"/>
                    <a:pt x="235" y="190"/>
                    <a:pt x="235" y="191"/>
                  </a:cubicBezTo>
                  <a:lnTo>
                    <a:pt x="257" y="163"/>
                  </a:lnTo>
                  <a:close/>
                  <a:moveTo>
                    <a:pt x="253" y="354"/>
                  </a:moveTo>
                  <a:cubicBezTo>
                    <a:pt x="254" y="354"/>
                    <a:pt x="254" y="355"/>
                    <a:pt x="255" y="356"/>
                  </a:cubicBezTo>
                  <a:cubicBezTo>
                    <a:pt x="262" y="348"/>
                    <a:pt x="270" y="341"/>
                    <a:pt x="277" y="334"/>
                  </a:cubicBezTo>
                  <a:cubicBezTo>
                    <a:pt x="276" y="334"/>
                    <a:pt x="276" y="333"/>
                    <a:pt x="275" y="332"/>
                  </a:cubicBezTo>
                  <a:cubicBezTo>
                    <a:pt x="268" y="339"/>
                    <a:pt x="260" y="346"/>
                    <a:pt x="253" y="354"/>
                  </a:cubicBezTo>
                  <a:moveTo>
                    <a:pt x="383" y="364"/>
                  </a:moveTo>
                  <a:cubicBezTo>
                    <a:pt x="384" y="364"/>
                    <a:pt x="385" y="364"/>
                    <a:pt x="386" y="364"/>
                  </a:cubicBezTo>
                  <a:cubicBezTo>
                    <a:pt x="386" y="356"/>
                    <a:pt x="386" y="348"/>
                    <a:pt x="386" y="340"/>
                  </a:cubicBezTo>
                  <a:cubicBezTo>
                    <a:pt x="385" y="340"/>
                    <a:pt x="384" y="340"/>
                    <a:pt x="383" y="340"/>
                  </a:cubicBezTo>
                  <a:cubicBezTo>
                    <a:pt x="383" y="348"/>
                    <a:pt x="383" y="356"/>
                    <a:pt x="383" y="364"/>
                  </a:cubicBezTo>
                  <a:moveTo>
                    <a:pt x="275" y="129"/>
                  </a:moveTo>
                  <a:cubicBezTo>
                    <a:pt x="273" y="128"/>
                    <a:pt x="272" y="127"/>
                    <a:pt x="271" y="127"/>
                  </a:cubicBezTo>
                  <a:cubicBezTo>
                    <a:pt x="257" y="148"/>
                    <a:pt x="257" y="148"/>
                    <a:pt x="257" y="148"/>
                  </a:cubicBezTo>
                  <a:cubicBezTo>
                    <a:pt x="257" y="149"/>
                    <a:pt x="258" y="149"/>
                    <a:pt x="259" y="150"/>
                  </a:cubicBezTo>
                  <a:cubicBezTo>
                    <a:pt x="264" y="143"/>
                    <a:pt x="269" y="136"/>
                    <a:pt x="275" y="129"/>
                  </a:cubicBezTo>
                  <a:moveTo>
                    <a:pt x="201" y="237"/>
                  </a:moveTo>
                  <a:cubicBezTo>
                    <a:pt x="206" y="228"/>
                    <a:pt x="206" y="219"/>
                    <a:pt x="203" y="210"/>
                  </a:cubicBezTo>
                  <a:cubicBezTo>
                    <a:pt x="202" y="219"/>
                    <a:pt x="201" y="228"/>
                    <a:pt x="201" y="237"/>
                  </a:cubicBezTo>
                  <a:moveTo>
                    <a:pt x="342" y="365"/>
                  </a:moveTo>
                  <a:cubicBezTo>
                    <a:pt x="342" y="365"/>
                    <a:pt x="341" y="364"/>
                    <a:pt x="341" y="363"/>
                  </a:cubicBezTo>
                  <a:cubicBezTo>
                    <a:pt x="335" y="369"/>
                    <a:pt x="329" y="374"/>
                    <a:pt x="322" y="380"/>
                  </a:cubicBezTo>
                  <a:cubicBezTo>
                    <a:pt x="330" y="375"/>
                    <a:pt x="336" y="370"/>
                    <a:pt x="342" y="365"/>
                  </a:cubicBezTo>
                  <a:moveTo>
                    <a:pt x="240" y="125"/>
                  </a:moveTo>
                  <a:cubicBezTo>
                    <a:pt x="240" y="126"/>
                    <a:pt x="239" y="127"/>
                    <a:pt x="238" y="128"/>
                  </a:cubicBezTo>
                  <a:cubicBezTo>
                    <a:pt x="240" y="129"/>
                    <a:pt x="243" y="132"/>
                    <a:pt x="245" y="132"/>
                  </a:cubicBezTo>
                  <a:cubicBezTo>
                    <a:pt x="249" y="133"/>
                    <a:pt x="253" y="131"/>
                    <a:pt x="252" y="125"/>
                  </a:cubicBezTo>
                  <a:cubicBezTo>
                    <a:pt x="248" y="125"/>
                    <a:pt x="244" y="125"/>
                    <a:pt x="240" y="125"/>
                  </a:cubicBezTo>
                  <a:moveTo>
                    <a:pt x="353" y="373"/>
                  </a:moveTo>
                  <a:cubicBezTo>
                    <a:pt x="347" y="379"/>
                    <a:pt x="343" y="383"/>
                    <a:pt x="339" y="387"/>
                  </a:cubicBezTo>
                  <a:cubicBezTo>
                    <a:pt x="346" y="386"/>
                    <a:pt x="353" y="385"/>
                    <a:pt x="353" y="373"/>
                  </a:cubicBezTo>
                  <a:moveTo>
                    <a:pt x="318" y="407"/>
                  </a:moveTo>
                  <a:cubicBezTo>
                    <a:pt x="318" y="408"/>
                    <a:pt x="318" y="409"/>
                    <a:pt x="318" y="410"/>
                  </a:cubicBezTo>
                  <a:cubicBezTo>
                    <a:pt x="327" y="410"/>
                    <a:pt x="336" y="413"/>
                    <a:pt x="345" y="409"/>
                  </a:cubicBezTo>
                  <a:lnTo>
                    <a:pt x="318" y="407"/>
                  </a:lnTo>
                  <a:close/>
                  <a:moveTo>
                    <a:pt x="366" y="359"/>
                  </a:moveTo>
                  <a:cubicBezTo>
                    <a:pt x="357" y="368"/>
                    <a:pt x="357" y="368"/>
                    <a:pt x="363" y="375"/>
                  </a:cubicBezTo>
                  <a:cubicBezTo>
                    <a:pt x="364" y="370"/>
                    <a:pt x="365" y="365"/>
                    <a:pt x="366" y="359"/>
                  </a:cubicBezTo>
                  <a:moveTo>
                    <a:pt x="375" y="218"/>
                  </a:moveTo>
                  <a:cubicBezTo>
                    <a:pt x="369" y="224"/>
                    <a:pt x="368" y="230"/>
                    <a:pt x="372" y="238"/>
                  </a:cubicBezTo>
                  <a:cubicBezTo>
                    <a:pt x="373" y="231"/>
                    <a:pt x="374" y="225"/>
                    <a:pt x="375" y="218"/>
                  </a:cubicBezTo>
                  <a:moveTo>
                    <a:pt x="350" y="92"/>
                  </a:moveTo>
                  <a:cubicBezTo>
                    <a:pt x="350" y="95"/>
                    <a:pt x="350" y="95"/>
                    <a:pt x="350" y="95"/>
                  </a:cubicBezTo>
                  <a:cubicBezTo>
                    <a:pt x="353" y="96"/>
                    <a:pt x="356" y="97"/>
                    <a:pt x="360" y="97"/>
                  </a:cubicBezTo>
                  <a:cubicBezTo>
                    <a:pt x="360" y="97"/>
                    <a:pt x="361" y="93"/>
                    <a:pt x="363" y="88"/>
                  </a:cubicBezTo>
                  <a:cubicBezTo>
                    <a:pt x="357" y="90"/>
                    <a:pt x="354" y="91"/>
                    <a:pt x="350" y="92"/>
                  </a:cubicBezTo>
                  <a:moveTo>
                    <a:pt x="368" y="326"/>
                  </a:moveTo>
                  <a:cubicBezTo>
                    <a:pt x="367" y="325"/>
                    <a:pt x="366" y="325"/>
                    <a:pt x="365" y="325"/>
                  </a:cubicBezTo>
                  <a:cubicBezTo>
                    <a:pt x="364" y="329"/>
                    <a:pt x="362" y="333"/>
                    <a:pt x="361" y="338"/>
                  </a:cubicBezTo>
                  <a:cubicBezTo>
                    <a:pt x="362" y="338"/>
                    <a:pt x="363" y="338"/>
                    <a:pt x="364" y="339"/>
                  </a:cubicBezTo>
                  <a:cubicBezTo>
                    <a:pt x="366" y="334"/>
                    <a:pt x="367" y="330"/>
                    <a:pt x="368" y="326"/>
                  </a:cubicBezTo>
                  <a:moveTo>
                    <a:pt x="375" y="93"/>
                  </a:moveTo>
                  <a:cubicBezTo>
                    <a:pt x="374" y="93"/>
                    <a:pt x="373" y="92"/>
                    <a:pt x="372" y="92"/>
                  </a:cubicBezTo>
                  <a:cubicBezTo>
                    <a:pt x="371" y="97"/>
                    <a:pt x="371" y="102"/>
                    <a:pt x="371" y="107"/>
                  </a:cubicBezTo>
                  <a:cubicBezTo>
                    <a:pt x="372" y="107"/>
                    <a:pt x="372" y="107"/>
                    <a:pt x="373" y="107"/>
                  </a:cubicBezTo>
                  <a:cubicBezTo>
                    <a:pt x="374" y="102"/>
                    <a:pt x="374" y="97"/>
                    <a:pt x="375" y="93"/>
                  </a:cubicBezTo>
                  <a:moveTo>
                    <a:pt x="326" y="388"/>
                  </a:moveTo>
                  <a:cubicBezTo>
                    <a:pt x="327" y="389"/>
                    <a:pt x="327" y="390"/>
                    <a:pt x="328" y="391"/>
                  </a:cubicBezTo>
                  <a:cubicBezTo>
                    <a:pt x="331" y="388"/>
                    <a:pt x="334" y="386"/>
                    <a:pt x="337" y="383"/>
                  </a:cubicBezTo>
                  <a:cubicBezTo>
                    <a:pt x="337" y="382"/>
                    <a:pt x="336" y="382"/>
                    <a:pt x="335" y="381"/>
                  </a:cubicBezTo>
                  <a:cubicBezTo>
                    <a:pt x="332" y="383"/>
                    <a:pt x="329" y="386"/>
                    <a:pt x="326" y="388"/>
                  </a:cubicBezTo>
                  <a:moveTo>
                    <a:pt x="290" y="340"/>
                  </a:moveTo>
                  <a:cubicBezTo>
                    <a:pt x="291" y="341"/>
                    <a:pt x="292" y="341"/>
                    <a:pt x="292" y="342"/>
                  </a:cubicBezTo>
                  <a:cubicBezTo>
                    <a:pt x="295" y="339"/>
                    <a:pt x="297" y="337"/>
                    <a:pt x="300" y="334"/>
                  </a:cubicBezTo>
                  <a:cubicBezTo>
                    <a:pt x="299" y="333"/>
                    <a:pt x="299" y="333"/>
                    <a:pt x="299" y="333"/>
                  </a:cubicBezTo>
                  <a:cubicBezTo>
                    <a:pt x="296" y="335"/>
                    <a:pt x="293" y="338"/>
                    <a:pt x="290" y="340"/>
                  </a:cubicBezTo>
                  <a:moveTo>
                    <a:pt x="366" y="281"/>
                  </a:moveTo>
                  <a:cubicBezTo>
                    <a:pt x="363" y="280"/>
                    <a:pt x="363" y="280"/>
                    <a:pt x="363" y="280"/>
                  </a:cubicBezTo>
                  <a:cubicBezTo>
                    <a:pt x="360" y="286"/>
                    <a:pt x="360" y="286"/>
                    <a:pt x="363" y="293"/>
                  </a:cubicBezTo>
                  <a:cubicBezTo>
                    <a:pt x="364" y="288"/>
                    <a:pt x="365" y="285"/>
                    <a:pt x="366" y="281"/>
                  </a:cubicBezTo>
                  <a:moveTo>
                    <a:pt x="260" y="183"/>
                  </a:moveTo>
                  <a:cubicBezTo>
                    <a:pt x="260" y="182"/>
                    <a:pt x="259" y="182"/>
                    <a:pt x="258" y="181"/>
                  </a:cubicBezTo>
                  <a:cubicBezTo>
                    <a:pt x="256" y="184"/>
                    <a:pt x="253" y="188"/>
                    <a:pt x="250" y="192"/>
                  </a:cubicBezTo>
                  <a:cubicBezTo>
                    <a:pt x="251" y="192"/>
                    <a:pt x="251" y="192"/>
                    <a:pt x="252" y="193"/>
                  </a:cubicBezTo>
                  <a:cubicBezTo>
                    <a:pt x="255" y="190"/>
                    <a:pt x="257" y="186"/>
                    <a:pt x="260" y="183"/>
                  </a:cubicBezTo>
                  <a:moveTo>
                    <a:pt x="319" y="144"/>
                  </a:moveTo>
                  <a:cubicBezTo>
                    <a:pt x="319" y="143"/>
                    <a:pt x="318" y="143"/>
                    <a:pt x="317" y="142"/>
                  </a:cubicBezTo>
                  <a:cubicBezTo>
                    <a:pt x="314" y="146"/>
                    <a:pt x="310" y="149"/>
                    <a:pt x="310" y="156"/>
                  </a:cubicBezTo>
                  <a:cubicBezTo>
                    <a:pt x="313" y="152"/>
                    <a:pt x="316" y="148"/>
                    <a:pt x="319" y="144"/>
                  </a:cubicBezTo>
                  <a:moveTo>
                    <a:pt x="374" y="185"/>
                  </a:moveTo>
                  <a:cubicBezTo>
                    <a:pt x="373" y="185"/>
                    <a:pt x="372" y="184"/>
                    <a:pt x="370" y="184"/>
                  </a:cubicBezTo>
                  <a:cubicBezTo>
                    <a:pt x="370" y="188"/>
                    <a:pt x="369" y="191"/>
                    <a:pt x="369" y="195"/>
                  </a:cubicBezTo>
                  <a:cubicBezTo>
                    <a:pt x="370" y="195"/>
                    <a:pt x="371" y="195"/>
                    <a:pt x="372" y="195"/>
                  </a:cubicBezTo>
                  <a:cubicBezTo>
                    <a:pt x="373" y="192"/>
                    <a:pt x="373" y="188"/>
                    <a:pt x="374" y="185"/>
                  </a:cubicBezTo>
                  <a:moveTo>
                    <a:pt x="314" y="109"/>
                  </a:moveTo>
                  <a:cubicBezTo>
                    <a:pt x="313" y="108"/>
                    <a:pt x="312" y="107"/>
                    <a:pt x="311" y="106"/>
                  </a:cubicBezTo>
                  <a:cubicBezTo>
                    <a:pt x="309" y="109"/>
                    <a:pt x="307" y="111"/>
                    <a:pt x="305" y="114"/>
                  </a:cubicBezTo>
                  <a:cubicBezTo>
                    <a:pt x="306" y="115"/>
                    <a:pt x="307" y="115"/>
                    <a:pt x="307" y="116"/>
                  </a:cubicBezTo>
                  <a:cubicBezTo>
                    <a:pt x="309" y="114"/>
                    <a:pt x="312" y="111"/>
                    <a:pt x="314" y="109"/>
                  </a:cubicBezTo>
                  <a:moveTo>
                    <a:pt x="285" y="173"/>
                  </a:moveTo>
                  <a:cubicBezTo>
                    <a:pt x="286" y="173"/>
                    <a:pt x="287" y="174"/>
                    <a:pt x="288" y="174"/>
                  </a:cubicBezTo>
                  <a:cubicBezTo>
                    <a:pt x="290" y="171"/>
                    <a:pt x="291" y="169"/>
                    <a:pt x="293" y="166"/>
                  </a:cubicBezTo>
                  <a:cubicBezTo>
                    <a:pt x="293" y="165"/>
                    <a:pt x="292" y="165"/>
                    <a:pt x="291" y="165"/>
                  </a:cubicBezTo>
                  <a:cubicBezTo>
                    <a:pt x="289" y="167"/>
                    <a:pt x="287" y="170"/>
                    <a:pt x="285" y="173"/>
                  </a:cubicBezTo>
                  <a:moveTo>
                    <a:pt x="311" y="290"/>
                  </a:moveTo>
                  <a:cubicBezTo>
                    <a:pt x="311" y="291"/>
                    <a:pt x="311" y="291"/>
                    <a:pt x="312" y="292"/>
                  </a:cubicBezTo>
                  <a:cubicBezTo>
                    <a:pt x="313" y="290"/>
                    <a:pt x="315" y="289"/>
                    <a:pt x="316" y="287"/>
                  </a:cubicBezTo>
                  <a:cubicBezTo>
                    <a:pt x="315" y="287"/>
                    <a:pt x="315" y="286"/>
                    <a:pt x="315" y="286"/>
                  </a:cubicBezTo>
                  <a:cubicBezTo>
                    <a:pt x="313" y="287"/>
                    <a:pt x="312" y="289"/>
                    <a:pt x="311" y="290"/>
                  </a:cubicBezTo>
                  <a:moveTo>
                    <a:pt x="272" y="116"/>
                  </a:moveTo>
                  <a:cubicBezTo>
                    <a:pt x="279" y="116"/>
                    <a:pt x="279" y="116"/>
                    <a:pt x="279" y="109"/>
                  </a:cubicBezTo>
                  <a:cubicBezTo>
                    <a:pt x="277" y="111"/>
                    <a:pt x="275" y="113"/>
                    <a:pt x="272" y="116"/>
                  </a:cubicBezTo>
                  <a:moveTo>
                    <a:pt x="379" y="165"/>
                  </a:moveTo>
                  <a:cubicBezTo>
                    <a:pt x="378" y="165"/>
                    <a:pt x="378" y="165"/>
                    <a:pt x="377" y="164"/>
                  </a:cubicBezTo>
                  <a:cubicBezTo>
                    <a:pt x="377" y="166"/>
                    <a:pt x="376" y="169"/>
                    <a:pt x="375" y="171"/>
                  </a:cubicBezTo>
                  <a:cubicBezTo>
                    <a:pt x="376" y="171"/>
                    <a:pt x="376" y="171"/>
                    <a:pt x="377" y="171"/>
                  </a:cubicBezTo>
                  <a:cubicBezTo>
                    <a:pt x="378" y="169"/>
                    <a:pt x="378" y="167"/>
                    <a:pt x="379" y="165"/>
                  </a:cubicBezTo>
                  <a:moveTo>
                    <a:pt x="263" y="397"/>
                  </a:moveTo>
                  <a:cubicBezTo>
                    <a:pt x="263" y="397"/>
                    <a:pt x="263" y="398"/>
                    <a:pt x="263" y="398"/>
                  </a:cubicBezTo>
                  <a:cubicBezTo>
                    <a:pt x="264" y="399"/>
                    <a:pt x="264" y="400"/>
                    <a:pt x="265" y="400"/>
                  </a:cubicBezTo>
                  <a:cubicBezTo>
                    <a:pt x="266" y="400"/>
                    <a:pt x="268" y="400"/>
                    <a:pt x="269" y="400"/>
                  </a:cubicBezTo>
                  <a:cubicBezTo>
                    <a:pt x="269" y="399"/>
                    <a:pt x="269" y="398"/>
                    <a:pt x="269" y="398"/>
                  </a:cubicBezTo>
                  <a:cubicBezTo>
                    <a:pt x="267" y="397"/>
                    <a:pt x="265" y="397"/>
                    <a:pt x="263" y="397"/>
                  </a:cubicBezTo>
                  <a:moveTo>
                    <a:pt x="351" y="419"/>
                  </a:moveTo>
                  <a:cubicBezTo>
                    <a:pt x="351" y="420"/>
                    <a:pt x="351" y="421"/>
                    <a:pt x="351" y="422"/>
                  </a:cubicBezTo>
                  <a:cubicBezTo>
                    <a:pt x="353" y="422"/>
                    <a:pt x="355" y="423"/>
                    <a:pt x="356" y="423"/>
                  </a:cubicBezTo>
                  <a:cubicBezTo>
                    <a:pt x="357" y="423"/>
                    <a:pt x="357" y="421"/>
                    <a:pt x="357" y="420"/>
                  </a:cubicBezTo>
                  <a:cubicBezTo>
                    <a:pt x="355" y="420"/>
                    <a:pt x="353" y="419"/>
                    <a:pt x="351" y="419"/>
                  </a:cubicBezTo>
                  <a:moveTo>
                    <a:pt x="260" y="237"/>
                  </a:moveTo>
                  <a:cubicBezTo>
                    <a:pt x="260" y="237"/>
                    <a:pt x="261" y="238"/>
                    <a:pt x="261" y="239"/>
                  </a:cubicBezTo>
                  <a:cubicBezTo>
                    <a:pt x="263" y="237"/>
                    <a:pt x="264" y="235"/>
                    <a:pt x="265" y="234"/>
                  </a:cubicBezTo>
                  <a:cubicBezTo>
                    <a:pt x="265" y="233"/>
                    <a:pt x="264" y="233"/>
                    <a:pt x="264" y="233"/>
                  </a:cubicBezTo>
                  <a:cubicBezTo>
                    <a:pt x="263" y="234"/>
                    <a:pt x="261" y="235"/>
                    <a:pt x="260" y="237"/>
                  </a:cubicBezTo>
                </a:path>
              </a:pathLst>
            </a:custGeom>
            <a:grpFill/>
            <a:ln>
              <a:noFill/>
            </a:ln>
          </p:spPr>
          <p:txBody>
            <a:bodyPr vert="horz" wrap="square" lIns="91440" tIns="45720" rIns="91440" bIns="45720" numCol="1" anchor="t" anchorCtr="0" compatLnSpc="1">
              <a:prstTxWarp prst="textNoShape">
                <a:avLst/>
              </a:prstTxWarp>
            </a:bodyPr>
            <a:lstStyle/>
            <a:p>
              <a:endParaRPr lang="en-US" dirty="0"/>
            </a:p>
          </p:txBody>
        </p:sp>
        <p:sp>
          <p:nvSpPr>
            <p:cNvPr id="130" name="Freeform 106"/>
            <p:cNvSpPr>
              <a:spLocks/>
            </p:cNvSpPr>
            <p:nvPr/>
          </p:nvSpPr>
          <p:spPr bwMode="auto">
            <a:xfrm>
              <a:off x="7545388" y="5053012"/>
              <a:ext cx="514350" cy="288925"/>
            </a:xfrm>
            <a:custGeom>
              <a:avLst/>
              <a:gdLst>
                <a:gd name="T0" fmla="*/ 0 w 208"/>
                <a:gd name="T1" fmla="*/ 117 h 117"/>
                <a:gd name="T2" fmla="*/ 18 w 208"/>
                <a:gd name="T3" fmla="*/ 97 h 117"/>
                <a:gd name="T4" fmla="*/ 26 w 208"/>
                <a:gd name="T5" fmla="*/ 92 h 117"/>
                <a:gd name="T6" fmla="*/ 35 w 208"/>
                <a:gd name="T7" fmla="*/ 87 h 117"/>
                <a:gd name="T8" fmla="*/ 44 w 208"/>
                <a:gd name="T9" fmla="*/ 80 h 117"/>
                <a:gd name="T10" fmla="*/ 55 w 208"/>
                <a:gd name="T11" fmla="*/ 75 h 117"/>
                <a:gd name="T12" fmla="*/ 79 w 208"/>
                <a:gd name="T13" fmla="*/ 65 h 117"/>
                <a:gd name="T14" fmla="*/ 83 w 208"/>
                <a:gd name="T15" fmla="*/ 55 h 117"/>
                <a:gd name="T16" fmla="*/ 67 w 208"/>
                <a:gd name="T17" fmla="*/ 46 h 117"/>
                <a:gd name="T18" fmla="*/ 97 w 208"/>
                <a:gd name="T19" fmla="*/ 41 h 117"/>
                <a:gd name="T20" fmla="*/ 60 w 208"/>
                <a:gd name="T21" fmla="*/ 32 h 117"/>
                <a:gd name="T22" fmla="*/ 119 w 208"/>
                <a:gd name="T23" fmla="*/ 24 h 117"/>
                <a:gd name="T24" fmla="*/ 91 w 208"/>
                <a:gd name="T25" fmla="*/ 19 h 117"/>
                <a:gd name="T26" fmla="*/ 125 w 208"/>
                <a:gd name="T27" fmla="*/ 13 h 117"/>
                <a:gd name="T28" fmla="*/ 123 w 208"/>
                <a:gd name="T29" fmla="*/ 4 h 117"/>
                <a:gd name="T30" fmla="*/ 170 w 208"/>
                <a:gd name="T31" fmla="*/ 8 h 117"/>
                <a:gd name="T32" fmla="*/ 139 w 208"/>
                <a:gd name="T33" fmla="*/ 6 h 117"/>
                <a:gd name="T34" fmla="*/ 173 w 208"/>
                <a:gd name="T35" fmla="*/ 13 h 117"/>
                <a:gd name="T36" fmla="*/ 208 w 208"/>
                <a:gd name="T37" fmla="*/ 23 h 117"/>
                <a:gd name="T38" fmla="*/ 179 w 208"/>
                <a:gd name="T39" fmla="*/ 23 h 117"/>
                <a:gd name="T40" fmla="*/ 150 w 208"/>
                <a:gd name="T41" fmla="*/ 23 h 117"/>
                <a:gd name="T42" fmla="*/ 195 w 208"/>
                <a:gd name="T43" fmla="*/ 29 h 117"/>
                <a:gd name="T44" fmla="*/ 195 w 208"/>
                <a:gd name="T45" fmla="*/ 32 h 117"/>
                <a:gd name="T46" fmla="*/ 137 w 208"/>
                <a:gd name="T47" fmla="*/ 30 h 117"/>
                <a:gd name="T48" fmla="*/ 79 w 208"/>
                <a:gd name="T49" fmla="*/ 32 h 117"/>
                <a:gd name="T50" fmla="*/ 161 w 208"/>
                <a:gd name="T51" fmla="*/ 45 h 117"/>
                <a:gd name="T52" fmla="*/ 122 w 208"/>
                <a:gd name="T53" fmla="*/ 44 h 117"/>
                <a:gd name="T54" fmla="*/ 83 w 208"/>
                <a:gd name="T55" fmla="*/ 46 h 117"/>
                <a:gd name="T56" fmla="*/ 83 w 208"/>
                <a:gd name="T57" fmla="*/ 50 h 117"/>
                <a:gd name="T58" fmla="*/ 136 w 208"/>
                <a:gd name="T59" fmla="*/ 55 h 117"/>
                <a:gd name="T60" fmla="*/ 118 w 208"/>
                <a:gd name="T61" fmla="*/ 59 h 117"/>
                <a:gd name="T62" fmla="*/ 98 w 208"/>
                <a:gd name="T63" fmla="*/ 59 h 117"/>
                <a:gd name="T64" fmla="*/ 116 w 208"/>
                <a:gd name="T65" fmla="*/ 68 h 117"/>
                <a:gd name="T66" fmla="*/ 77 w 208"/>
                <a:gd name="T67" fmla="*/ 73 h 117"/>
                <a:gd name="T68" fmla="*/ 94 w 208"/>
                <a:gd name="T69" fmla="*/ 80 h 117"/>
                <a:gd name="T70" fmla="*/ 56 w 208"/>
                <a:gd name="T71" fmla="*/ 81 h 117"/>
                <a:gd name="T72" fmla="*/ 71 w 208"/>
                <a:gd name="T73" fmla="*/ 92 h 117"/>
                <a:gd name="T74" fmla="*/ 37 w 208"/>
                <a:gd name="T75" fmla="*/ 90 h 117"/>
                <a:gd name="T76" fmla="*/ 46 w 208"/>
                <a:gd name="T77" fmla="*/ 101 h 117"/>
                <a:gd name="T78" fmla="*/ 0 w 208"/>
                <a:gd name="T79" fmla="*/ 117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08" h="117">
                  <a:moveTo>
                    <a:pt x="0" y="117"/>
                  </a:moveTo>
                  <a:cubicBezTo>
                    <a:pt x="5" y="107"/>
                    <a:pt x="8" y="99"/>
                    <a:pt x="18" y="97"/>
                  </a:cubicBezTo>
                  <a:cubicBezTo>
                    <a:pt x="21" y="96"/>
                    <a:pt x="23" y="93"/>
                    <a:pt x="26" y="92"/>
                  </a:cubicBezTo>
                  <a:cubicBezTo>
                    <a:pt x="29" y="90"/>
                    <a:pt x="32" y="88"/>
                    <a:pt x="35" y="87"/>
                  </a:cubicBezTo>
                  <a:cubicBezTo>
                    <a:pt x="38" y="86"/>
                    <a:pt x="41" y="85"/>
                    <a:pt x="44" y="80"/>
                  </a:cubicBezTo>
                  <a:cubicBezTo>
                    <a:pt x="45" y="78"/>
                    <a:pt x="51" y="75"/>
                    <a:pt x="55" y="75"/>
                  </a:cubicBezTo>
                  <a:cubicBezTo>
                    <a:pt x="65" y="76"/>
                    <a:pt x="71" y="68"/>
                    <a:pt x="79" y="65"/>
                  </a:cubicBezTo>
                  <a:cubicBezTo>
                    <a:pt x="81" y="64"/>
                    <a:pt x="82" y="58"/>
                    <a:pt x="83" y="55"/>
                  </a:cubicBezTo>
                  <a:cubicBezTo>
                    <a:pt x="79" y="50"/>
                    <a:pt x="70" y="55"/>
                    <a:pt x="67" y="46"/>
                  </a:cubicBezTo>
                  <a:cubicBezTo>
                    <a:pt x="76" y="40"/>
                    <a:pt x="86" y="45"/>
                    <a:pt x="97" y="41"/>
                  </a:cubicBezTo>
                  <a:cubicBezTo>
                    <a:pt x="85" y="35"/>
                    <a:pt x="71" y="40"/>
                    <a:pt x="60" y="32"/>
                  </a:cubicBezTo>
                  <a:cubicBezTo>
                    <a:pt x="79" y="22"/>
                    <a:pt x="100" y="30"/>
                    <a:pt x="119" y="24"/>
                  </a:cubicBezTo>
                  <a:cubicBezTo>
                    <a:pt x="110" y="21"/>
                    <a:pt x="100" y="24"/>
                    <a:pt x="91" y="19"/>
                  </a:cubicBezTo>
                  <a:cubicBezTo>
                    <a:pt x="102" y="10"/>
                    <a:pt x="114" y="17"/>
                    <a:pt x="125" y="13"/>
                  </a:cubicBezTo>
                  <a:cubicBezTo>
                    <a:pt x="124" y="10"/>
                    <a:pt x="124" y="7"/>
                    <a:pt x="123" y="4"/>
                  </a:cubicBezTo>
                  <a:cubicBezTo>
                    <a:pt x="142" y="0"/>
                    <a:pt x="157" y="1"/>
                    <a:pt x="170" y="8"/>
                  </a:cubicBezTo>
                  <a:cubicBezTo>
                    <a:pt x="159" y="7"/>
                    <a:pt x="149" y="6"/>
                    <a:pt x="139" y="6"/>
                  </a:cubicBezTo>
                  <a:cubicBezTo>
                    <a:pt x="150" y="14"/>
                    <a:pt x="162" y="11"/>
                    <a:pt x="173" y="13"/>
                  </a:cubicBezTo>
                  <a:cubicBezTo>
                    <a:pt x="184" y="15"/>
                    <a:pt x="195" y="19"/>
                    <a:pt x="208" y="23"/>
                  </a:cubicBezTo>
                  <a:cubicBezTo>
                    <a:pt x="197" y="28"/>
                    <a:pt x="188" y="24"/>
                    <a:pt x="179" y="23"/>
                  </a:cubicBezTo>
                  <a:cubicBezTo>
                    <a:pt x="169" y="23"/>
                    <a:pt x="160" y="22"/>
                    <a:pt x="150" y="23"/>
                  </a:cubicBezTo>
                  <a:cubicBezTo>
                    <a:pt x="165" y="26"/>
                    <a:pt x="180" y="25"/>
                    <a:pt x="195" y="29"/>
                  </a:cubicBezTo>
                  <a:cubicBezTo>
                    <a:pt x="195" y="30"/>
                    <a:pt x="195" y="31"/>
                    <a:pt x="195" y="32"/>
                  </a:cubicBezTo>
                  <a:cubicBezTo>
                    <a:pt x="176" y="31"/>
                    <a:pt x="156" y="30"/>
                    <a:pt x="137" y="30"/>
                  </a:cubicBezTo>
                  <a:cubicBezTo>
                    <a:pt x="118" y="29"/>
                    <a:pt x="98" y="30"/>
                    <a:pt x="79" y="32"/>
                  </a:cubicBezTo>
                  <a:cubicBezTo>
                    <a:pt x="106" y="40"/>
                    <a:pt x="134" y="36"/>
                    <a:pt x="161" y="45"/>
                  </a:cubicBezTo>
                  <a:cubicBezTo>
                    <a:pt x="148" y="47"/>
                    <a:pt x="135" y="44"/>
                    <a:pt x="122" y="44"/>
                  </a:cubicBezTo>
                  <a:cubicBezTo>
                    <a:pt x="109" y="44"/>
                    <a:pt x="96" y="45"/>
                    <a:pt x="83" y="46"/>
                  </a:cubicBezTo>
                  <a:cubicBezTo>
                    <a:pt x="83" y="47"/>
                    <a:pt x="83" y="49"/>
                    <a:pt x="83" y="50"/>
                  </a:cubicBezTo>
                  <a:cubicBezTo>
                    <a:pt x="101" y="52"/>
                    <a:pt x="118" y="53"/>
                    <a:pt x="136" y="55"/>
                  </a:cubicBezTo>
                  <a:cubicBezTo>
                    <a:pt x="130" y="64"/>
                    <a:pt x="123" y="59"/>
                    <a:pt x="118" y="59"/>
                  </a:cubicBezTo>
                  <a:cubicBezTo>
                    <a:pt x="112" y="59"/>
                    <a:pt x="106" y="59"/>
                    <a:pt x="98" y="59"/>
                  </a:cubicBezTo>
                  <a:cubicBezTo>
                    <a:pt x="104" y="65"/>
                    <a:pt x="112" y="59"/>
                    <a:pt x="116" y="68"/>
                  </a:cubicBezTo>
                  <a:cubicBezTo>
                    <a:pt x="103" y="71"/>
                    <a:pt x="89" y="63"/>
                    <a:pt x="77" y="73"/>
                  </a:cubicBezTo>
                  <a:cubicBezTo>
                    <a:pt x="82" y="75"/>
                    <a:pt x="86" y="77"/>
                    <a:pt x="94" y="80"/>
                  </a:cubicBezTo>
                  <a:cubicBezTo>
                    <a:pt x="79" y="86"/>
                    <a:pt x="68" y="77"/>
                    <a:pt x="56" y="81"/>
                  </a:cubicBezTo>
                  <a:cubicBezTo>
                    <a:pt x="60" y="87"/>
                    <a:pt x="71" y="80"/>
                    <a:pt x="71" y="92"/>
                  </a:cubicBezTo>
                  <a:cubicBezTo>
                    <a:pt x="60" y="92"/>
                    <a:pt x="49" y="91"/>
                    <a:pt x="37" y="90"/>
                  </a:cubicBezTo>
                  <a:cubicBezTo>
                    <a:pt x="39" y="96"/>
                    <a:pt x="49" y="93"/>
                    <a:pt x="46" y="101"/>
                  </a:cubicBezTo>
                  <a:cubicBezTo>
                    <a:pt x="46" y="101"/>
                    <a:pt x="3" y="116"/>
                    <a:pt x="0" y="117"/>
                  </a:cubicBezTo>
                </a:path>
              </a:pathLst>
            </a:custGeom>
            <a:grpFill/>
            <a:ln>
              <a:noFill/>
            </a:ln>
          </p:spPr>
          <p:txBody>
            <a:bodyPr vert="horz" wrap="square" lIns="91440" tIns="45720" rIns="91440" bIns="45720" numCol="1" anchor="t" anchorCtr="0" compatLnSpc="1">
              <a:prstTxWarp prst="textNoShape">
                <a:avLst/>
              </a:prstTxWarp>
            </a:bodyPr>
            <a:lstStyle/>
            <a:p>
              <a:endParaRPr lang="en-US" dirty="0"/>
            </a:p>
          </p:txBody>
        </p:sp>
        <p:sp>
          <p:nvSpPr>
            <p:cNvPr id="131" name="Freeform 107"/>
            <p:cNvSpPr>
              <a:spLocks/>
            </p:cNvSpPr>
            <p:nvPr/>
          </p:nvSpPr>
          <p:spPr bwMode="auto">
            <a:xfrm>
              <a:off x="8348663" y="5262562"/>
              <a:ext cx="79375" cy="98425"/>
            </a:xfrm>
            <a:custGeom>
              <a:avLst/>
              <a:gdLst>
                <a:gd name="T0" fmla="*/ 32 w 32"/>
                <a:gd name="T1" fmla="*/ 39 h 40"/>
                <a:gd name="T2" fmla="*/ 29 w 32"/>
                <a:gd name="T3" fmla="*/ 40 h 40"/>
                <a:gd name="T4" fmla="*/ 1 w 32"/>
                <a:gd name="T5" fmla="*/ 7 h 40"/>
                <a:gd name="T6" fmla="*/ 2 w 32"/>
                <a:gd name="T7" fmla="*/ 0 h 40"/>
                <a:gd name="T8" fmla="*/ 8 w 32"/>
                <a:gd name="T9" fmla="*/ 4 h 40"/>
                <a:gd name="T10" fmla="*/ 15 w 32"/>
                <a:gd name="T11" fmla="*/ 15 h 40"/>
                <a:gd name="T12" fmla="*/ 31 w 32"/>
                <a:gd name="T13" fmla="*/ 31 h 40"/>
                <a:gd name="T14" fmla="*/ 32 w 32"/>
                <a:gd name="T15" fmla="*/ 39 h 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40">
                  <a:moveTo>
                    <a:pt x="32" y="39"/>
                  </a:moveTo>
                  <a:cubicBezTo>
                    <a:pt x="30" y="39"/>
                    <a:pt x="29" y="40"/>
                    <a:pt x="29" y="40"/>
                  </a:cubicBezTo>
                  <a:cubicBezTo>
                    <a:pt x="19" y="29"/>
                    <a:pt x="10" y="18"/>
                    <a:pt x="1" y="7"/>
                  </a:cubicBezTo>
                  <a:cubicBezTo>
                    <a:pt x="0" y="6"/>
                    <a:pt x="1" y="3"/>
                    <a:pt x="2" y="0"/>
                  </a:cubicBezTo>
                  <a:cubicBezTo>
                    <a:pt x="4" y="2"/>
                    <a:pt x="8" y="3"/>
                    <a:pt x="8" y="4"/>
                  </a:cubicBezTo>
                  <a:cubicBezTo>
                    <a:pt x="7" y="10"/>
                    <a:pt x="12" y="12"/>
                    <a:pt x="15" y="15"/>
                  </a:cubicBezTo>
                  <a:cubicBezTo>
                    <a:pt x="21" y="21"/>
                    <a:pt x="26" y="26"/>
                    <a:pt x="31" y="31"/>
                  </a:cubicBezTo>
                  <a:cubicBezTo>
                    <a:pt x="32" y="33"/>
                    <a:pt x="31" y="37"/>
                    <a:pt x="32" y="39"/>
                  </a:cubicBezTo>
                </a:path>
              </a:pathLst>
            </a:custGeom>
            <a:grpFill/>
            <a:ln>
              <a:noFill/>
            </a:ln>
          </p:spPr>
          <p:txBody>
            <a:bodyPr vert="horz" wrap="square" lIns="91440" tIns="45720" rIns="91440" bIns="45720" numCol="1" anchor="t" anchorCtr="0" compatLnSpc="1">
              <a:prstTxWarp prst="textNoShape">
                <a:avLst/>
              </a:prstTxWarp>
            </a:bodyPr>
            <a:lstStyle/>
            <a:p>
              <a:endParaRPr lang="en-US" dirty="0"/>
            </a:p>
          </p:txBody>
        </p:sp>
        <p:sp>
          <p:nvSpPr>
            <p:cNvPr id="132" name="Freeform 108"/>
            <p:cNvSpPr>
              <a:spLocks/>
            </p:cNvSpPr>
            <p:nvPr/>
          </p:nvSpPr>
          <p:spPr bwMode="auto">
            <a:xfrm>
              <a:off x="8278813" y="5146675"/>
              <a:ext cx="52388" cy="85725"/>
            </a:xfrm>
            <a:custGeom>
              <a:avLst/>
              <a:gdLst>
                <a:gd name="T0" fmla="*/ 21 w 21"/>
                <a:gd name="T1" fmla="*/ 35 h 35"/>
                <a:gd name="T2" fmla="*/ 13 w 21"/>
                <a:gd name="T3" fmla="*/ 26 h 35"/>
                <a:gd name="T4" fmla="*/ 1 w 21"/>
                <a:gd name="T5" fmla="*/ 9 h 35"/>
                <a:gd name="T6" fmla="*/ 1 w 21"/>
                <a:gd name="T7" fmla="*/ 0 h 35"/>
                <a:gd name="T8" fmla="*/ 21 w 21"/>
                <a:gd name="T9" fmla="*/ 35 h 35"/>
              </a:gdLst>
              <a:ahLst/>
              <a:cxnLst>
                <a:cxn ang="0">
                  <a:pos x="T0" y="T1"/>
                </a:cxn>
                <a:cxn ang="0">
                  <a:pos x="T2" y="T3"/>
                </a:cxn>
                <a:cxn ang="0">
                  <a:pos x="T4" y="T5"/>
                </a:cxn>
                <a:cxn ang="0">
                  <a:pos x="T6" y="T7"/>
                </a:cxn>
                <a:cxn ang="0">
                  <a:pos x="T8" y="T9"/>
                </a:cxn>
              </a:cxnLst>
              <a:rect l="0" t="0" r="r" b="b"/>
              <a:pathLst>
                <a:path w="21" h="35">
                  <a:moveTo>
                    <a:pt x="21" y="35"/>
                  </a:moveTo>
                  <a:cubicBezTo>
                    <a:pt x="18" y="32"/>
                    <a:pt x="15" y="29"/>
                    <a:pt x="13" y="26"/>
                  </a:cubicBezTo>
                  <a:cubicBezTo>
                    <a:pt x="9" y="21"/>
                    <a:pt x="5" y="15"/>
                    <a:pt x="1" y="9"/>
                  </a:cubicBezTo>
                  <a:cubicBezTo>
                    <a:pt x="0" y="7"/>
                    <a:pt x="1" y="4"/>
                    <a:pt x="1" y="0"/>
                  </a:cubicBezTo>
                  <a:cubicBezTo>
                    <a:pt x="15" y="12"/>
                    <a:pt x="21" y="21"/>
                    <a:pt x="21" y="35"/>
                  </a:cubicBezTo>
                </a:path>
              </a:pathLst>
            </a:custGeom>
            <a:grpFill/>
            <a:ln>
              <a:noFill/>
            </a:ln>
          </p:spPr>
          <p:txBody>
            <a:bodyPr vert="horz" wrap="square" lIns="91440" tIns="45720" rIns="91440" bIns="45720" numCol="1" anchor="t" anchorCtr="0" compatLnSpc="1">
              <a:prstTxWarp prst="textNoShape">
                <a:avLst/>
              </a:prstTxWarp>
            </a:bodyPr>
            <a:lstStyle/>
            <a:p>
              <a:endParaRPr lang="en-US" dirty="0"/>
            </a:p>
          </p:txBody>
        </p:sp>
        <p:sp>
          <p:nvSpPr>
            <p:cNvPr id="133" name="Freeform 163"/>
            <p:cNvSpPr>
              <a:spLocks noEditPoints="1"/>
            </p:cNvSpPr>
            <p:nvPr/>
          </p:nvSpPr>
          <p:spPr bwMode="auto">
            <a:xfrm>
              <a:off x="7367588" y="4476750"/>
              <a:ext cx="112713" cy="146050"/>
            </a:xfrm>
            <a:custGeom>
              <a:avLst/>
              <a:gdLst>
                <a:gd name="T0" fmla="*/ 0 w 46"/>
                <a:gd name="T1" fmla="*/ 28 h 59"/>
                <a:gd name="T2" fmla="*/ 4 w 46"/>
                <a:gd name="T3" fmla="*/ 13 h 59"/>
                <a:gd name="T4" fmla="*/ 20 w 46"/>
                <a:gd name="T5" fmla="*/ 1 h 59"/>
                <a:gd name="T6" fmla="*/ 38 w 46"/>
                <a:gd name="T7" fmla="*/ 11 h 59"/>
                <a:gd name="T8" fmla="*/ 45 w 46"/>
                <a:gd name="T9" fmla="*/ 38 h 59"/>
                <a:gd name="T10" fmla="*/ 29 w 46"/>
                <a:gd name="T11" fmla="*/ 58 h 59"/>
                <a:gd name="T12" fmla="*/ 0 w 46"/>
                <a:gd name="T13" fmla="*/ 40 h 59"/>
                <a:gd name="T14" fmla="*/ 0 w 46"/>
                <a:gd name="T15" fmla="*/ 28 h 59"/>
                <a:gd name="T16" fmla="*/ 25 w 46"/>
                <a:gd name="T17" fmla="*/ 13 h 59"/>
                <a:gd name="T18" fmla="*/ 21 w 46"/>
                <a:gd name="T19" fmla="*/ 30 h 59"/>
                <a:gd name="T20" fmla="*/ 15 w 46"/>
                <a:gd name="T21" fmla="*/ 18 h 59"/>
                <a:gd name="T22" fmla="*/ 13 w 46"/>
                <a:gd name="T23" fmla="*/ 35 h 59"/>
                <a:gd name="T24" fmla="*/ 26 w 46"/>
                <a:gd name="T25" fmla="*/ 43 h 59"/>
                <a:gd name="T26" fmla="*/ 35 w 46"/>
                <a:gd name="T27" fmla="*/ 27 h 59"/>
                <a:gd name="T28" fmla="*/ 25 w 46"/>
                <a:gd name="T29" fmla="*/ 13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6" h="59">
                  <a:moveTo>
                    <a:pt x="0" y="28"/>
                  </a:moveTo>
                  <a:cubicBezTo>
                    <a:pt x="1" y="23"/>
                    <a:pt x="2" y="18"/>
                    <a:pt x="4" y="13"/>
                  </a:cubicBezTo>
                  <a:cubicBezTo>
                    <a:pt x="6" y="6"/>
                    <a:pt x="12" y="1"/>
                    <a:pt x="20" y="1"/>
                  </a:cubicBezTo>
                  <a:cubicBezTo>
                    <a:pt x="28" y="0"/>
                    <a:pt x="35" y="4"/>
                    <a:pt x="38" y="11"/>
                  </a:cubicBezTo>
                  <a:cubicBezTo>
                    <a:pt x="42" y="20"/>
                    <a:pt x="44" y="29"/>
                    <a:pt x="45" y="38"/>
                  </a:cubicBezTo>
                  <a:cubicBezTo>
                    <a:pt x="46" y="49"/>
                    <a:pt x="39" y="57"/>
                    <a:pt x="29" y="58"/>
                  </a:cubicBezTo>
                  <a:cubicBezTo>
                    <a:pt x="14" y="59"/>
                    <a:pt x="2" y="52"/>
                    <a:pt x="0" y="40"/>
                  </a:cubicBezTo>
                  <a:cubicBezTo>
                    <a:pt x="0" y="36"/>
                    <a:pt x="0" y="32"/>
                    <a:pt x="0" y="28"/>
                  </a:cubicBezTo>
                  <a:moveTo>
                    <a:pt x="25" y="13"/>
                  </a:moveTo>
                  <a:cubicBezTo>
                    <a:pt x="24" y="19"/>
                    <a:pt x="23" y="23"/>
                    <a:pt x="21" y="30"/>
                  </a:cubicBezTo>
                  <a:cubicBezTo>
                    <a:pt x="18" y="25"/>
                    <a:pt x="17" y="22"/>
                    <a:pt x="15" y="18"/>
                  </a:cubicBezTo>
                  <a:cubicBezTo>
                    <a:pt x="11" y="28"/>
                    <a:pt x="11" y="30"/>
                    <a:pt x="13" y="35"/>
                  </a:cubicBezTo>
                  <a:cubicBezTo>
                    <a:pt x="16" y="42"/>
                    <a:pt x="21" y="45"/>
                    <a:pt x="26" y="43"/>
                  </a:cubicBezTo>
                  <a:cubicBezTo>
                    <a:pt x="34" y="39"/>
                    <a:pt x="38" y="33"/>
                    <a:pt x="35" y="27"/>
                  </a:cubicBezTo>
                  <a:cubicBezTo>
                    <a:pt x="33" y="22"/>
                    <a:pt x="29" y="19"/>
                    <a:pt x="25" y="13"/>
                  </a:cubicBezTo>
                </a:path>
              </a:pathLst>
            </a:custGeom>
            <a:grpFill/>
            <a:ln>
              <a:noFill/>
            </a:ln>
          </p:spPr>
          <p:txBody>
            <a:bodyPr vert="horz" wrap="square" lIns="91440" tIns="45720" rIns="91440" bIns="45720" numCol="1" anchor="t" anchorCtr="0" compatLnSpc="1">
              <a:prstTxWarp prst="textNoShape">
                <a:avLst/>
              </a:prstTxWarp>
            </a:bodyPr>
            <a:lstStyle/>
            <a:p>
              <a:endParaRPr lang="en-US" dirty="0"/>
            </a:p>
          </p:txBody>
        </p:sp>
      </p:grpSp>
      <p:sp>
        <p:nvSpPr>
          <p:cNvPr id="134" name="Freeform 165"/>
          <p:cNvSpPr>
            <a:spLocks noEditPoints="1"/>
          </p:cNvSpPr>
          <p:nvPr/>
        </p:nvSpPr>
        <p:spPr bwMode="auto">
          <a:xfrm>
            <a:off x="4876800" y="482599"/>
            <a:ext cx="714212" cy="885825"/>
          </a:xfrm>
          <a:custGeom>
            <a:avLst/>
            <a:gdLst>
              <a:gd name="T0" fmla="*/ 32 w 364"/>
              <a:gd name="T1" fmla="*/ 309 h 451"/>
              <a:gd name="T2" fmla="*/ 65 w 364"/>
              <a:gd name="T3" fmla="*/ 271 h 451"/>
              <a:gd name="T4" fmla="*/ 34 w 364"/>
              <a:gd name="T5" fmla="*/ 233 h 451"/>
              <a:gd name="T6" fmla="*/ 77 w 364"/>
              <a:gd name="T7" fmla="*/ 142 h 451"/>
              <a:gd name="T8" fmla="*/ 134 w 364"/>
              <a:gd name="T9" fmla="*/ 134 h 451"/>
              <a:gd name="T10" fmla="*/ 149 w 364"/>
              <a:gd name="T11" fmla="*/ 77 h 451"/>
              <a:gd name="T12" fmla="*/ 119 w 364"/>
              <a:gd name="T13" fmla="*/ 56 h 451"/>
              <a:gd name="T14" fmla="*/ 125 w 364"/>
              <a:gd name="T15" fmla="*/ 6 h 451"/>
              <a:gd name="T16" fmla="*/ 134 w 364"/>
              <a:gd name="T17" fmla="*/ 2 h 451"/>
              <a:gd name="T18" fmla="*/ 146 w 364"/>
              <a:gd name="T19" fmla="*/ 12 h 451"/>
              <a:gd name="T20" fmla="*/ 259 w 364"/>
              <a:gd name="T21" fmla="*/ 56 h 451"/>
              <a:gd name="T22" fmla="*/ 276 w 364"/>
              <a:gd name="T23" fmla="*/ 58 h 451"/>
              <a:gd name="T24" fmla="*/ 356 w 364"/>
              <a:gd name="T25" fmla="*/ 105 h 451"/>
              <a:gd name="T26" fmla="*/ 333 w 364"/>
              <a:gd name="T27" fmla="*/ 189 h 451"/>
              <a:gd name="T28" fmla="*/ 310 w 364"/>
              <a:gd name="T29" fmla="*/ 229 h 451"/>
              <a:gd name="T30" fmla="*/ 257 w 364"/>
              <a:gd name="T31" fmla="*/ 227 h 451"/>
              <a:gd name="T32" fmla="*/ 259 w 364"/>
              <a:gd name="T33" fmla="*/ 277 h 451"/>
              <a:gd name="T34" fmla="*/ 287 w 364"/>
              <a:gd name="T35" fmla="*/ 290 h 451"/>
              <a:gd name="T36" fmla="*/ 255 w 364"/>
              <a:gd name="T37" fmla="*/ 361 h 451"/>
              <a:gd name="T38" fmla="*/ 179 w 364"/>
              <a:gd name="T39" fmla="*/ 347 h 451"/>
              <a:gd name="T40" fmla="*/ 133 w 364"/>
              <a:gd name="T41" fmla="*/ 340 h 451"/>
              <a:gd name="T42" fmla="*/ 139 w 364"/>
              <a:gd name="T43" fmla="*/ 376 h 451"/>
              <a:gd name="T44" fmla="*/ 115 w 364"/>
              <a:gd name="T45" fmla="*/ 445 h 451"/>
              <a:gd name="T46" fmla="*/ 71 w 364"/>
              <a:gd name="T47" fmla="*/ 440 h 451"/>
              <a:gd name="T48" fmla="*/ 6 w 364"/>
              <a:gd name="T49" fmla="*/ 371 h 451"/>
              <a:gd name="T50" fmla="*/ 22 w 364"/>
              <a:gd name="T51" fmla="*/ 309 h 451"/>
              <a:gd name="T52" fmla="*/ 144 w 364"/>
              <a:gd name="T53" fmla="*/ 19 h 451"/>
              <a:gd name="T54" fmla="*/ 154 w 364"/>
              <a:gd name="T55" fmla="*/ 22 h 451"/>
              <a:gd name="T56" fmla="*/ 199 w 364"/>
              <a:gd name="T57" fmla="*/ 44 h 451"/>
              <a:gd name="T58" fmla="*/ 202 w 364"/>
              <a:gd name="T59" fmla="*/ 40 h 451"/>
              <a:gd name="T60" fmla="*/ 291 w 364"/>
              <a:gd name="T61" fmla="*/ 94 h 451"/>
              <a:gd name="T62" fmla="*/ 290 w 364"/>
              <a:gd name="T63" fmla="*/ 94 h 451"/>
              <a:gd name="T64" fmla="*/ 255 w 364"/>
              <a:gd name="T65" fmla="*/ 72 h 451"/>
              <a:gd name="T66" fmla="*/ 220 w 364"/>
              <a:gd name="T67" fmla="*/ 60 h 451"/>
              <a:gd name="T68" fmla="*/ 146 w 364"/>
              <a:gd name="T69" fmla="*/ 30 h 451"/>
              <a:gd name="T70" fmla="*/ 132 w 364"/>
              <a:gd name="T71" fmla="*/ 47 h 451"/>
              <a:gd name="T72" fmla="*/ 135 w 364"/>
              <a:gd name="T73" fmla="*/ 147 h 451"/>
              <a:gd name="T74" fmla="*/ 87 w 364"/>
              <a:gd name="T75" fmla="*/ 165 h 451"/>
              <a:gd name="T76" fmla="*/ 59 w 364"/>
              <a:gd name="T77" fmla="*/ 237 h 451"/>
              <a:gd name="T78" fmla="*/ 88 w 364"/>
              <a:gd name="T79" fmla="*/ 273 h 451"/>
              <a:gd name="T80" fmla="*/ 72 w 364"/>
              <a:gd name="T81" fmla="*/ 338 h 451"/>
              <a:gd name="T82" fmla="*/ 60 w 364"/>
              <a:gd name="T83" fmla="*/ 339 h 451"/>
              <a:gd name="T84" fmla="*/ 29 w 364"/>
              <a:gd name="T85" fmla="*/ 390 h 451"/>
              <a:gd name="T86" fmla="*/ 115 w 364"/>
              <a:gd name="T87" fmla="*/ 427 h 451"/>
              <a:gd name="T88" fmla="*/ 115 w 364"/>
              <a:gd name="T89" fmla="*/ 351 h 451"/>
              <a:gd name="T90" fmla="*/ 122 w 364"/>
              <a:gd name="T91" fmla="*/ 343 h 451"/>
              <a:gd name="T92" fmla="*/ 140 w 364"/>
              <a:gd name="T93" fmla="*/ 321 h 451"/>
              <a:gd name="T94" fmla="*/ 208 w 364"/>
              <a:gd name="T95" fmla="*/ 349 h 451"/>
              <a:gd name="T96" fmla="*/ 249 w 364"/>
              <a:gd name="T97" fmla="*/ 353 h 451"/>
              <a:gd name="T98" fmla="*/ 278 w 364"/>
              <a:gd name="T99" fmla="*/ 288 h 451"/>
              <a:gd name="T100" fmla="*/ 241 w 364"/>
              <a:gd name="T101" fmla="*/ 278 h 451"/>
              <a:gd name="T102" fmla="*/ 238 w 364"/>
              <a:gd name="T103" fmla="*/ 261 h 451"/>
              <a:gd name="T104" fmla="*/ 276 w 364"/>
              <a:gd name="T105" fmla="*/ 206 h 451"/>
              <a:gd name="T106" fmla="*/ 329 w 364"/>
              <a:gd name="T107" fmla="*/ 173 h 451"/>
              <a:gd name="T108" fmla="*/ 350 w 364"/>
              <a:gd name="T109" fmla="*/ 125 h 451"/>
              <a:gd name="T110" fmla="*/ 291 w 364"/>
              <a:gd name="T111" fmla="*/ 94 h 451"/>
              <a:gd name="T112" fmla="*/ 137 w 364"/>
              <a:gd name="T113" fmla="*/ 391 h 451"/>
              <a:gd name="T114" fmla="*/ 138 w 364"/>
              <a:gd name="T115" fmla="*/ 401 h 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64" h="451">
                <a:moveTo>
                  <a:pt x="22" y="309"/>
                </a:moveTo>
                <a:cubicBezTo>
                  <a:pt x="26" y="309"/>
                  <a:pt x="29" y="309"/>
                  <a:pt x="32" y="309"/>
                </a:cubicBezTo>
                <a:cubicBezTo>
                  <a:pt x="48" y="309"/>
                  <a:pt x="53" y="305"/>
                  <a:pt x="58" y="290"/>
                </a:cubicBezTo>
                <a:cubicBezTo>
                  <a:pt x="60" y="284"/>
                  <a:pt x="62" y="278"/>
                  <a:pt x="65" y="271"/>
                </a:cubicBezTo>
                <a:cubicBezTo>
                  <a:pt x="58" y="265"/>
                  <a:pt x="49" y="262"/>
                  <a:pt x="39" y="263"/>
                </a:cubicBezTo>
                <a:cubicBezTo>
                  <a:pt x="31" y="254"/>
                  <a:pt x="31" y="243"/>
                  <a:pt x="34" y="233"/>
                </a:cubicBezTo>
                <a:cubicBezTo>
                  <a:pt x="39" y="214"/>
                  <a:pt x="45" y="196"/>
                  <a:pt x="52" y="178"/>
                </a:cubicBezTo>
                <a:cubicBezTo>
                  <a:pt x="57" y="164"/>
                  <a:pt x="66" y="152"/>
                  <a:pt x="77" y="142"/>
                </a:cubicBezTo>
                <a:cubicBezTo>
                  <a:pt x="82" y="137"/>
                  <a:pt x="87" y="137"/>
                  <a:pt x="93" y="138"/>
                </a:cubicBezTo>
                <a:cubicBezTo>
                  <a:pt x="107" y="139"/>
                  <a:pt x="121" y="138"/>
                  <a:pt x="134" y="134"/>
                </a:cubicBezTo>
                <a:cubicBezTo>
                  <a:pt x="150" y="128"/>
                  <a:pt x="158" y="115"/>
                  <a:pt x="162" y="100"/>
                </a:cubicBezTo>
                <a:cubicBezTo>
                  <a:pt x="164" y="91"/>
                  <a:pt x="158" y="80"/>
                  <a:pt x="149" y="77"/>
                </a:cubicBezTo>
                <a:cubicBezTo>
                  <a:pt x="143" y="74"/>
                  <a:pt x="137" y="71"/>
                  <a:pt x="131" y="70"/>
                </a:cubicBezTo>
                <a:cubicBezTo>
                  <a:pt x="124" y="68"/>
                  <a:pt x="121" y="63"/>
                  <a:pt x="119" y="56"/>
                </a:cubicBezTo>
                <a:cubicBezTo>
                  <a:pt x="115" y="44"/>
                  <a:pt x="118" y="33"/>
                  <a:pt x="122" y="22"/>
                </a:cubicBezTo>
                <a:cubicBezTo>
                  <a:pt x="124" y="17"/>
                  <a:pt x="127" y="12"/>
                  <a:pt x="125" y="6"/>
                </a:cubicBezTo>
                <a:cubicBezTo>
                  <a:pt x="124" y="5"/>
                  <a:pt x="126" y="1"/>
                  <a:pt x="127" y="1"/>
                </a:cubicBezTo>
                <a:cubicBezTo>
                  <a:pt x="129" y="0"/>
                  <a:pt x="132" y="1"/>
                  <a:pt x="134" y="2"/>
                </a:cubicBezTo>
                <a:cubicBezTo>
                  <a:pt x="136" y="3"/>
                  <a:pt x="138" y="6"/>
                  <a:pt x="140" y="8"/>
                </a:cubicBezTo>
                <a:cubicBezTo>
                  <a:pt x="142" y="10"/>
                  <a:pt x="144" y="12"/>
                  <a:pt x="146" y="12"/>
                </a:cubicBezTo>
                <a:cubicBezTo>
                  <a:pt x="170" y="17"/>
                  <a:pt x="193" y="25"/>
                  <a:pt x="215" y="35"/>
                </a:cubicBezTo>
                <a:cubicBezTo>
                  <a:pt x="230" y="41"/>
                  <a:pt x="244" y="50"/>
                  <a:pt x="259" y="56"/>
                </a:cubicBezTo>
                <a:cubicBezTo>
                  <a:pt x="262" y="58"/>
                  <a:pt x="265" y="61"/>
                  <a:pt x="270" y="58"/>
                </a:cubicBezTo>
                <a:cubicBezTo>
                  <a:pt x="271" y="57"/>
                  <a:pt x="274" y="58"/>
                  <a:pt x="276" y="58"/>
                </a:cubicBezTo>
                <a:cubicBezTo>
                  <a:pt x="294" y="67"/>
                  <a:pt x="313" y="75"/>
                  <a:pt x="329" y="86"/>
                </a:cubicBezTo>
                <a:cubicBezTo>
                  <a:pt x="338" y="92"/>
                  <a:pt x="347" y="99"/>
                  <a:pt x="356" y="105"/>
                </a:cubicBezTo>
                <a:cubicBezTo>
                  <a:pt x="363" y="110"/>
                  <a:pt x="364" y="118"/>
                  <a:pt x="361" y="126"/>
                </a:cubicBezTo>
                <a:cubicBezTo>
                  <a:pt x="355" y="149"/>
                  <a:pt x="342" y="168"/>
                  <a:pt x="333" y="189"/>
                </a:cubicBezTo>
                <a:cubicBezTo>
                  <a:pt x="328" y="199"/>
                  <a:pt x="326" y="209"/>
                  <a:pt x="323" y="219"/>
                </a:cubicBezTo>
                <a:cubicBezTo>
                  <a:pt x="321" y="228"/>
                  <a:pt x="321" y="229"/>
                  <a:pt x="310" y="229"/>
                </a:cubicBezTo>
                <a:cubicBezTo>
                  <a:pt x="302" y="217"/>
                  <a:pt x="288" y="211"/>
                  <a:pt x="273" y="214"/>
                </a:cubicBezTo>
                <a:cubicBezTo>
                  <a:pt x="265" y="215"/>
                  <a:pt x="260" y="220"/>
                  <a:pt x="257" y="227"/>
                </a:cubicBezTo>
                <a:cubicBezTo>
                  <a:pt x="252" y="237"/>
                  <a:pt x="248" y="249"/>
                  <a:pt x="244" y="260"/>
                </a:cubicBezTo>
                <a:cubicBezTo>
                  <a:pt x="242" y="266"/>
                  <a:pt x="251" y="276"/>
                  <a:pt x="259" y="277"/>
                </a:cubicBezTo>
                <a:cubicBezTo>
                  <a:pt x="266" y="279"/>
                  <a:pt x="274" y="279"/>
                  <a:pt x="281" y="280"/>
                </a:cubicBezTo>
                <a:cubicBezTo>
                  <a:pt x="288" y="281"/>
                  <a:pt x="290" y="284"/>
                  <a:pt x="287" y="290"/>
                </a:cubicBezTo>
                <a:cubicBezTo>
                  <a:pt x="280" y="304"/>
                  <a:pt x="273" y="318"/>
                  <a:pt x="267" y="332"/>
                </a:cubicBezTo>
                <a:cubicBezTo>
                  <a:pt x="263" y="342"/>
                  <a:pt x="259" y="351"/>
                  <a:pt x="255" y="361"/>
                </a:cubicBezTo>
                <a:cubicBezTo>
                  <a:pt x="253" y="367"/>
                  <a:pt x="250" y="372"/>
                  <a:pt x="245" y="375"/>
                </a:cubicBezTo>
                <a:cubicBezTo>
                  <a:pt x="224" y="363"/>
                  <a:pt x="202" y="354"/>
                  <a:pt x="179" y="347"/>
                </a:cubicBezTo>
                <a:cubicBezTo>
                  <a:pt x="169" y="343"/>
                  <a:pt x="158" y="339"/>
                  <a:pt x="148" y="335"/>
                </a:cubicBezTo>
                <a:cubicBezTo>
                  <a:pt x="140" y="332"/>
                  <a:pt x="137" y="332"/>
                  <a:pt x="133" y="340"/>
                </a:cubicBezTo>
                <a:cubicBezTo>
                  <a:pt x="129" y="348"/>
                  <a:pt x="126" y="357"/>
                  <a:pt x="134" y="366"/>
                </a:cubicBezTo>
                <a:cubicBezTo>
                  <a:pt x="136" y="369"/>
                  <a:pt x="137" y="372"/>
                  <a:pt x="139" y="376"/>
                </a:cubicBezTo>
                <a:cubicBezTo>
                  <a:pt x="150" y="399"/>
                  <a:pt x="144" y="425"/>
                  <a:pt x="122" y="440"/>
                </a:cubicBezTo>
                <a:cubicBezTo>
                  <a:pt x="120" y="442"/>
                  <a:pt x="117" y="443"/>
                  <a:pt x="115" y="445"/>
                </a:cubicBezTo>
                <a:cubicBezTo>
                  <a:pt x="109" y="450"/>
                  <a:pt x="102" y="451"/>
                  <a:pt x="95" y="448"/>
                </a:cubicBezTo>
                <a:cubicBezTo>
                  <a:pt x="87" y="445"/>
                  <a:pt x="79" y="442"/>
                  <a:pt x="71" y="440"/>
                </a:cubicBezTo>
                <a:cubicBezTo>
                  <a:pt x="57" y="435"/>
                  <a:pt x="47" y="427"/>
                  <a:pt x="37" y="418"/>
                </a:cubicBezTo>
                <a:cubicBezTo>
                  <a:pt x="23" y="404"/>
                  <a:pt x="14" y="388"/>
                  <a:pt x="6" y="371"/>
                </a:cubicBezTo>
                <a:cubicBezTo>
                  <a:pt x="1" y="361"/>
                  <a:pt x="0" y="350"/>
                  <a:pt x="6" y="340"/>
                </a:cubicBezTo>
                <a:cubicBezTo>
                  <a:pt x="11" y="330"/>
                  <a:pt x="16" y="320"/>
                  <a:pt x="22" y="309"/>
                </a:cubicBezTo>
                <a:moveTo>
                  <a:pt x="154" y="22"/>
                </a:moveTo>
                <a:cubicBezTo>
                  <a:pt x="144" y="19"/>
                  <a:pt x="144" y="19"/>
                  <a:pt x="144" y="19"/>
                </a:cubicBezTo>
                <a:cubicBezTo>
                  <a:pt x="144" y="20"/>
                  <a:pt x="144" y="20"/>
                  <a:pt x="144" y="21"/>
                </a:cubicBezTo>
                <a:cubicBezTo>
                  <a:pt x="148" y="21"/>
                  <a:pt x="151" y="21"/>
                  <a:pt x="154" y="22"/>
                </a:cubicBezTo>
                <a:cubicBezTo>
                  <a:pt x="155" y="23"/>
                  <a:pt x="156" y="26"/>
                  <a:pt x="158" y="27"/>
                </a:cubicBezTo>
                <a:cubicBezTo>
                  <a:pt x="171" y="33"/>
                  <a:pt x="185" y="38"/>
                  <a:pt x="199" y="44"/>
                </a:cubicBezTo>
                <a:cubicBezTo>
                  <a:pt x="201" y="45"/>
                  <a:pt x="204" y="44"/>
                  <a:pt x="209" y="45"/>
                </a:cubicBezTo>
                <a:cubicBezTo>
                  <a:pt x="205" y="42"/>
                  <a:pt x="203" y="41"/>
                  <a:pt x="202" y="40"/>
                </a:cubicBezTo>
                <a:cubicBezTo>
                  <a:pt x="186" y="34"/>
                  <a:pt x="170" y="28"/>
                  <a:pt x="154" y="22"/>
                </a:cubicBezTo>
                <a:moveTo>
                  <a:pt x="291" y="94"/>
                </a:moveTo>
                <a:cubicBezTo>
                  <a:pt x="295" y="95"/>
                  <a:pt x="299" y="97"/>
                  <a:pt x="303" y="99"/>
                </a:cubicBezTo>
                <a:cubicBezTo>
                  <a:pt x="300" y="94"/>
                  <a:pt x="296" y="92"/>
                  <a:pt x="290" y="94"/>
                </a:cubicBezTo>
                <a:cubicBezTo>
                  <a:pt x="291" y="89"/>
                  <a:pt x="286" y="88"/>
                  <a:pt x="283" y="86"/>
                </a:cubicBezTo>
                <a:cubicBezTo>
                  <a:pt x="273" y="81"/>
                  <a:pt x="264" y="77"/>
                  <a:pt x="255" y="72"/>
                </a:cubicBezTo>
                <a:cubicBezTo>
                  <a:pt x="250" y="70"/>
                  <a:pt x="245" y="68"/>
                  <a:pt x="240" y="67"/>
                </a:cubicBezTo>
                <a:cubicBezTo>
                  <a:pt x="234" y="64"/>
                  <a:pt x="227" y="62"/>
                  <a:pt x="220" y="60"/>
                </a:cubicBezTo>
                <a:cubicBezTo>
                  <a:pt x="206" y="55"/>
                  <a:pt x="193" y="49"/>
                  <a:pt x="179" y="43"/>
                </a:cubicBezTo>
                <a:cubicBezTo>
                  <a:pt x="168" y="39"/>
                  <a:pt x="157" y="34"/>
                  <a:pt x="146" y="30"/>
                </a:cubicBezTo>
                <a:cubicBezTo>
                  <a:pt x="139" y="28"/>
                  <a:pt x="136" y="29"/>
                  <a:pt x="134" y="36"/>
                </a:cubicBezTo>
                <a:cubicBezTo>
                  <a:pt x="133" y="39"/>
                  <a:pt x="133" y="43"/>
                  <a:pt x="132" y="47"/>
                </a:cubicBezTo>
                <a:cubicBezTo>
                  <a:pt x="153" y="53"/>
                  <a:pt x="168" y="67"/>
                  <a:pt x="171" y="84"/>
                </a:cubicBezTo>
                <a:cubicBezTo>
                  <a:pt x="177" y="111"/>
                  <a:pt x="159" y="141"/>
                  <a:pt x="135" y="147"/>
                </a:cubicBezTo>
                <a:cubicBezTo>
                  <a:pt x="125" y="150"/>
                  <a:pt x="116" y="150"/>
                  <a:pt x="106" y="151"/>
                </a:cubicBezTo>
                <a:cubicBezTo>
                  <a:pt x="94" y="152"/>
                  <a:pt x="92" y="154"/>
                  <a:pt x="87" y="165"/>
                </a:cubicBezTo>
                <a:cubicBezTo>
                  <a:pt x="85" y="173"/>
                  <a:pt x="82" y="181"/>
                  <a:pt x="80" y="189"/>
                </a:cubicBezTo>
                <a:cubicBezTo>
                  <a:pt x="74" y="206"/>
                  <a:pt x="70" y="223"/>
                  <a:pt x="59" y="237"/>
                </a:cubicBezTo>
                <a:cubicBezTo>
                  <a:pt x="56" y="242"/>
                  <a:pt x="55" y="247"/>
                  <a:pt x="53" y="252"/>
                </a:cubicBezTo>
                <a:cubicBezTo>
                  <a:pt x="66" y="259"/>
                  <a:pt x="77" y="266"/>
                  <a:pt x="88" y="273"/>
                </a:cubicBezTo>
                <a:cubicBezTo>
                  <a:pt x="87" y="276"/>
                  <a:pt x="87" y="278"/>
                  <a:pt x="86" y="280"/>
                </a:cubicBezTo>
                <a:cubicBezTo>
                  <a:pt x="78" y="298"/>
                  <a:pt x="67" y="316"/>
                  <a:pt x="72" y="338"/>
                </a:cubicBezTo>
                <a:cubicBezTo>
                  <a:pt x="72" y="341"/>
                  <a:pt x="70" y="343"/>
                  <a:pt x="66" y="342"/>
                </a:cubicBezTo>
                <a:cubicBezTo>
                  <a:pt x="64" y="342"/>
                  <a:pt x="62" y="340"/>
                  <a:pt x="60" y="339"/>
                </a:cubicBezTo>
                <a:cubicBezTo>
                  <a:pt x="47" y="335"/>
                  <a:pt x="29" y="342"/>
                  <a:pt x="25" y="353"/>
                </a:cubicBezTo>
                <a:cubicBezTo>
                  <a:pt x="21" y="365"/>
                  <a:pt x="21" y="379"/>
                  <a:pt x="29" y="390"/>
                </a:cubicBezTo>
                <a:cubicBezTo>
                  <a:pt x="37" y="402"/>
                  <a:pt x="47" y="414"/>
                  <a:pt x="61" y="423"/>
                </a:cubicBezTo>
                <a:cubicBezTo>
                  <a:pt x="79" y="434"/>
                  <a:pt x="96" y="438"/>
                  <a:pt x="115" y="427"/>
                </a:cubicBezTo>
                <a:cubicBezTo>
                  <a:pt x="126" y="420"/>
                  <a:pt x="131" y="414"/>
                  <a:pt x="131" y="401"/>
                </a:cubicBezTo>
                <a:cubicBezTo>
                  <a:pt x="130" y="383"/>
                  <a:pt x="126" y="366"/>
                  <a:pt x="115" y="351"/>
                </a:cubicBezTo>
                <a:cubicBezTo>
                  <a:pt x="114" y="349"/>
                  <a:pt x="114" y="346"/>
                  <a:pt x="114" y="343"/>
                </a:cubicBezTo>
                <a:cubicBezTo>
                  <a:pt x="122" y="343"/>
                  <a:pt x="122" y="343"/>
                  <a:pt x="122" y="343"/>
                </a:cubicBezTo>
                <a:cubicBezTo>
                  <a:pt x="125" y="338"/>
                  <a:pt x="128" y="333"/>
                  <a:pt x="130" y="327"/>
                </a:cubicBezTo>
                <a:cubicBezTo>
                  <a:pt x="132" y="323"/>
                  <a:pt x="134" y="320"/>
                  <a:pt x="140" y="321"/>
                </a:cubicBezTo>
                <a:cubicBezTo>
                  <a:pt x="159" y="325"/>
                  <a:pt x="178" y="330"/>
                  <a:pt x="194" y="342"/>
                </a:cubicBezTo>
                <a:cubicBezTo>
                  <a:pt x="198" y="344"/>
                  <a:pt x="203" y="347"/>
                  <a:pt x="208" y="349"/>
                </a:cubicBezTo>
                <a:cubicBezTo>
                  <a:pt x="216" y="352"/>
                  <a:pt x="224" y="355"/>
                  <a:pt x="232" y="358"/>
                </a:cubicBezTo>
                <a:cubicBezTo>
                  <a:pt x="241" y="363"/>
                  <a:pt x="245" y="361"/>
                  <a:pt x="249" y="353"/>
                </a:cubicBezTo>
                <a:cubicBezTo>
                  <a:pt x="257" y="336"/>
                  <a:pt x="265" y="320"/>
                  <a:pt x="273" y="303"/>
                </a:cubicBezTo>
                <a:cubicBezTo>
                  <a:pt x="275" y="298"/>
                  <a:pt x="276" y="294"/>
                  <a:pt x="278" y="288"/>
                </a:cubicBezTo>
                <a:cubicBezTo>
                  <a:pt x="271" y="287"/>
                  <a:pt x="265" y="287"/>
                  <a:pt x="259" y="285"/>
                </a:cubicBezTo>
                <a:cubicBezTo>
                  <a:pt x="253" y="283"/>
                  <a:pt x="246" y="281"/>
                  <a:pt x="241" y="278"/>
                </a:cubicBezTo>
                <a:cubicBezTo>
                  <a:pt x="236" y="274"/>
                  <a:pt x="237" y="268"/>
                  <a:pt x="238" y="262"/>
                </a:cubicBezTo>
                <a:cubicBezTo>
                  <a:pt x="239" y="262"/>
                  <a:pt x="239" y="261"/>
                  <a:pt x="238" y="261"/>
                </a:cubicBezTo>
                <a:cubicBezTo>
                  <a:pt x="234" y="251"/>
                  <a:pt x="238" y="242"/>
                  <a:pt x="241" y="233"/>
                </a:cubicBezTo>
                <a:cubicBezTo>
                  <a:pt x="246" y="215"/>
                  <a:pt x="259" y="208"/>
                  <a:pt x="276" y="206"/>
                </a:cubicBezTo>
                <a:cubicBezTo>
                  <a:pt x="289" y="205"/>
                  <a:pt x="301" y="208"/>
                  <a:pt x="311" y="213"/>
                </a:cubicBezTo>
                <a:cubicBezTo>
                  <a:pt x="317" y="199"/>
                  <a:pt x="322" y="186"/>
                  <a:pt x="329" y="173"/>
                </a:cubicBezTo>
                <a:cubicBezTo>
                  <a:pt x="333" y="164"/>
                  <a:pt x="339" y="155"/>
                  <a:pt x="344" y="146"/>
                </a:cubicBezTo>
                <a:cubicBezTo>
                  <a:pt x="348" y="140"/>
                  <a:pt x="351" y="133"/>
                  <a:pt x="350" y="125"/>
                </a:cubicBezTo>
                <a:cubicBezTo>
                  <a:pt x="331" y="111"/>
                  <a:pt x="306" y="108"/>
                  <a:pt x="288" y="93"/>
                </a:cubicBezTo>
                <a:cubicBezTo>
                  <a:pt x="289" y="93"/>
                  <a:pt x="290" y="94"/>
                  <a:pt x="291" y="94"/>
                </a:cubicBezTo>
                <a:moveTo>
                  <a:pt x="138" y="391"/>
                </a:moveTo>
                <a:cubicBezTo>
                  <a:pt x="138" y="391"/>
                  <a:pt x="137" y="391"/>
                  <a:pt x="137" y="391"/>
                </a:cubicBezTo>
                <a:cubicBezTo>
                  <a:pt x="137" y="401"/>
                  <a:pt x="137" y="401"/>
                  <a:pt x="137" y="401"/>
                </a:cubicBezTo>
                <a:cubicBezTo>
                  <a:pt x="138" y="401"/>
                  <a:pt x="138" y="401"/>
                  <a:pt x="138" y="401"/>
                </a:cubicBezTo>
                <a:lnTo>
                  <a:pt x="138" y="391"/>
                </a:lnTo>
                <a:close/>
              </a:path>
            </a:pathLst>
          </a:custGeom>
          <a:solidFill>
            <a:schemeClr val="accent6">
              <a:lumMod val="7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35" name="Freeform 166"/>
          <p:cNvSpPr>
            <a:spLocks noEditPoints="1"/>
          </p:cNvSpPr>
          <p:nvPr/>
        </p:nvSpPr>
        <p:spPr bwMode="auto">
          <a:xfrm>
            <a:off x="3587750" y="3292857"/>
            <a:ext cx="873125" cy="868363"/>
          </a:xfrm>
          <a:custGeom>
            <a:avLst/>
            <a:gdLst>
              <a:gd name="T0" fmla="*/ 157 w 353"/>
              <a:gd name="T1" fmla="*/ 243 h 351"/>
              <a:gd name="T2" fmla="*/ 187 w 353"/>
              <a:gd name="T3" fmla="*/ 243 h 351"/>
              <a:gd name="T4" fmla="*/ 159 w 353"/>
              <a:gd name="T5" fmla="*/ 200 h 351"/>
              <a:gd name="T6" fmla="*/ 106 w 353"/>
              <a:gd name="T7" fmla="*/ 194 h 351"/>
              <a:gd name="T8" fmla="*/ 114 w 353"/>
              <a:gd name="T9" fmla="*/ 217 h 351"/>
              <a:gd name="T10" fmla="*/ 90 w 353"/>
              <a:gd name="T11" fmla="*/ 285 h 351"/>
              <a:gd name="T12" fmla="*/ 77 w 353"/>
              <a:gd name="T13" fmla="*/ 305 h 351"/>
              <a:gd name="T14" fmla="*/ 17 w 353"/>
              <a:gd name="T15" fmla="*/ 265 h 351"/>
              <a:gd name="T16" fmla="*/ 9 w 353"/>
              <a:gd name="T17" fmla="*/ 224 h 351"/>
              <a:gd name="T18" fmla="*/ 37 w 353"/>
              <a:gd name="T19" fmla="*/ 176 h 351"/>
              <a:gd name="T20" fmla="*/ 63 w 353"/>
              <a:gd name="T21" fmla="*/ 118 h 351"/>
              <a:gd name="T22" fmla="*/ 42 w 353"/>
              <a:gd name="T23" fmla="*/ 122 h 351"/>
              <a:gd name="T24" fmla="*/ 13 w 353"/>
              <a:gd name="T25" fmla="*/ 119 h 351"/>
              <a:gd name="T26" fmla="*/ 7 w 353"/>
              <a:gd name="T27" fmla="*/ 41 h 351"/>
              <a:gd name="T28" fmla="*/ 75 w 353"/>
              <a:gd name="T29" fmla="*/ 17 h 351"/>
              <a:gd name="T30" fmla="*/ 97 w 353"/>
              <a:gd name="T31" fmla="*/ 61 h 351"/>
              <a:gd name="T32" fmla="*/ 131 w 353"/>
              <a:gd name="T33" fmla="*/ 30 h 351"/>
              <a:gd name="T34" fmla="*/ 274 w 353"/>
              <a:gd name="T35" fmla="*/ 95 h 351"/>
              <a:gd name="T36" fmla="*/ 322 w 353"/>
              <a:gd name="T37" fmla="*/ 125 h 351"/>
              <a:gd name="T38" fmla="*/ 320 w 353"/>
              <a:gd name="T39" fmla="*/ 153 h 351"/>
              <a:gd name="T40" fmla="*/ 348 w 353"/>
              <a:gd name="T41" fmla="*/ 226 h 351"/>
              <a:gd name="T42" fmla="*/ 310 w 353"/>
              <a:gd name="T43" fmla="*/ 251 h 351"/>
              <a:gd name="T44" fmla="*/ 272 w 353"/>
              <a:gd name="T45" fmla="*/ 244 h 351"/>
              <a:gd name="T46" fmla="*/ 230 w 353"/>
              <a:gd name="T47" fmla="*/ 328 h 351"/>
              <a:gd name="T48" fmla="*/ 213 w 353"/>
              <a:gd name="T49" fmla="*/ 348 h 351"/>
              <a:gd name="T50" fmla="*/ 147 w 353"/>
              <a:gd name="T51" fmla="*/ 325 h 351"/>
              <a:gd name="T52" fmla="*/ 130 w 353"/>
              <a:gd name="T53" fmla="*/ 326 h 351"/>
              <a:gd name="T54" fmla="*/ 146 w 353"/>
              <a:gd name="T55" fmla="*/ 243 h 351"/>
              <a:gd name="T56" fmla="*/ 230 w 353"/>
              <a:gd name="T57" fmla="*/ 313 h 351"/>
              <a:gd name="T58" fmla="*/ 275 w 353"/>
              <a:gd name="T59" fmla="*/ 234 h 351"/>
              <a:gd name="T60" fmla="*/ 340 w 353"/>
              <a:gd name="T61" fmla="*/ 202 h 351"/>
              <a:gd name="T62" fmla="*/ 310 w 353"/>
              <a:gd name="T63" fmla="*/ 172 h 351"/>
              <a:gd name="T64" fmla="*/ 301 w 353"/>
              <a:gd name="T65" fmla="*/ 166 h 351"/>
              <a:gd name="T66" fmla="*/ 311 w 353"/>
              <a:gd name="T67" fmla="*/ 131 h 351"/>
              <a:gd name="T68" fmla="*/ 302 w 353"/>
              <a:gd name="T69" fmla="*/ 131 h 351"/>
              <a:gd name="T70" fmla="*/ 241 w 353"/>
              <a:gd name="T71" fmla="*/ 98 h 351"/>
              <a:gd name="T72" fmla="*/ 157 w 353"/>
              <a:gd name="T73" fmla="*/ 58 h 351"/>
              <a:gd name="T74" fmla="*/ 122 w 353"/>
              <a:gd name="T75" fmla="*/ 79 h 351"/>
              <a:gd name="T76" fmla="*/ 105 w 353"/>
              <a:gd name="T77" fmla="*/ 88 h 351"/>
              <a:gd name="T78" fmla="*/ 64 w 353"/>
              <a:gd name="T79" fmla="*/ 71 h 351"/>
              <a:gd name="T80" fmla="*/ 68 w 353"/>
              <a:gd name="T81" fmla="*/ 43 h 351"/>
              <a:gd name="T82" fmla="*/ 52 w 353"/>
              <a:gd name="T83" fmla="*/ 21 h 351"/>
              <a:gd name="T84" fmla="*/ 19 w 353"/>
              <a:gd name="T85" fmla="*/ 58 h 351"/>
              <a:gd name="T86" fmla="*/ 24 w 353"/>
              <a:gd name="T87" fmla="*/ 117 h 351"/>
              <a:gd name="T88" fmla="*/ 42 w 353"/>
              <a:gd name="T89" fmla="*/ 108 h 351"/>
              <a:gd name="T90" fmla="*/ 72 w 353"/>
              <a:gd name="T91" fmla="*/ 111 h 351"/>
              <a:gd name="T92" fmla="*/ 87 w 353"/>
              <a:gd name="T93" fmla="*/ 126 h 351"/>
              <a:gd name="T94" fmla="*/ 38 w 353"/>
              <a:gd name="T95" fmla="*/ 230 h 351"/>
              <a:gd name="T96" fmla="*/ 53 w 353"/>
              <a:gd name="T97" fmla="*/ 273 h 351"/>
              <a:gd name="T98" fmla="*/ 95 w 353"/>
              <a:gd name="T99" fmla="*/ 257 h 351"/>
              <a:gd name="T100" fmla="*/ 100 w 353"/>
              <a:gd name="T101" fmla="*/ 218 h 351"/>
              <a:gd name="T102" fmla="*/ 133 w 353"/>
              <a:gd name="T103" fmla="*/ 177 h 351"/>
              <a:gd name="T104" fmla="*/ 188 w 353"/>
              <a:gd name="T105" fmla="*/ 196 h 351"/>
              <a:gd name="T106" fmla="*/ 181 w 353"/>
              <a:gd name="T107" fmla="*/ 260 h 351"/>
              <a:gd name="T108" fmla="*/ 159 w 353"/>
              <a:gd name="T109" fmla="*/ 265 h 351"/>
              <a:gd name="T110" fmla="*/ 203 w 353"/>
              <a:gd name="T111" fmla="*/ 335 h 351"/>
              <a:gd name="T112" fmla="*/ 180 w 353"/>
              <a:gd name="T113" fmla="*/ 204 h 351"/>
              <a:gd name="T114" fmla="*/ 176 w 353"/>
              <a:gd name="T115" fmla="*/ 199 h 351"/>
              <a:gd name="T116" fmla="*/ 180 w 353"/>
              <a:gd name="T117" fmla="*/ 204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53" h="351">
                <a:moveTo>
                  <a:pt x="146" y="243"/>
                </a:moveTo>
                <a:cubicBezTo>
                  <a:pt x="150" y="242"/>
                  <a:pt x="153" y="249"/>
                  <a:pt x="157" y="243"/>
                </a:cubicBezTo>
                <a:cubicBezTo>
                  <a:pt x="157" y="243"/>
                  <a:pt x="160" y="243"/>
                  <a:pt x="162" y="244"/>
                </a:cubicBezTo>
                <a:cubicBezTo>
                  <a:pt x="170" y="249"/>
                  <a:pt x="179" y="247"/>
                  <a:pt x="187" y="243"/>
                </a:cubicBezTo>
                <a:cubicBezTo>
                  <a:pt x="189" y="226"/>
                  <a:pt x="182" y="213"/>
                  <a:pt x="167" y="206"/>
                </a:cubicBezTo>
                <a:cubicBezTo>
                  <a:pt x="164" y="204"/>
                  <a:pt x="162" y="202"/>
                  <a:pt x="159" y="200"/>
                </a:cubicBezTo>
                <a:cubicBezTo>
                  <a:pt x="158" y="199"/>
                  <a:pt x="157" y="197"/>
                  <a:pt x="156" y="197"/>
                </a:cubicBezTo>
                <a:cubicBezTo>
                  <a:pt x="140" y="194"/>
                  <a:pt x="123" y="186"/>
                  <a:pt x="106" y="194"/>
                </a:cubicBezTo>
                <a:cubicBezTo>
                  <a:pt x="100" y="196"/>
                  <a:pt x="98" y="200"/>
                  <a:pt x="101" y="205"/>
                </a:cubicBezTo>
                <a:cubicBezTo>
                  <a:pt x="104" y="210"/>
                  <a:pt x="109" y="214"/>
                  <a:pt x="114" y="217"/>
                </a:cubicBezTo>
                <a:cubicBezTo>
                  <a:pt x="122" y="222"/>
                  <a:pt x="124" y="225"/>
                  <a:pt x="118" y="232"/>
                </a:cubicBezTo>
                <a:cubicBezTo>
                  <a:pt x="106" y="249"/>
                  <a:pt x="98" y="267"/>
                  <a:pt x="90" y="285"/>
                </a:cubicBezTo>
                <a:cubicBezTo>
                  <a:pt x="88" y="288"/>
                  <a:pt x="87" y="292"/>
                  <a:pt x="87" y="295"/>
                </a:cubicBezTo>
                <a:cubicBezTo>
                  <a:pt x="87" y="302"/>
                  <a:pt x="84" y="304"/>
                  <a:pt x="77" y="305"/>
                </a:cubicBezTo>
                <a:cubicBezTo>
                  <a:pt x="62" y="288"/>
                  <a:pt x="44" y="275"/>
                  <a:pt x="19" y="269"/>
                </a:cubicBezTo>
                <a:cubicBezTo>
                  <a:pt x="19" y="268"/>
                  <a:pt x="19" y="266"/>
                  <a:pt x="17" y="265"/>
                </a:cubicBezTo>
                <a:cubicBezTo>
                  <a:pt x="5" y="257"/>
                  <a:pt x="7" y="245"/>
                  <a:pt x="7" y="234"/>
                </a:cubicBezTo>
                <a:cubicBezTo>
                  <a:pt x="7" y="230"/>
                  <a:pt x="7" y="225"/>
                  <a:pt x="9" y="224"/>
                </a:cubicBezTo>
                <a:cubicBezTo>
                  <a:pt x="15" y="221"/>
                  <a:pt x="15" y="215"/>
                  <a:pt x="18" y="211"/>
                </a:cubicBezTo>
                <a:cubicBezTo>
                  <a:pt x="24" y="199"/>
                  <a:pt x="31" y="188"/>
                  <a:pt x="37" y="176"/>
                </a:cubicBezTo>
                <a:cubicBezTo>
                  <a:pt x="45" y="162"/>
                  <a:pt x="53" y="147"/>
                  <a:pt x="61" y="132"/>
                </a:cubicBezTo>
                <a:cubicBezTo>
                  <a:pt x="63" y="128"/>
                  <a:pt x="62" y="123"/>
                  <a:pt x="63" y="118"/>
                </a:cubicBezTo>
                <a:cubicBezTo>
                  <a:pt x="56" y="115"/>
                  <a:pt x="49" y="114"/>
                  <a:pt x="44" y="121"/>
                </a:cubicBezTo>
                <a:cubicBezTo>
                  <a:pt x="43" y="122"/>
                  <a:pt x="42" y="122"/>
                  <a:pt x="42" y="122"/>
                </a:cubicBezTo>
                <a:cubicBezTo>
                  <a:pt x="36" y="125"/>
                  <a:pt x="31" y="130"/>
                  <a:pt x="25" y="131"/>
                </a:cubicBezTo>
                <a:cubicBezTo>
                  <a:pt x="18" y="131"/>
                  <a:pt x="17" y="123"/>
                  <a:pt x="13" y="119"/>
                </a:cubicBezTo>
                <a:cubicBezTo>
                  <a:pt x="2" y="111"/>
                  <a:pt x="1" y="100"/>
                  <a:pt x="0" y="88"/>
                </a:cubicBezTo>
                <a:cubicBezTo>
                  <a:pt x="0" y="72"/>
                  <a:pt x="2" y="56"/>
                  <a:pt x="7" y="41"/>
                </a:cubicBezTo>
                <a:cubicBezTo>
                  <a:pt x="14" y="21"/>
                  <a:pt x="27" y="7"/>
                  <a:pt x="49" y="2"/>
                </a:cubicBezTo>
                <a:cubicBezTo>
                  <a:pt x="60" y="0"/>
                  <a:pt x="72" y="6"/>
                  <a:pt x="75" y="17"/>
                </a:cubicBezTo>
                <a:cubicBezTo>
                  <a:pt x="79" y="26"/>
                  <a:pt x="82" y="36"/>
                  <a:pt x="77" y="47"/>
                </a:cubicBezTo>
                <a:cubicBezTo>
                  <a:pt x="84" y="52"/>
                  <a:pt x="90" y="56"/>
                  <a:pt x="97" y="61"/>
                </a:cubicBezTo>
                <a:cubicBezTo>
                  <a:pt x="103" y="51"/>
                  <a:pt x="107" y="43"/>
                  <a:pt x="112" y="35"/>
                </a:cubicBezTo>
                <a:cubicBezTo>
                  <a:pt x="118" y="27"/>
                  <a:pt x="122" y="26"/>
                  <a:pt x="131" y="30"/>
                </a:cubicBezTo>
                <a:cubicBezTo>
                  <a:pt x="156" y="43"/>
                  <a:pt x="182" y="54"/>
                  <a:pt x="209" y="64"/>
                </a:cubicBezTo>
                <a:cubicBezTo>
                  <a:pt x="231" y="72"/>
                  <a:pt x="253" y="84"/>
                  <a:pt x="274" y="95"/>
                </a:cubicBezTo>
                <a:cubicBezTo>
                  <a:pt x="289" y="102"/>
                  <a:pt x="303" y="109"/>
                  <a:pt x="317" y="116"/>
                </a:cubicBezTo>
                <a:cubicBezTo>
                  <a:pt x="322" y="118"/>
                  <a:pt x="323" y="121"/>
                  <a:pt x="322" y="125"/>
                </a:cubicBezTo>
                <a:cubicBezTo>
                  <a:pt x="321" y="131"/>
                  <a:pt x="319" y="136"/>
                  <a:pt x="317" y="142"/>
                </a:cubicBezTo>
                <a:cubicBezTo>
                  <a:pt x="315" y="147"/>
                  <a:pt x="315" y="150"/>
                  <a:pt x="320" y="153"/>
                </a:cubicBezTo>
                <a:cubicBezTo>
                  <a:pt x="335" y="161"/>
                  <a:pt x="341" y="175"/>
                  <a:pt x="347" y="190"/>
                </a:cubicBezTo>
                <a:cubicBezTo>
                  <a:pt x="353" y="202"/>
                  <a:pt x="352" y="214"/>
                  <a:pt x="348" y="226"/>
                </a:cubicBezTo>
                <a:cubicBezTo>
                  <a:pt x="345" y="235"/>
                  <a:pt x="339" y="241"/>
                  <a:pt x="330" y="245"/>
                </a:cubicBezTo>
                <a:cubicBezTo>
                  <a:pt x="323" y="247"/>
                  <a:pt x="317" y="250"/>
                  <a:pt x="310" y="251"/>
                </a:cubicBezTo>
                <a:cubicBezTo>
                  <a:pt x="299" y="255"/>
                  <a:pt x="288" y="255"/>
                  <a:pt x="279" y="247"/>
                </a:cubicBezTo>
                <a:cubicBezTo>
                  <a:pt x="277" y="246"/>
                  <a:pt x="274" y="245"/>
                  <a:pt x="272" y="244"/>
                </a:cubicBezTo>
                <a:cubicBezTo>
                  <a:pt x="267" y="252"/>
                  <a:pt x="262" y="260"/>
                  <a:pt x="258" y="268"/>
                </a:cubicBezTo>
                <a:cubicBezTo>
                  <a:pt x="249" y="288"/>
                  <a:pt x="239" y="308"/>
                  <a:pt x="230" y="328"/>
                </a:cubicBezTo>
                <a:cubicBezTo>
                  <a:pt x="227" y="334"/>
                  <a:pt x="226" y="342"/>
                  <a:pt x="224" y="351"/>
                </a:cubicBezTo>
                <a:cubicBezTo>
                  <a:pt x="220" y="350"/>
                  <a:pt x="215" y="350"/>
                  <a:pt x="213" y="348"/>
                </a:cubicBezTo>
                <a:cubicBezTo>
                  <a:pt x="205" y="340"/>
                  <a:pt x="195" y="337"/>
                  <a:pt x="185" y="334"/>
                </a:cubicBezTo>
                <a:cubicBezTo>
                  <a:pt x="172" y="330"/>
                  <a:pt x="160" y="328"/>
                  <a:pt x="147" y="325"/>
                </a:cubicBezTo>
                <a:cubicBezTo>
                  <a:pt x="144" y="325"/>
                  <a:pt x="140" y="326"/>
                  <a:pt x="137" y="327"/>
                </a:cubicBezTo>
                <a:cubicBezTo>
                  <a:pt x="134" y="327"/>
                  <a:pt x="130" y="327"/>
                  <a:pt x="130" y="326"/>
                </a:cubicBezTo>
                <a:cubicBezTo>
                  <a:pt x="124" y="318"/>
                  <a:pt x="116" y="311"/>
                  <a:pt x="119" y="300"/>
                </a:cubicBezTo>
                <a:cubicBezTo>
                  <a:pt x="124" y="278"/>
                  <a:pt x="133" y="260"/>
                  <a:pt x="146" y="243"/>
                </a:cubicBezTo>
                <a:moveTo>
                  <a:pt x="215" y="337"/>
                </a:moveTo>
                <a:cubicBezTo>
                  <a:pt x="220" y="329"/>
                  <a:pt x="226" y="322"/>
                  <a:pt x="230" y="313"/>
                </a:cubicBezTo>
                <a:cubicBezTo>
                  <a:pt x="242" y="288"/>
                  <a:pt x="257" y="265"/>
                  <a:pt x="264" y="238"/>
                </a:cubicBezTo>
                <a:cubicBezTo>
                  <a:pt x="266" y="232"/>
                  <a:pt x="270" y="230"/>
                  <a:pt x="275" y="234"/>
                </a:cubicBezTo>
                <a:cubicBezTo>
                  <a:pt x="288" y="244"/>
                  <a:pt x="303" y="243"/>
                  <a:pt x="317" y="241"/>
                </a:cubicBezTo>
                <a:cubicBezTo>
                  <a:pt x="337" y="239"/>
                  <a:pt x="347" y="220"/>
                  <a:pt x="340" y="202"/>
                </a:cubicBezTo>
                <a:cubicBezTo>
                  <a:pt x="339" y="201"/>
                  <a:pt x="339" y="199"/>
                  <a:pt x="338" y="198"/>
                </a:cubicBezTo>
                <a:cubicBezTo>
                  <a:pt x="333" y="185"/>
                  <a:pt x="326" y="174"/>
                  <a:pt x="310" y="172"/>
                </a:cubicBezTo>
                <a:cubicBezTo>
                  <a:pt x="310" y="170"/>
                  <a:pt x="310" y="168"/>
                  <a:pt x="310" y="167"/>
                </a:cubicBezTo>
                <a:cubicBezTo>
                  <a:pt x="306" y="166"/>
                  <a:pt x="303" y="167"/>
                  <a:pt x="301" y="166"/>
                </a:cubicBezTo>
                <a:cubicBezTo>
                  <a:pt x="297" y="164"/>
                  <a:pt x="295" y="160"/>
                  <a:pt x="298" y="157"/>
                </a:cubicBezTo>
                <a:cubicBezTo>
                  <a:pt x="306" y="150"/>
                  <a:pt x="306" y="139"/>
                  <a:pt x="311" y="131"/>
                </a:cubicBezTo>
                <a:cubicBezTo>
                  <a:pt x="311" y="130"/>
                  <a:pt x="310" y="129"/>
                  <a:pt x="310" y="128"/>
                </a:cubicBezTo>
                <a:cubicBezTo>
                  <a:pt x="307" y="129"/>
                  <a:pt x="305" y="130"/>
                  <a:pt x="302" y="131"/>
                </a:cubicBezTo>
                <a:cubicBezTo>
                  <a:pt x="298" y="129"/>
                  <a:pt x="292" y="126"/>
                  <a:pt x="288" y="123"/>
                </a:cubicBezTo>
                <a:cubicBezTo>
                  <a:pt x="274" y="112"/>
                  <a:pt x="259" y="102"/>
                  <a:pt x="241" y="98"/>
                </a:cubicBezTo>
                <a:cubicBezTo>
                  <a:pt x="238" y="97"/>
                  <a:pt x="235" y="95"/>
                  <a:pt x="232" y="93"/>
                </a:cubicBezTo>
                <a:cubicBezTo>
                  <a:pt x="209" y="78"/>
                  <a:pt x="183" y="68"/>
                  <a:pt x="157" y="58"/>
                </a:cubicBezTo>
                <a:cubicBezTo>
                  <a:pt x="140" y="51"/>
                  <a:pt x="129" y="57"/>
                  <a:pt x="124" y="74"/>
                </a:cubicBezTo>
                <a:cubicBezTo>
                  <a:pt x="123" y="76"/>
                  <a:pt x="123" y="77"/>
                  <a:pt x="122" y="79"/>
                </a:cubicBezTo>
                <a:cubicBezTo>
                  <a:pt x="122" y="86"/>
                  <a:pt x="117" y="90"/>
                  <a:pt x="109" y="91"/>
                </a:cubicBezTo>
                <a:cubicBezTo>
                  <a:pt x="108" y="90"/>
                  <a:pt x="106" y="90"/>
                  <a:pt x="105" y="88"/>
                </a:cubicBezTo>
                <a:cubicBezTo>
                  <a:pt x="98" y="82"/>
                  <a:pt x="91" y="79"/>
                  <a:pt x="81" y="78"/>
                </a:cubicBezTo>
                <a:cubicBezTo>
                  <a:pt x="75" y="77"/>
                  <a:pt x="69" y="74"/>
                  <a:pt x="64" y="71"/>
                </a:cubicBezTo>
                <a:cubicBezTo>
                  <a:pt x="58" y="67"/>
                  <a:pt x="57" y="62"/>
                  <a:pt x="61" y="56"/>
                </a:cubicBezTo>
                <a:cubicBezTo>
                  <a:pt x="63" y="52"/>
                  <a:pt x="66" y="48"/>
                  <a:pt x="68" y="43"/>
                </a:cubicBezTo>
                <a:cubicBezTo>
                  <a:pt x="70" y="38"/>
                  <a:pt x="75" y="33"/>
                  <a:pt x="71" y="26"/>
                </a:cubicBezTo>
                <a:cubicBezTo>
                  <a:pt x="66" y="20"/>
                  <a:pt x="60" y="18"/>
                  <a:pt x="52" y="21"/>
                </a:cubicBezTo>
                <a:cubicBezTo>
                  <a:pt x="47" y="22"/>
                  <a:pt x="43" y="25"/>
                  <a:pt x="39" y="28"/>
                </a:cubicBezTo>
                <a:cubicBezTo>
                  <a:pt x="30" y="36"/>
                  <a:pt x="23" y="46"/>
                  <a:pt x="19" y="58"/>
                </a:cubicBezTo>
                <a:cubicBezTo>
                  <a:pt x="15" y="72"/>
                  <a:pt x="15" y="86"/>
                  <a:pt x="15" y="100"/>
                </a:cubicBezTo>
                <a:cubicBezTo>
                  <a:pt x="16" y="108"/>
                  <a:pt x="20" y="112"/>
                  <a:pt x="24" y="117"/>
                </a:cubicBezTo>
                <a:cubicBezTo>
                  <a:pt x="26" y="119"/>
                  <a:pt x="32" y="119"/>
                  <a:pt x="35" y="117"/>
                </a:cubicBezTo>
                <a:cubicBezTo>
                  <a:pt x="38" y="116"/>
                  <a:pt x="40" y="112"/>
                  <a:pt x="42" y="108"/>
                </a:cubicBezTo>
                <a:cubicBezTo>
                  <a:pt x="44" y="104"/>
                  <a:pt x="47" y="100"/>
                  <a:pt x="53" y="100"/>
                </a:cubicBezTo>
                <a:cubicBezTo>
                  <a:pt x="56" y="109"/>
                  <a:pt x="64" y="111"/>
                  <a:pt x="72" y="111"/>
                </a:cubicBezTo>
                <a:cubicBezTo>
                  <a:pt x="75" y="111"/>
                  <a:pt x="78" y="111"/>
                  <a:pt x="80" y="112"/>
                </a:cubicBezTo>
                <a:cubicBezTo>
                  <a:pt x="86" y="113"/>
                  <a:pt x="90" y="122"/>
                  <a:pt x="87" y="126"/>
                </a:cubicBezTo>
                <a:cubicBezTo>
                  <a:pt x="79" y="135"/>
                  <a:pt x="78" y="147"/>
                  <a:pt x="73" y="157"/>
                </a:cubicBezTo>
                <a:cubicBezTo>
                  <a:pt x="61" y="181"/>
                  <a:pt x="49" y="205"/>
                  <a:pt x="38" y="230"/>
                </a:cubicBezTo>
                <a:cubicBezTo>
                  <a:pt x="33" y="240"/>
                  <a:pt x="27" y="249"/>
                  <a:pt x="26" y="260"/>
                </a:cubicBezTo>
                <a:cubicBezTo>
                  <a:pt x="36" y="265"/>
                  <a:pt x="45" y="268"/>
                  <a:pt x="53" y="273"/>
                </a:cubicBezTo>
                <a:cubicBezTo>
                  <a:pt x="61" y="278"/>
                  <a:pt x="69" y="284"/>
                  <a:pt x="78" y="291"/>
                </a:cubicBezTo>
                <a:cubicBezTo>
                  <a:pt x="84" y="279"/>
                  <a:pt x="90" y="268"/>
                  <a:pt x="95" y="257"/>
                </a:cubicBezTo>
                <a:cubicBezTo>
                  <a:pt x="100" y="247"/>
                  <a:pt x="109" y="238"/>
                  <a:pt x="112" y="226"/>
                </a:cubicBezTo>
                <a:cubicBezTo>
                  <a:pt x="107" y="223"/>
                  <a:pt x="104" y="221"/>
                  <a:pt x="100" y="218"/>
                </a:cubicBezTo>
                <a:cubicBezTo>
                  <a:pt x="88" y="210"/>
                  <a:pt x="86" y="198"/>
                  <a:pt x="97" y="188"/>
                </a:cubicBezTo>
                <a:cubicBezTo>
                  <a:pt x="107" y="178"/>
                  <a:pt x="120" y="176"/>
                  <a:pt x="133" y="177"/>
                </a:cubicBezTo>
                <a:cubicBezTo>
                  <a:pt x="142" y="178"/>
                  <a:pt x="151" y="180"/>
                  <a:pt x="159" y="183"/>
                </a:cubicBezTo>
                <a:cubicBezTo>
                  <a:pt x="169" y="186"/>
                  <a:pt x="180" y="190"/>
                  <a:pt x="188" y="196"/>
                </a:cubicBezTo>
                <a:cubicBezTo>
                  <a:pt x="198" y="206"/>
                  <a:pt x="205" y="219"/>
                  <a:pt x="206" y="234"/>
                </a:cubicBezTo>
                <a:cubicBezTo>
                  <a:pt x="208" y="250"/>
                  <a:pt x="196" y="261"/>
                  <a:pt x="181" y="260"/>
                </a:cubicBezTo>
                <a:cubicBezTo>
                  <a:pt x="178" y="260"/>
                  <a:pt x="174" y="260"/>
                  <a:pt x="171" y="259"/>
                </a:cubicBezTo>
                <a:cubicBezTo>
                  <a:pt x="166" y="258"/>
                  <a:pt x="162" y="260"/>
                  <a:pt x="159" y="265"/>
                </a:cubicBezTo>
                <a:cubicBezTo>
                  <a:pt x="150" y="280"/>
                  <a:pt x="145" y="297"/>
                  <a:pt x="140" y="316"/>
                </a:cubicBezTo>
                <a:cubicBezTo>
                  <a:pt x="162" y="322"/>
                  <a:pt x="184" y="324"/>
                  <a:pt x="203" y="335"/>
                </a:cubicBezTo>
                <a:cubicBezTo>
                  <a:pt x="206" y="336"/>
                  <a:pt x="210" y="336"/>
                  <a:pt x="215" y="337"/>
                </a:cubicBezTo>
                <a:moveTo>
                  <a:pt x="180" y="204"/>
                </a:moveTo>
                <a:cubicBezTo>
                  <a:pt x="181" y="203"/>
                  <a:pt x="182" y="203"/>
                  <a:pt x="182" y="202"/>
                </a:cubicBezTo>
                <a:cubicBezTo>
                  <a:pt x="180" y="201"/>
                  <a:pt x="178" y="200"/>
                  <a:pt x="176" y="199"/>
                </a:cubicBezTo>
                <a:cubicBezTo>
                  <a:pt x="176" y="199"/>
                  <a:pt x="176" y="200"/>
                  <a:pt x="175" y="200"/>
                </a:cubicBezTo>
                <a:cubicBezTo>
                  <a:pt x="177" y="201"/>
                  <a:pt x="179" y="203"/>
                  <a:pt x="180" y="204"/>
                </a:cubicBezTo>
              </a:path>
            </a:pathLst>
          </a:custGeom>
          <a:solidFill>
            <a:schemeClr val="accent6">
              <a:lumMod val="75000"/>
            </a:schemeClr>
          </a:solidFill>
          <a:ln>
            <a:noFill/>
          </a:ln>
        </p:spPr>
        <p:txBody>
          <a:bodyPr vert="horz" wrap="square" lIns="91440" tIns="45720" rIns="91440" bIns="45720" numCol="1" anchor="t" anchorCtr="0" compatLnSpc="1">
            <a:prstTxWarp prst="textNoShape">
              <a:avLst/>
            </a:prstTxWarp>
          </a:bodyPr>
          <a:lstStyle/>
          <a:p>
            <a:endParaRPr lang="en-US" dirty="0"/>
          </a:p>
        </p:txBody>
      </p:sp>
      <p:grpSp>
        <p:nvGrpSpPr>
          <p:cNvPr id="136" name="Group 135"/>
          <p:cNvGrpSpPr/>
          <p:nvPr/>
        </p:nvGrpSpPr>
        <p:grpSpPr>
          <a:xfrm rot="1994939">
            <a:off x="5587474" y="-4317"/>
            <a:ext cx="738455" cy="589184"/>
            <a:chOff x="3389313" y="-7938"/>
            <a:chExt cx="912813" cy="798513"/>
          </a:xfrm>
          <a:solidFill>
            <a:schemeClr val="accent6">
              <a:lumMod val="75000"/>
            </a:schemeClr>
          </a:solidFill>
        </p:grpSpPr>
        <p:sp>
          <p:nvSpPr>
            <p:cNvPr id="137" name="Freeform 172"/>
            <p:cNvSpPr>
              <a:spLocks noEditPoints="1"/>
            </p:cNvSpPr>
            <p:nvPr/>
          </p:nvSpPr>
          <p:spPr bwMode="auto">
            <a:xfrm>
              <a:off x="3389313" y="-7938"/>
              <a:ext cx="912813" cy="798513"/>
            </a:xfrm>
            <a:custGeom>
              <a:avLst/>
              <a:gdLst>
                <a:gd name="T0" fmla="*/ 345 w 369"/>
                <a:gd name="T1" fmla="*/ 124 h 323"/>
                <a:gd name="T2" fmla="*/ 368 w 369"/>
                <a:gd name="T3" fmla="*/ 161 h 323"/>
                <a:gd name="T4" fmla="*/ 360 w 369"/>
                <a:gd name="T5" fmla="*/ 174 h 323"/>
                <a:gd name="T6" fmla="*/ 368 w 369"/>
                <a:gd name="T7" fmla="*/ 191 h 323"/>
                <a:gd name="T8" fmla="*/ 362 w 369"/>
                <a:gd name="T9" fmla="*/ 227 h 323"/>
                <a:gd name="T10" fmla="*/ 350 w 369"/>
                <a:gd name="T11" fmla="*/ 267 h 323"/>
                <a:gd name="T12" fmla="*/ 290 w 369"/>
                <a:gd name="T13" fmla="*/ 315 h 323"/>
                <a:gd name="T14" fmla="*/ 223 w 369"/>
                <a:gd name="T15" fmla="*/ 300 h 323"/>
                <a:gd name="T16" fmla="*/ 155 w 369"/>
                <a:gd name="T17" fmla="*/ 277 h 323"/>
                <a:gd name="T18" fmla="*/ 133 w 369"/>
                <a:gd name="T19" fmla="*/ 286 h 323"/>
                <a:gd name="T20" fmla="*/ 117 w 369"/>
                <a:gd name="T21" fmla="*/ 293 h 323"/>
                <a:gd name="T22" fmla="*/ 45 w 369"/>
                <a:gd name="T23" fmla="*/ 295 h 323"/>
                <a:gd name="T24" fmla="*/ 16 w 369"/>
                <a:gd name="T25" fmla="*/ 287 h 323"/>
                <a:gd name="T26" fmla="*/ 9 w 369"/>
                <a:gd name="T27" fmla="*/ 220 h 323"/>
                <a:gd name="T28" fmla="*/ 2 w 369"/>
                <a:gd name="T29" fmla="*/ 136 h 323"/>
                <a:gd name="T30" fmla="*/ 32 w 369"/>
                <a:gd name="T31" fmla="*/ 124 h 323"/>
                <a:gd name="T32" fmla="*/ 122 w 369"/>
                <a:gd name="T33" fmla="*/ 122 h 323"/>
                <a:gd name="T34" fmla="*/ 150 w 369"/>
                <a:gd name="T35" fmla="*/ 120 h 323"/>
                <a:gd name="T36" fmla="*/ 156 w 369"/>
                <a:gd name="T37" fmla="*/ 141 h 323"/>
                <a:gd name="T38" fmla="*/ 182 w 369"/>
                <a:gd name="T39" fmla="*/ 141 h 323"/>
                <a:gd name="T40" fmla="*/ 240 w 369"/>
                <a:gd name="T41" fmla="*/ 121 h 323"/>
                <a:gd name="T42" fmla="*/ 276 w 369"/>
                <a:gd name="T43" fmla="*/ 71 h 323"/>
                <a:gd name="T44" fmla="*/ 290 w 369"/>
                <a:gd name="T45" fmla="*/ 5 h 323"/>
                <a:gd name="T46" fmla="*/ 311 w 369"/>
                <a:gd name="T47" fmla="*/ 6 h 323"/>
                <a:gd name="T48" fmla="*/ 330 w 369"/>
                <a:gd name="T49" fmla="*/ 33 h 323"/>
                <a:gd name="T50" fmla="*/ 319 w 369"/>
                <a:gd name="T51" fmla="*/ 119 h 323"/>
                <a:gd name="T52" fmla="*/ 157 w 369"/>
                <a:gd name="T53" fmla="*/ 270 h 323"/>
                <a:gd name="T54" fmla="*/ 218 w 369"/>
                <a:gd name="T55" fmla="*/ 281 h 323"/>
                <a:gd name="T56" fmla="*/ 264 w 369"/>
                <a:gd name="T57" fmla="*/ 312 h 323"/>
                <a:gd name="T58" fmla="*/ 305 w 369"/>
                <a:gd name="T59" fmla="*/ 307 h 323"/>
                <a:gd name="T60" fmla="*/ 345 w 369"/>
                <a:gd name="T61" fmla="*/ 276 h 323"/>
                <a:gd name="T62" fmla="*/ 341 w 369"/>
                <a:gd name="T63" fmla="*/ 256 h 323"/>
                <a:gd name="T64" fmla="*/ 350 w 369"/>
                <a:gd name="T65" fmla="*/ 225 h 323"/>
                <a:gd name="T66" fmla="*/ 351 w 369"/>
                <a:gd name="T67" fmla="*/ 215 h 323"/>
                <a:gd name="T68" fmla="*/ 357 w 369"/>
                <a:gd name="T69" fmla="*/ 184 h 323"/>
                <a:gd name="T70" fmla="*/ 348 w 369"/>
                <a:gd name="T71" fmla="*/ 170 h 323"/>
                <a:gd name="T72" fmla="*/ 361 w 369"/>
                <a:gd name="T73" fmla="*/ 155 h 323"/>
                <a:gd name="T74" fmla="*/ 338 w 369"/>
                <a:gd name="T75" fmla="*/ 130 h 323"/>
                <a:gd name="T76" fmla="*/ 315 w 369"/>
                <a:gd name="T77" fmla="*/ 132 h 323"/>
                <a:gd name="T78" fmla="*/ 297 w 369"/>
                <a:gd name="T79" fmla="*/ 129 h 323"/>
                <a:gd name="T80" fmla="*/ 314 w 369"/>
                <a:gd name="T81" fmla="*/ 114 h 323"/>
                <a:gd name="T82" fmla="*/ 301 w 369"/>
                <a:gd name="T83" fmla="*/ 18 h 323"/>
                <a:gd name="T84" fmla="*/ 289 w 369"/>
                <a:gd name="T85" fmla="*/ 49 h 323"/>
                <a:gd name="T86" fmla="*/ 310 w 369"/>
                <a:gd name="T87" fmla="*/ 32 h 323"/>
                <a:gd name="T88" fmla="*/ 302 w 369"/>
                <a:gd name="T89" fmla="*/ 66 h 323"/>
                <a:gd name="T90" fmla="*/ 286 w 369"/>
                <a:gd name="T91" fmla="*/ 58 h 323"/>
                <a:gd name="T92" fmla="*/ 243 w 369"/>
                <a:gd name="T93" fmla="*/ 128 h 323"/>
                <a:gd name="T94" fmla="*/ 222 w 369"/>
                <a:gd name="T95" fmla="*/ 131 h 323"/>
                <a:gd name="T96" fmla="*/ 188 w 369"/>
                <a:gd name="T97" fmla="*/ 151 h 323"/>
                <a:gd name="T98" fmla="*/ 157 w 369"/>
                <a:gd name="T99" fmla="*/ 270 h 323"/>
                <a:gd name="T100" fmla="*/ 137 w 369"/>
                <a:gd name="T101" fmla="*/ 136 h 323"/>
                <a:gd name="T102" fmla="*/ 46 w 369"/>
                <a:gd name="T103" fmla="*/ 136 h 323"/>
                <a:gd name="T104" fmla="*/ 10 w 369"/>
                <a:gd name="T105" fmla="*/ 132 h 323"/>
                <a:gd name="T106" fmla="*/ 13 w 369"/>
                <a:gd name="T107" fmla="*/ 183 h 323"/>
                <a:gd name="T108" fmla="*/ 23 w 369"/>
                <a:gd name="T109" fmla="*/ 281 h 323"/>
                <a:gd name="T110" fmla="*/ 77 w 369"/>
                <a:gd name="T111" fmla="*/ 280 h 323"/>
                <a:gd name="T112" fmla="*/ 143 w 369"/>
                <a:gd name="T113" fmla="*/ 264 h 323"/>
                <a:gd name="T114" fmla="*/ 140 w 369"/>
                <a:gd name="T115" fmla="*/ 203 h 323"/>
                <a:gd name="T116" fmla="*/ 134 w 369"/>
                <a:gd name="T117" fmla="*/ 271 h 3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69" h="323">
                  <a:moveTo>
                    <a:pt x="317" y="122"/>
                  </a:moveTo>
                  <a:cubicBezTo>
                    <a:pt x="327" y="123"/>
                    <a:pt x="336" y="123"/>
                    <a:pt x="345" y="124"/>
                  </a:cubicBezTo>
                  <a:cubicBezTo>
                    <a:pt x="347" y="124"/>
                    <a:pt x="351" y="125"/>
                    <a:pt x="353" y="127"/>
                  </a:cubicBezTo>
                  <a:cubicBezTo>
                    <a:pt x="361" y="137"/>
                    <a:pt x="369" y="147"/>
                    <a:pt x="368" y="161"/>
                  </a:cubicBezTo>
                  <a:cubicBezTo>
                    <a:pt x="368" y="164"/>
                    <a:pt x="366" y="166"/>
                    <a:pt x="364" y="169"/>
                  </a:cubicBezTo>
                  <a:cubicBezTo>
                    <a:pt x="363" y="171"/>
                    <a:pt x="362" y="172"/>
                    <a:pt x="360" y="174"/>
                  </a:cubicBezTo>
                  <a:cubicBezTo>
                    <a:pt x="362" y="176"/>
                    <a:pt x="363" y="178"/>
                    <a:pt x="364" y="179"/>
                  </a:cubicBezTo>
                  <a:cubicBezTo>
                    <a:pt x="368" y="182"/>
                    <a:pt x="369" y="187"/>
                    <a:pt x="368" y="191"/>
                  </a:cubicBezTo>
                  <a:cubicBezTo>
                    <a:pt x="366" y="200"/>
                    <a:pt x="365" y="208"/>
                    <a:pt x="362" y="216"/>
                  </a:cubicBezTo>
                  <a:cubicBezTo>
                    <a:pt x="360" y="220"/>
                    <a:pt x="359" y="223"/>
                    <a:pt x="362" y="227"/>
                  </a:cubicBezTo>
                  <a:cubicBezTo>
                    <a:pt x="368" y="235"/>
                    <a:pt x="366" y="244"/>
                    <a:pt x="361" y="251"/>
                  </a:cubicBezTo>
                  <a:cubicBezTo>
                    <a:pt x="358" y="257"/>
                    <a:pt x="354" y="262"/>
                    <a:pt x="350" y="267"/>
                  </a:cubicBezTo>
                  <a:cubicBezTo>
                    <a:pt x="355" y="281"/>
                    <a:pt x="348" y="292"/>
                    <a:pt x="337" y="301"/>
                  </a:cubicBezTo>
                  <a:cubicBezTo>
                    <a:pt x="323" y="311"/>
                    <a:pt x="307" y="313"/>
                    <a:pt x="290" y="315"/>
                  </a:cubicBezTo>
                  <a:cubicBezTo>
                    <a:pt x="280" y="316"/>
                    <a:pt x="271" y="317"/>
                    <a:pt x="261" y="318"/>
                  </a:cubicBezTo>
                  <a:cubicBezTo>
                    <a:pt x="242" y="321"/>
                    <a:pt x="236" y="323"/>
                    <a:pt x="223" y="300"/>
                  </a:cubicBezTo>
                  <a:cubicBezTo>
                    <a:pt x="216" y="290"/>
                    <a:pt x="209" y="281"/>
                    <a:pt x="197" y="277"/>
                  </a:cubicBezTo>
                  <a:cubicBezTo>
                    <a:pt x="183" y="273"/>
                    <a:pt x="169" y="273"/>
                    <a:pt x="155" y="277"/>
                  </a:cubicBezTo>
                  <a:cubicBezTo>
                    <a:pt x="154" y="277"/>
                    <a:pt x="153" y="278"/>
                    <a:pt x="152" y="279"/>
                  </a:cubicBezTo>
                  <a:cubicBezTo>
                    <a:pt x="147" y="284"/>
                    <a:pt x="140" y="285"/>
                    <a:pt x="133" y="286"/>
                  </a:cubicBezTo>
                  <a:cubicBezTo>
                    <a:pt x="132" y="287"/>
                    <a:pt x="129" y="287"/>
                    <a:pt x="129" y="288"/>
                  </a:cubicBezTo>
                  <a:cubicBezTo>
                    <a:pt x="127" y="294"/>
                    <a:pt x="121" y="293"/>
                    <a:pt x="117" y="293"/>
                  </a:cubicBezTo>
                  <a:cubicBezTo>
                    <a:pt x="111" y="293"/>
                    <a:pt x="106" y="292"/>
                    <a:pt x="101" y="292"/>
                  </a:cubicBezTo>
                  <a:cubicBezTo>
                    <a:pt x="82" y="293"/>
                    <a:pt x="64" y="293"/>
                    <a:pt x="45" y="295"/>
                  </a:cubicBezTo>
                  <a:cubicBezTo>
                    <a:pt x="32" y="297"/>
                    <a:pt x="18" y="295"/>
                    <a:pt x="5" y="295"/>
                  </a:cubicBezTo>
                  <a:cubicBezTo>
                    <a:pt x="5" y="286"/>
                    <a:pt x="12" y="290"/>
                    <a:pt x="16" y="287"/>
                  </a:cubicBezTo>
                  <a:cubicBezTo>
                    <a:pt x="8" y="287"/>
                    <a:pt x="8" y="282"/>
                    <a:pt x="8" y="277"/>
                  </a:cubicBezTo>
                  <a:cubicBezTo>
                    <a:pt x="8" y="258"/>
                    <a:pt x="9" y="239"/>
                    <a:pt x="9" y="220"/>
                  </a:cubicBezTo>
                  <a:cubicBezTo>
                    <a:pt x="9" y="204"/>
                    <a:pt x="8" y="188"/>
                    <a:pt x="6" y="173"/>
                  </a:cubicBezTo>
                  <a:cubicBezTo>
                    <a:pt x="5" y="160"/>
                    <a:pt x="3" y="148"/>
                    <a:pt x="2" y="136"/>
                  </a:cubicBezTo>
                  <a:cubicBezTo>
                    <a:pt x="0" y="124"/>
                    <a:pt x="6" y="120"/>
                    <a:pt x="18" y="123"/>
                  </a:cubicBezTo>
                  <a:cubicBezTo>
                    <a:pt x="23" y="124"/>
                    <a:pt x="28" y="124"/>
                    <a:pt x="32" y="124"/>
                  </a:cubicBezTo>
                  <a:cubicBezTo>
                    <a:pt x="51" y="123"/>
                    <a:pt x="69" y="121"/>
                    <a:pt x="87" y="120"/>
                  </a:cubicBezTo>
                  <a:cubicBezTo>
                    <a:pt x="99" y="120"/>
                    <a:pt x="111" y="121"/>
                    <a:pt x="122" y="122"/>
                  </a:cubicBezTo>
                  <a:cubicBezTo>
                    <a:pt x="130" y="123"/>
                    <a:pt x="138" y="123"/>
                    <a:pt x="146" y="120"/>
                  </a:cubicBezTo>
                  <a:cubicBezTo>
                    <a:pt x="147" y="119"/>
                    <a:pt x="148" y="120"/>
                    <a:pt x="150" y="120"/>
                  </a:cubicBezTo>
                  <a:cubicBezTo>
                    <a:pt x="151" y="125"/>
                    <a:pt x="151" y="129"/>
                    <a:pt x="151" y="134"/>
                  </a:cubicBezTo>
                  <a:cubicBezTo>
                    <a:pt x="152" y="137"/>
                    <a:pt x="152" y="140"/>
                    <a:pt x="156" y="141"/>
                  </a:cubicBezTo>
                  <a:cubicBezTo>
                    <a:pt x="162" y="141"/>
                    <a:pt x="168" y="142"/>
                    <a:pt x="174" y="143"/>
                  </a:cubicBezTo>
                  <a:cubicBezTo>
                    <a:pt x="177" y="143"/>
                    <a:pt x="180" y="142"/>
                    <a:pt x="182" y="141"/>
                  </a:cubicBezTo>
                  <a:cubicBezTo>
                    <a:pt x="197" y="135"/>
                    <a:pt x="211" y="128"/>
                    <a:pt x="226" y="121"/>
                  </a:cubicBezTo>
                  <a:cubicBezTo>
                    <a:pt x="230" y="120"/>
                    <a:pt x="235" y="120"/>
                    <a:pt x="240" y="121"/>
                  </a:cubicBezTo>
                  <a:cubicBezTo>
                    <a:pt x="251" y="122"/>
                    <a:pt x="259" y="119"/>
                    <a:pt x="264" y="109"/>
                  </a:cubicBezTo>
                  <a:cubicBezTo>
                    <a:pt x="270" y="97"/>
                    <a:pt x="275" y="85"/>
                    <a:pt x="276" y="71"/>
                  </a:cubicBezTo>
                  <a:cubicBezTo>
                    <a:pt x="279" y="54"/>
                    <a:pt x="282" y="37"/>
                    <a:pt x="285" y="20"/>
                  </a:cubicBezTo>
                  <a:cubicBezTo>
                    <a:pt x="286" y="15"/>
                    <a:pt x="288" y="10"/>
                    <a:pt x="290" y="5"/>
                  </a:cubicBezTo>
                  <a:cubicBezTo>
                    <a:pt x="292" y="4"/>
                    <a:pt x="294" y="4"/>
                    <a:pt x="296" y="3"/>
                  </a:cubicBezTo>
                  <a:cubicBezTo>
                    <a:pt x="302" y="0"/>
                    <a:pt x="307" y="2"/>
                    <a:pt x="311" y="6"/>
                  </a:cubicBezTo>
                  <a:cubicBezTo>
                    <a:pt x="316" y="12"/>
                    <a:pt x="321" y="19"/>
                    <a:pt x="326" y="26"/>
                  </a:cubicBezTo>
                  <a:cubicBezTo>
                    <a:pt x="328" y="28"/>
                    <a:pt x="329" y="31"/>
                    <a:pt x="330" y="33"/>
                  </a:cubicBezTo>
                  <a:cubicBezTo>
                    <a:pt x="345" y="51"/>
                    <a:pt x="347" y="73"/>
                    <a:pt x="336" y="92"/>
                  </a:cubicBezTo>
                  <a:cubicBezTo>
                    <a:pt x="331" y="101"/>
                    <a:pt x="325" y="110"/>
                    <a:pt x="319" y="119"/>
                  </a:cubicBezTo>
                  <a:cubicBezTo>
                    <a:pt x="319" y="120"/>
                    <a:pt x="318" y="121"/>
                    <a:pt x="317" y="122"/>
                  </a:cubicBezTo>
                  <a:moveTo>
                    <a:pt x="157" y="270"/>
                  </a:moveTo>
                  <a:cubicBezTo>
                    <a:pt x="160" y="270"/>
                    <a:pt x="163" y="269"/>
                    <a:pt x="165" y="269"/>
                  </a:cubicBezTo>
                  <a:cubicBezTo>
                    <a:pt x="185" y="264"/>
                    <a:pt x="202" y="270"/>
                    <a:pt x="218" y="281"/>
                  </a:cubicBezTo>
                  <a:cubicBezTo>
                    <a:pt x="224" y="286"/>
                    <a:pt x="228" y="292"/>
                    <a:pt x="232" y="299"/>
                  </a:cubicBezTo>
                  <a:cubicBezTo>
                    <a:pt x="239" y="310"/>
                    <a:pt x="250" y="315"/>
                    <a:pt x="264" y="312"/>
                  </a:cubicBezTo>
                  <a:cubicBezTo>
                    <a:pt x="269" y="311"/>
                    <a:pt x="275" y="310"/>
                    <a:pt x="281" y="310"/>
                  </a:cubicBezTo>
                  <a:cubicBezTo>
                    <a:pt x="289" y="309"/>
                    <a:pt x="297" y="309"/>
                    <a:pt x="305" y="307"/>
                  </a:cubicBezTo>
                  <a:cubicBezTo>
                    <a:pt x="318" y="305"/>
                    <a:pt x="329" y="301"/>
                    <a:pt x="339" y="293"/>
                  </a:cubicBezTo>
                  <a:cubicBezTo>
                    <a:pt x="345" y="288"/>
                    <a:pt x="348" y="281"/>
                    <a:pt x="345" y="276"/>
                  </a:cubicBezTo>
                  <a:cubicBezTo>
                    <a:pt x="343" y="272"/>
                    <a:pt x="341" y="268"/>
                    <a:pt x="339" y="264"/>
                  </a:cubicBezTo>
                  <a:cubicBezTo>
                    <a:pt x="336" y="260"/>
                    <a:pt x="337" y="257"/>
                    <a:pt x="341" y="256"/>
                  </a:cubicBezTo>
                  <a:cubicBezTo>
                    <a:pt x="343" y="255"/>
                    <a:pt x="346" y="254"/>
                    <a:pt x="348" y="253"/>
                  </a:cubicBezTo>
                  <a:cubicBezTo>
                    <a:pt x="361" y="246"/>
                    <a:pt x="362" y="233"/>
                    <a:pt x="350" y="225"/>
                  </a:cubicBezTo>
                  <a:cubicBezTo>
                    <a:pt x="349" y="224"/>
                    <a:pt x="348" y="223"/>
                    <a:pt x="346" y="221"/>
                  </a:cubicBezTo>
                  <a:cubicBezTo>
                    <a:pt x="348" y="219"/>
                    <a:pt x="349" y="217"/>
                    <a:pt x="351" y="215"/>
                  </a:cubicBezTo>
                  <a:cubicBezTo>
                    <a:pt x="354" y="211"/>
                    <a:pt x="358" y="207"/>
                    <a:pt x="360" y="203"/>
                  </a:cubicBezTo>
                  <a:cubicBezTo>
                    <a:pt x="364" y="196"/>
                    <a:pt x="363" y="190"/>
                    <a:pt x="357" y="184"/>
                  </a:cubicBezTo>
                  <a:cubicBezTo>
                    <a:pt x="355" y="182"/>
                    <a:pt x="352" y="180"/>
                    <a:pt x="349" y="178"/>
                  </a:cubicBezTo>
                  <a:cubicBezTo>
                    <a:pt x="346" y="176"/>
                    <a:pt x="345" y="172"/>
                    <a:pt x="348" y="170"/>
                  </a:cubicBezTo>
                  <a:cubicBezTo>
                    <a:pt x="351" y="168"/>
                    <a:pt x="353" y="167"/>
                    <a:pt x="355" y="166"/>
                  </a:cubicBezTo>
                  <a:cubicBezTo>
                    <a:pt x="360" y="164"/>
                    <a:pt x="362" y="160"/>
                    <a:pt x="361" y="155"/>
                  </a:cubicBezTo>
                  <a:cubicBezTo>
                    <a:pt x="358" y="149"/>
                    <a:pt x="356" y="143"/>
                    <a:pt x="353" y="137"/>
                  </a:cubicBezTo>
                  <a:cubicBezTo>
                    <a:pt x="350" y="131"/>
                    <a:pt x="345" y="129"/>
                    <a:pt x="338" y="130"/>
                  </a:cubicBezTo>
                  <a:cubicBezTo>
                    <a:pt x="335" y="131"/>
                    <a:pt x="332" y="132"/>
                    <a:pt x="330" y="132"/>
                  </a:cubicBezTo>
                  <a:cubicBezTo>
                    <a:pt x="325" y="133"/>
                    <a:pt x="320" y="134"/>
                    <a:pt x="315" y="132"/>
                  </a:cubicBezTo>
                  <a:cubicBezTo>
                    <a:pt x="311" y="131"/>
                    <a:pt x="308" y="130"/>
                    <a:pt x="304" y="131"/>
                  </a:cubicBezTo>
                  <a:cubicBezTo>
                    <a:pt x="301" y="132"/>
                    <a:pt x="298" y="133"/>
                    <a:pt x="297" y="129"/>
                  </a:cubicBezTo>
                  <a:cubicBezTo>
                    <a:pt x="297" y="127"/>
                    <a:pt x="300" y="125"/>
                    <a:pt x="302" y="124"/>
                  </a:cubicBezTo>
                  <a:cubicBezTo>
                    <a:pt x="306" y="120"/>
                    <a:pt x="311" y="118"/>
                    <a:pt x="314" y="114"/>
                  </a:cubicBezTo>
                  <a:cubicBezTo>
                    <a:pt x="328" y="93"/>
                    <a:pt x="336" y="70"/>
                    <a:pt x="328" y="45"/>
                  </a:cubicBezTo>
                  <a:cubicBezTo>
                    <a:pt x="324" y="31"/>
                    <a:pt x="313" y="24"/>
                    <a:pt x="301" y="18"/>
                  </a:cubicBezTo>
                  <a:cubicBezTo>
                    <a:pt x="296" y="16"/>
                    <a:pt x="290" y="19"/>
                    <a:pt x="289" y="25"/>
                  </a:cubicBezTo>
                  <a:cubicBezTo>
                    <a:pt x="289" y="33"/>
                    <a:pt x="289" y="41"/>
                    <a:pt x="289" y="49"/>
                  </a:cubicBezTo>
                  <a:cubicBezTo>
                    <a:pt x="294" y="50"/>
                    <a:pt x="299" y="52"/>
                    <a:pt x="303" y="53"/>
                  </a:cubicBezTo>
                  <a:cubicBezTo>
                    <a:pt x="306" y="46"/>
                    <a:pt x="308" y="39"/>
                    <a:pt x="310" y="32"/>
                  </a:cubicBezTo>
                  <a:cubicBezTo>
                    <a:pt x="311" y="33"/>
                    <a:pt x="311" y="33"/>
                    <a:pt x="312" y="33"/>
                  </a:cubicBezTo>
                  <a:cubicBezTo>
                    <a:pt x="309" y="44"/>
                    <a:pt x="309" y="55"/>
                    <a:pt x="302" y="66"/>
                  </a:cubicBezTo>
                  <a:cubicBezTo>
                    <a:pt x="300" y="57"/>
                    <a:pt x="295" y="54"/>
                    <a:pt x="288" y="55"/>
                  </a:cubicBezTo>
                  <a:cubicBezTo>
                    <a:pt x="287" y="56"/>
                    <a:pt x="286" y="57"/>
                    <a:pt x="286" y="58"/>
                  </a:cubicBezTo>
                  <a:cubicBezTo>
                    <a:pt x="281" y="74"/>
                    <a:pt x="277" y="89"/>
                    <a:pt x="272" y="105"/>
                  </a:cubicBezTo>
                  <a:cubicBezTo>
                    <a:pt x="267" y="118"/>
                    <a:pt x="260" y="129"/>
                    <a:pt x="243" y="128"/>
                  </a:cubicBezTo>
                  <a:cubicBezTo>
                    <a:pt x="242" y="128"/>
                    <a:pt x="240" y="128"/>
                    <a:pt x="239" y="128"/>
                  </a:cubicBezTo>
                  <a:cubicBezTo>
                    <a:pt x="233" y="129"/>
                    <a:pt x="227" y="133"/>
                    <a:pt x="222" y="131"/>
                  </a:cubicBezTo>
                  <a:cubicBezTo>
                    <a:pt x="214" y="130"/>
                    <a:pt x="208" y="133"/>
                    <a:pt x="202" y="136"/>
                  </a:cubicBezTo>
                  <a:cubicBezTo>
                    <a:pt x="195" y="139"/>
                    <a:pt x="189" y="142"/>
                    <a:pt x="188" y="151"/>
                  </a:cubicBezTo>
                  <a:cubicBezTo>
                    <a:pt x="152" y="151"/>
                    <a:pt x="152" y="151"/>
                    <a:pt x="152" y="151"/>
                  </a:cubicBezTo>
                  <a:cubicBezTo>
                    <a:pt x="153" y="191"/>
                    <a:pt x="152" y="231"/>
                    <a:pt x="157" y="270"/>
                  </a:cubicBezTo>
                  <a:moveTo>
                    <a:pt x="134" y="271"/>
                  </a:moveTo>
                  <a:cubicBezTo>
                    <a:pt x="133" y="226"/>
                    <a:pt x="141" y="182"/>
                    <a:pt x="137" y="136"/>
                  </a:cubicBezTo>
                  <a:cubicBezTo>
                    <a:pt x="134" y="136"/>
                    <a:pt x="131" y="135"/>
                    <a:pt x="129" y="135"/>
                  </a:cubicBezTo>
                  <a:cubicBezTo>
                    <a:pt x="101" y="135"/>
                    <a:pt x="73" y="136"/>
                    <a:pt x="46" y="136"/>
                  </a:cubicBezTo>
                  <a:cubicBezTo>
                    <a:pt x="41" y="136"/>
                    <a:pt x="36" y="136"/>
                    <a:pt x="36" y="129"/>
                  </a:cubicBezTo>
                  <a:cubicBezTo>
                    <a:pt x="27" y="130"/>
                    <a:pt x="18" y="131"/>
                    <a:pt x="10" y="132"/>
                  </a:cubicBezTo>
                  <a:cubicBezTo>
                    <a:pt x="8" y="140"/>
                    <a:pt x="7" y="148"/>
                    <a:pt x="9" y="156"/>
                  </a:cubicBezTo>
                  <a:cubicBezTo>
                    <a:pt x="10" y="165"/>
                    <a:pt x="12" y="174"/>
                    <a:pt x="13" y="183"/>
                  </a:cubicBezTo>
                  <a:cubicBezTo>
                    <a:pt x="14" y="198"/>
                    <a:pt x="14" y="214"/>
                    <a:pt x="16" y="229"/>
                  </a:cubicBezTo>
                  <a:cubicBezTo>
                    <a:pt x="18" y="246"/>
                    <a:pt x="21" y="263"/>
                    <a:pt x="23" y="281"/>
                  </a:cubicBezTo>
                  <a:cubicBezTo>
                    <a:pt x="30" y="281"/>
                    <a:pt x="36" y="281"/>
                    <a:pt x="42" y="281"/>
                  </a:cubicBezTo>
                  <a:cubicBezTo>
                    <a:pt x="53" y="281"/>
                    <a:pt x="65" y="279"/>
                    <a:pt x="77" y="280"/>
                  </a:cubicBezTo>
                  <a:cubicBezTo>
                    <a:pt x="95" y="281"/>
                    <a:pt x="114" y="279"/>
                    <a:pt x="133" y="277"/>
                  </a:cubicBezTo>
                  <a:cubicBezTo>
                    <a:pt x="143" y="276"/>
                    <a:pt x="144" y="274"/>
                    <a:pt x="143" y="264"/>
                  </a:cubicBezTo>
                  <a:cubicBezTo>
                    <a:pt x="142" y="257"/>
                    <a:pt x="142" y="249"/>
                    <a:pt x="141" y="242"/>
                  </a:cubicBezTo>
                  <a:cubicBezTo>
                    <a:pt x="141" y="229"/>
                    <a:pt x="141" y="216"/>
                    <a:pt x="140" y="203"/>
                  </a:cubicBezTo>
                  <a:cubicBezTo>
                    <a:pt x="140" y="203"/>
                    <a:pt x="139" y="203"/>
                    <a:pt x="139" y="203"/>
                  </a:cubicBezTo>
                  <a:cubicBezTo>
                    <a:pt x="137" y="226"/>
                    <a:pt x="135" y="248"/>
                    <a:pt x="134" y="271"/>
                  </a:cubicBezTo>
                </a:path>
              </a:pathLst>
            </a:custGeom>
            <a:grpFill/>
            <a:ln>
              <a:noFill/>
            </a:ln>
          </p:spPr>
          <p:txBody>
            <a:bodyPr vert="horz" wrap="square" lIns="91440" tIns="45720" rIns="91440" bIns="45720" numCol="1" anchor="t" anchorCtr="0" compatLnSpc="1">
              <a:prstTxWarp prst="textNoShape">
                <a:avLst/>
              </a:prstTxWarp>
            </a:bodyPr>
            <a:lstStyle/>
            <a:p>
              <a:endParaRPr lang="en-US" dirty="0"/>
            </a:p>
          </p:txBody>
        </p:sp>
        <p:sp>
          <p:nvSpPr>
            <p:cNvPr id="138" name="Freeform 175"/>
            <p:cNvSpPr>
              <a:spLocks/>
            </p:cNvSpPr>
            <p:nvPr/>
          </p:nvSpPr>
          <p:spPr bwMode="auto">
            <a:xfrm>
              <a:off x="3925888" y="415925"/>
              <a:ext cx="47625" cy="107950"/>
            </a:xfrm>
            <a:custGeom>
              <a:avLst/>
              <a:gdLst>
                <a:gd name="T0" fmla="*/ 8 w 19"/>
                <a:gd name="T1" fmla="*/ 0 h 44"/>
                <a:gd name="T2" fmla="*/ 14 w 19"/>
                <a:gd name="T3" fmla="*/ 44 h 44"/>
                <a:gd name="T4" fmla="*/ 7 w 19"/>
                <a:gd name="T5" fmla="*/ 22 h 44"/>
                <a:gd name="T6" fmla="*/ 2 w 19"/>
                <a:gd name="T7" fmla="*/ 34 h 44"/>
                <a:gd name="T8" fmla="*/ 0 w 19"/>
                <a:gd name="T9" fmla="*/ 34 h 44"/>
                <a:gd name="T10" fmla="*/ 8 w 19"/>
                <a:gd name="T11" fmla="*/ 0 h 44"/>
              </a:gdLst>
              <a:ahLst/>
              <a:cxnLst>
                <a:cxn ang="0">
                  <a:pos x="T0" y="T1"/>
                </a:cxn>
                <a:cxn ang="0">
                  <a:pos x="T2" y="T3"/>
                </a:cxn>
                <a:cxn ang="0">
                  <a:pos x="T4" y="T5"/>
                </a:cxn>
                <a:cxn ang="0">
                  <a:pos x="T6" y="T7"/>
                </a:cxn>
                <a:cxn ang="0">
                  <a:pos x="T8" y="T9"/>
                </a:cxn>
                <a:cxn ang="0">
                  <a:pos x="T10" y="T11"/>
                </a:cxn>
              </a:cxnLst>
              <a:rect l="0" t="0" r="r" b="b"/>
              <a:pathLst>
                <a:path w="19" h="44">
                  <a:moveTo>
                    <a:pt x="8" y="0"/>
                  </a:moveTo>
                  <a:cubicBezTo>
                    <a:pt x="14" y="14"/>
                    <a:pt x="19" y="28"/>
                    <a:pt x="14" y="44"/>
                  </a:cubicBezTo>
                  <a:cubicBezTo>
                    <a:pt x="8" y="37"/>
                    <a:pt x="13" y="29"/>
                    <a:pt x="7" y="22"/>
                  </a:cubicBezTo>
                  <a:cubicBezTo>
                    <a:pt x="5" y="26"/>
                    <a:pt x="3" y="30"/>
                    <a:pt x="2" y="34"/>
                  </a:cubicBezTo>
                  <a:cubicBezTo>
                    <a:pt x="1" y="34"/>
                    <a:pt x="1" y="34"/>
                    <a:pt x="0" y="34"/>
                  </a:cubicBezTo>
                  <a:cubicBezTo>
                    <a:pt x="3" y="22"/>
                    <a:pt x="5" y="11"/>
                    <a:pt x="8" y="0"/>
                  </a:cubicBezTo>
                </a:path>
              </a:pathLst>
            </a:custGeom>
            <a:grpFill/>
            <a:ln>
              <a:noFill/>
            </a:ln>
          </p:spPr>
          <p:txBody>
            <a:bodyPr vert="horz" wrap="square" lIns="91440" tIns="45720" rIns="91440" bIns="45720" numCol="1" anchor="t" anchorCtr="0" compatLnSpc="1">
              <a:prstTxWarp prst="textNoShape">
                <a:avLst/>
              </a:prstTxWarp>
            </a:bodyPr>
            <a:lstStyle/>
            <a:p>
              <a:endParaRPr lang="en-US" dirty="0"/>
            </a:p>
          </p:txBody>
        </p:sp>
        <p:sp>
          <p:nvSpPr>
            <p:cNvPr id="139" name="Freeform 176"/>
            <p:cNvSpPr>
              <a:spLocks/>
            </p:cNvSpPr>
            <p:nvPr/>
          </p:nvSpPr>
          <p:spPr bwMode="auto">
            <a:xfrm>
              <a:off x="3632200" y="363537"/>
              <a:ext cx="46038" cy="68263"/>
            </a:xfrm>
            <a:custGeom>
              <a:avLst/>
              <a:gdLst>
                <a:gd name="T0" fmla="*/ 19 w 19"/>
                <a:gd name="T1" fmla="*/ 13 h 28"/>
                <a:gd name="T2" fmla="*/ 13 w 19"/>
                <a:gd name="T3" fmla="*/ 25 h 28"/>
                <a:gd name="T4" fmla="*/ 0 w 19"/>
                <a:gd name="T5" fmla="*/ 16 h 28"/>
                <a:gd name="T6" fmla="*/ 2 w 19"/>
                <a:gd name="T7" fmla="*/ 6 h 28"/>
                <a:gd name="T8" fmla="*/ 12 w 19"/>
                <a:gd name="T9" fmla="*/ 1 h 28"/>
                <a:gd name="T10" fmla="*/ 19 w 19"/>
                <a:gd name="T11" fmla="*/ 10 h 28"/>
                <a:gd name="T12" fmla="*/ 19 w 19"/>
                <a:gd name="T13" fmla="*/ 13 h 28"/>
              </a:gdLst>
              <a:ahLst/>
              <a:cxnLst>
                <a:cxn ang="0">
                  <a:pos x="T0" y="T1"/>
                </a:cxn>
                <a:cxn ang="0">
                  <a:pos x="T2" y="T3"/>
                </a:cxn>
                <a:cxn ang="0">
                  <a:pos x="T4" y="T5"/>
                </a:cxn>
                <a:cxn ang="0">
                  <a:pos x="T6" y="T7"/>
                </a:cxn>
                <a:cxn ang="0">
                  <a:pos x="T8" y="T9"/>
                </a:cxn>
                <a:cxn ang="0">
                  <a:pos x="T10" y="T11"/>
                </a:cxn>
                <a:cxn ang="0">
                  <a:pos x="T12" y="T13"/>
                </a:cxn>
              </a:cxnLst>
              <a:rect l="0" t="0" r="r" b="b"/>
              <a:pathLst>
                <a:path w="19" h="28">
                  <a:moveTo>
                    <a:pt x="19" y="13"/>
                  </a:moveTo>
                  <a:cubicBezTo>
                    <a:pt x="19" y="21"/>
                    <a:pt x="18" y="23"/>
                    <a:pt x="13" y="25"/>
                  </a:cubicBezTo>
                  <a:cubicBezTo>
                    <a:pt x="5" y="28"/>
                    <a:pt x="0" y="25"/>
                    <a:pt x="0" y="16"/>
                  </a:cubicBezTo>
                  <a:cubicBezTo>
                    <a:pt x="0" y="13"/>
                    <a:pt x="1" y="9"/>
                    <a:pt x="2" y="6"/>
                  </a:cubicBezTo>
                  <a:cubicBezTo>
                    <a:pt x="4" y="2"/>
                    <a:pt x="7" y="0"/>
                    <a:pt x="12" y="1"/>
                  </a:cubicBezTo>
                  <a:cubicBezTo>
                    <a:pt x="16" y="2"/>
                    <a:pt x="19" y="5"/>
                    <a:pt x="19" y="10"/>
                  </a:cubicBezTo>
                  <a:cubicBezTo>
                    <a:pt x="19" y="11"/>
                    <a:pt x="19" y="12"/>
                    <a:pt x="19" y="13"/>
                  </a:cubicBezTo>
                </a:path>
              </a:pathLst>
            </a:custGeom>
            <a:grp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140" name="Group 139"/>
          <p:cNvGrpSpPr/>
          <p:nvPr/>
        </p:nvGrpSpPr>
        <p:grpSpPr>
          <a:xfrm rot="19659203">
            <a:off x="5226005" y="1233640"/>
            <a:ext cx="933310" cy="412935"/>
            <a:chOff x="4570413" y="958850"/>
            <a:chExt cx="1144588" cy="506413"/>
          </a:xfrm>
          <a:solidFill>
            <a:schemeClr val="accent6">
              <a:lumMod val="75000"/>
            </a:schemeClr>
          </a:solidFill>
        </p:grpSpPr>
        <p:sp>
          <p:nvSpPr>
            <p:cNvPr id="141" name="Freeform 184"/>
            <p:cNvSpPr>
              <a:spLocks noEditPoints="1"/>
            </p:cNvSpPr>
            <p:nvPr/>
          </p:nvSpPr>
          <p:spPr bwMode="auto">
            <a:xfrm>
              <a:off x="4649788" y="1119187"/>
              <a:ext cx="141288" cy="212725"/>
            </a:xfrm>
            <a:custGeom>
              <a:avLst/>
              <a:gdLst>
                <a:gd name="T0" fmla="*/ 51 w 57"/>
                <a:gd name="T1" fmla="*/ 73 h 86"/>
                <a:gd name="T2" fmla="*/ 17 w 57"/>
                <a:gd name="T3" fmla="*/ 75 h 86"/>
                <a:gd name="T4" fmla="*/ 1 w 57"/>
                <a:gd name="T5" fmla="*/ 23 h 86"/>
                <a:gd name="T6" fmla="*/ 10 w 57"/>
                <a:gd name="T7" fmla="*/ 5 h 86"/>
                <a:gd name="T8" fmla="*/ 22 w 57"/>
                <a:gd name="T9" fmla="*/ 1 h 86"/>
                <a:gd name="T10" fmla="*/ 47 w 57"/>
                <a:gd name="T11" fmla="*/ 21 h 86"/>
                <a:gd name="T12" fmla="*/ 52 w 57"/>
                <a:gd name="T13" fmla="*/ 70 h 86"/>
                <a:gd name="T14" fmla="*/ 51 w 57"/>
                <a:gd name="T15" fmla="*/ 73 h 86"/>
                <a:gd name="T16" fmla="*/ 20 w 57"/>
                <a:gd name="T17" fmla="*/ 7 h 86"/>
                <a:gd name="T18" fmla="*/ 10 w 57"/>
                <a:gd name="T19" fmla="*/ 34 h 86"/>
                <a:gd name="T20" fmla="*/ 12 w 57"/>
                <a:gd name="T21" fmla="*/ 38 h 86"/>
                <a:gd name="T22" fmla="*/ 25 w 57"/>
                <a:gd name="T23" fmla="*/ 63 h 86"/>
                <a:gd name="T24" fmla="*/ 40 w 57"/>
                <a:gd name="T25" fmla="*/ 64 h 86"/>
                <a:gd name="T26" fmla="*/ 43 w 57"/>
                <a:gd name="T27" fmla="*/ 53 h 86"/>
                <a:gd name="T28" fmla="*/ 20 w 57"/>
                <a:gd name="T29" fmla="*/ 7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7" h="86">
                  <a:moveTo>
                    <a:pt x="51" y="73"/>
                  </a:moveTo>
                  <a:cubicBezTo>
                    <a:pt x="45" y="85"/>
                    <a:pt x="26" y="86"/>
                    <a:pt x="17" y="75"/>
                  </a:cubicBezTo>
                  <a:cubicBezTo>
                    <a:pt x="5" y="60"/>
                    <a:pt x="0" y="42"/>
                    <a:pt x="1" y="23"/>
                  </a:cubicBezTo>
                  <a:cubicBezTo>
                    <a:pt x="2" y="16"/>
                    <a:pt x="6" y="10"/>
                    <a:pt x="10" y="5"/>
                  </a:cubicBezTo>
                  <a:cubicBezTo>
                    <a:pt x="12" y="0"/>
                    <a:pt x="17" y="0"/>
                    <a:pt x="22" y="1"/>
                  </a:cubicBezTo>
                  <a:cubicBezTo>
                    <a:pt x="35" y="2"/>
                    <a:pt x="41" y="10"/>
                    <a:pt x="47" y="21"/>
                  </a:cubicBezTo>
                  <a:cubicBezTo>
                    <a:pt x="57" y="37"/>
                    <a:pt x="56" y="53"/>
                    <a:pt x="52" y="70"/>
                  </a:cubicBezTo>
                  <a:cubicBezTo>
                    <a:pt x="52" y="71"/>
                    <a:pt x="52" y="72"/>
                    <a:pt x="51" y="73"/>
                  </a:cubicBezTo>
                  <a:moveTo>
                    <a:pt x="20" y="7"/>
                  </a:moveTo>
                  <a:cubicBezTo>
                    <a:pt x="7" y="14"/>
                    <a:pt x="5" y="22"/>
                    <a:pt x="10" y="34"/>
                  </a:cubicBezTo>
                  <a:cubicBezTo>
                    <a:pt x="11" y="35"/>
                    <a:pt x="12" y="37"/>
                    <a:pt x="12" y="38"/>
                  </a:cubicBezTo>
                  <a:cubicBezTo>
                    <a:pt x="13" y="48"/>
                    <a:pt x="19" y="56"/>
                    <a:pt x="25" y="63"/>
                  </a:cubicBezTo>
                  <a:cubicBezTo>
                    <a:pt x="30" y="70"/>
                    <a:pt x="34" y="70"/>
                    <a:pt x="40" y="64"/>
                  </a:cubicBezTo>
                  <a:cubicBezTo>
                    <a:pt x="42" y="61"/>
                    <a:pt x="43" y="57"/>
                    <a:pt x="43" y="53"/>
                  </a:cubicBezTo>
                  <a:cubicBezTo>
                    <a:pt x="43" y="34"/>
                    <a:pt x="34" y="20"/>
                    <a:pt x="20" y="7"/>
                  </a:cubicBezTo>
                </a:path>
              </a:pathLst>
            </a:custGeom>
            <a:grpFill/>
            <a:ln>
              <a:noFill/>
            </a:ln>
          </p:spPr>
          <p:txBody>
            <a:bodyPr vert="horz" wrap="square" lIns="91440" tIns="45720" rIns="91440" bIns="45720" numCol="1" anchor="t" anchorCtr="0" compatLnSpc="1">
              <a:prstTxWarp prst="textNoShape">
                <a:avLst/>
              </a:prstTxWarp>
            </a:bodyPr>
            <a:lstStyle/>
            <a:p>
              <a:endParaRPr lang="en-US" dirty="0"/>
            </a:p>
          </p:txBody>
        </p:sp>
        <p:sp>
          <p:nvSpPr>
            <p:cNvPr id="142" name="Freeform 185"/>
            <p:cNvSpPr>
              <a:spLocks noEditPoints="1"/>
            </p:cNvSpPr>
            <p:nvPr/>
          </p:nvSpPr>
          <p:spPr bwMode="auto">
            <a:xfrm>
              <a:off x="4570413" y="958850"/>
              <a:ext cx="1144588" cy="506413"/>
            </a:xfrm>
            <a:custGeom>
              <a:avLst/>
              <a:gdLst>
                <a:gd name="T0" fmla="*/ 457 w 463"/>
                <a:gd name="T1" fmla="*/ 133 h 205"/>
                <a:gd name="T2" fmla="*/ 433 w 463"/>
                <a:gd name="T3" fmla="*/ 117 h 205"/>
                <a:gd name="T4" fmla="*/ 431 w 463"/>
                <a:gd name="T5" fmla="*/ 108 h 205"/>
                <a:gd name="T6" fmla="*/ 446 w 463"/>
                <a:gd name="T7" fmla="*/ 94 h 205"/>
                <a:gd name="T8" fmla="*/ 454 w 463"/>
                <a:gd name="T9" fmla="*/ 51 h 205"/>
                <a:gd name="T10" fmla="*/ 448 w 463"/>
                <a:gd name="T11" fmla="*/ 8 h 205"/>
                <a:gd name="T12" fmla="*/ 358 w 463"/>
                <a:gd name="T13" fmla="*/ 20 h 205"/>
                <a:gd name="T14" fmla="*/ 335 w 463"/>
                <a:gd name="T15" fmla="*/ 0 h 205"/>
                <a:gd name="T16" fmla="*/ 308 w 463"/>
                <a:gd name="T17" fmla="*/ 15 h 205"/>
                <a:gd name="T18" fmla="*/ 274 w 463"/>
                <a:gd name="T19" fmla="*/ 31 h 205"/>
                <a:gd name="T20" fmla="*/ 201 w 463"/>
                <a:gd name="T21" fmla="*/ 47 h 205"/>
                <a:gd name="T22" fmla="*/ 86 w 463"/>
                <a:gd name="T23" fmla="*/ 47 h 205"/>
                <a:gd name="T24" fmla="*/ 43 w 463"/>
                <a:gd name="T25" fmla="*/ 17 h 205"/>
                <a:gd name="T26" fmla="*/ 4 w 463"/>
                <a:gd name="T27" fmla="*/ 107 h 205"/>
                <a:gd name="T28" fmla="*/ 73 w 463"/>
                <a:gd name="T29" fmla="*/ 202 h 205"/>
                <a:gd name="T30" fmla="*/ 125 w 463"/>
                <a:gd name="T31" fmla="*/ 124 h 205"/>
                <a:gd name="T32" fmla="*/ 217 w 463"/>
                <a:gd name="T33" fmla="*/ 104 h 205"/>
                <a:gd name="T34" fmla="*/ 324 w 463"/>
                <a:gd name="T35" fmla="*/ 80 h 205"/>
                <a:gd name="T36" fmla="*/ 346 w 463"/>
                <a:gd name="T37" fmla="*/ 100 h 205"/>
                <a:gd name="T38" fmla="*/ 360 w 463"/>
                <a:gd name="T39" fmla="*/ 140 h 205"/>
                <a:gd name="T40" fmla="*/ 379 w 463"/>
                <a:gd name="T41" fmla="*/ 152 h 205"/>
                <a:gd name="T42" fmla="*/ 355 w 463"/>
                <a:gd name="T43" fmla="*/ 166 h 205"/>
                <a:gd name="T44" fmla="*/ 372 w 463"/>
                <a:gd name="T45" fmla="*/ 198 h 205"/>
                <a:gd name="T46" fmla="*/ 457 w 463"/>
                <a:gd name="T47" fmla="*/ 181 h 205"/>
                <a:gd name="T48" fmla="*/ 460 w 463"/>
                <a:gd name="T49" fmla="*/ 165 h 205"/>
                <a:gd name="T50" fmla="*/ 108 w 463"/>
                <a:gd name="T51" fmla="*/ 126 h 205"/>
                <a:gd name="T52" fmla="*/ 114 w 463"/>
                <a:gd name="T53" fmla="*/ 160 h 205"/>
                <a:gd name="T54" fmla="*/ 46 w 463"/>
                <a:gd name="T55" fmla="*/ 178 h 205"/>
                <a:gd name="T56" fmla="*/ 11 w 463"/>
                <a:gd name="T57" fmla="*/ 80 h 205"/>
                <a:gd name="T58" fmla="*/ 20 w 463"/>
                <a:gd name="T59" fmla="*/ 52 h 205"/>
                <a:gd name="T60" fmla="*/ 65 w 463"/>
                <a:gd name="T61" fmla="*/ 29 h 205"/>
                <a:gd name="T62" fmla="*/ 84 w 463"/>
                <a:gd name="T63" fmla="*/ 67 h 205"/>
                <a:gd name="T64" fmla="*/ 98 w 463"/>
                <a:gd name="T65" fmla="*/ 76 h 205"/>
                <a:gd name="T66" fmla="*/ 136 w 463"/>
                <a:gd name="T67" fmla="*/ 74 h 205"/>
                <a:gd name="T68" fmla="*/ 104 w 463"/>
                <a:gd name="T69" fmla="*/ 120 h 205"/>
                <a:gd name="T70" fmla="*/ 169 w 463"/>
                <a:gd name="T71" fmla="*/ 105 h 205"/>
                <a:gd name="T72" fmla="*/ 141 w 463"/>
                <a:gd name="T73" fmla="*/ 65 h 205"/>
                <a:gd name="T74" fmla="*/ 172 w 463"/>
                <a:gd name="T75" fmla="*/ 103 h 205"/>
                <a:gd name="T76" fmla="*/ 175 w 463"/>
                <a:gd name="T77" fmla="*/ 59 h 205"/>
                <a:gd name="T78" fmla="*/ 319 w 463"/>
                <a:gd name="T79" fmla="*/ 70 h 205"/>
                <a:gd name="T80" fmla="*/ 338 w 463"/>
                <a:gd name="T81" fmla="*/ 92 h 205"/>
                <a:gd name="T82" fmla="*/ 325 w 463"/>
                <a:gd name="T83" fmla="*/ 64 h 205"/>
                <a:gd name="T84" fmla="*/ 324 w 463"/>
                <a:gd name="T85" fmla="*/ 29 h 205"/>
                <a:gd name="T86" fmla="*/ 346 w 463"/>
                <a:gd name="T87" fmla="*/ 22 h 205"/>
                <a:gd name="T88" fmla="*/ 353 w 463"/>
                <a:gd name="T89" fmla="*/ 60 h 205"/>
                <a:gd name="T90" fmla="*/ 338 w 463"/>
                <a:gd name="T91" fmla="*/ 92 h 205"/>
                <a:gd name="T92" fmla="*/ 449 w 463"/>
                <a:gd name="T93" fmla="*/ 39 h 205"/>
                <a:gd name="T94" fmla="*/ 431 w 463"/>
                <a:gd name="T95" fmla="*/ 43 h 205"/>
                <a:gd name="T96" fmla="*/ 446 w 463"/>
                <a:gd name="T97" fmla="*/ 25 h 205"/>
                <a:gd name="T98" fmla="*/ 366 w 463"/>
                <a:gd name="T99" fmla="*/ 27 h 205"/>
                <a:gd name="T100" fmla="*/ 426 w 463"/>
                <a:gd name="T101" fmla="*/ 53 h 205"/>
                <a:gd name="T102" fmla="*/ 380 w 463"/>
                <a:gd name="T103" fmla="*/ 57 h 205"/>
                <a:gd name="T104" fmla="*/ 358 w 463"/>
                <a:gd name="T105" fmla="*/ 35 h 205"/>
                <a:gd name="T106" fmla="*/ 385 w 463"/>
                <a:gd name="T107" fmla="*/ 163 h 205"/>
                <a:gd name="T108" fmla="*/ 371 w 463"/>
                <a:gd name="T109" fmla="*/ 124 h 205"/>
                <a:gd name="T110" fmla="*/ 363 w 463"/>
                <a:gd name="T111" fmla="*/ 94 h 205"/>
                <a:gd name="T112" fmla="*/ 397 w 463"/>
                <a:gd name="T113" fmla="*/ 64 h 205"/>
                <a:gd name="T114" fmla="*/ 428 w 463"/>
                <a:gd name="T115" fmla="*/ 60 h 205"/>
                <a:gd name="T116" fmla="*/ 437 w 463"/>
                <a:gd name="T117" fmla="*/ 96 h 205"/>
                <a:gd name="T118" fmla="*/ 417 w 463"/>
                <a:gd name="T119" fmla="*/ 109 h 205"/>
                <a:gd name="T120" fmla="*/ 434 w 463"/>
                <a:gd name="T121" fmla="*/ 130 h 205"/>
                <a:gd name="T122" fmla="*/ 450 w 463"/>
                <a:gd name="T123" fmla="*/ 170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63" h="205">
                  <a:moveTo>
                    <a:pt x="460" y="165"/>
                  </a:moveTo>
                  <a:cubicBezTo>
                    <a:pt x="456" y="154"/>
                    <a:pt x="455" y="144"/>
                    <a:pt x="457" y="133"/>
                  </a:cubicBezTo>
                  <a:cubicBezTo>
                    <a:pt x="458" y="123"/>
                    <a:pt x="454" y="117"/>
                    <a:pt x="449" y="112"/>
                  </a:cubicBezTo>
                  <a:cubicBezTo>
                    <a:pt x="443" y="114"/>
                    <a:pt x="438" y="116"/>
                    <a:pt x="433" y="117"/>
                  </a:cubicBezTo>
                  <a:cubicBezTo>
                    <a:pt x="431" y="117"/>
                    <a:pt x="429" y="115"/>
                    <a:pt x="426" y="114"/>
                  </a:cubicBezTo>
                  <a:cubicBezTo>
                    <a:pt x="428" y="112"/>
                    <a:pt x="429" y="109"/>
                    <a:pt x="431" y="108"/>
                  </a:cubicBezTo>
                  <a:cubicBezTo>
                    <a:pt x="434" y="106"/>
                    <a:pt x="438" y="105"/>
                    <a:pt x="442" y="104"/>
                  </a:cubicBezTo>
                  <a:cubicBezTo>
                    <a:pt x="448" y="102"/>
                    <a:pt x="449" y="99"/>
                    <a:pt x="446" y="94"/>
                  </a:cubicBezTo>
                  <a:cubicBezTo>
                    <a:pt x="440" y="83"/>
                    <a:pt x="442" y="70"/>
                    <a:pt x="439" y="59"/>
                  </a:cubicBezTo>
                  <a:cubicBezTo>
                    <a:pt x="445" y="56"/>
                    <a:pt x="450" y="54"/>
                    <a:pt x="454" y="51"/>
                  </a:cubicBezTo>
                  <a:cubicBezTo>
                    <a:pt x="456" y="49"/>
                    <a:pt x="458" y="45"/>
                    <a:pt x="458" y="43"/>
                  </a:cubicBezTo>
                  <a:cubicBezTo>
                    <a:pt x="455" y="32"/>
                    <a:pt x="452" y="20"/>
                    <a:pt x="448" y="8"/>
                  </a:cubicBezTo>
                  <a:cubicBezTo>
                    <a:pt x="446" y="6"/>
                    <a:pt x="442" y="5"/>
                    <a:pt x="437" y="3"/>
                  </a:cubicBezTo>
                  <a:cubicBezTo>
                    <a:pt x="412" y="15"/>
                    <a:pt x="384" y="15"/>
                    <a:pt x="358" y="20"/>
                  </a:cubicBezTo>
                  <a:cubicBezTo>
                    <a:pt x="356" y="13"/>
                    <a:pt x="354" y="7"/>
                    <a:pt x="352" y="0"/>
                  </a:cubicBezTo>
                  <a:cubicBezTo>
                    <a:pt x="335" y="0"/>
                    <a:pt x="335" y="0"/>
                    <a:pt x="335" y="0"/>
                  </a:cubicBezTo>
                  <a:cubicBezTo>
                    <a:pt x="328" y="3"/>
                    <a:pt x="321" y="5"/>
                    <a:pt x="314" y="8"/>
                  </a:cubicBezTo>
                  <a:cubicBezTo>
                    <a:pt x="311" y="9"/>
                    <a:pt x="307" y="10"/>
                    <a:pt x="308" y="15"/>
                  </a:cubicBezTo>
                  <a:cubicBezTo>
                    <a:pt x="309" y="21"/>
                    <a:pt x="305" y="23"/>
                    <a:pt x="301" y="24"/>
                  </a:cubicBezTo>
                  <a:cubicBezTo>
                    <a:pt x="292" y="26"/>
                    <a:pt x="283" y="29"/>
                    <a:pt x="274" y="31"/>
                  </a:cubicBezTo>
                  <a:cubicBezTo>
                    <a:pt x="257" y="35"/>
                    <a:pt x="240" y="38"/>
                    <a:pt x="223" y="42"/>
                  </a:cubicBezTo>
                  <a:cubicBezTo>
                    <a:pt x="215" y="44"/>
                    <a:pt x="208" y="46"/>
                    <a:pt x="201" y="47"/>
                  </a:cubicBezTo>
                  <a:cubicBezTo>
                    <a:pt x="170" y="47"/>
                    <a:pt x="141" y="56"/>
                    <a:pt x="112" y="59"/>
                  </a:cubicBezTo>
                  <a:cubicBezTo>
                    <a:pt x="100" y="60"/>
                    <a:pt x="92" y="58"/>
                    <a:pt x="86" y="47"/>
                  </a:cubicBezTo>
                  <a:cubicBezTo>
                    <a:pt x="82" y="40"/>
                    <a:pt x="78" y="33"/>
                    <a:pt x="74" y="27"/>
                  </a:cubicBezTo>
                  <a:cubicBezTo>
                    <a:pt x="68" y="18"/>
                    <a:pt x="51" y="12"/>
                    <a:pt x="43" y="17"/>
                  </a:cubicBezTo>
                  <a:cubicBezTo>
                    <a:pt x="32" y="25"/>
                    <a:pt x="20" y="32"/>
                    <a:pt x="14" y="46"/>
                  </a:cubicBezTo>
                  <a:cubicBezTo>
                    <a:pt x="5" y="66"/>
                    <a:pt x="0" y="85"/>
                    <a:pt x="4" y="107"/>
                  </a:cubicBezTo>
                  <a:cubicBezTo>
                    <a:pt x="8" y="126"/>
                    <a:pt x="13" y="144"/>
                    <a:pt x="20" y="162"/>
                  </a:cubicBezTo>
                  <a:cubicBezTo>
                    <a:pt x="30" y="185"/>
                    <a:pt x="49" y="198"/>
                    <a:pt x="73" y="202"/>
                  </a:cubicBezTo>
                  <a:cubicBezTo>
                    <a:pt x="87" y="205"/>
                    <a:pt x="101" y="199"/>
                    <a:pt x="109" y="188"/>
                  </a:cubicBezTo>
                  <a:cubicBezTo>
                    <a:pt x="123" y="170"/>
                    <a:pt x="131" y="149"/>
                    <a:pt x="125" y="124"/>
                  </a:cubicBezTo>
                  <a:cubicBezTo>
                    <a:pt x="129" y="123"/>
                    <a:pt x="133" y="121"/>
                    <a:pt x="137" y="120"/>
                  </a:cubicBezTo>
                  <a:cubicBezTo>
                    <a:pt x="164" y="114"/>
                    <a:pt x="190" y="110"/>
                    <a:pt x="217" y="104"/>
                  </a:cubicBezTo>
                  <a:cubicBezTo>
                    <a:pt x="241" y="98"/>
                    <a:pt x="265" y="92"/>
                    <a:pt x="290" y="86"/>
                  </a:cubicBezTo>
                  <a:cubicBezTo>
                    <a:pt x="301" y="83"/>
                    <a:pt x="312" y="80"/>
                    <a:pt x="324" y="80"/>
                  </a:cubicBezTo>
                  <a:cubicBezTo>
                    <a:pt x="326" y="84"/>
                    <a:pt x="327" y="87"/>
                    <a:pt x="329" y="90"/>
                  </a:cubicBezTo>
                  <a:cubicBezTo>
                    <a:pt x="335" y="102"/>
                    <a:pt x="335" y="102"/>
                    <a:pt x="346" y="100"/>
                  </a:cubicBezTo>
                  <a:cubicBezTo>
                    <a:pt x="349" y="107"/>
                    <a:pt x="352" y="113"/>
                    <a:pt x="354" y="120"/>
                  </a:cubicBezTo>
                  <a:cubicBezTo>
                    <a:pt x="357" y="127"/>
                    <a:pt x="352" y="136"/>
                    <a:pt x="360" y="140"/>
                  </a:cubicBezTo>
                  <a:cubicBezTo>
                    <a:pt x="366" y="138"/>
                    <a:pt x="372" y="136"/>
                    <a:pt x="377" y="134"/>
                  </a:cubicBezTo>
                  <a:cubicBezTo>
                    <a:pt x="382" y="141"/>
                    <a:pt x="382" y="146"/>
                    <a:pt x="379" y="152"/>
                  </a:cubicBezTo>
                  <a:cubicBezTo>
                    <a:pt x="373" y="160"/>
                    <a:pt x="366" y="152"/>
                    <a:pt x="359" y="154"/>
                  </a:cubicBezTo>
                  <a:cubicBezTo>
                    <a:pt x="358" y="158"/>
                    <a:pt x="355" y="162"/>
                    <a:pt x="355" y="166"/>
                  </a:cubicBezTo>
                  <a:cubicBezTo>
                    <a:pt x="356" y="173"/>
                    <a:pt x="358" y="180"/>
                    <a:pt x="359" y="188"/>
                  </a:cubicBezTo>
                  <a:cubicBezTo>
                    <a:pt x="360" y="199"/>
                    <a:pt x="362" y="201"/>
                    <a:pt x="372" y="198"/>
                  </a:cubicBezTo>
                  <a:cubicBezTo>
                    <a:pt x="388" y="194"/>
                    <a:pt x="403" y="190"/>
                    <a:pt x="419" y="187"/>
                  </a:cubicBezTo>
                  <a:cubicBezTo>
                    <a:pt x="431" y="184"/>
                    <a:pt x="444" y="183"/>
                    <a:pt x="457" y="181"/>
                  </a:cubicBezTo>
                  <a:cubicBezTo>
                    <a:pt x="461" y="180"/>
                    <a:pt x="463" y="178"/>
                    <a:pt x="463" y="174"/>
                  </a:cubicBezTo>
                  <a:cubicBezTo>
                    <a:pt x="463" y="171"/>
                    <a:pt x="462" y="167"/>
                    <a:pt x="460" y="165"/>
                  </a:cubicBezTo>
                  <a:close/>
                  <a:moveTo>
                    <a:pt x="104" y="120"/>
                  </a:moveTo>
                  <a:cubicBezTo>
                    <a:pt x="106" y="123"/>
                    <a:pt x="106" y="125"/>
                    <a:pt x="108" y="126"/>
                  </a:cubicBezTo>
                  <a:cubicBezTo>
                    <a:pt x="116" y="130"/>
                    <a:pt x="118" y="136"/>
                    <a:pt x="116" y="145"/>
                  </a:cubicBezTo>
                  <a:cubicBezTo>
                    <a:pt x="115" y="150"/>
                    <a:pt x="115" y="155"/>
                    <a:pt x="114" y="160"/>
                  </a:cubicBezTo>
                  <a:cubicBezTo>
                    <a:pt x="111" y="175"/>
                    <a:pt x="102" y="185"/>
                    <a:pt x="88" y="188"/>
                  </a:cubicBezTo>
                  <a:cubicBezTo>
                    <a:pt x="72" y="192"/>
                    <a:pt x="57" y="190"/>
                    <a:pt x="46" y="178"/>
                  </a:cubicBezTo>
                  <a:cubicBezTo>
                    <a:pt x="28" y="157"/>
                    <a:pt x="16" y="134"/>
                    <a:pt x="13" y="106"/>
                  </a:cubicBezTo>
                  <a:cubicBezTo>
                    <a:pt x="12" y="97"/>
                    <a:pt x="12" y="89"/>
                    <a:pt x="11" y="80"/>
                  </a:cubicBezTo>
                  <a:cubicBezTo>
                    <a:pt x="11" y="76"/>
                    <a:pt x="12" y="72"/>
                    <a:pt x="13" y="68"/>
                  </a:cubicBezTo>
                  <a:cubicBezTo>
                    <a:pt x="15" y="63"/>
                    <a:pt x="18" y="57"/>
                    <a:pt x="20" y="52"/>
                  </a:cubicBezTo>
                  <a:cubicBezTo>
                    <a:pt x="24" y="40"/>
                    <a:pt x="33" y="33"/>
                    <a:pt x="43" y="27"/>
                  </a:cubicBezTo>
                  <a:cubicBezTo>
                    <a:pt x="51" y="23"/>
                    <a:pt x="58" y="24"/>
                    <a:pt x="65" y="29"/>
                  </a:cubicBezTo>
                  <a:cubicBezTo>
                    <a:pt x="75" y="37"/>
                    <a:pt x="78" y="48"/>
                    <a:pt x="84" y="58"/>
                  </a:cubicBezTo>
                  <a:cubicBezTo>
                    <a:pt x="86" y="60"/>
                    <a:pt x="85" y="64"/>
                    <a:pt x="84" y="67"/>
                  </a:cubicBezTo>
                  <a:cubicBezTo>
                    <a:pt x="82" y="71"/>
                    <a:pt x="82" y="74"/>
                    <a:pt x="86" y="77"/>
                  </a:cubicBezTo>
                  <a:cubicBezTo>
                    <a:pt x="90" y="81"/>
                    <a:pt x="95" y="79"/>
                    <a:pt x="98" y="76"/>
                  </a:cubicBezTo>
                  <a:cubicBezTo>
                    <a:pt x="106" y="69"/>
                    <a:pt x="115" y="69"/>
                    <a:pt x="125" y="67"/>
                  </a:cubicBezTo>
                  <a:cubicBezTo>
                    <a:pt x="132" y="66"/>
                    <a:pt x="134" y="67"/>
                    <a:pt x="136" y="74"/>
                  </a:cubicBezTo>
                  <a:cubicBezTo>
                    <a:pt x="139" y="86"/>
                    <a:pt x="141" y="97"/>
                    <a:pt x="144" y="110"/>
                  </a:cubicBezTo>
                  <a:cubicBezTo>
                    <a:pt x="130" y="113"/>
                    <a:pt x="118" y="116"/>
                    <a:pt x="104" y="120"/>
                  </a:cubicBezTo>
                  <a:close/>
                  <a:moveTo>
                    <a:pt x="172" y="103"/>
                  </a:moveTo>
                  <a:cubicBezTo>
                    <a:pt x="170" y="104"/>
                    <a:pt x="170" y="104"/>
                    <a:pt x="169" y="105"/>
                  </a:cubicBezTo>
                  <a:cubicBezTo>
                    <a:pt x="153" y="109"/>
                    <a:pt x="150" y="107"/>
                    <a:pt x="147" y="92"/>
                  </a:cubicBezTo>
                  <a:cubicBezTo>
                    <a:pt x="144" y="83"/>
                    <a:pt x="143" y="75"/>
                    <a:pt x="141" y="65"/>
                  </a:cubicBezTo>
                  <a:cubicBezTo>
                    <a:pt x="149" y="63"/>
                    <a:pt x="155" y="61"/>
                    <a:pt x="162" y="60"/>
                  </a:cubicBezTo>
                  <a:cubicBezTo>
                    <a:pt x="167" y="74"/>
                    <a:pt x="175" y="87"/>
                    <a:pt x="172" y="103"/>
                  </a:cubicBezTo>
                  <a:close/>
                  <a:moveTo>
                    <a:pt x="186" y="101"/>
                  </a:moveTo>
                  <a:cubicBezTo>
                    <a:pt x="176" y="88"/>
                    <a:pt x="177" y="74"/>
                    <a:pt x="175" y="59"/>
                  </a:cubicBezTo>
                  <a:cubicBezTo>
                    <a:pt x="219" y="49"/>
                    <a:pt x="263" y="40"/>
                    <a:pt x="309" y="30"/>
                  </a:cubicBezTo>
                  <a:cubicBezTo>
                    <a:pt x="314" y="42"/>
                    <a:pt x="316" y="56"/>
                    <a:pt x="319" y="70"/>
                  </a:cubicBezTo>
                  <a:cubicBezTo>
                    <a:pt x="275" y="83"/>
                    <a:pt x="231" y="96"/>
                    <a:pt x="186" y="101"/>
                  </a:cubicBezTo>
                  <a:close/>
                  <a:moveTo>
                    <a:pt x="338" y="92"/>
                  </a:moveTo>
                  <a:cubicBezTo>
                    <a:pt x="337" y="88"/>
                    <a:pt x="335" y="84"/>
                    <a:pt x="335" y="80"/>
                  </a:cubicBezTo>
                  <a:cubicBezTo>
                    <a:pt x="333" y="74"/>
                    <a:pt x="335" y="66"/>
                    <a:pt x="325" y="64"/>
                  </a:cubicBezTo>
                  <a:cubicBezTo>
                    <a:pt x="323" y="58"/>
                    <a:pt x="321" y="52"/>
                    <a:pt x="320" y="46"/>
                  </a:cubicBezTo>
                  <a:cubicBezTo>
                    <a:pt x="318" y="40"/>
                    <a:pt x="318" y="35"/>
                    <a:pt x="324" y="29"/>
                  </a:cubicBezTo>
                  <a:cubicBezTo>
                    <a:pt x="327" y="26"/>
                    <a:pt x="327" y="20"/>
                    <a:pt x="329" y="13"/>
                  </a:cubicBezTo>
                  <a:cubicBezTo>
                    <a:pt x="338" y="6"/>
                    <a:pt x="345" y="9"/>
                    <a:pt x="346" y="22"/>
                  </a:cubicBezTo>
                  <a:cubicBezTo>
                    <a:pt x="347" y="27"/>
                    <a:pt x="349" y="31"/>
                    <a:pt x="351" y="36"/>
                  </a:cubicBezTo>
                  <a:cubicBezTo>
                    <a:pt x="354" y="43"/>
                    <a:pt x="352" y="52"/>
                    <a:pt x="353" y="60"/>
                  </a:cubicBezTo>
                  <a:cubicBezTo>
                    <a:pt x="353" y="65"/>
                    <a:pt x="352" y="70"/>
                    <a:pt x="352" y="75"/>
                  </a:cubicBezTo>
                  <a:cubicBezTo>
                    <a:pt x="354" y="87"/>
                    <a:pt x="352" y="89"/>
                    <a:pt x="338" y="92"/>
                  </a:cubicBezTo>
                  <a:close/>
                  <a:moveTo>
                    <a:pt x="446" y="25"/>
                  </a:moveTo>
                  <a:cubicBezTo>
                    <a:pt x="447" y="30"/>
                    <a:pt x="448" y="35"/>
                    <a:pt x="449" y="39"/>
                  </a:cubicBezTo>
                  <a:cubicBezTo>
                    <a:pt x="449" y="45"/>
                    <a:pt x="445" y="50"/>
                    <a:pt x="441" y="51"/>
                  </a:cubicBezTo>
                  <a:cubicBezTo>
                    <a:pt x="437" y="52"/>
                    <a:pt x="432" y="48"/>
                    <a:pt x="431" y="43"/>
                  </a:cubicBezTo>
                  <a:cubicBezTo>
                    <a:pt x="430" y="34"/>
                    <a:pt x="429" y="25"/>
                    <a:pt x="428" y="15"/>
                  </a:cubicBezTo>
                  <a:cubicBezTo>
                    <a:pt x="443" y="14"/>
                    <a:pt x="444" y="15"/>
                    <a:pt x="446" y="25"/>
                  </a:cubicBezTo>
                  <a:close/>
                  <a:moveTo>
                    <a:pt x="358" y="35"/>
                  </a:moveTo>
                  <a:cubicBezTo>
                    <a:pt x="358" y="30"/>
                    <a:pt x="362" y="28"/>
                    <a:pt x="366" y="27"/>
                  </a:cubicBezTo>
                  <a:cubicBezTo>
                    <a:pt x="384" y="24"/>
                    <a:pt x="401" y="21"/>
                    <a:pt x="420" y="17"/>
                  </a:cubicBezTo>
                  <a:cubicBezTo>
                    <a:pt x="422" y="30"/>
                    <a:pt x="424" y="41"/>
                    <a:pt x="426" y="53"/>
                  </a:cubicBezTo>
                  <a:cubicBezTo>
                    <a:pt x="419" y="54"/>
                    <a:pt x="413" y="56"/>
                    <a:pt x="407" y="55"/>
                  </a:cubicBezTo>
                  <a:cubicBezTo>
                    <a:pt x="398" y="53"/>
                    <a:pt x="389" y="54"/>
                    <a:pt x="380" y="57"/>
                  </a:cubicBezTo>
                  <a:cubicBezTo>
                    <a:pt x="374" y="58"/>
                    <a:pt x="368" y="59"/>
                    <a:pt x="362" y="60"/>
                  </a:cubicBezTo>
                  <a:cubicBezTo>
                    <a:pt x="357" y="51"/>
                    <a:pt x="358" y="43"/>
                    <a:pt x="358" y="35"/>
                  </a:cubicBezTo>
                  <a:close/>
                  <a:moveTo>
                    <a:pt x="370" y="186"/>
                  </a:moveTo>
                  <a:cubicBezTo>
                    <a:pt x="362" y="168"/>
                    <a:pt x="366" y="162"/>
                    <a:pt x="385" y="163"/>
                  </a:cubicBezTo>
                  <a:cubicBezTo>
                    <a:pt x="398" y="151"/>
                    <a:pt x="389" y="137"/>
                    <a:pt x="390" y="123"/>
                  </a:cubicBezTo>
                  <a:cubicBezTo>
                    <a:pt x="384" y="123"/>
                    <a:pt x="377" y="123"/>
                    <a:pt x="371" y="124"/>
                  </a:cubicBezTo>
                  <a:cubicBezTo>
                    <a:pt x="368" y="116"/>
                    <a:pt x="365" y="108"/>
                    <a:pt x="363" y="101"/>
                  </a:cubicBezTo>
                  <a:cubicBezTo>
                    <a:pt x="363" y="99"/>
                    <a:pt x="363" y="96"/>
                    <a:pt x="363" y="94"/>
                  </a:cubicBezTo>
                  <a:cubicBezTo>
                    <a:pt x="365" y="86"/>
                    <a:pt x="366" y="78"/>
                    <a:pt x="367" y="68"/>
                  </a:cubicBezTo>
                  <a:cubicBezTo>
                    <a:pt x="376" y="65"/>
                    <a:pt x="385" y="62"/>
                    <a:pt x="397" y="64"/>
                  </a:cubicBezTo>
                  <a:cubicBezTo>
                    <a:pt x="405" y="65"/>
                    <a:pt x="413" y="62"/>
                    <a:pt x="421" y="61"/>
                  </a:cubicBezTo>
                  <a:cubicBezTo>
                    <a:pt x="423" y="60"/>
                    <a:pt x="425" y="60"/>
                    <a:pt x="428" y="60"/>
                  </a:cubicBezTo>
                  <a:cubicBezTo>
                    <a:pt x="429" y="66"/>
                    <a:pt x="431" y="72"/>
                    <a:pt x="432" y="77"/>
                  </a:cubicBezTo>
                  <a:cubicBezTo>
                    <a:pt x="434" y="83"/>
                    <a:pt x="435" y="89"/>
                    <a:pt x="437" y="96"/>
                  </a:cubicBezTo>
                  <a:cubicBezTo>
                    <a:pt x="432" y="97"/>
                    <a:pt x="429" y="97"/>
                    <a:pt x="426" y="98"/>
                  </a:cubicBezTo>
                  <a:cubicBezTo>
                    <a:pt x="419" y="99"/>
                    <a:pt x="416" y="103"/>
                    <a:pt x="417" y="109"/>
                  </a:cubicBezTo>
                  <a:cubicBezTo>
                    <a:pt x="418" y="117"/>
                    <a:pt x="419" y="124"/>
                    <a:pt x="421" y="134"/>
                  </a:cubicBezTo>
                  <a:cubicBezTo>
                    <a:pt x="425" y="132"/>
                    <a:pt x="430" y="131"/>
                    <a:pt x="434" y="130"/>
                  </a:cubicBezTo>
                  <a:cubicBezTo>
                    <a:pt x="438" y="129"/>
                    <a:pt x="442" y="128"/>
                    <a:pt x="447" y="127"/>
                  </a:cubicBezTo>
                  <a:cubicBezTo>
                    <a:pt x="448" y="142"/>
                    <a:pt x="449" y="156"/>
                    <a:pt x="450" y="170"/>
                  </a:cubicBezTo>
                  <a:cubicBezTo>
                    <a:pt x="438" y="177"/>
                    <a:pt x="387" y="188"/>
                    <a:pt x="370" y="186"/>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143" name="Group 142"/>
          <p:cNvGrpSpPr/>
          <p:nvPr/>
        </p:nvGrpSpPr>
        <p:grpSpPr>
          <a:xfrm rot="20948864">
            <a:off x="6612165" y="-103440"/>
            <a:ext cx="584862" cy="681910"/>
            <a:chOff x="7737475" y="1493837"/>
            <a:chExt cx="1081088" cy="1260475"/>
          </a:xfrm>
          <a:solidFill>
            <a:schemeClr val="accent6">
              <a:lumMod val="75000"/>
            </a:schemeClr>
          </a:solidFill>
        </p:grpSpPr>
        <p:sp>
          <p:nvSpPr>
            <p:cNvPr id="144" name="Freeform 186"/>
            <p:cNvSpPr>
              <a:spLocks noEditPoints="1"/>
            </p:cNvSpPr>
            <p:nvPr/>
          </p:nvSpPr>
          <p:spPr bwMode="auto">
            <a:xfrm>
              <a:off x="7864475" y="1570037"/>
              <a:ext cx="844550" cy="1184275"/>
            </a:xfrm>
            <a:custGeom>
              <a:avLst/>
              <a:gdLst>
                <a:gd name="T0" fmla="*/ 222 w 342"/>
                <a:gd name="T1" fmla="*/ 466 h 479"/>
                <a:gd name="T2" fmla="*/ 96 w 342"/>
                <a:gd name="T3" fmla="*/ 444 h 479"/>
                <a:gd name="T4" fmla="*/ 131 w 342"/>
                <a:gd name="T5" fmla="*/ 372 h 479"/>
                <a:gd name="T6" fmla="*/ 13 w 342"/>
                <a:gd name="T7" fmla="*/ 132 h 479"/>
                <a:gd name="T8" fmla="*/ 142 w 342"/>
                <a:gd name="T9" fmla="*/ 26 h 479"/>
                <a:gd name="T10" fmla="*/ 233 w 342"/>
                <a:gd name="T11" fmla="*/ 43 h 479"/>
                <a:gd name="T12" fmla="*/ 259 w 342"/>
                <a:gd name="T13" fmla="*/ 353 h 479"/>
                <a:gd name="T14" fmla="*/ 313 w 342"/>
                <a:gd name="T15" fmla="*/ 275 h 479"/>
                <a:gd name="T16" fmla="*/ 209 w 342"/>
                <a:gd name="T17" fmla="*/ 299 h 479"/>
                <a:gd name="T18" fmla="*/ 122 w 342"/>
                <a:gd name="T19" fmla="*/ 342 h 479"/>
                <a:gd name="T20" fmla="*/ 122 w 342"/>
                <a:gd name="T21" fmla="*/ 342 h 479"/>
                <a:gd name="T22" fmla="*/ 148 w 342"/>
                <a:gd name="T23" fmla="*/ 163 h 479"/>
                <a:gd name="T24" fmla="*/ 185 w 342"/>
                <a:gd name="T25" fmla="*/ 46 h 479"/>
                <a:gd name="T26" fmla="*/ 307 w 342"/>
                <a:gd name="T27" fmla="*/ 271 h 479"/>
                <a:gd name="T28" fmla="*/ 259 w 342"/>
                <a:gd name="T29" fmla="*/ 310 h 479"/>
                <a:gd name="T30" fmla="*/ 321 w 342"/>
                <a:gd name="T31" fmla="*/ 211 h 479"/>
                <a:gd name="T32" fmla="*/ 253 w 342"/>
                <a:gd name="T33" fmla="*/ 239 h 479"/>
                <a:gd name="T34" fmla="*/ 127 w 342"/>
                <a:gd name="T35" fmla="*/ 269 h 479"/>
                <a:gd name="T36" fmla="*/ 103 w 342"/>
                <a:gd name="T37" fmla="*/ 246 h 479"/>
                <a:gd name="T38" fmla="*/ 117 w 342"/>
                <a:gd name="T39" fmla="*/ 341 h 479"/>
                <a:gd name="T40" fmla="*/ 81 w 342"/>
                <a:gd name="T41" fmla="*/ 324 h 479"/>
                <a:gd name="T42" fmla="*/ 86 w 342"/>
                <a:gd name="T43" fmla="*/ 174 h 479"/>
                <a:gd name="T44" fmla="*/ 148 w 342"/>
                <a:gd name="T45" fmla="*/ 140 h 479"/>
                <a:gd name="T46" fmla="*/ 290 w 342"/>
                <a:gd name="T47" fmla="*/ 201 h 479"/>
                <a:gd name="T48" fmla="*/ 88 w 342"/>
                <a:gd name="T49" fmla="*/ 118 h 479"/>
                <a:gd name="T50" fmla="*/ 102 w 342"/>
                <a:gd name="T51" fmla="*/ 75 h 479"/>
                <a:gd name="T52" fmla="*/ 202 w 342"/>
                <a:gd name="T53" fmla="*/ 102 h 479"/>
                <a:gd name="T54" fmla="*/ 38 w 342"/>
                <a:gd name="T55" fmla="*/ 114 h 479"/>
                <a:gd name="T56" fmla="*/ 38 w 342"/>
                <a:gd name="T57" fmla="*/ 114 h 479"/>
                <a:gd name="T58" fmla="*/ 239 w 342"/>
                <a:gd name="T59" fmla="*/ 277 h 479"/>
                <a:gd name="T60" fmla="*/ 301 w 342"/>
                <a:gd name="T61" fmla="*/ 141 h 479"/>
                <a:gd name="T62" fmla="*/ 268 w 342"/>
                <a:gd name="T63" fmla="*/ 135 h 479"/>
                <a:gd name="T64" fmla="*/ 180 w 342"/>
                <a:gd name="T65" fmla="*/ 46 h 479"/>
                <a:gd name="T66" fmla="*/ 180 w 342"/>
                <a:gd name="T67" fmla="*/ 46 h 479"/>
                <a:gd name="T68" fmla="*/ 34 w 342"/>
                <a:gd name="T69" fmla="*/ 174 h 479"/>
                <a:gd name="T70" fmla="*/ 55 w 342"/>
                <a:gd name="T71" fmla="*/ 247 h 479"/>
                <a:gd name="T72" fmla="*/ 96 w 342"/>
                <a:gd name="T73" fmla="*/ 75 h 479"/>
                <a:gd name="T74" fmla="*/ 252 w 342"/>
                <a:gd name="T75" fmla="*/ 139 h 479"/>
                <a:gd name="T76" fmla="*/ 165 w 342"/>
                <a:gd name="T77" fmla="*/ 140 h 479"/>
                <a:gd name="T78" fmla="*/ 28 w 342"/>
                <a:gd name="T79" fmla="*/ 247 h 479"/>
                <a:gd name="T80" fmla="*/ 60 w 342"/>
                <a:gd name="T81" fmla="*/ 272 h 479"/>
                <a:gd name="T82" fmla="*/ 62 w 342"/>
                <a:gd name="T83" fmla="*/ 259 h 479"/>
                <a:gd name="T84" fmla="*/ 45 w 342"/>
                <a:gd name="T85" fmla="*/ 184 h 479"/>
                <a:gd name="T86" fmla="*/ 93 w 342"/>
                <a:gd name="T87" fmla="*/ 191 h 479"/>
                <a:gd name="T88" fmla="*/ 290 w 342"/>
                <a:gd name="T89" fmla="*/ 127 h 479"/>
                <a:gd name="T90" fmla="*/ 230 w 342"/>
                <a:gd name="T91" fmla="*/ 330 h 479"/>
                <a:gd name="T92" fmla="*/ 125 w 342"/>
                <a:gd name="T93" fmla="*/ 194 h 479"/>
                <a:gd name="T94" fmla="*/ 177 w 342"/>
                <a:gd name="T95" fmla="*/ 452 h 479"/>
                <a:gd name="T96" fmla="*/ 104 w 342"/>
                <a:gd name="T97" fmla="*/ 70 h 479"/>
                <a:gd name="T98" fmla="*/ 212 w 342"/>
                <a:gd name="T99" fmla="*/ 347 h 479"/>
                <a:gd name="T100" fmla="*/ 161 w 342"/>
                <a:gd name="T101" fmla="*/ 361 h 479"/>
                <a:gd name="T102" fmla="*/ 70 w 342"/>
                <a:gd name="T103" fmla="*/ 178 h 479"/>
                <a:gd name="T104" fmla="*/ 137 w 342"/>
                <a:gd name="T105" fmla="*/ 85 h 479"/>
                <a:gd name="T106" fmla="*/ 327 w 342"/>
                <a:gd name="T107" fmla="*/ 196 h 479"/>
                <a:gd name="T108" fmla="*/ 14 w 342"/>
                <a:gd name="T109" fmla="*/ 156 h 479"/>
                <a:gd name="T110" fmla="*/ 41 w 342"/>
                <a:gd name="T111" fmla="*/ 95 h 479"/>
                <a:gd name="T112" fmla="*/ 147 w 342"/>
                <a:gd name="T113" fmla="*/ 451 h 479"/>
                <a:gd name="T114" fmla="*/ 126 w 342"/>
                <a:gd name="T115" fmla="*/ 445 h 479"/>
                <a:gd name="T116" fmla="*/ 95 w 342"/>
                <a:gd name="T117" fmla="*/ 350 h 479"/>
                <a:gd name="T118" fmla="*/ 295 w 342"/>
                <a:gd name="T119" fmla="*/ 110 h 479"/>
                <a:gd name="T120" fmla="*/ 154 w 342"/>
                <a:gd name="T121" fmla="*/ 146 h 479"/>
                <a:gd name="T122" fmla="*/ 11 w 342"/>
                <a:gd name="T123" fmla="*/ 211 h 479"/>
                <a:gd name="T124" fmla="*/ 225 w 342"/>
                <a:gd name="T125" fmla="*/ 51 h 4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42" h="479">
                  <a:moveTo>
                    <a:pt x="174" y="377"/>
                  </a:moveTo>
                  <a:cubicBezTo>
                    <a:pt x="176" y="398"/>
                    <a:pt x="181" y="416"/>
                    <a:pt x="174" y="436"/>
                  </a:cubicBezTo>
                  <a:cubicBezTo>
                    <a:pt x="180" y="437"/>
                    <a:pt x="184" y="438"/>
                    <a:pt x="188" y="439"/>
                  </a:cubicBezTo>
                  <a:cubicBezTo>
                    <a:pt x="199" y="443"/>
                    <a:pt x="210" y="445"/>
                    <a:pt x="220" y="450"/>
                  </a:cubicBezTo>
                  <a:cubicBezTo>
                    <a:pt x="229" y="454"/>
                    <a:pt x="229" y="458"/>
                    <a:pt x="222" y="466"/>
                  </a:cubicBezTo>
                  <a:cubicBezTo>
                    <a:pt x="217" y="473"/>
                    <a:pt x="209" y="475"/>
                    <a:pt x="202" y="476"/>
                  </a:cubicBezTo>
                  <a:cubicBezTo>
                    <a:pt x="183" y="478"/>
                    <a:pt x="164" y="479"/>
                    <a:pt x="145" y="479"/>
                  </a:cubicBezTo>
                  <a:cubicBezTo>
                    <a:pt x="131" y="479"/>
                    <a:pt x="118" y="475"/>
                    <a:pt x="107" y="466"/>
                  </a:cubicBezTo>
                  <a:cubicBezTo>
                    <a:pt x="102" y="462"/>
                    <a:pt x="98" y="458"/>
                    <a:pt x="104" y="453"/>
                  </a:cubicBezTo>
                  <a:cubicBezTo>
                    <a:pt x="101" y="449"/>
                    <a:pt x="99" y="447"/>
                    <a:pt x="96" y="444"/>
                  </a:cubicBezTo>
                  <a:cubicBezTo>
                    <a:pt x="100" y="437"/>
                    <a:pt x="107" y="437"/>
                    <a:pt x="113" y="437"/>
                  </a:cubicBezTo>
                  <a:cubicBezTo>
                    <a:pt x="126" y="436"/>
                    <a:pt x="140" y="436"/>
                    <a:pt x="154" y="436"/>
                  </a:cubicBezTo>
                  <a:cubicBezTo>
                    <a:pt x="157" y="435"/>
                    <a:pt x="161" y="435"/>
                    <a:pt x="164" y="435"/>
                  </a:cubicBezTo>
                  <a:cubicBezTo>
                    <a:pt x="164" y="379"/>
                    <a:pt x="164" y="379"/>
                    <a:pt x="164" y="379"/>
                  </a:cubicBezTo>
                  <a:cubicBezTo>
                    <a:pt x="152" y="376"/>
                    <a:pt x="142" y="374"/>
                    <a:pt x="131" y="372"/>
                  </a:cubicBezTo>
                  <a:cubicBezTo>
                    <a:pt x="86" y="364"/>
                    <a:pt x="52" y="341"/>
                    <a:pt x="25" y="305"/>
                  </a:cubicBezTo>
                  <a:cubicBezTo>
                    <a:pt x="20" y="297"/>
                    <a:pt x="18" y="286"/>
                    <a:pt x="14" y="276"/>
                  </a:cubicBezTo>
                  <a:cubicBezTo>
                    <a:pt x="9" y="259"/>
                    <a:pt x="2" y="242"/>
                    <a:pt x="1" y="224"/>
                  </a:cubicBezTo>
                  <a:cubicBezTo>
                    <a:pt x="0" y="205"/>
                    <a:pt x="1" y="187"/>
                    <a:pt x="5" y="168"/>
                  </a:cubicBezTo>
                  <a:cubicBezTo>
                    <a:pt x="7" y="156"/>
                    <a:pt x="9" y="144"/>
                    <a:pt x="13" y="132"/>
                  </a:cubicBezTo>
                  <a:cubicBezTo>
                    <a:pt x="20" y="110"/>
                    <a:pt x="33" y="90"/>
                    <a:pt x="48" y="72"/>
                  </a:cubicBezTo>
                  <a:cubicBezTo>
                    <a:pt x="47" y="70"/>
                    <a:pt x="46" y="69"/>
                    <a:pt x="44" y="65"/>
                  </a:cubicBezTo>
                  <a:cubicBezTo>
                    <a:pt x="53" y="67"/>
                    <a:pt x="58" y="63"/>
                    <a:pt x="63" y="58"/>
                  </a:cubicBezTo>
                  <a:cubicBezTo>
                    <a:pt x="71" y="50"/>
                    <a:pt x="80" y="45"/>
                    <a:pt x="90" y="41"/>
                  </a:cubicBezTo>
                  <a:cubicBezTo>
                    <a:pt x="107" y="35"/>
                    <a:pt x="123" y="25"/>
                    <a:pt x="142" y="26"/>
                  </a:cubicBezTo>
                  <a:cubicBezTo>
                    <a:pt x="152" y="26"/>
                    <a:pt x="161" y="27"/>
                    <a:pt x="171" y="27"/>
                  </a:cubicBezTo>
                  <a:cubicBezTo>
                    <a:pt x="175" y="19"/>
                    <a:pt x="167" y="9"/>
                    <a:pt x="176" y="0"/>
                  </a:cubicBezTo>
                  <a:cubicBezTo>
                    <a:pt x="186" y="8"/>
                    <a:pt x="182" y="20"/>
                    <a:pt x="184" y="30"/>
                  </a:cubicBezTo>
                  <a:cubicBezTo>
                    <a:pt x="200" y="34"/>
                    <a:pt x="215" y="38"/>
                    <a:pt x="230" y="43"/>
                  </a:cubicBezTo>
                  <a:cubicBezTo>
                    <a:pt x="231" y="43"/>
                    <a:pt x="232" y="43"/>
                    <a:pt x="233" y="43"/>
                  </a:cubicBezTo>
                  <a:cubicBezTo>
                    <a:pt x="260" y="58"/>
                    <a:pt x="285" y="75"/>
                    <a:pt x="300" y="104"/>
                  </a:cubicBezTo>
                  <a:cubicBezTo>
                    <a:pt x="311" y="124"/>
                    <a:pt x="320" y="144"/>
                    <a:pt x="324" y="166"/>
                  </a:cubicBezTo>
                  <a:cubicBezTo>
                    <a:pt x="325" y="170"/>
                    <a:pt x="327" y="174"/>
                    <a:pt x="329" y="178"/>
                  </a:cubicBezTo>
                  <a:cubicBezTo>
                    <a:pt x="341" y="213"/>
                    <a:pt x="342" y="247"/>
                    <a:pt x="326" y="282"/>
                  </a:cubicBezTo>
                  <a:cubicBezTo>
                    <a:pt x="312" y="314"/>
                    <a:pt x="287" y="335"/>
                    <a:pt x="259" y="353"/>
                  </a:cubicBezTo>
                  <a:cubicBezTo>
                    <a:pt x="257" y="355"/>
                    <a:pt x="254" y="356"/>
                    <a:pt x="253" y="357"/>
                  </a:cubicBezTo>
                  <a:cubicBezTo>
                    <a:pt x="240" y="371"/>
                    <a:pt x="224" y="376"/>
                    <a:pt x="206" y="377"/>
                  </a:cubicBezTo>
                  <a:cubicBezTo>
                    <a:pt x="196" y="377"/>
                    <a:pt x="186" y="377"/>
                    <a:pt x="174" y="377"/>
                  </a:cubicBezTo>
                  <a:moveTo>
                    <a:pt x="302" y="303"/>
                  </a:moveTo>
                  <a:cubicBezTo>
                    <a:pt x="311" y="295"/>
                    <a:pt x="315" y="285"/>
                    <a:pt x="313" y="275"/>
                  </a:cubicBezTo>
                  <a:cubicBezTo>
                    <a:pt x="309" y="285"/>
                    <a:pt x="306" y="294"/>
                    <a:pt x="302" y="303"/>
                  </a:cubicBezTo>
                  <a:cubicBezTo>
                    <a:pt x="300" y="305"/>
                    <a:pt x="298" y="307"/>
                    <a:pt x="296" y="308"/>
                  </a:cubicBezTo>
                  <a:cubicBezTo>
                    <a:pt x="297" y="309"/>
                    <a:pt x="298" y="309"/>
                    <a:pt x="298" y="310"/>
                  </a:cubicBezTo>
                  <a:cubicBezTo>
                    <a:pt x="300" y="308"/>
                    <a:pt x="301" y="305"/>
                    <a:pt x="302" y="303"/>
                  </a:cubicBezTo>
                  <a:moveTo>
                    <a:pt x="209" y="299"/>
                  </a:moveTo>
                  <a:cubicBezTo>
                    <a:pt x="211" y="274"/>
                    <a:pt x="213" y="251"/>
                    <a:pt x="215" y="228"/>
                  </a:cubicBezTo>
                  <a:cubicBezTo>
                    <a:pt x="190" y="220"/>
                    <a:pt x="166" y="212"/>
                    <a:pt x="140" y="204"/>
                  </a:cubicBezTo>
                  <a:cubicBezTo>
                    <a:pt x="137" y="227"/>
                    <a:pt x="134" y="249"/>
                    <a:pt x="132" y="271"/>
                  </a:cubicBezTo>
                  <a:cubicBezTo>
                    <a:pt x="157" y="281"/>
                    <a:pt x="182" y="290"/>
                    <a:pt x="209" y="299"/>
                  </a:cubicBezTo>
                  <a:moveTo>
                    <a:pt x="122" y="342"/>
                  </a:moveTo>
                  <a:cubicBezTo>
                    <a:pt x="147" y="353"/>
                    <a:pt x="170" y="350"/>
                    <a:pt x="192" y="351"/>
                  </a:cubicBezTo>
                  <a:cubicBezTo>
                    <a:pt x="202" y="351"/>
                    <a:pt x="207" y="348"/>
                    <a:pt x="208" y="338"/>
                  </a:cubicBezTo>
                  <a:cubicBezTo>
                    <a:pt x="209" y="327"/>
                    <a:pt x="209" y="316"/>
                    <a:pt x="210" y="304"/>
                  </a:cubicBezTo>
                  <a:cubicBezTo>
                    <a:pt x="183" y="295"/>
                    <a:pt x="158" y="286"/>
                    <a:pt x="130" y="276"/>
                  </a:cubicBezTo>
                  <a:cubicBezTo>
                    <a:pt x="128" y="300"/>
                    <a:pt x="125" y="321"/>
                    <a:pt x="122" y="342"/>
                  </a:cubicBezTo>
                  <a:moveTo>
                    <a:pt x="227" y="166"/>
                  </a:moveTo>
                  <a:cubicBezTo>
                    <a:pt x="211" y="160"/>
                    <a:pt x="196" y="155"/>
                    <a:pt x="181" y="150"/>
                  </a:cubicBezTo>
                  <a:cubicBezTo>
                    <a:pt x="179" y="149"/>
                    <a:pt x="176" y="150"/>
                    <a:pt x="175" y="151"/>
                  </a:cubicBezTo>
                  <a:cubicBezTo>
                    <a:pt x="171" y="155"/>
                    <a:pt x="166" y="154"/>
                    <a:pt x="160" y="154"/>
                  </a:cubicBezTo>
                  <a:cubicBezTo>
                    <a:pt x="155" y="155"/>
                    <a:pt x="150" y="156"/>
                    <a:pt x="148" y="163"/>
                  </a:cubicBezTo>
                  <a:cubicBezTo>
                    <a:pt x="146" y="174"/>
                    <a:pt x="143" y="186"/>
                    <a:pt x="140" y="199"/>
                  </a:cubicBezTo>
                  <a:cubicBezTo>
                    <a:pt x="167" y="208"/>
                    <a:pt x="191" y="216"/>
                    <a:pt x="218" y="224"/>
                  </a:cubicBezTo>
                  <a:cubicBezTo>
                    <a:pt x="221" y="204"/>
                    <a:pt x="224" y="186"/>
                    <a:pt x="227" y="166"/>
                  </a:cubicBezTo>
                  <a:moveTo>
                    <a:pt x="258" y="79"/>
                  </a:moveTo>
                  <a:cubicBezTo>
                    <a:pt x="237" y="60"/>
                    <a:pt x="212" y="53"/>
                    <a:pt x="185" y="46"/>
                  </a:cubicBezTo>
                  <a:cubicBezTo>
                    <a:pt x="180" y="60"/>
                    <a:pt x="174" y="73"/>
                    <a:pt x="168" y="87"/>
                  </a:cubicBezTo>
                  <a:cubicBezTo>
                    <a:pt x="194" y="95"/>
                    <a:pt x="218" y="103"/>
                    <a:pt x="244" y="111"/>
                  </a:cubicBezTo>
                  <a:cubicBezTo>
                    <a:pt x="249" y="100"/>
                    <a:pt x="253" y="90"/>
                    <a:pt x="258" y="79"/>
                  </a:cubicBezTo>
                  <a:moveTo>
                    <a:pt x="275" y="327"/>
                  </a:moveTo>
                  <a:cubicBezTo>
                    <a:pt x="288" y="309"/>
                    <a:pt x="304" y="294"/>
                    <a:pt x="307" y="271"/>
                  </a:cubicBezTo>
                  <a:cubicBezTo>
                    <a:pt x="290" y="262"/>
                    <a:pt x="273" y="254"/>
                    <a:pt x="256" y="246"/>
                  </a:cubicBezTo>
                  <a:cubicBezTo>
                    <a:pt x="251" y="243"/>
                    <a:pt x="239" y="248"/>
                    <a:pt x="235" y="254"/>
                  </a:cubicBezTo>
                  <a:cubicBezTo>
                    <a:pt x="233" y="258"/>
                    <a:pt x="233" y="262"/>
                    <a:pt x="236" y="266"/>
                  </a:cubicBezTo>
                  <a:cubicBezTo>
                    <a:pt x="241" y="273"/>
                    <a:pt x="248" y="274"/>
                    <a:pt x="257" y="276"/>
                  </a:cubicBezTo>
                  <a:cubicBezTo>
                    <a:pt x="258" y="288"/>
                    <a:pt x="259" y="299"/>
                    <a:pt x="259" y="310"/>
                  </a:cubicBezTo>
                  <a:cubicBezTo>
                    <a:pt x="259" y="317"/>
                    <a:pt x="261" y="321"/>
                    <a:pt x="267" y="324"/>
                  </a:cubicBezTo>
                  <a:cubicBezTo>
                    <a:pt x="269" y="324"/>
                    <a:pt x="272" y="325"/>
                    <a:pt x="275" y="327"/>
                  </a:cubicBezTo>
                  <a:moveTo>
                    <a:pt x="312" y="267"/>
                  </a:moveTo>
                  <a:cubicBezTo>
                    <a:pt x="318" y="250"/>
                    <a:pt x="319" y="235"/>
                    <a:pt x="321" y="220"/>
                  </a:cubicBezTo>
                  <a:cubicBezTo>
                    <a:pt x="322" y="217"/>
                    <a:pt x="321" y="214"/>
                    <a:pt x="321" y="211"/>
                  </a:cubicBezTo>
                  <a:cubicBezTo>
                    <a:pt x="320" y="209"/>
                    <a:pt x="318" y="207"/>
                    <a:pt x="316" y="202"/>
                  </a:cubicBezTo>
                  <a:cubicBezTo>
                    <a:pt x="313" y="214"/>
                    <a:pt x="306" y="212"/>
                    <a:pt x="300" y="211"/>
                  </a:cubicBezTo>
                  <a:cubicBezTo>
                    <a:pt x="293" y="210"/>
                    <a:pt x="285" y="206"/>
                    <a:pt x="279" y="208"/>
                  </a:cubicBezTo>
                  <a:cubicBezTo>
                    <a:pt x="272" y="211"/>
                    <a:pt x="267" y="218"/>
                    <a:pt x="261" y="222"/>
                  </a:cubicBezTo>
                  <a:cubicBezTo>
                    <a:pt x="256" y="226"/>
                    <a:pt x="253" y="231"/>
                    <a:pt x="253" y="239"/>
                  </a:cubicBezTo>
                  <a:cubicBezTo>
                    <a:pt x="272" y="248"/>
                    <a:pt x="291" y="257"/>
                    <a:pt x="312" y="267"/>
                  </a:cubicBezTo>
                  <a:moveTo>
                    <a:pt x="72" y="186"/>
                  </a:moveTo>
                  <a:cubicBezTo>
                    <a:pt x="70" y="206"/>
                    <a:pt x="67" y="225"/>
                    <a:pt x="64" y="244"/>
                  </a:cubicBezTo>
                  <a:cubicBezTo>
                    <a:pt x="75" y="250"/>
                    <a:pt x="84" y="256"/>
                    <a:pt x="93" y="260"/>
                  </a:cubicBezTo>
                  <a:cubicBezTo>
                    <a:pt x="104" y="264"/>
                    <a:pt x="115" y="266"/>
                    <a:pt x="127" y="269"/>
                  </a:cubicBezTo>
                  <a:cubicBezTo>
                    <a:pt x="130" y="246"/>
                    <a:pt x="132" y="225"/>
                    <a:pt x="135" y="202"/>
                  </a:cubicBezTo>
                  <a:cubicBezTo>
                    <a:pt x="130" y="201"/>
                    <a:pt x="125" y="199"/>
                    <a:pt x="120" y="198"/>
                  </a:cubicBezTo>
                  <a:cubicBezTo>
                    <a:pt x="120" y="202"/>
                    <a:pt x="120" y="205"/>
                    <a:pt x="119" y="208"/>
                  </a:cubicBezTo>
                  <a:cubicBezTo>
                    <a:pt x="118" y="216"/>
                    <a:pt x="117" y="225"/>
                    <a:pt x="115" y="233"/>
                  </a:cubicBezTo>
                  <a:cubicBezTo>
                    <a:pt x="114" y="240"/>
                    <a:pt x="110" y="245"/>
                    <a:pt x="103" y="246"/>
                  </a:cubicBezTo>
                  <a:cubicBezTo>
                    <a:pt x="97" y="247"/>
                    <a:pt x="92" y="244"/>
                    <a:pt x="89" y="236"/>
                  </a:cubicBezTo>
                  <a:cubicBezTo>
                    <a:pt x="86" y="228"/>
                    <a:pt x="85" y="220"/>
                    <a:pt x="84" y="211"/>
                  </a:cubicBezTo>
                  <a:cubicBezTo>
                    <a:pt x="84" y="206"/>
                    <a:pt x="84" y="201"/>
                    <a:pt x="84" y="196"/>
                  </a:cubicBezTo>
                  <a:cubicBezTo>
                    <a:pt x="84" y="190"/>
                    <a:pt x="81" y="186"/>
                    <a:pt x="72" y="186"/>
                  </a:cubicBezTo>
                  <a:moveTo>
                    <a:pt x="117" y="341"/>
                  </a:moveTo>
                  <a:cubicBezTo>
                    <a:pt x="120" y="318"/>
                    <a:pt x="123" y="297"/>
                    <a:pt x="125" y="274"/>
                  </a:cubicBezTo>
                  <a:cubicBezTo>
                    <a:pt x="112" y="270"/>
                    <a:pt x="99" y="267"/>
                    <a:pt x="87" y="263"/>
                  </a:cubicBezTo>
                  <a:cubicBezTo>
                    <a:pt x="86" y="269"/>
                    <a:pt x="88" y="276"/>
                    <a:pt x="85" y="279"/>
                  </a:cubicBezTo>
                  <a:cubicBezTo>
                    <a:pt x="77" y="291"/>
                    <a:pt x="79" y="305"/>
                    <a:pt x="79" y="318"/>
                  </a:cubicBezTo>
                  <a:cubicBezTo>
                    <a:pt x="79" y="320"/>
                    <a:pt x="80" y="323"/>
                    <a:pt x="81" y="324"/>
                  </a:cubicBezTo>
                  <a:cubicBezTo>
                    <a:pt x="93" y="330"/>
                    <a:pt x="104" y="337"/>
                    <a:pt x="117" y="341"/>
                  </a:cubicBezTo>
                  <a:moveTo>
                    <a:pt x="148" y="140"/>
                  </a:moveTo>
                  <a:cubicBezTo>
                    <a:pt x="128" y="135"/>
                    <a:pt x="108" y="126"/>
                    <a:pt x="85" y="124"/>
                  </a:cubicBezTo>
                  <a:cubicBezTo>
                    <a:pt x="83" y="133"/>
                    <a:pt x="81" y="141"/>
                    <a:pt x="79" y="149"/>
                  </a:cubicBezTo>
                  <a:cubicBezTo>
                    <a:pt x="75" y="159"/>
                    <a:pt x="76" y="168"/>
                    <a:pt x="86" y="174"/>
                  </a:cubicBezTo>
                  <a:cubicBezTo>
                    <a:pt x="87" y="175"/>
                    <a:pt x="88" y="176"/>
                    <a:pt x="89" y="177"/>
                  </a:cubicBezTo>
                  <a:cubicBezTo>
                    <a:pt x="91" y="188"/>
                    <a:pt x="100" y="186"/>
                    <a:pt x="106" y="188"/>
                  </a:cubicBezTo>
                  <a:cubicBezTo>
                    <a:pt x="108" y="182"/>
                    <a:pt x="109" y="176"/>
                    <a:pt x="112" y="173"/>
                  </a:cubicBezTo>
                  <a:cubicBezTo>
                    <a:pt x="122" y="164"/>
                    <a:pt x="131" y="154"/>
                    <a:pt x="146" y="151"/>
                  </a:cubicBezTo>
                  <a:cubicBezTo>
                    <a:pt x="147" y="148"/>
                    <a:pt x="147" y="145"/>
                    <a:pt x="148" y="140"/>
                  </a:cubicBezTo>
                  <a:moveTo>
                    <a:pt x="246" y="235"/>
                  </a:moveTo>
                  <a:cubicBezTo>
                    <a:pt x="248" y="230"/>
                    <a:pt x="249" y="227"/>
                    <a:pt x="250" y="223"/>
                  </a:cubicBezTo>
                  <a:cubicBezTo>
                    <a:pt x="252" y="221"/>
                    <a:pt x="253" y="218"/>
                    <a:pt x="255" y="217"/>
                  </a:cubicBezTo>
                  <a:cubicBezTo>
                    <a:pt x="261" y="212"/>
                    <a:pt x="268" y="208"/>
                    <a:pt x="274" y="203"/>
                  </a:cubicBezTo>
                  <a:cubicBezTo>
                    <a:pt x="279" y="199"/>
                    <a:pt x="284" y="198"/>
                    <a:pt x="290" y="201"/>
                  </a:cubicBezTo>
                  <a:cubicBezTo>
                    <a:pt x="294" y="204"/>
                    <a:pt x="299" y="206"/>
                    <a:pt x="305" y="199"/>
                  </a:cubicBezTo>
                  <a:cubicBezTo>
                    <a:pt x="282" y="184"/>
                    <a:pt x="258" y="176"/>
                    <a:pt x="231" y="168"/>
                  </a:cubicBezTo>
                  <a:cubicBezTo>
                    <a:pt x="228" y="188"/>
                    <a:pt x="225" y="206"/>
                    <a:pt x="222" y="225"/>
                  </a:cubicBezTo>
                  <a:cubicBezTo>
                    <a:pt x="230" y="228"/>
                    <a:pt x="237" y="231"/>
                    <a:pt x="246" y="235"/>
                  </a:cubicBezTo>
                  <a:moveTo>
                    <a:pt x="88" y="118"/>
                  </a:moveTo>
                  <a:cubicBezTo>
                    <a:pt x="109" y="124"/>
                    <a:pt x="129" y="130"/>
                    <a:pt x="150" y="136"/>
                  </a:cubicBezTo>
                  <a:cubicBezTo>
                    <a:pt x="152" y="125"/>
                    <a:pt x="155" y="115"/>
                    <a:pt x="157" y="104"/>
                  </a:cubicBezTo>
                  <a:cubicBezTo>
                    <a:pt x="141" y="104"/>
                    <a:pt x="133" y="95"/>
                    <a:pt x="127" y="83"/>
                  </a:cubicBezTo>
                  <a:cubicBezTo>
                    <a:pt x="126" y="82"/>
                    <a:pt x="124" y="80"/>
                    <a:pt x="122" y="80"/>
                  </a:cubicBezTo>
                  <a:cubicBezTo>
                    <a:pt x="116" y="78"/>
                    <a:pt x="109" y="76"/>
                    <a:pt x="102" y="75"/>
                  </a:cubicBezTo>
                  <a:cubicBezTo>
                    <a:pt x="97" y="89"/>
                    <a:pt x="92" y="103"/>
                    <a:pt x="88" y="118"/>
                  </a:cubicBezTo>
                  <a:moveTo>
                    <a:pt x="228" y="161"/>
                  </a:moveTo>
                  <a:cubicBezTo>
                    <a:pt x="233" y="145"/>
                    <a:pt x="238" y="131"/>
                    <a:pt x="243" y="116"/>
                  </a:cubicBezTo>
                  <a:cubicBezTo>
                    <a:pt x="236" y="113"/>
                    <a:pt x="229" y="111"/>
                    <a:pt x="222" y="109"/>
                  </a:cubicBezTo>
                  <a:cubicBezTo>
                    <a:pt x="215" y="106"/>
                    <a:pt x="209" y="104"/>
                    <a:pt x="202" y="102"/>
                  </a:cubicBezTo>
                  <a:cubicBezTo>
                    <a:pt x="195" y="101"/>
                    <a:pt x="189" y="97"/>
                    <a:pt x="181" y="98"/>
                  </a:cubicBezTo>
                  <a:cubicBezTo>
                    <a:pt x="190" y="104"/>
                    <a:pt x="194" y="111"/>
                    <a:pt x="196" y="121"/>
                  </a:cubicBezTo>
                  <a:cubicBezTo>
                    <a:pt x="197" y="131"/>
                    <a:pt x="190" y="138"/>
                    <a:pt x="182" y="145"/>
                  </a:cubicBezTo>
                  <a:cubicBezTo>
                    <a:pt x="198" y="150"/>
                    <a:pt x="212" y="155"/>
                    <a:pt x="228" y="161"/>
                  </a:cubicBezTo>
                  <a:moveTo>
                    <a:pt x="38" y="114"/>
                  </a:moveTo>
                  <a:cubicBezTo>
                    <a:pt x="27" y="130"/>
                    <a:pt x="26" y="147"/>
                    <a:pt x="22" y="164"/>
                  </a:cubicBezTo>
                  <a:cubicBezTo>
                    <a:pt x="29" y="166"/>
                    <a:pt x="35" y="168"/>
                    <a:pt x="40" y="170"/>
                  </a:cubicBezTo>
                  <a:cubicBezTo>
                    <a:pt x="51" y="156"/>
                    <a:pt x="56" y="154"/>
                    <a:pt x="71" y="159"/>
                  </a:cubicBezTo>
                  <a:cubicBezTo>
                    <a:pt x="74" y="147"/>
                    <a:pt x="77" y="135"/>
                    <a:pt x="80" y="122"/>
                  </a:cubicBezTo>
                  <a:cubicBezTo>
                    <a:pt x="66" y="119"/>
                    <a:pt x="52" y="116"/>
                    <a:pt x="38" y="114"/>
                  </a:cubicBezTo>
                  <a:moveTo>
                    <a:pt x="221" y="230"/>
                  </a:moveTo>
                  <a:cubicBezTo>
                    <a:pt x="215" y="255"/>
                    <a:pt x="214" y="278"/>
                    <a:pt x="215" y="302"/>
                  </a:cubicBezTo>
                  <a:cubicBezTo>
                    <a:pt x="227" y="306"/>
                    <a:pt x="238" y="311"/>
                    <a:pt x="250" y="315"/>
                  </a:cubicBezTo>
                  <a:cubicBezTo>
                    <a:pt x="254" y="305"/>
                    <a:pt x="253" y="295"/>
                    <a:pt x="250" y="286"/>
                  </a:cubicBezTo>
                  <a:cubicBezTo>
                    <a:pt x="249" y="282"/>
                    <a:pt x="243" y="280"/>
                    <a:pt x="239" y="277"/>
                  </a:cubicBezTo>
                  <a:cubicBezTo>
                    <a:pt x="222" y="264"/>
                    <a:pt x="221" y="263"/>
                    <a:pt x="235" y="244"/>
                  </a:cubicBezTo>
                  <a:cubicBezTo>
                    <a:pt x="236" y="242"/>
                    <a:pt x="238" y="241"/>
                    <a:pt x="241" y="239"/>
                  </a:cubicBezTo>
                  <a:cubicBezTo>
                    <a:pt x="234" y="236"/>
                    <a:pt x="228" y="233"/>
                    <a:pt x="221" y="230"/>
                  </a:cubicBezTo>
                  <a:moveTo>
                    <a:pt x="319" y="196"/>
                  </a:moveTo>
                  <a:cubicBezTo>
                    <a:pt x="316" y="176"/>
                    <a:pt x="309" y="158"/>
                    <a:pt x="301" y="141"/>
                  </a:cubicBezTo>
                  <a:cubicBezTo>
                    <a:pt x="300" y="138"/>
                    <a:pt x="298" y="136"/>
                    <a:pt x="296" y="135"/>
                  </a:cubicBezTo>
                  <a:cubicBezTo>
                    <a:pt x="282" y="129"/>
                    <a:pt x="267" y="124"/>
                    <a:pt x="253" y="118"/>
                  </a:cubicBezTo>
                  <a:cubicBezTo>
                    <a:pt x="252" y="118"/>
                    <a:pt x="252" y="119"/>
                    <a:pt x="250" y="119"/>
                  </a:cubicBezTo>
                  <a:cubicBezTo>
                    <a:pt x="251" y="122"/>
                    <a:pt x="252" y="125"/>
                    <a:pt x="253" y="128"/>
                  </a:cubicBezTo>
                  <a:cubicBezTo>
                    <a:pt x="265" y="126"/>
                    <a:pt x="267" y="127"/>
                    <a:pt x="268" y="135"/>
                  </a:cubicBezTo>
                  <a:cubicBezTo>
                    <a:pt x="269" y="141"/>
                    <a:pt x="268" y="147"/>
                    <a:pt x="268" y="154"/>
                  </a:cubicBezTo>
                  <a:cubicBezTo>
                    <a:pt x="268" y="154"/>
                    <a:pt x="269" y="155"/>
                    <a:pt x="270" y="155"/>
                  </a:cubicBezTo>
                  <a:cubicBezTo>
                    <a:pt x="287" y="162"/>
                    <a:pt x="303" y="171"/>
                    <a:pt x="308" y="191"/>
                  </a:cubicBezTo>
                  <a:cubicBezTo>
                    <a:pt x="310" y="196"/>
                    <a:pt x="313" y="197"/>
                    <a:pt x="319" y="196"/>
                  </a:cubicBezTo>
                  <a:moveTo>
                    <a:pt x="180" y="46"/>
                  </a:moveTo>
                  <a:cubicBezTo>
                    <a:pt x="164" y="39"/>
                    <a:pt x="149" y="46"/>
                    <a:pt x="135" y="43"/>
                  </a:cubicBezTo>
                  <a:cubicBezTo>
                    <a:pt x="131" y="53"/>
                    <a:pt x="129" y="62"/>
                    <a:pt x="131" y="71"/>
                  </a:cubicBezTo>
                  <a:cubicBezTo>
                    <a:pt x="132" y="73"/>
                    <a:pt x="133" y="76"/>
                    <a:pt x="135" y="77"/>
                  </a:cubicBezTo>
                  <a:cubicBezTo>
                    <a:pt x="144" y="81"/>
                    <a:pt x="154" y="84"/>
                    <a:pt x="164" y="86"/>
                  </a:cubicBezTo>
                  <a:cubicBezTo>
                    <a:pt x="169" y="72"/>
                    <a:pt x="174" y="59"/>
                    <a:pt x="180" y="46"/>
                  </a:cubicBezTo>
                  <a:moveTo>
                    <a:pt x="55" y="247"/>
                  </a:moveTo>
                  <a:cubicBezTo>
                    <a:pt x="51" y="235"/>
                    <a:pt x="49" y="223"/>
                    <a:pt x="43" y="213"/>
                  </a:cubicBezTo>
                  <a:cubicBezTo>
                    <a:pt x="37" y="203"/>
                    <a:pt x="36" y="194"/>
                    <a:pt x="38" y="183"/>
                  </a:cubicBezTo>
                  <a:cubicBezTo>
                    <a:pt x="39" y="181"/>
                    <a:pt x="39" y="179"/>
                    <a:pt x="39" y="177"/>
                  </a:cubicBezTo>
                  <a:cubicBezTo>
                    <a:pt x="37" y="176"/>
                    <a:pt x="36" y="175"/>
                    <a:pt x="34" y="174"/>
                  </a:cubicBezTo>
                  <a:cubicBezTo>
                    <a:pt x="23" y="172"/>
                    <a:pt x="21" y="173"/>
                    <a:pt x="20" y="184"/>
                  </a:cubicBezTo>
                  <a:cubicBezTo>
                    <a:pt x="19" y="191"/>
                    <a:pt x="18" y="197"/>
                    <a:pt x="18" y="204"/>
                  </a:cubicBezTo>
                  <a:cubicBezTo>
                    <a:pt x="20" y="216"/>
                    <a:pt x="22" y="228"/>
                    <a:pt x="25" y="240"/>
                  </a:cubicBezTo>
                  <a:cubicBezTo>
                    <a:pt x="33" y="242"/>
                    <a:pt x="42" y="245"/>
                    <a:pt x="50" y="248"/>
                  </a:cubicBezTo>
                  <a:cubicBezTo>
                    <a:pt x="51" y="248"/>
                    <a:pt x="52" y="248"/>
                    <a:pt x="55" y="247"/>
                  </a:cubicBezTo>
                  <a:moveTo>
                    <a:pt x="96" y="75"/>
                  </a:moveTo>
                  <a:cubicBezTo>
                    <a:pt x="86" y="72"/>
                    <a:pt x="75" y="69"/>
                    <a:pt x="67" y="74"/>
                  </a:cubicBezTo>
                  <a:cubicBezTo>
                    <a:pt x="55" y="81"/>
                    <a:pt x="49" y="94"/>
                    <a:pt x="42" y="107"/>
                  </a:cubicBezTo>
                  <a:cubicBezTo>
                    <a:pt x="56" y="111"/>
                    <a:pt x="69" y="114"/>
                    <a:pt x="83" y="118"/>
                  </a:cubicBezTo>
                  <a:cubicBezTo>
                    <a:pt x="88" y="103"/>
                    <a:pt x="92" y="90"/>
                    <a:pt x="96" y="75"/>
                  </a:cubicBezTo>
                  <a:moveTo>
                    <a:pt x="299" y="188"/>
                  </a:moveTo>
                  <a:cubicBezTo>
                    <a:pt x="293" y="174"/>
                    <a:pt x="282" y="168"/>
                    <a:pt x="270" y="164"/>
                  </a:cubicBezTo>
                  <a:cubicBezTo>
                    <a:pt x="259" y="160"/>
                    <a:pt x="259" y="155"/>
                    <a:pt x="261" y="147"/>
                  </a:cubicBezTo>
                  <a:cubicBezTo>
                    <a:pt x="261" y="143"/>
                    <a:pt x="262" y="139"/>
                    <a:pt x="263" y="133"/>
                  </a:cubicBezTo>
                  <a:cubicBezTo>
                    <a:pt x="258" y="136"/>
                    <a:pt x="255" y="138"/>
                    <a:pt x="252" y="139"/>
                  </a:cubicBezTo>
                  <a:cubicBezTo>
                    <a:pt x="249" y="137"/>
                    <a:pt x="246" y="135"/>
                    <a:pt x="242" y="132"/>
                  </a:cubicBezTo>
                  <a:cubicBezTo>
                    <a:pt x="239" y="143"/>
                    <a:pt x="236" y="152"/>
                    <a:pt x="232" y="162"/>
                  </a:cubicBezTo>
                  <a:cubicBezTo>
                    <a:pt x="255" y="171"/>
                    <a:pt x="276" y="179"/>
                    <a:pt x="299" y="188"/>
                  </a:cubicBezTo>
                  <a:moveTo>
                    <a:pt x="155" y="137"/>
                  </a:moveTo>
                  <a:cubicBezTo>
                    <a:pt x="159" y="138"/>
                    <a:pt x="162" y="139"/>
                    <a:pt x="165" y="140"/>
                  </a:cubicBezTo>
                  <a:cubicBezTo>
                    <a:pt x="175" y="143"/>
                    <a:pt x="187" y="135"/>
                    <a:pt x="188" y="125"/>
                  </a:cubicBezTo>
                  <a:cubicBezTo>
                    <a:pt x="190" y="115"/>
                    <a:pt x="178" y="101"/>
                    <a:pt x="167" y="102"/>
                  </a:cubicBezTo>
                  <a:cubicBezTo>
                    <a:pt x="165" y="102"/>
                    <a:pt x="162" y="105"/>
                    <a:pt x="161" y="107"/>
                  </a:cubicBezTo>
                  <a:cubicBezTo>
                    <a:pt x="159" y="116"/>
                    <a:pt x="157" y="126"/>
                    <a:pt x="155" y="137"/>
                  </a:cubicBezTo>
                  <a:moveTo>
                    <a:pt x="28" y="247"/>
                  </a:moveTo>
                  <a:cubicBezTo>
                    <a:pt x="30" y="270"/>
                    <a:pt x="42" y="295"/>
                    <a:pt x="55" y="303"/>
                  </a:cubicBezTo>
                  <a:cubicBezTo>
                    <a:pt x="55" y="255"/>
                    <a:pt x="55" y="255"/>
                    <a:pt x="55" y="255"/>
                  </a:cubicBezTo>
                  <a:cubicBezTo>
                    <a:pt x="47" y="253"/>
                    <a:pt x="38" y="250"/>
                    <a:pt x="28" y="247"/>
                  </a:cubicBezTo>
                  <a:moveTo>
                    <a:pt x="62" y="259"/>
                  </a:moveTo>
                  <a:cubicBezTo>
                    <a:pt x="61" y="263"/>
                    <a:pt x="60" y="268"/>
                    <a:pt x="60" y="272"/>
                  </a:cubicBezTo>
                  <a:cubicBezTo>
                    <a:pt x="59" y="282"/>
                    <a:pt x="60" y="292"/>
                    <a:pt x="59" y="302"/>
                  </a:cubicBezTo>
                  <a:cubicBezTo>
                    <a:pt x="59" y="311"/>
                    <a:pt x="62" y="315"/>
                    <a:pt x="69" y="317"/>
                  </a:cubicBezTo>
                  <a:cubicBezTo>
                    <a:pt x="71" y="304"/>
                    <a:pt x="73" y="292"/>
                    <a:pt x="77" y="280"/>
                  </a:cubicBezTo>
                  <a:cubicBezTo>
                    <a:pt x="79" y="274"/>
                    <a:pt x="79" y="270"/>
                    <a:pt x="76" y="265"/>
                  </a:cubicBezTo>
                  <a:cubicBezTo>
                    <a:pt x="73" y="260"/>
                    <a:pt x="70" y="257"/>
                    <a:pt x="62" y="259"/>
                  </a:cubicBezTo>
                  <a:moveTo>
                    <a:pt x="59" y="233"/>
                  </a:moveTo>
                  <a:cubicBezTo>
                    <a:pt x="60" y="233"/>
                    <a:pt x="60" y="233"/>
                    <a:pt x="61" y="233"/>
                  </a:cubicBezTo>
                  <a:cubicBezTo>
                    <a:pt x="63" y="217"/>
                    <a:pt x="65" y="200"/>
                    <a:pt x="68" y="183"/>
                  </a:cubicBezTo>
                  <a:cubicBezTo>
                    <a:pt x="60" y="181"/>
                    <a:pt x="54" y="180"/>
                    <a:pt x="48" y="178"/>
                  </a:cubicBezTo>
                  <a:cubicBezTo>
                    <a:pt x="47" y="181"/>
                    <a:pt x="46" y="182"/>
                    <a:pt x="45" y="184"/>
                  </a:cubicBezTo>
                  <a:cubicBezTo>
                    <a:pt x="44" y="192"/>
                    <a:pt x="44" y="198"/>
                    <a:pt x="48" y="206"/>
                  </a:cubicBezTo>
                  <a:cubicBezTo>
                    <a:pt x="52" y="214"/>
                    <a:pt x="55" y="224"/>
                    <a:pt x="59" y="233"/>
                  </a:cubicBezTo>
                  <a:moveTo>
                    <a:pt x="101" y="237"/>
                  </a:moveTo>
                  <a:cubicBezTo>
                    <a:pt x="111" y="227"/>
                    <a:pt x="114" y="211"/>
                    <a:pt x="109" y="194"/>
                  </a:cubicBezTo>
                  <a:cubicBezTo>
                    <a:pt x="104" y="193"/>
                    <a:pt x="99" y="192"/>
                    <a:pt x="93" y="191"/>
                  </a:cubicBezTo>
                  <a:cubicBezTo>
                    <a:pt x="94" y="207"/>
                    <a:pt x="85" y="224"/>
                    <a:pt x="101" y="237"/>
                  </a:cubicBezTo>
                  <a:moveTo>
                    <a:pt x="295" y="126"/>
                  </a:moveTo>
                  <a:cubicBezTo>
                    <a:pt x="288" y="114"/>
                    <a:pt x="283" y="103"/>
                    <a:pt x="274" y="96"/>
                  </a:cubicBezTo>
                  <a:cubicBezTo>
                    <a:pt x="266" y="102"/>
                    <a:pt x="259" y="107"/>
                    <a:pt x="252" y="113"/>
                  </a:cubicBezTo>
                  <a:cubicBezTo>
                    <a:pt x="264" y="118"/>
                    <a:pt x="277" y="122"/>
                    <a:pt x="290" y="127"/>
                  </a:cubicBezTo>
                  <a:cubicBezTo>
                    <a:pt x="291" y="127"/>
                    <a:pt x="292" y="127"/>
                    <a:pt x="295" y="126"/>
                  </a:cubicBezTo>
                  <a:moveTo>
                    <a:pt x="247" y="320"/>
                  </a:moveTo>
                  <a:cubicBezTo>
                    <a:pt x="237" y="315"/>
                    <a:pt x="227" y="310"/>
                    <a:pt x="215" y="307"/>
                  </a:cubicBezTo>
                  <a:cubicBezTo>
                    <a:pt x="214" y="318"/>
                    <a:pt x="213" y="327"/>
                    <a:pt x="212" y="339"/>
                  </a:cubicBezTo>
                  <a:cubicBezTo>
                    <a:pt x="220" y="335"/>
                    <a:pt x="225" y="331"/>
                    <a:pt x="230" y="330"/>
                  </a:cubicBezTo>
                  <a:cubicBezTo>
                    <a:pt x="237" y="328"/>
                    <a:pt x="242" y="327"/>
                    <a:pt x="247" y="320"/>
                  </a:cubicBezTo>
                  <a:moveTo>
                    <a:pt x="143" y="163"/>
                  </a:moveTo>
                  <a:cubicBezTo>
                    <a:pt x="140" y="161"/>
                    <a:pt x="140" y="161"/>
                    <a:pt x="140" y="161"/>
                  </a:cubicBezTo>
                  <a:cubicBezTo>
                    <a:pt x="133" y="166"/>
                    <a:pt x="126" y="171"/>
                    <a:pt x="120" y="177"/>
                  </a:cubicBezTo>
                  <a:cubicBezTo>
                    <a:pt x="112" y="184"/>
                    <a:pt x="115" y="191"/>
                    <a:pt x="125" y="194"/>
                  </a:cubicBezTo>
                  <a:cubicBezTo>
                    <a:pt x="128" y="195"/>
                    <a:pt x="131" y="195"/>
                    <a:pt x="136" y="196"/>
                  </a:cubicBezTo>
                  <a:cubicBezTo>
                    <a:pt x="138" y="185"/>
                    <a:pt x="140" y="174"/>
                    <a:pt x="143" y="163"/>
                  </a:cubicBezTo>
                  <a:moveTo>
                    <a:pt x="201" y="462"/>
                  </a:moveTo>
                  <a:cubicBezTo>
                    <a:pt x="201" y="461"/>
                    <a:pt x="201" y="460"/>
                    <a:pt x="202" y="459"/>
                  </a:cubicBezTo>
                  <a:cubicBezTo>
                    <a:pt x="193" y="456"/>
                    <a:pt x="185" y="453"/>
                    <a:pt x="177" y="452"/>
                  </a:cubicBezTo>
                  <a:cubicBezTo>
                    <a:pt x="168" y="450"/>
                    <a:pt x="158" y="450"/>
                    <a:pt x="150" y="460"/>
                  </a:cubicBezTo>
                  <a:cubicBezTo>
                    <a:pt x="168" y="464"/>
                    <a:pt x="184" y="465"/>
                    <a:pt x="201" y="462"/>
                  </a:cubicBezTo>
                  <a:moveTo>
                    <a:pt x="125" y="75"/>
                  </a:moveTo>
                  <a:cubicBezTo>
                    <a:pt x="124" y="64"/>
                    <a:pt x="124" y="55"/>
                    <a:pt x="123" y="46"/>
                  </a:cubicBezTo>
                  <a:cubicBezTo>
                    <a:pt x="109" y="46"/>
                    <a:pt x="105" y="51"/>
                    <a:pt x="104" y="70"/>
                  </a:cubicBezTo>
                  <a:cubicBezTo>
                    <a:pt x="111" y="71"/>
                    <a:pt x="117" y="73"/>
                    <a:pt x="125" y="75"/>
                  </a:cubicBezTo>
                  <a:moveTo>
                    <a:pt x="267" y="332"/>
                  </a:moveTo>
                  <a:cubicBezTo>
                    <a:pt x="257" y="323"/>
                    <a:pt x="257" y="324"/>
                    <a:pt x="248" y="330"/>
                  </a:cubicBezTo>
                  <a:cubicBezTo>
                    <a:pt x="244" y="333"/>
                    <a:pt x="240" y="335"/>
                    <a:pt x="235" y="337"/>
                  </a:cubicBezTo>
                  <a:cubicBezTo>
                    <a:pt x="227" y="340"/>
                    <a:pt x="220" y="344"/>
                    <a:pt x="212" y="347"/>
                  </a:cubicBezTo>
                  <a:cubicBezTo>
                    <a:pt x="212" y="348"/>
                    <a:pt x="213" y="349"/>
                    <a:pt x="213" y="350"/>
                  </a:cubicBezTo>
                  <a:cubicBezTo>
                    <a:pt x="232" y="347"/>
                    <a:pt x="251" y="344"/>
                    <a:pt x="267" y="332"/>
                  </a:cubicBezTo>
                  <a:moveTo>
                    <a:pt x="161" y="361"/>
                  </a:moveTo>
                  <a:cubicBezTo>
                    <a:pt x="177" y="367"/>
                    <a:pt x="191" y="367"/>
                    <a:pt x="205" y="362"/>
                  </a:cubicBezTo>
                  <a:cubicBezTo>
                    <a:pt x="191" y="358"/>
                    <a:pt x="178" y="356"/>
                    <a:pt x="161" y="361"/>
                  </a:cubicBezTo>
                  <a:moveTo>
                    <a:pt x="98" y="69"/>
                  </a:moveTo>
                  <a:cubicBezTo>
                    <a:pt x="99" y="63"/>
                    <a:pt x="100" y="58"/>
                    <a:pt x="101" y="54"/>
                  </a:cubicBezTo>
                  <a:cubicBezTo>
                    <a:pt x="92" y="58"/>
                    <a:pt x="83" y="59"/>
                    <a:pt x="76" y="67"/>
                  </a:cubicBezTo>
                  <a:cubicBezTo>
                    <a:pt x="84" y="68"/>
                    <a:pt x="90" y="68"/>
                    <a:pt x="98" y="69"/>
                  </a:cubicBezTo>
                  <a:moveTo>
                    <a:pt x="70" y="178"/>
                  </a:moveTo>
                  <a:cubicBezTo>
                    <a:pt x="66" y="163"/>
                    <a:pt x="61" y="161"/>
                    <a:pt x="50" y="172"/>
                  </a:cubicBezTo>
                  <a:cubicBezTo>
                    <a:pt x="56" y="174"/>
                    <a:pt x="62" y="176"/>
                    <a:pt x="70" y="178"/>
                  </a:cubicBezTo>
                  <a:moveTo>
                    <a:pt x="137" y="85"/>
                  </a:moveTo>
                  <a:cubicBezTo>
                    <a:pt x="146" y="97"/>
                    <a:pt x="151" y="98"/>
                    <a:pt x="161" y="90"/>
                  </a:cubicBezTo>
                  <a:cubicBezTo>
                    <a:pt x="153" y="89"/>
                    <a:pt x="146" y="84"/>
                    <a:pt x="137" y="85"/>
                  </a:cubicBezTo>
                  <a:moveTo>
                    <a:pt x="161" y="36"/>
                  </a:moveTo>
                  <a:cubicBezTo>
                    <a:pt x="145" y="31"/>
                    <a:pt x="140" y="32"/>
                    <a:pt x="131" y="38"/>
                  </a:cubicBezTo>
                  <a:cubicBezTo>
                    <a:pt x="142" y="37"/>
                    <a:pt x="152" y="36"/>
                    <a:pt x="161" y="36"/>
                  </a:cubicBezTo>
                  <a:moveTo>
                    <a:pt x="328" y="196"/>
                  </a:moveTo>
                  <a:cubicBezTo>
                    <a:pt x="328" y="196"/>
                    <a:pt x="327" y="196"/>
                    <a:pt x="327" y="196"/>
                  </a:cubicBezTo>
                  <a:cubicBezTo>
                    <a:pt x="328" y="212"/>
                    <a:pt x="329" y="227"/>
                    <a:pt x="331" y="242"/>
                  </a:cubicBezTo>
                  <a:cubicBezTo>
                    <a:pt x="331" y="233"/>
                    <a:pt x="332" y="223"/>
                    <a:pt x="331" y="214"/>
                  </a:cubicBezTo>
                  <a:cubicBezTo>
                    <a:pt x="331" y="208"/>
                    <a:pt x="329" y="202"/>
                    <a:pt x="328" y="196"/>
                  </a:cubicBezTo>
                  <a:moveTo>
                    <a:pt x="24" y="128"/>
                  </a:moveTo>
                  <a:cubicBezTo>
                    <a:pt x="18" y="136"/>
                    <a:pt x="13" y="145"/>
                    <a:pt x="14" y="156"/>
                  </a:cubicBezTo>
                  <a:cubicBezTo>
                    <a:pt x="15" y="156"/>
                    <a:pt x="16" y="156"/>
                    <a:pt x="17" y="157"/>
                  </a:cubicBezTo>
                  <a:cubicBezTo>
                    <a:pt x="19" y="147"/>
                    <a:pt x="22" y="137"/>
                    <a:pt x="24" y="128"/>
                  </a:cubicBezTo>
                  <a:moveTo>
                    <a:pt x="41" y="95"/>
                  </a:moveTo>
                  <a:cubicBezTo>
                    <a:pt x="33" y="102"/>
                    <a:pt x="26" y="110"/>
                    <a:pt x="26" y="121"/>
                  </a:cubicBezTo>
                  <a:lnTo>
                    <a:pt x="41" y="95"/>
                  </a:lnTo>
                  <a:close/>
                  <a:moveTo>
                    <a:pt x="264" y="82"/>
                  </a:moveTo>
                  <a:cubicBezTo>
                    <a:pt x="260" y="89"/>
                    <a:pt x="258" y="94"/>
                    <a:pt x="255" y="101"/>
                  </a:cubicBezTo>
                  <a:cubicBezTo>
                    <a:pt x="262" y="99"/>
                    <a:pt x="265" y="95"/>
                    <a:pt x="267" y="90"/>
                  </a:cubicBezTo>
                  <a:cubicBezTo>
                    <a:pt x="268" y="89"/>
                    <a:pt x="266" y="86"/>
                    <a:pt x="264" y="82"/>
                  </a:cubicBezTo>
                  <a:moveTo>
                    <a:pt x="147" y="451"/>
                  </a:moveTo>
                  <a:cubicBezTo>
                    <a:pt x="141" y="452"/>
                    <a:pt x="137" y="453"/>
                    <a:pt x="131" y="455"/>
                  </a:cubicBezTo>
                  <a:cubicBezTo>
                    <a:pt x="142" y="460"/>
                    <a:pt x="142" y="460"/>
                    <a:pt x="147" y="451"/>
                  </a:cubicBezTo>
                  <a:moveTo>
                    <a:pt x="144" y="445"/>
                  </a:moveTo>
                  <a:cubicBezTo>
                    <a:pt x="144" y="442"/>
                    <a:pt x="144" y="442"/>
                    <a:pt x="144" y="442"/>
                  </a:cubicBezTo>
                  <a:cubicBezTo>
                    <a:pt x="138" y="443"/>
                    <a:pt x="132" y="444"/>
                    <a:pt x="126" y="445"/>
                  </a:cubicBezTo>
                  <a:cubicBezTo>
                    <a:pt x="127" y="446"/>
                    <a:pt x="127" y="446"/>
                    <a:pt x="127" y="447"/>
                  </a:cubicBezTo>
                  <a:cubicBezTo>
                    <a:pt x="133" y="446"/>
                    <a:pt x="138" y="446"/>
                    <a:pt x="144" y="445"/>
                  </a:cubicBezTo>
                  <a:moveTo>
                    <a:pt x="95" y="350"/>
                  </a:moveTo>
                  <a:cubicBezTo>
                    <a:pt x="100" y="356"/>
                    <a:pt x="105" y="360"/>
                    <a:pt x="115" y="356"/>
                  </a:cubicBezTo>
                  <a:cubicBezTo>
                    <a:pt x="107" y="354"/>
                    <a:pt x="101" y="352"/>
                    <a:pt x="95" y="350"/>
                  </a:cubicBezTo>
                  <a:moveTo>
                    <a:pt x="295" y="110"/>
                  </a:moveTo>
                  <a:cubicBezTo>
                    <a:pt x="295" y="110"/>
                    <a:pt x="294" y="111"/>
                    <a:pt x="293" y="111"/>
                  </a:cubicBezTo>
                  <a:cubicBezTo>
                    <a:pt x="295" y="115"/>
                    <a:pt x="298" y="119"/>
                    <a:pt x="300" y="123"/>
                  </a:cubicBezTo>
                  <a:cubicBezTo>
                    <a:pt x="301" y="123"/>
                    <a:pt x="301" y="123"/>
                    <a:pt x="302" y="122"/>
                  </a:cubicBezTo>
                  <a:cubicBezTo>
                    <a:pt x="300" y="118"/>
                    <a:pt x="298" y="114"/>
                    <a:pt x="295" y="110"/>
                  </a:cubicBezTo>
                  <a:moveTo>
                    <a:pt x="218" y="362"/>
                  </a:moveTo>
                  <a:cubicBezTo>
                    <a:pt x="213" y="359"/>
                    <a:pt x="213" y="359"/>
                    <a:pt x="210" y="362"/>
                  </a:cubicBezTo>
                  <a:lnTo>
                    <a:pt x="218" y="362"/>
                  </a:lnTo>
                  <a:close/>
                  <a:moveTo>
                    <a:pt x="154" y="143"/>
                  </a:moveTo>
                  <a:cubicBezTo>
                    <a:pt x="154" y="144"/>
                    <a:pt x="154" y="145"/>
                    <a:pt x="154" y="146"/>
                  </a:cubicBezTo>
                  <a:cubicBezTo>
                    <a:pt x="162" y="146"/>
                    <a:pt x="162" y="146"/>
                    <a:pt x="162" y="146"/>
                  </a:cubicBezTo>
                  <a:cubicBezTo>
                    <a:pt x="162" y="145"/>
                    <a:pt x="162" y="145"/>
                    <a:pt x="162" y="144"/>
                  </a:cubicBezTo>
                  <a:cubicBezTo>
                    <a:pt x="159" y="144"/>
                    <a:pt x="157" y="143"/>
                    <a:pt x="154" y="143"/>
                  </a:cubicBezTo>
                  <a:moveTo>
                    <a:pt x="9" y="211"/>
                  </a:moveTo>
                  <a:cubicBezTo>
                    <a:pt x="10" y="211"/>
                    <a:pt x="10" y="211"/>
                    <a:pt x="11" y="211"/>
                  </a:cubicBezTo>
                  <a:cubicBezTo>
                    <a:pt x="11" y="209"/>
                    <a:pt x="10" y="207"/>
                    <a:pt x="10" y="204"/>
                  </a:cubicBezTo>
                  <a:cubicBezTo>
                    <a:pt x="9" y="205"/>
                    <a:pt x="9" y="205"/>
                    <a:pt x="8" y="205"/>
                  </a:cubicBezTo>
                  <a:cubicBezTo>
                    <a:pt x="8" y="207"/>
                    <a:pt x="9" y="209"/>
                    <a:pt x="9" y="211"/>
                  </a:cubicBezTo>
                  <a:moveTo>
                    <a:pt x="234" y="54"/>
                  </a:moveTo>
                  <a:cubicBezTo>
                    <a:pt x="230" y="50"/>
                    <a:pt x="230" y="50"/>
                    <a:pt x="225" y="51"/>
                  </a:cubicBezTo>
                  <a:cubicBezTo>
                    <a:pt x="226" y="51"/>
                    <a:pt x="227" y="52"/>
                    <a:pt x="228" y="52"/>
                  </a:cubicBezTo>
                  <a:cubicBezTo>
                    <a:pt x="230" y="53"/>
                    <a:pt x="232" y="54"/>
                    <a:pt x="234" y="54"/>
                  </a:cubicBezTo>
                </a:path>
              </a:pathLst>
            </a:custGeom>
            <a:grpFill/>
            <a:ln>
              <a:noFill/>
            </a:ln>
          </p:spPr>
          <p:txBody>
            <a:bodyPr vert="horz" wrap="square" lIns="91440" tIns="45720" rIns="91440" bIns="45720" numCol="1" anchor="t" anchorCtr="0" compatLnSpc="1">
              <a:prstTxWarp prst="textNoShape">
                <a:avLst/>
              </a:prstTxWarp>
            </a:bodyPr>
            <a:lstStyle/>
            <a:p>
              <a:endParaRPr lang="en-US" dirty="0"/>
            </a:p>
          </p:txBody>
        </p:sp>
        <p:sp>
          <p:nvSpPr>
            <p:cNvPr id="145" name="Freeform 187"/>
            <p:cNvSpPr>
              <a:spLocks/>
            </p:cNvSpPr>
            <p:nvPr/>
          </p:nvSpPr>
          <p:spPr bwMode="auto">
            <a:xfrm>
              <a:off x="8261350" y="1493837"/>
              <a:ext cx="66675" cy="93663"/>
            </a:xfrm>
            <a:custGeom>
              <a:avLst/>
              <a:gdLst>
                <a:gd name="T0" fmla="*/ 0 w 27"/>
                <a:gd name="T1" fmla="*/ 38 h 38"/>
                <a:gd name="T2" fmla="*/ 1 w 27"/>
                <a:gd name="T3" fmla="*/ 33 h 38"/>
                <a:gd name="T4" fmla="*/ 7 w 27"/>
                <a:gd name="T5" fmla="*/ 12 h 38"/>
                <a:gd name="T6" fmla="*/ 12 w 27"/>
                <a:gd name="T7" fmla="*/ 1 h 38"/>
                <a:gd name="T8" fmla="*/ 24 w 27"/>
                <a:gd name="T9" fmla="*/ 10 h 38"/>
                <a:gd name="T10" fmla="*/ 14 w 27"/>
                <a:gd name="T11" fmla="*/ 30 h 38"/>
                <a:gd name="T12" fmla="*/ 0 w 27"/>
                <a:gd name="T13" fmla="*/ 38 h 38"/>
              </a:gdLst>
              <a:ahLst/>
              <a:cxnLst>
                <a:cxn ang="0">
                  <a:pos x="T0" y="T1"/>
                </a:cxn>
                <a:cxn ang="0">
                  <a:pos x="T2" y="T3"/>
                </a:cxn>
                <a:cxn ang="0">
                  <a:pos x="T4" y="T5"/>
                </a:cxn>
                <a:cxn ang="0">
                  <a:pos x="T6" y="T7"/>
                </a:cxn>
                <a:cxn ang="0">
                  <a:pos x="T8" y="T9"/>
                </a:cxn>
                <a:cxn ang="0">
                  <a:pos x="T10" y="T11"/>
                </a:cxn>
                <a:cxn ang="0">
                  <a:pos x="T12" y="T13"/>
                </a:cxn>
              </a:cxnLst>
              <a:rect l="0" t="0" r="r" b="b"/>
              <a:pathLst>
                <a:path w="27" h="38">
                  <a:moveTo>
                    <a:pt x="0" y="38"/>
                  </a:moveTo>
                  <a:cubicBezTo>
                    <a:pt x="1" y="35"/>
                    <a:pt x="1" y="34"/>
                    <a:pt x="1" y="33"/>
                  </a:cubicBezTo>
                  <a:cubicBezTo>
                    <a:pt x="6" y="27"/>
                    <a:pt x="8" y="20"/>
                    <a:pt x="7" y="12"/>
                  </a:cubicBezTo>
                  <a:cubicBezTo>
                    <a:pt x="6" y="8"/>
                    <a:pt x="7" y="3"/>
                    <a:pt x="12" y="1"/>
                  </a:cubicBezTo>
                  <a:cubicBezTo>
                    <a:pt x="17" y="0"/>
                    <a:pt x="22" y="4"/>
                    <a:pt x="24" y="10"/>
                  </a:cubicBezTo>
                  <a:cubicBezTo>
                    <a:pt x="27" y="20"/>
                    <a:pt x="24" y="26"/>
                    <a:pt x="14" y="30"/>
                  </a:cubicBezTo>
                  <a:cubicBezTo>
                    <a:pt x="9" y="32"/>
                    <a:pt x="6" y="35"/>
                    <a:pt x="0" y="38"/>
                  </a:cubicBezTo>
                </a:path>
              </a:pathLst>
            </a:custGeom>
            <a:grpFill/>
            <a:ln>
              <a:noFill/>
            </a:ln>
          </p:spPr>
          <p:txBody>
            <a:bodyPr vert="horz" wrap="square" lIns="91440" tIns="45720" rIns="91440" bIns="45720" numCol="1" anchor="t" anchorCtr="0" compatLnSpc="1">
              <a:prstTxWarp prst="textNoShape">
                <a:avLst/>
              </a:prstTxWarp>
            </a:bodyPr>
            <a:lstStyle/>
            <a:p>
              <a:endParaRPr lang="en-US" dirty="0"/>
            </a:p>
          </p:txBody>
        </p:sp>
        <p:sp>
          <p:nvSpPr>
            <p:cNvPr id="146" name="Freeform 188"/>
            <p:cNvSpPr>
              <a:spLocks/>
            </p:cNvSpPr>
            <p:nvPr/>
          </p:nvSpPr>
          <p:spPr bwMode="auto">
            <a:xfrm>
              <a:off x="8716963" y="2328862"/>
              <a:ext cx="53975" cy="61913"/>
            </a:xfrm>
            <a:custGeom>
              <a:avLst/>
              <a:gdLst>
                <a:gd name="T0" fmla="*/ 3 w 22"/>
                <a:gd name="T1" fmla="*/ 0 h 25"/>
                <a:gd name="T2" fmla="*/ 22 w 22"/>
                <a:gd name="T3" fmla="*/ 25 h 25"/>
                <a:gd name="T4" fmla="*/ 0 w 22"/>
                <a:gd name="T5" fmla="*/ 3 h 25"/>
                <a:gd name="T6" fmla="*/ 3 w 22"/>
                <a:gd name="T7" fmla="*/ 0 h 25"/>
              </a:gdLst>
              <a:ahLst/>
              <a:cxnLst>
                <a:cxn ang="0">
                  <a:pos x="T0" y="T1"/>
                </a:cxn>
                <a:cxn ang="0">
                  <a:pos x="T2" y="T3"/>
                </a:cxn>
                <a:cxn ang="0">
                  <a:pos x="T4" y="T5"/>
                </a:cxn>
                <a:cxn ang="0">
                  <a:pos x="T6" y="T7"/>
                </a:cxn>
              </a:cxnLst>
              <a:rect l="0" t="0" r="r" b="b"/>
              <a:pathLst>
                <a:path w="22" h="25">
                  <a:moveTo>
                    <a:pt x="3" y="0"/>
                  </a:moveTo>
                  <a:cubicBezTo>
                    <a:pt x="13" y="5"/>
                    <a:pt x="20" y="13"/>
                    <a:pt x="22" y="25"/>
                  </a:cubicBezTo>
                  <a:cubicBezTo>
                    <a:pt x="15" y="18"/>
                    <a:pt x="8" y="10"/>
                    <a:pt x="0" y="3"/>
                  </a:cubicBezTo>
                  <a:cubicBezTo>
                    <a:pt x="1" y="2"/>
                    <a:pt x="2" y="1"/>
                    <a:pt x="3" y="0"/>
                  </a:cubicBezTo>
                </a:path>
              </a:pathLst>
            </a:custGeom>
            <a:grpFill/>
            <a:ln>
              <a:noFill/>
            </a:ln>
          </p:spPr>
          <p:txBody>
            <a:bodyPr vert="horz" wrap="square" lIns="91440" tIns="45720" rIns="91440" bIns="45720" numCol="1" anchor="t" anchorCtr="0" compatLnSpc="1">
              <a:prstTxWarp prst="textNoShape">
                <a:avLst/>
              </a:prstTxWarp>
            </a:bodyPr>
            <a:lstStyle/>
            <a:p>
              <a:endParaRPr lang="en-US" dirty="0"/>
            </a:p>
          </p:txBody>
        </p:sp>
        <p:sp>
          <p:nvSpPr>
            <p:cNvPr id="147" name="Freeform 189"/>
            <p:cNvSpPr>
              <a:spLocks/>
            </p:cNvSpPr>
            <p:nvPr/>
          </p:nvSpPr>
          <p:spPr bwMode="auto">
            <a:xfrm>
              <a:off x="7737475" y="2195512"/>
              <a:ext cx="73025" cy="34925"/>
            </a:xfrm>
            <a:custGeom>
              <a:avLst/>
              <a:gdLst>
                <a:gd name="T0" fmla="*/ 28 w 29"/>
                <a:gd name="T1" fmla="*/ 6 h 14"/>
                <a:gd name="T2" fmla="*/ 14 w 29"/>
                <a:gd name="T3" fmla="*/ 9 h 14"/>
                <a:gd name="T4" fmla="*/ 0 w 29"/>
                <a:gd name="T5" fmla="*/ 14 h 14"/>
                <a:gd name="T6" fmla="*/ 19 w 29"/>
                <a:gd name="T7" fmla="*/ 1 h 14"/>
                <a:gd name="T8" fmla="*/ 29 w 29"/>
                <a:gd name="T9" fmla="*/ 3 h 14"/>
                <a:gd name="T10" fmla="*/ 28 w 29"/>
                <a:gd name="T11" fmla="*/ 6 h 14"/>
              </a:gdLst>
              <a:ahLst/>
              <a:cxnLst>
                <a:cxn ang="0">
                  <a:pos x="T0" y="T1"/>
                </a:cxn>
                <a:cxn ang="0">
                  <a:pos x="T2" y="T3"/>
                </a:cxn>
                <a:cxn ang="0">
                  <a:pos x="T4" y="T5"/>
                </a:cxn>
                <a:cxn ang="0">
                  <a:pos x="T6" y="T7"/>
                </a:cxn>
                <a:cxn ang="0">
                  <a:pos x="T8" y="T9"/>
                </a:cxn>
                <a:cxn ang="0">
                  <a:pos x="T10" y="T11"/>
                </a:cxn>
              </a:cxnLst>
              <a:rect l="0" t="0" r="r" b="b"/>
              <a:pathLst>
                <a:path w="29" h="14">
                  <a:moveTo>
                    <a:pt x="28" y="6"/>
                  </a:moveTo>
                  <a:cubicBezTo>
                    <a:pt x="23" y="7"/>
                    <a:pt x="18" y="8"/>
                    <a:pt x="14" y="9"/>
                  </a:cubicBezTo>
                  <a:cubicBezTo>
                    <a:pt x="9" y="11"/>
                    <a:pt x="5" y="13"/>
                    <a:pt x="0" y="14"/>
                  </a:cubicBezTo>
                  <a:cubicBezTo>
                    <a:pt x="4" y="6"/>
                    <a:pt x="12" y="4"/>
                    <a:pt x="19" y="1"/>
                  </a:cubicBezTo>
                  <a:cubicBezTo>
                    <a:pt x="22" y="0"/>
                    <a:pt x="25" y="2"/>
                    <a:pt x="29" y="3"/>
                  </a:cubicBezTo>
                  <a:cubicBezTo>
                    <a:pt x="28" y="4"/>
                    <a:pt x="28" y="5"/>
                    <a:pt x="28" y="6"/>
                  </a:cubicBezTo>
                </a:path>
              </a:pathLst>
            </a:custGeom>
            <a:grpFill/>
            <a:ln>
              <a:noFill/>
            </a:ln>
          </p:spPr>
          <p:txBody>
            <a:bodyPr vert="horz" wrap="square" lIns="91440" tIns="45720" rIns="91440" bIns="45720" numCol="1" anchor="t" anchorCtr="0" compatLnSpc="1">
              <a:prstTxWarp prst="textNoShape">
                <a:avLst/>
              </a:prstTxWarp>
            </a:bodyPr>
            <a:lstStyle/>
            <a:p>
              <a:endParaRPr lang="en-US" dirty="0"/>
            </a:p>
          </p:txBody>
        </p:sp>
        <p:sp>
          <p:nvSpPr>
            <p:cNvPr id="148" name="Freeform 190"/>
            <p:cNvSpPr>
              <a:spLocks/>
            </p:cNvSpPr>
            <p:nvPr/>
          </p:nvSpPr>
          <p:spPr bwMode="auto">
            <a:xfrm>
              <a:off x="8709025" y="1839912"/>
              <a:ext cx="61913" cy="15875"/>
            </a:xfrm>
            <a:custGeom>
              <a:avLst/>
              <a:gdLst>
                <a:gd name="T0" fmla="*/ 25 w 25"/>
                <a:gd name="T1" fmla="*/ 7 h 7"/>
                <a:gd name="T2" fmla="*/ 0 w 25"/>
                <a:gd name="T3" fmla="*/ 7 h 7"/>
                <a:gd name="T4" fmla="*/ 25 w 25"/>
                <a:gd name="T5" fmla="*/ 7 h 7"/>
              </a:gdLst>
              <a:ahLst/>
              <a:cxnLst>
                <a:cxn ang="0">
                  <a:pos x="T0" y="T1"/>
                </a:cxn>
                <a:cxn ang="0">
                  <a:pos x="T2" y="T3"/>
                </a:cxn>
                <a:cxn ang="0">
                  <a:pos x="T4" y="T5"/>
                </a:cxn>
              </a:cxnLst>
              <a:rect l="0" t="0" r="r" b="b"/>
              <a:pathLst>
                <a:path w="25" h="7">
                  <a:moveTo>
                    <a:pt x="25" y="7"/>
                  </a:moveTo>
                  <a:cubicBezTo>
                    <a:pt x="0" y="7"/>
                    <a:pt x="0" y="7"/>
                    <a:pt x="0" y="7"/>
                  </a:cubicBezTo>
                  <a:cubicBezTo>
                    <a:pt x="6" y="0"/>
                    <a:pt x="14" y="0"/>
                    <a:pt x="25" y="7"/>
                  </a:cubicBezTo>
                </a:path>
              </a:pathLst>
            </a:custGeom>
            <a:grpFill/>
            <a:ln>
              <a:noFill/>
            </a:ln>
          </p:spPr>
          <p:txBody>
            <a:bodyPr vert="horz" wrap="square" lIns="91440" tIns="45720" rIns="91440" bIns="45720" numCol="1" anchor="t" anchorCtr="0" compatLnSpc="1">
              <a:prstTxWarp prst="textNoShape">
                <a:avLst/>
              </a:prstTxWarp>
            </a:bodyPr>
            <a:lstStyle/>
            <a:p>
              <a:endParaRPr lang="en-US" dirty="0"/>
            </a:p>
          </p:txBody>
        </p:sp>
        <p:sp>
          <p:nvSpPr>
            <p:cNvPr id="149" name="Freeform 191"/>
            <p:cNvSpPr>
              <a:spLocks/>
            </p:cNvSpPr>
            <p:nvPr/>
          </p:nvSpPr>
          <p:spPr bwMode="auto">
            <a:xfrm>
              <a:off x="7832725" y="2319337"/>
              <a:ext cx="58738" cy="39688"/>
            </a:xfrm>
            <a:custGeom>
              <a:avLst/>
              <a:gdLst>
                <a:gd name="T0" fmla="*/ 0 w 24"/>
                <a:gd name="T1" fmla="*/ 13 h 16"/>
                <a:gd name="T2" fmla="*/ 24 w 24"/>
                <a:gd name="T3" fmla="*/ 6 h 16"/>
                <a:gd name="T4" fmla="*/ 0 w 24"/>
                <a:gd name="T5" fmla="*/ 13 h 16"/>
              </a:gdLst>
              <a:ahLst/>
              <a:cxnLst>
                <a:cxn ang="0">
                  <a:pos x="T0" y="T1"/>
                </a:cxn>
                <a:cxn ang="0">
                  <a:pos x="T2" y="T3"/>
                </a:cxn>
                <a:cxn ang="0">
                  <a:pos x="T4" y="T5"/>
                </a:cxn>
              </a:cxnLst>
              <a:rect l="0" t="0" r="r" b="b"/>
              <a:pathLst>
                <a:path w="24" h="16">
                  <a:moveTo>
                    <a:pt x="0" y="13"/>
                  </a:moveTo>
                  <a:cubicBezTo>
                    <a:pt x="7" y="9"/>
                    <a:pt x="12" y="0"/>
                    <a:pt x="24" y="6"/>
                  </a:cubicBezTo>
                  <a:cubicBezTo>
                    <a:pt x="15" y="12"/>
                    <a:pt x="9" y="16"/>
                    <a:pt x="0" y="13"/>
                  </a:cubicBezTo>
                </a:path>
              </a:pathLst>
            </a:custGeom>
            <a:grpFill/>
            <a:ln>
              <a:noFill/>
            </a:ln>
          </p:spPr>
          <p:txBody>
            <a:bodyPr vert="horz" wrap="square" lIns="91440" tIns="45720" rIns="91440" bIns="45720" numCol="1" anchor="t" anchorCtr="0" compatLnSpc="1">
              <a:prstTxWarp prst="textNoShape">
                <a:avLst/>
              </a:prstTxWarp>
            </a:bodyPr>
            <a:lstStyle/>
            <a:p>
              <a:endParaRPr lang="en-US" dirty="0"/>
            </a:p>
          </p:txBody>
        </p:sp>
        <p:sp>
          <p:nvSpPr>
            <p:cNvPr id="150" name="Freeform 192"/>
            <p:cNvSpPr>
              <a:spLocks/>
            </p:cNvSpPr>
            <p:nvPr/>
          </p:nvSpPr>
          <p:spPr bwMode="auto">
            <a:xfrm>
              <a:off x="8761413" y="2141537"/>
              <a:ext cx="53975" cy="38100"/>
            </a:xfrm>
            <a:custGeom>
              <a:avLst/>
              <a:gdLst>
                <a:gd name="T0" fmla="*/ 0 w 22"/>
                <a:gd name="T1" fmla="*/ 4 h 16"/>
                <a:gd name="T2" fmla="*/ 22 w 22"/>
                <a:gd name="T3" fmla="*/ 16 h 16"/>
                <a:gd name="T4" fmla="*/ 0 w 22"/>
                <a:gd name="T5" fmla="*/ 4 h 16"/>
              </a:gdLst>
              <a:ahLst/>
              <a:cxnLst>
                <a:cxn ang="0">
                  <a:pos x="T0" y="T1"/>
                </a:cxn>
                <a:cxn ang="0">
                  <a:pos x="T2" y="T3"/>
                </a:cxn>
                <a:cxn ang="0">
                  <a:pos x="T4" y="T5"/>
                </a:cxn>
              </a:cxnLst>
              <a:rect l="0" t="0" r="r" b="b"/>
              <a:pathLst>
                <a:path w="22" h="16">
                  <a:moveTo>
                    <a:pt x="0" y="4"/>
                  </a:moveTo>
                  <a:cubicBezTo>
                    <a:pt x="13" y="0"/>
                    <a:pt x="22" y="5"/>
                    <a:pt x="22" y="16"/>
                  </a:cubicBezTo>
                  <a:cubicBezTo>
                    <a:pt x="15" y="12"/>
                    <a:pt x="8" y="8"/>
                    <a:pt x="0" y="4"/>
                  </a:cubicBezTo>
                </a:path>
              </a:pathLst>
            </a:custGeom>
            <a:grpFill/>
            <a:ln>
              <a:noFill/>
            </a:ln>
          </p:spPr>
          <p:txBody>
            <a:bodyPr vert="horz" wrap="square" lIns="91440" tIns="45720" rIns="91440" bIns="45720" numCol="1" anchor="t" anchorCtr="0" compatLnSpc="1">
              <a:prstTxWarp prst="textNoShape">
                <a:avLst/>
              </a:prstTxWarp>
            </a:bodyPr>
            <a:lstStyle/>
            <a:p>
              <a:endParaRPr lang="en-US" dirty="0"/>
            </a:p>
          </p:txBody>
        </p:sp>
        <p:sp>
          <p:nvSpPr>
            <p:cNvPr id="151" name="Freeform 193"/>
            <p:cNvSpPr>
              <a:spLocks/>
            </p:cNvSpPr>
            <p:nvPr/>
          </p:nvSpPr>
          <p:spPr bwMode="auto">
            <a:xfrm>
              <a:off x="8686800" y="1804987"/>
              <a:ext cx="61913" cy="26988"/>
            </a:xfrm>
            <a:custGeom>
              <a:avLst/>
              <a:gdLst>
                <a:gd name="T0" fmla="*/ 0 w 25"/>
                <a:gd name="T1" fmla="*/ 5 h 11"/>
                <a:gd name="T2" fmla="*/ 25 w 25"/>
                <a:gd name="T3" fmla="*/ 8 h 11"/>
                <a:gd name="T4" fmla="*/ 0 w 25"/>
                <a:gd name="T5" fmla="*/ 5 h 11"/>
              </a:gdLst>
              <a:ahLst/>
              <a:cxnLst>
                <a:cxn ang="0">
                  <a:pos x="T0" y="T1"/>
                </a:cxn>
                <a:cxn ang="0">
                  <a:pos x="T2" y="T3"/>
                </a:cxn>
                <a:cxn ang="0">
                  <a:pos x="T4" y="T5"/>
                </a:cxn>
              </a:cxnLst>
              <a:rect l="0" t="0" r="r" b="b"/>
              <a:pathLst>
                <a:path w="25" h="11">
                  <a:moveTo>
                    <a:pt x="0" y="5"/>
                  </a:moveTo>
                  <a:cubicBezTo>
                    <a:pt x="10" y="0"/>
                    <a:pt x="15" y="1"/>
                    <a:pt x="25" y="8"/>
                  </a:cubicBezTo>
                  <a:cubicBezTo>
                    <a:pt x="21" y="11"/>
                    <a:pt x="8" y="9"/>
                    <a:pt x="0" y="5"/>
                  </a:cubicBezTo>
                </a:path>
              </a:pathLst>
            </a:custGeom>
            <a:grpFill/>
            <a:ln>
              <a:noFill/>
            </a:ln>
          </p:spPr>
          <p:txBody>
            <a:bodyPr vert="horz" wrap="square" lIns="91440" tIns="45720" rIns="91440" bIns="45720" numCol="1" anchor="t" anchorCtr="0" compatLnSpc="1">
              <a:prstTxWarp prst="textNoShape">
                <a:avLst/>
              </a:prstTxWarp>
            </a:bodyPr>
            <a:lstStyle/>
            <a:p>
              <a:endParaRPr lang="en-US" dirty="0"/>
            </a:p>
          </p:txBody>
        </p:sp>
        <p:sp>
          <p:nvSpPr>
            <p:cNvPr id="152" name="Freeform 194"/>
            <p:cNvSpPr>
              <a:spLocks/>
            </p:cNvSpPr>
            <p:nvPr/>
          </p:nvSpPr>
          <p:spPr bwMode="auto">
            <a:xfrm>
              <a:off x="8674100" y="2408237"/>
              <a:ext cx="47625" cy="50800"/>
            </a:xfrm>
            <a:custGeom>
              <a:avLst/>
              <a:gdLst>
                <a:gd name="T0" fmla="*/ 19 w 19"/>
                <a:gd name="T1" fmla="*/ 21 h 21"/>
                <a:gd name="T2" fmla="*/ 0 w 19"/>
                <a:gd name="T3" fmla="*/ 3 h 21"/>
                <a:gd name="T4" fmla="*/ 19 w 19"/>
                <a:gd name="T5" fmla="*/ 21 h 21"/>
              </a:gdLst>
              <a:ahLst/>
              <a:cxnLst>
                <a:cxn ang="0">
                  <a:pos x="T0" y="T1"/>
                </a:cxn>
                <a:cxn ang="0">
                  <a:pos x="T2" y="T3"/>
                </a:cxn>
                <a:cxn ang="0">
                  <a:pos x="T4" y="T5"/>
                </a:cxn>
              </a:cxnLst>
              <a:rect l="0" t="0" r="r" b="b"/>
              <a:pathLst>
                <a:path w="19" h="21">
                  <a:moveTo>
                    <a:pt x="19" y="21"/>
                  </a:moveTo>
                  <a:cubicBezTo>
                    <a:pt x="13" y="15"/>
                    <a:pt x="7" y="9"/>
                    <a:pt x="0" y="3"/>
                  </a:cubicBezTo>
                  <a:cubicBezTo>
                    <a:pt x="9" y="0"/>
                    <a:pt x="15" y="4"/>
                    <a:pt x="19" y="21"/>
                  </a:cubicBezTo>
                </a:path>
              </a:pathLst>
            </a:custGeom>
            <a:grpFill/>
            <a:ln>
              <a:noFill/>
            </a:ln>
          </p:spPr>
          <p:txBody>
            <a:bodyPr vert="horz" wrap="square" lIns="91440" tIns="45720" rIns="91440" bIns="45720" numCol="1" anchor="t" anchorCtr="0" compatLnSpc="1">
              <a:prstTxWarp prst="textNoShape">
                <a:avLst/>
              </a:prstTxWarp>
            </a:bodyPr>
            <a:lstStyle/>
            <a:p>
              <a:endParaRPr lang="en-US" dirty="0"/>
            </a:p>
          </p:txBody>
        </p:sp>
        <p:sp>
          <p:nvSpPr>
            <p:cNvPr id="153" name="Freeform 195"/>
            <p:cNvSpPr>
              <a:spLocks/>
            </p:cNvSpPr>
            <p:nvPr/>
          </p:nvSpPr>
          <p:spPr bwMode="auto">
            <a:xfrm>
              <a:off x="8748713" y="2270125"/>
              <a:ext cx="53975" cy="41275"/>
            </a:xfrm>
            <a:custGeom>
              <a:avLst/>
              <a:gdLst>
                <a:gd name="T0" fmla="*/ 19 w 22"/>
                <a:gd name="T1" fmla="*/ 17 h 17"/>
                <a:gd name="T2" fmla="*/ 0 w 22"/>
                <a:gd name="T3" fmla="*/ 3 h 17"/>
                <a:gd name="T4" fmla="*/ 17 w 22"/>
                <a:gd name="T5" fmla="*/ 7 h 17"/>
                <a:gd name="T6" fmla="*/ 22 w 22"/>
                <a:gd name="T7" fmla="*/ 15 h 17"/>
                <a:gd name="T8" fmla="*/ 19 w 22"/>
                <a:gd name="T9" fmla="*/ 17 h 17"/>
              </a:gdLst>
              <a:ahLst/>
              <a:cxnLst>
                <a:cxn ang="0">
                  <a:pos x="T0" y="T1"/>
                </a:cxn>
                <a:cxn ang="0">
                  <a:pos x="T2" y="T3"/>
                </a:cxn>
                <a:cxn ang="0">
                  <a:pos x="T4" y="T5"/>
                </a:cxn>
                <a:cxn ang="0">
                  <a:pos x="T6" y="T7"/>
                </a:cxn>
                <a:cxn ang="0">
                  <a:pos x="T8" y="T9"/>
                </a:cxn>
              </a:cxnLst>
              <a:rect l="0" t="0" r="r" b="b"/>
              <a:pathLst>
                <a:path w="22" h="17">
                  <a:moveTo>
                    <a:pt x="19" y="17"/>
                  </a:moveTo>
                  <a:cubicBezTo>
                    <a:pt x="13" y="13"/>
                    <a:pt x="7" y="8"/>
                    <a:pt x="0" y="3"/>
                  </a:cubicBezTo>
                  <a:cubicBezTo>
                    <a:pt x="8" y="0"/>
                    <a:pt x="12" y="5"/>
                    <a:pt x="17" y="7"/>
                  </a:cubicBezTo>
                  <a:cubicBezTo>
                    <a:pt x="20" y="9"/>
                    <a:pt x="20" y="13"/>
                    <a:pt x="22" y="15"/>
                  </a:cubicBezTo>
                  <a:cubicBezTo>
                    <a:pt x="21" y="16"/>
                    <a:pt x="20" y="16"/>
                    <a:pt x="19" y="17"/>
                  </a:cubicBezTo>
                </a:path>
              </a:pathLst>
            </a:custGeom>
            <a:grpFill/>
            <a:ln>
              <a:noFill/>
            </a:ln>
          </p:spPr>
          <p:txBody>
            <a:bodyPr vert="horz" wrap="square" lIns="91440" tIns="45720" rIns="91440" bIns="45720" numCol="1" anchor="t" anchorCtr="0" compatLnSpc="1">
              <a:prstTxWarp prst="textNoShape">
                <a:avLst/>
              </a:prstTxWarp>
            </a:bodyPr>
            <a:lstStyle/>
            <a:p>
              <a:endParaRPr lang="en-US" dirty="0"/>
            </a:p>
          </p:txBody>
        </p:sp>
        <p:sp>
          <p:nvSpPr>
            <p:cNvPr id="154" name="Freeform 196"/>
            <p:cNvSpPr>
              <a:spLocks/>
            </p:cNvSpPr>
            <p:nvPr/>
          </p:nvSpPr>
          <p:spPr bwMode="auto">
            <a:xfrm>
              <a:off x="8072438" y="2516187"/>
              <a:ext cx="33338" cy="60325"/>
            </a:xfrm>
            <a:custGeom>
              <a:avLst/>
              <a:gdLst>
                <a:gd name="T0" fmla="*/ 10 w 14"/>
                <a:gd name="T1" fmla="*/ 0 h 24"/>
                <a:gd name="T2" fmla="*/ 14 w 14"/>
                <a:gd name="T3" fmla="*/ 7 h 24"/>
                <a:gd name="T4" fmla="*/ 0 w 14"/>
                <a:gd name="T5" fmla="*/ 24 h 24"/>
                <a:gd name="T6" fmla="*/ 10 w 14"/>
                <a:gd name="T7" fmla="*/ 0 h 24"/>
              </a:gdLst>
              <a:ahLst/>
              <a:cxnLst>
                <a:cxn ang="0">
                  <a:pos x="T0" y="T1"/>
                </a:cxn>
                <a:cxn ang="0">
                  <a:pos x="T2" y="T3"/>
                </a:cxn>
                <a:cxn ang="0">
                  <a:pos x="T4" y="T5"/>
                </a:cxn>
                <a:cxn ang="0">
                  <a:pos x="T6" y="T7"/>
                </a:cxn>
              </a:cxnLst>
              <a:rect l="0" t="0" r="r" b="b"/>
              <a:pathLst>
                <a:path w="14" h="24">
                  <a:moveTo>
                    <a:pt x="10" y="0"/>
                  </a:moveTo>
                  <a:cubicBezTo>
                    <a:pt x="12" y="4"/>
                    <a:pt x="14" y="6"/>
                    <a:pt x="14" y="7"/>
                  </a:cubicBezTo>
                  <a:cubicBezTo>
                    <a:pt x="11" y="13"/>
                    <a:pt x="8" y="19"/>
                    <a:pt x="0" y="24"/>
                  </a:cubicBezTo>
                  <a:cubicBezTo>
                    <a:pt x="0" y="14"/>
                    <a:pt x="6" y="9"/>
                    <a:pt x="10" y="0"/>
                  </a:cubicBezTo>
                </a:path>
              </a:pathLst>
            </a:custGeom>
            <a:grpFill/>
            <a:ln>
              <a:noFill/>
            </a:ln>
          </p:spPr>
          <p:txBody>
            <a:bodyPr vert="horz" wrap="square" lIns="91440" tIns="45720" rIns="91440" bIns="45720" numCol="1" anchor="t" anchorCtr="0" compatLnSpc="1">
              <a:prstTxWarp prst="textNoShape">
                <a:avLst/>
              </a:prstTxWarp>
            </a:bodyPr>
            <a:lstStyle/>
            <a:p>
              <a:endParaRPr lang="en-US" dirty="0"/>
            </a:p>
          </p:txBody>
        </p:sp>
        <p:sp>
          <p:nvSpPr>
            <p:cNvPr id="155" name="Freeform 197"/>
            <p:cNvSpPr>
              <a:spLocks/>
            </p:cNvSpPr>
            <p:nvPr/>
          </p:nvSpPr>
          <p:spPr bwMode="auto">
            <a:xfrm>
              <a:off x="7745413" y="2071687"/>
              <a:ext cx="49213" cy="22225"/>
            </a:xfrm>
            <a:custGeom>
              <a:avLst/>
              <a:gdLst>
                <a:gd name="T0" fmla="*/ 0 w 20"/>
                <a:gd name="T1" fmla="*/ 4 h 9"/>
                <a:gd name="T2" fmla="*/ 20 w 20"/>
                <a:gd name="T3" fmla="*/ 7 h 9"/>
                <a:gd name="T4" fmla="*/ 0 w 20"/>
                <a:gd name="T5" fmla="*/ 4 h 9"/>
              </a:gdLst>
              <a:ahLst/>
              <a:cxnLst>
                <a:cxn ang="0">
                  <a:pos x="T0" y="T1"/>
                </a:cxn>
                <a:cxn ang="0">
                  <a:pos x="T2" y="T3"/>
                </a:cxn>
                <a:cxn ang="0">
                  <a:pos x="T4" y="T5"/>
                </a:cxn>
              </a:cxnLst>
              <a:rect l="0" t="0" r="r" b="b"/>
              <a:pathLst>
                <a:path w="20" h="9">
                  <a:moveTo>
                    <a:pt x="0" y="4"/>
                  </a:moveTo>
                  <a:cubicBezTo>
                    <a:pt x="11" y="0"/>
                    <a:pt x="13" y="0"/>
                    <a:pt x="20" y="7"/>
                  </a:cubicBezTo>
                  <a:cubicBezTo>
                    <a:pt x="12" y="9"/>
                    <a:pt x="6" y="8"/>
                    <a:pt x="0" y="4"/>
                  </a:cubicBezTo>
                </a:path>
              </a:pathLst>
            </a:custGeom>
            <a:grpFill/>
            <a:ln>
              <a:noFill/>
            </a:ln>
          </p:spPr>
          <p:txBody>
            <a:bodyPr vert="horz" wrap="square" lIns="91440" tIns="45720" rIns="91440" bIns="45720" numCol="1" anchor="t" anchorCtr="0" compatLnSpc="1">
              <a:prstTxWarp prst="textNoShape">
                <a:avLst/>
              </a:prstTxWarp>
            </a:bodyPr>
            <a:lstStyle/>
            <a:p>
              <a:endParaRPr lang="en-US" dirty="0"/>
            </a:p>
          </p:txBody>
        </p:sp>
        <p:sp>
          <p:nvSpPr>
            <p:cNvPr id="156" name="Freeform 198"/>
            <p:cNvSpPr>
              <a:spLocks/>
            </p:cNvSpPr>
            <p:nvPr/>
          </p:nvSpPr>
          <p:spPr bwMode="auto">
            <a:xfrm>
              <a:off x="8628063" y="2449512"/>
              <a:ext cx="41275" cy="44450"/>
            </a:xfrm>
            <a:custGeom>
              <a:avLst/>
              <a:gdLst>
                <a:gd name="T0" fmla="*/ 14 w 17"/>
                <a:gd name="T1" fmla="*/ 18 h 18"/>
                <a:gd name="T2" fmla="*/ 0 w 17"/>
                <a:gd name="T3" fmla="*/ 0 h 18"/>
                <a:gd name="T4" fmla="*/ 14 w 17"/>
                <a:gd name="T5" fmla="*/ 18 h 18"/>
              </a:gdLst>
              <a:ahLst/>
              <a:cxnLst>
                <a:cxn ang="0">
                  <a:pos x="T0" y="T1"/>
                </a:cxn>
                <a:cxn ang="0">
                  <a:pos x="T2" y="T3"/>
                </a:cxn>
                <a:cxn ang="0">
                  <a:pos x="T4" y="T5"/>
                </a:cxn>
              </a:cxnLst>
              <a:rect l="0" t="0" r="r" b="b"/>
              <a:pathLst>
                <a:path w="17" h="18">
                  <a:moveTo>
                    <a:pt x="14" y="18"/>
                  </a:moveTo>
                  <a:cubicBezTo>
                    <a:pt x="9" y="12"/>
                    <a:pt x="5" y="6"/>
                    <a:pt x="0" y="0"/>
                  </a:cubicBezTo>
                  <a:cubicBezTo>
                    <a:pt x="12" y="0"/>
                    <a:pt x="17" y="7"/>
                    <a:pt x="14" y="18"/>
                  </a:cubicBezTo>
                </a:path>
              </a:pathLst>
            </a:custGeom>
            <a:grpFill/>
            <a:ln>
              <a:noFill/>
            </a:ln>
          </p:spPr>
          <p:txBody>
            <a:bodyPr vert="horz" wrap="square" lIns="91440" tIns="45720" rIns="91440" bIns="45720" numCol="1" anchor="t" anchorCtr="0" compatLnSpc="1">
              <a:prstTxWarp prst="textNoShape">
                <a:avLst/>
              </a:prstTxWarp>
            </a:bodyPr>
            <a:lstStyle/>
            <a:p>
              <a:endParaRPr lang="en-US" dirty="0"/>
            </a:p>
          </p:txBody>
        </p:sp>
        <p:sp>
          <p:nvSpPr>
            <p:cNvPr id="157" name="Freeform 199"/>
            <p:cNvSpPr>
              <a:spLocks/>
            </p:cNvSpPr>
            <p:nvPr/>
          </p:nvSpPr>
          <p:spPr bwMode="auto">
            <a:xfrm>
              <a:off x="7910513" y="1666875"/>
              <a:ext cx="42863" cy="41275"/>
            </a:xfrm>
            <a:custGeom>
              <a:avLst/>
              <a:gdLst>
                <a:gd name="T0" fmla="*/ 0 w 17"/>
                <a:gd name="T1" fmla="*/ 0 h 17"/>
                <a:gd name="T2" fmla="*/ 14 w 17"/>
                <a:gd name="T3" fmla="*/ 17 h 17"/>
                <a:gd name="T4" fmla="*/ 0 w 17"/>
                <a:gd name="T5" fmla="*/ 0 h 17"/>
              </a:gdLst>
              <a:ahLst/>
              <a:cxnLst>
                <a:cxn ang="0">
                  <a:pos x="T0" y="T1"/>
                </a:cxn>
                <a:cxn ang="0">
                  <a:pos x="T2" y="T3"/>
                </a:cxn>
                <a:cxn ang="0">
                  <a:pos x="T4" y="T5"/>
                </a:cxn>
              </a:cxnLst>
              <a:rect l="0" t="0" r="r" b="b"/>
              <a:pathLst>
                <a:path w="17" h="17">
                  <a:moveTo>
                    <a:pt x="0" y="0"/>
                  </a:moveTo>
                  <a:cubicBezTo>
                    <a:pt x="14" y="4"/>
                    <a:pt x="17" y="8"/>
                    <a:pt x="14" y="17"/>
                  </a:cubicBezTo>
                  <a:cubicBezTo>
                    <a:pt x="9" y="12"/>
                    <a:pt x="5" y="6"/>
                    <a:pt x="0" y="0"/>
                  </a:cubicBezTo>
                </a:path>
              </a:pathLst>
            </a:custGeom>
            <a:grpFill/>
            <a:ln>
              <a:noFill/>
            </a:ln>
          </p:spPr>
          <p:txBody>
            <a:bodyPr vert="horz" wrap="square" lIns="91440" tIns="45720" rIns="91440" bIns="45720" numCol="1" anchor="t" anchorCtr="0" compatLnSpc="1">
              <a:prstTxWarp prst="textNoShape">
                <a:avLst/>
              </a:prstTxWarp>
            </a:bodyPr>
            <a:lstStyle/>
            <a:p>
              <a:endParaRPr lang="en-US" dirty="0"/>
            </a:p>
          </p:txBody>
        </p:sp>
        <p:sp>
          <p:nvSpPr>
            <p:cNvPr id="158" name="Freeform 200"/>
            <p:cNvSpPr>
              <a:spLocks/>
            </p:cNvSpPr>
            <p:nvPr/>
          </p:nvSpPr>
          <p:spPr bwMode="auto">
            <a:xfrm>
              <a:off x="8442325" y="2536825"/>
              <a:ext cx="19050" cy="50800"/>
            </a:xfrm>
            <a:custGeom>
              <a:avLst/>
              <a:gdLst>
                <a:gd name="T0" fmla="*/ 0 w 8"/>
                <a:gd name="T1" fmla="*/ 0 h 21"/>
                <a:gd name="T2" fmla="*/ 0 w 8"/>
                <a:gd name="T3" fmla="*/ 21 h 21"/>
                <a:gd name="T4" fmla="*/ 0 w 8"/>
                <a:gd name="T5" fmla="*/ 0 h 21"/>
              </a:gdLst>
              <a:ahLst/>
              <a:cxnLst>
                <a:cxn ang="0">
                  <a:pos x="T0" y="T1"/>
                </a:cxn>
                <a:cxn ang="0">
                  <a:pos x="T2" y="T3"/>
                </a:cxn>
                <a:cxn ang="0">
                  <a:pos x="T4" y="T5"/>
                </a:cxn>
              </a:cxnLst>
              <a:rect l="0" t="0" r="r" b="b"/>
              <a:pathLst>
                <a:path w="8" h="21">
                  <a:moveTo>
                    <a:pt x="0" y="0"/>
                  </a:moveTo>
                  <a:cubicBezTo>
                    <a:pt x="8" y="7"/>
                    <a:pt x="8" y="10"/>
                    <a:pt x="0" y="21"/>
                  </a:cubicBezTo>
                  <a:lnTo>
                    <a:pt x="0" y="0"/>
                  </a:lnTo>
                  <a:close/>
                </a:path>
              </a:pathLst>
            </a:custGeom>
            <a:grpFill/>
            <a:ln>
              <a:noFill/>
            </a:ln>
          </p:spPr>
          <p:txBody>
            <a:bodyPr vert="horz" wrap="square" lIns="91440" tIns="45720" rIns="91440" bIns="45720" numCol="1" anchor="t" anchorCtr="0" compatLnSpc="1">
              <a:prstTxWarp prst="textNoShape">
                <a:avLst/>
              </a:prstTxWarp>
            </a:bodyPr>
            <a:lstStyle/>
            <a:p>
              <a:endParaRPr lang="en-US" dirty="0"/>
            </a:p>
          </p:txBody>
        </p:sp>
        <p:sp>
          <p:nvSpPr>
            <p:cNvPr id="159" name="Freeform 201"/>
            <p:cNvSpPr>
              <a:spLocks/>
            </p:cNvSpPr>
            <p:nvPr/>
          </p:nvSpPr>
          <p:spPr bwMode="auto">
            <a:xfrm>
              <a:off x="8597900" y="2497137"/>
              <a:ext cx="36513" cy="44450"/>
            </a:xfrm>
            <a:custGeom>
              <a:avLst/>
              <a:gdLst>
                <a:gd name="T0" fmla="*/ 10 w 15"/>
                <a:gd name="T1" fmla="*/ 18 h 18"/>
                <a:gd name="T2" fmla="*/ 0 w 15"/>
                <a:gd name="T3" fmla="*/ 0 h 18"/>
                <a:gd name="T4" fmla="*/ 10 w 15"/>
                <a:gd name="T5" fmla="*/ 18 h 18"/>
              </a:gdLst>
              <a:ahLst/>
              <a:cxnLst>
                <a:cxn ang="0">
                  <a:pos x="T0" y="T1"/>
                </a:cxn>
                <a:cxn ang="0">
                  <a:pos x="T2" y="T3"/>
                </a:cxn>
                <a:cxn ang="0">
                  <a:pos x="T4" y="T5"/>
                </a:cxn>
              </a:cxnLst>
              <a:rect l="0" t="0" r="r" b="b"/>
              <a:pathLst>
                <a:path w="15" h="18">
                  <a:moveTo>
                    <a:pt x="10" y="18"/>
                  </a:moveTo>
                  <a:cubicBezTo>
                    <a:pt x="7" y="11"/>
                    <a:pt x="4" y="6"/>
                    <a:pt x="0" y="0"/>
                  </a:cubicBezTo>
                  <a:cubicBezTo>
                    <a:pt x="12" y="1"/>
                    <a:pt x="15" y="8"/>
                    <a:pt x="10" y="18"/>
                  </a:cubicBezTo>
                </a:path>
              </a:pathLst>
            </a:custGeom>
            <a:grpFill/>
            <a:ln>
              <a:noFill/>
            </a:ln>
          </p:spPr>
          <p:txBody>
            <a:bodyPr vert="horz" wrap="square" lIns="91440" tIns="45720" rIns="91440" bIns="45720" numCol="1" anchor="t" anchorCtr="0" compatLnSpc="1">
              <a:prstTxWarp prst="textNoShape">
                <a:avLst/>
              </a:prstTxWarp>
            </a:bodyPr>
            <a:lstStyle/>
            <a:p>
              <a:endParaRPr lang="en-US" dirty="0"/>
            </a:p>
          </p:txBody>
        </p:sp>
        <p:sp>
          <p:nvSpPr>
            <p:cNvPr id="160" name="Freeform 202"/>
            <p:cNvSpPr>
              <a:spLocks/>
            </p:cNvSpPr>
            <p:nvPr/>
          </p:nvSpPr>
          <p:spPr bwMode="auto">
            <a:xfrm>
              <a:off x="8743950" y="2022475"/>
              <a:ext cx="57150" cy="31750"/>
            </a:xfrm>
            <a:custGeom>
              <a:avLst/>
              <a:gdLst>
                <a:gd name="T0" fmla="*/ 0 w 23"/>
                <a:gd name="T1" fmla="*/ 4 h 13"/>
                <a:gd name="T2" fmla="*/ 22 w 23"/>
                <a:gd name="T3" fmla="*/ 6 h 13"/>
                <a:gd name="T4" fmla="*/ 23 w 23"/>
                <a:gd name="T5" fmla="*/ 13 h 13"/>
                <a:gd name="T6" fmla="*/ 0 w 23"/>
                <a:gd name="T7" fmla="*/ 4 h 13"/>
              </a:gdLst>
              <a:ahLst/>
              <a:cxnLst>
                <a:cxn ang="0">
                  <a:pos x="T0" y="T1"/>
                </a:cxn>
                <a:cxn ang="0">
                  <a:pos x="T2" y="T3"/>
                </a:cxn>
                <a:cxn ang="0">
                  <a:pos x="T4" y="T5"/>
                </a:cxn>
                <a:cxn ang="0">
                  <a:pos x="T6" y="T7"/>
                </a:cxn>
              </a:cxnLst>
              <a:rect l="0" t="0" r="r" b="b"/>
              <a:pathLst>
                <a:path w="23" h="13">
                  <a:moveTo>
                    <a:pt x="0" y="4"/>
                  </a:moveTo>
                  <a:cubicBezTo>
                    <a:pt x="9" y="0"/>
                    <a:pt x="16" y="3"/>
                    <a:pt x="22" y="6"/>
                  </a:cubicBezTo>
                  <a:cubicBezTo>
                    <a:pt x="23" y="6"/>
                    <a:pt x="22" y="10"/>
                    <a:pt x="23" y="13"/>
                  </a:cubicBezTo>
                  <a:cubicBezTo>
                    <a:pt x="15" y="10"/>
                    <a:pt x="8" y="7"/>
                    <a:pt x="0" y="4"/>
                  </a:cubicBezTo>
                </a:path>
              </a:pathLst>
            </a:custGeom>
            <a:grpFill/>
            <a:ln>
              <a:noFill/>
            </a:ln>
          </p:spPr>
          <p:txBody>
            <a:bodyPr vert="horz" wrap="square" lIns="91440" tIns="45720" rIns="91440" bIns="45720" numCol="1" anchor="t" anchorCtr="0" compatLnSpc="1">
              <a:prstTxWarp prst="textNoShape">
                <a:avLst/>
              </a:prstTxWarp>
            </a:bodyPr>
            <a:lstStyle/>
            <a:p>
              <a:endParaRPr lang="en-US" dirty="0"/>
            </a:p>
          </p:txBody>
        </p:sp>
        <p:sp>
          <p:nvSpPr>
            <p:cNvPr id="161" name="Freeform 203"/>
            <p:cNvSpPr>
              <a:spLocks/>
            </p:cNvSpPr>
            <p:nvPr/>
          </p:nvSpPr>
          <p:spPr bwMode="auto">
            <a:xfrm>
              <a:off x="8005763" y="1633537"/>
              <a:ext cx="28575" cy="49213"/>
            </a:xfrm>
            <a:custGeom>
              <a:avLst/>
              <a:gdLst>
                <a:gd name="T0" fmla="*/ 8 w 12"/>
                <a:gd name="T1" fmla="*/ 20 h 20"/>
                <a:gd name="T2" fmla="*/ 0 w 12"/>
                <a:gd name="T3" fmla="*/ 0 h 20"/>
                <a:gd name="T4" fmla="*/ 8 w 12"/>
                <a:gd name="T5" fmla="*/ 20 h 20"/>
              </a:gdLst>
              <a:ahLst/>
              <a:cxnLst>
                <a:cxn ang="0">
                  <a:pos x="T0" y="T1"/>
                </a:cxn>
                <a:cxn ang="0">
                  <a:pos x="T2" y="T3"/>
                </a:cxn>
                <a:cxn ang="0">
                  <a:pos x="T4" y="T5"/>
                </a:cxn>
              </a:cxnLst>
              <a:rect l="0" t="0" r="r" b="b"/>
              <a:pathLst>
                <a:path w="12" h="20">
                  <a:moveTo>
                    <a:pt x="8" y="20"/>
                  </a:moveTo>
                  <a:cubicBezTo>
                    <a:pt x="5" y="12"/>
                    <a:pt x="3" y="6"/>
                    <a:pt x="0" y="0"/>
                  </a:cubicBezTo>
                  <a:cubicBezTo>
                    <a:pt x="9" y="2"/>
                    <a:pt x="12" y="7"/>
                    <a:pt x="8" y="20"/>
                  </a:cubicBezTo>
                </a:path>
              </a:pathLst>
            </a:custGeom>
            <a:grpFill/>
            <a:ln>
              <a:noFill/>
            </a:ln>
          </p:spPr>
          <p:txBody>
            <a:bodyPr vert="horz" wrap="square" lIns="91440" tIns="45720" rIns="91440" bIns="45720" numCol="1" anchor="t" anchorCtr="0" compatLnSpc="1">
              <a:prstTxWarp prst="textNoShape">
                <a:avLst/>
              </a:prstTxWarp>
            </a:bodyPr>
            <a:lstStyle/>
            <a:p>
              <a:endParaRPr lang="en-US" dirty="0"/>
            </a:p>
          </p:txBody>
        </p:sp>
        <p:sp>
          <p:nvSpPr>
            <p:cNvPr id="162" name="Freeform 204"/>
            <p:cNvSpPr>
              <a:spLocks/>
            </p:cNvSpPr>
            <p:nvPr/>
          </p:nvSpPr>
          <p:spPr bwMode="auto">
            <a:xfrm>
              <a:off x="7869238" y="2386012"/>
              <a:ext cx="44450" cy="31750"/>
            </a:xfrm>
            <a:custGeom>
              <a:avLst/>
              <a:gdLst>
                <a:gd name="T0" fmla="*/ 18 w 18"/>
                <a:gd name="T1" fmla="*/ 4 h 13"/>
                <a:gd name="T2" fmla="*/ 0 w 18"/>
                <a:gd name="T3" fmla="*/ 13 h 13"/>
                <a:gd name="T4" fmla="*/ 17 w 18"/>
                <a:gd name="T5" fmla="*/ 1 h 13"/>
                <a:gd name="T6" fmla="*/ 18 w 18"/>
                <a:gd name="T7" fmla="*/ 4 h 13"/>
              </a:gdLst>
              <a:ahLst/>
              <a:cxnLst>
                <a:cxn ang="0">
                  <a:pos x="T0" y="T1"/>
                </a:cxn>
                <a:cxn ang="0">
                  <a:pos x="T2" y="T3"/>
                </a:cxn>
                <a:cxn ang="0">
                  <a:pos x="T4" y="T5"/>
                </a:cxn>
                <a:cxn ang="0">
                  <a:pos x="T6" y="T7"/>
                </a:cxn>
              </a:cxnLst>
              <a:rect l="0" t="0" r="r" b="b"/>
              <a:pathLst>
                <a:path w="18" h="13">
                  <a:moveTo>
                    <a:pt x="18" y="4"/>
                  </a:moveTo>
                  <a:cubicBezTo>
                    <a:pt x="13" y="7"/>
                    <a:pt x="7" y="9"/>
                    <a:pt x="0" y="13"/>
                  </a:cubicBezTo>
                  <a:cubicBezTo>
                    <a:pt x="4" y="2"/>
                    <a:pt x="6" y="0"/>
                    <a:pt x="17" y="1"/>
                  </a:cubicBezTo>
                  <a:cubicBezTo>
                    <a:pt x="17" y="2"/>
                    <a:pt x="18" y="3"/>
                    <a:pt x="18" y="4"/>
                  </a:cubicBezTo>
                </a:path>
              </a:pathLst>
            </a:custGeom>
            <a:grpFill/>
            <a:ln>
              <a:noFill/>
            </a:ln>
          </p:spPr>
          <p:txBody>
            <a:bodyPr vert="horz" wrap="square" lIns="91440" tIns="45720" rIns="91440" bIns="45720" numCol="1" anchor="t" anchorCtr="0" compatLnSpc="1">
              <a:prstTxWarp prst="textNoShape">
                <a:avLst/>
              </a:prstTxWarp>
            </a:bodyPr>
            <a:lstStyle/>
            <a:p>
              <a:endParaRPr lang="en-US" dirty="0"/>
            </a:p>
          </p:txBody>
        </p:sp>
        <p:sp>
          <p:nvSpPr>
            <p:cNvPr id="163" name="Freeform 206"/>
            <p:cNvSpPr>
              <a:spLocks/>
            </p:cNvSpPr>
            <p:nvPr/>
          </p:nvSpPr>
          <p:spPr bwMode="auto">
            <a:xfrm>
              <a:off x="8375650" y="2547938"/>
              <a:ext cx="30163" cy="52388"/>
            </a:xfrm>
            <a:custGeom>
              <a:avLst/>
              <a:gdLst>
                <a:gd name="T0" fmla="*/ 5 w 12"/>
                <a:gd name="T1" fmla="*/ 0 h 21"/>
                <a:gd name="T2" fmla="*/ 0 w 12"/>
                <a:gd name="T3" fmla="*/ 21 h 21"/>
                <a:gd name="T4" fmla="*/ 5 w 12"/>
                <a:gd name="T5" fmla="*/ 0 h 21"/>
              </a:gdLst>
              <a:ahLst/>
              <a:cxnLst>
                <a:cxn ang="0">
                  <a:pos x="T0" y="T1"/>
                </a:cxn>
                <a:cxn ang="0">
                  <a:pos x="T2" y="T3"/>
                </a:cxn>
                <a:cxn ang="0">
                  <a:pos x="T4" y="T5"/>
                </a:cxn>
              </a:cxnLst>
              <a:rect l="0" t="0" r="r" b="b"/>
              <a:pathLst>
                <a:path w="12" h="21">
                  <a:moveTo>
                    <a:pt x="5" y="0"/>
                  </a:moveTo>
                  <a:cubicBezTo>
                    <a:pt x="12" y="7"/>
                    <a:pt x="12" y="10"/>
                    <a:pt x="0" y="21"/>
                  </a:cubicBezTo>
                  <a:cubicBezTo>
                    <a:pt x="2" y="13"/>
                    <a:pt x="3" y="7"/>
                    <a:pt x="5" y="0"/>
                  </a:cubicBezTo>
                </a:path>
              </a:pathLst>
            </a:custGeom>
            <a:grpFill/>
            <a:ln>
              <a:noFill/>
            </a:ln>
          </p:spPr>
          <p:txBody>
            <a:bodyPr vert="horz" wrap="square" lIns="91440" tIns="45720" rIns="91440" bIns="45720" numCol="1" anchor="t" anchorCtr="0" compatLnSpc="1">
              <a:prstTxWarp prst="textNoShape">
                <a:avLst/>
              </a:prstTxWarp>
            </a:bodyPr>
            <a:lstStyle/>
            <a:p>
              <a:endParaRPr lang="en-US" dirty="0"/>
            </a:p>
          </p:txBody>
        </p:sp>
        <p:sp>
          <p:nvSpPr>
            <p:cNvPr id="164" name="Freeform 207"/>
            <p:cNvSpPr>
              <a:spLocks/>
            </p:cNvSpPr>
            <p:nvPr/>
          </p:nvSpPr>
          <p:spPr bwMode="auto">
            <a:xfrm>
              <a:off x="7772400" y="1970088"/>
              <a:ext cx="57150" cy="26988"/>
            </a:xfrm>
            <a:custGeom>
              <a:avLst/>
              <a:gdLst>
                <a:gd name="T0" fmla="*/ 23 w 23"/>
                <a:gd name="T1" fmla="*/ 10 h 11"/>
                <a:gd name="T2" fmla="*/ 0 w 23"/>
                <a:gd name="T3" fmla="*/ 4 h 11"/>
                <a:gd name="T4" fmla="*/ 23 w 23"/>
                <a:gd name="T5" fmla="*/ 10 h 11"/>
              </a:gdLst>
              <a:ahLst/>
              <a:cxnLst>
                <a:cxn ang="0">
                  <a:pos x="T0" y="T1"/>
                </a:cxn>
                <a:cxn ang="0">
                  <a:pos x="T2" y="T3"/>
                </a:cxn>
                <a:cxn ang="0">
                  <a:pos x="T4" y="T5"/>
                </a:cxn>
              </a:cxnLst>
              <a:rect l="0" t="0" r="r" b="b"/>
              <a:pathLst>
                <a:path w="23" h="11">
                  <a:moveTo>
                    <a:pt x="23" y="10"/>
                  </a:moveTo>
                  <a:cubicBezTo>
                    <a:pt x="15" y="11"/>
                    <a:pt x="9" y="6"/>
                    <a:pt x="0" y="4"/>
                  </a:cubicBezTo>
                  <a:cubicBezTo>
                    <a:pt x="13" y="0"/>
                    <a:pt x="18" y="2"/>
                    <a:pt x="23" y="10"/>
                  </a:cubicBezTo>
                </a:path>
              </a:pathLst>
            </a:custGeom>
            <a:grpFill/>
            <a:ln>
              <a:noFill/>
            </a:ln>
          </p:spPr>
          <p:txBody>
            <a:bodyPr vert="horz" wrap="square" lIns="91440" tIns="45720" rIns="91440" bIns="45720" numCol="1" anchor="t" anchorCtr="0" compatLnSpc="1">
              <a:prstTxWarp prst="textNoShape">
                <a:avLst/>
              </a:prstTxWarp>
            </a:bodyPr>
            <a:lstStyle/>
            <a:p>
              <a:endParaRPr lang="en-US" dirty="0"/>
            </a:p>
          </p:txBody>
        </p:sp>
        <p:sp>
          <p:nvSpPr>
            <p:cNvPr id="165" name="Freeform 208"/>
            <p:cNvSpPr>
              <a:spLocks/>
            </p:cNvSpPr>
            <p:nvPr/>
          </p:nvSpPr>
          <p:spPr bwMode="auto">
            <a:xfrm>
              <a:off x="8763000" y="2209800"/>
              <a:ext cx="44450" cy="34925"/>
            </a:xfrm>
            <a:custGeom>
              <a:avLst/>
              <a:gdLst>
                <a:gd name="T0" fmla="*/ 0 w 18"/>
                <a:gd name="T1" fmla="*/ 2 h 14"/>
                <a:gd name="T2" fmla="*/ 18 w 18"/>
                <a:gd name="T3" fmla="*/ 14 h 14"/>
                <a:gd name="T4" fmla="*/ 0 w 18"/>
                <a:gd name="T5" fmla="*/ 2 h 14"/>
              </a:gdLst>
              <a:ahLst/>
              <a:cxnLst>
                <a:cxn ang="0">
                  <a:pos x="T0" y="T1"/>
                </a:cxn>
                <a:cxn ang="0">
                  <a:pos x="T2" y="T3"/>
                </a:cxn>
                <a:cxn ang="0">
                  <a:pos x="T4" y="T5"/>
                </a:cxn>
              </a:cxnLst>
              <a:rect l="0" t="0" r="r" b="b"/>
              <a:pathLst>
                <a:path w="18" h="14">
                  <a:moveTo>
                    <a:pt x="0" y="2"/>
                  </a:moveTo>
                  <a:cubicBezTo>
                    <a:pt x="12" y="0"/>
                    <a:pt x="16" y="3"/>
                    <a:pt x="18" y="14"/>
                  </a:cubicBezTo>
                  <a:cubicBezTo>
                    <a:pt x="11" y="10"/>
                    <a:pt x="5" y="6"/>
                    <a:pt x="0" y="2"/>
                  </a:cubicBezTo>
                </a:path>
              </a:pathLst>
            </a:custGeom>
            <a:grpFill/>
            <a:ln>
              <a:noFill/>
            </a:ln>
          </p:spPr>
          <p:txBody>
            <a:bodyPr vert="horz" wrap="square" lIns="91440" tIns="45720" rIns="91440" bIns="45720" numCol="1" anchor="t" anchorCtr="0" compatLnSpc="1">
              <a:prstTxWarp prst="textNoShape">
                <a:avLst/>
              </a:prstTxWarp>
            </a:bodyPr>
            <a:lstStyle/>
            <a:p>
              <a:endParaRPr lang="en-US" dirty="0"/>
            </a:p>
          </p:txBody>
        </p:sp>
        <p:sp>
          <p:nvSpPr>
            <p:cNvPr id="166" name="Freeform 209"/>
            <p:cNvSpPr>
              <a:spLocks/>
            </p:cNvSpPr>
            <p:nvPr/>
          </p:nvSpPr>
          <p:spPr bwMode="auto">
            <a:xfrm>
              <a:off x="7945438" y="2449513"/>
              <a:ext cx="39688" cy="39688"/>
            </a:xfrm>
            <a:custGeom>
              <a:avLst/>
              <a:gdLst>
                <a:gd name="T0" fmla="*/ 0 w 16"/>
                <a:gd name="T1" fmla="*/ 16 h 16"/>
                <a:gd name="T2" fmla="*/ 13 w 16"/>
                <a:gd name="T3" fmla="*/ 0 h 16"/>
                <a:gd name="T4" fmla="*/ 15 w 16"/>
                <a:gd name="T5" fmla="*/ 7 h 16"/>
                <a:gd name="T6" fmla="*/ 0 w 16"/>
                <a:gd name="T7" fmla="*/ 16 h 16"/>
              </a:gdLst>
              <a:ahLst/>
              <a:cxnLst>
                <a:cxn ang="0">
                  <a:pos x="T0" y="T1"/>
                </a:cxn>
                <a:cxn ang="0">
                  <a:pos x="T2" y="T3"/>
                </a:cxn>
                <a:cxn ang="0">
                  <a:pos x="T4" y="T5"/>
                </a:cxn>
                <a:cxn ang="0">
                  <a:pos x="T6" y="T7"/>
                </a:cxn>
              </a:cxnLst>
              <a:rect l="0" t="0" r="r" b="b"/>
              <a:pathLst>
                <a:path w="16" h="16">
                  <a:moveTo>
                    <a:pt x="0" y="16"/>
                  </a:moveTo>
                  <a:cubicBezTo>
                    <a:pt x="5" y="10"/>
                    <a:pt x="8" y="6"/>
                    <a:pt x="13" y="0"/>
                  </a:cubicBezTo>
                  <a:cubicBezTo>
                    <a:pt x="14" y="4"/>
                    <a:pt x="16" y="6"/>
                    <a:pt x="15" y="7"/>
                  </a:cubicBezTo>
                  <a:cubicBezTo>
                    <a:pt x="13" y="13"/>
                    <a:pt x="9" y="16"/>
                    <a:pt x="0" y="16"/>
                  </a:cubicBezTo>
                </a:path>
              </a:pathLst>
            </a:custGeom>
            <a:grpFill/>
            <a:ln>
              <a:noFill/>
            </a:ln>
          </p:spPr>
          <p:txBody>
            <a:bodyPr vert="horz" wrap="square" lIns="91440" tIns="45720" rIns="91440" bIns="45720" numCol="1" anchor="t" anchorCtr="0" compatLnSpc="1">
              <a:prstTxWarp prst="textNoShape">
                <a:avLst/>
              </a:prstTxWarp>
            </a:bodyPr>
            <a:lstStyle/>
            <a:p>
              <a:endParaRPr lang="en-US" dirty="0"/>
            </a:p>
          </p:txBody>
        </p:sp>
        <p:sp>
          <p:nvSpPr>
            <p:cNvPr id="167" name="Freeform 210"/>
            <p:cNvSpPr>
              <a:spLocks/>
            </p:cNvSpPr>
            <p:nvPr/>
          </p:nvSpPr>
          <p:spPr bwMode="auto">
            <a:xfrm>
              <a:off x="8496300" y="2528888"/>
              <a:ext cx="26988" cy="49213"/>
            </a:xfrm>
            <a:custGeom>
              <a:avLst/>
              <a:gdLst>
                <a:gd name="T0" fmla="*/ 3 w 11"/>
                <a:gd name="T1" fmla="*/ 0 h 20"/>
                <a:gd name="T2" fmla="*/ 5 w 11"/>
                <a:gd name="T3" fmla="*/ 20 h 20"/>
                <a:gd name="T4" fmla="*/ 0 w 11"/>
                <a:gd name="T5" fmla="*/ 0 h 20"/>
                <a:gd name="T6" fmla="*/ 3 w 11"/>
                <a:gd name="T7" fmla="*/ 0 h 20"/>
              </a:gdLst>
              <a:ahLst/>
              <a:cxnLst>
                <a:cxn ang="0">
                  <a:pos x="T0" y="T1"/>
                </a:cxn>
                <a:cxn ang="0">
                  <a:pos x="T2" y="T3"/>
                </a:cxn>
                <a:cxn ang="0">
                  <a:pos x="T4" y="T5"/>
                </a:cxn>
                <a:cxn ang="0">
                  <a:pos x="T6" y="T7"/>
                </a:cxn>
              </a:cxnLst>
              <a:rect l="0" t="0" r="r" b="b"/>
              <a:pathLst>
                <a:path w="11" h="20">
                  <a:moveTo>
                    <a:pt x="3" y="0"/>
                  </a:moveTo>
                  <a:cubicBezTo>
                    <a:pt x="10" y="8"/>
                    <a:pt x="11" y="9"/>
                    <a:pt x="5" y="20"/>
                  </a:cubicBezTo>
                  <a:cubicBezTo>
                    <a:pt x="3" y="12"/>
                    <a:pt x="2" y="6"/>
                    <a:pt x="0" y="0"/>
                  </a:cubicBezTo>
                  <a:cubicBezTo>
                    <a:pt x="1" y="0"/>
                    <a:pt x="2" y="0"/>
                    <a:pt x="3" y="0"/>
                  </a:cubicBezTo>
                </a:path>
              </a:pathLst>
            </a:custGeom>
            <a:grpFill/>
            <a:ln>
              <a:noFill/>
            </a:ln>
          </p:spPr>
          <p:txBody>
            <a:bodyPr vert="horz" wrap="square" lIns="91440" tIns="45720" rIns="91440" bIns="45720" numCol="1" anchor="t" anchorCtr="0" compatLnSpc="1">
              <a:prstTxWarp prst="textNoShape">
                <a:avLst/>
              </a:prstTxWarp>
            </a:bodyPr>
            <a:lstStyle/>
            <a:p>
              <a:endParaRPr lang="en-US" dirty="0"/>
            </a:p>
          </p:txBody>
        </p:sp>
        <p:sp>
          <p:nvSpPr>
            <p:cNvPr id="168" name="Freeform 211"/>
            <p:cNvSpPr>
              <a:spLocks/>
            </p:cNvSpPr>
            <p:nvPr/>
          </p:nvSpPr>
          <p:spPr bwMode="auto">
            <a:xfrm>
              <a:off x="8562975" y="2525713"/>
              <a:ext cx="31750" cy="38100"/>
            </a:xfrm>
            <a:custGeom>
              <a:avLst/>
              <a:gdLst>
                <a:gd name="T0" fmla="*/ 8 w 13"/>
                <a:gd name="T1" fmla="*/ 15 h 15"/>
                <a:gd name="T2" fmla="*/ 2 w 13"/>
                <a:gd name="T3" fmla="*/ 0 h 15"/>
                <a:gd name="T4" fmla="*/ 8 w 13"/>
                <a:gd name="T5" fmla="*/ 15 h 15"/>
              </a:gdLst>
              <a:ahLst/>
              <a:cxnLst>
                <a:cxn ang="0">
                  <a:pos x="T0" y="T1"/>
                </a:cxn>
                <a:cxn ang="0">
                  <a:pos x="T2" y="T3"/>
                </a:cxn>
                <a:cxn ang="0">
                  <a:pos x="T4" y="T5"/>
                </a:cxn>
              </a:cxnLst>
              <a:rect l="0" t="0" r="r" b="b"/>
              <a:pathLst>
                <a:path w="13" h="15">
                  <a:moveTo>
                    <a:pt x="8" y="15"/>
                  </a:moveTo>
                  <a:cubicBezTo>
                    <a:pt x="5" y="11"/>
                    <a:pt x="0" y="7"/>
                    <a:pt x="2" y="0"/>
                  </a:cubicBezTo>
                  <a:cubicBezTo>
                    <a:pt x="12" y="5"/>
                    <a:pt x="13" y="7"/>
                    <a:pt x="8" y="15"/>
                  </a:cubicBezTo>
                </a:path>
              </a:pathLst>
            </a:custGeom>
            <a:grpFill/>
            <a:ln>
              <a:noFill/>
            </a:ln>
          </p:spPr>
          <p:txBody>
            <a:bodyPr vert="horz" wrap="square" lIns="91440" tIns="45720" rIns="91440" bIns="45720" numCol="1" anchor="t" anchorCtr="0" compatLnSpc="1">
              <a:prstTxWarp prst="textNoShape">
                <a:avLst/>
              </a:prstTxWarp>
            </a:bodyPr>
            <a:lstStyle/>
            <a:p>
              <a:endParaRPr lang="en-US" dirty="0"/>
            </a:p>
          </p:txBody>
        </p:sp>
        <p:sp>
          <p:nvSpPr>
            <p:cNvPr id="169" name="Freeform 212"/>
            <p:cNvSpPr>
              <a:spLocks/>
            </p:cNvSpPr>
            <p:nvPr/>
          </p:nvSpPr>
          <p:spPr bwMode="auto">
            <a:xfrm>
              <a:off x="8388350" y="1582738"/>
              <a:ext cx="34925" cy="31750"/>
            </a:xfrm>
            <a:custGeom>
              <a:avLst/>
              <a:gdLst>
                <a:gd name="T0" fmla="*/ 12 w 14"/>
                <a:gd name="T1" fmla="*/ 0 h 13"/>
                <a:gd name="T2" fmla="*/ 0 w 14"/>
                <a:gd name="T3" fmla="*/ 13 h 13"/>
                <a:gd name="T4" fmla="*/ 12 w 14"/>
                <a:gd name="T5" fmla="*/ 0 h 13"/>
              </a:gdLst>
              <a:ahLst/>
              <a:cxnLst>
                <a:cxn ang="0">
                  <a:pos x="T0" y="T1"/>
                </a:cxn>
                <a:cxn ang="0">
                  <a:pos x="T2" y="T3"/>
                </a:cxn>
                <a:cxn ang="0">
                  <a:pos x="T4" y="T5"/>
                </a:cxn>
              </a:cxnLst>
              <a:rect l="0" t="0" r="r" b="b"/>
              <a:pathLst>
                <a:path w="14" h="13">
                  <a:moveTo>
                    <a:pt x="12" y="0"/>
                  </a:moveTo>
                  <a:cubicBezTo>
                    <a:pt x="14" y="10"/>
                    <a:pt x="11" y="12"/>
                    <a:pt x="0" y="13"/>
                  </a:cubicBezTo>
                  <a:cubicBezTo>
                    <a:pt x="4" y="9"/>
                    <a:pt x="8" y="5"/>
                    <a:pt x="12" y="0"/>
                  </a:cubicBezTo>
                </a:path>
              </a:pathLst>
            </a:custGeom>
            <a:grpFill/>
            <a:ln>
              <a:noFill/>
            </a:ln>
          </p:spPr>
          <p:txBody>
            <a:bodyPr vert="horz" wrap="square" lIns="91440" tIns="45720" rIns="91440" bIns="45720" numCol="1" anchor="t" anchorCtr="0" compatLnSpc="1">
              <a:prstTxWarp prst="textNoShape">
                <a:avLst/>
              </a:prstTxWarp>
            </a:bodyPr>
            <a:lstStyle/>
            <a:p>
              <a:endParaRPr lang="en-US" dirty="0"/>
            </a:p>
          </p:txBody>
        </p:sp>
        <p:sp>
          <p:nvSpPr>
            <p:cNvPr id="170" name="Freeform 213"/>
            <p:cNvSpPr>
              <a:spLocks/>
            </p:cNvSpPr>
            <p:nvPr/>
          </p:nvSpPr>
          <p:spPr bwMode="auto">
            <a:xfrm>
              <a:off x="7832725" y="1735138"/>
              <a:ext cx="31750" cy="38100"/>
            </a:xfrm>
            <a:custGeom>
              <a:avLst/>
              <a:gdLst>
                <a:gd name="T0" fmla="*/ 9 w 13"/>
                <a:gd name="T1" fmla="*/ 15 h 15"/>
                <a:gd name="T2" fmla="*/ 0 w 13"/>
                <a:gd name="T3" fmla="*/ 0 h 15"/>
                <a:gd name="T4" fmla="*/ 9 w 13"/>
                <a:gd name="T5" fmla="*/ 15 h 15"/>
              </a:gdLst>
              <a:ahLst/>
              <a:cxnLst>
                <a:cxn ang="0">
                  <a:pos x="T0" y="T1"/>
                </a:cxn>
                <a:cxn ang="0">
                  <a:pos x="T2" y="T3"/>
                </a:cxn>
                <a:cxn ang="0">
                  <a:pos x="T4" y="T5"/>
                </a:cxn>
              </a:cxnLst>
              <a:rect l="0" t="0" r="r" b="b"/>
              <a:pathLst>
                <a:path w="13" h="15">
                  <a:moveTo>
                    <a:pt x="9" y="15"/>
                  </a:moveTo>
                  <a:cubicBezTo>
                    <a:pt x="6" y="10"/>
                    <a:pt x="3" y="5"/>
                    <a:pt x="0" y="0"/>
                  </a:cubicBezTo>
                  <a:cubicBezTo>
                    <a:pt x="12" y="3"/>
                    <a:pt x="13" y="5"/>
                    <a:pt x="9" y="15"/>
                  </a:cubicBezTo>
                </a:path>
              </a:pathLst>
            </a:custGeom>
            <a:grpFill/>
            <a:ln>
              <a:noFill/>
            </a:ln>
          </p:spPr>
          <p:txBody>
            <a:bodyPr vert="horz" wrap="square" lIns="91440" tIns="45720" rIns="91440" bIns="45720" numCol="1" anchor="t" anchorCtr="0" compatLnSpc="1">
              <a:prstTxWarp prst="textNoShape">
                <a:avLst/>
              </a:prstTxWarp>
            </a:bodyPr>
            <a:lstStyle/>
            <a:p>
              <a:endParaRPr lang="en-US" dirty="0"/>
            </a:p>
          </p:txBody>
        </p:sp>
        <p:sp>
          <p:nvSpPr>
            <p:cNvPr id="171" name="Freeform 214"/>
            <p:cNvSpPr>
              <a:spLocks/>
            </p:cNvSpPr>
            <p:nvPr/>
          </p:nvSpPr>
          <p:spPr bwMode="auto">
            <a:xfrm>
              <a:off x="7789863" y="2266950"/>
              <a:ext cx="44450" cy="19050"/>
            </a:xfrm>
            <a:custGeom>
              <a:avLst/>
              <a:gdLst>
                <a:gd name="T0" fmla="*/ 18 w 18"/>
                <a:gd name="T1" fmla="*/ 7 h 8"/>
                <a:gd name="T2" fmla="*/ 0 w 18"/>
                <a:gd name="T3" fmla="*/ 8 h 8"/>
                <a:gd name="T4" fmla="*/ 18 w 18"/>
                <a:gd name="T5" fmla="*/ 7 h 8"/>
              </a:gdLst>
              <a:ahLst/>
              <a:cxnLst>
                <a:cxn ang="0">
                  <a:pos x="T0" y="T1"/>
                </a:cxn>
                <a:cxn ang="0">
                  <a:pos x="T2" y="T3"/>
                </a:cxn>
                <a:cxn ang="0">
                  <a:pos x="T4" y="T5"/>
                </a:cxn>
              </a:cxnLst>
              <a:rect l="0" t="0" r="r" b="b"/>
              <a:pathLst>
                <a:path w="18" h="8">
                  <a:moveTo>
                    <a:pt x="18" y="7"/>
                  </a:moveTo>
                  <a:cubicBezTo>
                    <a:pt x="12" y="7"/>
                    <a:pt x="7" y="8"/>
                    <a:pt x="0" y="8"/>
                  </a:cubicBezTo>
                  <a:cubicBezTo>
                    <a:pt x="7" y="0"/>
                    <a:pt x="10" y="0"/>
                    <a:pt x="18" y="7"/>
                  </a:cubicBezTo>
                </a:path>
              </a:pathLst>
            </a:custGeom>
            <a:grpFill/>
            <a:ln>
              <a:noFill/>
            </a:ln>
          </p:spPr>
          <p:txBody>
            <a:bodyPr vert="horz" wrap="square" lIns="91440" tIns="45720" rIns="91440" bIns="45720" numCol="1" anchor="t" anchorCtr="0" compatLnSpc="1">
              <a:prstTxWarp prst="textNoShape">
                <a:avLst/>
              </a:prstTxWarp>
            </a:bodyPr>
            <a:lstStyle/>
            <a:p>
              <a:endParaRPr lang="en-US" dirty="0"/>
            </a:p>
          </p:txBody>
        </p:sp>
        <p:sp>
          <p:nvSpPr>
            <p:cNvPr id="172" name="Freeform 215"/>
            <p:cNvSpPr>
              <a:spLocks/>
            </p:cNvSpPr>
            <p:nvPr/>
          </p:nvSpPr>
          <p:spPr bwMode="auto">
            <a:xfrm>
              <a:off x="8108950" y="1566863"/>
              <a:ext cx="23813" cy="42863"/>
            </a:xfrm>
            <a:custGeom>
              <a:avLst/>
              <a:gdLst>
                <a:gd name="T0" fmla="*/ 6 w 10"/>
                <a:gd name="T1" fmla="*/ 0 h 17"/>
                <a:gd name="T2" fmla="*/ 3 w 10"/>
                <a:gd name="T3" fmla="*/ 17 h 17"/>
                <a:gd name="T4" fmla="*/ 6 w 10"/>
                <a:gd name="T5" fmla="*/ 0 h 17"/>
              </a:gdLst>
              <a:ahLst/>
              <a:cxnLst>
                <a:cxn ang="0">
                  <a:pos x="T0" y="T1"/>
                </a:cxn>
                <a:cxn ang="0">
                  <a:pos x="T2" y="T3"/>
                </a:cxn>
                <a:cxn ang="0">
                  <a:pos x="T4" y="T5"/>
                </a:cxn>
              </a:cxnLst>
              <a:rect l="0" t="0" r="r" b="b"/>
              <a:pathLst>
                <a:path w="10" h="17">
                  <a:moveTo>
                    <a:pt x="6" y="0"/>
                  </a:moveTo>
                  <a:cubicBezTo>
                    <a:pt x="10" y="6"/>
                    <a:pt x="10" y="11"/>
                    <a:pt x="3" y="17"/>
                  </a:cubicBezTo>
                  <a:cubicBezTo>
                    <a:pt x="0" y="10"/>
                    <a:pt x="3" y="5"/>
                    <a:pt x="6" y="0"/>
                  </a:cubicBezTo>
                </a:path>
              </a:pathLst>
            </a:custGeom>
            <a:grpFill/>
            <a:ln>
              <a:noFill/>
            </a:ln>
          </p:spPr>
          <p:txBody>
            <a:bodyPr vert="horz" wrap="square" lIns="91440" tIns="45720" rIns="91440" bIns="45720" numCol="1" anchor="t" anchorCtr="0" compatLnSpc="1">
              <a:prstTxWarp prst="textNoShape">
                <a:avLst/>
              </a:prstTxWarp>
            </a:bodyPr>
            <a:lstStyle/>
            <a:p>
              <a:endParaRPr lang="en-US" dirty="0"/>
            </a:p>
          </p:txBody>
        </p:sp>
        <p:sp>
          <p:nvSpPr>
            <p:cNvPr id="173" name="Freeform 216"/>
            <p:cNvSpPr>
              <a:spLocks/>
            </p:cNvSpPr>
            <p:nvPr/>
          </p:nvSpPr>
          <p:spPr bwMode="auto">
            <a:xfrm>
              <a:off x="8504238" y="1649413"/>
              <a:ext cx="46038" cy="22225"/>
            </a:xfrm>
            <a:custGeom>
              <a:avLst/>
              <a:gdLst>
                <a:gd name="T0" fmla="*/ 19 w 19"/>
                <a:gd name="T1" fmla="*/ 0 h 9"/>
                <a:gd name="T2" fmla="*/ 0 w 19"/>
                <a:gd name="T3" fmla="*/ 9 h 9"/>
                <a:gd name="T4" fmla="*/ 19 w 19"/>
                <a:gd name="T5" fmla="*/ 0 h 9"/>
              </a:gdLst>
              <a:ahLst/>
              <a:cxnLst>
                <a:cxn ang="0">
                  <a:pos x="T0" y="T1"/>
                </a:cxn>
                <a:cxn ang="0">
                  <a:pos x="T2" y="T3"/>
                </a:cxn>
                <a:cxn ang="0">
                  <a:pos x="T4" y="T5"/>
                </a:cxn>
              </a:cxnLst>
              <a:rect l="0" t="0" r="r" b="b"/>
              <a:pathLst>
                <a:path w="19" h="9">
                  <a:moveTo>
                    <a:pt x="19" y="0"/>
                  </a:moveTo>
                  <a:cubicBezTo>
                    <a:pt x="15" y="8"/>
                    <a:pt x="8" y="8"/>
                    <a:pt x="0" y="9"/>
                  </a:cubicBezTo>
                  <a:cubicBezTo>
                    <a:pt x="6" y="1"/>
                    <a:pt x="12" y="0"/>
                    <a:pt x="19" y="0"/>
                  </a:cubicBezTo>
                </a:path>
              </a:pathLst>
            </a:custGeom>
            <a:grpFill/>
            <a:ln>
              <a:noFill/>
            </a:ln>
          </p:spPr>
          <p:txBody>
            <a:bodyPr vert="horz" wrap="square" lIns="91440" tIns="45720" rIns="91440" bIns="45720" numCol="1" anchor="t" anchorCtr="0" compatLnSpc="1">
              <a:prstTxWarp prst="textNoShape">
                <a:avLst/>
              </a:prstTxWarp>
            </a:bodyPr>
            <a:lstStyle/>
            <a:p>
              <a:endParaRPr lang="en-US" dirty="0"/>
            </a:p>
          </p:txBody>
        </p:sp>
        <p:sp>
          <p:nvSpPr>
            <p:cNvPr id="174" name="Freeform 217"/>
            <p:cNvSpPr>
              <a:spLocks/>
            </p:cNvSpPr>
            <p:nvPr/>
          </p:nvSpPr>
          <p:spPr bwMode="auto">
            <a:xfrm>
              <a:off x="8778875" y="2089150"/>
              <a:ext cx="39688" cy="22225"/>
            </a:xfrm>
            <a:custGeom>
              <a:avLst/>
              <a:gdLst>
                <a:gd name="T0" fmla="*/ 0 w 16"/>
                <a:gd name="T1" fmla="*/ 5 h 9"/>
                <a:gd name="T2" fmla="*/ 16 w 16"/>
                <a:gd name="T3" fmla="*/ 9 h 9"/>
                <a:gd name="T4" fmla="*/ 0 w 16"/>
                <a:gd name="T5" fmla="*/ 5 h 9"/>
              </a:gdLst>
              <a:ahLst/>
              <a:cxnLst>
                <a:cxn ang="0">
                  <a:pos x="T0" y="T1"/>
                </a:cxn>
                <a:cxn ang="0">
                  <a:pos x="T2" y="T3"/>
                </a:cxn>
                <a:cxn ang="0">
                  <a:pos x="T4" y="T5"/>
                </a:cxn>
              </a:cxnLst>
              <a:rect l="0" t="0" r="r" b="b"/>
              <a:pathLst>
                <a:path w="16" h="9">
                  <a:moveTo>
                    <a:pt x="0" y="5"/>
                  </a:moveTo>
                  <a:cubicBezTo>
                    <a:pt x="11" y="0"/>
                    <a:pt x="12" y="0"/>
                    <a:pt x="16" y="9"/>
                  </a:cubicBezTo>
                  <a:cubicBezTo>
                    <a:pt x="10" y="7"/>
                    <a:pt x="5" y="6"/>
                    <a:pt x="0" y="5"/>
                  </a:cubicBezTo>
                </a:path>
              </a:pathLst>
            </a:custGeom>
            <a:grpFill/>
            <a:ln>
              <a:noFill/>
            </a:ln>
          </p:spPr>
          <p:txBody>
            <a:bodyPr vert="horz" wrap="square" lIns="91440" tIns="45720" rIns="91440" bIns="45720" numCol="1" anchor="t" anchorCtr="0" compatLnSpc="1">
              <a:prstTxWarp prst="textNoShape">
                <a:avLst/>
              </a:prstTxWarp>
            </a:bodyPr>
            <a:lstStyle/>
            <a:p>
              <a:endParaRPr lang="en-US" dirty="0"/>
            </a:p>
          </p:txBody>
        </p:sp>
        <p:sp>
          <p:nvSpPr>
            <p:cNvPr id="175" name="Freeform 218"/>
            <p:cNvSpPr>
              <a:spLocks/>
            </p:cNvSpPr>
            <p:nvPr/>
          </p:nvSpPr>
          <p:spPr bwMode="auto">
            <a:xfrm>
              <a:off x="8188325" y="1552575"/>
              <a:ext cx="26988" cy="41275"/>
            </a:xfrm>
            <a:custGeom>
              <a:avLst/>
              <a:gdLst>
                <a:gd name="T0" fmla="*/ 11 w 11"/>
                <a:gd name="T1" fmla="*/ 0 h 17"/>
                <a:gd name="T2" fmla="*/ 4 w 11"/>
                <a:gd name="T3" fmla="*/ 17 h 17"/>
                <a:gd name="T4" fmla="*/ 11 w 11"/>
                <a:gd name="T5" fmla="*/ 0 h 17"/>
              </a:gdLst>
              <a:ahLst/>
              <a:cxnLst>
                <a:cxn ang="0">
                  <a:pos x="T0" y="T1"/>
                </a:cxn>
                <a:cxn ang="0">
                  <a:pos x="T2" y="T3"/>
                </a:cxn>
                <a:cxn ang="0">
                  <a:pos x="T4" y="T5"/>
                </a:cxn>
              </a:cxnLst>
              <a:rect l="0" t="0" r="r" b="b"/>
              <a:pathLst>
                <a:path w="11" h="17">
                  <a:moveTo>
                    <a:pt x="11" y="0"/>
                  </a:moveTo>
                  <a:cubicBezTo>
                    <a:pt x="8" y="7"/>
                    <a:pt x="6" y="12"/>
                    <a:pt x="4" y="17"/>
                  </a:cubicBezTo>
                  <a:cubicBezTo>
                    <a:pt x="0" y="10"/>
                    <a:pt x="1" y="5"/>
                    <a:pt x="11" y="0"/>
                  </a:cubicBezTo>
                </a:path>
              </a:pathLst>
            </a:custGeom>
            <a:grpFill/>
            <a:ln>
              <a:noFill/>
            </a:ln>
          </p:spPr>
          <p:txBody>
            <a:bodyPr vert="horz" wrap="square" lIns="91440" tIns="45720" rIns="91440" bIns="45720" numCol="1" anchor="t" anchorCtr="0" compatLnSpc="1">
              <a:prstTxWarp prst="textNoShape">
                <a:avLst/>
              </a:prstTxWarp>
            </a:bodyPr>
            <a:lstStyle/>
            <a:p>
              <a:endParaRPr lang="en-US" dirty="0"/>
            </a:p>
          </p:txBody>
        </p:sp>
        <p:sp>
          <p:nvSpPr>
            <p:cNvPr id="176" name="Freeform 219"/>
            <p:cNvSpPr>
              <a:spLocks/>
            </p:cNvSpPr>
            <p:nvPr/>
          </p:nvSpPr>
          <p:spPr bwMode="auto">
            <a:xfrm>
              <a:off x="8740775" y="1924050"/>
              <a:ext cx="49213" cy="22225"/>
            </a:xfrm>
            <a:custGeom>
              <a:avLst/>
              <a:gdLst>
                <a:gd name="T0" fmla="*/ 20 w 20"/>
                <a:gd name="T1" fmla="*/ 8 h 9"/>
                <a:gd name="T2" fmla="*/ 18 w 20"/>
                <a:gd name="T3" fmla="*/ 9 h 9"/>
                <a:gd name="T4" fmla="*/ 0 w 20"/>
                <a:gd name="T5" fmla="*/ 4 h 9"/>
                <a:gd name="T6" fmla="*/ 20 w 20"/>
                <a:gd name="T7" fmla="*/ 8 h 9"/>
              </a:gdLst>
              <a:ahLst/>
              <a:cxnLst>
                <a:cxn ang="0">
                  <a:pos x="T0" y="T1"/>
                </a:cxn>
                <a:cxn ang="0">
                  <a:pos x="T2" y="T3"/>
                </a:cxn>
                <a:cxn ang="0">
                  <a:pos x="T4" y="T5"/>
                </a:cxn>
                <a:cxn ang="0">
                  <a:pos x="T6" y="T7"/>
                </a:cxn>
              </a:cxnLst>
              <a:rect l="0" t="0" r="r" b="b"/>
              <a:pathLst>
                <a:path w="20" h="9">
                  <a:moveTo>
                    <a:pt x="20" y="8"/>
                  </a:moveTo>
                  <a:cubicBezTo>
                    <a:pt x="18" y="9"/>
                    <a:pt x="18" y="9"/>
                    <a:pt x="18" y="9"/>
                  </a:cubicBezTo>
                  <a:cubicBezTo>
                    <a:pt x="12" y="7"/>
                    <a:pt x="6" y="6"/>
                    <a:pt x="0" y="4"/>
                  </a:cubicBezTo>
                  <a:cubicBezTo>
                    <a:pt x="7" y="0"/>
                    <a:pt x="10" y="1"/>
                    <a:pt x="20" y="8"/>
                  </a:cubicBezTo>
                </a:path>
              </a:pathLst>
            </a:custGeom>
            <a:grpFill/>
            <a:ln>
              <a:noFill/>
            </a:ln>
          </p:spPr>
          <p:txBody>
            <a:bodyPr vert="horz" wrap="square" lIns="91440" tIns="45720" rIns="91440" bIns="45720" numCol="1" anchor="t" anchorCtr="0" compatLnSpc="1">
              <a:prstTxWarp prst="textNoShape">
                <a:avLst/>
              </a:prstTxWarp>
            </a:bodyPr>
            <a:lstStyle/>
            <a:p>
              <a:endParaRPr lang="en-US" dirty="0"/>
            </a:p>
          </p:txBody>
        </p:sp>
        <p:sp>
          <p:nvSpPr>
            <p:cNvPr id="177" name="Freeform 220"/>
            <p:cNvSpPr>
              <a:spLocks/>
            </p:cNvSpPr>
            <p:nvPr/>
          </p:nvSpPr>
          <p:spPr bwMode="auto">
            <a:xfrm>
              <a:off x="8056563" y="1582738"/>
              <a:ext cx="20638" cy="44450"/>
            </a:xfrm>
            <a:custGeom>
              <a:avLst/>
              <a:gdLst>
                <a:gd name="T0" fmla="*/ 2 w 8"/>
                <a:gd name="T1" fmla="*/ 18 h 18"/>
                <a:gd name="T2" fmla="*/ 0 w 8"/>
                <a:gd name="T3" fmla="*/ 0 h 18"/>
                <a:gd name="T4" fmla="*/ 2 w 8"/>
                <a:gd name="T5" fmla="*/ 18 h 18"/>
              </a:gdLst>
              <a:ahLst/>
              <a:cxnLst>
                <a:cxn ang="0">
                  <a:pos x="T0" y="T1"/>
                </a:cxn>
                <a:cxn ang="0">
                  <a:pos x="T2" y="T3"/>
                </a:cxn>
                <a:cxn ang="0">
                  <a:pos x="T4" y="T5"/>
                </a:cxn>
              </a:cxnLst>
              <a:rect l="0" t="0" r="r" b="b"/>
              <a:pathLst>
                <a:path w="8" h="18">
                  <a:moveTo>
                    <a:pt x="2" y="18"/>
                  </a:moveTo>
                  <a:cubicBezTo>
                    <a:pt x="1" y="13"/>
                    <a:pt x="1" y="7"/>
                    <a:pt x="0" y="0"/>
                  </a:cubicBezTo>
                  <a:cubicBezTo>
                    <a:pt x="8" y="8"/>
                    <a:pt x="8" y="10"/>
                    <a:pt x="2" y="18"/>
                  </a:cubicBezTo>
                </a:path>
              </a:pathLst>
            </a:custGeom>
            <a:grpFill/>
            <a:ln>
              <a:noFill/>
            </a:ln>
          </p:spPr>
          <p:txBody>
            <a:bodyPr vert="horz" wrap="square" lIns="91440" tIns="45720" rIns="91440" bIns="45720" numCol="1" anchor="t" anchorCtr="0" compatLnSpc="1">
              <a:prstTxWarp prst="textNoShape">
                <a:avLst/>
              </a:prstTxWarp>
            </a:bodyPr>
            <a:lstStyle/>
            <a:p>
              <a:endParaRPr lang="en-US" dirty="0"/>
            </a:p>
          </p:txBody>
        </p:sp>
        <p:sp>
          <p:nvSpPr>
            <p:cNvPr id="178" name="Freeform 221"/>
            <p:cNvSpPr>
              <a:spLocks/>
            </p:cNvSpPr>
            <p:nvPr/>
          </p:nvSpPr>
          <p:spPr bwMode="auto">
            <a:xfrm>
              <a:off x="8456613" y="1616075"/>
              <a:ext cx="38100" cy="25400"/>
            </a:xfrm>
            <a:custGeom>
              <a:avLst/>
              <a:gdLst>
                <a:gd name="T0" fmla="*/ 15 w 15"/>
                <a:gd name="T1" fmla="*/ 5 h 10"/>
                <a:gd name="T2" fmla="*/ 0 w 15"/>
                <a:gd name="T3" fmla="*/ 10 h 10"/>
                <a:gd name="T4" fmla="*/ 15 w 15"/>
                <a:gd name="T5" fmla="*/ 5 h 10"/>
              </a:gdLst>
              <a:ahLst/>
              <a:cxnLst>
                <a:cxn ang="0">
                  <a:pos x="T0" y="T1"/>
                </a:cxn>
                <a:cxn ang="0">
                  <a:pos x="T2" y="T3"/>
                </a:cxn>
                <a:cxn ang="0">
                  <a:pos x="T4" y="T5"/>
                </a:cxn>
              </a:cxnLst>
              <a:rect l="0" t="0" r="r" b="b"/>
              <a:pathLst>
                <a:path w="15" h="10">
                  <a:moveTo>
                    <a:pt x="15" y="5"/>
                  </a:moveTo>
                  <a:cubicBezTo>
                    <a:pt x="10" y="7"/>
                    <a:pt x="5" y="9"/>
                    <a:pt x="0" y="10"/>
                  </a:cubicBezTo>
                  <a:cubicBezTo>
                    <a:pt x="4" y="0"/>
                    <a:pt x="7" y="0"/>
                    <a:pt x="15" y="5"/>
                  </a:cubicBezTo>
                </a:path>
              </a:pathLst>
            </a:custGeom>
            <a:grpFill/>
            <a:ln>
              <a:noFill/>
            </a:ln>
          </p:spPr>
          <p:txBody>
            <a:bodyPr vert="horz" wrap="square" lIns="91440" tIns="45720" rIns="91440" bIns="45720" numCol="1" anchor="t" anchorCtr="0" compatLnSpc="1">
              <a:prstTxWarp prst="textNoShape">
                <a:avLst/>
              </a:prstTxWarp>
            </a:bodyPr>
            <a:lstStyle/>
            <a:p>
              <a:endParaRPr lang="en-US" dirty="0"/>
            </a:p>
          </p:txBody>
        </p:sp>
        <p:sp>
          <p:nvSpPr>
            <p:cNvPr id="179" name="Freeform 222"/>
            <p:cNvSpPr>
              <a:spLocks/>
            </p:cNvSpPr>
            <p:nvPr/>
          </p:nvSpPr>
          <p:spPr bwMode="auto">
            <a:xfrm>
              <a:off x="8326438" y="1560513"/>
              <a:ext cx="26988" cy="33338"/>
            </a:xfrm>
            <a:custGeom>
              <a:avLst/>
              <a:gdLst>
                <a:gd name="T0" fmla="*/ 2 w 11"/>
                <a:gd name="T1" fmla="*/ 14 h 14"/>
                <a:gd name="T2" fmla="*/ 9 w 11"/>
                <a:gd name="T3" fmla="*/ 0 h 14"/>
                <a:gd name="T4" fmla="*/ 2 w 11"/>
                <a:gd name="T5" fmla="*/ 14 h 14"/>
              </a:gdLst>
              <a:ahLst/>
              <a:cxnLst>
                <a:cxn ang="0">
                  <a:pos x="T0" y="T1"/>
                </a:cxn>
                <a:cxn ang="0">
                  <a:pos x="T2" y="T3"/>
                </a:cxn>
                <a:cxn ang="0">
                  <a:pos x="T4" y="T5"/>
                </a:cxn>
              </a:cxnLst>
              <a:rect l="0" t="0" r="r" b="b"/>
              <a:pathLst>
                <a:path w="11" h="14">
                  <a:moveTo>
                    <a:pt x="2" y="14"/>
                  </a:moveTo>
                  <a:cubicBezTo>
                    <a:pt x="0" y="7"/>
                    <a:pt x="4" y="3"/>
                    <a:pt x="9" y="0"/>
                  </a:cubicBezTo>
                  <a:cubicBezTo>
                    <a:pt x="11" y="6"/>
                    <a:pt x="11" y="6"/>
                    <a:pt x="2" y="14"/>
                  </a:cubicBezTo>
                </a:path>
              </a:pathLst>
            </a:custGeom>
            <a:grpFill/>
            <a:ln>
              <a:noFill/>
            </a:ln>
          </p:spPr>
          <p:txBody>
            <a:bodyPr vert="horz" wrap="square" lIns="91440" tIns="45720" rIns="91440" bIns="45720" numCol="1" anchor="t" anchorCtr="0" compatLnSpc="1">
              <a:prstTxWarp prst="textNoShape">
                <a:avLst/>
              </a:prstTxWarp>
            </a:bodyPr>
            <a:lstStyle/>
            <a:p>
              <a:endParaRPr lang="en-US" dirty="0"/>
            </a:p>
          </p:txBody>
        </p:sp>
        <p:sp>
          <p:nvSpPr>
            <p:cNvPr id="180" name="Freeform 223"/>
            <p:cNvSpPr>
              <a:spLocks/>
            </p:cNvSpPr>
            <p:nvPr/>
          </p:nvSpPr>
          <p:spPr bwMode="auto">
            <a:xfrm>
              <a:off x="8566150" y="1690688"/>
              <a:ext cx="36513" cy="25400"/>
            </a:xfrm>
            <a:custGeom>
              <a:avLst/>
              <a:gdLst>
                <a:gd name="T0" fmla="*/ 0 w 15"/>
                <a:gd name="T1" fmla="*/ 10 h 10"/>
                <a:gd name="T2" fmla="*/ 15 w 15"/>
                <a:gd name="T3" fmla="*/ 2 h 10"/>
                <a:gd name="T4" fmla="*/ 0 w 15"/>
                <a:gd name="T5" fmla="*/ 10 h 10"/>
              </a:gdLst>
              <a:ahLst/>
              <a:cxnLst>
                <a:cxn ang="0">
                  <a:pos x="T0" y="T1"/>
                </a:cxn>
                <a:cxn ang="0">
                  <a:pos x="T2" y="T3"/>
                </a:cxn>
                <a:cxn ang="0">
                  <a:pos x="T4" y="T5"/>
                </a:cxn>
              </a:cxnLst>
              <a:rect l="0" t="0" r="r" b="b"/>
              <a:pathLst>
                <a:path w="15" h="10">
                  <a:moveTo>
                    <a:pt x="0" y="10"/>
                  </a:moveTo>
                  <a:cubicBezTo>
                    <a:pt x="4" y="3"/>
                    <a:pt x="8" y="0"/>
                    <a:pt x="15" y="2"/>
                  </a:cubicBezTo>
                  <a:cubicBezTo>
                    <a:pt x="11" y="8"/>
                    <a:pt x="11" y="8"/>
                    <a:pt x="0" y="10"/>
                  </a:cubicBezTo>
                </a:path>
              </a:pathLst>
            </a:custGeom>
            <a:grpFill/>
            <a:ln>
              <a:noFill/>
            </a:ln>
          </p:spPr>
          <p:txBody>
            <a:bodyPr vert="horz" wrap="square" lIns="91440" tIns="45720" rIns="91440" bIns="45720" numCol="1" anchor="t" anchorCtr="0" compatLnSpc="1">
              <a:prstTxWarp prst="textNoShape">
                <a:avLst/>
              </a:prstTxWarp>
            </a:bodyPr>
            <a:lstStyle/>
            <a:p>
              <a:endParaRPr lang="en-US" dirty="0"/>
            </a:p>
          </p:txBody>
        </p:sp>
        <p:sp>
          <p:nvSpPr>
            <p:cNvPr id="181" name="Freeform 224"/>
            <p:cNvSpPr>
              <a:spLocks/>
            </p:cNvSpPr>
            <p:nvPr/>
          </p:nvSpPr>
          <p:spPr bwMode="auto">
            <a:xfrm>
              <a:off x="7772400" y="1895475"/>
              <a:ext cx="34925" cy="30163"/>
            </a:xfrm>
            <a:custGeom>
              <a:avLst/>
              <a:gdLst>
                <a:gd name="T0" fmla="*/ 13 w 14"/>
                <a:gd name="T1" fmla="*/ 12 h 12"/>
                <a:gd name="T2" fmla="*/ 0 w 14"/>
                <a:gd name="T3" fmla="*/ 1 h 12"/>
                <a:gd name="T4" fmla="*/ 13 w 14"/>
                <a:gd name="T5" fmla="*/ 12 h 12"/>
              </a:gdLst>
              <a:ahLst/>
              <a:cxnLst>
                <a:cxn ang="0">
                  <a:pos x="T0" y="T1"/>
                </a:cxn>
                <a:cxn ang="0">
                  <a:pos x="T2" y="T3"/>
                </a:cxn>
                <a:cxn ang="0">
                  <a:pos x="T4" y="T5"/>
                </a:cxn>
              </a:cxnLst>
              <a:rect l="0" t="0" r="r" b="b"/>
              <a:pathLst>
                <a:path w="14" h="12">
                  <a:moveTo>
                    <a:pt x="13" y="12"/>
                  </a:moveTo>
                  <a:cubicBezTo>
                    <a:pt x="9" y="9"/>
                    <a:pt x="5" y="5"/>
                    <a:pt x="0" y="1"/>
                  </a:cubicBezTo>
                  <a:cubicBezTo>
                    <a:pt x="12" y="0"/>
                    <a:pt x="14" y="2"/>
                    <a:pt x="13" y="12"/>
                  </a:cubicBezTo>
                </a:path>
              </a:pathLst>
            </a:custGeom>
            <a:grpFill/>
            <a:ln>
              <a:noFill/>
            </a:ln>
          </p:spPr>
          <p:txBody>
            <a:bodyPr vert="horz" wrap="square" lIns="91440" tIns="45720" rIns="91440" bIns="45720" numCol="1" anchor="t" anchorCtr="0" compatLnSpc="1">
              <a:prstTxWarp prst="textNoShape">
                <a:avLst/>
              </a:prstTxWarp>
            </a:bodyPr>
            <a:lstStyle/>
            <a:p>
              <a:endParaRPr lang="en-US" dirty="0"/>
            </a:p>
          </p:txBody>
        </p:sp>
        <p:sp>
          <p:nvSpPr>
            <p:cNvPr id="182" name="Freeform 225"/>
            <p:cNvSpPr>
              <a:spLocks/>
            </p:cNvSpPr>
            <p:nvPr/>
          </p:nvSpPr>
          <p:spPr bwMode="auto">
            <a:xfrm>
              <a:off x="8637588" y="1749425"/>
              <a:ext cx="39688" cy="23813"/>
            </a:xfrm>
            <a:custGeom>
              <a:avLst/>
              <a:gdLst>
                <a:gd name="T0" fmla="*/ 16 w 16"/>
                <a:gd name="T1" fmla="*/ 9 h 9"/>
                <a:gd name="T2" fmla="*/ 0 w 16"/>
                <a:gd name="T3" fmla="*/ 7 h 9"/>
                <a:gd name="T4" fmla="*/ 16 w 16"/>
                <a:gd name="T5" fmla="*/ 9 h 9"/>
              </a:gdLst>
              <a:ahLst/>
              <a:cxnLst>
                <a:cxn ang="0">
                  <a:pos x="T0" y="T1"/>
                </a:cxn>
                <a:cxn ang="0">
                  <a:pos x="T2" y="T3"/>
                </a:cxn>
                <a:cxn ang="0">
                  <a:pos x="T4" y="T5"/>
                </a:cxn>
              </a:cxnLst>
              <a:rect l="0" t="0" r="r" b="b"/>
              <a:pathLst>
                <a:path w="16" h="9">
                  <a:moveTo>
                    <a:pt x="16" y="9"/>
                  </a:moveTo>
                  <a:cubicBezTo>
                    <a:pt x="10" y="8"/>
                    <a:pt x="6" y="7"/>
                    <a:pt x="0" y="7"/>
                  </a:cubicBezTo>
                  <a:cubicBezTo>
                    <a:pt x="10" y="0"/>
                    <a:pt x="13" y="0"/>
                    <a:pt x="16" y="9"/>
                  </a:cubicBezTo>
                </a:path>
              </a:pathLst>
            </a:custGeom>
            <a:grpFill/>
            <a:ln>
              <a:noFill/>
            </a:ln>
          </p:spPr>
          <p:txBody>
            <a:bodyPr vert="horz" wrap="square" lIns="91440" tIns="45720" rIns="91440" bIns="45720" numCol="1" anchor="t" anchorCtr="0" compatLnSpc="1">
              <a:prstTxWarp prst="textNoShape">
                <a:avLst/>
              </a:prstTxWarp>
            </a:bodyPr>
            <a:lstStyle/>
            <a:p>
              <a:endParaRPr lang="en-US" dirty="0"/>
            </a:p>
          </p:txBody>
        </p:sp>
        <p:sp>
          <p:nvSpPr>
            <p:cNvPr id="183" name="Freeform 226"/>
            <p:cNvSpPr>
              <a:spLocks/>
            </p:cNvSpPr>
            <p:nvPr/>
          </p:nvSpPr>
          <p:spPr bwMode="auto">
            <a:xfrm>
              <a:off x="8745538" y="1947863"/>
              <a:ext cx="33338" cy="25400"/>
            </a:xfrm>
            <a:custGeom>
              <a:avLst/>
              <a:gdLst>
                <a:gd name="T0" fmla="*/ 0 w 13"/>
                <a:gd name="T1" fmla="*/ 6 h 10"/>
                <a:gd name="T2" fmla="*/ 13 w 13"/>
                <a:gd name="T3" fmla="*/ 10 h 10"/>
                <a:gd name="T4" fmla="*/ 0 w 13"/>
                <a:gd name="T5" fmla="*/ 6 h 10"/>
              </a:gdLst>
              <a:ahLst/>
              <a:cxnLst>
                <a:cxn ang="0">
                  <a:pos x="T0" y="T1"/>
                </a:cxn>
                <a:cxn ang="0">
                  <a:pos x="T2" y="T3"/>
                </a:cxn>
                <a:cxn ang="0">
                  <a:pos x="T4" y="T5"/>
                </a:cxn>
              </a:cxnLst>
              <a:rect l="0" t="0" r="r" b="b"/>
              <a:pathLst>
                <a:path w="13" h="10">
                  <a:moveTo>
                    <a:pt x="0" y="6"/>
                  </a:moveTo>
                  <a:cubicBezTo>
                    <a:pt x="10" y="0"/>
                    <a:pt x="12" y="1"/>
                    <a:pt x="13" y="10"/>
                  </a:cubicBezTo>
                  <a:cubicBezTo>
                    <a:pt x="9" y="9"/>
                    <a:pt x="5" y="8"/>
                    <a:pt x="0" y="6"/>
                  </a:cubicBezTo>
                </a:path>
              </a:pathLst>
            </a:custGeom>
            <a:grpFill/>
            <a:ln>
              <a:noFill/>
            </a:ln>
          </p:spPr>
          <p:txBody>
            <a:bodyPr vert="horz" wrap="square" lIns="91440" tIns="45720" rIns="91440" bIns="45720" numCol="1" anchor="t" anchorCtr="0" compatLnSpc="1">
              <a:prstTxWarp prst="textNoShape">
                <a:avLst/>
              </a:prstTxWarp>
            </a:bodyPr>
            <a:lstStyle/>
            <a:p>
              <a:endParaRPr lang="en-US" dirty="0"/>
            </a:p>
          </p:txBody>
        </p:sp>
        <p:sp>
          <p:nvSpPr>
            <p:cNvPr id="184" name="Freeform 227"/>
            <p:cNvSpPr>
              <a:spLocks/>
            </p:cNvSpPr>
            <p:nvPr/>
          </p:nvSpPr>
          <p:spPr bwMode="auto">
            <a:xfrm>
              <a:off x="8010525" y="2498725"/>
              <a:ext cx="22225" cy="33338"/>
            </a:xfrm>
            <a:custGeom>
              <a:avLst/>
              <a:gdLst>
                <a:gd name="T0" fmla="*/ 0 w 9"/>
                <a:gd name="T1" fmla="*/ 13 h 13"/>
                <a:gd name="T2" fmla="*/ 3 w 9"/>
                <a:gd name="T3" fmla="*/ 0 h 13"/>
                <a:gd name="T4" fmla="*/ 0 w 9"/>
                <a:gd name="T5" fmla="*/ 13 h 13"/>
              </a:gdLst>
              <a:ahLst/>
              <a:cxnLst>
                <a:cxn ang="0">
                  <a:pos x="T0" y="T1"/>
                </a:cxn>
                <a:cxn ang="0">
                  <a:pos x="T2" y="T3"/>
                </a:cxn>
                <a:cxn ang="0">
                  <a:pos x="T4" y="T5"/>
                </a:cxn>
              </a:cxnLst>
              <a:rect l="0" t="0" r="r" b="b"/>
              <a:pathLst>
                <a:path w="9" h="13">
                  <a:moveTo>
                    <a:pt x="0" y="13"/>
                  </a:moveTo>
                  <a:cubicBezTo>
                    <a:pt x="1" y="9"/>
                    <a:pt x="1" y="5"/>
                    <a:pt x="3" y="0"/>
                  </a:cubicBezTo>
                  <a:cubicBezTo>
                    <a:pt x="9" y="7"/>
                    <a:pt x="9" y="7"/>
                    <a:pt x="0" y="13"/>
                  </a:cubicBezTo>
                </a:path>
              </a:pathLst>
            </a:custGeom>
            <a:grpFill/>
            <a:ln>
              <a:noFill/>
            </a:ln>
          </p:spPr>
          <p:txBody>
            <a:bodyPr vert="horz" wrap="square" lIns="91440" tIns="45720" rIns="91440" bIns="45720" numCol="1" anchor="t" anchorCtr="0" compatLnSpc="1">
              <a:prstTxWarp prst="textNoShape">
                <a:avLst/>
              </a:prstTxWarp>
            </a:bodyPr>
            <a:lstStyle/>
            <a:p>
              <a:endParaRPr lang="en-US" dirty="0"/>
            </a:p>
          </p:txBody>
        </p:sp>
        <p:sp>
          <p:nvSpPr>
            <p:cNvPr id="185" name="Freeform 228"/>
            <p:cNvSpPr>
              <a:spLocks/>
            </p:cNvSpPr>
            <p:nvPr/>
          </p:nvSpPr>
          <p:spPr bwMode="auto">
            <a:xfrm>
              <a:off x="7810500" y="1822450"/>
              <a:ext cx="26988" cy="26988"/>
            </a:xfrm>
            <a:custGeom>
              <a:avLst/>
              <a:gdLst>
                <a:gd name="T0" fmla="*/ 3 w 11"/>
                <a:gd name="T1" fmla="*/ 0 h 11"/>
                <a:gd name="T2" fmla="*/ 8 w 11"/>
                <a:gd name="T3" fmla="*/ 11 h 11"/>
                <a:gd name="T4" fmla="*/ 0 w 11"/>
                <a:gd name="T5" fmla="*/ 2 h 11"/>
                <a:gd name="T6" fmla="*/ 3 w 11"/>
                <a:gd name="T7" fmla="*/ 0 h 11"/>
              </a:gdLst>
              <a:ahLst/>
              <a:cxnLst>
                <a:cxn ang="0">
                  <a:pos x="T0" y="T1"/>
                </a:cxn>
                <a:cxn ang="0">
                  <a:pos x="T2" y="T3"/>
                </a:cxn>
                <a:cxn ang="0">
                  <a:pos x="T4" y="T5"/>
                </a:cxn>
                <a:cxn ang="0">
                  <a:pos x="T6" y="T7"/>
                </a:cxn>
              </a:cxnLst>
              <a:rect l="0" t="0" r="r" b="b"/>
              <a:pathLst>
                <a:path w="11" h="11">
                  <a:moveTo>
                    <a:pt x="3" y="0"/>
                  </a:moveTo>
                  <a:cubicBezTo>
                    <a:pt x="8" y="0"/>
                    <a:pt x="11" y="2"/>
                    <a:pt x="8" y="11"/>
                  </a:cubicBezTo>
                  <a:cubicBezTo>
                    <a:pt x="5" y="7"/>
                    <a:pt x="2" y="5"/>
                    <a:pt x="0" y="2"/>
                  </a:cubicBezTo>
                  <a:cubicBezTo>
                    <a:pt x="1" y="1"/>
                    <a:pt x="2" y="0"/>
                    <a:pt x="3" y="0"/>
                  </a:cubicBezTo>
                </a:path>
              </a:pathLst>
            </a:custGeom>
            <a:grpFill/>
            <a:ln>
              <a:noFill/>
            </a:ln>
          </p:spPr>
          <p:txBody>
            <a:bodyPr vert="horz" wrap="square" lIns="91440" tIns="45720" rIns="91440" bIns="45720" numCol="1" anchor="t" anchorCtr="0" compatLnSpc="1">
              <a:prstTxWarp prst="textNoShape">
                <a:avLst/>
              </a:prstTxWarp>
            </a:bodyPr>
            <a:lstStyle/>
            <a:p>
              <a:endParaRPr lang="en-US" dirty="0"/>
            </a:p>
          </p:txBody>
        </p:sp>
        <p:sp>
          <p:nvSpPr>
            <p:cNvPr id="186" name="Freeform 229"/>
            <p:cNvSpPr>
              <a:spLocks/>
            </p:cNvSpPr>
            <p:nvPr/>
          </p:nvSpPr>
          <p:spPr bwMode="auto">
            <a:xfrm>
              <a:off x="8323263" y="2560638"/>
              <a:ext cx="17463" cy="20638"/>
            </a:xfrm>
            <a:custGeom>
              <a:avLst/>
              <a:gdLst>
                <a:gd name="T0" fmla="*/ 4 w 7"/>
                <a:gd name="T1" fmla="*/ 0 h 8"/>
                <a:gd name="T2" fmla="*/ 7 w 7"/>
                <a:gd name="T3" fmla="*/ 6 h 8"/>
                <a:gd name="T4" fmla="*/ 3 w 7"/>
                <a:gd name="T5" fmla="*/ 8 h 8"/>
                <a:gd name="T6" fmla="*/ 0 w 7"/>
                <a:gd name="T7" fmla="*/ 4 h 8"/>
                <a:gd name="T8" fmla="*/ 4 w 7"/>
                <a:gd name="T9" fmla="*/ 0 h 8"/>
              </a:gdLst>
              <a:ahLst/>
              <a:cxnLst>
                <a:cxn ang="0">
                  <a:pos x="T0" y="T1"/>
                </a:cxn>
                <a:cxn ang="0">
                  <a:pos x="T2" y="T3"/>
                </a:cxn>
                <a:cxn ang="0">
                  <a:pos x="T4" y="T5"/>
                </a:cxn>
                <a:cxn ang="0">
                  <a:pos x="T6" y="T7"/>
                </a:cxn>
                <a:cxn ang="0">
                  <a:pos x="T8" y="T9"/>
                </a:cxn>
              </a:cxnLst>
              <a:rect l="0" t="0" r="r" b="b"/>
              <a:pathLst>
                <a:path w="7" h="8">
                  <a:moveTo>
                    <a:pt x="4" y="0"/>
                  </a:moveTo>
                  <a:cubicBezTo>
                    <a:pt x="5" y="2"/>
                    <a:pt x="6" y="4"/>
                    <a:pt x="7" y="6"/>
                  </a:cubicBezTo>
                  <a:cubicBezTo>
                    <a:pt x="7" y="6"/>
                    <a:pt x="5" y="7"/>
                    <a:pt x="3" y="8"/>
                  </a:cubicBezTo>
                  <a:cubicBezTo>
                    <a:pt x="2" y="7"/>
                    <a:pt x="1" y="6"/>
                    <a:pt x="0" y="4"/>
                  </a:cubicBezTo>
                  <a:cubicBezTo>
                    <a:pt x="0" y="3"/>
                    <a:pt x="2" y="2"/>
                    <a:pt x="4" y="0"/>
                  </a:cubicBezTo>
                </a:path>
              </a:pathLst>
            </a:custGeom>
            <a:grpFill/>
            <a:ln>
              <a:noFill/>
            </a:ln>
          </p:spPr>
          <p:txBody>
            <a:bodyPr vert="horz" wrap="square" lIns="91440" tIns="45720" rIns="91440" bIns="45720" numCol="1" anchor="t" anchorCtr="0" compatLnSpc="1">
              <a:prstTxWarp prst="textNoShape">
                <a:avLst/>
              </a:prstTxWarp>
            </a:bodyPr>
            <a:lstStyle/>
            <a:p>
              <a:endParaRPr lang="en-US" dirty="0"/>
            </a:p>
          </p:txBody>
        </p:sp>
        <p:sp>
          <p:nvSpPr>
            <p:cNvPr id="187" name="Freeform 273"/>
            <p:cNvSpPr>
              <a:spLocks/>
            </p:cNvSpPr>
            <p:nvPr/>
          </p:nvSpPr>
          <p:spPr bwMode="auto">
            <a:xfrm>
              <a:off x="8383588" y="2457450"/>
              <a:ext cx="19050" cy="7938"/>
            </a:xfrm>
            <a:custGeom>
              <a:avLst/>
              <a:gdLst>
                <a:gd name="T0" fmla="*/ 8 w 8"/>
                <a:gd name="T1" fmla="*/ 3 h 3"/>
                <a:gd name="T2" fmla="*/ 0 w 8"/>
                <a:gd name="T3" fmla="*/ 3 h 3"/>
                <a:gd name="T4" fmla="*/ 8 w 8"/>
                <a:gd name="T5" fmla="*/ 3 h 3"/>
              </a:gdLst>
              <a:ahLst/>
              <a:cxnLst>
                <a:cxn ang="0">
                  <a:pos x="T0" y="T1"/>
                </a:cxn>
                <a:cxn ang="0">
                  <a:pos x="T2" y="T3"/>
                </a:cxn>
                <a:cxn ang="0">
                  <a:pos x="T4" y="T5"/>
                </a:cxn>
              </a:cxnLst>
              <a:rect l="0" t="0" r="r" b="b"/>
              <a:pathLst>
                <a:path w="8" h="3">
                  <a:moveTo>
                    <a:pt x="8" y="3"/>
                  </a:moveTo>
                  <a:cubicBezTo>
                    <a:pt x="0" y="3"/>
                    <a:pt x="0" y="3"/>
                    <a:pt x="0" y="3"/>
                  </a:cubicBezTo>
                  <a:cubicBezTo>
                    <a:pt x="3" y="0"/>
                    <a:pt x="3" y="0"/>
                    <a:pt x="8" y="3"/>
                  </a:cubicBezTo>
                </a:path>
              </a:pathLst>
            </a:custGeom>
            <a:grpFill/>
            <a:ln>
              <a:noFill/>
            </a:ln>
          </p:spPr>
          <p:txBody>
            <a:bodyPr vert="horz" wrap="square" lIns="91440" tIns="45720" rIns="91440" bIns="45720" numCol="1" anchor="t" anchorCtr="0" compatLnSpc="1">
              <a:prstTxWarp prst="textNoShape">
                <a:avLst/>
              </a:prstTxWarp>
            </a:bodyPr>
            <a:lstStyle/>
            <a:p>
              <a:endParaRPr lang="en-US" dirty="0"/>
            </a:p>
          </p:txBody>
        </p:sp>
        <p:sp>
          <p:nvSpPr>
            <p:cNvPr id="188" name="Freeform 274"/>
            <p:cNvSpPr>
              <a:spLocks/>
            </p:cNvSpPr>
            <p:nvPr/>
          </p:nvSpPr>
          <p:spPr bwMode="auto">
            <a:xfrm>
              <a:off x="8243888" y="1924050"/>
              <a:ext cx="20638" cy="6350"/>
            </a:xfrm>
            <a:custGeom>
              <a:avLst/>
              <a:gdLst>
                <a:gd name="T0" fmla="*/ 0 w 8"/>
                <a:gd name="T1" fmla="*/ 0 h 3"/>
                <a:gd name="T2" fmla="*/ 8 w 8"/>
                <a:gd name="T3" fmla="*/ 1 h 3"/>
                <a:gd name="T4" fmla="*/ 8 w 8"/>
                <a:gd name="T5" fmla="*/ 3 h 3"/>
                <a:gd name="T6" fmla="*/ 0 w 8"/>
                <a:gd name="T7" fmla="*/ 3 h 3"/>
                <a:gd name="T8" fmla="*/ 0 w 8"/>
                <a:gd name="T9" fmla="*/ 0 h 3"/>
              </a:gdLst>
              <a:ahLst/>
              <a:cxnLst>
                <a:cxn ang="0">
                  <a:pos x="T0" y="T1"/>
                </a:cxn>
                <a:cxn ang="0">
                  <a:pos x="T2" y="T3"/>
                </a:cxn>
                <a:cxn ang="0">
                  <a:pos x="T4" y="T5"/>
                </a:cxn>
                <a:cxn ang="0">
                  <a:pos x="T6" y="T7"/>
                </a:cxn>
                <a:cxn ang="0">
                  <a:pos x="T8" y="T9"/>
                </a:cxn>
              </a:cxnLst>
              <a:rect l="0" t="0" r="r" b="b"/>
              <a:pathLst>
                <a:path w="8" h="3">
                  <a:moveTo>
                    <a:pt x="0" y="0"/>
                  </a:moveTo>
                  <a:cubicBezTo>
                    <a:pt x="3" y="0"/>
                    <a:pt x="5" y="1"/>
                    <a:pt x="8" y="1"/>
                  </a:cubicBezTo>
                  <a:cubicBezTo>
                    <a:pt x="8" y="2"/>
                    <a:pt x="8" y="2"/>
                    <a:pt x="8" y="3"/>
                  </a:cubicBezTo>
                  <a:cubicBezTo>
                    <a:pt x="0" y="3"/>
                    <a:pt x="0" y="3"/>
                    <a:pt x="0" y="3"/>
                  </a:cubicBezTo>
                  <a:cubicBezTo>
                    <a:pt x="0" y="2"/>
                    <a:pt x="0" y="1"/>
                    <a:pt x="0" y="0"/>
                  </a:cubicBezTo>
                </a:path>
              </a:pathLst>
            </a:custGeom>
            <a:grpFill/>
            <a:ln>
              <a:noFill/>
            </a:ln>
          </p:spPr>
          <p:txBody>
            <a:bodyPr vert="horz" wrap="square" lIns="91440" tIns="45720" rIns="91440" bIns="45720" numCol="1" anchor="t" anchorCtr="0" compatLnSpc="1">
              <a:prstTxWarp prst="textNoShape">
                <a:avLst/>
              </a:prstTxWarp>
            </a:bodyPr>
            <a:lstStyle/>
            <a:p>
              <a:endParaRPr lang="en-US" dirty="0"/>
            </a:p>
          </p:txBody>
        </p:sp>
        <p:sp>
          <p:nvSpPr>
            <p:cNvPr id="189" name="Freeform 276"/>
            <p:cNvSpPr>
              <a:spLocks/>
            </p:cNvSpPr>
            <p:nvPr/>
          </p:nvSpPr>
          <p:spPr bwMode="auto">
            <a:xfrm>
              <a:off x="8420100" y="1693863"/>
              <a:ext cx="22225" cy="9525"/>
            </a:xfrm>
            <a:custGeom>
              <a:avLst/>
              <a:gdLst>
                <a:gd name="T0" fmla="*/ 9 w 9"/>
                <a:gd name="T1" fmla="*/ 4 h 4"/>
                <a:gd name="T2" fmla="*/ 3 w 9"/>
                <a:gd name="T3" fmla="*/ 2 h 4"/>
                <a:gd name="T4" fmla="*/ 0 w 9"/>
                <a:gd name="T5" fmla="*/ 1 h 4"/>
                <a:gd name="T6" fmla="*/ 9 w 9"/>
                <a:gd name="T7" fmla="*/ 4 h 4"/>
              </a:gdLst>
              <a:ahLst/>
              <a:cxnLst>
                <a:cxn ang="0">
                  <a:pos x="T0" y="T1"/>
                </a:cxn>
                <a:cxn ang="0">
                  <a:pos x="T2" y="T3"/>
                </a:cxn>
                <a:cxn ang="0">
                  <a:pos x="T4" y="T5"/>
                </a:cxn>
                <a:cxn ang="0">
                  <a:pos x="T6" y="T7"/>
                </a:cxn>
              </a:cxnLst>
              <a:rect l="0" t="0" r="r" b="b"/>
              <a:pathLst>
                <a:path w="9" h="4">
                  <a:moveTo>
                    <a:pt x="9" y="4"/>
                  </a:moveTo>
                  <a:cubicBezTo>
                    <a:pt x="7" y="4"/>
                    <a:pt x="5" y="3"/>
                    <a:pt x="3" y="2"/>
                  </a:cubicBezTo>
                  <a:cubicBezTo>
                    <a:pt x="2" y="2"/>
                    <a:pt x="1" y="1"/>
                    <a:pt x="0" y="1"/>
                  </a:cubicBezTo>
                  <a:cubicBezTo>
                    <a:pt x="5" y="0"/>
                    <a:pt x="5" y="0"/>
                    <a:pt x="9" y="4"/>
                  </a:cubicBezTo>
                </a:path>
              </a:pathLst>
            </a:custGeom>
            <a:grpFill/>
            <a:ln>
              <a:noFill/>
            </a:ln>
          </p:spPr>
          <p:txBody>
            <a:bodyPr vert="horz" wrap="square" lIns="91440" tIns="45720" rIns="91440" bIns="45720" numCol="1" anchor="t" anchorCtr="0" compatLnSpc="1">
              <a:prstTxWarp prst="textNoShape">
                <a:avLst/>
              </a:prstTxWarp>
            </a:bodyPr>
            <a:lstStyle/>
            <a:p>
              <a:endParaRPr lang="en-US" dirty="0"/>
            </a:p>
          </p:txBody>
        </p:sp>
        <p:sp>
          <p:nvSpPr>
            <p:cNvPr id="190" name="Freeform 277"/>
            <p:cNvSpPr>
              <a:spLocks/>
            </p:cNvSpPr>
            <p:nvPr/>
          </p:nvSpPr>
          <p:spPr bwMode="auto">
            <a:xfrm>
              <a:off x="8594725" y="2319338"/>
              <a:ext cx="15875" cy="17463"/>
            </a:xfrm>
            <a:custGeom>
              <a:avLst/>
              <a:gdLst>
                <a:gd name="T0" fmla="*/ 6 w 6"/>
                <a:gd name="T1" fmla="*/ 0 h 7"/>
                <a:gd name="T2" fmla="*/ 2 w 6"/>
                <a:gd name="T3" fmla="*/ 7 h 7"/>
                <a:gd name="T4" fmla="*/ 0 w 6"/>
                <a:gd name="T5" fmla="*/ 5 h 7"/>
                <a:gd name="T6" fmla="*/ 6 w 6"/>
                <a:gd name="T7" fmla="*/ 0 h 7"/>
                <a:gd name="T8" fmla="*/ 6 w 6"/>
                <a:gd name="T9" fmla="*/ 0 h 7"/>
              </a:gdLst>
              <a:ahLst/>
              <a:cxnLst>
                <a:cxn ang="0">
                  <a:pos x="T0" y="T1"/>
                </a:cxn>
                <a:cxn ang="0">
                  <a:pos x="T2" y="T3"/>
                </a:cxn>
                <a:cxn ang="0">
                  <a:pos x="T4" y="T5"/>
                </a:cxn>
                <a:cxn ang="0">
                  <a:pos x="T6" y="T7"/>
                </a:cxn>
                <a:cxn ang="0">
                  <a:pos x="T8" y="T9"/>
                </a:cxn>
              </a:cxnLst>
              <a:rect l="0" t="0" r="r" b="b"/>
              <a:pathLst>
                <a:path w="6" h="7">
                  <a:moveTo>
                    <a:pt x="6" y="0"/>
                  </a:moveTo>
                  <a:cubicBezTo>
                    <a:pt x="5" y="2"/>
                    <a:pt x="4" y="5"/>
                    <a:pt x="2" y="7"/>
                  </a:cubicBezTo>
                  <a:cubicBezTo>
                    <a:pt x="2" y="6"/>
                    <a:pt x="1" y="6"/>
                    <a:pt x="0" y="5"/>
                  </a:cubicBezTo>
                  <a:cubicBezTo>
                    <a:pt x="2" y="4"/>
                    <a:pt x="4" y="2"/>
                    <a:pt x="6" y="0"/>
                  </a:cubicBezTo>
                  <a:cubicBezTo>
                    <a:pt x="6" y="0"/>
                    <a:pt x="6" y="0"/>
                    <a:pt x="6" y="0"/>
                  </a:cubicBezTo>
                </a:path>
              </a:pathLst>
            </a:custGeom>
            <a:grp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191" name="Group 190"/>
          <p:cNvGrpSpPr/>
          <p:nvPr/>
        </p:nvGrpSpPr>
        <p:grpSpPr>
          <a:xfrm rot="1093429">
            <a:off x="4641634" y="3631415"/>
            <a:ext cx="888842" cy="1521925"/>
            <a:chOff x="5572125" y="4005263"/>
            <a:chExt cx="893763" cy="1530350"/>
          </a:xfrm>
          <a:solidFill>
            <a:schemeClr val="accent6">
              <a:lumMod val="75000"/>
            </a:schemeClr>
          </a:solidFill>
        </p:grpSpPr>
        <p:sp>
          <p:nvSpPr>
            <p:cNvPr id="192" name="Freeform 278"/>
            <p:cNvSpPr>
              <a:spLocks noEditPoints="1"/>
            </p:cNvSpPr>
            <p:nvPr/>
          </p:nvSpPr>
          <p:spPr bwMode="auto">
            <a:xfrm>
              <a:off x="5572125" y="4005263"/>
              <a:ext cx="893763" cy="1530350"/>
            </a:xfrm>
            <a:custGeom>
              <a:avLst/>
              <a:gdLst>
                <a:gd name="T0" fmla="*/ 172 w 362"/>
                <a:gd name="T1" fmla="*/ 616 h 619"/>
                <a:gd name="T2" fmla="*/ 33 w 362"/>
                <a:gd name="T3" fmla="*/ 568 h 619"/>
                <a:gd name="T4" fmla="*/ 13 w 362"/>
                <a:gd name="T5" fmla="*/ 253 h 619"/>
                <a:gd name="T6" fmla="*/ 8 w 362"/>
                <a:gd name="T7" fmla="*/ 141 h 619"/>
                <a:gd name="T8" fmla="*/ 106 w 362"/>
                <a:gd name="T9" fmla="*/ 7 h 619"/>
                <a:gd name="T10" fmla="*/ 245 w 362"/>
                <a:gd name="T11" fmla="*/ 12 h 619"/>
                <a:gd name="T12" fmla="*/ 353 w 362"/>
                <a:gd name="T13" fmla="*/ 144 h 619"/>
                <a:gd name="T14" fmla="*/ 345 w 362"/>
                <a:gd name="T15" fmla="*/ 538 h 619"/>
                <a:gd name="T16" fmla="*/ 171 w 362"/>
                <a:gd name="T17" fmla="*/ 535 h 619"/>
                <a:gd name="T18" fmla="*/ 169 w 362"/>
                <a:gd name="T19" fmla="*/ 521 h 619"/>
                <a:gd name="T20" fmla="*/ 197 w 362"/>
                <a:gd name="T21" fmla="*/ 563 h 619"/>
                <a:gd name="T22" fmla="*/ 337 w 362"/>
                <a:gd name="T23" fmla="*/ 381 h 619"/>
                <a:gd name="T24" fmla="*/ 308 w 362"/>
                <a:gd name="T25" fmla="*/ 46 h 619"/>
                <a:gd name="T26" fmla="*/ 221 w 362"/>
                <a:gd name="T27" fmla="*/ 110 h 619"/>
                <a:gd name="T28" fmla="*/ 62 w 362"/>
                <a:gd name="T29" fmla="*/ 101 h 619"/>
                <a:gd name="T30" fmla="*/ 75 w 362"/>
                <a:gd name="T31" fmla="*/ 43 h 619"/>
                <a:gd name="T32" fmla="*/ 245 w 362"/>
                <a:gd name="T33" fmla="*/ 20 h 619"/>
                <a:gd name="T34" fmla="*/ 100 w 362"/>
                <a:gd name="T35" fmla="*/ 17 h 619"/>
                <a:gd name="T36" fmla="*/ 43 w 362"/>
                <a:gd name="T37" fmla="*/ 227 h 619"/>
                <a:gd name="T38" fmla="*/ 51 w 362"/>
                <a:gd name="T39" fmla="*/ 550 h 619"/>
                <a:gd name="T40" fmla="*/ 65 w 362"/>
                <a:gd name="T41" fmla="*/ 479 h 619"/>
                <a:gd name="T42" fmla="*/ 127 w 362"/>
                <a:gd name="T43" fmla="*/ 494 h 619"/>
                <a:gd name="T44" fmla="*/ 175 w 362"/>
                <a:gd name="T45" fmla="*/ 504 h 619"/>
                <a:gd name="T46" fmla="*/ 292 w 362"/>
                <a:gd name="T47" fmla="*/ 538 h 619"/>
                <a:gd name="T48" fmla="*/ 95 w 362"/>
                <a:gd name="T49" fmla="*/ 563 h 619"/>
                <a:gd name="T50" fmla="*/ 292 w 362"/>
                <a:gd name="T51" fmla="*/ 51 h 619"/>
                <a:gd name="T52" fmla="*/ 137 w 362"/>
                <a:gd name="T53" fmla="*/ 56 h 619"/>
                <a:gd name="T54" fmla="*/ 163 w 362"/>
                <a:gd name="T55" fmla="*/ 510 h 619"/>
                <a:gd name="T56" fmla="*/ 99 w 362"/>
                <a:gd name="T57" fmla="*/ 552 h 619"/>
                <a:gd name="T58" fmla="*/ 72 w 362"/>
                <a:gd name="T59" fmla="*/ 94 h 619"/>
                <a:gd name="T60" fmla="*/ 231 w 362"/>
                <a:gd name="T61" fmla="*/ 545 h 619"/>
                <a:gd name="T62" fmla="*/ 231 w 362"/>
                <a:gd name="T63" fmla="*/ 545 h 619"/>
                <a:gd name="T64" fmla="*/ 189 w 362"/>
                <a:gd name="T65" fmla="*/ 609 h 619"/>
                <a:gd name="T66" fmla="*/ 209 w 362"/>
                <a:gd name="T67" fmla="*/ 605 h 619"/>
                <a:gd name="T68" fmla="*/ 346 w 362"/>
                <a:gd name="T69" fmla="*/ 338 h 619"/>
                <a:gd name="T70" fmla="*/ 292 w 362"/>
                <a:gd name="T71" fmla="*/ 563 h 619"/>
                <a:gd name="T72" fmla="*/ 239 w 362"/>
                <a:gd name="T73" fmla="*/ 600 h 619"/>
                <a:gd name="T74" fmla="*/ 135 w 362"/>
                <a:gd name="T75" fmla="*/ 491 h 619"/>
                <a:gd name="T76" fmla="*/ 73 w 362"/>
                <a:gd name="T77" fmla="*/ 477 h 619"/>
                <a:gd name="T78" fmla="*/ 190 w 362"/>
                <a:gd name="T79" fmla="*/ 571 h 619"/>
                <a:gd name="T80" fmla="*/ 165 w 362"/>
                <a:gd name="T81" fmla="*/ 574 h 619"/>
                <a:gd name="T82" fmla="*/ 141 w 362"/>
                <a:gd name="T83" fmla="*/ 604 h 619"/>
                <a:gd name="T84" fmla="*/ 27 w 362"/>
                <a:gd name="T85" fmla="*/ 376 h 619"/>
                <a:gd name="T86" fmla="*/ 31 w 362"/>
                <a:gd name="T87" fmla="*/ 156 h 619"/>
                <a:gd name="T88" fmla="*/ 334 w 362"/>
                <a:gd name="T89" fmla="*/ 50 h 619"/>
                <a:gd name="T90" fmla="*/ 241 w 362"/>
                <a:gd name="T91" fmla="*/ 577 h 619"/>
                <a:gd name="T92" fmla="*/ 32 w 362"/>
                <a:gd name="T93" fmla="*/ 435 h 619"/>
                <a:gd name="T94" fmla="*/ 157 w 362"/>
                <a:gd name="T95" fmla="*/ 10 h 619"/>
                <a:gd name="T96" fmla="*/ 254 w 362"/>
                <a:gd name="T97" fmla="*/ 587 h 619"/>
                <a:gd name="T98" fmla="*/ 89 w 362"/>
                <a:gd name="T99" fmla="*/ 593 h 619"/>
                <a:gd name="T100" fmla="*/ 349 w 362"/>
                <a:gd name="T101" fmla="*/ 247 h 619"/>
                <a:gd name="T102" fmla="*/ 94 w 362"/>
                <a:gd name="T103" fmla="*/ 578 h 6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62" h="619">
                  <a:moveTo>
                    <a:pt x="316" y="589"/>
                  </a:moveTo>
                  <a:cubicBezTo>
                    <a:pt x="304" y="594"/>
                    <a:pt x="292" y="601"/>
                    <a:pt x="280" y="604"/>
                  </a:cubicBezTo>
                  <a:cubicBezTo>
                    <a:pt x="262" y="610"/>
                    <a:pt x="244" y="613"/>
                    <a:pt x="225" y="617"/>
                  </a:cubicBezTo>
                  <a:cubicBezTo>
                    <a:pt x="223" y="618"/>
                    <a:pt x="220" y="619"/>
                    <a:pt x="217" y="618"/>
                  </a:cubicBezTo>
                  <a:cubicBezTo>
                    <a:pt x="202" y="613"/>
                    <a:pt x="187" y="617"/>
                    <a:pt x="172" y="616"/>
                  </a:cubicBezTo>
                  <a:cubicBezTo>
                    <a:pt x="167" y="615"/>
                    <a:pt x="161" y="616"/>
                    <a:pt x="156" y="615"/>
                  </a:cubicBezTo>
                  <a:cubicBezTo>
                    <a:pt x="135" y="614"/>
                    <a:pt x="114" y="612"/>
                    <a:pt x="92" y="611"/>
                  </a:cubicBezTo>
                  <a:cubicBezTo>
                    <a:pt x="82" y="610"/>
                    <a:pt x="71" y="609"/>
                    <a:pt x="60" y="608"/>
                  </a:cubicBezTo>
                  <a:cubicBezTo>
                    <a:pt x="45" y="606"/>
                    <a:pt x="31" y="589"/>
                    <a:pt x="32" y="574"/>
                  </a:cubicBezTo>
                  <a:cubicBezTo>
                    <a:pt x="32" y="572"/>
                    <a:pt x="32" y="570"/>
                    <a:pt x="33" y="568"/>
                  </a:cubicBezTo>
                  <a:cubicBezTo>
                    <a:pt x="39" y="552"/>
                    <a:pt x="34" y="537"/>
                    <a:pt x="30" y="521"/>
                  </a:cubicBezTo>
                  <a:cubicBezTo>
                    <a:pt x="28" y="511"/>
                    <a:pt x="27" y="500"/>
                    <a:pt x="25" y="489"/>
                  </a:cubicBezTo>
                  <a:cubicBezTo>
                    <a:pt x="23" y="467"/>
                    <a:pt x="20" y="444"/>
                    <a:pt x="19" y="421"/>
                  </a:cubicBezTo>
                  <a:cubicBezTo>
                    <a:pt x="16" y="382"/>
                    <a:pt x="10" y="342"/>
                    <a:pt x="13" y="302"/>
                  </a:cubicBezTo>
                  <a:cubicBezTo>
                    <a:pt x="14" y="286"/>
                    <a:pt x="13" y="269"/>
                    <a:pt x="13" y="253"/>
                  </a:cubicBezTo>
                  <a:cubicBezTo>
                    <a:pt x="13" y="250"/>
                    <a:pt x="12" y="247"/>
                    <a:pt x="11" y="244"/>
                  </a:cubicBezTo>
                  <a:cubicBezTo>
                    <a:pt x="10" y="242"/>
                    <a:pt x="10" y="239"/>
                    <a:pt x="10" y="237"/>
                  </a:cubicBezTo>
                  <a:cubicBezTo>
                    <a:pt x="10" y="230"/>
                    <a:pt x="11" y="223"/>
                    <a:pt x="10" y="216"/>
                  </a:cubicBezTo>
                  <a:cubicBezTo>
                    <a:pt x="9" y="198"/>
                    <a:pt x="9" y="181"/>
                    <a:pt x="7" y="164"/>
                  </a:cubicBezTo>
                  <a:cubicBezTo>
                    <a:pt x="5" y="155"/>
                    <a:pt x="6" y="148"/>
                    <a:pt x="8" y="141"/>
                  </a:cubicBezTo>
                  <a:cubicBezTo>
                    <a:pt x="8" y="140"/>
                    <a:pt x="8" y="139"/>
                    <a:pt x="8" y="138"/>
                  </a:cubicBezTo>
                  <a:cubicBezTo>
                    <a:pt x="0" y="122"/>
                    <a:pt x="11" y="108"/>
                    <a:pt x="13" y="93"/>
                  </a:cubicBezTo>
                  <a:cubicBezTo>
                    <a:pt x="18" y="62"/>
                    <a:pt x="37" y="39"/>
                    <a:pt x="58" y="16"/>
                  </a:cubicBezTo>
                  <a:cubicBezTo>
                    <a:pt x="60" y="13"/>
                    <a:pt x="64" y="13"/>
                    <a:pt x="68" y="11"/>
                  </a:cubicBezTo>
                  <a:cubicBezTo>
                    <a:pt x="80" y="6"/>
                    <a:pt x="93" y="9"/>
                    <a:pt x="106" y="7"/>
                  </a:cubicBezTo>
                  <a:cubicBezTo>
                    <a:pt x="124" y="5"/>
                    <a:pt x="141" y="3"/>
                    <a:pt x="159" y="1"/>
                  </a:cubicBezTo>
                  <a:cubicBezTo>
                    <a:pt x="161" y="0"/>
                    <a:pt x="162" y="0"/>
                    <a:pt x="164" y="0"/>
                  </a:cubicBezTo>
                  <a:cubicBezTo>
                    <a:pt x="180" y="3"/>
                    <a:pt x="197" y="6"/>
                    <a:pt x="213" y="8"/>
                  </a:cubicBezTo>
                  <a:cubicBezTo>
                    <a:pt x="222" y="10"/>
                    <a:pt x="231" y="11"/>
                    <a:pt x="240" y="13"/>
                  </a:cubicBezTo>
                  <a:cubicBezTo>
                    <a:pt x="242" y="13"/>
                    <a:pt x="244" y="13"/>
                    <a:pt x="245" y="12"/>
                  </a:cubicBezTo>
                  <a:cubicBezTo>
                    <a:pt x="260" y="4"/>
                    <a:pt x="275" y="7"/>
                    <a:pt x="290" y="11"/>
                  </a:cubicBezTo>
                  <a:cubicBezTo>
                    <a:pt x="302" y="15"/>
                    <a:pt x="313" y="22"/>
                    <a:pt x="325" y="26"/>
                  </a:cubicBezTo>
                  <a:cubicBezTo>
                    <a:pt x="332" y="29"/>
                    <a:pt x="335" y="33"/>
                    <a:pt x="337" y="39"/>
                  </a:cubicBezTo>
                  <a:cubicBezTo>
                    <a:pt x="344" y="53"/>
                    <a:pt x="344" y="69"/>
                    <a:pt x="346" y="84"/>
                  </a:cubicBezTo>
                  <a:cubicBezTo>
                    <a:pt x="348" y="104"/>
                    <a:pt x="351" y="124"/>
                    <a:pt x="353" y="144"/>
                  </a:cubicBezTo>
                  <a:cubicBezTo>
                    <a:pt x="358" y="176"/>
                    <a:pt x="362" y="208"/>
                    <a:pt x="360" y="241"/>
                  </a:cubicBezTo>
                  <a:cubicBezTo>
                    <a:pt x="358" y="274"/>
                    <a:pt x="357" y="307"/>
                    <a:pt x="355" y="340"/>
                  </a:cubicBezTo>
                  <a:cubicBezTo>
                    <a:pt x="353" y="377"/>
                    <a:pt x="350" y="415"/>
                    <a:pt x="348" y="453"/>
                  </a:cubicBezTo>
                  <a:cubicBezTo>
                    <a:pt x="347" y="478"/>
                    <a:pt x="348" y="502"/>
                    <a:pt x="348" y="527"/>
                  </a:cubicBezTo>
                  <a:cubicBezTo>
                    <a:pt x="348" y="531"/>
                    <a:pt x="346" y="535"/>
                    <a:pt x="345" y="538"/>
                  </a:cubicBezTo>
                  <a:cubicBezTo>
                    <a:pt x="339" y="554"/>
                    <a:pt x="335" y="570"/>
                    <a:pt x="322" y="582"/>
                  </a:cubicBezTo>
                  <a:cubicBezTo>
                    <a:pt x="320" y="584"/>
                    <a:pt x="318" y="586"/>
                    <a:pt x="316" y="588"/>
                  </a:cubicBezTo>
                  <a:cubicBezTo>
                    <a:pt x="316" y="588"/>
                    <a:pt x="316" y="589"/>
                    <a:pt x="316" y="589"/>
                  </a:cubicBezTo>
                  <a:moveTo>
                    <a:pt x="171" y="535"/>
                  </a:moveTo>
                  <a:cubicBezTo>
                    <a:pt x="171" y="535"/>
                    <a:pt x="171" y="535"/>
                    <a:pt x="171" y="535"/>
                  </a:cubicBezTo>
                  <a:cubicBezTo>
                    <a:pt x="171" y="538"/>
                    <a:pt x="171" y="542"/>
                    <a:pt x="171" y="546"/>
                  </a:cubicBezTo>
                  <a:cubicBezTo>
                    <a:pt x="189" y="546"/>
                    <a:pt x="207" y="549"/>
                    <a:pt x="224" y="544"/>
                  </a:cubicBezTo>
                  <a:cubicBezTo>
                    <a:pt x="225" y="534"/>
                    <a:pt x="226" y="523"/>
                    <a:pt x="226" y="512"/>
                  </a:cubicBezTo>
                  <a:cubicBezTo>
                    <a:pt x="212" y="511"/>
                    <a:pt x="197" y="508"/>
                    <a:pt x="181" y="510"/>
                  </a:cubicBezTo>
                  <a:cubicBezTo>
                    <a:pt x="171" y="512"/>
                    <a:pt x="170" y="511"/>
                    <a:pt x="169" y="521"/>
                  </a:cubicBezTo>
                  <a:cubicBezTo>
                    <a:pt x="169" y="526"/>
                    <a:pt x="170" y="530"/>
                    <a:pt x="171" y="535"/>
                  </a:cubicBezTo>
                  <a:moveTo>
                    <a:pt x="95" y="563"/>
                  </a:moveTo>
                  <a:cubicBezTo>
                    <a:pt x="115" y="564"/>
                    <a:pt x="136" y="565"/>
                    <a:pt x="156" y="566"/>
                  </a:cubicBezTo>
                  <a:cubicBezTo>
                    <a:pt x="158" y="566"/>
                    <a:pt x="160" y="566"/>
                    <a:pt x="162" y="565"/>
                  </a:cubicBezTo>
                  <a:cubicBezTo>
                    <a:pt x="173" y="562"/>
                    <a:pt x="185" y="562"/>
                    <a:pt x="197" y="563"/>
                  </a:cubicBezTo>
                  <a:cubicBezTo>
                    <a:pt x="202" y="563"/>
                    <a:pt x="207" y="564"/>
                    <a:pt x="211" y="563"/>
                  </a:cubicBezTo>
                  <a:cubicBezTo>
                    <a:pt x="230" y="560"/>
                    <a:pt x="248" y="560"/>
                    <a:pt x="267" y="559"/>
                  </a:cubicBezTo>
                  <a:cubicBezTo>
                    <a:pt x="282" y="558"/>
                    <a:pt x="296" y="555"/>
                    <a:pt x="310" y="549"/>
                  </a:cubicBezTo>
                  <a:cubicBezTo>
                    <a:pt x="319" y="544"/>
                    <a:pt x="328" y="537"/>
                    <a:pt x="329" y="525"/>
                  </a:cubicBezTo>
                  <a:cubicBezTo>
                    <a:pt x="332" y="477"/>
                    <a:pt x="334" y="429"/>
                    <a:pt x="337" y="381"/>
                  </a:cubicBezTo>
                  <a:cubicBezTo>
                    <a:pt x="337" y="372"/>
                    <a:pt x="337" y="364"/>
                    <a:pt x="337" y="355"/>
                  </a:cubicBezTo>
                  <a:cubicBezTo>
                    <a:pt x="336" y="341"/>
                    <a:pt x="333" y="327"/>
                    <a:pt x="333" y="313"/>
                  </a:cubicBezTo>
                  <a:cubicBezTo>
                    <a:pt x="334" y="265"/>
                    <a:pt x="336" y="218"/>
                    <a:pt x="337" y="170"/>
                  </a:cubicBezTo>
                  <a:cubicBezTo>
                    <a:pt x="337" y="149"/>
                    <a:pt x="337" y="128"/>
                    <a:pt x="339" y="108"/>
                  </a:cubicBezTo>
                  <a:cubicBezTo>
                    <a:pt x="340" y="81"/>
                    <a:pt x="324" y="64"/>
                    <a:pt x="308" y="46"/>
                  </a:cubicBezTo>
                  <a:cubicBezTo>
                    <a:pt x="308" y="46"/>
                    <a:pt x="307" y="46"/>
                    <a:pt x="307" y="46"/>
                  </a:cubicBezTo>
                  <a:cubicBezTo>
                    <a:pt x="308" y="59"/>
                    <a:pt x="309" y="71"/>
                    <a:pt x="308" y="83"/>
                  </a:cubicBezTo>
                  <a:cubicBezTo>
                    <a:pt x="308" y="88"/>
                    <a:pt x="305" y="93"/>
                    <a:pt x="305" y="98"/>
                  </a:cubicBezTo>
                  <a:cubicBezTo>
                    <a:pt x="305" y="103"/>
                    <a:pt x="306" y="108"/>
                    <a:pt x="307" y="114"/>
                  </a:cubicBezTo>
                  <a:cubicBezTo>
                    <a:pt x="278" y="113"/>
                    <a:pt x="249" y="112"/>
                    <a:pt x="221" y="110"/>
                  </a:cubicBezTo>
                  <a:cubicBezTo>
                    <a:pt x="219" y="115"/>
                    <a:pt x="217" y="118"/>
                    <a:pt x="215" y="124"/>
                  </a:cubicBezTo>
                  <a:cubicBezTo>
                    <a:pt x="213" y="118"/>
                    <a:pt x="211" y="115"/>
                    <a:pt x="209" y="111"/>
                  </a:cubicBezTo>
                  <a:cubicBezTo>
                    <a:pt x="202" y="110"/>
                    <a:pt x="195" y="110"/>
                    <a:pt x="188" y="110"/>
                  </a:cubicBezTo>
                  <a:cubicBezTo>
                    <a:pt x="169" y="109"/>
                    <a:pt x="150" y="110"/>
                    <a:pt x="131" y="109"/>
                  </a:cubicBezTo>
                  <a:cubicBezTo>
                    <a:pt x="108" y="107"/>
                    <a:pt x="85" y="104"/>
                    <a:pt x="62" y="101"/>
                  </a:cubicBezTo>
                  <a:cubicBezTo>
                    <a:pt x="60" y="101"/>
                    <a:pt x="58" y="100"/>
                    <a:pt x="56" y="99"/>
                  </a:cubicBezTo>
                  <a:cubicBezTo>
                    <a:pt x="56" y="99"/>
                    <a:pt x="55" y="97"/>
                    <a:pt x="55" y="96"/>
                  </a:cubicBezTo>
                  <a:cubicBezTo>
                    <a:pt x="58" y="94"/>
                    <a:pt x="60" y="93"/>
                    <a:pt x="62" y="92"/>
                  </a:cubicBezTo>
                  <a:cubicBezTo>
                    <a:pt x="69" y="76"/>
                    <a:pt x="60" y="61"/>
                    <a:pt x="59" y="45"/>
                  </a:cubicBezTo>
                  <a:cubicBezTo>
                    <a:pt x="65" y="44"/>
                    <a:pt x="70" y="43"/>
                    <a:pt x="75" y="43"/>
                  </a:cubicBezTo>
                  <a:cubicBezTo>
                    <a:pt x="112" y="45"/>
                    <a:pt x="149" y="45"/>
                    <a:pt x="186" y="43"/>
                  </a:cubicBezTo>
                  <a:cubicBezTo>
                    <a:pt x="195" y="42"/>
                    <a:pt x="204" y="41"/>
                    <a:pt x="213" y="41"/>
                  </a:cubicBezTo>
                  <a:cubicBezTo>
                    <a:pt x="239" y="42"/>
                    <a:pt x="264" y="43"/>
                    <a:pt x="290" y="44"/>
                  </a:cubicBezTo>
                  <a:cubicBezTo>
                    <a:pt x="294" y="44"/>
                    <a:pt x="298" y="43"/>
                    <a:pt x="302" y="39"/>
                  </a:cubicBezTo>
                  <a:cubicBezTo>
                    <a:pt x="284" y="28"/>
                    <a:pt x="266" y="20"/>
                    <a:pt x="245" y="20"/>
                  </a:cubicBezTo>
                  <a:cubicBezTo>
                    <a:pt x="236" y="20"/>
                    <a:pt x="227" y="20"/>
                    <a:pt x="219" y="19"/>
                  </a:cubicBezTo>
                  <a:cubicBezTo>
                    <a:pt x="209" y="19"/>
                    <a:pt x="200" y="18"/>
                    <a:pt x="191" y="18"/>
                  </a:cubicBezTo>
                  <a:cubicBezTo>
                    <a:pt x="183" y="18"/>
                    <a:pt x="175" y="18"/>
                    <a:pt x="167" y="18"/>
                  </a:cubicBezTo>
                  <a:cubicBezTo>
                    <a:pt x="157" y="18"/>
                    <a:pt x="147" y="17"/>
                    <a:pt x="137" y="17"/>
                  </a:cubicBezTo>
                  <a:cubicBezTo>
                    <a:pt x="125" y="16"/>
                    <a:pt x="113" y="20"/>
                    <a:pt x="100" y="17"/>
                  </a:cubicBezTo>
                  <a:cubicBezTo>
                    <a:pt x="90" y="14"/>
                    <a:pt x="80" y="17"/>
                    <a:pt x="71" y="24"/>
                  </a:cubicBezTo>
                  <a:cubicBezTo>
                    <a:pt x="63" y="31"/>
                    <a:pt x="55" y="38"/>
                    <a:pt x="50" y="48"/>
                  </a:cubicBezTo>
                  <a:cubicBezTo>
                    <a:pt x="44" y="62"/>
                    <a:pt x="40" y="77"/>
                    <a:pt x="40" y="92"/>
                  </a:cubicBezTo>
                  <a:cubicBezTo>
                    <a:pt x="41" y="135"/>
                    <a:pt x="41" y="177"/>
                    <a:pt x="42" y="220"/>
                  </a:cubicBezTo>
                  <a:cubicBezTo>
                    <a:pt x="42" y="222"/>
                    <a:pt x="42" y="226"/>
                    <a:pt x="43" y="227"/>
                  </a:cubicBezTo>
                  <a:cubicBezTo>
                    <a:pt x="47" y="231"/>
                    <a:pt x="46" y="236"/>
                    <a:pt x="45" y="240"/>
                  </a:cubicBezTo>
                  <a:cubicBezTo>
                    <a:pt x="44" y="252"/>
                    <a:pt x="41" y="264"/>
                    <a:pt x="41" y="276"/>
                  </a:cubicBezTo>
                  <a:cubicBezTo>
                    <a:pt x="40" y="320"/>
                    <a:pt x="39" y="364"/>
                    <a:pt x="40" y="408"/>
                  </a:cubicBezTo>
                  <a:cubicBezTo>
                    <a:pt x="41" y="448"/>
                    <a:pt x="43" y="488"/>
                    <a:pt x="46" y="528"/>
                  </a:cubicBezTo>
                  <a:cubicBezTo>
                    <a:pt x="46" y="535"/>
                    <a:pt x="47" y="543"/>
                    <a:pt x="51" y="550"/>
                  </a:cubicBezTo>
                  <a:cubicBezTo>
                    <a:pt x="53" y="554"/>
                    <a:pt x="58" y="557"/>
                    <a:pt x="63" y="560"/>
                  </a:cubicBezTo>
                  <a:cubicBezTo>
                    <a:pt x="64" y="560"/>
                    <a:pt x="68" y="556"/>
                    <a:pt x="71" y="555"/>
                  </a:cubicBezTo>
                  <a:cubicBezTo>
                    <a:pt x="72" y="563"/>
                    <a:pt x="78" y="562"/>
                    <a:pt x="83" y="562"/>
                  </a:cubicBezTo>
                  <a:cubicBezTo>
                    <a:pt x="80" y="541"/>
                    <a:pt x="69" y="522"/>
                    <a:pt x="76" y="499"/>
                  </a:cubicBezTo>
                  <a:cubicBezTo>
                    <a:pt x="68" y="496"/>
                    <a:pt x="64" y="488"/>
                    <a:pt x="65" y="479"/>
                  </a:cubicBezTo>
                  <a:cubicBezTo>
                    <a:pt x="65" y="469"/>
                    <a:pt x="70" y="466"/>
                    <a:pt x="79" y="470"/>
                  </a:cubicBezTo>
                  <a:cubicBezTo>
                    <a:pt x="84" y="473"/>
                    <a:pt x="89" y="476"/>
                    <a:pt x="90" y="483"/>
                  </a:cubicBezTo>
                  <a:cubicBezTo>
                    <a:pt x="90" y="489"/>
                    <a:pt x="92" y="494"/>
                    <a:pt x="93" y="501"/>
                  </a:cubicBezTo>
                  <a:cubicBezTo>
                    <a:pt x="106" y="501"/>
                    <a:pt x="120" y="502"/>
                    <a:pt x="137" y="502"/>
                  </a:cubicBezTo>
                  <a:cubicBezTo>
                    <a:pt x="132" y="498"/>
                    <a:pt x="129" y="497"/>
                    <a:pt x="127" y="494"/>
                  </a:cubicBezTo>
                  <a:cubicBezTo>
                    <a:pt x="124" y="489"/>
                    <a:pt x="121" y="485"/>
                    <a:pt x="121" y="480"/>
                  </a:cubicBezTo>
                  <a:cubicBezTo>
                    <a:pt x="120" y="471"/>
                    <a:pt x="126" y="467"/>
                    <a:pt x="135" y="470"/>
                  </a:cubicBezTo>
                  <a:cubicBezTo>
                    <a:pt x="137" y="472"/>
                    <a:pt x="140" y="473"/>
                    <a:pt x="142" y="475"/>
                  </a:cubicBezTo>
                  <a:cubicBezTo>
                    <a:pt x="155" y="484"/>
                    <a:pt x="155" y="492"/>
                    <a:pt x="143" y="502"/>
                  </a:cubicBezTo>
                  <a:cubicBezTo>
                    <a:pt x="153" y="503"/>
                    <a:pt x="164" y="503"/>
                    <a:pt x="175" y="504"/>
                  </a:cubicBezTo>
                  <a:cubicBezTo>
                    <a:pt x="192" y="504"/>
                    <a:pt x="209" y="505"/>
                    <a:pt x="226" y="505"/>
                  </a:cubicBezTo>
                  <a:cubicBezTo>
                    <a:pt x="246" y="506"/>
                    <a:pt x="266" y="506"/>
                    <a:pt x="287" y="506"/>
                  </a:cubicBezTo>
                  <a:cubicBezTo>
                    <a:pt x="292" y="506"/>
                    <a:pt x="294" y="508"/>
                    <a:pt x="293" y="514"/>
                  </a:cubicBezTo>
                  <a:cubicBezTo>
                    <a:pt x="292" y="518"/>
                    <a:pt x="292" y="522"/>
                    <a:pt x="291" y="526"/>
                  </a:cubicBezTo>
                  <a:cubicBezTo>
                    <a:pt x="291" y="530"/>
                    <a:pt x="293" y="534"/>
                    <a:pt x="292" y="538"/>
                  </a:cubicBezTo>
                  <a:cubicBezTo>
                    <a:pt x="292" y="546"/>
                    <a:pt x="288" y="549"/>
                    <a:pt x="280" y="549"/>
                  </a:cubicBezTo>
                  <a:cubicBezTo>
                    <a:pt x="275" y="549"/>
                    <a:pt x="269" y="549"/>
                    <a:pt x="264" y="549"/>
                  </a:cubicBezTo>
                  <a:cubicBezTo>
                    <a:pt x="249" y="550"/>
                    <a:pt x="235" y="553"/>
                    <a:pt x="221" y="553"/>
                  </a:cubicBezTo>
                  <a:cubicBezTo>
                    <a:pt x="190" y="554"/>
                    <a:pt x="159" y="555"/>
                    <a:pt x="129" y="556"/>
                  </a:cubicBezTo>
                  <a:cubicBezTo>
                    <a:pt x="117" y="556"/>
                    <a:pt x="106" y="556"/>
                    <a:pt x="95" y="563"/>
                  </a:cubicBezTo>
                  <a:moveTo>
                    <a:pt x="218" y="102"/>
                  </a:moveTo>
                  <a:cubicBezTo>
                    <a:pt x="246" y="102"/>
                    <a:pt x="271" y="109"/>
                    <a:pt x="297" y="105"/>
                  </a:cubicBezTo>
                  <a:cubicBezTo>
                    <a:pt x="299" y="99"/>
                    <a:pt x="301" y="93"/>
                    <a:pt x="302" y="87"/>
                  </a:cubicBezTo>
                  <a:cubicBezTo>
                    <a:pt x="304" y="78"/>
                    <a:pt x="304" y="69"/>
                    <a:pt x="302" y="60"/>
                  </a:cubicBezTo>
                  <a:cubicBezTo>
                    <a:pt x="301" y="55"/>
                    <a:pt x="297" y="52"/>
                    <a:pt x="292" y="51"/>
                  </a:cubicBezTo>
                  <a:cubicBezTo>
                    <a:pt x="289" y="51"/>
                    <a:pt x="286" y="51"/>
                    <a:pt x="283" y="51"/>
                  </a:cubicBezTo>
                  <a:cubicBezTo>
                    <a:pt x="268" y="51"/>
                    <a:pt x="253" y="51"/>
                    <a:pt x="238" y="51"/>
                  </a:cubicBezTo>
                  <a:cubicBezTo>
                    <a:pt x="233" y="51"/>
                    <a:pt x="227" y="53"/>
                    <a:pt x="220" y="53"/>
                  </a:cubicBezTo>
                  <a:cubicBezTo>
                    <a:pt x="220" y="70"/>
                    <a:pt x="219" y="85"/>
                    <a:pt x="218" y="102"/>
                  </a:cubicBezTo>
                  <a:moveTo>
                    <a:pt x="137" y="56"/>
                  </a:moveTo>
                  <a:cubicBezTo>
                    <a:pt x="135" y="70"/>
                    <a:pt x="135" y="85"/>
                    <a:pt x="136" y="99"/>
                  </a:cubicBezTo>
                  <a:cubicBezTo>
                    <a:pt x="162" y="101"/>
                    <a:pt x="187" y="102"/>
                    <a:pt x="212" y="104"/>
                  </a:cubicBezTo>
                  <a:cubicBezTo>
                    <a:pt x="214" y="86"/>
                    <a:pt x="215" y="70"/>
                    <a:pt x="212" y="54"/>
                  </a:cubicBezTo>
                  <a:cubicBezTo>
                    <a:pt x="186" y="55"/>
                    <a:pt x="162" y="55"/>
                    <a:pt x="137" y="56"/>
                  </a:cubicBezTo>
                  <a:moveTo>
                    <a:pt x="163" y="510"/>
                  </a:moveTo>
                  <a:cubicBezTo>
                    <a:pt x="153" y="509"/>
                    <a:pt x="145" y="509"/>
                    <a:pt x="137" y="509"/>
                  </a:cubicBezTo>
                  <a:cubicBezTo>
                    <a:pt x="121" y="509"/>
                    <a:pt x="106" y="509"/>
                    <a:pt x="90" y="510"/>
                  </a:cubicBezTo>
                  <a:cubicBezTo>
                    <a:pt x="80" y="511"/>
                    <a:pt x="78" y="514"/>
                    <a:pt x="80" y="524"/>
                  </a:cubicBezTo>
                  <a:cubicBezTo>
                    <a:pt x="82" y="530"/>
                    <a:pt x="84" y="536"/>
                    <a:pt x="85" y="541"/>
                  </a:cubicBezTo>
                  <a:cubicBezTo>
                    <a:pt x="87" y="552"/>
                    <a:pt x="89" y="553"/>
                    <a:pt x="99" y="552"/>
                  </a:cubicBezTo>
                  <a:cubicBezTo>
                    <a:pt x="112" y="551"/>
                    <a:pt x="125" y="550"/>
                    <a:pt x="139" y="549"/>
                  </a:cubicBezTo>
                  <a:cubicBezTo>
                    <a:pt x="146" y="549"/>
                    <a:pt x="153" y="548"/>
                    <a:pt x="162" y="547"/>
                  </a:cubicBezTo>
                  <a:cubicBezTo>
                    <a:pt x="162" y="535"/>
                    <a:pt x="163" y="523"/>
                    <a:pt x="163" y="510"/>
                  </a:cubicBezTo>
                  <a:moveTo>
                    <a:pt x="69" y="53"/>
                  </a:moveTo>
                  <a:cubicBezTo>
                    <a:pt x="70" y="67"/>
                    <a:pt x="71" y="80"/>
                    <a:pt x="72" y="94"/>
                  </a:cubicBezTo>
                  <a:cubicBezTo>
                    <a:pt x="90" y="96"/>
                    <a:pt x="108" y="98"/>
                    <a:pt x="125" y="100"/>
                  </a:cubicBezTo>
                  <a:cubicBezTo>
                    <a:pt x="129" y="87"/>
                    <a:pt x="130" y="75"/>
                    <a:pt x="128" y="63"/>
                  </a:cubicBezTo>
                  <a:cubicBezTo>
                    <a:pt x="128" y="58"/>
                    <a:pt x="127" y="54"/>
                    <a:pt x="121" y="54"/>
                  </a:cubicBezTo>
                  <a:cubicBezTo>
                    <a:pt x="104" y="53"/>
                    <a:pt x="87" y="53"/>
                    <a:pt x="69" y="53"/>
                  </a:cubicBezTo>
                  <a:moveTo>
                    <a:pt x="231" y="545"/>
                  </a:moveTo>
                  <a:cubicBezTo>
                    <a:pt x="247" y="543"/>
                    <a:pt x="260" y="542"/>
                    <a:pt x="274" y="539"/>
                  </a:cubicBezTo>
                  <a:cubicBezTo>
                    <a:pt x="286" y="537"/>
                    <a:pt x="286" y="536"/>
                    <a:pt x="284" y="524"/>
                  </a:cubicBezTo>
                  <a:cubicBezTo>
                    <a:pt x="283" y="516"/>
                    <a:pt x="282" y="514"/>
                    <a:pt x="274" y="514"/>
                  </a:cubicBezTo>
                  <a:cubicBezTo>
                    <a:pt x="261" y="513"/>
                    <a:pt x="248" y="513"/>
                    <a:pt x="235" y="513"/>
                  </a:cubicBezTo>
                  <a:cubicBezTo>
                    <a:pt x="233" y="523"/>
                    <a:pt x="232" y="533"/>
                    <a:pt x="231" y="545"/>
                  </a:cubicBezTo>
                  <a:moveTo>
                    <a:pt x="230" y="571"/>
                  </a:moveTo>
                  <a:cubicBezTo>
                    <a:pt x="229" y="570"/>
                    <a:pt x="229" y="569"/>
                    <a:pt x="228" y="569"/>
                  </a:cubicBezTo>
                  <a:cubicBezTo>
                    <a:pt x="219" y="576"/>
                    <a:pt x="209" y="583"/>
                    <a:pt x="201" y="591"/>
                  </a:cubicBezTo>
                  <a:cubicBezTo>
                    <a:pt x="192" y="600"/>
                    <a:pt x="178" y="597"/>
                    <a:pt x="169" y="609"/>
                  </a:cubicBezTo>
                  <a:cubicBezTo>
                    <a:pt x="178" y="609"/>
                    <a:pt x="185" y="609"/>
                    <a:pt x="189" y="609"/>
                  </a:cubicBezTo>
                  <a:cubicBezTo>
                    <a:pt x="194" y="604"/>
                    <a:pt x="197" y="600"/>
                    <a:pt x="201" y="597"/>
                  </a:cubicBezTo>
                  <a:cubicBezTo>
                    <a:pt x="211" y="589"/>
                    <a:pt x="222" y="582"/>
                    <a:pt x="230" y="571"/>
                  </a:cubicBezTo>
                  <a:moveTo>
                    <a:pt x="235" y="574"/>
                  </a:moveTo>
                  <a:cubicBezTo>
                    <a:pt x="222" y="585"/>
                    <a:pt x="208" y="594"/>
                    <a:pt x="199" y="608"/>
                  </a:cubicBezTo>
                  <a:cubicBezTo>
                    <a:pt x="203" y="608"/>
                    <a:pt x="207" y="607"/>
                    <a:pt x="209" y="605"/>
                  </a:cubicBezTo>
                  <a:cubicBezTo>
                    <a:pt x="214" y="602"/>
                    <a:pt x="218" y="597"/>
                    <a:pt x="223" y="593"/>
                  </a:cubicBezTo>
                  <a:cubicBezTo>
                    <a:pt x="228" y="588"/>
                    <a:pt x="234" y="583"/>
                    <a:pt x="235" y="574"/>
                  </a:cubicBezTo>
                  <a:moveTo>
                    <a:pt x="346" y="338"/>
                  </a:moveTo>
                  <a:cubicBezTo>
                    <a:pt x="351" y="326"/>
                    <a:pt x="353" y="270"/>
                    <a:pt x="349" y="258"/>
                  </a:cubicBezTo>
                  <a:cubicBezTo>
                    <a:pt x="348" y="284"/>
                    <a:pt x="347" y="310"/>
                    <a:pt x="346" y="338"/>
                  </a:cubicBezTo>
                  <a:moveTo>
                    <a:pt x="292" y="563"/>
                  </a:moveTo>
                  <a:cubicBezTo>
                    <a:pt x="277" y="573"/>
                    <a:pt x="268" y="589"/>
                    <a:pt x="256" y="601"/>
                  </a:cubicBezTo>
                  <a:cubicBezTo>
                    <a:pt x="259" y="601"/>
                    <a:pt x="262" y="601"/>
                    <a:pt x="263" y="599"/>
                  </a:cubicBezTo>
                  <a:cubicBezTo>
                    <a:pt x="265" y="593"/>
                    <a:pt x="269" y="589"/>
                    <a:pt x="275" y="586"/>
                  </a:cubicBezTo>
                  <a:cubicBezTo>
                    <a:pt x="283" y="581"/>
                    <a:pt x="290" y="574"/>
                    <a:pt x="292" y="563"/>
                  </a:cubicBezTo>
                  <a:moveTo>
                    <a:pt x="239" y="600"/>
                  </a:moveTo>
                  <a:cubicBezTo>
                    <a:pt x="236" y="599"/>
                    <a:pt x="233" y="598"/>
                    <a:pt x="230" y="597"/>
                  </a:cubicBezTo>
                  <a:cubicBezTo>
                    <a:pt x="246" y="587"/>
                    <a:pt x="246" y="587"/>
                    <a:pt x="248" y="580"/>
                  </a:cubicBezTo>
                  <a:cubicBezTo>
                    <a:pt x="237" y="587"/>
                    <a:pt x="227" y="594"/>
                    <a:pt x="220" y="605"/>
                  </a:cubicBezTo>
                  <a:cubicBezTo>
                    <a:pt x="234" y="607"/>
                    <a:pt x="234" y="607"/>
                    <a:pt x="239" y="600"/>
                  </a:cubicBezTo>
                  <a:moveTo>
                    <a:pt x="327" y="57"/>
                  </a:moveTo>
                  <a:cubicBezTo>
                    <a:pt x="323" y="43"/>
                    <a:pt x="315" y="32"/>
                    <a:pt x="300" y="28"/>
                  </a:cubicBezTo>
                  <a:cubicBezTo>
                    <a:pt x="309" y="38"/>
                    <a:pt x="318" y="47"/>
                    <a:pt x="327" y="57"/>
                  </a:cubicBezTo>
                  <a:moveTo>
                    <a:pt x="129" y="478"/>
                  </a:moveTo>
                  <a:cubicBezTo>
                    <a:pt x="126" y="484"/>
                    <a:pt x="131" y="487"/>
                    <a:pt x="135" y="491"/>
                  </a:cubicBezTo>
                  <a:cubicBezTo>
                    <a:pt x="138" y="493"/>
                    <a:pt x="140" y="494"/>
                    <a:pt x="144" y="491"/>
                  </a:cubicBezTo>
                  <a:cubicBezTo>
                    <a:pt x="140" y="485"/>
                    <a:pt x="138" y="477"/>
                    <a:pt x="129" y="478"/>
                  </a:cubicBezTo>
                  <a:moveTo>
                    <a:pt x="73" y="477"/>
                  </a:moveTo>
                  <a:cubicBezTo>
                    <a:pt x="69" y="484"/>
                    <a:pt x="72" y="489"/>
                    <a:pt x="78" y="493"/>
                  </a:cubicBezTo>
                  <a:cubicBezTo>
                    <a:pt x="84" y="480"/>
                    <a:pt x="84" y="480"/>
                    <a:pt x="73" y="477"/>
                  </a:cubicBezTo>
                  <a:moveTo>
                    <a:pt x="63" y="591"/>
                  </a:moveTo>
                  <a:cubicBezTo>
                    <a:pt x="57" y="590"/>
                    <a:pt x="53" y="584"/>
                    <a:pt x="46" y="587"/>
                  </a:cubicBezTo>
                  <a:cubicBezTo>
                    <a:pt x="53" y="600"/>
                    <a:pt x="54" y="600"/>
                    <a:pt x="63" y="591"/>
                  </a:cubicBezTo>
                  <a:moveTo>
                    <a:pt x="178" y="581"/>
                  </a:moveTo>
                  <a:cubicBezTo>
                    <a:pt x="183" y="577"/>
                    <a:pt x="187" y="574"/>
                    <a:pt x="190" y="571"/>
                  </a:cubicBezTo>
                  <a:cubicBezTo>
                    <a:pt x="190" y="571"/>
                    <a:pt x="190" y="570"/>
                    <a:pt x="189" y="570"/>
                  </a:cubicBezTo>
                  <a:cubicBezTo>
                    <a:pt x="184" y="570"/>
                    <a:pt x="179" y="571"/>
                    <a:pt x="172" y="571"/>
                  </a:cubicBezTo>
                  <a:cubicBezTo>
                    <a:pt x="175" y="575"/>
                    <a:pt x="177" y="578"/>
                    <a:pt x="178" y="581"/>
                  </a:cubicBezTo>
                  <a:moveTo>
                    <a:pt x="147" y="583"/>
                  </a:moveTo>
                  <a:cubicBezTo>
                    <a:pt x="152" y="580"/>
                    <a:pt x="158" y="578"/>
                    <a:pt x="165" y="574"/>
                  </a:cubicBezTo>
                  <a:cubicBezTo>
                    <a:pt x="154" y="569"/>
                    <a:pt x="151" y="577"/>
                    <a:pt x="147" y="583"/>
                  </a:cubicBezTo>
                  <a:moveTo>
                    <a:pt x="141" y="604"/>
                  </a:moveTo>
                  <a:cubicBezTo>
                    <a:pt x="141" y="605"/>
                    <a:pt x="142" y="606"/>
                    <a:pt x="142" y="606"/>
                  </a:cubicBezTo>
                  <a:cubicBezTo>
                    <a:pt x="152" y="602"/>
                    <a:pt x="158" y="597"/>
                    <a:pt x="162" y="589"/>
                  </a:cubicBezTo>
                  <a:cubicBezTo>
                    <a:pt x="154" y="595"/>
                    <a:pt x="147" y="599"/>
                    <a:pt x="141" y="604"/>
                  </a:cubicBezTo>
                  <a:moveTo>
                    <a:pt x="30" y="232"/>
                  </a:moveTo>
                  <a:cubicBezTo>
                    <a:pt x="36" y="224"/>
                    <a:pt x="36" y="222"/>
                    <a:pt x="31" y="212"/>
                  </a:cubicBezTo>
                  <a:cubicBezTo>
                    <a:pt x="31" y="218"/>
                    <a:pt x="30" y="224"/>
                    <a:pt x="30" y="232"/>
                  </a:cubicBezTo>
                  <a:moveTo>
                    <a:pt x="31" y="376"/>
                  </a:moveTo>
                  <a:cubicBezTo>
                    <a:pt x="30" y="376"/>
                    <a:pt x="29" y="376"/>
                    <a:pt x="27" y="376"/>
                  </a:cubicBezTo>
                  <a:cubicBezTo>
                    <a:pt x="27" y="381"/>
                    <a:pt x="27" y="387"/>
                    <a:pt x="26" y="392"/>
                  </a:cubicBezTo>
                  <a:cubicBezTo>
                    <a:pt x="27" y="392"/>
                    <a:pt x="28" y="392"/>
                    <a:pt x="29" y="392"/>
                  </a:cubicBezTo>
                  <a:cubicBezTo>
                    <a:pt x="29" y="387"/>
                    <a:pt x="30" y="381"/>
                    <a:pt x="31" y="376"/>
                  </a:cubicBezTo>
                  <a:moveTo>
                    <a:pt x="29" y="169"/>
                  </a:moveTo>
                  <a:cubicBezTo>
                    <a:pt x="30" y="165"/>
                    <a:pt x="31" y="160"/>
                    <a:pt x="31" y="156"/>
                  </a:cubicBezTo>
                  <a:cubicBezTo>
                    <a:pt x="27" y="163"/>
                    <a:pt x="27" y="163"/>
                    <a:pt x="29" y="169"/>
                  </a:cubicBezTo>
                  <a:moveTo>
                    <a:pt x="328" y="36"/>
                  </a:moveTo>
                  <a:cubicBezTo>
                    <a:pt x="327" y="37"/>
                    <a:pt x="326" y="37"/>
                    <a:pt x="325" y="38"/>
                  </a:cubicBezTo>
                  <a:cubicBezTo>
                    <a:pt x="327" y="42"/>
                    <a:pt x="330" y="47"/>
                    <a:pt x="332" y="51"/>
                  </a:cubicBezTo>
                  <a:cubicBezTo>
                    <a:pt x="333" y="51"/>
                    <a:pt x="334" y="51"/>
                    <a:pt x="334" y="50"/>
                  </a:cubicBezTo>
                  <a:cubicBezTo>
                    <a:pt x="332" y="46"/>
                    <a:pt x="330" y="41"/>
                    <a:pt x="328" y="36"/>
                  </a:cubicBezTo>
                  <a:moveTo>
                    <a:pt x="241" y="577"/>
                  </a:moveTo>
                  <a:cubicBezTo>
                    <a:pt x="241" y="577"/>
                    <a:pt x="242" y="578"/>
                    <a:pt x="242" y="579"/>
                  </a:cubicBezTo>
                  <a:cubicBezTo>
                    <a:pt x="245" y="576"/>
                    <a:pt x="248" y="574"/>
                    <a:pt x="252" y="570"/>
                  </a:cubicBezTo>
                  <a:cubicBezTo>
                    <a:pt x="243" y="568"/>
                    <a:pt x="242" y="573"/>
                    <a:pt x="241" y="577"/>
                  </a:cubicBezTo>
                  <a:moveTo>
                    <a:pt x="116" y="577"/>
                  </a:moveTo>
                  <a:cubicBezTo>
                    <a:pt x="110" y="576"/>
                    <a:pt x="110" y="576"/>
                    <a:pt x="106" y="582"/>
                  </a:cubicBezTo>
                  <a:cubicBezTo>
                    <a:pt x="111" y="580"/>
                    <a:pt x="113" y="578"/>
                    <a:pt x="116" y="577"/>
                  </a:cubicBezTo>
                  <a:moveTo>
                    <a:pt x="29" y="435"/>
                  </a:moveTo>
                  <a:cubicBezTo>
                    <a:pt x="30" y="435"/>
                    <a:pt x="31" y="435"/>
                    <a:pt x="32" y="435"/>
                  </a:cubicBezTo>
                  <a:cubicBezTo>
                    <a:pt x="32" y="430"/>
                    <a:pt x="32" y="424"/>
                    <a:pt x="33" y="419"/>
                  </a:cubicBezTo>
                  <a:cubicBezTo>
                    <a:pt x="32" y="419"/>
                    <a:pt x="31" y="419"/>
                    <a:pt x="30" y="419"/>
                  </a:cubicBezTo>
                  <a:cubicBezTo>
                    <a:pt x="29" y="424"/>
                    <a:pt x="29" y="430"/>
                    <a:pt x="29" y="435"/>
                  </a:cubicBezTo>
                  <a:moveTo>
                    <a:pt x="157" y="7"/>
                  </a:moveTo>
                  <a:cubicBezTo>
                    <a:pt x="157" y="8"/>
                    <a:pt x="157" y="9"/>
                    <a:pt x="157" y="10"/>
                  </a:cubicBezTo>
                  <a:cubicBezTo>
                    <a:pt x="161" y="10"/>
                    <a:pt x="166" y="10"/>
                    <a:pt x="170" y="11"/>
                  </a:cubicBezTo>
                  <a:cubicBezTo>
                    <a:pt x="170" y="10"/>
                    <a:pt x="170" y="9"/>
                    <a:pt x="170" y="8"/>
                  </a:cubicBezTo>
                  <a:cubicBezTo>
                    <a:pt x="166" y="8"/>
                    <a:pt x="161" y="7"/>
                    <a:pt x="157" y="7"/>
                  </a:cubicBezTo>
                  <a:moveTo>
                    <a:pt x="262" y="579"/>
                  </a:moveTo>
                  <a:cubicBezTo>
                    <a:pt x="257" y="579"/>
                    <a:pt x="254" y="581"/>
                    <a:pt x="254" y="587"/>
                  </a:cubicBezTo>
                  <a:cubicBezTo>
                    <a:pt x="257" y="584"/>
                    <a:pt x="259" y="582"/>
                    <a:pt x="262" y="579"/>
                  </a:cubicBezTo>
                  <a:moveTo>
                    <a:pt x="117" y="605"/>
                  </a:moveTo>
                  <a:cubicBezTo>
                    <a:pt x="112" y="596"/>
                    <a:pt x="110" y="601"/>
                    <a:pt x="107" y="605"/>
                  </a:cubicBezTo>
                  <a:cubicBezTo>
                    <a:pt x="110" y="605"/>
                    <a:pt x="112" y="605"/>
                    <a:pt x="117" y="605"/>
                  </a:cubicBezTo>
                  <a:moveTo>
                    <a:pt x="89" y="593"/>
                  </a:moveTo>
                  <a:cubicBezTo>
                    <a:pt x="88" y="592"/>
                    <a:pt x="88" y="592"/>
                    <a:pt x="88" y="591"/>
                  </a:cubicBezTo>
                  <a:cubicBezTo>
                    <a:pt x="85" y="594"/>
                    <a:pt x="81" y="597"/>
                    <a:pt x="78" y="600"/>
                  </a:cubicBezTo>
                  <a:cubicBezTo>
                    <a:pt x="78" y="600"/>
                    <a:pt x="79" y="600"/>
                    <a:pt x="79" y="601"/>
                  </a:cubicBezTo>
                  <a:cubicBezTo>
                    <a:pt x="82" y="598"/>
                    <a:pt x="85" y="595"/>
                    <a:pt x="89" y="593"/>
                  </a:cubicBezTo>
                  <a:moveTo>
                    <a:pt x="349" y="247"/>
                  </a:moveTo>
                  <a:cubicBezTo>
                    <a:pt x="350" y="247"/>
                    <a:pt x="351" y="247"/>
                    <a:pt x="352" y="247"/>
                  </a:cubicBezTo>
                  <a:cubicBezTo>
                    <a:pt x="352" y="244"/>
                    <a:pt x="352" y="241"/>
                    <a:pt x="352" y="238"/>
                  </a:cubicBezTo>
                  <a:cubicBezTo>
                    <a:pt x="351" y="238"/>
                    <a:pt x="351" y="238"/>
                    <a:pt x="350" y="238"/>
                  </a:cubicBezTo>
                  <a:cubicBezTo>
                    <a:pt x="350" y="241"/>
                    <a:pt x="350" y="244"/>
                    <a:pt x="349" y="247"/>
                  </a:cubicBezTo>
                  <a:moveTo>
                    <a:pt x="94" y="578"/>
                  </a:moveTo>
                  <a:cubicBezTo>
                    <a:pt x="94" y="578"/>
                    <a:pt x="94" y="577"/>
                    <a:pt x="94" y="576"/>
                  </a:cubicBezTo>
                  <a:cubicBezTo>
                    <a:pt x="91" y="576"/>
                    <a:pt x="89" y="576"/>
                    <a:pt x="87" y="576"/>
                  </a:cubicBezTo>
                  <a:cubicBezTo>
                    <a:pt x="87" y="577"/>
                    <a:pt x="87" y="577"/>
                    <a:pt x="87" y="578"/>
                  </a:cubicBezTo>
                  <a:cubicBezTo>
                    <a:pt x="89" y="578"/>
                    <a:pt x="91" y="578"/>
                    <a:pt x="94" y="57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3" name="Freeform 288"/>
            <p:cNvSpPr>
              <a:spLocks/>
            </p:cNvSpPr>
            <p:nvPr/>
          </p:nvSpPr>
          <p:spPr bwMode="auto">
            <a:xfrm>
              <a:off x="6426200" y="4641850"/>
              <a:ext cx="17463" cy="198438"/>
            </a:xfrm>
            <a:custGeom>
              <a:avLst/>
              <a:gdLst>
                <a:gd name="T0" fmla="*/ 0 w 7"/>
                <a:gd name="T1" fmla="*/ 80 h 80"/>
                <a:gd name="T2" fmla="*/ 3 w 7"/>
                <a:gd name="T3" fmla="*/ 0 h 80"/>
                <a:gd name="T4" fmla="*/ 0 w 7"/>
                <a:gd name="T5" fmla="*/ 80 h 80"/>
              </a:gdLst>
              <a:ahLst/>
              <a:cxnLst>
                <a:cxn ang="0">
                  <a:pos x="T0" y="T1"/>
                </a:cxn>
                <a:cxn ang="0">
                  <a:pos x="T2" y="T3"/>
                </a:cxn>
                <a:cxn ang="0">
                  <a:pos x="T4" y="T5"/>
                </a:cxn>
              </a:cxnLst>
              <a:rect l="0" t="0" r="r" b="b"/>
              <a:pathLst>
                <a:path w="7" h="80">
                  <a:moveTo>
                    <a:pt x="0" y="80"/>
                  </a:moveTo>
                  <a:cubicBezTo>
                    <a:pt x="1" y="52"/>
                    <a:pt x="2" y="26"/>
                    <a:pt x="3" y="0"/>
                  </a:cubicBezTo>
                  <a:cubicBezTo>
                    <a:pt x="7" y="12"/>
                    <a:pt x="5" y="68"/>
                    <a:pt x="0" y="8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4" name="Freeform 299"/>
            <p:cNvSpPr>
              <a:spLocks/>
            </p:cNvSpPr>
            <p:nvPr/>
          </p:nvSpPr>
          <p:spPr bwMode="auto">
            <a:xfrm>
              <a:off x="5635625" y="4933950"/>
              <a:ext cx="12700" cy="39688"/>
            </a:xfrm>
            <a:custGeom>
              <a:avLst/>
              <a:gdLst>
                <a:gd name="T0" fmla="*/ 5 w 5"/>
                <a:gd name="T1" fmla="*/ 0 h 16"/>
                <a:gd name="T2" fmla="*/ 3 w 5"/>
                <a:gd name="T3" fmla="*/ 16 h 16"/>
                <a:gd name="T4" fmla="*/ 0 w 5"/>
                <a:gd name="T5" fmla="*/ 16 h 16"/>
                <a:gd name="T6" fmla="*/ 1 w 5"/>
                <a:gd name="T7" fmla="*/ 0 h 16"/>
                <a:gd name="T8" fmla="*/ 5 w 5"/>
                <a:gd name="T9" fmla="*/ 0 h 16"/>
              </a:gdLst>
              <a:ahLst/>
              <a:cxnLst>
                <a:cxn ang="0">
                  <a:pos x="T0" y="T1"/>
                </a:cxn>
                <a:cxn ang="0">
                  <a:pos x="T2" y="T3"/>
                </a:cxn>
                <a:cxn ang="0">
                  <a:pos x="T4" y="T5"/>
                </a:cxn>
                <a:cxn ang="0">
                  <a:pos x="T6" y="T7"/>
                </a:cxn>
                <a:cxn ang="0">
                  <a:pos x="T8" y="T9"/>
                </a:cxn>
              </a:cxnLst>
              <a:rect l="0" t="0" r="r" b="b"/>
              <a:pathLst>
                <a:path w="5" h="16">
                  <a:moveTo>
                    <a:pt x="5" y="0"/>
                  </a:moveTo>
                  <a:cubicBezTo>
                    <a:pt x="4" y="5"/>
                    <a:pt x="3" y="11"/>
                    <a:pt x="3" y="16"/>
                  </a:cubicBezTo>
                  <a:cubicBezTo>
                    <a:pt x="2" y="16"/>
                    <a:pt x="1" y="16"/>
                    <a:pt x="0" y="16"/>
                  </a:cubicBezTo>
                  <a:cubicBezTo>
                    <a:pt x="1" y="11"/>
                    <a:pt x="1" y="5"/>
                    <a:pt x="1" y="0"/>
                  </a:cubicBezTo>
                  <a:cubicBezTo>
                    <a:pt x="3" y="0"/>
                    <a:pt x="4" y="0"/>
                    <a:pt x="5"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5" name="Freeform 300"/>
            <p:cNvSpPr>
              <a:spLocks/>
            </p:cNvSpPr>
            <p:nvPr/>
          </p:nvSpPr>
          <p:spPr bwMode="auto">
            <a:xfrm>
              <a:off x="5638800" y="4391025"/>
              <a:ext cx="9525" cy="31750"/>
            </a:xfrm>
            <a:custGeom>
              <a:avLst/>
              <a:gdLst>
                <a:gd name="T0" fmla="*/ 2 w 4"/>
                <a:gd name="T1" fmla="*/ 13 h 13"/>
                <a:gd name="T2" fmla="*/ 4 w 4"/>
                <a:gd name="T3" fmla="*/ 0 h 13"/>
                <a:gd name="T4" fmla="*/ 2 w 4"/>
                <a:gd name="T5" fmla="*/ 13 h 13"/>
              </a:gdLst>
              <a:ahLst/>
              <a:cxnLst>
                <a:cxn ang="0">
                  <a:pos x="T0" y="T1"/>
                </a:cxn>
                <a:cxn ang="0">
                  <a:pos x="T2" y="T3"/>
                </a:cxn>
                <a:cxn ang="0">
                  <a:pos x="T4" y="T5"/>
                </a:cxn>
              </a:cxnLst>
              <a:rect l="0" t="0" r="r" b="b"/>
              <a:pathLst>
                <a:path w="4" h="13">
                  <a:moveTo>
                    <a:pt x="2" y="13"/>
                  </a:moveTo>
                  <a:cubicBezTo>
                    <a:pt x="0" y="7"/>
                    <a:pt x="0" y="7"/>
                    <a:pt x="4" y="0"/>
                  </a:cubicBezTo>
                  <a:cubicBezTo>
                    <a:pt x="4" y="4"/>
                    <a:pt x="3" y="9"/>
                    <a:pt x="2" y="1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6" name="Freeform 303"/>
            <p:cNvSpPr>
              <a:spLocks/>
            </p:cNvSpPr>
            <p:nvPr/>
          </p:nvSpPr>
          <p:spPr bwMode="auto">
            <a:xfrm>
              <a:off x="5834063" y="5429250"/>
              <a:ext cx="23813" cy="14288"/>
            </a:xfrm>
            <a:custGeom>
              <a:avLst/>
              <a:gdLst>
                <a:gd name="T0" fmla="*/ 10 w 10"/>
                <a:gd name="T1" fmla="*/ 1 h 6"/>
                <a:gd name="T2" fmla="*/ 0 w 10"/>
                <a:gd name="T3" fmla="*/ 6 h 6"/>
                <a:gd name="T4" fmla="*/ 10 w 10"/>
                <a:gd name="T5" fmla="*/ 1 h 6"/>
              </a:gdLst>
              <a:ahLst/>
              <a:cxnLst>
                <a:cxn ang="0">
                  <a:pos x="T0" y="T1"/>
                </a:cxn>
                <a:cxn ang="0">
                  <a:pos x="T2" y="T3"/>
                </a:cxn>
                <a:cxn ang="0">
                  <a:pos x="T4" y="T5"/>
                </a:cxn>
              </a:cxnLst>
              <a:rect l="0" t="0" r="r" b="b"/>
              <a:pathLst>
                <a:path w="10" h="6">
                  <a:moveTo>
                    <a:pt x="10" y="1"/>
                  </a:moveTo>
                  <a:cubicBezTo>
                    <a:pt x="7" y="2"/>
                    <a:pt x="5" y="4"/>
                    <a:pt x="0" y="6"/>
                  </a:cubicBezTo>
                  <a:cubicBezTo>
                    <a:pt x="4" y="0"/>
                    <a:pt x="4" y="0"/>
                    <a:pt x="10" y="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7" name="Freeform 304"/>
            <p:cNvSpPr>
              <a:spLocks/>
            </p:cNvSpPr>
            <p:nvPr/>
          </p:nvSpPr>
          <p:spPr bwMode="auto">
            <a:xfrm>
              <a:off x="5643563" y="5040313"/>
              <a:ext cx="9525" cy="39688"/>
            </a:xfrm>
            <a:custGeom>
              <a:avLst/>
              <a:gdLst>
                <a:gd name="T0" fmla="*/ 0 w 4"/>
                <a:gd name="T1" fmla="*/ 16 h 16"/>
                <a:gd name="T2" fmla="*/ 1 w 4"/>
                <a:gd name="T3" fmla="*/ 0 h 16"/>
                <a:gd name="T4" fmla="*/ 4 w 4"/>
                <a:gd name="T5" fmla="*/ 0 h 16"/>
                <a:gd name="T6" fmla="*/ 3 w 4"/>
                <a:gd name="T7" fmla="*/ 16 h 16"/>
                <a:gd name="T8" fmla="*/ 0 w 4"/>
                <a:gd name="T9" fmla="*/ 16 h 16"/>
              </a:gdLst>
              <a:ahLst/>
              <a:cxnLst>
                <a:cxn ang="0">
                  <a:pos x="T0" y="T1"/>
                </a:cxn>
                <a:cxn ang="0">
                  <a:pos x="T2" y="T3"/>
                </a:cxn>
                <a:cxn ang="0">
                  <a:pos x="T4" y="T5"/>
                </a:cxn>
                <a:cxn ang="0">
                  <a:pos x="T6" y="T7"/>
                </a:cxn>
                <a:cxn ang="0">
                  <a:pos x="T8" y="T9"/>
                </a:cxn>
              </a:cxnLst>
              <a:rect l="0" t="0" r="r" b="b"/>
              <a:pathLst>
                <a:path w="4" h="16">
                  <a:moveTo>
                    <a:pt x="0" y="16"/>
                  </a:moveTo>
                  <a:cubicBezTo>
                    <a:pt x="0" y="11"/>
                    <a:pt x="0" y="5"/>
                    <a:pt x="1" y="0"/>
                  </a:cubicBezTo>
                  <a:cubicBezTo>
                    <a:pt x="2" y="0"/>
                    <a:pt x="3" y="0"/>
                    <a:pt x="4" y="0"/>
                  </a:cubicBezTo>
                  <a:cubicBezTo>
                    <a:pt x="3" y="5"/>
                    <a:pt x="3" y="11"/>
                    <a:pt x="3" y="16"/>
                  </a:cubicBezTo>
                  <a:cubicBezTo>
                    <a:pt x="2" y="16"/>
                    <a:pt x="1" y="16"/>
                    <a:pt x="0" y="1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8" name="Freeform 305"/>
            <p:cNvSpPr>
              <a:spLocks/>
            </p:cNvSpPr>
            <p:nvPr/>
          </p:nvSpPr>
          <p:spPr bwMode="auto">
            <a:xfrm>
              <a:off x="5959475" y="4022725"/>
              <a:ext cx="31750" cy="9525"/>
            </a:xfrm>
            <a:custGeom>
              <a:avLst/>
              <a:gdLst>
                <a:gd name="T0" fmla="*/ 0 w 13"/>
                <a:gd name="T1" fmla="*/ 0 h 4"/>
                <a:gd name="T2" fmla="*/ 13 w 13"/>
                <a:gd name="T3" fmla="*/ 1 h 4"/>
                <a:gd name="T4" fmla="*/ 13 w 13"/>
                <a:gd name="T5" fmla="*/ 4 h 4"/>
                <a:gd name="T6" fmla="*/ 0 w 13"/>
                <a:gd name="T7" fmla="*/ 3 h 4"/>
                <a:gd name="T8" fmla="*/ 0 w 13"/>
                <a:gd name="T9" fmla="*/ 0 h 4"/>
              </a:gdLst>
              <a:ahLst/>
              <a:cxnLst>
                <a:cxn ang="0">
                  <a:pos x="T0" y="T1"/>
                </a:cxn>
                <a:cxn ang="0">
                  <a:pos x="T2" y="T3"/>
                </a:cxn>
                <a:cxn ang="0">
                  <a:pos x="T4" y="T5"/>
                </a:cxn>
                <a:cxn ang="0">
                  <a:pos x="T6" y="T7"/>
                </a:cxn>
                <a:cxn ang="0">
                  <a:pos x="T8" y="T9"/>
                </a:cxn>
              </a:cxnLst>
              <a:rect l="0" t="0" r="r" b="b"/>
              <a:pathLst>
                <a:path w="13" h="4">
                  <a:moveTo>
                    <a:pt x="0" y="0"/>
                  </a:moveTo>
                  <a:cubicBezTo>
                    <a:pt x="4" y="0"/>
                    <a:pt x="9" y="1"/>
                    <a:pt x="13" y="1"/>
                  </a:cubicBezTo>
                  <a:cubicBezTo>
                    <a:pt x="13" y="2"/>
                    <a:pt x="13" y="3"/>
                    <a:pt x="13" y="4"/>
                  </a:cubicBezTo>
                  <a:cubicBezTo>
                    <a:pt x="9" y="3"/>
                    <a:pt x="4" y="3"/>
                    <a:pt x="0" y="3"/>
                  </a:cubicBezTo>
                  <a:cubicBezTo>
                    <a:pt x="0" y="2"/>
                    <a:pt x="0" y="1"/>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9" name="Freeform 306"/>
            <p:cNvSpPr>
              <a:spLocks/>
            </p:cNvSpPr>
            <p:nvPr/>
          </p:nvSpPr>
          <p:spPr bwMode="auto">
            <a:xfrm>
              <a:off x="6199188" y="5435600"/>
              <a:ext cx="19050" cy="20638"/>
            </a:xfrm>
            <a:custGeom>
              <a:avLst/>
              <a:gdLst>
                <a:gd name="T0" fmla="*/ 8 w 8"/>
                <a:gd name="T1" fmla="*/ 0 h 8"/>
                <a:gd name="T2" fmla="*/ 0 w 8"/>
                <a:gd name="T3" fmla="*/ 8 h 8"/>
                <a:gd name="T4" fmla="*/ 8 w 8"/>
                <a:gd name="T5" fmla="*/ 0 h 8"/>
              </a:gdLst>
              <a:ahLst/>
              <a:cxnLst>
                <a:cxn ang="0">
                  <a:pos x="T0" y="T1"/>
                </a:cxn>
                <a:cxn ang="0">
                  <a:pos x="T2" y="T3"/>
                </a:cxn>
                <a:cxn ang="0">
                  <a:pos x="T4" y="T5"/>
                </a:cxn>
              </a:cxnLst>
              <a:rect l="0" t="0" r="r" b="b"/>
              <a:pathLst>
                <a:path w="8" h="8">
                  <a:moveTo>
                    <a:pt x="8" y="0"/>
                  </a:moveTo>
                  <a:cubicBezTo>
                    <a:pt x="5" y="3"/>
                    <a:pt x="3" y="5"/>
                    <a:pt x="0" y="8"/>
                  </a:cubicBezTo>
                  <a:cubicBezTo>
                    <a:pt x="0" y="2"/>
                    <a:pt x="3" y="0"/>
                    <a:pt x="8"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0" name="Freeform 307"/>
            <p:cNvSpPr>
              <a:spLocks/>
            </p:cNvSpPr>
            <p:nvPr/>
          </p:nvSpPr>
          <p:spPr bwMode="auto">
            <a:xfrm>
              <a:off x="5835650" y="5478463"/>
              <a:ext cx="25400" cy="22225"/>
            </a:xfrm>
            <a:custGeom>
              <a:avLst/>
              <a:gdLst>
                <a:gd name="T0" fmla="*/ 10 w 10"/>
                <a:gd name="T1" fmla="*/ 9 h 9"/>
                <a:gd name="T2" fmla="*/ 0 w 10"/>
                <a:gd name="T3" fmla="*/ 9 h 9"/>
                <a:gd name="T4" fmla="*/ 10 w 10"/>
                <a:gd name="T5" fmla="*/ 9 h 9"/>
              </a:gdLst>
              <a:ahLst/>
              <a:cxnLst>
                <a:cxn ang="0">
                  <a:pos x="T0" y="T1"/>
                </a:cxn>
                <a:cxn ang="0">
                  <a:pos x="T2" y="T3"/>
                </a:cxn>
                <a:cxn ang="0">
                  <a:pos x="T4" y="T5"/>
                </a:cxn>
              </a:cxnLst>
              <a:rect l="0" t="0" r="r" b="b"/>
              <a:pathLst>
                <a:path w="10" h="9">
                  <a:moveTo>
                    <a:pt x="10" y="9"/>
                  </a:moveTo>
                  <a:cubicBezTo>
                    <a:pt x="5" y="9"/>
                    <a:pt x="3" y="9"/>
                    <a:pt x="0" y="9"/>
                  </a:cubicBezTo>
                  <a:cubicBezTo>
                    <a:pt x="3" y="5"/>
                    <a:pt x="5" y="0"/>
                    <a:pt x="10" y="9"/>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1" name="Freeform 308"/>
            <p:cNvSpPr>
              <a:spLocks/>
            </p:cNvSpPr>
            <p:nvPr/>
          </p:nvSpPr>
          <p:spPr bwMode="auto">
            <a:xfrm>
              <a:off x="5764213" y="5465763"/>
              <a:ext cx="26988" cy="25400"/>
            </a:xfrm>
            <a:custGeom>
              <a:avLst/>
              <a:gdLst>
                <a:gd name="T0" fmla="*/ 11 w 11"/>
                <a:gd name="T1" fmla="*/ 2 h 10"/>
                <a:gd name="T2" fmla="*/ 1 w 11"/>
                <a:gd name="T3" fmla="*/ 10 h 10"/>
                <a:gd name="T4" fmla="*/ 0 w 11"/>
                <a:gd name="T5" fmla="*/ 9 h 10"/>
                <a:gd name="T6" fmla="*/ 10 w 11"/>
                <a:gd name="T7" fmla="*/ 0 h 10"/>
                <a:gd name="T8" fmla="*/ 11 w 11"/>
                <a:gd name="T9" fmla="*/ 2 h 10"/>
              </a:gdLst>
              <a:ahLst/>
              <a:cxnLst>
                <a:cxn ang="0">
                  <a:pos x="T0" y="T1"/>
                </a:cxn>
                <a:cxn ang="0">
                  <a:pos x="T2" y="T3"/>
                </a:cxn>
                <a:cxn ang="0">
                  <a:pos x="T4" y="T5"/>
                </a:cxn>
                <a:cxn ang="0">
                  <a:pos x="T6" y="T7"/>
                </a:cxn>
                <a:cxn ang="0">
                  <a:pos x="T8" y="T9"/>
                </a:cxn>
              </a:cxnLst>
              <a:rect l="0" t="0" r="r" b="b"/>
              <a:pathLst>
                <a:path w="11" h="10">
                  <a:moveTo>
                    <a:pt x="11" y="2"/>
                  </a:moveTo>
                  <a:cubicBezTo>
                    <a:pt x="7" y="4"/>
                    <a:pt x="4" y="7"/>
                    <a:pt x="1" y="10"/>
                  </a:cubicBezTo>
                  <a:cubicBezTo>
                    <a:pt x="1" y="9"/>
                    <a:pt x="0" y="9"/>
                    <a:pt x="0" y="9"/>
                  </a:cubicBezTo>
                  <a:cubicBezTo>
                    <a:pt x="3" y="6"/>
                    <a:pt x="7" y="3"/>
                    <a:pt x="10" y="0"/>
                  </a:cubicBezTo>
                  <a:cubicBezTo>
                    <a:pt x="10" y="1"/>
                    <a:pt x="11" y="1"/>
                    <a:pt x="11" y="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2" name="Freeform 309"/>
            <p:cNvSpPr>
              <a:spLocks/>
            </p:cNvSpPr>
            <p:nvPr/>
          </p:nvSpPr>
          <p:spPr bwMode="auto">
            <a:xfrm>
              <a:off x="6434138" y="4592638"/>
              <a:ext cx="6350" cy="22225"/>
            </a:xfrm>
            <a:custGeom>
              <a:avLst/>
              <a:gdLst>
                <a:gd name="T0" fmla="*/ 0 w 3"/>
                <a:gd name="T1" fmla="*/ 9 h 9"/>
                <a:gd name="T2" fmla="*/ 1 w 3"/>
                <a:gd name="T3" fmla="*/ 0 h 9"/>
                <a:gd name="T4" fmla="*/ 3 w 3"/>
                <a:gd name="T5" fmla="*/ 0 h 9"/>
                <a:gd name="T6" fmla="*/ 3 w 3"/>
                <a:gd name="T7" fmla="*/ 9 h 9"/>
                <a:gd name="T8" fmla="*/ 0 w 3"/>
                <a:gd name="T9" fmla="*/ 9 h 9"/>
              </a:gdLst>
              <a:ahLst/>
              <a:cxnLst>
                <a:cxn ang="0">
                  <a:pos x="T0" y="T1"/>
                </a:cxn>
                <a:cxn ang="0">
                  <a:pos x="T2" y="T3"/>
                </a:cxn>
                <a:cxn ang="0">
                  <a:pos x="T4" y="T5"/>
                </a:cxn>
                <a:cxn ang="0">
                  <a:pos x="T6" y="T7"/>
                </a:cxn>
                <a:cxn ang="0">
                  <a:pos x="T8" y="T9"/>
                </a:cxn>
              </a:cxnLst>
              <a:rect l="0" t="0" r="r" b="b"/>
              <a:pathLst>
                <a:path w="3" h="9">
                  <a:moveTo>
                    <a:pt x="0" y="9"/>
                  </a:moveTo>
                  <a:cubicBezTo>
                    <a:pt x="1" y="6"/>
                    <a:pt x="1" y="3"/>
                    <a:pt x="1" y="0"/>
                  </a:cubicBezTo>
                  <a:cubicBezTo>
                    <a:pt x="2" y="0"/>
                    <a:pt x="2" y="0"/>
                    <a:pt x="3" y="0"/>
                  </a:cubicBezTo>
                  <a:cubicBezTo>
                    <a:pt x="3" y="3"/>
                    <a:pt x="3" y="6"/>
                    <a:pt x="3" y="9"/>
                  </a:cubicBezTo>
                  <a:cubicBezTo>
                    <a:pt x="2" y="9"/>
                    <a:pt x="1" y="9"/>
                    <a:pt x="0" y="9"/>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3" name="Freeform 310"/>
            <p:cNvSpPr>
              <a:spLocks/>
            </p:cNvSpPr>
            <p:nvPr/>
          </p:nvSpPr>
          <p:spPr bwMode="auto">
            <a:xfrm>
              <a:off x="5786438" y="5429250"/>
              <a:ext cx="17463" cy="4763"/>
            </a:xfrm>
            <a:custGeom>
              <a:avLst/>
              <a:gdLst>
                <a:gd name="T0" fmla="*/ 7 w 7"/>
                <a:gd name="T1" fmla="*/ 2 h 2"/>
                <a:gd name="T2" fmla="*/ 0 w 7"/>
                <a:gd name="T3" fmla="*/ 2 h 2"/>
                <a:gd name="T4" fmla="*/ 0 w 7"/>
                <a:gd name="T5" fmla="*/ 0 h 2"/>
                <a:gd name="T6" fmla="*/ 7 w 7"/>
                <a:gd name="T7" fmla="*/ 0 h 2"/>
                <a:gd name="T8" fmla="*/ 7 w 7"/>
                <a:gd name="T9" fmla="*/ 2 h 2"/>
              </a:gdLst>
              <a:ahLst/>
              <a:cxnLst>
                <a:cxn ang="0">
                  <a:pos x="T0" y="T1"/>
                </a:cxn>
                <a:cxn ang="0">
                  <a:pos x="T2" y="T3"/>
                </a:cxn>
                <a:cxn ang="0">
                  <a:pos x="T4" y="T5"/>
                </a:cxn>
                <a:cxn ang="0">
                  <a:pos x="T6" y="T7"/>
                </a:cxn>
                <a:cxn ang="0">
                  <a:pos x="T8" y="T9"/>
                </a:cxn>
              </a:cxnLst>
              <a:rect l="0" t="0" r="r" b="b"/>
              <a:pathLst>
                <a:path w="7" h="2">
                  <a:moveTo>
                    <a:pt x="7" y="2"/>
                  </a:moveTo>
                  <a:cubicBezTo>
                    <a:pt x="4" y="2"/>
                    <a:pt x="2" y="2"/>
                    <a:pt x="0" y="2"/>
                  </a:cubicBezTo>
                  <a:cubicBezTo>
                    <a:pt x="0" y="1"/>
                    <a:pt x="0" y="1"/>
                    <a:pt x="0" y="0"/>
                  </a:cubicBezTo>
                  <a:cubicBezTo>
                    <a:pt x="2" y="0"/>
                    <a:pt x="4" y="0"/>
                    <a:pt x="7" y="0"/>
                  </a:cubicBezTo>
                  <a:cubicBezTo>
                    <a:pt x="7" y="1"/>
                    <a:pt x="7" y="2"/>
                    <a:pt x="7" y="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4" name="Freeform 311"/>
            <p:cNvSpPr>
              <a:spLocks noEditPoints="1"/>
            </p:cNvSpPr>
            <p:nvPr/>
          </p:nvSpPr>
          <p:spPr bwMode="auto">
            <a:xfrm>
              <a:off x="5715000" y="4303713"/>
              <a:ext cx="661988" cy="252413"/>
            </a:xfrm>
            <a:custGeom>
              <a:avLst/>
              <a:gdLst>
                <a:gd name="T0" fmla="*/ 265 w 268"/>
                <a:gd name="T1" fmla="*/ 97 h 102"/>
                <a:gd name="T2" fmla="*/ 202 w 268"/>
                <a:gd name="T3" fmla="*/ 97 h 102"/>
                <a:gd name="T4" fmla="*/ 175 w 268"/>
                <a:gd name="T5" fmla="*/ 96 h 102"/>
                <a:gd name="T6" fmla="*/ 108 w 268"/>
                <a:gd name="T7" fmla="*/ 98 h 102"/>
                <a:gd name="T8" fmla="*/ 24 w 268"/>
                <a:gd name="T9" fmla="*/ 100 h 102"/>
                <a:gd name="T10" fmla="*/ 10 w 268"/>
                <a:gd name="T11" fmla="*/ 101 h 102"/>
                <a:gd name="T12" fmla="*/ 2 w 268"/>
                <a:gd name="T13" fmla="*/ 96 h 102"/>
                <a:gd name="T14" fmla="*/ 1 w 268"/>
                <a:gd name="T15" fmla="*/ 84 h 102"/>
                <a:gd name="T16" fmla="*/ 7 w 268"/>
                <a:gd name="T17" fmla="*/ 18 h 102"/>
                <a:gd name="T18" fmla="*/ 9 w 268"/>
                <a:gd name="T19" fmla="*/ 9 h 102"/>
                <a:gd name="T20" fmla="*/ 20 w 268"/>
                <a:gd name="T21" fmla="*/ 2 h 102"/>
                <a:gd name="T22" fmla="*/ 57 w 268"/>
                <a:gd name="T23" fmla="*/ 5 h 102"/>
                <a:gd name="T24" fmla="*/ 120 w 268"/>
                <a:gd name="T25" fmla="*/ 6 h 102"/>
                <a:gd name="T26" fmla="*/ 183 w 268"/>
                <a:gd name="T27" fmla="*/ 8 h 102"/>
                <a:gd name="T28" fmla="*/ 208 w 268"/>
                <a:gd name="T29" fmla="*/ 6 h 102"/>
                <a:gd name="T30" fmla="*/ 221 w 268"/>
                <a:gd name="T31" fmla="*/ 7 h 102"/>
                <a:gd name="T32" fmla="*/ 254 w 268"/>
                <a:gd name="T33" fmla="*/ 4 h 102"/>
                <a:gd name="T34" fmla="*/ 265 w 268"/>
                <a:gd name="T35" fmla="*/ 11 h 102"/>
                <a:gd name="T36" fmla="*/ 267 w 268"/>
                <a:gd name="T37" fmla="*/ 66 h 102"/>
                <a:gd name="T38" fmla="*/ 265 w 268"/>
                <a:gd name="T39" fmla="*/ 97 h 102"/>
                <a:gd name="T40" fmla="*/ 258 w 268"/>
                <a:gd name="T41" fmla="*/ 13 h 102"/>
                <a:gd name="T42" fmla="*/ 246 w 268"/>
                <a:gd name="T43" fmla="*/ 14 h 102"/>
                <a:gd name="T44" fmla="*/ 214 w 268"/>
                <a:gd name="T45" fmla="*/ 16 h 102"/>
                <a:gd name="T46" fmla="*/ 117 w 268"/>
                <a:gd name="T47" fmla="*/ 13 h 102"/>
                <a:gd name="T48" fmla="*/ 70 w 268"/>
                <a:gd name="T49" fmla="*/ 13 h 102"/>
                <a:gd name="T50" fmla="*/ 30 w 268"/>
                <a:gd name="T51" fmla="*/ 12 h 102"/>
                <a:gd name="T52" fmla="*/ 14 w 268"/>
                <a:gd name="T53" fmla="*/ 28 h 102"/>
                <a:gd name="T54" fmla="*/ 9 w 268"/>
                <a:gd name="T55" fmla="*/ 81 h 102"/>
                <a:gd name="T56" fmla="*/ 20 w 268"/>
                <a:gd name="T57" fmla="*/ 93 h 102"/>
                <a:gd name="T58" fmla="*/ 101 w 268"/>
                <a:gd name="T59" fmla="*/ 92 h 102"/>
                <a:gd name="T60" fmla="*/ 131 w 268"/>
                <a:gd name="T61" fmla="*/ 90 h 102"/>
                <a:gd name="T62" fmla="*/ 164 w 268"/>
                <a:gd name="T63" fmla="*/ 89 h 102"/>
                <a:gd name="T64" fmla="*/ 248 w 268"/>
                <a:gd name="T65" fmla="*/ 89 h 102"/>
                <a:gd name="T66" fmla="*/ 258 w 268"/>
                <a:gd name="T67" fmla="*/ 87 h 102"/>
                <a:gd name="T68" fmla="*/ 258 w 268"/>
                <a:gd name="T69" fmla="*/ 13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68" h="102">
                  <a:moveTo>
                    <a:pt x="265" y="97"/>
                  </a:moveTo>
                  <a:cubicBezTo>
                    <a:pt x="243" y="97"/>
                    <a:pt x="223" y="97"/>
                    <a:pt x="202" y="97"/>
                  </a:cubicBezTo>
                  <a:cubicBezTo>
                    <a:pt x="193" y="97"/>
                    <a:pt x="184" y="96"/>
                    <a:pt x="175" y="96"/>
                  </a:cubicBezTo>
                  <a:cubicBezTo>
                    <a:pt x="152" y="97"/>
                    <a:pt x="130" y="98"/>
                    <a:pt x="108" y="98"/>
                  </a:cubicBezTo>
                  <a:cubicBezTo>
                    <a:pt x="80" y="99"/>
                    <a:pt x="52" y="99"/>
                    <a:pt x="24" y="100"/>
                  </a:cubicBezTo>
                  <a:cubicBezTo>
                    <a:pt x="19" y="100"/>
                    <a:pt x="15" y="101"/>
                    <a:pt x="10" y="101"/>
                  </a:cubicBezTo>
                  <a:cubicBezTo>
                    <a:pt x="6" y="102"/>
                    <a:pt x="3" y="100"/>
                    <a:pt x="2" y="96"/>
                  </a:cubicBezTo>
                  <a:cubicBezTo>
                    <a:pt x="1" y="92"/>
                    <a:pt x="0" y="88"/>
                    <a:pt x="1" y="84"/>
                  </a:cubicBezTo>
                  <a:cubicBezTo>
                    <a:pt x="3" y="62"/>
                    <a:pt x="5" y="40"/>
                    <a:pt x="7" y="18"/>
                  </a:cubicBezTo>
                  <a:cubicBezTo>
                    <a:pt x="8" y="15"/>
                    <a:pt x="8" y="12"/>
                    <a:pt x="9" y="9"/>
                  </a:cubicBezTo>
                  <a:cubicBezTo>
                    <a:pt x="11" y="5"/>
                    <a:pt x="16" y="0"/>
                    <a:pt x="20" y="2"/>
                  </a:cubicBezTo>
                  <a:cubicBezTo>
                    <a:pt x="32" y="8"/>
                    <a:pt x="45" y="4"/>
                    <a:pt x="57" y="5"/>
                  </a:cubicBezTo>
                  <a:cubicBezTo>
                    <a:pt x="78" y="7"/>
                    <a:pt x="99" y="6"/>
                    <a:pt x="120" y="6"/>
                  </a:cubicBezTo>
                  <a:cubicBezTo>
                    <a:pt x="141" y="7"/>
                    <a:pt x="162" y="8"/>
                    <a:pt x="183" y="8"/>
                  </a:cubicBezTo>
                  <a:cubicBezTo>
                    <a:pt x="192" y="8"/>
                    <a:pt x="200" y="7"/>
                    <a:pt x="208" y="6"/>
                  </a:cubicBezTo>
                  <a:cubicBezTo>
                    <a:pt x="213" y="6"/>
                    <a:pt x="217" y="7"/>
                    <a:pt x="221" y="7"/>
                  </a:cubicBezTo>
                  <a:cubicBezTo>
                    <a:pt x="233" y="9"/>
                    <a:pt x="244" y="9"/>
                    <a:pt x="254" y="4"/>
                  </a:cubicBezTo>
                  <a:cubicBezTo>
                    <a:pt x="262" y="0"/>
                    <a:pt x="265" y="2"/>
                    <a:pt x="265" y="11"/>
                  </a:cubicBezTo>
                  <a:cubicBezTo>
                    <a:pt x="266" y="29"/>
                    <a:pt x="267" y="47"/>
                    <a:pt x="267" y="66"/>
                  </a:cubicBezTo>
                  <a:cubicBezTo>
                    <a:pt x="268" y="76"/>
                    <a:pt x="266" y="87"/>
                    <a:pt x="265" y="97"/>
                  </a:cubicBezTo>
                  <a:moveTo>
                    <a:pt x="258" y="13"/>
                  </a:moveTo>
                  <a:cubicBezTo>
                    <a:pt x="253" y="13"/>
                    <a:pt x="249" y="14"/>
                    <a:pt x="246" y="14"/>
                  </a:cubicBezTo>
                  <a:cubicBezTo>
                    <a:pt x="235" y="15"/>
                    <a:pt x="224" y="16"/>
                    <a:pt x="214" y="16"/>
                  </a:cubicBezTo>
                  <a:cubicBezTo>
                    <a:pt x="181" y="15"/>
                    <a:pt x="149" y="14"/>
                    <a:pt x="117" y="13"/>
                  </a:cubicBezTo>
                  <a:cubicBezTo>
                    <a:pt x="101" y="13"/>
                    <a:pt x="86" y="13"/>
                    <a:pt x="70" y="13"/>
                  </a:cubicBezTo>
                  <a:cubicBezTo>
                    <a:pt x="57" y="13"/>
                    <a:pt x="43" y="12"/>
                    <a:pt x="30" y="12"/>
                  </a:cubicBezTo>
                  <a:cubicBezTo>
                    <a:pt x="17" y="13"/>
                    <a:pt x="15" y="15"/>
                    <a:pt x="14" y="28"/>
                  </a:cubicBezTo>
                  <a:cubicBezTo>
                    <a:pt x="12" y="46"/>
                    <a:pt x="10" y="63"/>
                    <a:pt x="9" y="81"/>
                  </a:cubicBezTo>
                  <a:cubicBezTo>
                    <a:pt x="8" y="92"/>
                    <a:pt x="9" y="93"/>
                    <a:pt x="20" y="93"/>
                  </a:cubicBezTo>
                  <a:cubicBezTo>
                    <a:pt x="47" y="93"/>
                    <a:pt x="74" y="93"/>
                    <a:pt x="101" y="92"/>
                  </a:cubicBezTo>
                  <a:cubicBezTo>
                    <a:pt x="111" y="92"/>
                    <a:pt x="121" y="91"/>
                    <a:pt x="131" y="90"/>
                  </a:cubicBezTo>
                  <a:cubicBezTo>
                    <a:pt x="142" y="90"/>
                    <a:pt x="153" y="88"/>
                    <a:pt x="164" y="89"/>
                  </a:cubicBezTo>
                  <a:cubicBezTo>
                    <a:pt x="192" y="91"/>
                    <a:pt x="220" y="89"/>
                    <a:pt x="248" y="89"/>
                  </a:cubicBezTo>
                  <a:cubicBezTo>
                    <a:pt x="251" y="89"/>
                    <a:pt x="254" y="88"/>
                    <a:pt x="258" y="87"/>
                  </a:cubicBezTo>
                  <a:cubicBezTo>
                    <a:pt x="262" y="62"/>
                    <a:pt x="259" y="39"/>
                    <a:pt x="258" y="1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5" name="Freeform 312"/>
            <p:cNvSpPr>
              <a:spLocks noEditPoints="1"/>
            </p:cNvSpPr>
            <p:nvPr/>
          </p:nvSpPr>
          <p:spPr bwMode="auto">
            <a:xfrm>
              <a:off x="5705475" y="5021263"/>
              <a:ext cx="320675" cy="152400"/>
            </a:xfrm>
            <a:custGeom>
              <a:avLst/>
              <a:gdLst>
                <a:gd name="T0" fmla="*/ 7 w 130"/>
                <a:gd name="T1" fmla="*/ 0 h 62"/>
                <a:gd name="T2" fmla="*/ 17 w 130"/>
                <a:gd name="T3" fmla="*/ 2 h 62"/>
                <a:gd name="T4" fmla="*/ 40 w 130"/>
                <a:gd name="T5" fmla="*/ 3 h 62"/>
                <a:gd name="T6" fmla="*/ 63 w 130"/>
                <a:gd name="T7" fmla="*/ 4 h 62"/>
                <a:gd name="T8" fmla="*/ 63 w 130"/>
                <a:gd name="T9" fmla="*/ 33 h 62"/>
                <a:gd name="T10" fmla="*/ 65 w 130"/>
                <a:gd name="T11" fmla="*/ 33 h 62"/>
                <a:gd name="T12" fmla="*/ 67 w 130"/>
                <a:gd name="T13" fmla="*/ 15 h 62"/>
                <a:gd name="T14" fmla="*/ 83 w 130"/>
                <a:gd name="T15" fmla="*/ 3 h 62"/>
                <a:gd name="T16" fmla="*/ 129 w 130"/>
                <a:gd name="T17" fmla="*/ 5 h 62"/>
                <a:gd name="T18" fmla="*/ 130 w 130"/>
                <a:gd name="T19" fmla="*/ 8 h 62"/>
                <a:gd name="T20" fmla="*/ 126 w 130"/>
                <a:gd name="T21" fmla="*/ 62 h 62"/>
                <a:gd name="T22" fmla="*/ 64 w 130"/>
                <a:gd name="T23" fmla="*/ 51 h 62"/>
                <a:gd name="T24" fmla="*/ 43 w 130"/>
                <a:gd name="T25" fmla="*/ 57 h 62"/>
                <a:gd name="T26" fmla="*/ 7 w 130"/>
                <a:gd name="T27" fmla="*/ 52 h 62"/>
                <a:gd name="T28" fmla="*/ 0 w 130"/>
                <a:gd name="T29" fmla="*/ 44 h 62"/>
                <a:gd name="T30" fmla="*/ 7 w 130"/>
                <a:gd name="T31" fmla="*/ 0 h 62"/>
                <a:gd name="T32" fmla="*/ 88 w 130"/>
                <a:gd name="T33" fmla="*/ 49 h 62"/>
                <a:gd name="T34" fmla="*/ 112 w 130"/>
                <a:gd name="T35" fmla="*/ 54 h 62"/>
                <a:gd name="T36" fmla="*/ 120 w 130"/>
                <a:gd name="T37" fmla="*/ 48 h 62"/>
                <a:gd name="T38" fmla="*/ 122 w 130"/>
                <a:gd name="T39" fmla="*/ 14 h 62"/>
                <a:gd name="T40" fmla="*/ 107 w 130"/>
                <a:gd name="T41" fmla="*/ 17 h 62"/>
                <a:gd name="T42" fmla="*/ 107 w 130"/>
                <a:gd name="T43" fmla="*/ 30 h 62"/>
                <a:gd name="T44" fmla="*/ 101 w 130"/>
                <a:gd name="T45" fmla="*/ 42 h 62"/>
                <a:gd name="T46" fmla="*/ 88 w 130"/>
                <a:gd name="T47" fmla="*/ 50 h 62"/>
                <a:gd name="T48" fmla="*/ 93 w 130"/>
                <a:gd name="T49" fmla="*/ 33 h 62"/>
                <a:gd name="T50" fmla="*/ 89 w 130"/>
                <a:gd name="T51" fmla="*/ 21 h 62"/>
                <a:gd name="T52" fmla="*/ 95 w 130"/>
                <a:gd name="T53" fmla="*/ 10 h 62"/>
                <a:gd name="T54" fmla="*/ 79 w 130"/>
                <a:gd name="T55" fmla="*/ 11 h 62"/>
                <a:gd name="T56" fmla="*/ 72 w 130"/>
                <a:gd name="T57" fmla="*/ 36 h 62"/>
                <a:gd name="T58" fmla="*/ 79 w 130"/>
                <a:gd name="T59" fmla="*/ 48 h 62"/>
                <a:gd name="T60" fmla="*/ 88 w 130"/>
                <a:gd name="T61" fmla="*/ 49 h 62"/>
                <a:gd name="T62" fmla="*/ 55 w 130"/>
                <a:gd name="T63" fmla="*/ 10 h 62"/>
                <a:gd name="T64" fmla="*/ 22 w 130"/>
                <a:gd name="T65" fmla="*/ 9 h 62"/>
                <a:gd name="T66" fmla="*/ 12 w 130"/>
                <a:gd name="T67" fmla="*/ 16 h 62"/>
                <a:gd name="T68" fmla="*/ 6 w 130"/>
                <a:gd name="T69" fmla="*/ 44 h 62"/>
                <a:gd name="T70" fmla="*/ 38 w 130"/>
                <a:gd name="T71" fmla="*/ 50 h 62"/>
                <a:gd name="T72" fmla="*/ 55 w 130"/>
                <a:gd name="T73" fmla="*/ 42 h 62"/>
                <a:gd name="T74" fmla="*/ 55 w 130"/>
                <a:gd name="T75" fmla="*/ 1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0" h="62">
                  <a:moveTo>
                    <a:pt x="7" y="0"/>
                  </a:moveTo>
                  <a:cubicBezTo>
                    <a:pt x="11" y="0"/>
                    <a:pt x="14" y="1"/>
                    <a:pt x="17" y="2"/>
                  </a:cubicBezTo>
                  <a:cubicBezTo>
                    <a:pt x="25" y="2"/>
                    <a:pt x="33" y="4"/>
                    <a:pt x="40" y="3"/>
                  </a:cubicBezTo>
                  <a:cubicBezTo>
                    <a:pt x="48" y="1"/>
                    <a:pt x="55" y="1"/>
                    <a:pt x="63" y="4"/>
                  </a:cubicBezTo>
                  <a:cubicBezTo>
                    <a:pt x="63" y="13"/>
                    <a:pt x="63" y="23"/>
                    <a:pt x="63" y="33"/>
                  </a:cubicBezTo>
                  <a:cubicBezTo>
                    <a:pt x="63" y="33"/>
                    <a:pt x="64" y="33"/>
                    <a:pt x="65" y="33"/>
                  </a:cubicBezTo>
                  <a:cubicBezTo>
                    <a:pt x="66" y="27"/>
                    <a:pt x="66" y="21"/>
                    <a:pt x="67" y="15"/>
                  </a:cubicBezTo>
                  <a:cubicBezTo>
                    <a:pt x="68" y="4"/>
                    <a:pt x="72" y="2"/>
                    <a:pt x="83" y="3"/>
                  </a:cubicBezTo>
                  <a:cubicBezTo>
                    <a:pt x="98" y="4"/>
                    <a:pt x="113" y="5"/>
                    <a:pt x="129" y="5"/>
                  </a:cubicBezTo>
                  <a:cubicBezTo>
                    <a:pt x="129" y="5"/>
                    <a:pt x="130" y="7"/>
                    <a:pt x="130" y="8"/>
                  </a:cubicBezTo>
                  <a:cubicBezTo>
                    <a:pt x="128" y="26"/>
                    <a:pt x="127" y="43"/>
                    <a:pt x="126" y="62"/>
                  </a:cubicBezTo>
                  <a:cubicBezTo>
                    <a:pt x="105" y="58"/>
                    <a:pt x="85" y="55"/>
                    <a:pt x="64" y="51"/>
                  </a:cubicBezTo>
                  <a:cubicBezTo>
                    <a:pt x="59" y="55"/>
                    <a:pt x="52" y="59"/>
                    <a:pt x="43" y="57"/>
                  </a:cubicBezTo>
                  <a:cubicBezTo>
                    <a:pt x="31" y="55"/>
                    <a:pt x="19" y="54"/>
                    <a:pt x="7" y="52"/>
                  </a:cubicBezTo>
                  <a:cubicBezTo>
                    <a:pt x="3" y="51"/>
                    <a:pt x="0" y="49"/>
                    <a:pt x="0" y="44"/>
                  </a:cubicBezTo>
                  <a:cubicBezTo>
                    <a:pt x="2" y="30"/>
                    <a:pt x="5" y="15"/>
                    <a:pt x="7" y="0"/>
                  </a:cubicBezTo>
                  <a:moveTo>
                    <a:pt x="88" y="49"/>
                  </a:moveTo>
                  <a:cubicBezTo>
                    <a:pt x="96" y="51"/>
                    <a:pt x="104" y="53"/>
                    <a:pt x="112" y="54"/>
                  </a:cubicBezTo>
                  <a:cubicBezTo>
                    <a:pt x="117" y="55"/>
                    <a:pt x="120" y="53"/>
                    <a:pt x="120" y="48"/>
                  </a:cubicBezTo>
                  <a:cubicBezTo>
                    <a:pt x="121" y="36"/>
                    <a:pt x="121" y="25"/>
                    <a:pt x="122" y="14"/>
                  </a:cubicBezTo>
                  <a:cubicBezTo>
                    <a:pt x="115" y="10"/>
                    <a:pt x="111" y="12"/>
                    <a:pt x="107" y="17"/>
                  </a:cubicBezTo>
                  <a:cubicBezTo>
                    <a:pt x="105" y="22"/>
                    <a:pt x="104" y="25"/>
                    <a:pt x="107" y="30"/>
                  </a:cubicBezTo>
                  <a:cubicBezTo>
                    <a:pt x="111" y="37"/>
                    <a:pt x="109" y="42"/>
                    <a:pt x="101" y="42"/>
                  </a:cubicBezTo>
                  <a:cubicBezTo>
                    <a:pt x="94" y="42"/>
                    <a:pt x="92" y="46"/>
                    <a:pt x="88" y="50"/>
                  </a:cubicBezTo>
                  <a:cubicBezTo>
                    <a:pt x="83" y="42"/>
                    <a:pt x="93" y="38"/>
                    <a:pt x="93" y="33"/>
                  </a:cubicBezTo>
                  <a:cubicBezTo>
                    <a:pt x="91" y="28"/>
                    <a:pt x="89" y="25"/>
                    <a:pt x="89" y="21"/>
                  </a:cubicBezTo>
                  <a:cubicBezTo>
                    <a:pt x="89" y="18"/>
                    <a:pt x="92" y="15"/>
                    <a:pt x="95" y="10"/>
                  </a:cubicBezTo>
                  <a:cubicBezTo>
                    <a:pt x="89" y="10"/>
                    <a:pt x="83" y="9"/>
                    <a:pt x="79" y="11"/>
                  </a:cubicBezTo>
                  <a:cubicBezTo>
                    <a:pt x="70" y="16"/>
                    <a:pt x="74" y="27"/>
                    <a:pt x="72" y="36"/>
                  </a:cubicBezTo>
                  <a:cubicBezTo>
                    <a:pt x="70" y="42"/>
                    <a:pt x="74" y="45"/>
                    <a:pt x="79" y="48"/>
                  </a:cubicBezTo>
                  <a:cubicBezTo>
                    <a:pt x="82" y="49"/>
                    <a:pt x="85" y="49"/>
                    <a:pt x="88" y="49"/>
                  </a:cubicBezTo>
                  <a:moveTo>
                    <a:pt x="55" y="10"/>
                  </a:moveTo>
                  <a:cubicBezTo>
                    <a:pt x="43" y="10"/>
                    <a:pt x="33" y="9"/>
                    <a:pt x="22" y="9"/>
                  </a:cubicBezTo>
                  <a:cubicBezTo>
                    <a:pt x="17" y="9"/>
                    <a:pt x="13" y="10"/>
                    <a:pt x="12" y="16"/>
                  </a:cubicBezTo>
                  <a:cubicBezTo>
                    <a:pt x="10" y="25"/>
                    <a:pt x="8" y="34"/>
                    <a:pt x="6" y="44"/>
                  </a:cubicBezTo>
                  <a:cubicBezTo>
                    <a:pt x="18" y="46"/>
                    <a:pt x="28" y="49"/>
                    <a:pt x="38" y="50"/>
                  </a:cubicBezTo>
                  <a:cubicBezTo>
                    <a:pt x="47" y="52"/>
                    <a:pt x="53" y="49"/>
                    <a:pt x="55" y="42"/>
                  </a:cubicBezTo>
                  <a:cubicBezTo>
                    <a:pt x="58" y="31"/>
                    <a:pt x="58" y="20"/>
                    <a:pt x="55" y="1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6" name="Freeform 313"/>
            <p:cNvSpPr>
              <a:spLocks noEditPoints="1"/>
            </p:cNvSpPr>
            <p:nvPr/>
          </p:nvSpPr>
          <p:spPr bwMode="auto">
            <a:xfrm>
              <a:off x="6083300" y="5035550"/>
              <a:ext cx="246063" cy="195263"/>
            </a:xfrm>
            <a:custGeom>
              <a:avLst/>
              <a:gdLst>
                <a:gd name="T0" fmla="*/ 5 w 100"/>
                <a:gd name="T1" fmla="*/ 74 h 79"/>
                <a:gd name="T2" fmla="*/ 3 w 100"/>
                <a:gd name="T3" fmla="*/ 68 h 79"/>
                <a:gd name="T4" fmla="*/ 7 w 100"/>
                <a:gd name="T5" fmla="*/ 5 h 79"/>
                <a:gd name="T6" fmla="*/ 16 w 100"/>
                <a:gd name="T7" fmla="*/ 0 h 79"/>
                <a:gd name="T8" fmla="*/ 63 w 100"/>
                <a:gd name="T9" fmla="*/ 2 h 79"/>
                <a:gd name="T10" fmla="*/ 89 w 100"/>
                <a:gd name="T11" fmla="*/ 0 h 79"/>
                <a:gd name="T12" fmla="*/ 96 w 100"/>
                <a:gd name="T13" fmla="*/ 9 h 79"/>
                <a:gd name="T14" fmla="*/ 93 w 100"/>
                <a:gd name="T15" fmla="*/ 23 h 79"/>
                <a:gd name="T16" fmla="*/ 95 w 100"/>
                <a:gd name="T17" fmla="*/ 52 h 79"/>
                <a:gd name="T18" fmla="*/ 98 w 100"/>
                <a:gd name="T19" fmla="*/ 68 h 79"/>
                <a:gd name="T20" fmla="*/ 90 w 100"/>
                <a:gd name="T21" fmla="*/ 77 h 79"/>
                <a:gd name="T22" fmla="*/ 42 w 100"/>
                <a:gd name="T23" fmla="*/ 74 h 79"/>
                <a:gd name="T24" fmla="*/ 16 w 100"/>
                <a:gd name="T25" fmla="*/ 76 h 79"/>
                <a:gd name="T26" fmla="*/ 5 w 100"/>
                <a:gd name="T27" fmla="*/ 74 h 79"/>
                <a:gd name="T28" fmla="*/ 19 w 100"/>
                <a:gd name="T29" fmla="*/ 62 h 79"/>
                <a:gd name="T30" fmla="*/ 64 w 100"/>
                <a:gd name="T31" fmla="*/ 67 h 79"/>
                <a:gd name="T32" fmla="*/ 89 w 100"/>
                <a:gd name="T33" fmla="*/ 64 h 79"/>
                <a:gd name="T34" fmla="*/ 85 w 100"/>
                <a:gd name="T35" fmla="*/ 16 h 79"/>
                <a:gd name="T36" fmla="*/ 42 w 100"/>
                <a:gd name="T37" fmla="*/ 11 h 79"/>
                <a:gd name="T38" fmla="*/ 12 w 100"/>
                <a:gd name="T39" fmla="*/ 33 h 79"/>
                <a:gd name="T40" fmla="*/ 19 w 100"/>
                <a:gd name="T41" fmla="*/ 62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0" h="79">
                  <a:moveTo>
                    <a:pt x="5" y="74"/>
                  </a:moveTo>
                  <a:cubicBezTo>
                    <a:pt x="4" y="72"/>
                    <a:pt x="3" y="70"/>
                    <a:pt x="3" y="68"/>
                  </a:cubicBezTo>
                  <a:cubicBezTo>
                    <a:pt x="2" y="47"/>
                    <a:pt x="0" y="26"/>
                    <a:pt x="7" y="5"/>
                  </a:cubicBezTo>
                  <a:cubicBezTo>
                    <a:pt x="8" y="0"/>
                    <a:pt x="12" y="0"/>
                    <a:pt x="16" y="0"/>
                  </a:cubicBezTo>
                  <a:cubicBezTo>
                    <a:pt x="32" y="1"/>
                    <a:pt x="47" y="2"/>
                    <a:pt x="63" y="2"/>
                  </a:cubicBezTo>
                  <a:cubicBezTo>
                    <a:pt x="71" y="2"/>
                    <a:pt x="80" y="1"/>
                    <a:pt x="89" y="0"/>
                  </a:cubicBezTo>
                  <a:cubicBezTo>
                    <a:pt x="95" y="0"/>
                    <a:pt x="97" y="2"/>
                    <a:pt x="96" y="9"/>
                  </a:cubicBezTo>
                  <a:cubicBezTo>
                    <a:pt x="94" y="13"/>
                    <a:pt x="93" y="18"/>
                    <a:pt x="93" y="23"/>
                  </a:cubicBezTo>
                  <a:cubicBezTo>
                    <a:pt x="93" y="33"/>
                    <a:pt x="94" y="42"/>
                    <a:pt x="95" y="52"/>
                  </a:cubicBezTo>
                  <a:cubicBezTo>
                    <a:pt x="96" y="57"/>
                    <a:pt x="97" y="63"/>
                    <a:pt x="98" y="68"/>
                  </a:cubicBezTo>
                  <a:cubicBezTo>
                    <a:pt x="100" y="75"/>
                    <a:pt x="96" y="79"/>
                    <a:pt x="90" y="77"/>
                  </a:cubicBezTo>
                  <a:cubicBezTo>
                    <a:pt x="74" y="72"/>
                    <a:pt x="58" y="74"/>
                    <a:pt x="42" y="74"/>
                  </a:cubicBezTo>
                  <a:cubicBezTo>
                    <a:pt x="34" y="73"/>
                    <a:pt x="25" y="71"/>
                    <a:pt x="16" y="76"/>
                  </a:cubicBezTo>
                  <a:cubicBezTo>
                    <a:pt x="14" y="77"/>
                    <a:pt x="9" y="75"/>
                    <a:pt x="5" y="74"/>
                  </a:cubicBezTo>
                  <a:moveTo>
                    <a:pt x="19" y="62"/>
                  </a:moveTo>
                  <a:cubicBezTo>
                    <a:pt x="36" y="64"/>
                    <a:pt x="50" y="65"/>
                    <a:pt x="64" y="67"/>
                  </a:cubicBezTo>
                  <a:cubicBezTo>
                    <a:pt x="73" y="68"/>
                    <a:pt x="81" y="68"/>
                    <a:pt x="89" y="64"/>
                  </a:cubicBezTo>
                  <a:cubicBezTo>
                    <a:pt x="90" y="48"/>
                    <a:pt x="91" y="31"/>
                    <a:pt x="85" y="16"/>
                  </a:cubicBezTo>
                  <a:cubicBezTo>
                    <a:pt x="71" y="14"/>
                    <a:pt x="57" y="12"/>
                    <a:pt x="42" y="11"/>
                  </a:cubicBezTo>
                  <a:cubicBezTo>
                    <a:pt x="17" y="8"/>
                    <a:pt x="18" y="7"/>
                    <a:pt x="12" y="33"/>
                  </a:cubicBezTo>
                  <a:cubicBezTo>
                    <a:pt x="10" y="44"/>
                    <a:pt x="8" y="56"/>
                    <a:pt x="19" y="6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7" name="Freeform 314"/>
            <p:cNvSpPr>
              <a:spLocks noEditPoints="1"/>
            </p:cNvSpPr>
            <p:nvPr/>
          </p:nvSpPr>
          <p:spPr bwMode="auto">
            <a:xfrm>
              <a:off x="6111875" y="4613275"/>
              <a:ext cx="257175" cy="179388"/>
            </a:xfrm>
            <a:custGeom>
              <a:avLst/>
              <a:gdLst>
                <a:gd name="T0" fmla="*/ 104 w 104"/>
                <a:gd name="T1" fmla="*/ 73 h 73"/>
                <a:gd name="T2" fmla="*/ 64 w 104"/>
                <a:gd name="T3" fmla="*/ 72 h 73"/>
                <a:gd name="T4" fmla="*/ 10 w 104"/>
                <a:gd name="T5" fmla="*/ 71 h 73"/>
                <a:gd name="T6" fmla="*/ 2 w 104"/>
                <a:gd name="T7" fmla="*/ 61 h 73"/>
                <a:gd name="T8" fmla="*/ 6 w 104"/>
                <a:gd name="T9" fmla="*/ 46 h 73"/>
                <a:gd name="T10" fmla="*/ 3 w 104"/>
                <a:gd name="T11" fmla="*/ 17 h 73"/>
                <a:gd name="T12" fmla="*/ 13 w 104"/>
                <a:gd name="T13" fmla="*/ 12 h 73"/>
                <a:gd name="T14" fmla="*/ 57 w 104"/>
                <a:gd name="T15" fmla="*/ 4 h 73"/>
                <a:gd name="T16" fmla="*/ 92 w 104"/>
                <a:gd name="T17" fmla="*/ 0 h 73"/>
                <a:gd name="T18" fmla="*/ 98 w 104"/>
                <a:gd name="T19" fmla="*/ 7 h 73"/>
                <a:gd name="T20" fmla="*/ 98 w 104"/>
                <a:gd name="T21" fmla="*/ 27 h 73"/>
                <a:gd name="T22" fmla="*/ 98 w 104"/>
                <a:gd name="T23" fmla="*/ 46 h 73"/>
                <a:gd name="T24" fmla="*/ 104 w 104"/>
                <a:gd name="T25" fmla="*/ 73 h 73"/>
                <a:gd name="T26" fmla="*/ 89 w 104"/>
                <a:gd name="T27" fmla="*/ 63 h 73"/>
                <a:gd name="T28" fmla="*/ 89 w 104"/>
                <a:gd name="T29" fmla="*/ 21 h 73"/>
                <a:gd name="T30" fmla="*/ 81 w 104"/>
                <a:gd name="T31" fmla="*/ 13 h 73"/>
                <a:gd name="T32" fmla="*/ 40 w 104"/>
                <a:gd name="T33" fmla="*/ 15 h 73"/>
                <a:gd name="T34" fmla="*/ 25 w 104"/>
                <a:gd name="T35" fmla="*/ 26 h 73"/>
                <a:gd name="T36" fmla="*/ 13 w 104"/>
                <a:gd name="T37" fmla="*/ 61 h 73"/>
                <a:gd name="T38" fmla="*/ 89 w 104"/>
                <a:gd name="T39" fmla="*/ 63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4" h="73">
                  <a:moveTo>
                    <a:pt x="104" y="73"/>
                  </a:moveTo>
                  <a:cubicBezTo>
                    <a:pt x="88" y="72"/>
                    <a:pt x="76" y="72"/>
                    <a:pt x="64" y="72"/>
                  </a:cubicBezTo>
                  <a:cubicBezTo>
                    <a:pt x="46" y="72"/>
                    <a:pt x="28" y="72"/>
                    <a:pt x="10" y="71"/>
                  </a:cubicBezTo>
                  <a:cubicBezTo>
                    <a:pt x="1" y="71"/>
                    <a:pt x="0" y="69"/>
                    <a:pt x="2" y="61"/>
                  </a:cubicBezTo>
                  <a:cubicBezTo>
                    <a:pt x="4" y="56"/>
                    <a:pt x="5" y="51"/>
                    <a:pt x="6" y="46"/>
                  </a:cubicBezTo>
                  <a:cubicBezTo>
                    <a:pt x="8" y="36"/>
                    <a:pt x="11" y="27"/>
                    <a:pt x="3" y="17"/>
                  </a:cubicBezTo>
                  <a:cubicBezTo>
                    <a:pt x="7" y="15"/>
                    <a:pt x="10" y="13"/>
                    <a:pt x="13" y="12"/>
                  </a:cubicBezTo>
                  <a:cubicBezTo>
                    <a:pt x="28" y="9"/>
                    <a:pt x="42" y="6"/>
                    <a:pt x="57" y="4"/>
                  </a:cubicBezTo>
                  <a:cubicBezTo>
                    <a:pt x="68" y="2"/>
                    <a:pt x="80" y="1"/>
                    <a:pt x="92" y="0"/>
                  </a:cubicBezTo>
                  <a:cubicBezTo>
                    <a:pt x="97" y="0"/>
                    <a:pt x="98" y="3"/>
                    <a:pt x="98" y="7"/>
                  </a:cubicBezTo>
                  <a:cubicBezTo>
                    <a:pt x="98" y="14"/>
                    <a:pt x="98" y="20"/>
                    <a:pt x="98" y="27"/>
                  </a:cubicBezTo>
                  <a:cubicBezTo>
                    <a:pt x="98" y="33"/>
                    <a:pt x="99" y="40"/>
                    <a:pt x="98" y="46"/>
                  </a:cubicBezTo>
                  <a:cubicBezTo>
                    <a:pt x="97" y="55"/>
                    <a:pt x="96" y="63"/>
                    <a:pt x="104" y="73"/>
                  </a:cubicBezTo>
                  <a:moveTo>
                    <a:pt x="89" y="63"/>
                  </a:moveTo>
                  <a:cubicBezTo>
                    <a:pt x="89" y="48"/>
                    <a:pt x="89" y="34"/>
                    <a:pt x="89" y="21"/>
                  </a:cubicBezTo>
                  <a:cubicBezTo>
                    <a:pt x="89" y="15"/>
                    <a:pt x="86" y="13"/>
                    <a:pt x="81" y="13"/>
                  </a:cubicBezTo>
                  <a:cubicBezTo>
                    <a:pt x="68" y="14"/>
                    <a:pt x="54" y="14"/>
                    <a:pt x="40" y="15"/>
                  </a:cubicBezTo>
                  <a:cubicBezTo>
                    <a:pt x="34" y="16"/>
                    <a:pt x="27" y="19"/>
                    <a:pt x="25" y="26"/>
                  </a:cubicBezTo>
                  <a:cubicBezTo>
                    <a:pt x="21" y="37"/>
                    <a:pt x="17" y="49"/>
                    <a:pt x="13" y="61"/>
                  </a:cubicBezTo>
                  <a:cubicBezTo>
                    <a:pt x="39" y="66"/>
                    <a:pt x="63" y="64"/>
                    <a:pt x="89" y="6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8" name="Freeform 315"/>
            <p:cNvSpPr>
              <a:spLocks noEditPoints="1"/>
            </p:cNvSpPr>
            <p:nvPr/>
          </p:nvSpPr>
          <p:spPr bwMode="auto">
            <a:xfrm>
              <a:off x="5924550" y="4637088"/>
              <a:ext cx="155575" cy="171450"/>
            </a:xfrm>
            <a:custGeom>
              <a:avLst/>
              <a:gdLst>
                <a:gd name="T0" fmla="*/ 4 w 63"/>
                <a:gd name="T1" fmla="*/ 68 h 69"/>
                <a:gd name="T2" fmla="*/ 1 w 63"/>
                <a:gd name="T3" fmla="*/ 48 h 69"/>
                <a:gd name="T4" fmla="*/ 1 w 63"/>
                <a:gd name="T5" fmla="*/ 22 h 69"/>
                <a:gd name="T6" fmla="*/ 12 w 63"/>
                <a:gd name="T7" fmla="*/ 8 h 69"/>
                <a:gd name="T8" fmla="*/ 57 w 63"/>
                <a:gd name="T9" fmla="*/ 0 h 69"/>
                <a:gd name="T10" fmla="*/ 60 w 63"/>
                <a:gd name="T11" fmla="*/ 1 h 69"/>
                <a:gd name="T12" fmla="*/ 59 w 63"/>
                <a:gd name="T13" fmla="*/ 11 h 69"/>
                <a:gd name="T14" fmla="*/ 59 w 63"/>
                <a:gd name="T15" fmla="*/ 53 h 69"/>
                <a:gd name="T16" fmla="*/ 47 w 63"/>
                <a:gd name="T17" fmla="*/ 69 h 69"/>
                <a:gd name="T18" fmla="*/ 4 w 63"/>
                <a:gd name="T19" fmla="*/ 68 h 69"/>
                <a:gd name="T20" fmla="*/ 51 w 63"/>
                <a:gd name="T21" fmla="*/ 45 h 69"/>
                <a:gd name="T22" fmla="*/ 21 w 63"/>
                <a:gd name="T23" fmla="*/ 47 h 69"/>
                <a:gd name="T24" fmla="*/ 30 w 63"/>
                <a:gd name="T25" fmla="*/ 30 h 69"/>
                <a:gd name="T26" fmla="*/ 20 w 63"/>
                <a:gd name="T27" fmla="*/ 26 h 69"/>
                <a:gd name="T28" fmla="*/ 24 w 63"/>
                <a:gd name="T29" fmla="*/ 23 h 69"/>
                <a:gd name="T30" fmla="*/ 34 w 63"/>
                <a:gd name="T31" fmla="*/ 23 h 69"/>
                <a:gd name="T32" fmla="*/ 36 w 63"/>
                <a:gd name="T33" fmla="*/ 33 h 69"/>
                <a:gd name="T34" fmla="*/ 32 w 63"/>
                <a:gd name="T35" fmla="*/ 45 h 69"/>
                <a:gd name="T36" fmla="*/ 50 w 63"/>
                <a:gd name="T37" fmla="*/ 41 h 69"/>
                <a:gd name="T38" fmla="*/ 50 w 63"/>
                <a:gd name="T39" fmla="*/ 12 h 69"/>
                <a:gd name="T40" fmla="*/ 31 w 63"/>
                <a:gd name="T41" fmla="*/ 13 h 69"/>
                <a:gd name="T42" fmla="*/ 13 w 63"/>
                <a:gd name="T43" fmla="*/ 18 h 69"/>
                <a:gd name="T44" fmla="*/ 8 w 63"/>
                <a:gd name="T45" fmla="*/ 26 h 69"/>
                <a:gd name="T46" fmla="*/ 12 w 63"/>
                <a:gd name="T47" fmla="*/ 57 h 69"/>
                <a:gd name="T48" fmla="*/ 52 w 63"/>
                <a:gd name="T49" fmla="*/ 56 h 69"/>
                <a:gd name="T50" fmla="*/ 51 w 63"/>
                <a:gd name="T51" fmla="*/ 45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3" h="69">
                  <a:moveTo>
                    <a:pt x="4" y="68"/>
                  </a:moveTo>
                  <a:cubicBezTo>
                    <a:pt x="1" y="62"/>
                    <a:pt x="0" y="56"/>
                    <a:pt x="1" y="48"/>
                  </a:cubicBezTo>
                  <a:cubicBezTo>
                    <a:pt x="3" y="40"/>
                    <a:pt x="2" y="31"/>
                    <a:pt x="1" y="22"/>
                  </a:cubicBezTo>
                  <a:cubicBezTo>
                    <a:pt x="0" y="14"/>
                    <a:pt x="2" y="10"/>
                    <a:pt x="12" y="8"/>
                  </a:cubicBezTo>
                  <a:cubicBezTo>
                    <a:pt x="27" y="4"/>
                    <a:pt x="42" y="3"/>
                    <a:pt x="57" y="0"/>
                  </a:cubicBezTo>
                  <a:cubicBezTo>
                    <a:pt x="57" y="0"/>
                    <a:pt x="58" y="1"/>
                    <a:pt x="60" y="1"/>
                  </a:cubicBezTo>
                  <a:cubicBezTo>
                    <a:pt x="60" y="4"/>
                    <a:pt x="60" y="8"/>
                    <a:pt x="59" y="11"/>
                  </a:cubicBezTo>
                  <a:cubicBezTo>
                    <a:pt x="54" y="25"/>
                    <a:pt x="54" y="39"/>
                    <a:pt x="59" y="53"/>
                  </a:cubicBezTo>
                  <a:cubicBezTo>
                    <a:pt x="63" y="64"/>
                    <a:pt x="59" y="69"/>
                    <a:pt x="47" y="69"/>
                  </a:cubicBezTo>
                  <a:cubicBezTo>
                    <a:pt x="33" y="68"/>
                    <a:pt x="19" y="68"/>
                    <a:pt x="4" y="68"/>
                  </a:cubicBezTo>
                  <a:moveTo>
                    <a:pt x="51" y="45"/>
                  </a:moveTo>
                  <a:cubicBezTo>
                    <a:pt x="40" y="51"/>
                    <a:pt x="31" y="53"/>
                    <a:pt x="21" y="47"/>
                  </a:cubicBezTo>
                  <a:cubicBezTo>
                    <a:pt x="24" y="41"/>
                    <a:pt x="27" y="36"/>
                    <a:pt x="30" y="30"/>
                  </a:cubicBezTo>
                  <a:cubicBezTo>
                    <a:pt x="26" y="29"/>
                    <a:pt x="23" y="28"/>
                    <a:pt x="20" y="26"/>
                  </a:cubicBezTo>
                  <a:cubicBezTo>
                    <a:pt x="22" y="25"/>
                    <a:pt x="23" y="24"/>
                    <a:pt x="24" y="23"/>
                  </a:cubicBezTo>
                  <a:cubicBezTo>
                    <a:pt x="27" y="23"/>
                    <a:pt x="32" y="22"/>
                    <a:pt x="34" y="23"/>
                  </a:cubicBezTo>
                  <a:cubicBezTo>
                    <a:pt x="36" y="24"/>
                    <a:pt x="36" y="29"/>
                    <a:pt x="36" y="33"/>
                  </a:cubicBezTo>
                  <a:cubicBezTo>
                    <a:pt x="35" y="36"/>
                    <a:pt x="34" y="40"/>
                    <a:pt x="32" y="45"/>
                  </a:cubicBezTo>
                  <a:cubicBezTo>
                    <a:pt x="39" y="43"/>
                    <a:pt x="44" y="42"/>
                    <a:pt x="50" y="41"/>
                  </a:cubicBezTo>
                  <a:cubicBezTo>
                    <a:pt x="50" y="31"/>
                    <a:pt x="50" y="22"/>
                    <a:pt x="50" y="12"/>
                  </a:cubicBezTo>
                  <a:cubicBezTo>
                    <a:pt x="43" y="13"/>
                    <a:pt x="37" y="12"/>
                    <a:pt x="31" y="13"/>
                  </a:cubicBezTo>
                  <a:cubicBezTo>
                    <a:pt x="25" y="14"/>
                    <a:pt x="19" y="15"/>
                    <a:pt x="13" y="18"/>
                  </a:cubicBezTo>
                  <a:cubicBezTo>
                    <a:pt x="11" y="19"/>
                    <a:pt x="8" y="24"/>
                    <a:pt x="8" y="26"/>
                  </a:cubicBezTo>
                  <a:cubicBezTo>
                    <a:pt x="9" y="37"/>
                    <a:pt x="10" y="47"/>
                    <a:pt x="12" y="57"/>
                  </a:cubicBezTo>
                  <a:cubicBezTo>
                    <a:pt x="26" y="57"/>
                    <a:pt x="38" y="57"/>
                    <a:pt x="52" y="56"/>
                  </a:cubicBezTo>
                  <a:cubicBezTo>
                    <a:pt x="52" y="52"/>
                    <a:pt x="52" y="49"/>
                    <a:pt x="51" y="4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9" name="Freeform 316"/>
            <p:cNvSpPr>
              <a:spLocks noEditPoints="1"/>
            </p:cNvSpPr>
            <p:nvPr/>
          </p:nvSpPr>
          <p:spPr bwMode="auto">
            <a:xfrm>
              <a:off x="5705475" y="4652963"/>
              <a:ext cx="196850" cy="173038"/>
            </a:xfrm>
            <a:custGeom>
              <a:avLst/>
              <a:gdLst>
                <a:gd name="T0" fmla="*/ 12 w 80"/>
                <a:gd name="T1" fmla="*/ 7 h 70"/>
                <a:gd name="T2" fmla="*/ 46 w 80"/>
                <a:gd name="T3" fmla="*/ 4 h 70"/>
                <a:gd name="T4" fmla="*/ 64 w 80"/>
                <a:gd name="T5" fmla="*/ 6 h 70"/>
                <a:gd name="T6" fmla="*/ 73 w 80"/>
                <a:gd name="T7" fmla="*/ 7 h 70"/>
                <a:gd name="T8" fmla="*/ 77 w 80"/>
                <a:gd name="T9" fmla="*/ 14 h 70"/>
                <a:gd name="T10" fmla="*/ 72 w 80"/>
                <a:gd name="T11" fmla="*/ 38 h 70"/>
                <a:gd name="T12" fmla="*/ 73 w 80"/>
                <a:gd name="T13" fmla="*/ 68 h 70"/>
                <a:gd name="T14" fmla="*/ 62 w 80"/>
                <a:gd name="T15" fmla="*/ 69 h 70"/>
                <a:gd name="T16" fmla="*/ 18 w 80"/>
                <a:gd name="T17" fmla="*/ 68 h 70"/>
                <a:gd name="T18" fmla="*/ 8 w 80"/>
                <a:gd name="T19" fmla="*/ 67 h 70"/>
                <a:gd name="T20" fmla="*/ 3 w 80"/>
                <a:gd name="T21" fmla="*/ 54 h 70"/>
                <a:gd name="T22" fmla="*/ 7 w 80"/>
                <a:gd name="T23" fmla="*/ 23 h 70"/>
                <a:gd name="T24" fmla="*/ 12 w 80"/>
                <a:gd name="T25" fmla="*/ 7 h 70"/>
                <a:gd name="T26" fmla="*/ 16 w 80"/>
                <a:gd name="T27" fmla="*/ 60 h 70"/>
                <a:gd name="T28" fmla="*/ 66 w 80"/>
                <a:gd name="T29" fmla="*/ 58 h 70"/>
                <a:gd name="T30" fmla="*/ 67 w 80"/>
                <a:gd name="T31" fmla="*/ 14 h 70"/>
                <a:gd name="T32" fmla="*/ 18 w 80"/>
                <a:gd name="T33" fmla="*/ 21 h 70"/>
                <a:gd name="T34" fmla="*/ 16 w 80"/>
                <a:gd name="T35" fmla="*/ 60 h 70"/>
                <a:gd name="T36" fmla="*/ 19 w 80"/>
                <a:gd name="T37" fmla="*/ 14 h 70"/>
                <a:gd name="T38" fmla="*/ 40 w 80"/>
                <a:gd name="T39" fmla="*/ 10 h 70"/>
                <a:gd name="T40" fmla="*/ 19 w 80"/>
                <a:gd name="T41" fmla="*/ 14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0" h="70">
                  <a:moveTo>
                    <a:pt x="12" y="7"/>
                  </a:moveTo>
                  <a:cubicBezTo>
                    <a:pt x="24" y="3"/>
                    <a:pt x="34" y="0"/>
                    <a:pt x="46" y="4"/>
                  </a:cubicBezTo>
                  <a:cubicBezTo>
                    <a:pt x="51" y="6"/>
                    <a:pt x="58" y="5"/>
                    <a:pt x="64" y="6"/>
                  </a:cubicBezTo>
                  <a:cubicBezTo>
                    <a:pt x="67" y="6"/>
                    <a:pt x="70" y="6"/>
                    <a:pt x="73" y="7"/>
                  </a:cubicBezTo>
                  <a:cubicBezTo>
                    <a:pt x="77" y="8"/>
                    <a:pt x="80" y="11"/>
                    <a:pt x="77" y="14"/>
                  </a:cubicBezTo>
                  <a:cubicBezTo>
                    <a:pt x="70" y="21"/>
                    <a:pt x="73" y="30"/>
                    <a:pt x="72" y="38"/>
                  </a:cubicBezTo>
                  <a:cubicBezTo>
                    <a:pt x="72" y="47"/>
                    <a:pt x="73" y="57"/>
                    <a:pt x="73" y="68"/>
                  </a:cubicBezTo>
                  <a:cubicBezTo>
                    <a:pt x="69" y="69"/>
                    <a:pt x="65" y="70"/>
                    <a:pt x="62" y="69"/>
                  </a:cubicBezTo>
                  <a:cubicBezTo>
                    <a:pt x="47" y="64"/>
                    <a:pt x="33" y="67"/>
                    <a:pt x="18" y="68"/>
                  </a:cubicBezTo>
                  <a:cubicBezTo>
                    <a:pt x="15" y="69"/>
                    <a:pt x="11" y="68"/>
                    <a:pt x="8" y="67"/>
                  </a:cubicBezTo>
                  <a:cubicBezTo>
                    <a:pt x="2" y="64"/>
                    <a:pt x="0" y="60"/>
                    <a:pt x="3" y="54"/>
                  </a:cubicBezTo>
                  <a:cubicBezTo>
                    <a:pt x="8" y="44"/>
                    <a:pt x="7" y="33"/>
                    <a:pt x="7" y="23"/>
                  </a:cubicBezTo>
                  <a:cubicBezTo>
                    <a:pt x="7" y="18"/>
                    <a:pt x="11" y="12"/>
                    <a:pt x="12" y="7"/>
                  </a:cubicBezTo>
                  <a:moveTo>
                    <a:pt x="16" y="60"/>
                  </a:moveTo>
                  <a:cubicBezTo>
                    <a:pt x="33" y="60"/>
                    <a:pt x="49" y="59"/>
                    <a:pt x="66" y="58"/>
                  </a:cubicBezTo>
                  <a:cubicBezTo>
                    <a:pt x="66" y="44"/>
                    <a:pt x="66" y="30"/>
                    <a:pt x="67" y="14"/>
                  </a:cubicBezTo>
                  <a:cubicBezTo>
                    <a:pt x="49" y="17"/>
                    <a:pt x="34" y="19"/>
                    <a:pt x="18" y="21"/>
                  </a:cubicBezTo>
                  <a:cubicBezTo>
                    <a:pt x="16" y="35"/>
                    <a:pt x="11" y="46"/>
                    <a:pt x="16" y="60"/>
                  </a:cubicBezTo>
                  <a:moveTo>
                    <a:pt x="19" y="14"/>
                  </a:moveTo>
                  <a:cubicBezTo>
                    <a:pt x="34" y="14"/>
                    <a:pt x="34" y="14"/>
                    <a:pt x="40" y="10"/>
                  </a:cubicBezTo>
                  <a:cubicBezTo>
                    <a:pt x="33" y="8"/>
                    <a:pt x="26" y="7"/>
                    <a:pt x="19" y="1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0" name="Freeform 317"/>
            <p:cNvSpPr>
              <a:spLocks noEditPoints="1"/>
            </p:cNvSpPr>
            <p:nvPr/>
          </p:nvSpPr>
          <p:spPr bwMode="auto">
            <a:xfrm>
              <a:off x="5707063" y="4838700"/>
              <a:ext cx="177800" cy="142875"/>
            </a:xfrm>
            <a:custGeom>
              <a:avLst/>
              <a:gdLst>
                <a:gd name="T0" fmla="*/ 0 w 72"/>
                <a:gd name="T1" fmla="*/ 56 h 58"/>
                <a:gd name="T2" fmla="*/ 3 w 72"/>
                <a:gd name="T3" fmla="*/ 13 h 58"/>
                <a:gd name="T4" fmla="*/ 6 w 72"/>
                <a:gd name="T5" fmla="*/ 5 h 58"/>
                <a:gd name="T6" fmla="*/ 14 w 72"/>
                <a:gd name="T7" fmla="*/ 1 h 58"/>
                <a:gd name="T8" fmla="*/ 50 w 72"/>
                <a:gd name="T9" fmla="*/ 3 h 58"/>
                <a:gd name="T10" fmla="*/ 64 w 72"/>
                <a:gd name="T11" fmla="*/ 1 h 58"/>
                <a:gd name="T12" fmla="*/ 70 w 72"/>
                <a:gd name="T13" fmla="*/ 1 h 58"/>
                <a:gd name="T14" fmla="*/ 71 w 72"/>
                <a:gd name="T15" fmla="*/ 7 h 58"/>
                <a:gd name="T16" fmla="*/ 63 w 72"/>
                <a:gd name="T17" fmla="*/ 49 h 58"/>
                <a:gd name="T18" fmla="*/ 53 w 72"/>
                <a:gd name="T19" fmla="*/ 58 h 58"/>
                <a:gd name="T20" fmla="*/ 15 w 72"/>
                <a:gd name="T21" fmla="*/ 58 h 58"/>
                <a:gd name="T22" fmla="*/ 0 w 72"/>
                <a:gd name="T23" fmla="*/ 56 h 58"/>
                <a:gd name="T24" fmla="*/ 45 w 72"/>
                <a:gd name="T25" fmla="*/ 8 h 58"/>
                <a:gd name="T26" fmla="*/ 19 w 72"/>
                <a:gd name="T27" fmla="*/ 8 h 58"/>
                <a:gd name="T28" fmla="*/ 13 w 72"/>
                <a:gd name="T29" fmla="*/ 12 h 58"/>
                <a:gd name="T30" fmla="*/ 9 w 72"/>
                <a:gd name="T31" fmla="*/ 45 h 58"/>
                <a:gd name="T32" fmla="*/ 16 w 72"/>
                <a:gd name="T33" fmla="*/ 52 h 58"/>
                <a:gd name="T34" fmla="*/ 50 w 72"/>
                <a:gd name="T35" fmla="*/ 50 h 58"/>
                <a:gd name="T36" fmla="*/ 57 w 72"/>
                <a:gd name="T37" fmla="*/ 41 h 58"/>
                <a:gd name="T38" fmla="*/ 61 w 72"/>
                <a:gd name="T39" fmla="*/ 19 h 58"/>
                <a:gd name="T40" fmla="*/ 61 w 72"/>
                <a:gd name="T41" fmla="*/ 11 h 58"/>
                <a:gd name="T42" fmla="*/ 48 w 72"/>
                <a:gd name="T43" fmla="*/ 8 h 58"/>
                <a:gd name="T44" fmla="*/ 51 w 72"/>
                <a:gd name="T45" fmla="*/ 35 h 58"/>
                <a:gd name="T46" fmla="*/ 34 w 72"/>
                <a:gd name="T47" fmla="*/ 45 h 58"/>
                <a:gd name="T48" fmla="*/ 32 w 72"/>
                <a:gd name="T49" fmla="*/ 38 h 58"/>
                <a:gd name="T50" fmla="*/ 19 w 72"/>
                <a:gd name="T51" fmla="*/ 37 h 58"/>
                <a:gd name="T52" fmla="*/ 33 w 72"/>
                <a:gd name="T53" fmla="*/ 17 h 58"/>
                <a:gd name="T54" fmla="*/ 31 w 72"/>
                <a:gd name="T55" fmla="*/ 29 h 58"/>
                <a:gd name="T56" fmla="*/ 45 w 72"/>
                <a:gd name="T57" fmla="*/ 8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72" h="58">
                  <a:moveTo>
                    <a:pt x="0" y="56"/>
                  </a:moveTo>
                  <a:cubicBezTo>
                    <a:pt x="1" y="40"/>
                    <a:pt x="2" y="27"/>
                    <a:pt x="3" y="13"/>
                  </a:cubicBezTo>
                  <a:cubicBezTo>
                    <a:pt x="4" y="11"/>
                    <a:pt x="5" y="8"/>
                    <a:pt x="6" y="5"/>
                  </a:cubicBezTo>
                  <a:cubicBezTo>
                    <a:pt x="7" y="2"/>
                    <a:pt x="10" y="0"/>
                    <a:pt x="14" y="1"/>
                  </a:cubicBezTo>
                  <a:cubicBezTo>
                    <a:pt x="26" y="2"/>
                    <a:pt x="38" y="3"/>
                    <a:pt x="50" y="3"/>
                  </a:cubicBezTo>
                  <a:cubicBezTo>
                    <a:pt x="54" y="3"/>
                    <a:pt x="59" y="1"/>
                    <a:pt x="64" y="1"/>
                  </a:cubicBezTo>
                  <a:cubicBezTo>
                    <a:pt x="66" y="0"/>
                    <a:pt x="69" y="0"/>
                    <a:pt x="70" y="1"/>
                  </a:cubicBezTo>
                  <a:cubicBezTo>
                    <a:pt x="71" y="2"/>
                    <a:pt x="72" y="6"/>
                    <a:pt x="71" y="7"/>
                  </a:cubicBezTo>
                  <a:cubicBezTo>
                    <a:pt x="65" y="21"/>
                    <a:pt x="63" y="35"/>
                    <a:pt x="63" y="49"/>
                  </a:cubicBezTo>
                  <a:cubicBezTo>
                    <a:pt x="63" y="57"/>
                    <a:pt x="61" y="58"/>
                    <a:pt x="53" y="58"/>
                  </a:cubicBezTo>
                  <a:cubicBezTo>
                    <a:pt x="41" y="58"/>
                    <a:pt x="28" y="58"/>
                    <a:pt x="15" y="58"/>
                  </a:cubicBezTo>
                  <a:cubicBezTo>
                    <a:pt x="11" y="58"/>
                    <a:pt x="6" y="57"/>
                    <a:pt x="0" y="56"/>
                  </a:cubicBezTo>
                  <a:moveTo>
                    <a:pt x="45" y="8"/>
                  </a:moveTo>
                  <a:cubicBezTo>
                    <a:pt x="35" y="8"/>
                    <a:pt x="27" y="8"/>
                    <a:pt x="19" y="8"/>
                  </a:cubicBezTo>
                  <a:cubicBezTo>
                    <a:pt x="17" y="8"/>
                    <a:pt x="14" y="10"/>
                    <a:pt x="13" y="12"/>
                  </a:cubicBezTo>
                  <a:cubicBezTo>
                    <a:pt x="6" y="22"/>
                    <a:pt x="4" y="34"/>
                    <a:pt x="9" y="45"/>
                  </a:cubicBezTo>
                  <a:cubicBezTo>
                    <a:pt x="10" y="48"/>
                    <a:pt x="14" y="51"/>
                    <a:pt x="16" y="52"/>
                  </a:cubicBezTo>
                  <a:cubicBezTo>
                    <a:pt x="27" y="52"/>
                    <a:pt x="39" y="51"/>
                    <a:pt x="50" y="50"/>
                  </a:cubicBezTo>
                  <a:cubicBezTo>
                    <a:pt x="54" y="50"/>
                    <a:pt x="57" y="46"/>
                    <a:pt x="57" y="41"/>
                  </a:cubicBezTo>
                  <a:cubicBezTo>
                    <a:pt x="58" y="33"/>
                    <a:pt x="60" y="26"/>
                    <a:pt x="61" y="19"/>
                  </a:cubicBezTo>
                  <a:cubicBezTo>
                    <a:pt x="61" y="16"/>
                    <a:pt x="61" y="14"/>
                    <a:pt x="61" y="11"/>
                  </a:cubicBezTo>
                  <a:cubicBezTo>
                    <a:pt x="57" y="10"/>
                    <a:pt x="53" y="9"/>
                    <a:pt x="48" y="8"/>
                  </a:cubicBezTo>
                  <a:cubicBezTo>
                    <a:pt x="50" y="18"/>
                    <a:pt x="37" y="27"/>
                    <a:pt x="51" y="35"/>
                  </a:cubicBezTo>
                  <a:cubicBezTo>
                    <a:pt x="45" y="39"/>
                    <a:pt x="39" y="42"/>
                    <a:pt x="34" y="45"/>
                  </a:cubicBezTo>
                  <a:cubicBezTo>
                    <a:pt x="33" y="42"/>
                    <a:pt x="33" y="40"/>
                    <a:pt x="32" y="38"/>
                  </a:cubicBezTo>
                  <a:cubicBezTo>
                    <a:pt x="28" y="38"/>
                    <a:pt x="24" y="37"/>
                    <a:pt x="19" y="37"/>
                  </a:cubicBezTo>
                  <a:cubicBezTo>
                    <a:pt x="22" y="29"/>
                    <a:pt x="22" y="21"/>
                    <a:pt x="33" y="17"/>
                  </a:cubicBezTo>
                  <a:cubicBezTo>
                    <a:pt x="32" y="22"/>
                    <a:pt x="31" y="26"/>
                    <a:pt x="31" y="29"/>
                  </a:cubicBezTo>
                  <a:cubicBezTo>
                    <a:pt x="40" y="25"/>
                    <a:pt x="39" y="16"/>
                    <a:pt x="45"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1" name="Freeform 318"/>
            <p:cNvSpPr>
              <a:spLocks noEditPoints="1"/>
            </p:cNvSpPr>
            <p:nvPr/>
          </p:nvSpPr>
          <p:spPr bwMode="auto">
            <a:xfrm>
              <a:off x="6122988" y="4826000"/>
              <a:ext cx="231775" cy="168275"/>
            </a:xfrm>
            <a:custGeom>
              <a:avLst/>
              <a:gdLst>
                <a:gd name="T0" fmla="*/ 3 w 94"/>
                <a:gd name="T1" fmla="*/ 2 h 68"/>
                <a:gd name="T2" fmla="*/ 9 w 94"/>
                <a:gd name="T3" fmla="*/ 1 h 68"/>
                <a:gd name="T4" fmla="*/ 91 w 94"/>
                <a:gd name="T5" fmla="*/ 4 h 68"/>
                <a:gd name="T6" fmla="*/ 94 w 94"/>
                <a:gd name="T7" fmla="*/ 32 h 68"/>
                <a:gd name="T8" fmla="*/ 86 w 94"/>
                <a:gd name="T9" fmla="*/ 68 h 68"/>
                <a:gd name="T10" fmla="*/ 45 w 94"/>
                <a:gd name="T11" fmla="*/ 64 h 68"/>
                <a:gd name="T12" fmla="*/ 13 w 94"/>
                <a:gd name="T13" fmla="*/ 62 h 68"/>
                <a:gd name="T14" fmla="*/ 1 w 94"/>
                <a:gd name="T15" fmla="*/ 50 h 68"/>
                <a:gd name="T16" fmla="*/ 3 w 94"/>
                <a:gd name="T17" fmla="*/ 2 h 68"/>
                <a:gd name="T18" fmla="*/ 6 w 94"/>
                <a:gd name="T19" fmla="*/ 52 h 68"/>
                <a:gd name="T20" fmla="*/ 13 w 94"/>
                <a:gd name="T21" fmla="*/ 55 h 68"/>
                <a:gd name="T22" fmla="*/ 72 w 94"/>
                <a:gd name="T23" fmla="*/ 61 h 68"/>
                <a:gd name="T24" fmla="*/ 85 w 94"/>
                <a:gd name="T25" fmla="*/ 51 h 68"/>
                <a:gd name="T26" fmla="*/ 87 w 94"/>
                <a:gd name="T27" fmla="*/ 22 h 68"/>
                <a:gd name="T28" fmla="*/ 71 w 94"/>
                <a:gd name="T29" fmla="*/ 10 h 68"/>
                <a:gd name="T30" fmla="*/ 21 w 94"/>
                <a:gd name="T31" fmla="*/ 8 h 68"/>
                <a:gd name="T32" fmla="*/ 10 w 94"/>
                <a:gd name="T33" fmla="*/ 17 h 68"/>
                <a:gd name="T34" fmla="*/ 6 w 94"/>
                <a:gd name="T35" fmla="*/ 52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4" h="68">
                  <a:moveTo>
                    <a:pt x="3" y="2"/>
                  </a:moveTo>
                  <a:cubicBezTo>
                    <a:pt x="6" y="2"/>
                    <a:pt x="8" y="0"/>
                    <a:pt x="9" y="1"/>
                  </a:cubicBezTo>
                  <a:cubicBezTo>
                    <a:pt x="36" y="8"/>
                    <a:pt x="64" y="4"/>
                    <a:pt x="91" y="4"/>
                  </a:cubicBezTo>
                  <a:cubicBezTo>
                    <a:pt x="92" y="14"/>
                    <a:pt x="93" y="23"/>
                    <a:pt x="94" y="32"/>
                  </a:cubicBezTo>
                  <a:cubicBezTo>
                    <a:pt x="94" y="45"/>
                    <a:pt x="92" y="57"/>
                    <a:pt x="86" y="68"/>
                  </a:cubicBezTo>
                  <a:cubicBezTo>
                    <a:pt x="72" y="67"/>
                    <a:pt x="59" y="65"/>
                    <a:pt x="45" y="64"/>
                  </a:cubicBezTo>
                  <a:cubicBezTo>
                    <a:pt x="35" y="63"/>
                    <a:pt x="24" y="62"/>
                    <a:pt x="13" y="62"/>
                  </a:cubicBezTo>
                  <a:cubicBezTo>
                    <a:pt x="3" y="62"/>
                    <a:pt x="0" y="60"/>
                    <a:pt x="1" y="50"/>
                  </a:cubicBezTo>
                  <a:cubicBezTo>
                    <a:pt x="1" y="34"/>
                    <a:pt x="3" y="18"/>
                    <a:pt x="3" y="2"/>
                  </a:cubicBezTo>
                  <a:moveTo>
                    <a:pt x="6" y="52"/>
                  </a:moveTo>
                  <a:cubicBezTo>
                    <a:pt x="10" y="54"/>
                    <a:pt x="11" y="55"/>
                    <a:pt x="13" y="55"/>
                  </a:cubicBezTo>
                  <a:cubicBezTo>
                    <a:pt x="32" y="57"/>
                    <a:pt x="52" y="59"/>
                    <a:pt x="72" y="61"/>
                  </a:cubicBezTo>
                  <a:cubicBezTo>
                    <a:pt x="78" y="62"/>
                    <a:pt x="83" y="58"/>
                    <a:pt x="85" y="51"/>
                  </a:cubicBezTo>
                  <a:cubicBezTo>
                    <a:pt x="88" y="42"/>
                    <a:pt x="90" y="32"/>
                    <a:pt x="87" y="22"/>
                  </a:cubicBezTo>
                  <a:cubicBezTo>
                    <a:pt x="84" y="11"/>
                    <a:pt x="82" y="10"/>
                    <a:pt x="71" y="10"/>
                  </a:cubicBezTo>
                  <a:cubicBezTo>
                    <a:pt x="55" y="9"/>
                    <a:pt x="38" y="9"/>
                    <a:pt x="21" y="8"/>
                  </a:cubicBezTo>
                  <a:cubicBezTo>
                    <a:pt x="13" y="8"/>
                    <a:pt x="11" y="9"/>
                    <a:pt x="10" y="17"/>
                  </a:cubicBezTo>
                  <a:cubicBezTo>
                    <a:pt x="8" y="28"/>
                    <a:pt x="7" y="40"/>
                    <a:pt x="6" y="5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2" name="Freeform 319"/>
            <p:cNvSpPr>
              <a:spLocks noEditPoints="1"/>
            </p:cNvSpPr>
            <p:nvPr/>
          </p:nvSpPr>
          <p:spPr bwMode="auto">
            <a:xfrm>
              <a:off x="5910263" y="4826000"/>
              <a:ext cx="160338" cy="174625"/>
            </a:xfrm>
            <a:custGeom>
              <a:avLst/>
              <a:gdLst>
                <a:gd name="T0" fmla="*/ 65 w 65"/>
                <a:gd name="T1" fmla="*/ 0 h 71"/>
                <a:gd name="T2" fmla="*/ 60 w 65"/>
                <a:gd name="T3" fmla="*/ 50 h 71"/>
                <a:gd name="T4" fmla="*/ 35 w 65"/>
                <a:gd name="T5" fmla="*/ 67 h 71"/>
                <a:gd name="T6" fmla="*/ 3 w 65"/>
                <a:gd name="T7" fmla="*/ 70 h 71"/>
                <a:gd name="T8" fmla="*/ 0 w 65"/>
                <a:gd name="T9" fmla="*/ 61 h 71"/>
                <a:gd name="T10" fmla="*/ 3 w 65"/>
                <a:gd name="T11" fmla="*/ 22 h 71"/>
                <a:gd name="T12" fmla="*/ 15 w 65"/>
                <a:gd name="T13" fmla="*/ 8 h 71"/>
                <a:gd name="T14" fmla="*/ 59 w 65"/>
                <a:gd name="T15" fmla="*/ 0 h 71"/>
                <a:gd name="T16" fmla="*/ 65 w 65"/>
                <a:gd name="T17" fmla="*/ 0 h 71"/>
                <a:gd name="T18" fmla="*/ 54 w 65"/>
                <a:gd name="T19" fmla="*/ 8 h 71"/>
                <a:gd name="T20" fmla="*/ 21 w 65"/>
                <a:gd name="T21" fmla="*/ 15 h 71"/>
                <a:gd name="T22" fmla="*/ 11 w 65"/>
                <a:gd name="T23" fmla="*/ 23 h 71"/>
                <a:gd name="T24" fmla="*/ 8 w 65"/>
                <a:gd name="T25" fmla="*/ 57 h 71"/>
                <a:gd name="T26" fmla="*/ 36 w 65"/>
                <a:gd name="T27" fmla="*/ 61 h 71"/>
                <a:gd name="T28" fmla="*/ 53 w 65"/>
                <a:gd name="T29" fmla="*/ 51 h 71"/>
                <a:gd name="T30" fmla="*/ 54 w 65"/>
                <a:gd name="T31" fmla="*/ 8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5" h="71">
                  <a:moveTo>
                    <a:pt x="65" y="0"/>
                  </a:moveTo>
                  <a:cubicBezTo>
                    <a:pt x="63" y="18"/>
                    <a:pt x="62" y="34"/>
                    <a:pt x="60" y="50"/>
                  </a:cubicBezTo>
                  <a:cubicBezTo>
                    <a:pt x="58" y="66"/>
                    <a:pt x="50" y="71"/>
                    <a:pt x="35" y="67"/>
                  </a:cubicBezTo>
                  <a:cubicBezTo>
                    <a:pt x="24" y="65"/>
                    <a:pt x="14" y="64"/>
                    <a:pt x="3" y="70"/>
                  </a:cubicBezTo>
                  <a:cubicBezTo>
                    <a:pt x="2" y="66"/>
                    <a:pt x="0" y="64"/>
                    <a:pt x="0" y="61"/>
                  </a:cubicBezTo>
                  <a:cubicBezTo>
                    <a:pt x="1" y="48"/>
                    <a:pt x="2" y="35"/>
                    <a:pt x="3" y="22"/>
                  </a:cubicBezTo>
                  <a:cubicBezTo>
                    <a:pt x="4" y="14"/>
                    <a:pt x="8" y="8"/>
                    <a:pt x="15" y="8"/>
                  </a:cubicBezTo>
                  <a:cubicBezTo>
                    <a:pt x="30" y="8"/>
                    <a:pt x="44" y="3"/>
                    <a:pt x="59" y="0"/>
                  </a:cubicBezTo>
                  <a:cubicBezTo>
                    <a:pt x="61" y="0"/>
                    <a:pt x="63" y="0"/>
                    <a:pt x="65" y="0"/>
                  </a:cubicBezTo>
                  <a:moveTo>
                    <a:pt x="54" y="8"/>
                  </a:moveTo>
                  <a:cubicBezTo>
                    <a:pt x="42" y="11"/>
                    <a:pt x="31" y="12"/>
                    <a:pt x="21" y="15"/>
                  </a:cubicBezTo>
                  <a:cubicBezTo>
                    <a:pt x="17" y="16"/>
                    <a:pt x="12" y="20"/>
                    <a:pt x="11" y="23"/>
                  </a:cubicBezTo>
                  <a:cubicBezTo>
                    <a:pt x="9" y="35"/>
                    <a:pt x="6" y="47"/>
                    <a:pt x="8" y="57"/>
                  </a:cubicBezTo>
                  <a:cubicBezTo>
                    <a:pt x="18" y="58"/>
                    <a:pt x="26" y="61"/>
                    <a:pt x="36" y="61"/>
                  </a:cubicBezTo>
                  <a:cubicBezTo>
                    <a:pt x="46" y="62"/>
                    <a:pt x="51" y="59"/>
                    <a:pt x="53" y="51"/>
                  </a:cubicBezTo>
                  <a:cubicBezTo>
                    <a:pt x="57" y="37"/>
                    <a:pt x="56" y="24"/>
                    <a:pt x="54"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3" name="Freeform 320"/>
            <p:cNvSpPr>
              <a:spLocks noEditPoints="1"/>
            </p:cNvSpPr>
            <p:nvPr/>
          </p:nvSpPr>
          <p:spPr bwMode="auto">
            <a:xfrm>
              <a:off x="5813425" y="5287963"/>
              <a:ext cx="79375" cy="69850"/>
            </a:xfrm>
            <a:custGeom>
              <a:avLst/>
              <a:gdLst>
                <a:gd name="T0" fmla="*/ 29 w 32"/>
                <a:gd name="T1" fmla="*/ 2 h 28"/>
                <a:gd name="T2" fmla="*/ 32 w 32"/>
                <a:gd name="T3" fmla="*/ 20 h 28"/>
                <a:gd name="T4" fmla="*/ 5 w 32"/>
                <a:gd name="T5" fmla="*/ 23 h 28"/>
                <a:gd name="T6" fmla="*/ 2 w 32"/>
                <a:gd name="T7" fmla="*/ 12 h 28"/>
                <a:gd name="T8" fmla="*/ 29 w 32"/>
                <a:gd name="T9" fmla="*/ 2 h 28"/>
                <a:gd name="T10" fmla="*/ 9 w 32"/>
                <a:gd name="T11" fmla="*/ 16 h 28"/>
                <a:gd name="T12" fmla="*/ 19 w 32"/>
                <a:gd name="T13" fmla="*/ 18 h 28"/>
                <a:gd name="T14" fmla="*/ 22 w 32"/>
                <a:gd name="T15" fmla="*/ 8 h 28"/>
                <a:gd name="T16" fmla="*/ 9 w 32"/>
                <a:gd name="T17" fmla="*/ 16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 h="28">
                  <a:moveTo>
                    <a:pt x="29" y="2"/>
                  </a:moveTo>
                  <a:cubicBezTo>
                    <a:pt x="30" y="9"/>
                    <a:pt x="31" y="14"/>
                    <a:pt x="32" y="20"/>
                  </a:cubicBezTo>
                  <a:cubicBezTo>
                    <a:pt x="25" y="26"/>
                    <a:pt x="12" y="28"/>
                    <a:pt x="5" y="23"/>
                  </a:cubicBezTo>
                  <a:cubicBezTo>
                    <a:pt x="1" y="20"/>
                    <a:pt x="0" y="16"/>
                    <a:pt x="2" y="12"/>
                  </a:cubicBezTo>
                  <a:cubicBezTo>
                    <a:pt x="6" y="5"/>
                    <a:pt x="20" y="0"/>
                    <a:pt x="29" y="2"/>
                  </a:cubicBezTo>
                  <a:moveTo>
                    <a:pt x="9" y="16"/>
                  </a:moveTo>
                  <a:cubicBezTo>
                    <a:pt x="12" y="20"/>
                    <a:pt x="15" y="21"/>
                    <a:pt x="19" y="18"/>
                  </a:cubicBezTo>
                  <a:cubicBezTo>
                    <a:pt x="23" y="16"/>
                    <a:pt x="24" y="13"/>
                    <a:pt x="22" y="8"/>
                  </a:cubicBezTo>
                  <a:cubicBezTo>
                    <a:pt x="13" y="10"/>
                    <a:pt x="13" y="10"/>
                    <a:pt x="9" y="1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4" name="Freeform 321"/>
            <p:cNvSpPr>
              <a:spLocks/>
            </p:cNvSpPr>
            <p:nvPr/>
          </p:nvSpPr>
          <p:spPr bwMode="auto">
            <a:xfrm>
              <a:off x="5994400" y="5283200"/>
              <a:ext cx="95250" cy="63500"/>
            </a:xfrm>
            <a:custGeom>
              <a:avLst/>
              <a:gdLst>
                <a:gd name="T0" fmla="*/ 0 w 39"/>
                <a:gd name="T1" fmla="*/ 18 h 26"/>
                <a:gd name="T2" fmla="*/ 13 w 39"/>
                <a:gd name="T3" fmla="*/ 10 h 26"/>
                <a:gd name="T4" fmla="*/ 18 w 39"/>
                <a:gd name="T5" fmla="*/ 0 h 26"/>
                <a:gd name="T6" fmla="*/ 25 w 39"/>
                <a:gd name="T7" fmla="*/ 6 h 26"/>
                <a:gd name="T8" fmla="*/ 39 w 39"/>
                <a:gd name="T9" fmla="*/ 3 h 26"/>
                <a:gd name="T10" fmla="*/ 34 w 39"/>
                <a:gd name="T11" fmla="*/ 13 h 26"/>
                <a:gd name="T12" fmla="*/ 23 w 39"/>
                <a:gd name="T13" fmla="*/ 21 h 26"/>
                <a:gd name="T14" fmla="*/ 17 w 39"/>
                <a:gd name="T15" fmla="*/ 17 h 26"/>
                <a:gd name="T16" fmla="*/ 0 w 39"/>
                <a:gd name="T17" fmla="*/ 18 h 26"/>
                <a:gd name="T18" fmla="*/ 0 w 39"/>
                <a:gd name="T19" fmla="*/ 18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 h="26">
                  <a:moveTo>
                    <a:pt x="0" y="18"/>
                  </a:moveTo>
                  <a:cubicBezTo>
                    <a:pt x="0" y="9"/>
                    <a:pt x="7" y="10"/>
                    <a:pt x="13" y="10"/>
                  </a:cubicBezTo>
                  <a:cubicBezTo>
                    <a:pt x="15" y="6"/>
                    <a:pt x="16" y="3"/>
                    <a:pt x="18" y="0"/>
                  </a:cubicBezTo>
                  <a:cubicBezTo>
                    <a:pt x="21" y="2"/>
                    <a:pt x="23" y="4"/>
                    <a:pt x="25" y="6"/>
                  </a:cubicBezTo>
                  <a:cubicBezTo>
                    <a:pt x="28" y="5"/>
                    <a:pt x="32" y="5"/>
                    <a:pt x="39" y="3"/>
                  </a:cubicBezTo>
                  <a:cubicBezTo>
                    <a:pt x="36" y="8"/>
                    <a:pt x="36" y="12"/>
                    <a:pt x="34" y="13"/>
                  </a:cubicBezTo>
                  <a:cubicBezTo>
                    <a:pt x="29" y="14"/>
                    <a:pt x="26" y="17"/>
                    <a:pt x="23" y="21"/>
                  </a:cubicBezTo>
                  <a:cubicBezTo>
                    <a:pt x="19" y="26"/>
                    <a:pt x="18" y="18"/>
                    <a:pt x="17" y="17"/>
                  </a:cubicBezTo>
                  <a:cubicBezTo>
                    <a:pt x="10" y="17"/>
                    <a:pt x="5" y="17"/>
                    <a:pt x="0" y="18"/>
                  </a:cubicBezTo>
                  <a:cubicBezTo>
                    <a:pt x="0" y="18"/>
                    <a:pt x="0" y="18"/>
                    <a:pt x="0" y="1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5" name="Freeform 322"/>
            <p:cNvSpPr>
              <a:spLocks/>
            </p:cNvSpPr>
            <p:nvPr/>
          </p:nvSpPr>
          <p:spPr bwMode="auto">
            <a:xfrm>
              <a:off x="6191250" y="5289550"/>
              <a:ext cx="47625" cy="30163"/>
            </a:xfrm>
            <a:custGeom>
              <a:avLst/>
              <a:gdLst>
                <a:gd name="T0" fmla="*/ 19 w 19"/>
                <a:gd name="T1" fmla="*/ 7 h 12"/>
                <a:gd name="T2" fmla="*/ 0 w 19"/>
                <a:gd name="T3" fmla="*/ 12 h 12"/>
                <a:gd name="T4" fmla="*/ 19 w 19"/>
                <a:gd name="T5" fmla="*/ 7 h 12"/>
              </a:gdLst>
              <a:ahLst/>
              <a:cxnLst>
                <a:cxn ang="0">
                  <a:pos x="T0" y="T1"/>
                </a:cxn>
                <a:cxn ang="0">
                  <a:pos x="T2" y="T3"/>
                </a:cxn>
                <a:cxn ang="0">
                  <a:pos x="T4" y="T5"/>
                </a:cxn>
              </a:cxnLst>
              <a:rect l="0" t="0" r="r" b="b"/>
              <a:pathLst>
                <a:path w="19" h="12">
                  <a:moveTo>
                    <a:pt x="19" y="7"/>
                  </a:moveTo>
                  <a:cubicBezTo>
                    <a:pt x="12" y="12"/>
                    <a:pt x="6" y="11"/>
                    <a:pt x="0" y="12"/>
                  </a:cubicBezTo>
                  <a:cubicBezTo>
                    <a:pt x="2" y="2"/>
                    <a:pt x="8" y="0"/>
                    <a:pt x="19" y="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6" name="Freeform 336"/>
            <p:cNvSpPr>
              <a:spLocks noEditPoints="1"/>
            </p:cNvSpPr>
            <p:nvPr/>
          </p:nvSpPr>
          <p:spPr bwMode="auto">
            <a:xfrm>
              <a:off x="5969000" y="4346575"/>
              <a:ext cx="153988" cy="169863"/>
            </a:xfrm>
            <a:custGeom>
              <a:avLst/>
              <a:gdLst>
                <a:gd name="T0" fmla="*/ 42 w 62"/>
                <a:gd name="T1" fmla="*/ 9 h 69"/>
                <a:gd name="T2" fmla="*/ 57 w 62"/>
                <a:gd name="T3" fmla="*/ 36 h 69"/>
                <a:gd name="T4" fmla="*/ 47 w 62"/>
                <a:gd name="T5" fmla="*/ 61 h 69"/>
                <a:gd name="T6" fmla="*/ 13 w 62"/>
                <a:gd name="T7" fmla="*/ 65 h 69"/>
                <a:gd name="T8" fmla="*/ 3 w 62"/>
                <a:gd name="T9" fmla="*/ 54 h 69"/>
                <a:gd name="T10" fmla="*/ 17 w 62"/>
                <a:gd name="T11" fmla="*/ 6 h 69"/>
                <a:gd name="T12" fmla="*/ 42 w 62"/>
                <a:gd name="T13" fmla="*/ 9 h 69"/>
                <a:gd name="T14" fmla="*/ 41 w 62"/>
                <a:gd name="T15" fmla="*/ 20 h 69"/>
                <a:gd name="T16" fmla="*/ 40 w 62"/>
                <a:gd name="T17" fmla="*/ 20 h 69"/>
                <a:gd name="T18" fmla="*/ 36 w 62"/>
                <a:gd name="T19" fmla="*/ 14 h 69"/>
                <a:gd name="T20" fmla="*/ 17 w 62"/>
                <a:gd name="T21" fmla="*/ 15 h 69"/>
                <a:gd name="T22" fmla="*/ 10 w 62"/>
                <a:gd name="T23" fmla="*/ 51 h 69"/>
                <a:gd name="T24" fmla="*/ 20 w 62"/>
                <a:gd name="T25" fmla="*/ 59 h 69"/>
                <a:gd name="T26" fmla="*/ 43 w 62"/>
                <a:gd name="T27" fmla="*/ 56 h 69"/>
                <a:gd name="T28" fmla="*/ 51 w 62"/>
                <a:gd name="T29" fmla="*/ 40 h 69"/>
                <a:gd name="T30" fmla="*/ 41 w 62"/>
                <a:gd name="T3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2" h="69">
                  <a:moveTo>
                    <a:pt x="42" y="9"/>
                  </a:moveTo>
                  <a:cubicBezTo>
                    <a:pt x="47" y="18"/>
                    <a:pt x="53" y="26"/>
                    <a:pt x="57" y="36"/>
                  </a:cubicBezTo>
                  <a:cubicBezTo>
                    <a:pt x="62" y="49"/>
                    <a:pt x="59" y="54"/>
                    <a:pt x="47" y="61"/>
                  </a:cubicBezTo>
                  <a:cubicBezTo>
                    <a:pt x="36" y="69"/>
                    <a:pt x="24" y="66"/>
                    <a:pt x="13" y="65"/>
                  </a:cubicBezTo>
                  <a:cubicBezTo>
                    <a:pt x="7" y="65"/>
                    <a:pt x="4" y="59"/>
                    <a:pt x="3" y="54"/>
                  </a:cubicBezTo>
                  <a:cubicBezTo>
                    <a:pt x="0" y="36"/>
                    <a:pt x="5" y="20"/>
                    <a:pt x="17" y="6"/>
                  </a:cubicBezTo>
                  <a:cubicBezTo>
                    <a:pt x="23" y="0"/>
                    <a:pt x="36" y="2"/>
                    <a:pt x="42" y="9"/>
                  </a:cubicBezTo>
                  <a:moveTo>
                    <a:pt x="41" y="20"/>
                  </a:moveTo>
                  <a:cubicBezTo>
                    <a:pt x="41" y="20"/>
                    <a:pt x="41" y="20"/>
                    <a:pt x="40" y="20"/>
                  </a:cubicBezTo>
                  <a:cubicBezTo>
                    <a:pt x="39" y="18"/>
                    <a:pt x="38" y="16"/>
                    <a:pt x="36" y="14"/>
                  </a:cubicBezTo>
                  <a:cubicBezTo>
                    <a:pt x="30" y="8"/>
                    <a:pt x="21" y="8"/>
                    <a:pt x="17" y="15"/>
                  </a:cubicBezTo>
                  <a:cubicBezTo>
                    <a:pt x="10" y="26"/>
                    <a:pt x="7" y="38"/>
                    <a:pt x="10" y="51"/>
                  </a:cubicBezTo>
                  <a:cubicBezTo>
                    <a:pt x="11" y="56"/>
                    <a:pt x="14" y="59"/>
                    <a:pt x="20" y="59"/>
                  </a:cubicBezTo>
                  <a:cubicBezTo>
                    <a:pt x="27" y="58"/>
                    <a:pt x="35" y="58"/>
                    <a:pt x="43" y="56"/>
                  </a:cubicBezTo>
                  <a:cubicBezTo>
                    <a:pt x="52" y="53"/>
                    <a:pt x="55" y="49"/>
                    <a:pt x="51" y="40"/>
                  </a:cubicBezTo>
                  <a:cubicBezTo>
                    <a:pt x="49" y="33"/>
                    <a:pt x="44" y="26"/>
                    <a:pt x="41" y="2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7" name="Freeform 337"/>
            <p:cNvSpPr>
              <a:spLocks noEditPoints="1"/>
            </p:cNvSpPr>
            <p:nvPr/>
          </p:nvSpPr>
          <p:spPr bwMode="auto">
            <a:xfrm>
              <a:off x="6203950" y="4373563"/>
              <a:ext cx="107950" cy="142875"/>
            </a:xfrm>
            <a:custGeom>
              <a:avLst/>
              <a:gdLst>
                <a:gd name="T0" fmla="*/ 16 w 44"/>
                <a:gd name="T1" fmla="*/ 7 h 58"/>
                <a:gd name="T2" fmla="*/ 35 w 44"/>
                <a:gd name="T3" fmla="*/ 11 h 58"/>
                <a:gd name="T4" fmla="*/ 30 w 44"/>
                <a:gd name="T5" fmla="*/ 50 h 58"/>
                <a:gd name="T6" fmla="*/ 13 w 44"/>
                <a:gd name="T7" fmla="*/ 55 h 58"/>
                <a:gd name="T8" fmla="*/ 2 w 44"/>
                <a:gd name="T9" fmla="*/ 39 h 58"/>
                <a:gd name="T10" fmla="*/ 16 w 44"/>
                <a:gd name="T11" fmla="*/ 7 h 58"/>
                <a:gd name="T12" fmla="*/ 26 w 44"/>
                <a:gd name="T13" fmla="*/ 46 h 58"/>
                <a:gd name="T14" fmla="*/ 32 w 44"/>
                <a:gd name="T15" fmla="*/ 21 h 58"/>
                <a:gd name="T16" fmla="*/ 22 w 44"/>
                <a:gd name="T17" fmla="*/ 14 h 58"/>
                <a:gd name="T18" fmla="*/ 13 w 44"/>
                <a:gd name="T19" fmla="*/ 20 h 58"/>
                <a:gd name="T20" fmla="*/ 10 w 44"/>
                <a:gd name="T21" fmla="*/ 41 h 58"/>
                <a:gd name="T22" fmla="*/ 26 w 44"/>
                <a:gd name="T23" fmla="*/ 46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4" h="58">
                  <a:moveTo>
                    <a:pt x="16" y="7"/>
                  </a:moveTo>
                  <a:cubicBezTo>
                    <a:pt x="25" y="0"/>
                    <a:pt x="29" y="1"/>
                    <a:pt x="35" y="11"/>
                  </a:cubicBezTo>
                  <a:cubicBezTo>
                    <a:pt x="44" y="26"/>
                    <a:pt x="43" y="37"/>
                    <a:pt x="30" y="50"/>
                  </a:cubicBezTo>
                  <a:cubicBezTo>
                    <a:pt x="25" y="54"/>
                    <a:pt x="20" y="58"/>
                    <a:pt x="13" y="55"/>
                  </a:cubicBezTo>
                  <a:cubicBezTo>
                    <a:pt x="6" y="53"/>
                    <a:pt x="3" y="46"/>
                    <a:pt x="2" y="39"/>
                  </a:cubicBezTo>
                  <a:cubicBezTo>
                    <a:pt x="0" y="30"/>
                    <a:pt x="8" y="14"/>
                    <a:pt x="16" y="7"/>
                  </a:cubicBezTo>
                  <a:moveTo>
                    <a:pt x="26" y="46"/>
                  </a:moveTo>
                  <a:cubicBezTo>
                    <a:pt x="33" y="41"/>
                    <a:pt x="36" y="29"/>
                    <a:pt x="32" y="21"/>
                  </a:cubicBezTo>
                  <a:cubicBezTo>
                    <a:pt x="30" y="16"/>
                    <a:pt x="26" y="15"/>
                    <a:pt x="22" y="14"/>
                  </a:cubicBezTo>
                  <a:cubicBezTo>
                    <a:pt x="18" y="13"/>
                    <a:pt x="15" y="16"/>
                    <a:pt x="13" y="20"/>
                  </a:cubicBezTo>
                  <a:cubicBezTo>
                    <a:pt x="9" y="26"/>
                    <a:pt x="8" y="33"/>
                    <a:pt x="10" y="41"/>
                  </a:cubicBezTo>
                  <a:cubicBezTo>
                    <a:pt x="12" y="49"/>
                    <a:pt x="19" y="51"/>
                    <a:pt x="26" y="4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8" name="Freeform 338"/>
            <p:cNvSpPr>
              <a:spLocks/>
            </p:cNvSpPr>
            <p:nvPr/>
          </p:nvSpPr>
          <p:spPr bwMode="auto">
            <a:xfrm>
              <a:off x="6145213" y="4454525"/>
              <a:ext cx="49213" cy="52388"/>
            </a:xfrm>
            <a:custGeom>
              <a:avLst/>
              <a:gdLst>
                <a:gd name="T0" fmla="*/ 10 w 20"/>
                <a:gd name="T1" fmla="*/ 0 h 21"/>
                <a:gd name="T2" fmla="*/ 20 w 20"/>
                <a:gd name="T3" fmla="*/ 11 h 21"/>
                <a:gd name="T4" fmla="*/ 9 w 20"/>
                <a:gd name="T5" fmla="*/ 21 h 21"/>
                <a:gd name="T6" fmla="*/ 2 w 20"/>
                <a:gd name="T7" fmla="*/ 15 h 21"/>
                <a:gd name="T8" fmla="*/ 10 w 20"/>
                <a:gd name="T9" fmla="*/ 0 h 21"/>
              </a:gdLst>
              <a:ahLst/>
              <a:cxnLst>
                <a:cxn ang="0">
                  <a:pos x="T0" y="T1"/>
                </a:cxn>
                <a:cxn ang="0">
                  <a:pos x="T2" y="T3"/>
                </a:cxn>
                <a:cxn ang="0">
                  <a:pos x="T4" y="T5"/>
                </a:cxn>
                <a:cxn ang="0">
                  <a:pos x="T6" y="T7"/>
                </a:cxn>
                <a:cxn ang="0">
                  <a:pos x="T8" y="T9"/>
                </a:cxn>
              </a:cxnLst>
              <a:rect l="0" t="0" r="r" b="b"/>
              <a:pathLst>
                <a:path w="20" h="21">
                  <a:moveTo>
                    <a:pt x="10" y="0"/>
                  </a:moveTo>
                  <a:cubicBezTo>
                    <a:pt x="14" y="4"/>
                    <a:pt x="17" y="8"/>
                    <a:pt x="20" y="11"/>
                  </a:cubicBezTo>
                  <a:cubicBezTo>
                    <a:pt x="20" y="18"/>
                    <a:pt x="16" y="21"/>
                    <a:pt x="9" y="21"/>
                  </a:cubicBezTo>
                  <a:cubicBezTo>
                    <a:pt x="7" y="21"/>
                    <a:pt x="3" y="18"/>
                    <a:pt x="2" y="15"/>
                  </a:cubicBezTo>
                  <a:cubicBezTo>
                    <a:pt x="0" y="10"/>
                    <a:pt x="2" y="6"/>
                    <a:pt x="1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9" name="Freeform 339"/>
            <p:cNvSpPr>
              <a:spLocks/>
            </p:cNvSpPr>
            <p:nvPr/>
          </p:nvSpPr>
          <p:spPr bwMode="auto">
            <a:xfrm>
              <a:off x="5751513" y="5053013"/>
              <a:ext cx="53975" cy="79375"/>
            </a:xfrm>
            <a:custGeom>
              <a:avLst/>
              <a:gdLst>
                <a:gd name="T0" fmla="*/ 0 w 22"/>
                <a:gd name="T1" fmla="*/ 10 h 32"/>
                <a:gd name="T2" fmla="*/ 15 w 22"/>
                <a:gd name="T3" fmla="*/ 2 h 32"/>
                <a:gd name="T4" fmla="*/ 21 w 22"/>
                <a:gd name="T5" fmla="*/ 14 h 32"/>
                <a:gd name="T6" fmla="*/ 8 w 22"/>
                <a:gd name="T7" fmla="*/ 32 h 32"/>
                <a:gd name="T8" fmla="*/ 14 w 22"/>
                <a:gd name="T9" fmla="*/ 9 h 32"/>
                <a:gd name="T10" fmla="*/ 0 w 22"/>
                <a:gd name="T11" fmla="*/ 10 h 32"/>
              </a:gdLst>
              <a:ahLst/>
              <a:cxnLst>
                <a:cxn ang="0">
                  <a:pos x="T0" y="T1"/>
                </a:cxn>
                <a:cxn ang="0">
                  <a:pos x="T2" y="T3"/>
                </a:cxn>
                <a:cxn ang="0">
                  <a:pos x="T4" y="T5"/>
                </a:cxn>
                <a:cxn ang="0">
                  <a:pos x="T6" y="T7"/>
                </a:cxn>
                <a:cxn ang="0">
                  <a:pos x="T8" y="T9"/>
                </a:cxn>
                <a:cxn ang="0">
                  <a:pos x="T10" y="T11"/>
                </a:cxn>
              </a:cxnLst>
              <a:rect l="0" t="0" r="r" b="b"/>
              <a:pathLst>
                <a:path w="22" h="32">
                  <a:moveTo>
                    <a:pt x="0" y="10"/>
                  </a:moveTo>
                  <a:cubicBezTo>
                    <a:pt x="5" y="2"/>
                    <a:pt x="10" y="0"/>
                    <a:pt x="15" y="2"/>
                  </a:cubicBezTo>
                  <a:cubicBezTo>
                    <a:pt x="20" y="3"/>
                    <a:pt x="22" y="8"/>
                    <a:pt x="21" y="14"/>
                  </a:cubicBezTo>
                  <a:cubicBezTo>
                    <a:pt x="20" y="21"/>
                    <a:pt x="17" y="28"/>
                    <a:pt x="8" y="32"/>
                  </a:cubicBezTo>
                  <a:cubicBezTo>
                    <a:pt x="10" y="24"/>
                    <a:pt x="12" y="17"/>
                    <a:pt x="14" y="9"/>
                  </a:cubicBezTo>
                  <a:cubicBezTo>
                    <a:pt x="9" y="9"/>
                    <a:pt x="5" y="9"/>
                    <a:pt x="0" y="1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0" name="Freeform 340"/>
            <p:cNvSpPr>
              <a:spLocks noEditPoints="1"/>
            </p:cNvSpPr>
            <p:nvPr/>
          </p:nvSpPr>
          <p:spPr bwMode="auto">
            <a:xfrm>
              <a:off x="6184900" y="5080000"/>
              <a:ext cx="63500" cy="106363"/>
            </a:xfrm>
            <a:custGeom>
              <a:avLst/>
              <a:gdLst>
                <a:gd name="T0" fmla="*/ 10 w 26"/>
                <a:gd name="T1" fmla="*/ 43 h 43"/>
                <a:gd name="T2" fmla="*/ 13 w 26"/>
                <a:gd name="T3" fmla="*/ 30 h 43"/>
                <a:gd name="T4" fmla="*/ 9 w 26"/>
                <a:gd name="T5" fmla="*/ 29 h 43"/>
                <a:gd name="T6" fmla="*/ 0 w 26"/>
                <a:gd name="T7" fmla="*/ 20 h 43"/>
                <a:gd name="T8" fmla="*/ 7 w 26"/>
                <a:gd name="T9" fmla="*/ 4 h 43"/>
                <a:gd name="T10" fmla="*/ 24 w 26"/>
                <a:gd name="T11" fmla="*/ 11 h 43"/>
                <a:gd name="T12" fmla="*/ 24 w 26"/>
                <a:gd name="T13" fmla="*/ 21 h 43"/>
                <a:gd name="T14" fmla="*/ 16 w 26"/>
                <a:gd name="T15" fmla="*/ 41 h 43"/>
                <a:gd name="T16" fmla="*/ 10 w 26"/>
                <a:gd name="T17" fmla="*/ 43 h 43"/>
                <a:gd name="T18" fmla="*/ 16 w 26"/>
                <a:gd name="T19" fmla="*/ 23 h 43"/>
                <a:gd name="T20" fmla="*/ 14 w 26"/>
                <a:gd name="T21" fmla="*/ 10 h 43"/>
                <a:gd name="T22" fmla="*/ 9 w 26"/>
                <a:gd name="T23" fmla="*/ 9 h 43"/>
                <a:gd name="T24" fmla="*/ 7 w 26"/>
                <a:gd name="T25" fmla="*/ 19 h 43"/>
                <a:gd name="T26" fmla="*/ 16 w 26"/>
                <a:gd name="T27" fmla="*/ 2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6" h="43">
                  <a:moveTo>
                    <a:pt x="10" y="43"/>
                  </a:moveTo>
                  <a:cubicBezTo>
                    <a:pt x="11" y="37"/>
                    <a:pt x="12" y="34"/>
                    <a:pt x="13" y="30"/>
                  </a:cubicBezTo>
                  <a:cubicBezTo>
                    <a:pt x="11" y="30"/>
                    <a:pt x="10" y="29"/>
                    <a:pt x="9" y="29"/>
                  </a:cubicBezTo>
                  <a:cubicBezTo>
                    <a:pt x="4" y="28"/>
                    <a:pt x="0" y="25"/>
                    <a:pt x="0" y="20"/>
                  </a:cubicBezTo>
                  <a:cubicBezTo>
                    <a:pt x="0" y="14"/>
                    <a:pt x="1" y="7"/>
                    <a:pt x="7" y="4"/>
                  </a:cubicBezTo>
                  <a:cubicBezTo>
                    <a:pt x="12" y="0"/>
                    <a:pt x="22" y="3"/>
                    <a:pt x="24" y="11"/>
                  </a:cubicBezTo>
                  <a:cubicBezTo>
                    <a:pt x="25" y="14"/>
                    <a:pt x="26" y="18"/>
                    <a:pt x="24" y="21"/>
                  </a:cubicBezTo>
                  <a:cubicBezTo>
                    <a:pt x="22" y="28"/>
                    <a:pt x="19" y="34"/>
                    <a:pt x="16" y="41"/>
                  </a:cubicBezTo>
                  <a:cubicBezTo>
                    <a:pt x="15" y="42"/>
                    <a:pt x="13" y="42"/>
                    <a:pt x="10" y="43"/>
                  </a:cubicBezTo>
                  <a:moveTo>
                    <a:pt x="16" y="23"/>
                  </a:moveTo>
                  <a:cubicBezTo>
                    <a:pt x="15" y="17"/>
                    <a:pt x="15" y="14"/>
                    <a:pt x="14" y="10"/>
                  </a:cubicBezTo>
                  <a:cubicBezTo>
                    <a:pt x="14" y="9"/>
                    <a:pt x="11" y="9"/>
                    <a:pt x="9" y="9"/>
                  </a:cubicBezTo>
                  <a:cubicBezTo>
                    <a:pt x="6" y="10"/>
                    <a:pt x="4" y="17"/>
                    <a:pt x="7" y="19"/>
                  </a:cubicBezTo>
                  <a:cubicBezTo>
                    <a:pt x="8" y="21"/>
                    <a:pt x="11" y="21"/>
                    <a:pt x="16" y="2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1" name="Freeform 341"/>
            <p:cNvSpPr>
              <a:spLocks/>
            </p:cNvSpPr>
            <p:nvPr/>
          </p:nvSpPr>
          <p:spPr bwMode="auto">
            <a:xfrm>
              <a:off x="6216650" y="4659313"/>
              <a:ext cx="68263" cy="106363"/>
            </a:xfrm>
            <a:custGeom>
              <a:avLst/>
              <a:gdLst>
                <a:gd name="T0" fmla="*/ 0 w 28"/>
                <a:gd name="T1" fmla="*/ 38 h 43"/>
                <a:gd name="T2" fmla="*/ 18 w 28"/>
                <a:gd name="T3" fmla="*/ 32 h 43"/>
                <a:gd name="T4" fmla="*/ 10 w 28"/>
                <a:gd name="T5" fmla="*/ 21 h 43"/>
                <a:gd name="T6" fmla="*/ 16 w 28"/>
                <a:gd name="T7" fmla="*/ 10 h 43"/>
                <a:gd name="T8" fmla="*/ 8 w 28"/>
                <a:gd name="T9" fmla="*/ 3 h 43"/>
                <a:gd name="T10" fmla="*/ 23 w 28"/>
                <a:gd name="T11" fmla="*/ 4 h 43"/>
                <a:gd name="T12" fmla="*/ 19 w 28"/>
                <a:gd name="T13" fmla="*/ 19 h 43"/>
                <a:gd name="T14" fmla="*/ 24 w 28"/>
                <a:gd name="T15" fmla="*/ 34 h 43"/>
                <a:gd name="T16" fmla="*/ 0 w 28"/>
                <a:gd name="T17" fmla="*/ 38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 h="43">
                  <a:moveTo>
                    <a:pt x="0" y="38"/>
                  </a:moveTo>
                  <a:cubicBezTo>
                    <a:pt x="6" y="36"/>
                    <a:pt x="11" y="34"/>
                    <a:pt x="18" y="32"/>
                  </a:cubicBezTo>
                  <a:cubicBezTo>
                    <a:pt x="15" y="27"/>
                    <a:pt x="11" y="24"/>
                    <a:pt x="10" y="21"/>
                  </a:cubicBezTo>
                  <a:cubicBezTo>
                    <a:pt x="10" y="17"/>
                    <a:pt x="14" y="14"/>
                    <a:pt x="16" y="10"/>
                  </a:cubicBezTo>
                  <a:cubicBezTo>
                    <a:pt x="13" y="8"/>
                    <a:pt x="11" y="6"/>
                    <a:pt x="8" y="3"/>
                  </a:cubicBezTo>
                  <a:cubicBezTo>
                    <a:pt x="13" y="0"/>
                    <a:pt x="20" y="0"/>
                    <a:pt x="23" y="4"/>
                  </a:cubicBezTo>
                  <a:cubicBezTo>
                    <a:pt x="28" y="10"/>
                    <a:pt x="21" y="14"/>
                    <a:pt x="19" y="19"/>
                  </a:cubicBezTo>
                  <a:cubicBezTo>
                    <a:pt x="26" y="26"/>
                    <a:pt x="27" y="29"/>
                    <a:pt x="24" y="34"/>
                  </a:cubicBezTo>
                  <a:cubicBezTo>
                    <a:pt x="21" y="41"/>
                    <a:pt x="12" y="43"/>
                    <a:pt x="0" y="3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2" name="Freeform 342"/>
            <p:cNvSpPr>
              <a:spLocks/>
            </p:cNvSpPr>
            <p:nvPr/>
          </p:nvSpPr>
          <p:spPr bwMode="auto">
            <a:xfrm>
              <a:off x="5803900" y="4716463"/>
              <a:ext cx="17463" cy="60325"/>
            </a:xfrm>
            <a:custGeom>
              <a:avLst/>
              <a:gdLst>
                <a:gd name="T0" fmla="*/ 6 w 7"/>
                <a:gd name="T1" fmla="*/ 0 h 24"/>
                <a:gd name="T2" fmla="*/ 7 w 7"/>
                <a:gd name="T3" fmla="*/ 20 h 24"/>
                <a:gd name="T4" fmla="*/ 3 w 7"/>
                <a:gd name="T5" fmla="*/ 24 h 24"/>
                <a:gd name="T6" fmla="*/ 0 w 7"/>
                <a:gd name="T7" fmla="*/ 19 h 24"/>
                <a:gd name="T8" fmla="*/ 2 w 7"/>
                <a:gd name="T9" fmla="*/ 0 h 24"/>
                <a:gd name="T10" fmla="*/ 6 w 7"/>
                <a:gd name="T11" fmla="*/ 0 h 24"/>
              </a:gdLst>
              <a:ahLst/>
              <a:cxnLst>
                <a:cxn ang="0">
                  <a:pos x="T0" y="T1"/>
                </a:cxn>
                <a:cxn ang="0">
                  <a:pos x="T2" y="T3"/>
                </a:cxn>
                <a:cxn ang="0">
                  <a:pos x="T4" y="T5"/>
                </a:cxn>
                <a:cxn ang="0">
                  <a:pos x="T6" y="T7"/>
                </a:cxn>
                <a:cxn ang="0">
                  <a:pos x="T8" y="T9"/>
                </a:cxn>
                <a:cxn ang="0">
                  <a:pos x="T10" y="T11"/>
                </a:cxn>
              </a:cxnLst>
              <a:rect l="0" t="0" r="r" b="b"/>
              <a:pathLst>
                <a:path w="7" h="24">
                  <a:moveTo>
                    <a:pt x="6" y="0"/>
                  </a:moveTo>
                  <a:cubicBezTo>
                    <a:pt x="6" y="7"/>
                    <a:pt x="7" y="14"/>
                    <a:pt x="7" y="20"/>
                  </a:cubicBezTo>
                  <a:cubicBezTo>
                    <a:pt x="7" y="22"/>
                    <a:pt x="5" y="23"/>
                    <a:pt x="3" y="24"/>
                  </a:cubicBezTo>
                  <a:cubicBezTo>
                    <a:pt x="2" y="23"/>
                    <a:pt x="0" y="21"/>
                    <a:pt x="0" y="19"/>
                  </a:cubicBezTo>
                  <a:cubicBezTo>
                    <a:pt x="0" y="13"/>
                    <a:pt x="1" y="6"/>
                    <a:pt x="2" y="0"/>
                  </a:cubicBezTo>
                  <a:cubicBezTo>
                    <a:pt x="3" y="0"/>
                    <a:pt x="4" y="0"/>
                    <a:pt x="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3" name="Freeform 343"/>
            <p:cNvSpPr>
              <a:spLocks/>
            </p:cNvSpPr>
            <p:nvPr/>
          </p:nvSpPr>
          <p:spPr bwMode="auto">
            <a:xfrm>
              <a:off x="6203950" y="4860925"/>
              <a:ext cx="58738" cy="93663"/>
            </a:xfrm>
            <a:custGeom>
              <a:avLst/>
              <a:gdLst>
                <a:gd name="T0" fmla="*/ 9 w 24"/>
                <a:gd name="T1" fmla="*/ 17 h 38"/>
                <a:gd name="T2" fmla="*/ 21 w 24"/>
                <a:gd name="T3" fmla="*/ 28 h 38"/>
                <a:gd name="T4" fmla="*/ 20 w 24"/>
                <a:gd name="T5" fmla="*/ 36 h 38"/>
                <a:gd name="T6" fmla="*/ 12 w 24"/>
                <a:gd name="T7" fmla="*/ 37 h 38"/>
                <a:gd name="T8" fmla="*/ 0 w 24"/>
                <a:gd name="T9" fmla="*/ 30 h 38"/>
                <a:gd name="T10" fmla="*/ 24 w 24"/>
                <a:gd name="T11" fmla="*/ 0 h 38"/>
                <a:gd name="T12" fmla="*/ 9 w 24"/>
                <a:gd name="T13" fmla="*/ 17 h 38"/>
              </a:gdLst>
              <a:ahLst/>
              <a:cxnLst>
                <a:cxn ang="0">
                  <a:pos x="T0" y="T1"/>
                </a:cxn>
                <a:cxn ang="0">
                  <a:pos x="T2" y="T3"/>
                </a:cxn>
                <a:cxn ang="0">
                  <a:pos x="T4" y="T5"/>
                </a:cxn>
                <a:cxn ang="0">
                  <a:pos x="T6" y="T7"/>
                </a:cxn>
                <a:cxn ang="0">
                  <a:pos x="T8" y="T9"/>
                </a:cxn>
                <a:cxn ang="0">
                  <a:pos x="T10" y="T11"/>
                </a:cxn>
                <a:cxn ang="0">
                  <a:pos x="T12" y="T13"/>
                </a:cxn>
              </a:cxnLst>
              <a:rect l="0" t="0" r="r" b="b"/>
              <a:pathLst>
                <a:path w="24" h="38">
                  <a:moveTo>
                    <a:pt x="9" y="17"/>
                  </a:moveTo>
                  <a:cubicBezTo>
                    <a:pt x="14" y="22"/>
                    <a:pt x="18" y="24"/>
                    <a:pt x="21" y="28"/>
                  </a:cubicBezTo>
                  <a:cubicBezTo>
                    <a:pt x="22" y="30"/>
                    <a:pt x="21" y="34"/>
                    <a:pt x="20" y="36"/>
                  </a:cubicBezTo>
                  <a:cubicBezTo>
                    <a:pt x="18" y="38"/>
                    <a:pt x="14" y="37"/>
                    <a:pt x="12" y="37"/>
                  </a:cubicBezTo>
                  <a:cubicBezTo>
                    <a:pt x="8" y="35"/>
                    <a:pt x="5" y="33"/>
                    <a:pt x="0" y="30"/>
                  </a:cubicBezTo>
                  <a:cubicBezTo>
                    <a:pt x="3" y="18"/>
                    <a:pt x="4" y="3"/>
                    <a:pt x="24" y="0"/>
                  </a:cubicBezTo>
                  <a:cubicBezTo>
                    <a:pt x="24" y="11"/>
                    <a:pt x="8" y="8"/>
                    <a:pt x="9" y="1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4" name="Freeform 344"/>
            <p:cNvSpPr>
              <a:spLocks/>
            </p:cNvSpPr>
            <p:nvPr/>
          </p:nvSpPr>
          <p:spPr bwMode="auto">
            <a:xfrm>
              <a:off x="5949950" y="4865688"/>
              <a:ext cx="80963" cy="95250"/>
            </a:xfrm>
            <a:custGeom>
              <a:avLst/>
              <a:gdLst>
                <a:gd name="T0" fmla="*/ 0 w 33"/>
                <a:gd name="T1" fmla="*/ 33 h 39"/>
                <a:gd name="T2" fmla="*/ 17 w 33"/>
                <a:gd name="T3" fmla="*/ 26 h 39"/>
                <a:gd name="T4" fmla="*/ 8 w 33"/>
                <a:gd name="T5" fmla="*/ 20 h 39"/>
                <a:gd name="T6" fmla="*/ 8 w 33"/>
                <a:gd name="T7" fmla="*/ 8 h 39"/>
                <a:gd name="T8" fmla="*/ 28 w 33"/>
                <a:gd name="T9" fmla="*/ 1 h 39"/>
                <a:gd name="T10" fmla="*/ 33 w 33"/>
                <a:gd name="T11" fmla="*/ 4 h 39"/>
                <a:gd name="T12" fmla="*/ 14 w 33"/>
                <a:gd name="T13" fmla="*/ 11 h 39"/>
                <a:gd name="T14" fmla="*/ 23 w 33"/>
                <a:gd name="T15" fmla="*/ 19 h 39"/>
                <a:gd name="T16" fmla="*/ 24 w 33"/>
                <a:gd name="T17" fmla="*/ 30 h 39"/>
                <a:gd name="T18" fmla="*/ 12 w 33"/>
                <a:gd name="T19" fmla="*/ 38 h 39"/>
                <a:gd name="T20" fmla="*/ 0 w 33"/>
                <a:gd name="T21" fmla="*/ 37 h 39"/>
                <a:gd name="T22" fmla="*/ 0 w 33"/>
                <a:gd name="T23" fmla="*/ 33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3" h="39">
                  <a:moveTo>
                    <a:pt x="0" y="33"/>
                  </a:moveTo>
                  <a:cubicBezTo>
                    <a:pt x="5" y="30"/>
                    <a:pt x="13" y="35"/>
                    <a:pt x="17" y="26"/>
                  </a:cubicBezTo>
                  <a:cubicBezTo>
                    <a:pt x="14" y="24"/>
                    <a:pt x="11" y="22"/>
                    <a:pt x="8" y="20"/>
                  </a:cubicBezTo>
                  <a:cubicBezTo>
                    <a:pt x="4" y="16"/>
                    <a:pt x="4" y="10"/>
                    <a:pt x="8" y="8"/>
                  </a:cubicBezTo>
                  <a:cubicBezTo>
                    <a:pt x="14" y="4"/>
                    <a:pt x="21" y="3"/>
                    <a:pt x="28" y="1"/>
                  </a:cubicBezTo>
                  <a:cubicBezTo>
                    <a:pt x="29" y="0"/>
                    <a:pt x="30" y="2"/>
                    <a:pt x="33" y="4"/>
                  </a:cubicBezTo>
                  <a:cubicBezTo>
                    <a:pt x="26" y="7"/>
                    <a:pt x="21" y="9"/>
                    <a:pt x="14" y="11"/>
                  </a:cubicBezTo>
                  <a:cubicBezTo>
                    <a:pt x="18" y="15"/>
                    <a:pt x="20" y="17"/>
                    <a:pt x="23" y="19"/>
                  </a:cubicBezTo>
                  <a:cubicBezTo>
                    <a:pt x="26" y="22"/>
                    <a:pt x="27" y="26"/>
                    <a:pt x="24" y="30"/>
                  </a:cubicBezTo>
                  <a:cubicBezTo>
                    <a:pt x="21" y="33"/>
                    <a:pt x="16" y="37"/>
                    <a:pt x="12" y="38"/>
                  </a:cubicBezTo>
                  <a:cubicBezTo>
                    <a:pt x="8" y="39"/>
                    <a:pt x="4" y="37"/>
                    <a:pt x="0" y="37"/>
                  </a:cubicBezTo>
                  <a:cubicBezTo>
                    <a:pt x="0" y="36"/>
                    <a:pt x="0" y="35"/>
                    <a:pt x="0" y="3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225" name="Group 224"/>
          <p:cNvGrpSpPr/>
          <p:nvPr/>
        </p:nvGrpSpPr>
        <p:grpSpPr>
          <a:xfrm>
            <a:off x="6711950" y="1244599"/>
            <a:ext cx="1067740" cy="1200150"/>
            <a:chOff x="6372225" y="1893888"/>
            <a:chExt cx="1203326" cy="1352550"/>
          </a:xfrm>
          <a:solidFill>
            <a:schemeClr val="accent6">
              <a:lumMod val="75000"/>
            </a:schemeClr>
          </a:solidFill>
        </p:grpSpPr>
        <p:sp>
          <p:nvSpPr>
            <p:cNvPr id="226" name="Freeform 348"/>
            <p:cNvSpPr>
              <a:spLocks noEditPoints="1"/>
            </p:cNvSpPr>
            <p:nvPr/>
          </p:nvSpPr>
          <p:spPr bwMode="auto">
            <a:xfrm>
              <a:off x="6821488" y="1893888"/>
              <a:ext cx="754063" cy="1352550"/>
            </a:xfrm>
            <a:custGeom>
              <a:avLst/>
              <a:gdLst>
                <a:gd name="T0" fmla="*/ 189 w 305"/>
                <a:gd name="T1" fmla="*/ 540 h 547"/>
                <a:gd name="T2" fmla="*/ 144 w 305"/>
                <a:gd name="T3" fmla="*/ 524 h 547"/>
                <a:gd name="T4" fmla="*/ 92 w 305"/>
                <a:gd name="T5" fmla="*/ 537 h 547"/>
                <a:gd name="T6" fmla="*/ 59 w 305"/>
                <a:gd name="T7" fmla="*/ 475 h 547"/>
                <a:gd name="T8" fmla="*/ 29 w 305"/>
                <a:gd name="T9" fmla="*/ 466 h 547"/>
                <a:gd name="T10" fmla="*/ 28 w 305"/>
                <a:gd name="T11" fmla="*/ 398 h 547"/>
                <a:gd name="T12" fmla="*/ 58 w 305"/>
                <a:gd name="T13" fmla="*/ 345 h 547"/>
                <a:gd name="T14" fmla="*/ 87 w 305"/>
                <a:gd name="T15" fmla="*/ 309 h 547"/>
                <a:gd name="T16" fmla="*/ 50 w 305"/>
                <a:gd name="T17" fmla="*/ 275 h 547"/>
                <a:gd name="T18" fmla="*/ 31 w 305"/>
                <a:gd name="T19" fmla="*/ 178 h 547"/>
                <a:gd name="T20" fmla="*/ 22 w 305"/>
                <a:gd name="T21" fmla="*/ 89 h 547"/>
                <a:gd name="T22" fmla="*/ 98 w 305"/>
                <a:gd name="T23" fmla="*/ 44 h 547"/>
                <a:gd name="T24" fmla="*/ 137 w 305"/>
                <a:gd name="T25" fmla="*/ 5 h 547"/>
                <a:gd name="T26" fmla="*/ 194 w 305"/>
                <a:gd name="T27" fmla="*/ 26 h 547"/>
                <a:gd name="T28" fmla="*/ 286 w 305"/>
                <a:gd name="T29" fmla="*/ 86 h 547"/>
                <a:gd name="T30" fmla="*/ 269 w 305"/>
                <a:gd name="T31" fmla="*/ 186 h 547"/>
                <a:gd name="T32" fmla="*/ 286 w 305"/>
                <a:gd name="T33" fmla="*/ 238 h 547"/>
                <a:gd name="T34" fmla="*/ 235 w 305"/>
                <a:gd name="T35" fmla="*/ 282 h 547"/>
                <a:gd name="T36" fmla="*/ 156 w 305"/>
                <a:gd name="T37" fmla="*/ 293 h 547"/>
                <a:gd name="T38" fmla="*/ 107 w 305"/>
                <a:gd name="T39" fmla="*/ 315 h 547"/>
                <a:gd name="T40" fmla="*/ 172 w 305"/>
                <a:gd name="T41" fmla="*/ 339 h 547"/>
                <a:gd name="T42" fmla="*/ 227 w 305"/>
                <a:gd name="T43" fmla="*/ 364 h 547"/>
                <a:gd name="T44" fmla="*/ 237 w 305"/>
                <a:gd name="T45" fmla="*/ 422 h 547"/>
                <a:gd name="T46" fmla="*/ 250 w 305"/>
                <a:gd name="T47" fmla="*/ 469 h 547"/>
                <a:gd name="T48" fmla="*/ 57 w 305"/>
                <a:gd name="T49" fmla="*/ 97 h 547"/>
                <a:gd name="T50" fmla="*/ 9 w 305"/>
                <a:gd name="T51" fmla="*/ 156 h 547"/>
                <a:gd name="T52" fmla="*/ 48 w 305"/>
                <a:gd name="T53" fmla="*/ 173 h 547"/>
                <a:gd name="T54" fmla="*/ 69 w 305"/>
                <a:gd name="T55" fmla="*/ 240 h 547"/>
                <a:gd name="T56" fmla="*/ 67 w 305"/>
                <a:gd name="T57" fmla="*/ 280 h 547"/>
                <a:gd name="T58" fmla="*/ 124 w 305"/>
                <a:gd name="T59" fmla="*/ 286 h 547"/>
                <a:gd name="T60" fmla="*/ 220 w 305"/>
                <a:gd name="T61" fmla="*/ 251 h 547"/>
                <a:gd name="T62" fmla="*/ 291 w 305"/>
                <a:gd name="T63" fmla="*/ 208 h 547"/>
                <a:gd name="T64" fmla="*/ 247 w 305"/>
                <a:gd name="T65" fmla="*/ 184 h 547"/>
                <a:gd name="T66" fmla="*/ 259 w 305"/>
                <a:gd name="T67" fmla="*/ 107 h 547"/>
                <a:gd name="T68" fmla="*/ 217 w 305"/>
                <a:gd name="T69" fmla="*/ 60 h 547"/>
                <a:gd name="T70" fmla="*/ 179 w 305"/>
                <a:gd name="T71" fmla="*/ 39 h 547"/>
                <a:gd name="T72" fmla="*/ 111 w 305"/>
                <a:gd name="T73" fmla="*/ 22 h 547"/>
                <a:gd name="T74" fmla="*/ 92 w 305"/>
                <a:gd name="T75" fmla="*/ 63 h 547"/>
                <a:gd name="T76" fmla="*/ 206 w 305"/>
                <a:gd name="T77" fmla="*/ 369 h 547"/>
                <a:gd name="T78" fmla="*/ 184 w 305"/>
                <a:gd name="T79" fmla="*/ 337 h 547"/>
                <a:gd name="T80" fmla="*/ 113 w 305"/>
                <a:gd name="T81" fmla="*/ 346 h 547"/>
                <a:gd name="T82" fmla="*/ 65 w 305"/>
                <a:gd name="T83" fmla="*/ 341 h 547"/>
                <a:gd name="T84" fmla="*/ 59 w 305"/>
                <a:gd name="T85" fmla="*/ 393 h 547"/>
                <a:gd name="T86" fmla="*/ 60 w 305"/>
                <a:gd name="T87" fmla="*/ 464 h 547"/>
                <a:gd name="T88" fmla="*/ 96 w 305"/>
                <a:gd name="T89" fmla="*/ 514 h 547"/>
                <a:gd name="T90" fmla="*/ 142 w 305"/>
                <a:gd name="T91" fmla="*/ 513 h 547"/>
                <a:gd name="T92" fmla="*/ 205 w 305"/>
                <a:gd name="T93" fmla="*/ 515 h 547"/>
                <a:gd name="T94" fmla="*/ 215 w 305"/>
                <a:gd name="T95" fmla="*/ 463 h 547"/>
                <a:gd name="T96" fmla="*/ 224 w 305"/>
                <a:gd name="T97" fmla="*/ 424 h 547"/>
                <a:gd name="T98" fmla="*/ 255 w 305"/>
                <a:gd name="T99" fmla="*/ 45 h 547"/>
                <a:gd name="T100" fmla="*/ 143 w 305"/>
                <a:gd name="T101" fmla="*/ 334 h 547"/>
                <a:gd name="T102" fmla="*/ 58 w 305"/>
                <a:gd name="T103" fmla="*/ 227 h 547"/>
                <a:gd name="T104" fmla="*/ 58 w 305"/>
                <a:gd name="T105" fmla="*/ 227 h 547"/>
                <a:gd name="T106" fmla="*/ 204 w 305"/>
                <a:gd name="T107" fmla="*/ 271 h 547"/>
                <a:gd name="T108" fmla="*/ 152 w 305"/>
                <a:gd name="T109" fmla="*/ 514 h 547"/>
                <a:gd name="T110" fmla="*/ 266 w 305"/>
                <a:gd name="T111" fmla="*/ 130 h 5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05" h="547">
                  <a:moveTo>
                    <a:pt x="210" y="490"/>
                  </a:moveTo>
                  <a:cubicBezTo>
                    <a:pt x="214" y="498"/>
                    <a:pt x="218" y="504"/>
                    <a:pt x="222" y="512"/>
                  </a:cubicBezTo>
                  <a:cubicBezTo>
                    <a:pt x="220" y="514"/>
                    <a:pt x="218" y="515"/>
                    <a:pt x="215" y="517"/>
                  </a:cubicBezTo>
                  <a:cubicBezTo>
                    <a:pt x="207" y="525"/>
                    <a:pt x="198" y="533"/>
                    <a:pt x="189" y="540"/>
                  </a:cubicBezTo>
                  <a:cubicBezTo>
                    <a:pt x="186" y="542"/>
                    <a:pt x="182" y="542"/>
                    <a:pt x="178" y="543"/>
                  </a:cubicBezTo>
                  <a:cubicBezTo>
                    <a:pt x="174" y="544"/>
                    <a:pt x="172" y="541"/>
                    <a:pt x="169" y="538"/>
                  </a:cubicBezTo>
                  <a:cubicBezTo>
                    <a:pt x="164" y="533"/>
                    <a:pt x="162" y="527"/>
                    <a:pt x="161" y="519"/>
                  </a:cubicBezTo>
                  <a:cubicBezTo>
                    <a:pt x="154" y="521"/>
                    <a:pt x="149" y="522"/>
                    <a:pt x="144" y="524"/>
                  </a:cubicBezTo>
                  <a:cubicBezTo>
                    <a:pt x="137" y="527"/>
                    <a:pt x="138" y="534"/>
                    <a:pt x="138" y="539"/>
                  </a:cubicBezTo>
                  <a:cubicBezTo>
                    <a:pt x="138" y="543"/>
                    <a:pt x="137" y="545"/>
                    <a:pt x="134" y="547"/>
                  </a:cubicBezTo>
                  <a:cubicBezTo>
                    <a:pt x="133" y="547"/>
                    <a:pt x="131" y="547"/>
                    <a:pt x="130" y="547"/>
                  </a:cubicBezTo>
                  <a:cubicBezTo>
                    <a:pt x="117" y="544"/>
                    <a:pt x="104" y="541"/>
                    <a:pt x="92" y="537"/>
                  </a:cubicBezTo>
                  <a:cubicBezTo>
                    <a:pt x="83" y="535"/>
                    <a:pt x="81" y="527"/>
                    <a:pt x="76" y="522"/>
                  </a:cubicBezTo>
                  <a:cubicBezTo>
                    <a:pt x="75" y="520"/>
                    <a:pt x="77" y="517"/>
                    <a:pt x="77" y="515"/>
                  </a:cubicBezTo>
                  <a:cubicBezTo>
                    <a:pt x="77" y="510"/>
                    <a:pt x="79" y="504"/>
                    <a:pt x="77" y="500"/>
                  </a:cubicBezTo>
                  <a:cubicBezTo>
                    <a:pt x="72" y="491"/>
                    <a:pt x="66" y="483"/>
                    <a:pt x="59" y="475"/>
                  </a:cubicBezTo>
                  <a:cubicBezTo>
                    <a:pt x="58" y="474"/>
                    <a:pt x="56" y="474"/>
                    <a:pt x="54" y="474"/>
                  </a:cubicBezTo>
                  <a:cubicBezTo>
                    <a:pt x="51" y="474"/>
                    <a:pt x="47" y="475"/>
                    <a:pt x="44" y="476"/>
                  </a:cubicBezTo>
                  <a:cubicBezTo>
                    <a:pt x="41" y="477"/>
                    <a:pt x="37" y="481"/>
                    <a:pt x="34" y="478"/>
                  </a:cubicBezTo>
                  <a:cubicBezTo>
                    <a:pt x="31" y="475"/>
                    <a:pt x="28" y="471"/>
                    <a:pt x="29" y="466"/>
                  </a:cubicBezTo>
                  <a:cubicBezTo>
                    <a:pt x="31" y="455"/>
                    <a:pt x="28" y="445"/>
                    <a:pt x="26" y="435"/>
                  </a:cubicBezTo>
                  <a:cubicBezTo>
                    <a:pt x="25" y="433"/>
                    <a:pt x="25" y="430"/>
                    <a:pt x="24" y="429"/>
                  </a:cubicBezTo>
                  <a:cubicBezTo>
                    <a:pt x="18" y="422"/>
                    <a:pt x="21" y="416"/>
                    <a:pt x="23" y="409"/>
                  </a:cubicBezTo>
                  <a:cubicBezTo>
                    <a:pt x="24" y="406"/>
                    <a:pt x="26" y="402"/>
                    <a:pt x="28" y="398"/>
                  </a:cubicBezTo>
                  <a:cubicBezTo>
                    <a:pt x="36" y="396"/>
                    <a:pt x="44" y="394"/>
                    <a:pt x="53" y="391"/>
                  </a:cubicBezTo>
                  <a:cubicBezTo>
                    <a:pt x="52" y="389"/>
                    <a:pt x="50" y="387"/>
                    <a:pt x="49" y="386"/>
                  </a:cubicBezTo>
                  <a:cubicBezTo>
                    <a:pt x="53" y="378"/>
                    <a:pt x="57" y="370"/>
                    <a:pt x="61" y="362"/>
                  </a:cubicBezTo>
                  <a:cubicBezTo>
                    <a:pt x="64" y="356"/>
                    <a:pt x="64" y="350"/>
                    <a:pt x="58" y="345"/>
                  </a:cubicBezTo>
                  <a:cubicBezTo>
                    <a:pt x="53" y="339"/>
                    <a:pt x="53" y="336"/>
                    <a:pt x="57" y="331"/>
                  </a:cubicBezTo>
                  <a:cubicBezTo>
                    <a:pt x="57" y="330"/>
                    <a:pt x="58" y="329"/>
                    <a:pt x="59" y="328"/>
                  </a:cubicBezTo>
                  <a:cubicBezTo>
                    <a:pt x="67" y="323"/>
                    <a:pt x="76" y="317"/>
                    <a:pt x="84" y="311"/>
                  </a:cubicBezTo>
                  <a:cubicBezTo>
                    <a:pt x="85" y="310"/>
                    <a:pt x="86" y="310"/>
                    <a:pt x="87" y="309"/>
                  </a:cubicBezTo>
                  <a:cubicBezTo>
                    <a:pt x="93" y="314"/>
                    <a:pt x="98" y="311"/>
                    <a:pt x="104" y="309"/>
                  </a:cubicBezTo>
                  <a:cubicBezTo>
                    <a:pt x="94" y="298"/>
                    <a:pt x="83" y="291"/>
                    <a:pt x="69" y="286"/>
                  </a:cubicBezTo>
                  <a:cubicBezTo>
                    <a:pt x="68" y="286"/>
                    <a:pt x="67" y="285"/>
                    <a:pt x="67" y="286"/>
                  </a:cubicBezTo>
                  <a:cubicBezTo>
                    <a:pt x="57" y="288"/>
                    <a:pt x="54" y="281"/>
                    <a:pt x="50" y="275"/>
                  </a:cubicBezTo>
                  <a:cubicBezTo>
                    <a:pt x="44" y="266"/>
                    <a:pt x="42" y="256"/>
                    <a:pt x="47" y="246"/>
                  </a:cubicBezTo>
                  <a:cubicBezTo>
                    <a:pt x="49" y="243"/>
                    <a:pt x="49" y="241"/>
                    <a:pt x="47" y="238"/>
                  </a:cubicBezTo>
                  <a:cubicBezTo>
                    <a:pt x="45" y="239"/>
                    <a:pt x="43" y="240"/>
                    <a:pt x="40" y="241"/>
                  </a:cubicBezTo>
                  <a:cubicBezTo>
                    <a:pt x="37" y="220"/>
                    <a:pt x="34" y="199"/>
                    <a:pt x="31" y="178"/>
                  </a:cubicBezTo>
                  <a:cubicBezTo>
                    <a:pt x="23" y="177"/>
                    <a:pt x="14" y="177"/>
                    <a:pt x="5" y="176"/>
                  </a:cubicBezTo>
                  <a:cubicBezTo>
                    <a:pt x="1" y="176"/>
                    <a:pt x="0" y="174"/>
                    <a:pt x="1" y="171"/>
                  </a:cubicBezTo>
                  <a:cubicBezTo>
                    <a:pt x="1" y="168"/>
                    <a:pt x="2" y="165"/>
                    <a:pt x="2" y="162"/>
                  </a:cubicBezTo>
                  <a:cubicBezTo>
                    <a:pt x="8" y="137"/>
                    <a:pt x="12" y="112"/>
                    <a:pt x="22" y="89"/>
                  </a:cubicBezTo>
                  <a:cubicBezTo>
                    <a:pt x="25" y="83"/>
                    <a:pt x="28" y="77"/>
                    <a:pt x="33" y="73"/>
                  </a:cubicBezTo>
                  <a:cubicBezTo>
                    <a:pt x="36" y="70"/>
                    <a:pt x="41" y="64"/>
                    <a:pt x="48" y="69"/>
                  </a:cubicBezTo>
                  <a:cubicBezTo>
                    <a:pt x="51" y="71"/>
                    <a:pt x="57" y="68"/>
                    <a:pt x="61" y="66"/>
                  </a:cubicBezTo>
                  <a:cubicBezTo>
                    <a:pt x="73" y="59"/>
                    <a:pt x="85" y="51"/>
                    <a:pt x="98" y="44"/>
                  </a:cubicBezTo>
                  <a:cubicBezTo>
                    <a:pt x="102" y="42"/>
                    <a:pt x="104" y="39"/>
                    <a:pt x="104" y="34"/>
                  </a:cubicBezTo>
                  <a:cubicBezTo>
                    <a:pt x="103" y="29"/>
                    <a:pt x="104" y="24"/>
                    <a:pt x="103" y="18"/>
                  </a:cubicBezTo>
                  <a:cubicBezTo>
                    <a:pt x="103" y="14"/>
                    <a:pt x="105" y="11"/>
                    <a:pt x="109" y="9"/>
                  </a:cubicBezTo>
                  <a:cubicBezTo>
                    <a:pt x="118" y="7"/>
                    <a:pt x="127" y="4"/>
                    <a:pt x="137" y="5"/>
                  </a:cubicBezTo>
                  <a:cubicBezTo>
                    <a:pt x="149" y="6"/>
                    <a:pt x="161" y="5"/>
                    <a:pt x="173" y="2"/>
                  </a:cubicBezTo>
                  <a:cubicBezTo>
                    <a:pt x="178" y="0"/>
                    <a:pt x="192" y="7"/>
                    <a:pt x="194" y="12"/>
                  </a:cubicBezTo>
                  <a:cubicBezTo>
                    <a:pt x="195" y="13"/>
                    <a:pt x="195" y="14"/>
                    <a:pt x="195" y="15"/>
                  </a:cubicBezTo>
                  <a:cubicBezTo>
                    <a:pt x="194" y="19"/>
                    <a:pt x="194" y="22"/>
                    <a:pt x="194" y="26"/>
                  </a:cubicBezTo>
                  <a:cubicBezTo>
                    <a:pt x="191" y="40"/>
                    <a:pt x="199" y="47"/>
                    <a:pt x="211" y="53"/>
                  </a:cubicBezTo>
                  <a:cubicBezTo>
                    <a:pt x="222" y="43"/>
                    <a:pt x="233" y="33"/>
                    <a:pt x="244" y="23"/>
                  </a:cubicBezTo>
                  <a:cubicBezTo>
                    <a:pt x="248" y="23"/>
                    <a:pt x="251" y="26"/>
                    <a:pt x="252" y="30"/>
                  </a:cubicBezTo>
                  <a:cubicBezTo>
                    <a:pt x="259" y="51"/>
                    <a:pt x="273" y="68"/>
                    <a:pt x="286" y="86"/>
                  </a:cubicBezTo>
                  <a:cubicBezTo>
                    <a:pt x="287" y="88"/>
                    <a:pt x="288" y="90"/>
                    <a:pt x="288" y="91"/>
                  </a:cubicBezTo>
                  <a:cubicBezTo>
                    <a:pt x="288" y="98"/>
                    <a:pt x="288" y="106"/>
                    <a:pt x="286" y="112"/>
                  </a:cubicBezTo>
                  <a:cubicBezTo>
                    <a:pt x="284" y="119"/>
                    <a:pt x="279" y="125"/>
                    <a:pt x="272" y="128"/>
                  </a:cubicBezTo>
                  <a:cubicBezTo>
                    <a:pt x="271" y="147"/>
                    <a:pt x="270" y="166"/>
                    <a:pt x="269" y="186"/>
                  </a:cubicBezTo>
                  <a:cubicBezTo>
                    <a:pt x="278" y="189"/>
                    <a:pt x="285" y="192"/>
                    <a:pt x="293" y="195"/>
                  </a:cubicBezTo>
                  <a:cubicBezTo>
                    <a:pt x="300" y="197"/>
                    <a:pt x="305" y="205"/>
                    <a:pt x="303" y="212"/>
                  </a:cubicBezTo>
                  <a:cubicBezTo>
                    <a:pt x="303" y="214"/>
                    <a:pt x="301" y="216"/>
                    <a:pt x="299" y="217"/>
                  </a:cubicBezTo>
                  <a:cubicBezTo>
                    <a:pt x="294" y="223"/>
                    <a:pt x="289" y="230"/>
                    <a:pt x="286" y="238"/>
                  </a:cubicBezTo>
                  <a:cubicBezTo>
                    <a:pt x="285" y="244"/>
                    <a:pt x="282" y="249"/>
                    <a:pt x="278" y="253"/>
                  </a:cubicBezTo>
                  <a:cubicBezTo>
                    <a:pt x="271" y="261"/>
                    <a:pt x="267" y="270"/>
                    <a:pt x="265" y="281"/>
                  </a:cubicBezTo>
                  <a:cubicBezTo>
                    <a:pt x="257" y="278"/>
                    <a:pt x="249" y="278"/>
                    <a:pt x="242" y="282"/>
                  </a:cubicBezTo>
                  <a:cubicBezTo>
                    <a:pt x="240" y="283"/>
                    <a:pt x="237" y="283"/>
                    <a:pt x="235" y="282"/>
                  </a:cubicBezTo>
                  <a:cubicBezTo>
                    <a:pt x="230" y="280"/>
                    <a:pt x="226" y="277"/>
                    <a:pt x="220" y="274"/>
                  </a:cubicBezTo>
                  <a:cubicBezTo>
                    <a:pt x="220" y="274"/>
                    <a:pt x="219" y="275"/>
                    <a:pt x="218" y="275"/>
                  </a:cubicBezTo>
                  <a:cubicBezTo>
                    <a:pt x="204" y="284"/>
                    <a:pt x="189" y="287"/>
                    <a:pt x="174" y="291"/>
                  </a:cubicBezTo>
                  <a:cubicBezTo>
                    <a:pt x="168" y="292"/>
                    <a:pt x="162" y="292"/>
                    <a:pt x="156" y="293"/>
                  </a:cubicBezTo>
                  <a:cubicBezTo>
                    <a:pt x="147" y="295"/>
                    <a:pt x="138" y="297"/>
                    <a:pt x="129" y="298"/>
                  </a:cubicBezTo>
                  <a:cubicBezTo>
                    <a:pt x="125" y="298"/>
                    <a:pt x="123" y="300"/>
                    <a:pt x="122" y="305"/>
                  </a:cubicBezTo>
                  <a:cubicBezTo>
                    <a:pt x="122" y="305"/>
                    <a:pt x="122" y="306"/>
                    <a:pt x="122" y="306"/>
                  </a:cubicBezTo>
                  <a:cubicBezTo>
                    <a:pt x="120" y="316"/>
                    <a:pt x="117" y="318"/>
                    <a:pt x="107" y="315"/>
                  </a:cubicBezTo>
                  <a:cubicBezTo>
                    <a:pt x="106" y="322"/>
                    <a:pt x="119" y="324"/>
                    <a:pt x="112" y="334"/>
                  </a:cubicBezTo>
                  <a:cubicBezTo>
                    <a:pt x="119" y="333"/>
                    <a:pt x="123" y="333"/>
                    <a:pt x="128" y="332"/>
                  </a:cubicBezTo>
                  <a:cubicBezTo>
                    <a:pt x="136" y="329"/>
                    <a:pt x="145" y="330"/>
                    <a:pt x="154" y="332"/>
                  </a:cubicBezTo>
                  <a:cubicBezTo>
                    <a:pt x="160" y="334"/>
                    <a:pt x="166" y="337"/>
                    <a:pt x="172" y="339"/>
                  </a:cubicBezTo>
                  <a:cubicBezTo>
                    <a:pt x="180" y="337"/>
                    <a:pt x="178" y="325"/>
                    <a:pt x="185" y="323"/>
                  </a:cubicBezTo>
                  <a:cubicBezTo>
                    <a:pt x="193" y="327"/>
                    <a:pt x="200" y="330"/>
                    <a:pt x="207" y="334"/>
                  </a:cubicBezTo>
                  <a:cubicBezTo>
                    <a:pt x="212" y="337"/>
                    <a:pt x="218" y="340"/>
                    <a:pt x="222" y="345"/>
                  </a:cubicBezTo>
                  <a:cubicBezTo>
                    <a:pt x="227" y="350"/>
                    <a:pt x="230" y="357"/>
                    <a:pt x="227" y="364"/>
                  </a:cubicBezTo>
                  <a:cubicBezTo>
                    <a:pt x="226" y="367"/>
                    <a:pt x="225" y="370"/>
                    <a:pt x="223" y="373"/>
                  </a:cubicBezTo>
                  <a:cubicBezTo>
                    <a:pt x="218" y="380"/>
                    <a:pt x="219" y="387"/>
                    <a:pt x="223" y="395"/>
                  </a:cubicBezTo>
                  <a:cubicBezTo>
                    <a:pt x="226" y="401"/>
                    <a:pt x="228" y="407"/>
                    <a:pt x="229" y="413"/>
                  </a:cubicBezTo>
                  <a:cubicBezTo>
                    <a:pt x="229" y="419"/>
                    <a:pt x="232" y="421"/>
                    <a:pt x="237" y="422"/>
                  </a:cubicBezTo>
                  <a:cubicBezTo>
                    <a:pt x="241" y="422"/>
                    <a:pt x="244" y="422"/>
                    <a:pt x="247" y="422"/>
                  </a:cubicBezTo>
                  <a:cubicBezTo>
                    <a:pt x="249" y="425"/>
                    <a:pt x="252" y="427"/>
                    <a:pt x="253" y="430"/>
                  </a:cubicBezTo>
                  <a:cubicBezTo>
                    <a:pt x="254" y="432"/>
                    <a:pt x="255" y="435"/>
                    <a:pt x="254" y="437"/>
                  </a:cubicBezTo>
                  <a:cubicBezTo>
                    <a:pt x="251" y="448"/>
                    <a:pt x="250" y="458"/>
                    <a:pt x="250" y="469"/>
                  </a:cubicBezTo>
                  <a:cubicBezTo>
                    <a:pt x="250" y="478"/>
                    <a:pt x="247" y="484"/>
                    <a:pt x="238" y="487"/>
                  </a:cubicBezTo>
                  <a:cubicBezTo>
                    <a:pt x="236" y="488"/>
                    <a:pt x="233" y="488"/>
                    <a:pt x="232" y="487"/>
                  </a:cubicBezTo>
                  <a:cubicBezTo>
                    <a:pt x="224" y="482"/>
                    <a:pt x="218" y="485"/>
                    <a:pt x="210" y="490"/>
                  </a:cubicBezTo>
                  <a:moveTo>
                    <a:pt x="57" y="97"/>
                  </a:moveTo>
                  <a:cubicBezTo>
                    <a:pt x="55" y="99"/>
                    <a:pt x="55" y="99"/>
                    <a:pt x="55" y="99"/>
                  </a:cubicBezTo>
                  <a:cubicBezTo>
                    <a:pt x="54" y="97"/>
                    <a:pt x="53" y="95"/>
                    <a:pt x="52" y="93"/>
                  </a:cubicBezTo>
                  <a:cubicBezTo>
                    <a:pt x="46" y="87"/>
                    <a:pt x="33" y="89"/>
                    <a:pt x="30" y="97"/>
                  </a:cubicBezTo>
                  <a:cubicBezTo>
                    <a:pt x="23" y="116"/>
                    <a:pt x="16" y="136"/>
                    <a:pt x="9" y="156"/>
                  </a:cubicBezTo>
                  <a:cubicBezTo>
                    <a:pt x="8" y="158"/>
                    <a:pt x="8" y="161"/>
                    <a:pt x="8" y="164"/>
                  </a:cubicBezTo>
                  <a:cubicBezTo>
                    <a:pt x="14" y="165"/>
                    <a:pt x="20" y="165"/>
                    <a:pt x="25" y="165"/>
                  </a:cubicBezTo>
                  <a:cubicBezTo>
                    <a:pt x="30" y="166"/>
                    <a:pt x="36" y="167"/>
                    <a:pt x="41" y="167"/>
                  </a:cubicBezTo>
                  <a:cubicBezTo>
                    <a:pt x="46" y="167"/>
                    <a:pt x="48" y="169"/>
                    <a:pt x="48" y="173"/>
                  </a:cubicBezTo>
                  <a:cubicBezTo>
                    <a:pt x="47" y="176"/>
                    <a:pt x="46" y="179"/>
                    <a:pt x="46" y="181"/>
                  </a:cubicBezTo>
                  <a:cubicBezTo>
                    <a:pt x="45" y="184"/>
                    <a:pt x="44" y="187"/>
                    <a:pt x="45" y="189"/>
                  </a:cubicBezTo>
                  <a:cubicBezTo>
                    <a:pt x="46" y="200"/>
                    <a:pt x="49" y="210"/>
                    <a:pt x="56" y="219"/>
                  </a:cubicBezTo>
                  <a:cubicBezTo>
                    <a:pt x="61" y="225"/>
                    <a:pt x="67" y="231"/>
                    <a:pt x="69" y="240"/>
                  </a:cubicBezTo>
                  <a:cubicBezTo>
                    <a:pt x="69" y="241"/>
                    <a:pt x="71" y="242"/>
                    <a:pt x="72" y="243"/>
                  </a:cubicBezTo>
                  <a:cubicBezTo>
                    <a:pt x="78" y="250"/>
                    <a:pt x="77" y="256"/>
                    <a:pt x="70" y="262"/>
                  </a:cubicBezTo>
                  <a:cubicBezTo>
                    <a:pt x="65" y="266"/>
                    <a:pt x="62" y="271"/>
                    <a:pt x="63" y="277"/>
                  </a:cubicBezTo>
                  <a:cubicBezTo>
                    <a:pt x="65" y="278"/>
                    <a:pt x="66" y="279"/>
                    <a:pt x="67" y="280"/>
                  </a:cubicBezTo>
                  <a:cubicBezTo>
                    <a:pt x="80" y="285"/>
                    <a:pt x="92" y="290"/>
                    <a:pt x="102" y="299"/>
                  </a:cubicBezTo>
                  <a:cubicBezTo>
                    <a:pt x="104" y="301"/>
                    <a:pt x="106" y="303"/>
                    <a:pt x="109" y="304"/>
                  </a:cubicBezTo>
                  <a:cubicBezTo>
                    <a:pt x="111" y="304"/>
                    <a:pt x="114" y="304"/>
                    <a:pt x="115" y="303"/>
                  </a:cubicBezTo>
                  <a:cubicBezTo>
                    <a:pt x="119" y="298"/>
                    <a:pt x="124" y="292"/>
                    <a:pt x="124" y="286"/>
                  </a:cubicBezTo>
                  <a:cubicBezTo>
                    <a:pt x="124" y="279"/>
                    <a:pt x="128" y="276"/>
                    <a:pt x="131" y="273"/>
                  </a:cubicBezTo>
                  <a:cubicBezTo>
                    <a:pt x="140" y="274"/>
                    <a:pt x="147" y="276"/>
                    <a:pt x="155" y="275"/>
                  </a:cubicBezTo>
                  <a:cubicBezTo>
                    <a:pt x="164" y="275"/>
                    <a:pt x="173" y="273"/>
                    <a:pt x="182" y="270"/>
                  </a:cubicBezTo>
                  <a:cubicBezTo>
                    <a:pt x="196" y="265"/>
                    <a:pt x="210" y="261"/>
                    <a:pt x="220" y="251"/>
                  </a:cubicBezTo>
                  <a:cubicBezTo>
                    <a:pt x="229" y="254"/>
                    <a:pt x="237" y="258"/>
                    <a:pt x="245" y="261"/>
                  </a:cubicBezTo>
                  <a:cubicBezTo>
                    <a:pt x="254" y="265"/>
                    <a:pt x="256" y="265"/>
                    <a:pt x="261" y="257"/>
                  </a:cubicBezTo>
                  <a:cubicBezTo>
                    <a:pt x="268" y="246"/>
                    <a:pt x="274" y="235"/>
                    <a:pt x="281" y="224"/>
                  </a:cubicBezTo>
                  <a:cubicBezTo>
                    <a:pt x="284" y="219"/>
                    <a:pt x="287" y="214"/>
                    <a:pt x="291" y="208"/>
                  </a:cubicBezTo>
                  <a:cubicBezTo>
                    <a:pt x="280" y="204"/>
                    <a:pt x="271" y="201"/>
                    <a:pt x="260" y="206"/>
                  </a:cubicBezTo>
                  <a:cubicBezTo>
                    <a:pt x="259" y="204"/>
                    <a:pt x="259" y="201"/>
                    <a:pt x="258" y="201"/>
                  </a:cubicBezTo>
                  <a:cubicBezTo>
                    <a:pt x="251" y="197"/>
                    <a:pt x="254" y="193"/>
                    <a:pt x="257" y="189"/>
                  </a:cubicBezTo>
                  <a:cubicBezTo>
                    <a:pt x="254" y="187"/>
                    <a:pt x="251" y="186"/>
                    <a:pt x="247" y="184"/>
                  </a:cubicBezTo>
                  <a:cubicBezTo>
                    <a:pt x="256" y="180"/>
                    <a:pt x="256" y="180"/>
                    <a:pt x="256" y="176"/>
                  </a:cubicBezTo>
                  <a:cubicBezTo>
                    <a:pt x="258" y="160"/>
                    <a:pt x="259" y="143"/>
                    <a:pt x="251" y="128"/>
                  </a:cubicBezTo>
                  <a:cubicBezTo>
                    <a:pt x="250" y="126"/>
                    <a:pt x="250" y="124"/>
                    <a:pt x="250" y="122"/>
                  </a:cubicBezTo>
                  <a:cubicBezTo>
                    <a:pt x="251" y="116"/>
                    <a:pt x="253" y="111"/>
                    <a:pt x="259" y="107"/>
                  </a:cubicBezTo>
                  <a:cubicBezTo>
                    <a:pt x="267" y="102"/>
                    <a:pt x="274" y="97"/>
                    <a:pt x="282" y="91"/>
                  </a:cubicBezTo>
                  <a:cubicBezTo>
                    <a:pt x="269" y="74"/>
                    <a:pt x="257" y="58"/>
                    <a:pt x="245" y="41"/>
                  </a:cubicBezTo>
                  <a:cubicBezTo>
                    <a:pt x="242" y="38"/>
                    <a:pt x="239" y="37"/>
                    <a:pt x="236" y="40"/>
                  </a:cubicBezTo>
                  <a:cubicBezTo>
                    <a:pt x="229" y="46"/>
                    <a:pt x="221" y="51"/>
                    <a:pt x="217" y="60"/>
                  </a:cubicBezTo>
                  <a:cubicBezTo>
                    <a:pt x="216" y="62"/>
                    <a:pt x="214" y="64"/>
                    <a:pt x="212" y="66"/>
                  </a:cubicBezTo>
                  <a:cubicBezTo>
                    <a:pt x="204" y="56"/>
                    <a:pt x="195" y="52"/>
                    <a:pt x="183" y="52"/>
                  </a:cubicBezTo>
                  <a:cubicBezTo>
                    <a:pt x="181" y="53"/>
                    <a:pt x="179" y="51"/>
                    <a:pt x="177" y="50"/>
                  </a:cubicBezTo>
                  <a:cubicBezTo>
                    <a:pt x="178" y="46"/>
                    <a:pt x="179" y="42"/>
                    <a:pt x="179" y="39"/>
                  </a:cubicBezTo>
                  <a:cubicBezTo>
                    <a:pt x="178" y="32"/>
                    <a:pt x="176" y="24"/>
                    <a:pt x="174" y="17"/>
                  </a:cubicBezTo>
                  <a:cubicBezTo>
                    <a:pt x="172" y="10"/>
                    <a:pt x="171" y="9"/>
                    <a:pt x="164" y="10"/>
                  </a:cubicBezTo>
                  <a:cubicBezTo>
                    <a:pt x="150" y="11"/>
                    <a:pt x="135" y="13"/>
                    <a:pt x="121" y="14"/>
                  </a:cubicBezTo>
                  <a:cubicBezTo>
                    <a:pt x="114" y="14"/>
                    <a:pt x="112" y="17"/>
                    <a:pt x="111" y="22"/>
                  </a:cubicBezTo>
                  <a:cubicBezTo>
                    <a:pt x="109" y="31"/>
                    <a:pt x="106" y="40"/>
                    <a:pt x="109" y="50"/>
                  </a:cubicBezTo>
                  <a:cubicBezTo>
                    <a:pt x="110" y="53"/>
                    <a:pt x="108" y="58"/>
                    <a:pt x="106" y="61"/>
                  </a:cubicBezTo>
                  <a:cubicBezTo>
                    <a:pt x="104" y="64"/>
                    <a:pt x="101" y="63"/>
                    <a:pt x="98" y="62"/>
                  </a:cubicBezTo>
                  <a:cubicBezTo>
                    <a:pt x="96" y="62"/>
                    <a:pt x="94" y="62"/>
                    <a:pt x="92" y="63"/>
                  </a:cubicBezTo>
                  <a:cubicBezTo>
                    <a:pt x="78" y="69"/>
                    <a:pt x="66" y="76"/>
                    <a:pt x="61" y="92"/>
                  </a:cubicBezTo>
                  <a:cubicBezTo>
                    <a:pt x="61" y="94"/>
                    <a:pt x="59" y="96"/>
                    <a:pt x="57" y="97"/>
                  </a:cubicBezTo>
                  <a:moveTo>
                    <a:pt x="200" y="377"/>
                  </a:moveTo>
                  <a:cubicBezTo>
                    <a:pt x="202" y="375"/>
                    <a:pt x="204" y="372"/>
                    <a:pt x="206" y="369"/>
                  </a:cubicBezTo>
                  <a:cubicBezTo>
                    <a:pt x="209" y="364"/>
                    <a:pt x="213" y="359"/>
                    <a:pt x="216" y="354"/>
                  </a:cubicBezTo>
                  <a:cubicBezTo>
                    <a:pt x="219" y="351"/>
                    <a:pt x="218" y="348"/>
                    <a:pt x="214" y="346"/>
                  </a:cubicBezTo>
                  <a:cubicBezTo>
                    <a:pt x="208" y="341"/>
                    <a:pt x="202" y="337"/>
                    <a:pt x="195" y="334"/>
                  </a:cubicBezTo>
                  <a:cubicBezTo>
                    <a:pt x="190" y="331"/>
                    <a:pt x="187" y="333"/>
                    <a:pt x="184" y="337"/>
                  </a:cubicBezTo>
                  <a:cubicBezTo>
                    <a:pt x="179" y="342"/>
                    <a:pt x="174" y="346"/>
                    <a:pt x="168" y="349"/>
                  </a:cubicBezTo>
                  <a:cubicBezTo>
                    <a:pt x="164" y="343"/>
                    <a:pt x="159" y="340"/>
                    <a:pt x="153" y="340"/>
                  </a:cubicBezTo>
                  <a:cubicBezTo>
                    <a:pt x="144" y="340"/>
                    <a:pt x="134" y="340"/>
                    <a:pt x="124" y="342"/>
                  </a:cubicBezTo>
                  <a:cubicBezTo>
                    <a:pt x="120" y="342"/>
                    <a:pt x="117" y="344"/>
                    <a:pt x="113" y="346"/>
                  </a:cubicBezTo>
                  <a:cubicBezTo>
                    <a:pt x="111" y="347"/>
                    <a:pt x="109" y="348"/>
                    <a:pt x="108" y="349"/>
                  </a:cubicBezTo>
                  <a:cubicBezTo>
                    <a:pt x="100" y="339"/>
                    <a:pt x="96" y="327"/>
                    <a:pt x="85" y="321"/>
                  </a:cubicBezTo>
                  <a:cubicBezTo>
                    <a:pt x="79" y="324"/>
                    <a:pt x="74" y="327"/>
                    <a:pt x="68" y="331"/>
                  </a:cubicBezTo>
                  <a:cubicBezTo>
                    <a:pt x="65" y="333"/>
                    <a:pt x="63" y="336"/>
                    <a:pt x="65" y="341"/>
                  </a:cubicBezTo>
                  <a:cubicBezTo>
                    <a:pt x="68" y="346"/>
                    <a:pt x="71" y="351"/>
                    <a:pt x="74" y="357"/>
                  </a:cubicBezTo>
                  <a:cubicBezTo>
                    <a:pt x="75" y="359"/>
                    <a:pt x="75" y="362"/>
                    <a:pt x="74" y="363"/>
                  </a:cubicBezTo>
                  <a:cubicBezTo>
                    <a:pt x="70" y="371"/>
                    <a:pt x="70" y="382"/>
                    <a:pt x="62" y="388"/>
                  </a:cubicBezTo>
                  <a:cubicBezTo>
                    <a:pt x="60" y="389"/>
                    <a:pt x="60" y="391"/>
                    <a:pt x="59" y="393"/>
                  </a:cubicBezTo>
                  <a:cubicBezTo>
                    <a:pt x="58" y="400"/>
                    <a:pt x="56" y="407"/>
                    <a:pt x="54" y="414"/>
                  </a:cubicBezTo>
                  <a:cubicBezTo>
                    <a:pt x="46" y="414"/>
                    <a:pt x="37" y="415"/>
                    <a:pt x="31" y="420"/>
                  </a:cubicBezTo>
                  <a:cubicBezTo>
                    <a:pt x="32" y="437"/>
                    <a:pt x="33" y="452"/>
                    <a:pt x="34" y="467"/>
                  </a:cubicBezTo>
                  <a:cubicBezTo>
                    <a:pt x="44" y="470"/>
                    <a:pt x="52" y="467"/>
                    <a:pt x="60" y="464"/>
                  </a:cubicBezTo>
                  <a:cubicBezTo>
                    <a:pt x="62" y="468"/>
                    <a:pt x="65" y="471"/>
                    <a:pt x="67" y="475"/>
                  </a:cubicBezTo>
                  <a:cubicBezTo>
                    <a:pt x="70" y="484"/>
                    <a:pt x="76" y="490"/>
                    <a:pt x="81" y="497"/>
                  </a:cubicBezTo>
                  <a:cubicBezTo>
                    <a:pt x="85" y="501"/>
                    <a:pt x="88" y="502"/>
                    <a:pt x="92" y="499"/>
                  </a:cubicBezTo>
                  <a:cubicBezTo>
                    <a:pt x="97" y="504"/>
                    <a:pt x="97" y="509"/>
                    <a:pt x="96" y="514"/>
                  </a:cubicBezTo>
                  <a:cubicBezTo>
                    <a:pt x="95" y="519"/>
                    <a:pt x="95" y="523"/>
                    <a:pt x="94" y="528"/>
                  </a:cubicBezTo>
                  <a:cubicBezTo>
                    <a:pt x="106" y="532"/>
                    <a:pt x="117" y="535"/>
                    <a:pt x="128" y="538"/>
                  </a:cubicBezTo>
                  <a:cubicBezTo>
                    <a:pt x="131" y="532"/>
                    <a:pt x="133" y="527"/>
                    <a:pt x="135" y="521"/>
                  </a:cubicBezTo>
                  <a:cubicBezTo>
                    <a:pt x="136" y="516"/>
                    <a:pt x="139" y="514"/>
                    <a:pt x="142" y="513"/>
                  </a:cubicBezTo>
                  <a:cubicBezTo>
                    <a:pt x="149" y="510"/>
                    <a:pt x="157" y="507"/>
                    <a:pt x="165" y="504"/>
                  </a:cubicBezTo>
                  <a:cubicBezTo>
                    <a:pt x="167" y="507"/>
                    <a:pt x="171" y="510"/>
                    <a:pt x="172" y="514"/>
                  </a:cubicBezTo>
                  <a:cubicBezTo>
                    <a:pt x="175" y="520"/>
                    <a:pt x="179" y="525"/>
                    <a:pt x="185" y="530"/>
                  </a:cubicBezTo>
                  <a:cubicBezTo>
                    <a:pt x="192" y="525"/>
                    <a:pt x="199" y="521"/>
                    <a:pt x="205" y="515"/>
                  </a:cubicBezTo>
                  <a:cubicBezTo>
                    <a:pt x="211" y="511"/>
                    <a:pt x="211" y="511"/>
                    <a:pt x="209" y="503"/>
                  </a:cubicBezTo>
                  <a:cubicBezTo>
                    <a:pt x="207" y="497"/>
                    <a:pt x="205" y="491"/>
                    <a:pt x="203" y="485"/>
                  </a:cubicBezTo>
                  <a:cubicBezTo>
                    <a:pt x="213" y="485"/>
                    <a:pt x="217" y="477"/>
                    <a:pt x="220" y="471"/>
                  </a:cubicBezTo>
                  <a:cubicBezTo>
                    <a:pt x="219" y="468"/>
                    <a:pt x="212" y="468"/>
                    <a:pt x="215" y="463"/>
                  </a:cubicBezTo>
                  <a:cubicBezTo>
                    <a:pt x="225" y="460"/>
                    <a:pt x="232" y="472"/>
                    <a:pt x="243" y="467"/>
                  </a:cubicBezTo>
                  <a:cubicBezTo>
                    <a:pt x="244" y="458"/>
                    <a:pt x="244" y="449"/>
                    <a:pt x="245" y="439"/>
                  </a:cubicBezTo>
                  <a:cubicBezTo>
                    <a:pt x="246" y="434"/>
                    <a:pt x="244" y="431"/>
                    <a:pt x="239" y="429"/>
                  </a:cubicBezTo>
                  <a:cubicBezTo>
                    <a:pt x="234" y="427"/>
                    <a:pt x="230" y="426"/>
                    <a:pt x="224" y="424"/>
                  </a:cubicBezTo>
                  <a:cubicBezTo>
                    <a:pt x="224" y="420"/>
                    <a:pt x="224" y="417"/>
                    <a:pt x="222" y="413"/>
                  </a:cubicBezTo>
                  <a:cubicBezTo>
                    <a:pt x="218" y="403"/>
                    <a:pt x="213" y="393"/>
                    <a:pt x="208" y="383"/>
                  </a:cubicBezTo>
                  <a:cubicBezTo>
                    <a:pt x="207" y="381"/>
                    <a:pt x="204" y="380"/>
                    <a:pt x="200" y="377"/>
                  </a:cubicBezTo>
                  <a:moveTo>
                    <a:pt x="255" y="45"/>
                  </a:moveTo>
                  <a:cubicBezTo>
                    <a:pt x="253" y="40"/>
                    <a:pt x="250" y="36"/>
                    <a:pt x="248" y="31"/>
                  </a:cubicBezTo>
                  <a:cubicBezTo>
                    <a:pt x="248" y="40"/>
                    <a:pt x="248" y="40"/>
                    <a:pt x="255" y="45"/>
                  </a:cubicBezTo>
                  <a:moveTo>
                    <a:pt x="143" y="336"/>
                  </a:moveTo>
                  <a:cubicBezTo>
                    <a:pt x="143" y="335"/>
                    <a:pt x="143" y="334"/>
                    <a:pt x="143" y="334"/>
                  </a:cubicBezTo>
                  <a:cubicBezTo>
                    <a:pt x="140" y="334"/>
                    <a:pt x="136" y="334"/>
                    <a:pt x="133" y="335"/>
                  </a:cubicBezTo>
                  <a:cubicBezTo>
                    <a:pt x="133" y="336"/>
                    <a:pt x="133" y="336"/>
                    <a:pt x="133" y="337"/>
                  </a:cubicBezTo>
                  <a:cubicBezTo>
                    <a:pt x="137" y="336"/>
                    <a:pt x="140" y="336"/>
                    <a:pt x="143" y="336"/>
                  </a:cubicBezTo>
                  <a:moveTo>
                    <a:pt x="58" y="227"/>
                  </a:moveTo>
                  <a:cubicBezTo>
                    <a:pt x="57" y="228"/>
                    <a:pt x="57" y="228"/>
                    <a:pt x="56" y="229"/>
                  </a:cubicBezTo>
                  <a:cubicBezTo>
                    <a:pt x="58" y="231"/>
                    <a:pt x="59" y="234"/>
                    <a:pt x="61" y="236"/>
                  </a:cubicBezTo>
                  <a:cubicBezTo>
                    <a:pt x="62" y="236"/>
                    <a:pt x="62" y="236"/>
                    <a:pt x="63" y="235"/>
                  </a:cubicBezTo>
                  <a:cubicBezTo>
                    <a:pt x="61" y="233"/>
                    <a:pt x="60" y="230"/>
                    <a:pt x="58" y="227"/>
                  </a:cubicBezTo>
                  <a:moveTo>
                    <a:pt x="211" y="268"/>
                  </a:moveTo>
                  <a:cubicBezTo>
                    <a:pt x="210" y="267"/>
                    <a:pt x="210" y="267"/>
                    <a:pt x="209" y="266"/>
                  </a:cubicBezTo>
                  <a:cubicBezTo>
                    <a:pt x="207" y="267"/>
                    <a:pt x="205" y="268"/>
                    <a:pt x="203" y="269"/>
                  </a:cubicBezTo>
                  <a:cubicBezTo>
                    <a:pt x="203" y="270"/>
                    <a:pt x="203" y="270"/>
                    <a:pt x="204" y="271"/>
                  </a:cubicBezTo>
                  <a:cubicBezTo>
                    <a:pt x="206" y="270"/>
                    <a:pt x="208" y="269"/>
                    <a:pt x="211" y="268"/>
                  </a:cubicBezTo>
                  <a:moveTo>
                    <a:pt x="159" y="513"/>
                  </a:moveTo>
                  <a:cubicBezTo>
                    <a:pt x="158" y="512"/>
                    <a:pt x="158" y="512"/>
                    <a:pt x="158" y="512"/>
                  </a:cubicBezTo>
                  <a:cubicBezTo>
                    <a:pt x="156" y="513"/>
                    <a:pt x="154" y="514"/>
                    <a:pt x="152" y="514"/>
                  </a:cubicBezTo>
                  <a:cubicBezTo>
                    <a:pt x="153" y="515"/>
                    <a:pt x="153" y="515"/>
                    <a:pt x="153" y="516"/>
                  </a:cubicBezTo>
                  <a:cubicBezTo>
                    <a:pt x="155" y="515"/>
                    <a:pt x="157" y="514"/>
                    <a:pt x="159" y="513"/>
                  </a:cubicBezTo>
                  <a:moveTo>
                    <a:pt x="261" y="136"/>
                  </a:moveTo>
                  <a:cubicBezTo>
                    <a:pt x="266" y="136"/>
                    <a:pt x="266" y="135"/>
                    <a:pt x="266" y="130"/>
                  </a:cubicBezTo>
                  <a:cubicBezTo>
                    <a:pt x="264" y="133"/>
                    <a:pt x="263" y="134"/>
                    <a:pt x="261" y="136"/>
                  </a:cubicBezTo>
                </a:path>
              </a:pathLst>
            </a:custGeom>
            <a:grpFill/>
            <a:ln>
              <a:noFill/>
            </a:ln>
          </p:spPr>
          <p:txBody>
            <a:bodyPr vert="horz" wrap="square" lIns="91440" tIns="45720" rIns="91440" bIns="45720" numCol="1" anchor="t" anchorCtr="0" compatLnSpc="1">
              <a:prstTxWarp prst="textNoShape">
                <a:avLst/>
              </a:prstTxWarp>
            </a:bodyPr>
            <a:lstStyle/>
            <a:p>
              <a:endParaRPr lang="en-US" dirty="0"/>
            </a:p>
          </p:txBody>
        </p:sp>
        <p:sp>
          <p:nvSpPr>
            <p:cNvPr id="227" name="Freeform 349"/>
            <p:cNvSpPr>
              <a:spLocks noEditPoints="1"/>
            </p:cNvSpPr>
            <p:nvPr/>
          </p:nvSpPr>
          <p:spPr bwMode="auto">
            <a:xfrm>
              <a:off x="6372225" y="2347913"/>
              <a:ext cx="590550" cy="596900"/>
            </a:xfrm>
            <a:custGeom>
              <a:avLst/>
              <a:gdLst>
                <a:gd name="T0" fmla="*/ 183 w 239"/>
                <a:gd name="T1" fmla="*/ 214 h 241"/>
                <a:gd name="T2" fmla="*/ 150 w 239"/>
                <a:gd name="T3" fmla="*/ 220 h 241"/>
                <a:gd name="T4" fmla="*/ 120 w 239"/>
                <a:gd name="T5" fmla="*/ 240 h 241"/>
                <a:gd name="T6" fmla="*/ 103 w 239"/>
                <a:gd name="T7" fmla="*/ 240 h 241"/>
                <a:gd name="T8" fmla="*/ 90 w 239"/>
                <a:gd name="T9" fmla="*/ 223 h 241"/>
                <a:gd name="T10" fmla="*/ 53 w 239"/>
                <a:gd name="T11" fmla="*/ 208 h 241"/>
                <a:gd name="T12" fmla="*/ 39 w 239"/>
                <a:gd name="T13" fmla="*/ 204 h 241"/>
                <a:gd name="T14" fmla="*/ 17 w 239"/>
                <a:gd name="T15" fmla="*/ 171 h 241"/>
                <a:gd name="T16" fmla="*/ 21 w 239"/>
                <a:gd name="T17" fmla="*/ 138 h 241"/>
                <a:gd name="T18" fmla="*/ 20 w 239"/>
                <a:gd name="T19" fmla="*/ 119 h 241"/>
                <a:gd name="T20" fmla="*/ 2 w 239"/>
                <a:gd name="T21" fmla="*/ 107 h 241"/>
                <a:gd name="T22" fmla="*/ 9 w 239"/>
                <a:gd name="T23" fmla="*/ 67 h 241"/>
                <a:gd name="T24" fmla="*/ 52 w 239"/>
                <a:gd name="T25" fmla="*/ 41 h 241"/>
                <a:gd name="T26" fmla="*/ 38 w 239"/>
                <a:gd name="T27" fmla="*/ 20 h 241"/>
                <a:gd name="T28" fmla="*/ 74 w 239"/>
                <a:gd name="T29" fmla="*/ 2 h 241"/>
                <a:gd name="T30" fmla="*/ 88 w 239"/>
                <a:gd name="T31" fmla="*/ 2 h 241"/>
                <a:gd name="T32" fmla="*/ 101 w 239"/>
                <a:gd name="T33" fmla="*/ 19 h 241"/>
                <a:gd name="T34" fmla="*/ 124 w 239"/>
                <a:gd name="T35" fmla="*/ 30 h 241"/>
                <a:gd name="T36" fmla="*/ 139 w 239"/>
                <a:gd name="T37" fmla="*/ 24 h 241"/>
                <a:gd name="T38" fmla="*/ 170 w 239"/>
                <a:gd name="T39" fmla="*/ 29 h 241"/>
                <a:gd name="T40" fmla="*/ 187 w 239"/>
                <a:gd name="T41" fmla="*/ 62 h 241"/>
                <a:gd name="T42" fmla="*/ 187 w 239"/>
                <a:gd name="T43" fmla="*/ 88 h 241"/>
                <a:gd name="T44" fmla="*/ 214 w 239"/>
                <a:gd name="T45" fmla="*/ 96 h 241"/>
                <a:gd name="T46" fmla="*/ 233 w 239"/>
                <a:gd name="T47" fmla="*/ 125 h 241"/>
                <a:gd name="T48" fmla="*/ 204 w 239"/>
                <a:gd name="T49" fmla="*/ 163 h 241"/>
                <a:gd name="T50" fmla="*/ 212 w 239"/>
                <a:gd name="T51" fmla="*/ 176 h 241"/>
                <a:gd name="T52" fmla="*/ 203 w 239"/>
                <a:gd name="T53" fmla="*/ 200 h 241"/>
                <a:gd name="T54" fmla="*/ 213 w 239"/>
                <a:gd name="T55" fmla="*/ 107 h 241"/>
                <a:gd name="T56" fmla="*/ 183 w 239"/>
                <a:gd name="T57" fmla="*/ 108 h 241"/>
                <a:gd name="T58" fmla="*/ 162 w 239"/>
                <a:gd name="T59" fmla="*/ 72 h 241"/>
                <a:gd name="T60" fmla="*/ 176 w 239"/>
                <a:gd name="T61" fmla="*/ 44 h 241"/>
                <a:gd name="T62" fmla="*/ 134 w 239"/>
                <a:gd name="T63" fmla="*/ 43 h 241"/>
                <a:gd name="T64" fmla="*/ 97 w 239"/>
                <a:gd name="T65" fmla="*/ 30 h 241"/>
                <a:gd name="T66" fmla="*/ 84 w 239"/>
                <a:gd name="T67" fmla="*/ 12 h 241"/>
                <a:gd name="T68" fmla="*/ 58 w 239"/>
                <a:gd name="T69" fmla="*/ 35 h 241"/>
                <a:gd name="T70" fmla="*/ 55 w 239"/>
                <a:gd name="T71" fmla="*/ 50 h 241"/>
                <a:gd name="T72" fmla="*/ 35 w 239"/>
                <a:gd name="T73" fmla="*/ 81 h 241"/>
                <a:gd name="T74" fmla="*/ 15 w 239"/>
                <a:gd name="T75" fmla="*/ 80 h 241"/>
                <a:gd name="T76" fmla="*/ 33 w 239"/>
                <a:gd name="T77" fmla="*/ 106 h 241"/>
                <a:gd name="T78" fmla="*/ 39 w 239"/>
                <a:gd name="T79" fmla="*/ 140 h 241"/>
                <a:gd name="T80" fmla="*/ 38 w 239"/>
                <a:gd name="T81" fmla="*/ 158 h 241"/>
                <a:gd name="T82" fmla="*/ 40 w 239"/>
                <a:gd name="T83" fmla="*/ 194 h 241"/>
                <a:gd name="T84" fmla="*/ 57 w 239"/>
                <a:gd name="T85" fmla="*/ 182 h 241"/>
                <a:gd name="T86" fmla="*/ 79 w 239"/>
                <a:gd name="T87" fmla="*/ 195 h 241"/>
                <a:gd name="T88" fmla="*/ 106 w 239"/>
                <a:gd name="T89" fmla="*/ 229 h 241"/>
                <a:gd name="T90" fmla="*/ 141 w 239"/>
                <a:gd name="T91" fmla="*/ 215 h 241"/>
                <a:gd name="T92" fmla="*/ 155 w 239"/>
                <a:gd name="T93" fmla="*/ 203 h 241"/>
                <a:gd name="T94" fmla="*/ 179 w 239"/>
                <a:gd name="T95" fmla="*/ 192 h 241"/>
                <a:gd name="T96" fmla="*/ 195 w 239"/>
                <a:gd name="T97" fmla="*/ 197 h 241"/>
                <a:gd name="T98" fmla="*/ 196 w 239"/>
                <a:gd name="T99" fmla="*/ 176 h 241"/>
                <a:gd name="T100" fmla="*/ 194 w 239"/>
                <a:gd name="T101" fmla="*/ 164 h 241"/>
                <a:gd name="T102" fmla="*/ 197 w 239"/>
                <a:gd name="T103" fmla="*/ 137 h 241"/>
                <a:gd name="T104" fmla="*/ 213 w 239"/>
                <a:gd name="T105" fmla="*/ 107 h 241"/>
                <a:gd name="T106" fmla="*/ 131 w 239"/>
                <a:gd name="T107" fmla="*/ 232 h 241"/>
                <a:gd name="T108" fmla="*/ 122 w 239"/>
                <a:gd name="T109" fmla="*/ 234 h 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39" h="241">
                  <a:moveTo>
                    <a:pt x="193" y="216"/>
                  </a:moveTo>
                  <a:cubicBezTo>
                    <a:pt x="190" y="215"/>
                    <a:pt x="186" y="215"/>
                    <a:pt x="183" y="214"/>
                  </a:cubicBezTo>
                  <a:cubicBezTo>
                    <a:pt x="173" y="210"/>
                    <a:pt x="164" y="210"/>
                    <a:pt x="155" y="213"/>
                  </a:cubicBezTo>
                  <a:cubicBezTo>
                    <a:pt x="152" y="215"/>
                    <a:pt x="150" y="216"/>
                    <a:pt x="150" y="220"/>
                  </a:cubicBezTo>
                  <a:cubicBezTo>
                    <a:pt x="151" y="225"/>
                    <a:pt x="151" y="231"/>
                    <a:pt x="151" y="237"/>
                  </a:cubicBezTo>
                  <a:cubicBezTo>
                    <a:pt x="141" y="238"/>
                    <a:pt x="131" y="239"/>
                    <a:pt x="120" y="240"/>
                  </a:cubicBezTo>
                  <a:cubicBezTo>
                    <a:pt x="118" y="240"/>
                    <a:pt x="115" y="240"/>
                    <a:pt x="112" y="240"/>
                  </a:cubicBezTo>
                  <a:cubicBezTo>
                    <a:pt x="109" y="240"/>
                    <a:pt x="105" y="241"/>
                    <a:pt x="103" y="240"/>
                  </a:cubicBezTo>
                  <a:cubicBezTo>
                    <a:pt x="99" y="237"/>
                    <a:pt x="93" y="235"/>
                    <a:pt x="92" y="229"/>
                  </a:cubicBezTo>
                  <a:cubicBezTo>
                    <a:pt x="92" y="227"/>
                    <a:pt x="90" y="225"/>
                    <a:pt x="90" y="223"/>
                  </a:cubicBezTo>
                  <a:cubicBezTo>
                    <a:pt x="86" y="211"/>
                    <a:pt x="79" y="200"/>
                    <a:pt x="64" y="197"/>
                  </a:cubicBezTo>
                  <a:cubicBezTo>
                    <a:pt x="60" y="199"/>
                    <a:pt x="57" y="203"/>
                    <a:pt x="53" y="208"/>
                  </a:cubicBezTo>
                  <a:cubicBezTo>
                    <a:pt x="49" y="214"/>
                    <a:pt x="47" y="214"/>
                    <a:pt x="42" y="207"/>
                  </a:cubicBezTo>
                  <a:cubicBezTo>
                    <a:pt x="41" y="206"/>
                    <a:pt x="41" y="204"/>
                    <a:pt x="39" y="204"/>
                  </a:cubicBezTo>
                  <a:cubicBezTo>
                    <a:pt x="29" y="200"/>
                    <a:pt x="27" y="190"/>
                    <a:pt x="22" y="181"/>
                  </a:cubicBezTo>
                  <a:cubicBezTo>
                    <a:pt x="21" y="178"/>
                    <a:pt x="20" y="174"/>
                    <a:pt x="17" y="171"/>
                  </a:cubicBezTo>
                  <a:cubicBezTo>
                    <a:pt x="12" y="165"/>
                    <a:pt x="13" y="158"/>
                    <a:pt x="16" y="152"/>
                  </a:cubicBezTo>
                  <a:cubicBezTo>
                    <a:pt x="17" y="147"/>
                    <a:pt x="19" y="142"/>
                    <a:pt x="21" y="138"/>
                  </a:cubicBezTo>
                  <a:cubicBezTo>
                    <a:pt x="30" y="135"/>
                    <a:pt x="31" y="134"/>
                    <a:pt x="30" y="126"/>
                  </a:cubicBezTo>
                  <a:cubicBezTo>
                    <a:pt x="28" y="118"/>
                    <a:pt x="28" y="118"/>
                    <a:pt x="20" y="119"/>
                  </a:cubicBezTo>
                  <a:cubicBezTo>
                    <a:pt x="17" y="120"/>
                    <a:pt x="15" y="120"/>
                    <a:pt x="12" y="120"/>
                  </a:cubicBezTo>
                  <a:cubicBezTo>
                    <a:pt x="4" y="120"/>
                    <a:pt x="0" y="115"/>
                    <a:pt x="2" y="107"/>
                  </a:cubicBezTo>
                  <a:cubicBezTo>
                    <a:pt x="2" y="104"/>
                    <a:pt x="3" y="102"/>
                    <a:pt x="4" y="100"/>
                  </a:cubicBezTo>
                  <a:cubicBezTo>
                    <a:pt x="5" y="89"/>
                    <a:pt x="7" y="79"/>
                    <a:pt x="9" y="67"/>
                  </a:cubicBezTo>
                  <a:cubicBezTo>
                    <a:pt x="18" y="62"/>
                    <a:pt x="28" y="56"/>
                    <a:pt x="40" y="54"/>
                  </a:cubicBezTo>
                  <a:cubicBezTo>
                    <a:pt x="44" y="54"/>
                    <a:pt x="52" y="45"/>
                    <a:pt x="52" y="41"/>
                  </a:cubicBezTo>
                  <a:cubicBezTo>
                    <a:pt x="51" y="39"/>
                    <a:pt x="49" y="37"/>
                    <a:pt x="48" y="34"/>
                  </a:cubicBezTo>
                  <a:cubicBezTo>
                    <a:pt x="45" y="30"/>
                    <a:pt x="41" y="25"/>
                    <a:pt x="38" y="20"/>
                  </a:cubicBezTo>
                  <a:cubicBezTo>
                    <a:pt x="36" y="17"/>
                    <a:pt x="38" y="14"/>
                    <a:pt x="42" y="14"/>
                  </a:cubicBezTo>
                  <a:cubicBezTo>
                    <a:pt x="53" y="11"/>
                    <a:pt x="64" y="8"/>
                    <a:pt x="74" y="2"/>
                  </a:cubicBezTo>
                  <a:cubicBezTo>
                    <a:pt x="77" y="1"/>
                    <a:pt x="80" y="1"/>
                    <a:pt x="83" y="1"/>
                  </a:cubicBezTo>
                  <a:cubicBezTo>
                    <a:pt x="85" y="1"/>
                    <a:pt x="86" y="2"/>
                    <a:pt x="88" y="2"/>
                  </a:cubicBezTo>
                  <a:cubicBezTo>
                    <a:pt x="93" y="0"/>
                    <a:pt x="97" y="1"/>
                    <a:pt x="100" y="6"/>
                  </a:cubicBezTo>
                  <a:cubicBezTo>
                    <a:pt x="102" y="11"/>
                    <a:pt x="103" y="15"/>
                    <a:pt x="101" y="19"/>
                  </a:cubicBezTo>
                  <a:cubicBezTo>
                    <a:pt x="101" y="19"/>
                    <a:pt x="101" y="20"/>
                    <a:pt x="101" y="19"/>
                  </a:cubicBezTo>
                  <a:cubicBezTo>
                    <a:pt x="109" y="23"/>
                    <a:pt x="117" y="26"/>
                    <a:pt x="124" y="30"/>
                  </a:cubicBezTo>
                  <a:cubicBezTo>
                    <a:pt x="130" y="32"/>
                    <a:pt x="132" y="32"/>
                    <a:pt x="136" y="27"/>
                  </a:cubicBezTo>
                  <a:cubicBezTo>
                    <a:pt x="137" y="26"/>
                    <a:pt x="138" y="25"/>
                    <a:pt x="139" y="24"/>
                  </a:cubicBezTo>
                  <a:cubicBezTo>
                    <a:pt x="142" y="16"/>
                    <a:pt x="148" y="11"/>
                    <a:pt x="158" y="12"/>
                  </a:cubicBezTo>
                  <a:cubicBezTo>
                    <a:pt x="162" y="18"/>
                    <a:pt x="166" y="23"/>
                    <a:pt x="170" y="29"/>
                  </a:cubicBezTo>
                  <a:cubicBezTo>
                    <a:pt x="173" y="34"/>
                    <a:pt x="178" y="37"/>
                    <a:pt x="184" y="38"/>
                  </a:cubicBezTo>
                  <a:cubicBezTo>
                    <a:pt x="185" y="46"/>
                    <a:pt x="187" y="54"/>
                    <a:pt x="187" y="62"/>
                  </a:cubicBezTo>
                  <a:cubicBezTo>
                    <a:pt x="186" y="67"/>
                    <a:pt x="182" y="72"/>
                    <a:pt x="179" y="78"/>
                  </a:cubicBezTo>
                  <a:cubicBezTo>
                    <a:pt x="181" y="80"/>
                    <a:pt x="184" y="84"/>
                    <a:pt x="187" y="88"/>
                  </a:cubicBezTo>
                  <a:cubicBezTo>
                    <a:pt x="189" y="92"/>
                    <a:pt x="191" y="97"/>
                    <a:pt x="194" y="102"/>
                  </a:cubicBezTo>
                  <a:cubicBezTo>
                    <a:pt x="201" y="105"/>
                    <a:pt x="206" y="96"/>
                    <a:pt x="214" y="96"/>
                  </a:cubicBezTo>
                  <a:cubicBezTo>
                    <a:pt x="218" y="103"/>
                    <a:pt x="222" y="109"/>
                    <a:pt x="226" y="116"/>
                  </a:cubicBezTo>
                  <a:cubicBezTo>
                    <a:pt x="228" y="119"/>
                    <a:pt x="230" y="122"/>
                    <a:pt x="233" y="125"/>
                  </a:cubicBezTo>
                  <a:cubicBezTo>
                    <a:pt x="239" y="131"/>
                    <a:pt x="238" y="134"/>
                    <a:pt x="231" y="140"/>
                  </a:cubicBezTo>
                  <a:cubicBezTo>
                    <a:pt x="222" y="147"/>
                    <a:pt x="213" y="155"/>
                    <a:pt x="204" y="163"/>
                  </a:cubicBezTo>
                  <a:cubicBezTo>
                    <a:pt x="198" y="168"/>
                    <a:pt x="200" y="173"/>
                    <a:pt x="208" y="175"/>
                  </a:cubicBezTo>
                  <a:cubicBezTo>
                    <a:pt x="209" y="175"/>
                    <a:pt x="211" y="175"/>
                    <a:pt x="212" y="176"/>
                  </a:cubicBezTo>
                  <a:cubicBezTo>
                    <a:pt x="218" y="178"/>
                    <a:pt x="219" y="181"/>
                    <a:pt x="215" y="186"/>
                  </a:cubicBezTo>
                  <a:cubicBezTo>
                    <a:pt x="211" y="191"/>
                    <a:pt x="207" y="195"/>
                    <a:pt x="203" y="200"/>
                  </a:cubicBezTo>
                  <a:cubicBezTo>
                    <a:pt x="200" y="204"/>
                    <a:pt x="197" y="209"/>
                    <a:pt x="193" y="216"/>
                  </a:cubicBezTo>
                  <a:moveTo>
                    <a:pt x="213" y="107"/>
                  </a:moveTo>
                  <a:cubicBezTo>
                    <a:pt x="204" y="107"/>
                    <a:pt x="201" y="113"/>
                    <a:pt x="198" y="121"/>
                  </a:cubicBezTo>
                  <a:cubicBezTo>
                    <a:pt x="192" y="117"/>
                    <a:pt x="187" y="113"/>
                    <a:pt x="183" y="108"/>
                  </a:cubicBezTo>
                  <a:cubicBezTo>
                    <a:pt x="184" y="106"/>
                    <a:pt x="185" y="105"/>
                    <a:pt x="187" y="102"/>
                  </a:cubicBezTo>
                  <a:cubicBezTo>
                    <a:pt x="179" y="92"/>
                    <a:pt x="171" y="82"/>
                    <a:pt x="162" y="72"/>
                  </a:cubicBezTo>
                  <a:cubicBezTo>
                    <a:pt x="160" y="68"/>
                    <a:pt x="159" y="66"/>
                    <a:pt x="162" y="63"/>
                  </a:cubicBezTo>
                  <a:cubicBezTo>
                    <a:pt x="167" y="57"/>
                    <a:pt x="171" y="50"/>
                    <a:pt x="176" y="44"/>
                  </a:cubicBezTo>
                  <a:cubicBezTo>
                    <a:pt x="168" y="36"/>
                    <a:pt x="161" y="28"/>
                    <a:pt x="151" y="22"/>
                  </a:cubicBezTo>
                  <a:cubicBezTo>
                    <a:pt x="145" y="29"/>
                    <a:pt x="140" y="35"/>
                    <a:pt x="134" y="43"/>
                  </a:cubicBezTo>
                  <a:cubicBezTo>
                    <a:pt x="126" y="35"/>
                    <a:pt x="117" y="32"/>
                    <a:pt x="107" y="30"/>
                  </a:cubicBezTo>
                  <a:cubicBezTo>
                    <a:pt x="104" y="29"/>
                    <a:pt x="100" y="30"/>
                    <a:pt x="97" y="30"/>
                  </a:cubicBezTo>
                  <a:cubicBezTo>
                    <a:pt x="90" y="32"/>
                    <a:pt x="88" y="31"/>
                    <a:pt x="87" y="23"/>
                  </a:cubicBezTo>
                  <a:cubicBezTo>
                    <a:pt x="86" y="20"/>
                    <a:pt x="85" y="16"/>
                    <a:pt x="84" y="12"/>
                  </a:cubicBezTo>
                  <a:cubicBezTo>
                    <a:pt x="71" y="11"/>
                    <a:pt x="61" y="16"/>
                    <a:pt x="50" y="20"/>
                  </a:cubicBezTo>
                  <a:cubicBezTo>
                    <a:pt x="52" y="26"/>
                    <a:pt x="53" y="32"/>
                    <a:pt x="58" y="35"/>
                  </a:cubicBezTo>
                  <a:cubicBezTo>
                    <a:pt x="60" y="37"/>
                    <a:pt x="60" y="40"/>
                    <a:pt x="60" y="43"/>
                  </a:cubicBezTo>
                  <a:cubicBezTo>
                    <a:pt x="59" y="45"/>
                    <a:pt x="57" y="48"/>
                    <a:pt x="55" y="50"/>
                  </a:cubicBezTo>
                  <a:cubicBezTo>
                    <a:pt x="48" y="58"/>
                    <a:pt x="42" y="67"/>
                    <a:pt x="38" y="78"/>
                  </a:cubicBezTo>
                  <a:cubicBezTo>
                    <a:pt x="37" y="79"/>
                    <a:pt x="36" y="80"/>
                    <a:pt x="35" y="81"/>
                  </a:cubicBezTo>
                  <a:cubicBezTo>
                    <a:pt x="31" y="79"/>
                    <a:pt x="28" y="77"/>
                    <a:pt x="25" y="76"/>
                  </a:cubicBezTo>
                  <a:cubicBezTo>
                    <a:pt x="20" y="74"/>
                    <a:pt x="16" y="76"/>
                    <a:pt x="15" y="80"/>
                  </a:cubicBezTo>
                  <a:cubicBezTo>
                    <a:pt x="12" y="88"/>
                    <a:pt x="10" y="97"/>
                    <a:pt x="8" y="105"/>
                  </a:cubicBezTo>
                  <a:cubicBezTo>
                    <a:pt x="17" y="111"/>
                    <a:pt x="25" y="105"/>
                    <a:pt x="33" y="106"/>
                  </a:cubicBezTo>
                  <a:cubicBezTo>
                    <a:pt x="33" y="108"/>
                    <a:pt x="34" y="109"/>
                    <a:pt x="34" y="110"/>
                  </a:cubicBezTo>
                  <a:cubicBezTo>
                    <a:pt x="33" y="120"/>
                    <a:pt x="36" y="130"/>
                    <a:pt x="39" y="140"/>
                  </a:cubicBezTo>
                  <a:cubicBezTo>
                    <a:pt x="39" y="142"/>
                    <a:pt x="40" y="144"/>
                    <a:pt x="42" y="146"/>
                  </a:cubicBezTo>
                  <a:cubicBezTo>
                    <a:pt x="46" y="152"/>
                    <a:pt x="45" y="155"/>
                    <a:pt x="38" y="158"/>
                  </a:cubicBezTo>
                  <a:cubicBezTo>
                    <a:pt x="34" y="160"/>
                    <a:pt x="29" y="162"/>
                    <a:pt x="25" y="168"/>
                  </a:cubicBezTo>
                  <a:cubicBezTo>
                    <a:pt x="30" y="176"/>
                    <a:pt x="35" y="184"/>
                    <a:pt x="40" y="194"/>
                  </a:cubicBezTo>
                  <a:cubicBezTo>
                    <a:pt x="44" y="191"/>
                    <a:pt x="47" y="190"/>
                    <a:pt x="49" y="188"/>
                  </a:cubicBezTo>
                  <a:cubicBezTo>
                    <a:pt x="52" y="186"/>
                    <a:pt x="55" y="184"/>
                    <a:pt x="57" y="182"/>
                  </a:cubicBezTo>
                  <a:cubicBezTo>
                    <a:pt x="63" y="179"/>
                    <a:pt x="66" y="180"/>
                    <a:pt x="68" y="185"/>
                  </a:cubicBezTo>
                  <a:cubicBezTo>
                    <a:pt x="71" y="190"/>
                    <a:pt x="74" y="193"/>
                    <a:pt x="79" y="195"/>
                  </a:cubicBezTo>
                  <a:cubicBezTo>
                    <a:pt x="87" y="198"/>
                    <a:pt x="94" y="201"/>
                    <a:pt x="104" y="205"/>
                  </a:cubicBezTo>
                  <a:cubicBezTo>
                    <a:pt x="108" y="211"/>
                    <a:pt x="105" y="220"/>
                    <a:pt x="106" y="229"/>
                  </a:cubicBezTo>
                  <a:cubicBezTo>
                    <a:pt x="115" y="228"/>
                    <a:pt x="124" y="228"/>
                    <a:pt x="132" y="227"/>
                  </a:cubicBezTo>
                  <a:cubicBezTo>
                    <a:pt x="140" y="226"/>
                    <a:pt x="141" y="223"/>
                    <a:pt x="141" y="215"/>
                  </a:cubicBezTo>
                  <a:cubicBezTo>
                    <a:pt x="141" y="206"/>
                    <a:pt x="143" y="205"/>
                    <a:pt x="152" y="204"/>
                  </a:cubicBezTo>
                  <a:cubicBezTo>
                    <a:pt x="153" y="204"/>
                    <a:pt x="154" y="203"/>
                    <a:pt x="155" y="203"/>
                  </a:cubicBezTo>
                  <a:cubicBezTo>
                    <a:pt x="163" y="201"/>
                    <a:pt x="169" y="196"/>
                    <a:pt x="173" y="188"/>
                  </a:cubicBezTo>
                  <a:cubicBezTo>
                    <a:pt x="175" y="189"/>
                    <a:pt x="177" y="190"/>
                    <a:pt x="179" y="192"/>
                  </a:cubicBezTo>
                  <a:cubicBezTo>
                    <a:pt x="181" y="194"/>
                    <a:pt x="183" y="196"/>
                    <a:pt x="185" y="198"/>
                  </a:cubicBezTo>
                  <a:cubicBezTo>
                    <a:pt x="189" y="200"/>
                    <a:pt x="193" y="200"/>
                    <a:pt x="195" y="197"/>
                  </a:cubicBezTo>
                  <a:cubicBezTo>
                    <a:pt x="199" y="192"/>
                    <a:pt x="203" y="188"/>
                    <a:pt x="207" y="183"/>
                  </a:cubicBezTo>
                  <a:cubicBezTo>
                    <a:pt x="204" y="179"/>
                    <a:pt x="200" y="177"/>
                    <a:pt x="196" y="176"/>
                  </a:cubicBezTo>
                  <a:cubicBezTo>
                    <a:pt x="192" y="175"/>
                    <a:pt x="190" y="174"/>
                    <a:pt x="190" y="170"/>
                  </a:cubicBezTo>
                  <a:cubicBezTo>
                    <a:pt x="189" y="167"/>
                    <a:pt x="191" y="166"/>
                    <a:pt x="194" y="164"/>
                  </a:cubicBezTo>
                  <a:cubicBezTo>
                    <a:pt x="200" y="159"/>
                    <a:pt x="203" y="153"/>
                    <a:pt x="205" y="146"/>
                  </a:cubicBezTo>
                  <a:cubicBezTo>
                    <a:pt x="202" y="142"/>
                    <a:pt x="196" y="143"/>
                    <a:pt x="197" y="137"/>
                  </a:cubicBezTo>
                  <a:cubicBezTo>
                    <a:pt x="207" y="134"/>
                    <a:pt x="218" y="135"/>
                    <a:pt x="227" y="127"/>
                  </a:cubicBezTo>
                  <a:cubicBezTo>
                    <a:pt x="222" y="120"/>
                    <a:pt x="218" y="114"/>
                    <a:pt x="213" y="107"/>
                  </a:cubicBezTo>
                  <a:moveTo>
                    <a:pt x="131" y="234"/>
                  </a:moveTo>
                  <a:cubicBezTo>
                    <a:pt x="131" y="233"/>
                    <a:pt x="131" y="233"/>
                    <a:pt x="131" y="232"/>
                  </a:cubicBezTo>
                  <a:cubicBezTo>
                    <a:pt x="128" y="232"/>
                    <a:pt x="125" y="232"/>
                    <a:pt x="122" y="233"/>
                  </a:cubicBezTo>
                  <a:cubicBezTo>
                    <a:pt x="122" y="233"/>
                    <a:pt x="122" y="233"/>
                    <a:pt x="122" y="234"/>
                  </a:cubicBezTo>
                  <a:lnTo>
                    <a:pt x="131" y="234"/>
                  </a:lnTo>
                  <a:close/>
                </a:path>
              </a:pathLst>
            </a:custGeom>
            <a:grpFill/>
            <a:ln>
              <a:noFill/>
            </a:ln>
          </p:spPr>
          <p:txBody>
            <a:bodyPr vert="horz" wrap="square" lIns="91440" tIns="45720" rIns="91440" bIns="45720" numCol="1" anchor="t" anchorCtr="0" compatLnSpc="1">
              <a:prstTxWarp prst="textNoShape">
                <a:avLst/>
              </a:prstTxWarp>
            </a:bodyPr>
            <a:lstStyle/>
            <a:p>
              <a:endParaRPr lang="en-US" dirty="0"/>
            </a:p>
          </p:txBody>
        </p:sp>
        <p:sp>
          <p:nvSpPr>
            <p:cNvPr id="228" name="Freeform 357"/>
            <p:cNvSpPr>
              <a:spLocks noEditPoints="1"/>
            </p:cNvSpPr>
            <p:nvPr/>
          </p:nvSpPr>
          <p:spPr bwMode="auto">
            <a:xfrm>
              <a:off x="7058025" y="2155825"/>
              <a:ext cx="238125" cy="249238"/>
            </a:xfrm>
            <a:custGeom>
              <a:avLst/>
              <a:gdLst>
                <a:gd name="T0" fmla="*/ 0 w 96"/>
                <a:gd name="T1" fmla="*/ 51 h 101"/>
                <a:gd name="T2" fmla="*/ 37 w 96"/>
                <a:gd name="T3" fmla="*/ 3 h 101"/>
                <a:gd name="T4" fmla="*/ 72 w 96"/>
                <a:gd name="T5" fmla="*/ 14 h 101"/>
                <a:gd name="T6" fmla="*/ 91 w 96"/>
                <a:gd name="T7" fmla="*/ 45 h 101"/>
                <a:gd name="T8" fmla="*/ 87 w 96"/>
                <a:gd name="T9" fmla="*/ 77 h 101"/>
                <a:gd name="T10" fmla="*/ 46 w 96"/>
                <a:gd name="T11" fmla="*/ 99 h 101"/>
                <a:gd name="T12" fmla="*/ 6 w 96"/>
                <a:gd name="T13" fmla="*/ 73 h 101"/>
                <a:gd name="T14" fmla="*/ 2 w 96"/>
                <a:gd name="T15" fmla="*/ 62 h 101"/>
                <a:gd name="T16" fmla="*/ 0 w 96"/>
                <a:gd name="T17" fmla="*/ 51 h 101"/>
                <a:gd name="T18" fmla="*/ 39 w 96"/>
                <a:gd name="T19" fmla="*/ 92 h 101"/>
                <a:gd name="T20" fmla="*/ 26 w 96"/>
                <a:gd name="T21" fmla="*/ 88 h 101"/>
                <a:gd name="T22" fmla="*/ 39 w 96"/>
                <a:gd name="T23" fmla="*/ 92 h 101"/>
                <a:gd name="T24" fmla="*/ 60 w 96"/>
                <a:gd name="T25" fmla="*/ 90 h 101"/>
                <a:gd name="T26" fmla="*/ 39 w 96"/>
                <a:gd name="T27" fmla="*/ 92 h 101"/>
                <a:gd name="T28" fmla="*/ 21 w 96"/>
                <a:gd name="T29" fmla="*/ 77 h 101"/>
                <a:gd name="T30" fmla="*/ 29 w 96"/>
                <a:gd name="T31" fmla="*/ 82 h 101"/>
                <a:gd name="T32" fmla="*/ 49 w 96"/>
                <a:gd name="T33" fmla="*/ 85 h 101"/>
                <a:gd name="T34" fmla="*/ 52 w 96"/>
                <a:gd name="T35" fmla="*/ 85 h 101"/>
                <a:gd name="T36" fmla="*/ 77 w 96"/>
                <a:gd name="T37" fmla="*/ 70 h 101"/>
                <a:gd name="T38" fmla="*/ 66 w 96"/>
                <a:gd name="T39" fmla="*/ 22 h 101"/>
                <a:gd name="T40" fmla="*/ 60 w 96"/>
                <a:gd name="T41" fmla="*/ 21 h 101"/>
                <a:gd name="T42" fmla="*/ 49 w 96"/>
                <a:gd name="T43" fmla="*/ 25 h 101"/>
                <a:gd name="T44" fmla="*/ 20 w 96"/>
                <a:gd name="T45" fmla="*/ 75 h 101"/>
                <a:gd name="T46" fmla="*/ 21 w 96"/>
                <a:gd name="T47" fmla="*/ 77 h 101"/>
                <a:gd name="T48" fmla="*/ 90 w 96"/>
                <a:gd name="T49" fmla="*/ 51 h 101"/>
                <a:gd name="T50" fmla="*/ 78 w 96"/>
                <a:gd name="T51" fmla="*/ 80 h 101"/>
                <a:gd name="T52" fmla="*/ 90 w 96"/>
                <a:gd name="T53" fmla="*/ 51 h 101"/>
                <a:gd name="T54" fmla="*/ 16 w 96"/>
                <a:gd name="T55" fmla="*/ 26 h 101"/>
                <a:gd name="T56" fmla="*/ 14 w 96"/>
                <a:gd name="T57" fmla="*/ 29 h 101"/>
                <a:gd name="T58" fmla="*/ 21 w 96"/>
                <a:gd name="T59" fmla="*/ 37 h 101"/>
                <a:gd name="T60" fmla="*/ 23 w 96"/>
                <a:gd name="T61" fmla="*/ 35 h 101"/>
                <a:gd name="T62" fmla="*/ 16 w 96"/>
                <a:gd name="T63" fmla="*/ 26 h 101"/>
                <a:gd name="T64" fmla="*/ 15 w 96"/>
                <a:gd name="T65" fmla="*/ 68 h 101"/>
                <a:gd name="T66" fmla="*/ 17 w 96"/>
                <a:gd name="T67" fmla="*/ 66 h 101"/>
                <a:gd name="T68" fmla="*/ 15 w 96"/>
                <a:gd name="T69" fmla="*/ 62 h 101"/>
                <a:gd name="T70" fmla="*/ 11 w 96"/>
                <a:gd name="T71" fmla="*/ 64 h 101"/>
                <a:gd name="T72" fmla="*/ 15 w 96"/>
                <a:gd name="T73" fmla="*/ 68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6" h="101">
                  <a:moveTo>
                    <a:pt x="0" y="51"/>
                  </a:moveTo>
                  <a:cubicBezTo>
                    <a:pt x="1" y="28"/>
                    <a:pt x="15" y="9"/>
                    <a:pt x="37" y="3"/>
                  </a:cubicBezTo>
                  <a:cubicBezTo>
                    <a:pt x="50" y="0"/>
                    <a:pt x="63" y="2"/>
                    <a:pt x="72" y="14"/>
                  </a:cubicBezTo>
                  <a:cubicBezTo>
                    <a:pt x="79" y="24"/>
                    <a:pt x="86" y="34"/>
                    <a:pt x="91" y="45"/>
                  </a:cubicBezTo>
                  <a:cubicBezTo>
                    <a:pt x="96" y="57"/>
                    <a:pt x="94" y="67"/>
                    <a:pt x="87" y="77"/>
                  </a:cubicBezTo>
                  <a:cubicBezTo>
                    <a:pt x="77" y="91"/>
                    <a:pt x="62" y="98"/>
                    <a:pt x="46" y="99"/>
                  </a:cubicBezTo>
                  <a:cubicBezTo>
                    <a:pt x="32" y="101"/>
                    <a:pt x="10" y="90"/>
                    <a:pt x="6" y="73"/>
                  </a:cubicBezTo>
                  <a:cubicBezTo>
                    <a:pt x="5" y="69"/>
                    <a:pt x="3" y="66"/>
                    <a:pt x="2" y="62"/>
                  </a:cubicBezTo>
                  <a:cubicBezTo>
                    <a:pt x="1" y="58"/>
                    <a:pt x="0" y="54"/>
                    <a:pt x="0" y="51"/>
                  </a:cubicBezTo>
                  <a:moveTo>
                    <a:pt x="39" y="92"/>
                  </a:moveTo>
                  <a:cubicBezTo>
                    <a:pt x="35" y="90"/>
                    <a:pt x="31" y="89"/>
                    <a:pt x="26" y="88"/>
                  </a:cubicBezTo>
                  <a:cubicBezTo>
                    <a:pt x="30" y="93"/>
                    <a:pt x="34" y="93"/>
                    <a:pt x="39" y="92"/>
                  </a:cubicBezTo>
                  <a:cubicBezTo>
                    <a:pt x="45" y="96"/>
                    <a:pt x="53" y="96"/>
                    <a:pt x="60" y="90"/>
                  </a:cubicBezTo>
                  <a:cubicBezTo>
                    <a:pt x="54" y="91"/>
                    <a:pt x="46" y="91"/>
                    <a:pt x="39" y="92"/>
                  </a:cubicBezTo>
                  <a:moveTo>
                    <a:pt x="21" y="77"/>
                  </a:moveTo>
                  <a:cubicBezTo>
                    <a:pt x="24" y="79"/>
                    <a:pt x="26" y="81"/>
                    <a:pt x="29" y="82"/>
                  </a:cubicBezTo>
                  <a:cubicBezTo>
                    <a:pt x="35" y="85"/>
                    <a:pt x="41" y="92"/>
                    <a:pt x="49" y="85"/>
                  </a:cubicBezTo>
                  <a:cubicBezTo>
                    <a:pt x="50" y="85"/>
                    <a:pt x="51" y="85"/>
                    <a:pt x="52" y="85"/>
                  </a:cubicBezTo>
                  <a:cubicBezTo>
                    <a:pt x="63" y="85"/>
                    <a:pt x="71" y="79"/>
                    <a:pt x="77" y="70"/>
                  </a:cubicBezTo>
                  <a:cubicBezTo>
                    <a:pt x="88" y="52"/>
                    <a:pt x="80" y="35"/>
                    <a:pt x="66" y="22"/>
                  </a:cubicBezTo>
                  <a:cubicBezTo>
                    <a:pt x="65" y="21"/>
                    <a:pt x="62" y="21"/>
                    <a:pt x="60" y="21"/>
                  </a:cubicBezTo>
                  <a:cubicBezTo>
                    <a:pt x="56" y="22"/>
                    <a:pt x="53" y="23"/>
                    <a:pt x="49" y="25"/>
                  </a:cubicBezTo>
                  <a:cubicBezTo>
                    <a:pt x="34" y="33"/>
                    <a:pt x="20" y="58"/>
                    <a:pt x="20" y="75"/>
                  </a:cubicBezTo>
                  <a:cubicBezTo>
                    <a:pt x="20" y="76"/>
                    <a:pt x="21" y="76"/>
                    <a:pt x="21" y="77"/>
                  </a:cubicBezTo>
                  <a:moveTo>
                    <a:pt x="90" y="51"/>
                  </a:moveTo>
                  <a:cubicBezTo>
                    <a:pt x="86" y="62"/>
                    <a:pt x="82" y="71"/>
                    <a:pt x="78" y="80"/>
                  </a:cubicBezTo>
                  <a:cubicBezTo>
                    <a:pt x="86" y="73"/>
                    <a:pt x="92" y="65"/>
                    <a:pt x="90" y="51"/>
                  </a:cubicBezTo>
                  <a:moveTo>
                    <a:pt x="16" y="26"/>
                  </a:moveTo>
                  <a:cubicBezTo>
                    <a:pt x="15" y="27"/>
                    <a:pt x="15" y="28"/>
                    <a:pt x="14" y="29"/>
                  </a:cubicBezTo>
                  <a:cubicBezTo>
                    <a:pt x="16" y="31"/>
                    <a:pt x="18" y="34"/>
                    <a:pt x="21" y="37"/>
                  </a:cubicBezTo>
                  <a:cubicBezTo>
                    <a:pt x="21" y="36"/>
                    <a:pt x="22" y="36"/>
                    <a:pt x="23" y="35"/>
                  </a:cubicBezTo>
                  <a:cubicBezTo>
                    <a:pt x="20" y="32"/>
                    <a:pt x="18" y="29"/>
                    <a:pt x="16" y="26"/>
                  </a:cubicBezTo>
                  <a:moveTo>
                    <a:pt x="15" y="68"/>
                  </a:moveTo>
                  <a:cubicBezTo>
                    <a:pt x="16" y="67"/>
                    <a:pt x="16" y="67"/>
                    <a:pt x="17" y="66"/>
                  </a:cubicBezTo>
                  <a:cubicBezTo>
                    <a:pt x="17" y="65"/>
                    <a:pt x="16" y="63"/>
                    <a:pt x="15" y="62"/>
                  </a:cubicBezTo>
                  <a:cubicBezTo>
                    <a:pt x="15" y="62"/>
                    <a:pt x="13" y="63"/>
                    <a:pt x="11" y="64"/>
                  </a:cubicBezTo>
                  <a:cubicBezTo>
                    <a:pt x="13" y="65"/>
                    <a:pt x="14" y="66"/>
                    <a:pt x="15" y="68"/>
                  </a:cubicBezTo>
                </a:path>
              </a:pathLst>
            </a:custGeom>
            <a:grpFill/>
            <a:ln>
              <a:noFill/>
            </a:ln>
          </p:spPr>
          <p:txBody>
            <a:bodyPr vert="horz" wrap="square" lIns="91440" tIns="45720" rIns="91440" bIns="45720" numCol="1" anchor="t" anchorCtr="0" compatLnSpc="1">
              <a:prstTxWarp prst="textNoShape">
                <a:avLst/>
              </a:prstTxWarp>
            </a:bodyPr>
            <a:lstStyle/>
            <a:p>
              <a:endParaRPr lang="en-US" dirty="0"/>
            </a:p>
          </p:txBody>
        </p:sp>
        <p:sp>
          <p:nvSpPr>
            <p:cNvPr id="229" name="Freeform 358"/>
            <p:cNvSpPr>
              <a:spLocks/>
            </p:cNvSpPr>
            <p:nvPr/>
          </p:nvSpPr>
          <p:spPr bwMode="auto">
            <a:xfrm>
              <a:off x="7308850" y="2257425"/>
              <a:ext cx="23813" cy="66675"/>
            </a:xfrm>
            <a:custGeom>
              <a:avLst/>
              <a:gdLst>
                <a:gd name="T0" fmla="*/ 2 w 10"/>
                <a:gd name="T1" fmla="*/ 0 h 27"/>
                <a:gd name="T2" fmla="*/ 9 w 10"/>
                <a:gd name="T3" fmla="*/ 27 h 27"/>
                <a:gd name="T4" fmla="*/ 0 w 10"/>
                <a:gd name="T5" fmla="*/ 6 h 27"/>
                <a:gd name="T6" fmla="*/ 2 w 10"/>
                <a:gd name="T7" fmla="*/ 0 h 27"/>
              </a:gdLst>
              <a:ahLst/>
              <a:cxnLst>
                <a:cxn ang="0">
                  <a:pos x="T0" y="T1"/>
                </a:cxn>
                <a:cxn ang="0">
                  <a:pos x="T2" y="T3"/>
                </a:cxn>
                <a:cxn ang="0">
                  <a:pos x="T4" y="T5"/>
                </a:cxn>
                <a:cxn ang="0">
                  <a:pos x="T6" y="T7"/>
                </a:cxn>
              </a:cxnLst>
              <a:rect l="0" t="0" r="r" b="b"/>
              <a:pathLst>
                <a:path w="10" h="27">
                  <a:moveTo>
                    <a:pt x="2" y="0"/>
                  </a:moveTo>
                  <a:cubicBezTo>
                    <a:pt x="10" y="9"/>
                    <a:pt x="9" y="18"/>
                    <a:pt x="9" y="27"/>
                  </a:cubicBezTo>
                  <a:cubicBezTo>
                    <a:pt x="2" y="22"/>
                    <a:pt x="3" y="13"/>
                    <a:pt x="0" y="6"/>
                  </a:cubicBezTo>
                  <a:cubicBezTo>
                    <a:pt x="0" y="5"/>
                    <a:pt x="1" y="3"/>
                    <a:pt x="2" y="0"/>
                  </a:cubicBezTo>
                </a:path>
              </a:pathLst>
            </a:custGeom>
            <a:grpFill/>
            <a:ln>
              <a:noFill/>
            </a:ln>
          </p:spPr>
          <p:txBody>
            <a:bodyPr vert="horz" wrap="square" lIns="91440" tIns="45720" rIns="91440" bIns="45720" numCol="1" anchor="t" anchorCtr="0" compatLnSpc="1">
              <a:prstTxWarp prst="textNoShape">
                <a:avLst/>
              </a:prstTxWarp>
            </a:bodyPr>
            <a:lstStyle/>
            <a:p>
              <a:endParaRPr lang="en-US" dirty="0"/>
            </a:p>
          </p:txBody>
        </p:sp>
        <p:sp>
          <p:nvSpPr>
            <p:cNvPr id="230" name="Freeform 359"/>
            <p:cNvSpPr>
              <a:spLocks/>
            </p:cNvSpPr>
            <p:nvPr/>
          </p:nvSpPr>
          <p:spPr bwMode="auto">
            <a:xfrm>
              <a:off x="7265988" y="2160588"/>
              <a:ext cx="26988" cy="39688"/>
            </a:xfrm>
            <a:custGeom>
              <a:avLst/>
              <a:gdLst>
                <a:gd name="T0" fmla="*/ 11 w 11"/>
                <a:gd name="T1" fmla="*/ 16 h 16"/>
                <a:gd name="T2" fmla="*/ 6 w 11"/>
                <a:gd name="T3" fmla="*/ 13 h 16"/>
                <a:gd name="T4" fmla="*/ 0 w 11"/>
                <a:gd name="T5" fmla="*/ 2 h 16"/>
                <a:gd name="T6" fmla="*/ 1 w 11"/>
                <a:gd name="T7" fmla="*/ 0 h 16"/>
                <a:gd name="T8" fmla="*/ 5 w 11"/>
                <a:gd name="T9" fmla="*/ 0 h 16"/>
                <a:gd name="T10" fmla="*/ 11 w 11"/>
                <a:gd name="T11" fmla="*/ 16 h 16"/>
              </a:gdLst>
              <a:ahLst/>
              <a:cxnLst>
                <a:cxn ang="0">
                  <a:pos x="T0" y="T1"/>
                </a:cxn>
                <a:cxn ang="0">
                  <a:pos x="T2" y="T3"/>
                </a:cxn>
                <a:cxn ang="0">
                  <a:pos x="T4" y="T5"/>
                </a:cxn>
                <a:cxn ang="0">
                  <a:pos x="T6" y="T7"/>
                </a:cxn>
                <a:cxn ang="0">
                  <a:pos x="T8" y="T9"/>
                </a:cxn>
                <a:cxn ang="0">
                  <a:pos x="T10" y="T11"/>
                </a:cxn>
              </a:cxnLst>
              <a:rect l="0" t="0" r="r" b="b"/>
              <a:pathLst>
                <a:path w="11" h="16">
                  <a:moveTo>
                    <a:pt x="11" y="16"/>
                  </a:moveTo>
                  <a:cubicBezTo>
                    <a:pt x="9" y="15"/>
                    <a:pt x="7" y="14"/>
                    <a:pt x="6" y="13"/>
                  </a:cubicBezTo>
                  <a:cubicBezTo>
                    <a:pt x="4" y="10"/>
                    <a:pt x="2" y="6"/>
                    <a:pt x="0" y="2"/>
                  </a:cubicBezTo>
                  <a:cubicBezTo>
                    <a:pt x="0" y="2"/>
                    <a:pt x="1" y="0"/>
                    <a:pt x="1" y="0"/>
                  </a:cubicBezTo>
                  <a:cubicBezTo>
                    <a:pt x="2" y="0"/>
                    <a:pt x="4" y="0"/>
                    <a:pt x="5" y="0"/>
                  </a:cubicBezTo>
                  <a:cubicBezTo>
                    <a:pt x="8" y="3"/>
                    <a:pt x="11" y="9"/>
                    <a:pt x="11" y="16"/>
                  </a:cubicBezTo>
                </a:path>
              </a:pathLst>
            </a:custGeom>
            <a:grpFill/>
            <a:ln>
              <a:noFill/>
            </a:ln>
          </p:spPr>
          <p:txBody>
            <a:bodyPr vert="horz" wrap="square" lIns="91440" tIns="45720" rIns="91440" bIns="45720" numCol="1" anchor="t" anchorCtr="0" compatLnSpc="1">
              <a:prstTxWarp prst="textNoShape">
                <a:avLst/>
              </a:prstTxWarp>
            </a:bodyPr>
            <a:lstStyle/>
            <a:p>
              <a:endParaRPr lang="en-US" dirty="0"/>
            </a:p>
          </p:txBody>
        </p:sp>
        <p:sp>
          <p:nvSpPr>
            <p:cNvPr id="231" name="Freeform 360"/>
            <p:cNvSpPr>
              <a:spLocks/>
            </p:cNvSpPr>
            <p:nvPr/>
          </p:nvSpPr>
          <p:spPr bwMode="auto">
            <a:xfrm>
              <a:off x="7189788" y="2111375"/>
              <a:ext cx="30163" cy="14288"/>
            </a:xfrm>
            <a:custGeom>
              <a:avLst/>
              <a:gdLst>
                <a:gd name="T0" fmla="*/ 0 w 12"/>
                <a:gd name="T1" fmla="*/ 1 h 6"/>
                <a:gd name="T2" fmla="*/ 12 w 12"/>
                <a:gd name="T3" fmla="*/ 0 h 6"/>
                <a:gd name="T4" fmla="*/ 0 w 12"/>
                <a:gd name="T5" fmla="*/ 1 h 6"/>
              </a:gdLst>
              <a:ahLst/>
              <a:cxnLst>
                <a:cxn ang="0">
                  <a:pos x="T0" y="T1"/>
                </a:cxn>
                <a:cxn ang="0">
                  <a:pos x="T2" y="T3"/>
                </a:cxn>
                <a:cxn ang="0">
                  <a:pos x="T4" y="T5"/>
                </a:cxn>
              </a:cxnLst>
              <a:rect l="0" t="0" r="r" b="b"/>
              <a:pathLst>
                <a:path w="12" h="6">
                  <a:moveTo>
                    <a:pt x="0" y="1"/>
                  </a:moveTo>
                  <a:cubicBezTo>
                    <a:pt x="5" y="1"/>
                    <a:pt x="8" y="0"/>
                    <a:pt x="12" y="0"/>
                  </a:cubicBezTo>
                  <a:cubicBezTo>
                    <a:pt x="9" y="6"/>
                    <a:pt x="8" y="6"/>
                    <a:pt x="0" y="1"/>
                  </a:cubicBezTo>
                </a:path>
              </a:pathLst>
            </a:custGeom>
            <a:grpFill/>
            <a:ln>
              <a:noFill/>
            </a:ln>
          </p:spPr>
          <p:txBody>
            <a:bodyPr vert="horz" wrap="square" lIns="91440" tIns="45720" rIns="91440" bIns="45720" numCol="1" anchor="t" anchorCtr="0" compatLnSpc="1">
              <a:prstTxWarp prst="textNoShape">
                <a:avLst/>
              </a:prstTxWarp>
            </a:bodyPr>
            <a:lstStyle/>
            <a:p>
              <a:endParaRPr lang="en-US" dirty="0"/>
            </a:p>
          </p:txBody>
        </p:sp>
        <p:sp>
          <p:nvSpPr>
            <p:cNvPr id="232" name="Freeform 361"/>
            <p:cNvSpPr>
              <a:spLocks noEditPoints="1"/>
            </p:cNvSpPr>
            <p:nvPr/>
          </p:nvSpPr>
          <p:spPr bwMode="auto">
            <a:xfrm>
              <a:off x="7075488" y="2840038"/>
              <a:ext cx="166688" cy="193675"/>
            </a:xfrm>
            <a:custGeom>
              <a:avLst/>
              <a:gdLst>
                <a:gd name="T0" fmla="*/ 67 w 67"/>
                <a:gd name="T1" fmla="*/ 51 h 78"/>
                <a:gd name="T2" fmla="*/ 60 w 67"/>
                <a:gd name="T3" fmla="*/ 69 h 78"/>
                <a:gd name="T4" fmla="*/ 42 w 67"/>
                <a:gd name="T5" fmla="*/ 76 h 78"/>
                <a:gd name="T6" fmla="*/ 31 w 67"/>
                <a:gd name="T7" fmla="*/ 71 h 78"/>
                <a:gd name="T8" fmla="*/ 6 w 67"/>
                <a:gd name="T9" fmla="*/ 47 h 78"/>
                <a:gd name="T10" fmla="*/ 1 w 67"/>
                <a:gd name="T11" fmla="*/ 33 h 78"/>
                <a:gd name="T12" fmla="*/ 2 w 67"/>
                <a:gd name="T13" fmla="*/ 23 h 78"/>
                <a:gd name="T14" fmla="*/ 22 w 67"/>
                <a:gd name="T15" fmla="*/ 6 h 78"/>
                <a:gd name="T16" fmla="*/ 55 w 67"/>
                <a:gd name="T17" fmla="*/ 16 h 78"/>
                <a:gd name="T18" fmla="*/ 67 w 67"/>
                <a:gd name="T19" fmla="*/ 51 h 78"/>
                <a:gd name="T20" fmla="*/ 17 w 67"/>
                <a:gd name="T21" fmla="*/ 20 h 78"/>
                <a:gd name="T22" fmla="*/ 15 w 67"/>
                <a:gd name="T23" fmla="*/ 24 h 78"/>
                <a:gd name="T24" fmla="*/ 32 w 67"/>
                <a:gd name="T25" fmla="*/ 63 h 78"/>
                <a:gd name="T26" fmla="*/ 46 w 67"/>
                <a:gd name="T27" fmla="*/ 65 h 78"/>
                <a:gd name="T28" fmla="*/ 48 w 67"/>
                <a:gd name="T29" fmla="*/ 50 h 78"/>
                <a:gd name="T30" fmla="*/ 24 w 67"/>
                <a:gd name="T31" fmla="*/ 26 h 78"/>
                <a:gd name="T32" fmla="*/ 17 w 67"/>
                <a:gd name="T33" fmla="*/ 20 h 78"/>
                <a:gd name="T34" fmla="*/ 52 w 67"/>
                <a:gd name="T35" fmla="*/ 20 h 78"/>
                <a:gd name="T36" fmla="*/ 60 w 67"/>
                <a:gd name="T37" fmla="*/ 60 h 78"/>
                <a:gd name="T38" fmla="*/ 52 w 67"/>
                <a:gd name="T39" fmla="*/ 20 h 78"/>
                <a:gd name="T40" fmla="*/ 51 w 67"/>
                <a:gd name="T41" fmla="*/ 31 h 78"/>
                <a:gd name="T42" fmla="*/ 43 w 67"/>
                <a:gd name="T43" fmla="*/ 22 h 78"/>
                <a:gd name="T44" fmla="*/ 46 w 67"/>
                <a:gd name="T45" fmla="*/ 32 h 78"/>
                <a:gd name="T46" fmla="*/ 51 w 67"/>
                <a:gd name="T47" fmla="*/ 31 h 78"/>
                <a:gd name="T48" fmla="*/ 59 w 67"/>
                <a:gd name="T49" fmla="*/ 66 h 78"/>
                <a:gd name="T50" fmla="*/ 57 w 67"/>
                <a:gd name="T51" fmla="*/ 64 h 78"/>
                <a:gd name="T52" fmla="*/ 47 w 67"/>
                <a:gd name="T53" fmla="*/ 72 h 78"/>
                <a:gd name="T54" fmla="*/ 59 w 67"/>
                <a:gd name="T55" fmla="*/ 66 h 78"/>
                <a:gd name="T56" fmla="*/ 7 w 67"/>
                <a:gd name="T57" fmla="*/ 40 h 78"/>
                <a:gd name="T58" fmla="*/ 6 w 67"/>
                <a:gd name="T59" fmla="*/ 26 h 78"/>
                <a:gd name="T60" fmla="*/ 7 w 67"/>
                <a:gd name="T61" fmla="*/ 40 h 78"/>
                <a:gd name="T62" fmla="*/ 55 w 67"/>
                <a:gd name="T63" fmla="*/ 43 h 78"/>
                <a:gd name="T64" fmla="*/ 55 w 67"/>
                <a:gd name="T65" fmla="*/ 55 h 78"/>
                <a:gd name="T66" fmla="*/ 55 w 67"/>
                <a:gd name="T67" fmla="*/ 43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7" h="78">
                  <a:moveTo>
                    <a:pt x="67" y="51"/>
                  </a:moveTo>
                  <a:cubicBezTo>
                    <a:pt x="65" y="55"/>
                    <a:pt x="64" y="62"/>
                    <a:pt x="60" y="69"/>
                  </a:cubicBezTo>
                  <a:cubicBezTo>
                    <a:pt x="56" y="77"/>
                    <a:pt x="51" y="78"/>
                    <a:pt x="42" y="76"/>
                  </a:cubicBezTo>
                  <a:cubicBezTo>
                    <a:pt x="38" y="75"/>
                    <a:pt x="34" y="73"/>
                    <a:pt x="31" y="71"/>
                  </a:cubicBezTo>
                  <a:cubicBezTo>
                    <a:pt x="22" y="64"/>
                    <a:pt x="12" y="57"/>
                    <a:pt x="6" y="47"/>
                  </a:cubicBezTo>
                  <a:cubicBezTo>
                    <a:pt x="4" y="43"/>
                    <a:pt x="2" y="38"/>
                    <a:pt x="1" y="33"/>
                  </a:cubicBezTo>
                  <a:cubicBezTo>
                    <a:pt x="0" y="30"/>
                    <a:pt x="0" y="25"/>
                    <a:pt x="2" y="23"/>
                  </a:cubicBezTo>
                  <a:cubicBezTo>
                    <a:pt x="8" y="17"/>
                    <a:pt x="14" y="10"/>
                    <a:pt x="22" y="6"/>
                  </a:cubicBezTo>
                  <a:cubicBezTo>
                    <a:pt x="34" y="0"/>
                    <a:pt x="47" y="6"/>
                    <a:pt x="55" y="16"/>
                  </a:cubicBezTo>
                  <a:cubicBezTo>
                    <a:pt x="62" y="26"/>
                    <a:pt x="65" y="36"/>
                    <a:pt x="67" y="51"/>
                  </a:cubicBezTo>
                  <a:moveTo>
                    <a:pt x="17" y="20"/>
                  </a:moveTo>
                  <a:cubicBezTo>
                    <a:pt x="16" y="21"/>
                    <a:pt x="15" y="22"/>
                    <a:pt x="15" y="24"/>
                  </a:cubicBezTo>
                  <a:cubicBezTo>
                    <a:pt x="10" y="38"/>
                    <a:pt x="17" y="55"/>
                    <a:pt x="32" y="63"/>
                  </a:cubicBezTo>
                  <a:cubicBezTo>
                    <a:pt x="37" y="66"/>
                    <a:pt x="42" y="69"/>
                    <a:pt x="46" y="65"/>
                  </a:cubicBezTo>
                  <a:cubicBezTo>
                    <a:pt x="51" y="61"/>
                    <a:pt x="49" y="55"/>
                    <a:pt x="48" y="50"/>
                  </a:cubicBezTo>
                  <a:cubicBezTo>
                    <a:pt x="44" y="39"/>
                    <a:pt x="36" y="30"/>
                    <a:pt x="24" y="26"/>
                  </a:cubicBezTo>
                  <a:cubicBezTo>
                    <a:pt x="21" y="25"/>
                    <a:pt x="20" y="22"/>
                    <a:pt x="17" y="20"/>
                  </a:cubicBezTo>
                  <a:moveTo>
                    <a:pt x="52" y="20"/>
                  </a:moveTo>
                  <a:cubicBezTo>
                    <a:pt x="58" y="32"/>
                    <a:pt x="61" y="45"/>
                    <a:pt x="60" y="60"/>
                  </a:cubicBezTo>
                  <a:cubicBezTo>
                    <a:pt x="66" y="48"/>
                    <a:pt x="62" y="29"/>
                    <a:pt x="52" y="20"/>
                  </a:cubicBezTo>
                  <a:moveTo>
                    <a:pt x="51" y="31"/>
                  </a:moveTo>
                  <a:cubicBezTo>
                    <a:pt x="50" y="27"/>
                    <a:pt x="48" y="23"/>
                    <a:pt x="43" y="22"/>
                  </a:cubicBezTo>
                  <a:cubicBezTo>
                    <a:pt x="44" y="25"/>
                    <a:pt x="45" y="29"/>
                    <a:pt x="46" y="32"/>
                  </a:cubicBezTo>
                  <a:cubicBezTo>
                    <a:pt x="47" y="32"/>
                    <a:pt x="49" y="32"/>
                    <a:pt x="51" y="31"/>
                  </a:cubicBezTo>
                  <a:moveTo>
                    <a:pt x="59" y="66"/>
                  </a:moveTo>
                  <a:cubicBezTo>
                    <a:pt x="59" y="65"/>
                    <a:pt x="58" y="64"/>
                    <a:pt x="57" y="64"/>
                  </a:cubicBezTo>
                  <a:cubicBezTo>
                    <a:pt x="47" y="72"/>
                    <a:pt x="47" y="72"/>
                    <a:pt x="47" y="72"/>
                  </a:cubicBezTo>
                  <a:cubicBezTo>
                    <a:pt x="53" y="73"/>
                    <a:pt x="57" y="70"/>
                    <a:pt x="59" y="66"/>
                  </a:cubicBezTo>
                  <a:moveTo>
                    <a:pt x="7" y="40"/>
                  </a:moveTo>
                  <a:cubicBezTo>
                    <a:pt x="7" y="36"/>
                    <a:pt x="6" y="31"/>
                    <a:pt x="6" y="26"/>
                  </a:cubicBezTo>
                  <a:cubicBezTo>
                    <a:pt x="2" y="33"/>
                    <a:pt x="3" y="35"/>
                    <a:pt x="7" y="40"/>
                  </a:cubicBezTo>
                  <a:moveTo>
                    <a:pt x="55" y="43"/>
                  </a:moveTo>
                  <a:cubicBezTo>
                    <a:pt x="50" y="48"/>
                    <a:pt x="51" y="51"/>
                    <a:pt x="55" y="55"/>
                  </a:cubicBezTo>
                  <a:lnTo>
                    <a:pt x="55" y="43"/>
                  </a:lnTo>
                  <a:close/>
                </a:path>
              </a:pathLst>
            </a:custGeom>
            <a:grpFill/>
            <a:ln>
              <a:noFill/>
            </a:ln>
          </p:spPr>
          <p:txBody>
            <a:bodyPr vert="horz" wrap="square" lIns="91440" tIns="45720" rIns="91440" bIns="45720" numCol="1" anchor="t" anchorCtr="0" compatLnSpc="1">
              <a:prstTxWarp prst="textNoShape">
                <a:avLst/>
              </a:prstTxWarp>
            </a:bodyPr>
            <a:lstStyle/>
            <a:p>
              <a:endParaRPr lang="en-US" dirty="0"/>
            </a:p>
          </p:txBody>
        </p:sp>
        <p:sp>
          <p:nvSpPr>
            <p:cNvPr id="233" name="Freeform 362"/>
            <p:cNvSpPr>
              <a:spLocks noEditPoints="1"/>
            </p:cNvSpPr>
            <p:nvPr/>
          </p:nvSpPr>
          <p:spPr bwMode="auto">
            <a:xfrm>
              <a:off x="6562725" y="2524125"/>
              <a:ext cx="157163" cy="209550"/>
            </a:xfrm>
            <a:custGeom>
              <a:avLst/>
              <a:gdLst>
                <a:gd name="T0" fmla="*/ 62 w 64"/>
                <a:gd name="T1" fmla="*/ 79 h 85"/>
                <a:gd name="T2" fmla="*/ 44 w 64"/>
                <a:gd name="T3" fmla="*/ 85 h 85"/>
                <a:gd name="T4" fmla="*/ 44 w 64"/>
                <a:gd name="T5" fmla="*/ 83 h 85"/>
                <a:gd name="T6" fmla="*/ 45 w 64"/>
                <a:gd name="T7" fmla="*/ 80 h 85"/>
                <a:gd name="T8" fmla="*/ 25 w 64"/>
                <a:gd name="T9" fmla="*/ 68 h 85"/>
                <a:gd name="T10" fmla="*/ 2 w 64"/>
                <a:gd name="T11" fmla="*/ 21 h 85"/>
                <a:gd name="T12" fmla="*/ 2 w 64"/>
                <a:gd name="T13" fmla="*/ 18 h 85"/>
                <a:gd name="T14" fmla="*/ 25 w 64"/>
                <a:gd name="T15" fmla="*/ 5 h 85"/>
                <a:gd name="T16" fmla="*/ 50 w 64"/>
                <a:gd name="T17" fmla="*/ 30 h 85"/>
                <a:gd name="T18" fmla="*/ 58 w 64"/>
                <a:gd name="T19" fmla="*/ 65 h 85"/>
                <a:gd name="T20" fmla="*/ 60 w 64"/>
                <a:gd name="T21" fmla="*/ 73 h 85"/>
                <a:gd name="T22" fmla="*/ 62 w 64"/>
                <a:gd name="T23" fmla="*/ 79 h 85"/>
                <a:gd name="T24" fmla="*/ 38 w 64"/>
                <a:gd name="T25" fmla="*/ 69 h 85"/>
                <a:gd name="T26" fmla="*/ 17 w 64"/>
                <a:gd name="T27" fmla="*/ 28 h 85"/>
                <a:gd name="T28" fmla="*/ 10 w 64"/>
                <a:gd name="T29" fmla="*/ 26 h 85"/>
                <a:gd name="T30" fmla="*/ 38 w 64"/>
                <a:gd name="T31" fmla="*/ 69 h 85"/>
                <a:gd name="T32" fmla="*/ 43 w 64"/>
                <a:gd name="T33" fmla="*/ 64 h 85"/>
                <a:gd name="T34" fmla="*/ 50 w 64"/>
                <a:gd name="T35" fmla="*/ 49 h 85"/>
                <a:gd name="T36" fmla="*/ 43 w 64"/>
                <a:gd name="T37" fmla="*/ 64 h 85"/>
                <a:gd name="T38" fmla="*/ 37 w 64"/>
                <a:gd name="T39" fmla="*/ 51 h 85"/>
                <a:gd name="T40" fmla="*/ 46 w 64"/>
                <a:gd name="T41" fmla="*/ 36 h 85"/>
                <a:gd name="T42" fmla="*/ 37 w 64"/>
                <a:gd name="T43" fmla="*/ 51 h 85"/>
                <a:gd name="T44" fmla="*/ 47 w 64"/>
                <a:gd name="T45" fmla="*/ 74 h 85"/>
                <a:gd name="T46" fmla="*/ 52 w 64"/>
                <a:gd name="T47" fmla="*/ 62 h 85"/>
                <a:gd name="T48" fmla="*/ 47 w 64"/>
                <a:gd name="T49" fmla="*/ 74 h 85"/>
                <a:gd name="T50" fmla="*/ 39 w 64"/>
                <a:gd name="T51" fmla="*/ 26 h 85"/>
                <a:gd name="T52" fmla="*/ 37 w 64"/>
                <a:gd name="T53" fmla="*/ 24 h 85"/>
                <a:gd name="T54" fmla="*/ 30 w 64"/>
                <a:gd name="T55" fmla="*/ 35 h 85"/>
                <a:gd name="T56" fmla="*/ 32 w 64"/>
                <a:gd name="T57" fmla="*/ 36 h 85"/>
                <a:gd name="T58" fmla="*/ 39 w 64"/>
                <a:gd name="T59" fmla="*/ 26 h 85"/>
                <a:gd name="T60" fmla="*/ 10 w 64"/>
                <a:gd name="T61" fmla="*/ 38 h 85"/>
                <a:gd name="T62" fmla="*/ 7 w 64"/>
                <a:gd name="T63" fmla="*/ 39 h 85"/>
                <a:gd name="T64" fmla="*/ 14 w 64"/>
                <a:gd name="T65" fmla="*/ 49 h 85"/>
                <a:gd name="T66" fmla="*/ 10 w 64"/>
                <a:gd name="T67" fmla="*/ 38 h 85"/>
                <a:gd name="T68" fmla="*/ 34 w 64"/>
                <a:gd name="T69" fmla="*/ 42 h 85"/>
                <a:gd name="T70" fmla="*/ 35 w 64"/>
                <a:gd name="T71" fmla="*/ 43 h 85"/>
                <a:gd name="T72" fmla="*/ 38 w 64"/>
                <a:gd name="T73" fmla="*/ 38 h 85"/>
                <a:gd name="T74" fmla="*/ 37 w 64"/>
                <a:gd name="T75" fmla="*/ 38 h 85"/>
                <a:gd name="T76" fmla="*/ 34 w 64"/>
                <a:gd name="T77" fmla="*/ 42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4" h="85">
                  <a:moveTo>
                    <a:pt x="62" y="79"/>
                  </a:moveTo>
                  <a:cubicBezTo>
                    <a:pt x="55" y="81"/>
                    <a:pt x="50" y="83"/>
                    <a:pt x="44" y="85"/>
                  </a:cubicBezTo>
                  <a:cubicBezTo>
                    <a:pt x="44" y="84"/>
                    <a:pt x="44" y="83"/>
                    <a:pt x="44" y="83"/>
                  </a:cubicBezTo>
                  <a:cubicBezTo>
                    <a:pt x="44" y="82"/>
                    <a:pt x="45" y="81"/>
                    <a:pt x="45" y="80"/>
                  </a:cubicBezTo>
                  <a:cubicBezTo>
                    <a:pt x="38" y="76"/>
                    <a:pt x="31" y="73"/>
                    <a:pt x="25" y="68"/>
                  </a:cubicBezTo>
                  <a:cubicBezTo>
                    <a:pt x="9" y="57"/>
                    <a:pt x="0" y="41"/>
                    <a:pt x="2" y="21"/>
                  </a:cubicBezTo>
                  <a:cubicBezTo>
                    <a:pt x="2" y="20"/>
                    <a:pt x="2" y="19"/>
                    <a:pt x="2" y="18"/>
                  </a:cubicBezTo>
                  <a:cubicBezTo>
                    <a:pt x="4" y="5"/>
                    <a:pt x="13" y="0"/>
                    <a:pt x="25" y="5"/>
                  </a:cubicBezTo>
                  <a:cubicBezTo>
                    <a:pt x="37" y="10"/>
                    <a:pt x="45" y="19"/>
                    <a:pt x="50" y="30"/>
                  </a:cubicBezTo>
                  <a:cubicBezTo>
                    <a:pt x="55" y="41"/>
                    <a:pt x="58" y="53"/>
                    <a:pt x="58" y="65"/>
                  </a:cubicBezTo>
                  <a:cubicBezTo>
                    <a:pt x="58" y="68"/>
                    <a:pt x="59" y="71"/>
                    <a:pt x="60" y="73"/>
                  </a:cubicBezTo>
                  <a:cubicBezTo>
                    <a:pt x="62" y="75"/>
                    <a:pt x="64" y="77"/>
                    <a:pt x="62" y="79"/>
                  </a:cubicBezTo>
                  <a:moveTo>
                    <a:pt x="38" y="69"/>
                  </a:moveTo>
                  <a:cubicBezTo>
                    <a:pt x="35" y="53"/>
                    <a:pt x="27" y="40"/>
                    <a:pt x="17" y="28"/>
                  </a:cubicBezTo>
                  <a:cubicBezTo>
                    <a:pt x="16" y="26"/>
                    <a:pt x="13" y="26"/>
                    <a:pt x="10" y="26"/>
                  </a:cubicBezTo>
                  <a:cubicBezTo>
                    <a:pt x="13" y="46"/>
                    <a:pt x="26" y="66"/>
                    <a:pt x="38" y="69"/>
                  </a:cubicBezTo>
                  <a:moveTo>
                    <a:pt x="43" y="64"/>
                  </a:moveTo>
                  <a:cubicBezTo>
                    <a:pt x="51" y="56"/>
                    <a:pt x="52" y="54"/>
                    <a:pt x="50" y="49"/>
                  </a:cubicBezTo>
                  <a:cubicBezTo>
                    <a:pt x="40" y="57"/>
                    <a:pt x="40" y="57"/>
                    <a:pt x="43" y="64"/>
                  </a:cubicBezTo>
                  <a:moveTo>
                    <a:pt x="37" y="51"/>
                  </a:moveTo>
                  <a:cubicBezTo>
                    <a:pt x="46" y="47"/>
                    <a:pt x="48" y="43"/>
                    <a:pt x="46" y="36"/>
                  </a:cubicBezTo>
                  <a:cubicBezTo>
                    <a:pt x="41" y="40"/>
                    <a:pt x="38" y="45"/>
                    <a:pt x="37" y="51"/>
                  </a:cubicBezTo>
                  <a:moveTo>
                    <a:pt x="47" y="74"/>
                  </a:moveTo>
                  <a:cubicBezTo>
                    <a:pt x="53" y="71"/>
                    <a:pt x="54" y="70"/>
                    <a:pt x="52" y="62"/>
                  </a:cubicBezTo>
                  <a:cubicBezTo>
                    <a:pt x="48" y="65"/>
                    <a:pt x="46" y="69"/>
                    <a:pt x="47" y="74"/>
                  </a:cubicBezTo>
                  <a:moveTo>
                    <a:pt x="39" y="26"/>
                  </a:moveTo>
                  <a:cubicBezTo>
                    <a:pt x="39" y="25"/>
                    <a:pt x="38" y="25"/>
                    <a:pt x="37" y="24"/>
                  </a:cubicBezTo>
                  <a:cubicBezTo>
                    <a:pt x="33" y="26"/>
                    <a:pt x="31" y="30"/>
                    <a:pt x="30" y="35"/>
                  </a:cubicBezTo>
                  <a:cubicBezTo>
                    <a:pt x="31" y="35"/>
                    <a:pt x="31" y="35"/>
                    <a:pt x="32" y="36"/>
                  </a:cubicBezTo>
                  <a:cubicBezTo>
                    <a:pt x="34" y="32"/>
                    <a:pt x="37" y="29"/>
                    <a:pt x="39" y="26"/>
                  </a:cubicBezTo>
                  <a:moveTo>
                    <a:pt x="10" y="38"/>
                  </a:moveTo>
                  <a:cubicBezTo>
                    <a:pt x="9" y="38"/>
                    <a:pt x="8" y="39"/>
                    <a:pt x="7" y="39"/>
                  </a:cubicBezTo>
                  <a:cubicBezTo>
                    <a:pt x="9" y="42"/>
                    <a:pt x="9" y="47"/>
                    <a:pt x="14" y="49"/>
                  </a:cubicBezTo>
                  <a:cubicBezTo>
                    <a:pt x="13" y="45"/>
                    <a:pt x="11" y="41"/>
                    <a:pt x="10" y="38"/>
                  </a:cubicBezTo>
                  <a:moveTo>
                    <a:pt x="34" y="42"/>
                  </a:moveTo>
                  <a:cubicBezTo>
                    <a:pt x="34" y="42"/>
                    <a:pt x="35" y="43"/>
                    <a:pt x="35" y="43"/>
                  </a:cubicBezTo>
                  <a:cubicBezTo>
                    <a:pt x="38" y="38"/>
                    <a:pt x="38" y="38"/>
                    <a:pt x="38" y="38"/>
                  </a:cubicBezTo>
                  <a:cubicBezTo>
                    <a:pt x="38" y="38"/>
                    <a:pt x="37" y="38"/>
                    <a:pt x="37" y="38"/>
                  </a:cubicBezTo>
                  <a:cubicBezTo>
                    <a:pt x="36" y="39"/>
                    <a:pt x="35" y="41"/>
                    <a:pt x="34" y="42"/>
                  </a:cubicBezTo>
                </a:path>
              </a:pathLst>
            </a:custGeom>
            <a:grpFill/>
            <a:ln>
              <a:noFill/>
            </a:ln>
          </p:spPr>
          <p:txBody>
            <a:bodyPr vert="horz" wrap="square" lIns="91440" tIns="45720" rIns="91440" bIns="45720" numCol="1" anchor="t" anchorCtr="0" compatLnSpc="1">
              <a:prstTxWarp prst="textNoShape">
                <a:avLst/>
              </a:prstTxWarp>
            </a:bodyPr>
            <a:lstStyle/>
            <a:p>
              <a:endParaRPr lang="en-US" dirty="0"/>
            </a:p>
          </p:txBody>
        </p:sp>
        <p:sp>
          <p:nvSpPr>
            <p:cNvPr id="234" name="Freeform 363"/>
            <p:cNvSpPr>
              <a:spLocks/>
            </p:cNvSpPr>
            <p:nvPr/>
          </p:nvSpPr>
          <p:spPr bwMode="auto">
            <a:xfrm>
              <a:off x="6729413" y="2620963"/>
              <a:ext cx="17463" cy="49213"/>
            </a:xfrm>
            <a:custGeom>
              <a:avLst/>
              <a:gdLst>
                <a:gd name="T0" fmla="*/ 0 w 7"/>
                <a:gd name="T1" fmla="*/ 0 h 20"/>
                <a:gd name="T2" fmla="*/ 6 w 7"/>
                <a:gd name="T3" fmla="*/ 20 h 20"/>
                <a:gd name="T4" fmla="*/ 0 w 7"/>
                <a:gd name="T5" fmla="*/ 0 h 20"/>
              </a:gdLst>
              <a:ahLst/>
              <a:cxnLst>
                <a:cxn ang="0">
                  <a:pos x="T0" y="T1"/>
                </a:cxn>
                <a:cxn ang="0">
                  <a:pos x="T2" y="T3"/>
                </a:cxn>
                <a:cxn ang="0">
                  <a:pos x="T4" y="T5"/>
                </a:cxn>
              </a:cxnLst>
              <a:rect l="0" t="0" r="r" b="b"/>
              <a:pathLst>
                <a:path w="7" h="20">
                  <a:moveTo>
                    <a:pt x="0" y="0"/>
                  </a:moveTo>
                  <a:cubicBezTo>
                    <a:pt x="6" y="4"/>
                    <a:pt x="7" y="10"/>
                    <a:pt x="6" y="20"/>
                  </a:cubicBezTo>
                  <a:cubicBezTo>
                    <a:pt x="2" y="16"/>
                    <a:pt x="0" y="9"/>
                    <a:pt x="0" y="0"/>
                  </a:cubicBezTo>
                </a:path>
              </a:pathLst>
            </a:custGeom>
            <a:grpFill/>
            <a:ln>
              <a:noFill/>
            </a:ln>
          </p:spPr>
          <p:txBody>
            <a:bodyPr vert="horz" wrap="square" lIns="91440" tIns="45720" rIns="91440" bIns="45720" numCol="1" anchor="t" anchorCtr="0" compatLnSpc="1">
              <a:prstTxWarp prst="textNoShape">
                <a:avLst/>
              </a:prstTxWarp>
            </a:bodyPr>
            <a:lstStyle/>
            <a:p>
              <a:endParaRPr lang="en-US" dirty="0"/>
            </a:p>
          </p:txBody>
        </p:sp>
        <p:sp>
          <p:nvSpPr>
            <p:cNvPr id="235" name="Freeform 364"/>
            <p:cNvSpPr>
              <a:spLocks/>
            </p:cNvSpPr>
            <p:nvPr/>
          </p:nvSpPr>
          <p:spPr bwMode="auto">
            <a:xfrm>
              <a:off x="6670675" y="2520950"/>
              <a:ext cx="30163" cy="44450"/>
            </a:xfrm>
            <a:custGeom>
              <a:avLst/>
              <a:gdLst>
                <a:gd name="T0" fmla="*/ 10 w 12"/>
                <a:gd name="T1" fmla="*/ 18 h 18"/>
                <a:gd name="T2" fmla="*/ 2 w 12"/>
                <a:gd name="T3" fmla="*/ 7 h 18"/>
                <a:gd name="T4" fmla="*/ 0 w 12"/>
                <a:gd name="T5" fmla="*/ 0 h 18"/>
                <a:gd name="T6" fmla="*/ 10 w 12"/>
                <a:gd name="T7" fmla="*/ 18 h 18"/>
              </a:gdLst>
              <a:ahLst/>
              <a:cxnLst>
                <a:cxn ang="0">
                  <a:pos x="T0" y="T1"/>
                </a:cxn>
                <a:cxn ang="0">
                  <a:pos x="T2" y="T3"/>
                </a:cxn>
                <a:cxn ang="0">
                  <a:pos x="T4" y="T5"/>
                </a:cxn>
                <a:cxn ang="0">
                  <a:pos x="T6" y="T7"/>
                </a:cxn>
              </a:cxnLst>
              <a:rect l="0" t="0" r="r" b="b"/>
              <a:pathLst>
                <a:path w="12" h="18">
                  <a:moveTo>
                    <a:pt x="10" y="18"/>
                  </a:moveTo>
                  <a:cubicBezTo>
                    <a:pt x="7" y="14"/>
                    <a:pt x="5" y="11"/>
                    <a:pt x="2" y="7"/>
                  </a:cubicBezTo>
                  <a:cubicBezTo>
                    <a:pt x="1" y="5"/>
                    <a:pt x="1" y="3"/>
                    <a:pt x="0" y="0"/>
                  </a:cubicBezTo>
                  <a:cubicBezTo>
                    <a:pt x="9" y="4"/>
                    <a:pt x="12" y="13"/>
                    <a:pt x="10" y="18"/>
                  </a:cubicBezTo>
                </a:path>
              </a:pathLst>
            </a:custGeom>
            <a:grpFill/>
            <a:ln>
              <a:noFill/>
            </a:ln>
          </p:spPr>
          <p:txBody>
            <a:bodyPr vert="horz" wrap="square" lIns="91440" tIns="45720" rIns="91440" bIns="45720" numCol="1" anchor="t" anchorCtr="0" compatLnSpc="1">
              <a:prstTxWarp prst="textNoShape">
                <a:avLst/>
              </a:prstTxWarp>
            </a:bodyPr>
            <a:lstStyle/>
            <a:p>
              <a:endParaRPr lang="en-US" dirty="0"/>
            </a:p>
          </p:txBody>
        </p:sp>
        <p:sp>
          <p:nvSpPr>
            <p:cNvPr id="236" name="Freeform 377"/>
            <p:cNvSpPr>
              <a:spLocks/>
            </p:cNvSpPr>
            <p:nvPr/>
          </p:nvSpPr>
          <p:spPr bwMode="auto">
            <a:xfrm>
              <a:off x="6646863" y="2617788"/>
              <a:ext cx="9525" cy="12700"/>
            </a:xfrm>
            <a:custGeom>
              <a:avLst/>
              <a:gdLst>
                <a:gd name="T0" fmla="*/ 0 w 4"/>
                <a:gd name="T1" fmla="*/ 4 h 5"/>
                <a:gd name="T2" fmla="*/ 3 w 4"/>
                <a:gd name="T3" fmla="*/ 0 h 5"/>
                <a:gd name="T4" fmla="*/ 4 w 4"/>
                <a:gd name="T5" fmla="*/ 0 h 5"/>
                <a:gd name="T6" fmla="*/ 1 w 4"/>
                <a:gd name="T7" fmla="*/ 5 h 5"/>
                <a:gd name="T8" fmla="*/ 0 w 4"/>
                <a:gd name="T9" fmla="*/ 4 h 5"/>
              </a:gdLst>
              <a:ahLst/>
              <a:cxnLst>
                <a:cxn ang="0">
                  <a:pos x="T0" y="T1"/>
                </a:cxn>
                <a:cxn ang="0">
                  <a:pos x="T2" y="T3"/>
                </a:cxn>
                <a:cxn ang="0">
                  <a:pos x="T4" y="T5"/>
                </a:cxn>
                <a:cxn ang="0">
                  <a:pos x="T6" y="T7"/>
                </a:cxn>
                <a:cxn ang="0">
                  <a:pos x="T8" y="T9"/>
                </a:cxn>
              </a:cxnLst>
              <a:rect l="0" t="0" r="r" b="b"/>
              <a:pathLst>
                <a:path w="4" h="5">
                  <a:moveTo>
                    <a:pt x="0" y="4"/>
                  </a:moveTo>
                  <a:cubicBezTo>
                    <a:pt x="1" y="3"/>
                    <a:pt x="2" y="1"/>
                    <a:pt x="3" y="0"/>
                  </a:cubicBezTo>
                  <a:cubicBezTo>
                    <a:pt x="3" y="0"/>
                    <a:pt x="4" y="0"/>
                    <a:pt x="4" y="0"/>
                  </a:cubicBezTo>
                  <a:cubicBezTo>
                    <a:pt x="1" y="5"/>
                    <a:pt x="1" y="5"/>
                    <a:pt x="1" y="5"/>
                  </a:cubicBezTo>
                  <a:cubicBezTo>
                    <a:pt x="1" y="5"/>
                    <a:pt x="0" y="4"/>
                    <a:pt x="0" y="4"/>
                  </a:cubicBezTo>
                </a:path>
              </a:pathLst>
            </a:custGeom>
            <a:grpFill/>
            <a:ln>
              <a:noFill/>
            </a:ln>
          </p:spPr>
          <p:txBody>
            <a:bodyPr vert="horz" wrap="square" lIns="91440" tIns="45720" rIns="91440" bIns="45720" numCol="1" anchor="t" anchorCtr="0" compatLnSpc="1">
              <a:prstTxWarp prst="textNoShape">
                <a:avLst/>
              </a:prstTxWarp>
            </a:bodyPr>
            <a:lstStyle/>
            <a:p>
              <a:endParaRPr lang="en-US" dirty="0"/>
            </a:p>
          </p:txBody>
        </p:sp>
      </p:grpSp>
      <p:sp>
        <p:nvSpPr>
          <p:cNvPr id="237" name="Freeform 378"/>
          <p:cNvSpPr>
            <a:spLocks noEditPoints="1"/>
          </p:cNvSpPr>
          <p:nvPr/>
        </p:nvSpPr>
        <p:spPr bwMode="auto">
          <a:xfrm>
            <a:off x="9144000" y="4444999"/>
            <a:ext cx="625475" cy="568325"/>
          </a:xfrm>
          <a:custGeom>
            <a:avLst/>
            <a:gdLst>
              <a:gd name="T0" fmla="*/ 188 w 253"/>
              <a:gd name="T1" fmla="*/ 155 h 230"/>
              <a:gd name="T2" fmla="*/ 140 w 253"/>
              <a:gd name="T3" fmla="*/ 186 h 230"/>
              <a:gd name="T4" fmla="*/ 93 w 253"/>
              <a:gd name="T5" fmla="*/ 178 h 230"/>
              <a:gd name="T6" fmla="*/ 17 w 253"/>
              <a:gd name="T7" fmla="*/ 223 h 230"/>
              <a:gd name="T8" fmla="*/ 1 w 253"/>
              <a:gd name="T9" fmla="*/ 228 h 230"/>
              <a:gd name="T10" fmla="*/ 26 w 253"/>
              <a:gd name="T11" fmla="*/ 186 h 230"/>
              <a:gd name="T12" fmla="*/ 51 w 253"/>
              <a:gd name="T13" fmla="*/ 143 h 230"/>
              <a:gd name="T14" fmla="*/ 22 w 253"/>
              <a:gd name="T15" fmla="*/ 100 h 230"/>
              <a:gd name="T16" fmla="*/ 29 w 253"/>
              <a:gd name="T17" fmla="*/ 70 h 230"/>
              <a:gd name="T18" fmla="*/ 71 w 253"/>
              <a:gd name="T19" fmla="*/ 56 h 230"/>
              <a:gd name="T20" fmla="*/ 97 w 253"/>
              <a:gd name="T21" fmla="*/ 74 h 230"/>
              <a:gd name="T22" fmla="*/ 96 w 253"/>
              <a:gd name="T23" fmla="*/ 83 h 230"/>
              <a:gd name="T24" fmla="*/ 144 w 253"/>
              <a:gd name="T25" fmla="*/ 30 h 230"/>
              <a:gd name="T26" fmla="*/ 165 w 253"/>
              <a:gd name="T27" fmla="*/ 5 h 230"/>
              <a:gd name="T28" fmla="*/ 221 w 253"/>
              <a:gd name="T29" fmla="*/ 18 h 230"/>
              <a:gd name="T30" fmla="*/ 244 w 253"/>
              <a:gd name="T31" fmla="*/ 93 h 230"/>
              <a:gd name="T32" fmla="*/ 221 w 253"/>
              <a:gd name="T33" fmla="*/ 99 h 230"/>
              <a:gd name="T34" fmla="*/ 180 w 253"/>
              <a:gd name="T35" fmla="*/ 133 h 230"/>
              <a:gd name="T36" fmla="*/ 137 w 253"/>
              <a:gd name="T37" fmla="*/ 51 h 230"/>
              <a:gd name="T38" fmla="*/ 102 w 253"/>
              <a:gd name="T39" fmla="*/ 92 h 230"/>
              <a:gd name="T40" fmla="*/ 108 w 253"/>
              <a:gd name="T41" fmla="*/ 100 h 230"/>
              <a:gd name="T42" fmla="*/ 121 w 253"/>
              <a:gd name="T43" fmla="*/ 109 h 230"/>
              <a:gd name="T44" fmla="*/ 154 w 253"/>
              <a:gd name="T45" fmla="*/ 122 h 230"/>
              <a:gd name="T46" fmla="*/ 141 w 253"/>
              <a:gd name="T47" fmla="*/ 97 h 230"/>
              <a:gd name="T48" fmla="*/ 168 w 253"/>
              <a:gd name="T49" fmla="*/ 105 h 230"/>
              <a:gd name="T50" fmla="*/ 154 w 253"/>
              <a:gd name="T51" fmla="*/ 92 h 230"/>
              <a:gd name="T52" fmla="*/ 168 w 253"/>
              <a:gd name="T53" fmla="*/ 91 h 230"/>
              <a:gd name="T54" fmla="*/ 180 w 253"/>
              <a:gd name="T55" fmla="*/ 74 h 230"/>
              <a:gd name="T56" fmla="*/ 122 w 253"/>
              <a:gd name="T57" fmla="*/ 152 h 230"/>
              <a:gd name="T58" fmla="*/ 93 w 253"/>
              <a:gd name="T59" fmla="*/ 124 h 230"/>
              <a:gd name="T60" fmla="*/ 87 w 253"/>
              <a:gd name="T61" fmla="*/ 87 h 230"/>
              <a:gd name="T62" fmla="*/ 36 w 253"/>
              <a:gd name="T63" fmla="*/ 92 h 230"/>
              <a:gd name="T64" fmla="*/ 79 w 253"/>
              <a:gd name="T65" fmla="*/ 133 h 230"/>
              <a:gd name="T66" fmla="*/ 97 w 253"/>
              <a:gd name="T67" fmla="*/ 137 h 230"/>
              <a:gd name="T68" fmla="*/ 11 w 253"/>
              <a:gd name="T69" fmla="*/ 219 h 230"/>
              <a:gd name="T70" fmla="*/ 62 w 253"/>
              <a:gd name="T71" fmla="*/ 153 h 230"/>
              <a:gd name="T72" fmla="*/ 32 w 253"/>
              <a:gd name="T73" fmla="*/ 189 h 230"/>
              <a:gd name="T74" fmla="*/ 91 w 253"/>
              <a:gd name="T75" fmla="*/ 106 h 230"/>
              <a:gd name="T76" fmla="*/ 91 w 253"/>
              <a:gd name="T77" fmla="*/ 106 h 230"/>
              <a:gd name="T78" fmla="*/ 75 w 253"/>
              <a:gd name="T79" fmla="*/ 73 h 230"/>
              <a:gd name="T80" fmla="*/ 170 w 253"/>
              <a:gd name="T81" fmla="*/ 157 h 230"/>
              <a:gd name="T82" fmla="*/ 170 w 253"/>
              <a:gd name="T83" fmla="*/ 157 h 230"/>
              <a:gd name="T84" fmla="*/ 167 w 253"/>
              <a:gd name="T85" fmla="*/ 22 h 230"/>
              <a:gd name="T86" fmla="*/ 167 w 253"/>
              <a:gd name="T87" fmla="*/ 20 h 230"/>
              <a:gd name="T88" fmla="*/ 215 w 253"/>
              <a:gd name="T89" fmla="*/ 72 h 230"/>
              <a:gd name="T90" fmla="*/ 233 w 253"/>
              <a:gd name="T91" fmla="*/ 67 h 230"/>
              <a:gd name="T92" fmla="*/ 198 w 253"/>
              <a:gd name="T93" fmla="*/ 13 h 230"/>
              <a:gd name="T94" fmla="*/ 213 w 253"/>
              <a:gd name="T95" fmla="*/ 21 h 230"/>
              <a:gd name="T96" fmla="*/ 150 w 253"/>
              <a:gd name="T97" fmla="*/ 160 h 230"/>
              <a:gd name="T98" fmla="*/ 150 w 253"/>
              <a:gd name="T99" fmla="*/ 160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53" h="230">
                <a:moveTo>
                  <a:pt x="180" y="133"/>
                </a:moveTo>
                <a:cubicBezTo>
                  <a:pt x="183" y="141"/>
                  <a:pt x="186" y="148"/>
                  <a:pt x="188" y="155"/>
                </a:cubicBezTo>
                <a:cubicBezTo>
                  <a:pt x="194" y="177"/>
                  <a:pt x="184" y="185"/>
                  <a:pt x="162" y="188"/>
                </a:cubicBezTo>
                <a:cubicBezTo>
                  <a:pt x="155" y="189"/>
                  <a:pt x="147" y="187"/>
                  <a:pt x="140" y="186"/>
                </a:cubicBezTo>
                <a:cubicBezTo>
                  <a:pt x="129" y="183"/>
                  <a:pt x="117" y="180"/>
                  <a:pt x="106" y="177"/>
                </a:cubicBezTo>
                <a:cubicBezTo>
                  <a:pt x="101" y="175"/>
                  <a:pt x="97" y="176"/>
                  <a:pt x="93" y="178"/>
                </a:cubicBezTo>
                <a:cubicBezTo>
                  <a:pt x="85" y="183"/>
                  <a:pt x="77" y="188"/>
                  <a:pt x="69" y="193"/>
                </a:cubicBezTo>
                <a:cubicBezTo>
                  <a:pt x="52" y="203"/>
                  <a:pt x="34" y="213"/>
                  <a:pt x="17" y="223"/>
                </a:cubicBezTo>
                <a:cubicBezTo>
                  <a:pt x="14" y="225"/>
                  <a:pt x="11" y="228"/>
                  <a:pt x="7" y="229"/>
                </a:cubicBezTo>
                <a:cubicBezTo>
                  <a:pt x="6" y="230"/>
                  <a:pt x="3" y="229"/>
                  <a:pt x="1" y="228"/>
                </a:cubicBezTo>
                <a:cubicBezTo>
                  <a:pt x="0" y="228"/>
                  <a:pt x="0" y="225"/>
                  <a:pt x="1" y="223"/>
                </a:cubicBezTo>
                <a:cubicBezTo>
                  <a:pt x="8" y="210"/>
                  <a:pt x="15" y="197"/>
                  <a:pt x="26" y="186"/>
                </a:cubicBezTo>
                <a:cubicBezTo>
                  <a:pt x="37" y="175"/>
                  <a:pt x="46" y="162"/>
                  <a:pt x="56" y="149"/>
                </a:cubicBezTo>
                <a:cubicBezTo>
                  <a:pt x="54" y="147"/>
                  <a:pt x="53" y="145"/>
                  <a:pt x="51" y="143"/>
                </a:cubicBezTo>
                <a:cubicBezTo>
                  <a:pt x="38" y="135"/>
                  <a:pt x="31" y="122"/>
                  <a:pt x="25" y="109"/>
                </a:cubicBezTo>
                <a:cubicBezTo>
                  <a:pt x="23" y="106"/>
                  <a:pt x="22" y="103"/>
                  <a:pt x="22" y="100"/>
                </a:cubicBezTo>
                <a:cubicBezTo>
                  <a:pt x="23" y="92"/>
                  <a:pt x="25" y="83"/>
                  <a:pt x="26" y="75"/>
                </a:cubicBezTo>
                <a:cubicBezTo>
                  <a:pt x="26" y="73"/>
                  <a:pt x="27" y="71"/>
                  <a:pt x="29" y="70"/>
                </a:cubicBezTo>
                <a:cubicBezTo>
                  <a:pt x="39" y="63"/>
                  <a:pt x="49" y="55"/>
                  <a:pt x="61" y="54"/>
                </a:cubicBezTo>
                <a:cubicBezTo>
                  <a:pt x="65" y="54"/>
                  <a:pt x="68" y="55"/>
                  <a:pt x="71" y="56"/>
                </a:cubicBezTo>
                <a:cubicBezTo>
                  <a:pt x="79" y="59"/>
                  <a:pt x="86" y="63"/>
                  <a:pt x="94" y="67"/>
                </a:cubicBezTo>
                <a:cubicBezTo>
                  <a:pt x="96" y="68"/>
                  <a:pt x="97" y="70"/>
                  <a:pt x="97" y="74"/>
                </a:cubicBezTo>
                <a:cubicBezTo>
                  <a:pt x="93" y="73"/>
                  <a:pt x="89" y="72"/>
                  <a:pt x="83" y="71"/>
                </a:cubicBezTo>
                <a:cubicBezTo>
                  <a:pt x="88" y="75"/>
                  <a:pt x="91" y="79"/>
                  <a:pt x="96" y="83"/>
                </a:cubicBezTo>
                <a:cubicBezTo>
                  <a:pt x="112" y="68"/>
                  <a:pt x="127" y="53"/>
                  <a:pt x="142" y="38"/>
                </a:cubicBezTo>
                <a:cubicBezTo>
                  <a:pt x="144" y="37"/>
                  <a:pt x="144" y="33"/>
                  <a:pt x="144" y="30"/>
                </a:cubicBezTo>
                <a:cubicBezTo>
                  <a:pt x="143" y="23"/>
                  <a:pt x="146" y="18"/>
                  <a:pt x="152" y="14"/>
                </a:cubicBezTo>
                <a:cubicBezTo>
                  <a:pt x="157" y="11"/>
                  <a:pt x="161" y="7"/>
                  <a:pt x="165" y="5"/>
                </a:cubicBezTo>
                <a:cubicBezTo>
                  <a:pt x="170" y="2"/>
                  <a:pt x="175" y="0"/>
                  <a:pt x="179" y="0"/>
                </a:cubicBezTo>
                <a:cubicBezTo>
                  <a:pt x="196" y="0"/>
                  <a:pt x="211" y="5"/>
                  <a:pt x="221" y="18"/>
                </a:cubicBezTo>
                <a:cubicBezTo>
                  <a:pt x="230" y="29"/>
                  <a:pt x="239" y="41"/>
                  <a:pt x="246" y="53"/>
                </a:cubicBezTo>
                <a:cubicBezTo>
                  <a:pt x="253" y="66"/>
                  <a:pt x="251" y="80"/>
                  <a:pt x="244" y="93"/>
                </a:cubicBezTo>
                <a:cubicBezTo>
                  <a:pt x="243" y="97"/>
                  <a:pt x="238" y="99"/>
                  <a:pt x="234" y="100"/>
                </a:cubicBezTo>
                <a:cubicBezTo>
                  <a:pt x="230" y="101"/>
                  <a:pt x="225" y="100"/>
                  <a:pt x="221" y="99"/>
                </a:cubicBezTo>
                <a:cubicBezTo>
                  <a:pt x="208" y="95"/>
                  <a:pt x="208" y="95"/>
                  <a:pt x="199" y="107"/>
                </a:cubicBezTo>
                <a:cubicBezTo>
                  <a:pt x="192" y="116"/>
                  <a:pt x="185" y="125"/>
                  <a:pt x="180" y="133"/>
                </a:cubicBezTo>
                <a:moveTo>
                  <a:pt x="148" y="42"/>
                </a:moveTo>
                <a:cubicBezTo>
                  <a:pt x="143" y="46"/>
                  <a:pt x="140" y="49"/>
                  <a:pt x="137" y="51"/>
                </a:cubicBezTo>
                <a:cubicBezTo>
                  <a:pt x="128" y="60"/>
                  <a:pt x="119" y="69"/>
                  <a:pt x="109" y="77"/>
                </a:cubicBezTo>
                <a:cubicBezTo>
                  <a:pt x="105" y="81"/>
                  <a:pt x="100" y="85"/>
                  <a:pt x="102" y="92"/>
                </a:cubicBezTo>
                <a:cubicBezTo>
                  <a:pt x="97" y="93"/>
                  <a:pt x="91" y="93"/>
                  <a:pt x="92" y="101"/>
                </a:cubicBezTo>
                <a:cubicBezTo>
                  <a:pt x="97" y="101"/>
                  <a:pt x="102" y="100"/>
                  <a:pt x="108" y="100"/>
                </a:cubicBezTo>
                <a:cubicBezTo>
                  <a:pt x="110" y="102"/>
                  <a:pt x="113" y="104"/>
                  <a:pt x="116" y="107"/>
                </a:cubicBezTo>
                <a:cubicBezTo>
                  <a:pt x="117" y="108"/>
                  <a:pt x="120" y="110"/>
                  <a:pt x="121" y="109"/>
                </a:cubicBezTo>
                <a:cubicBezTo>
                  <a:pt x="128" y="105"/>
                  <a:pt x="132" y="112"/>
                  <a:pt x="137" y="114"/>
                </a:cubicBezTo>
                <a:cubicBezTo>
                  <a:pt x="143" y="117"/>
                  <a:pt x="148" y="119"/>
                  <a:pt x="154" y="122"/>
                </a:cubicBezTo>
                <a:cubicBezTo>
                  <a:pt x="146" y="112"/>
                  <a:pt x="134" y="108"/>
                  <a:pt x="126" y="96"/>
                </a:cubicBezTo>
                <a:cubicBezTo>
                  <a:pt x="132" y="96"/>
                  <a:pt x="137" y="98"/>
                  <a:pt x="141" y="97"/>
                </a:cubicBezTo>
                <a:cubicBezTo>
                  <a:pt x="147" y="95"/>
                  <a:pt x="150" y="100"/>
                  <a:pt x="155" y="101"/>
                </a:cubicBezTo>
                <a:cubicBezTo>
                  <a:pt x="159" y="102"/>
                  <a:pt x="164" y="104"/>
                  <a:pt x="168" y="105"/>
                </a:cubicBezTo>
                <a:cubicBezTo>
                  <a:pt x="166" y="102"/>
                  <a:pt x="163" y="100"/>
                  <a:pt x="161" y="98"/>
                </a:cubicBezTo>
                <a:cubicBezTo>
                  <a:pt x="158" y="96"/>
                  <a:pt x="156" y="94"/>
                  <a:pt x="154" y="92"/>
                </a:cubicBezTo>
                <a:cubicBezTo>
                  <a:pt x="154" y="91"/>
                  <a:pt x="155" y="90"/>
                  <a:pt x="155" y="89"/>
                </a:cubicBezTo>
                <a:cubicBezTo>
                  <a:pt x="159" y="90"/>
                  <a:pt x="163" y="90"/>
                  <a:pt x="168" y="91"/>
                </a:cubicBezTo>
                <a:cubicBezTo>
                  <a:pt x="171" y="78"/>
                  <a:pt x="178" y="89"/>
                  <a:pt x="184" y="89"/>
                </a:cubicBezTo>
                <a:cubicBezTo>
                  <a:pt x="187" y="82"/>
                  <a:pt x="185" y="78"/>
                  <a:pt x="180" y="74"/>
                </a:cubicBezTo>
                <a:cubicBezTo>
                  <a:pt x="168" y="66"/>
                  <a:pt x="157" y="56"/>
                  <a:pt x="148" y="42"/>
                </a:cubicBezTo>
                <a:moveTo>
                  <a:pt x="122" y="152"/>
                </a:moveTo>
                <a:cubicBezTo>
                  <a:pt x="126" y="146"/>
                  <a:pt x="122" y="145"/>
                  <a:pt x="119" y="142"/>
                </a:cubicBezTo>
                <a:cubicBezTo>
                  <a:pt x="110" y="136"/>
                  <a:pt x="101" y="131"/>
                  <a:pt x="93" y="124"/>
                </a:cubicBezTo>
                <a:cubicBezTo>
                  <a:pt x="85" y="116"/>
                  <a:pt x="80" y="107"/>
                  <a:pt x="86" y="95"/>
                </a:cubicBezTo>
                <a:cubicBezTo>
                  <a:pt x="87" y="93"/>
                  <a:pt x="87" y="90"/>
                  <a:pt x="87" y="87"/>
                </a:cubicBezTo>
                <a:cubicBezTo>
                  <a:pt x="76" y="78"/>
                  <a:pt x="63" y="79"/>
                  <a:pt x="50" y="80"/>
                </a:cubicBezTo>
                <a:cubicBezTo>
                  <a:pt x="41" y="81"/>
                  <a:pt x="37" y="84"/>
                  <a:pt x="36" y="92"/>
                </a:cubicBezTo>
                <a:cubicBezTo>
                  <a:pt x="34" y="100"/>
                  <a:pt x="40" y="113"/>
                  <a:pt x="47" y="115"/>
                </a:cubicBezTo>
                <a:cubicBezTo>
                  <a:pt x="59" y="119"/>
                  <a:pt x="69" y="126"/>
                  <a:pt x="79" y="133"/>
                </a:cubicBezTo>
                <a:cubicBezTo>
                  <a:pt x="83" y="136"/>
                  <a:pt x="87" y="139"/>
                  <a:pt x="91" y="141"/>
                </a:cubicBezTo>
                <a:cubicBezTo>
                  <a:pt x="94" y="140"/>
                  <a:pt x="96" y="138"/>
                  <a:pt x="97" y="137"/>
                </a:cubicBezTo>
                <a:cubicBezTo>
                  <a:pt x="106" y="142"/>
                  <a:pt x="114" y="147"/>
                  <a:pt x="122" y="152"/>
                </a:cubicBezTo>
                <a:moveTo>
                  <a:pt x="11" y="219"/>
                </a:moveTo>
                <a:cubicBezTo>
                  <a:pt x="43" y="208"/>
                  <a:pt x="66" y="186"/>
                  <a:pt x="94" y="170"/>
                </a:cubicBezTo>
                <a:cubicBezTo>
                  <a:pt x="83" y="164"/>
                  <a:pt x="73" y="159"/>
                  <a:pt x="62" y="153"/>
                </a:cubicBezTo>
                <a:cubicBezTo>
                  <a:pt x="57" y="159"/>
                  <a:pt x="52" y="166"/>
                  <a:pt x="47" y="172"/>
                </a:cubicBezTo>
                <a:cubicBezTo>
                  <a:pt x="42" y="178"/>
                  <a:pt x="38" y="184"/>
                  <a:pt x="32" y="189"/>
                </a:cubicBezTo>
                <a:cubicBezTo>
                  <a:pt x="23" y="197"/>
                  <a:pt x="18" y="207"/>
                  <a:pt x="11" y="219"/>
                </a:cubicBezTo>
                <a:moveTo>
                  <a:pt x="91" y="106"/>
                </a:moveTo>
                <a:cubicBezTo>
                  <a:pt x="94" y="123"/>
                  <a:pt x="114" y="139"/>
                  <a:pt x="132" y="140"/>
                </a:cubicBezTo>
                <a:cubicBezTo>
                  <a:pt x="121" y="126"/>
                  <a:pt x="102" y="123"/>
                  <a:pt x="91" y="106"/>
                </a:cubicBezTo>
                <a:moveTo>
                  <a:pt x="35" y="76"/>
                </a:moveTo>
                <a:cubicBezTo>
                  <a:pt x="49" y="75"/>
                  <a:pt x="63" y="74"/>
                  <a:pt x="75" y="73"/>
                </a:cubicBezTo>
                <a:cubicBezTo>
                  <a:pt x="63" y="63"/>
                  <a:pt x="47" y="64"/>
                  <a:pt x="35" y="76"/>
                </a:cubicBezTo>
                <a:moveTo>
                  <a:pt x="170" y="157"/>
                </a:moveTo>
                <a:cubicBezTo>
                  <a:pt x="163" y="142"/>
                  <a:pt x="163" y="142"/>
                  <a:pt x="152" y="143"/>
                </a:cubicBezTo>
                <a:cubicBezTo>
                  <a:pt x="151" y="150"/>
                  <a:pt x="156" y="154"/>
                  <a:pt x="170" y="157"/>
                </a:cubicBezTo>
                <a:moveTo>
                  <a:pt x="167" y="20"/>
                </a:moveTo>
                <a:cubicBezTo>
                  <a:pt x="167" y="21"/>
                  <a:pt x="167" y="22"/>
                  <a:pt x="167" y="22"/>
                </a:cubicBezTo>
                <a:cubicBezTo>
                  <a:pt x="176" y="21"/>
                  <a:pt x="184" y="20"/>
                  <a:pt x="194" y="19"/>
                </a:cubicBezTo>
                <a:cubicBezTo>
                  <a:pt x="184" y="15"/>
                  <a:pt x="175" y="16"/>
                  <a:pt x="167" y="20"/>
                </a:cubicBezTo>
                <a:moveTo>
                  <a:pt x="233" y="67"/>
                </a:moveTo>
                <a:cubicBezTo>
                  <a:pt x="226" y="69"/>
                  <a:pt x="221" y="71"/>
                  <a:pt x="215" y="72"/>
                </a:cubicBezTo>
                <a:cubicBezTo>
                  <a:pt x="221" y="77"/>
                  <a:pt x="226" y="74"/>
                  <a:pt x="231" y="73"/>
                </a:cubicBezTo>
                <a:cubicBezTo>
                  <a:pt x="232" y="73"/>
                  <a:pt x="232" y="70"/>
                  <a:pt x="233" y="67"/>
                </a:cubicBezTo>
                <a:moveTo>
                  <a:pt x="199" y="11"/>
                </a:moveTo>
                <a:cubicBezTo>
                  <a:pt x="198" y="13"/>
                  <a:pt x="198" y="13"/>
                  <a:pt x="198" y="13"/>
                </a:cubicBezTo>
                <a:cubicBezTo>
                  <a:pt x="202" y="17"/>
                  <a:pt x="207" y="20"/>
                  <a:pt x="212" y="23"/>
                </a:cubicBezTo>
                <a:cubicBezTo>
                  <a:pt x="212" y="22"/>
                  <a:pt x="213" y="22"/>
                  <a:pt x="213" y="21"/>
                </a:cubicBezTo>
                <a:cubicBezTo>
                  <a:pt x="209" y="17"/>
                  <a:pt x="204" y="14"/>
                  <a:pt x="199" y="11"/>
                </a:cubicBezTo>
                <a:moveTo>
                  <a:pt x="150" y="160"/>
                </a:moveTo>
                <a:cubicBezTo>
                  <a:pt x="148" y="155"/>
                  <a:pt x="146" y="151"/>
                  <a:pt x="139" y="154"/>
                </a:cubicBezTo>
                <a:cubicBezTo>
                  <a:pt x="144" y="156"/>
                  <a:pt x="147" y="158"/>
                  <a:pt x="150" y="160"/>
                </a:cubicBezTo>
              </a:path>
            </a:pathLst>
          </a:custGeom>
          <a:solidFill>
            <a:schemeClr val="accent6">
              <a:lumMod val="75000"/>
            </a:schemeClr>
          </a:solidFill>
          <a:ln>
            <a:noFill/>
          </a:ln>
        </p:spPr>
        <p:txBody>
          <a:bodyPr vert="horz" wrap="square" lIns="91440" tIns="45720" rIns="91440" bIns="45720" numCol="1" anchor="t" anchorCtr="0" compatLnSpc="1">
            <a:prstTxWarp prst="textNoShape">
              <a:avLst/>
            </a:prstTxWarp>
          </a:bodyPr>
          <a:lstStyle/>
          <a:p>
            <a:endParaRPr lang="en-US" dirty="0"/>
          </a:p>
        </p:txBody>
      </p:sp>
      <p:grpSp>
        <p:nvGrpSpPr>
          <p:cNvPr id="238" name="Group 237"/>
          <p:cNvGrpSpPr/>
          <p:nvPr/>
        </p:nvGrpSpPr>
        <p:grpSpPr>
          <a:xfrm>
            <a:off x="4572000" y="-63488"/>
            <a:ext cx="533400" cy="574508"/>
            <a:chOff x="9348788" y="4241800"/>
            <a:chExt cx="844550" cy="909638"/>
          </a:xfrm>
          <a:solidFill>
            <a:schemeClr val="accent6">
              <a:lumMod val="75000"/>
            </a:schemeClr>
          </a:solidFill>
        </p:grpSpPr>
        <p:sp>
          <p:nvSpPr>
            <p:cNvPr id="239" name="Freeform 388"/>
            <p:cNvSpPr>
              <a:spLocks/>
            </p:cNvSpPr>
            <p:nvPr/>
          </p:nvSpPr>
          <p:spPr bwMode="auto">
            <a:xfrm>
              <a:off x="10026650" y="4324350"/>
              <a:ext cx="46038" cy="39688"/>
            </a:xfrm>
            <a:custGeom>
              <a:avLst/>
              <a:gdLst>
                <a:gd name="T0" fmla="*/ 2 w 19"/>
                <a:gd name="T1" fmla="*/ 0 h 16"/>
                <a:gd name="T2" fmla="*/ 19 w 19"/>
                <a:gd name="T3" fmla="*/ 14 h 16"/>
                <a:gd name="T4" fmla="*/ 18 w 19"/>
                <a:gd name="T5" fmla="*/ 16 h 16"/>
                <a:gd name="T6" fmla="*/ 0 w 19"/>
                <a:gd name="T7" fmla="*/ 2 h 16"/>
                <a:gd name="T8" fmla="*/ 2 w 19"/>
                <a:gd name="T9" fmla="*/ 0 h 16"/>
              </a:gdLst>
              <a:ahLst/>
              <a:cxnLst>
                <a:cxn ang="0">
                  <a:pos x="T0" y="T1"/>
                </a:cxn>
                <a:cxn ang="0">
                  <a:pos x="T2" y="T3"/>
                </a:cxn>
                <a:cxn ang="0">
                  <a:pos x="T4" y="T5"/>
                </a:cxn>
                <a:cxn ang="0">
                  <a:pos x="T6" y="T7"/>
                </a:cxn>
                <a:cxn ang="0">
                  <a:pos x="T8" y="T9"/>
                </a:cxn>
              </a:cxnLst>
              <a:rect l="0" t="0" r="r" b="b"/>
              <a:pathLst>
                <a:path w="19" h="16">
                  <a:moveTo>
                    <a:pt x="2" y="0"/>
                  </a:moveTo>
                  <a:cubicBezTo>
                    <a:pt x="7" y="5"/>
                    <a:pt x="13" y="10"/>
                    <a:pt x="19" y="14"/>
                  </a:cubicBezTo>
                  <a:cubicBezTo>
                    <a:pt x="19" y="15"/>
                    <a:pt x="18" y="16"/>
                    <a:pt x="18" y="16"/>
                  </a:cubicBezTo>
                  <a:cubicBezTo>
                    <a:pt x="12" y="12"/>
                    <a:pt x="6" y="7"/>
                    <a:pt x="0" y="2"/>
                  </a:cubicBezTo>
                  <a:cubicBezTo>
                    <a:pt x="0" y="1"/>
                    <a:pt x="1" y="1"/>
                    <a:pt x="2" y="0"/>
                  </a:cubicBezTo>
                </a:path>
              </a:pathLst>
            </a:custGeom>
            <a:grpFill/>
            <a:ln>
              <a:noFill/>
            </a:ln>
          </p:spPr>
          <p:txBody>
            <a:bodyPr vert="horz" wrap="square" lIns="91440" tIns="45720" rIns="91440" bIns="45720" numCol="1" anchor="t" anchorCtr="0" compatLnSpc="1">
              <a:prstTxWarp prst="textNoShape">
                <a:avLst/>
              </a:prstTxWarp>
            </a:bodyPr>
            <a:lstStyle/>
            <a:p>
              <a:endParaRPr lang="en-US" dirty="0"/>
            </a:p>
          </p:txBody>
        </p:sp>
        <p:sp>
          <p:nvSpPr>
            <p:cNvPr id="240" name="Freeform 389"/>
            <p:cNvSpPr>
              <a:spLocks noEditPoints="1"/>
            </p:cNvSpPr>
            <p:nvPr/>
          </p:nvSpPr>
          <p:spPr bwMode="auto">
            <a:xfrm>
              <a:off x="9420225" y="4330700"/>
              <a:ext cx="709613" cy="735013"/>
            </a:xfrm>
            <a:custGeom>
              <a:avLst/>
              <a:gdLst>
                <a:gd name="T0" fmla="*/ 158 w 287"/>
                <a:gd name="T1" fmla="*/ 292 h 297"/>
                <a:gd name="T2" fmla="*/ 211 w 287"/>
                <a:gd name="T3" fmla="*/ 261 h 297"/>
                <a:gd name="T4" fmla="*/ 190 w 287"/>
                <a:gd name="T5" fmla="*/ 273 h 297"/>
                <a:gd name="T6" fmla="*/ 149 w 287"/>
                <a:gd name="T7" fmla="*/ 289 h 297"/>
                <a:gd name="T8" fmla="*/ 111 w 287"/>
                <a:gd name="T9" fmla="*/ 288 h 297"/>
                <a:gd name="T10" fmla="*/ 107 w 287"/>
                <a:gd name="T11" fmla="*/ 287 h 297"/>
                <a:gd name="T12" fmla="*/ 51 w 287"/>
                <a:gd name="T13" fmla="*/ 259 h 297"/>
                <a:gd name="T14" fmla="*/ 27 w 287"/>
                <a:gd name="T15" fmla="*/ 232 h 297"/>
                <a:gd name="T16" fmla="*/ 7 w 287"/>
                <a:gd name="T17" fmla="*/ 197 h 297"/>
                <a:gd name="T18" fmla="*/ 4 w 287"/>
                <a:gd name="T19" fmla="*/ 141 h 297"/>
                <a:gd name="T20" fmla="*/ 27 w 287"/>
                <a:gd name="T21" fmla="*/ 68 h 297"/>
                <a:gd name="T22" fmla="*/ 51 w 287"/>
                <a:gd name="T23" fmla="*/ 38 h 297"/>
                <a:gd name="T24" fmla="*/ 120 w 287"/>
                <a:gd name="T25" fmla="*/ 4 h 297"/>
                <a:gd name="T26" fmla="*/ 171 w 287"/>
                <a:gd name="T27" fmla="*/ 2 h 297"/>
                <a:gd name="T28" fmla="*/ 200 w 287"/>
                <a:gd name="T29" fmla="*/ 11 h 297"/>
                <a:gd name="T30" fmla="*/ 242 w 287"/>
                <a:gd name="T31" fmla="*/ 34 h 297"/>
                <a:gd name="T32" fmla="*/ 250 w 287"/>
                <a:gd name="T33" fmla="*/ 42 h 297"/>
                <a:gd name="T34" fmla="*/ 283 w 287"/>
                <a:gd name="T35" fmla="*/ 154 h 297"/>
                <a:gd name="T36" fmla="*/ 274 w 287"/>
                <a:gd name="T37" fmla="*/ 188 h 297"/>
                <a:gd name="T38" fmla="*/ 250 w 287"/>
                <a:gd name="T39" fmla="*/ 232 h 297"/>
                <a:gd name="T40" fmla="*/ 187 w 287"/>
                <a:gd name="T41" fmla="*/ 287 h 297"/>
                <a:gd name="T42" fmla="*/ 168 w 287"/>
                <a:gd name="T43" fmla="*/ 295 h 297"/>
                <a:gd name="T44" fmla="*/ 158 w 287"/>
                <a:gd name="T45" fmla="*/ 292 h 297"/>
                <a:gd name="T46" fmla="*/ 10 w 287"/>
                <a:gd name="T47" fmla="*/ 146 h 297"/>
                <a:gd name="T48" fmla="*/ 9 w 287"/>
                <a:gd name="T49" fmla="*/ 164 h 297"/>
                <a:gd name="T50" fmla="*/ 15 w 287"/>
                <a:gd name="T51" fmla="*/ 202 h 297"/>
                <a:gd name="T52" fmla="*/ 44 w 287"/>
                <a:gd name="T53" fmla="*/ 245 h 297"/>
                <a:gd name="T54" fmla="*/ 70 w 287"/>
                <a:gd name="T55" fmla="*/ 265 h 297"/>
                <a:gd name="T56" fmla="*/ 162 w 287"/>
                <a:gd name="T57" fmla="*/ 279 h 297"/>
                <a:gd name="T58" fmla="*/ 206 w 287"/>
                <a:gd name="T59" fmla="*/ 258 h 297"/>
                <a:gd name="T60" fmla="*/ 220 w 287"/>
                <a:gd name="T61" fmla="*/ 247 h 297"/>
                <a:gd name="T62" fmla="*/ 253 w 287"/>
                <a:gd name="T63" fmla="*/ 210 h 297"/>
                <a:gd name="T64" fmla="*/ 270 w 287"/>
                <a:gd name="T65" fmla="*/ 144 h 297"/>
                <a:gd name="T66" fmla="*/ 266 w 287"/>
                <a:gd name="T67" fmla="*/ 101 h 297"/>
                <a:gd name="T68" fmla="*/ 241 w 287"/>
                <a:gd name="T69" fmla="*/ 51 h 297"/>
                <a:gd name="T70" fmla="*/ 215 w 287"/>
                <a:gd name="T71" fmla="*/ 29 h 297"/>
                <a:gd name="T72" fmla="*/ 174 w 287"/>
                <a:gd name="T73" fmla="*/ 15 h 297"/>
                <a:gd name="T74" fmla="*/ 91 w 287"/>
                <a:gd name="T75" fmla="*/ 18 h 297"/>
                <a:gd name="T76" fmla="*/ 61 w 287"/>
                <a:gd name="T77" fmla="*/ 36 h 297"/>
                <a:gd name="T78" fmla="*/ 28 w 287"/>
                <a:gd name="T79" fmla="*/ 82 h 297"/>
                <a:gd name="T80" fmla="*/ 10 w 287"/>
                <a:gd name="T81" fmla="*/ 146 h 297"/>
                <a:gd name="T82" fmla="*/ 276 w 287"/>
                <a:gd name="T83" fmla="*/ 125 h 297"/>
                <a:gd name="T84" fmla="*/ 274 w 287"/>
                <a:gd name="T85" fmla="*/ 124 h 297"/>
                <a:gd name="T86" fmla="*/ 269 w 287"/>
                <a:gd name="T87" fmla="*/ 185 h 297"/>
                <a:gd name="T88" fmla="*/ 276 w 287"/>
                <a:gd name="T89" fmla="*/ 125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87" h="297">
                  <a:moveTo>
                    <a:pt x="158" y="292"/>
                  </a:moveTo>
                  <a:cubicBezTo>
                    <a:pt x="174" y="291"/>
                    <a:pt x="199" y="277"/>
                    <a:pt x="211" y="261"/>
                  </a:cubicBezTo>
                  <a:cubicBezTo>
                    <a:pt x="203" y="266"/>
                    <a:pt x="197" y="269"/>
                    <a:pt x="190" y="273"/>
                  </a:cubicBezTo>
                  <a:cubicBezTo>
                    <a:pt x="178" y="281"/>
                    <a:pt x="163" y="285"/>
                    <a:pt x="149" y="289"/>
                  </a:cubicBezTo>
                  <a:cubicBezTo>
                    <a:pt x="136" y="293"/>
                    <a:pt x="124" y="292"/>
                    <a:pt x="111" y="288"/>
                  </a:cubicBezTo>
                  <a:cubicBezTo>
                    <a:pt x="110" y="287"/>
                    <a:pt x="109" y="287"/>
                    <a:pt x="107" y="287"/>
                  </a:cubicBezTo>
                  <a:cubicBezTo>
                    <a:pt x="85" y="286"/>
                    <a:pt x="68" y="271"/>
                    <a:pt x="51" y="259"/>
                  </a:cubicBezTo>
                  <a:cubicBezTo>
                    <a:pt x="41" y="253"/>
                    <a:pt x="34" y="242"/>
                    <a:pt x="27" y="232"/>
                  </a:cubicBezTo>
                  <a:cubicBezTo>
                    <a:pt x="19" y="221"/>
                    <a:pt x="12" y="210"/>
                    <a:pt x="7" y="197"/>
                  </a:cubicBezTo>
                  <a:cubicBezTo>
                    <a:pt x="1" y="178"/>
                    <a:pt x="0" y="159"/>
                    <a:pt x="4" y="141"/>
                  </a:cubicBezTo>
                  <a:cubicBezTo>
                    <a:pt x="10" y="116"/>
                    <a:pt x="15" y="91"/>
                    <a:pt x="27" y="68"/>
                  </a:cubicBezTo>
                  <a:cubicBezTo>
                    <a:pt x="34" y="57"/>
                    <a:pt x="41" y="46"/>
                    <a:pt x="51" y="38"/>
                  </a:cubicBezTo>
                  <a:cubicBezTo>
                    <a:pt x="71" y="20"/>
                    <a:pt x="94" y="9"/>
                    <a:pt x="120" y="4"/>
                  </a:cubicBezTo>
                  <a:cubicBezTo>
                    <a:pt x="137" y="0"/>
                    <a:pt x="154" y="0"/>
                    <a:pt x="171" y="2"/>
                  </a:cubicBezTo>
                  <a:cubicBezTo>
                    <a:pt x="181" y="4"/>
                    <a:pt x="191" y="7"/>
                    <a:pt x="200" y="11"/>
                  </a:cubicBezTo>
                  <a:cubicBezTo>
                    <a:pt x="215" y="17"/>
                    <a:pt x="230" y="23"/>
                    <a:pt x="242" y="34"/>
                  </a:cubicBezTo>
                  <a:cubicBezTo>
                    <a:pt x="244" y="37"/>
                    <a:pt x="248" y="39"/>
                    <a:pt x="250" y="42"/>
                  </a:cubicBezTo>
                  <a:cubicBezTo>
                    <a:pt x="274" y="76"/>
                    <a:pt x="287" y="112"/>
                    <a:pt x="283" y="154"/>
                  </a:cubicBezTo>
                  <a:cubicBezTo>
                    <a:pt x="282" y="166"/>
                    <a:pt x="278" y="177"/>
                    <a:pt x="274" y="188"/>
                  </a:cubicBezTo>
                  <a:cubicBezTo>
                    <a:pt x="268" y="203"/>
                    <a:pt x="261" y="219"/>
                    <a:pt x="250" y="232"/>
                  </a:cubicBezTo>
                  <a:cubicBezTo>
                    <a:pt x="231" y="253"/>
                    <a:pt x="211" y="272"/>
                    <a:pt x="187" y="287"/>
                  </a:cubicBezTo>
                  <a:cubicBezTo>
                    <a:pt x="181" y="290"/>
                    <a:pt x="174" y="293"/>
                    <a:pt x="168" y="295"/>
                  </a:cubicBezTo>
                  <a:cubicBezTo>
                    <a:pt x="164" y="297"/>
                    <a:pt x="161" y="296"/>
                    <a:pt x="158" y="292"/>
                  </a:cubicBezTo>
                  <a:moveTo>
                    <a:pt x="10" y="146"/>
                  </a:moveTo>
                  <a:cubicBezTo>
                    <a:pt x="10" y="152"/>
                    <a:pt x="9" y="158"/>
                    <a:pt x="9" y="164"/>
                  </a:cubicBezTo>
                  <a:cubicBezTo>
                    <a:pt x="8" y="177"/>
                    <a:pt x="10" y="190"/>
                    <a:pt x="15" y="202"/>
                  </a:cubicBezTo>
                  <a:cubicBezTo>
                    <a:pt x="22" y="218"/>
                    <a:pt x="33" y="232"/>
                    <a:pt x="44" y="245"/>
                  </a:cubicBezTo>
                  <a:cubicBezTo>
                    <a:pt x="51" y="253"/>
                    <a:pt x="60" y="260"/>
                    <a:pt x="70" y="265"/>
                  </a:cubicBezTo>
                  <a:cubicBezTo>
                    <a:pt x="99" y="281"/>
                    <a:pt x="129" y="285"/>
                    <a:pt x="162" y="279"/>
                  </a:cubicBezTo>
                  <a:cubicBezTo>
                    <a:pt x="178" y="277"/>
                    <a:pt x="193" y="268"/>
                    <a:pt x="206" y="258"/>
                  </a:cubicBezTo>
                  <a:cubicBezTo>
                    <a:pt x="211" y="255"/>
                    <a:pt x="215" y="250"/>
                    <a:pt x="220" y="247"/>
                  </a:cubicBezTo>
                  <a:cubicBezTo>
                    <a:pt x="234" y="238"/>
                    <a:pt x="245" y="225"/>
                    <a:pt x="253" y="210"/>
                  </a:cubicBezTo>
                  <a:cubicBezTo>
                    <a:pt x="265" y="190"/>
                    <a:pt x="268" y="167"/>
                    <a:pt x="270" y="144"/>
                  </a:cubicBezTo>
                  <a:cubicBezTo>
                    <a:pt x="271" y="129"/>
                    <a:pt x="270" y="115"/>
                    <a:pt x="266" y="101"/>
                  </a:cubicBezTo>
                  <a:cubicBezTo>
                    <a:pt x="262" y="82"/>
                    <a:pt x="252" y="66"/>
                    <a:pt x="241" y="51"/>
                  </a:cubicBezTo>
                  <a:cubicBezTo>
                    <a:pt x="233" y="42"/>
                    <a:pt x="225" y="34"/>
                    <a:pt x="215" y="29"/>
                  </a:cubicBezTo>
                  <a:cubicBezTo>
                    <a:pt x="202" y="22"/>
                    <a:pt x="188" y="19"/>
                    <a:pt x="174" y="15"/>
                  </a:cubicBezTo>
                  <a:cubicBezTo>
                    <a:pt x="146" y="8"/>
                    <a:pt x="118" y="8"/>
                    <a:pt x="91" y="18"/>
                  </a:cubicBezTo>
                  <a:cubicBezTo>
                    <a:pt x="80" y="22"/>
                    <a:pt x="70" y="28"/>
                    <a:pt x="61" y="36"/>
                  </a:cubicBezTo>
                  <a:cubicBezTo>
                    <a:pt x="46" y="48"/>
                    <a:pt x="37" y="65"/>
                    <a:pt x="28" y="82"/>
                  </a:cubicBezTo>
                  <a:cubicBezTo>
                    <a:pt x="18" y="102"/>
                    <a:pt x="12" y="124"/>
                    <a:pt x="10" y="146"/>
                  </a:cubicBezTo>
                  <a:moveTo>
                    <a:pt x="276" y="125"/>
                  </a:moveTo>
                  <a:cubicBezTo>
                    <a:pt x="276" y="125"/>
                    <a:pt x="275" y="125"/>
                    <a:pt x="274" y="124"/>
                  </a:cubicBezTo>
                  <a:cubicBezTo>
                    <a:pt x="273" y="144"/>
                    <a:pt x="271" y="164"/>
                    <a:pt x="269" y="185"/>
                  </a:cubicBezTo>
                  <a:cubicBezTo>
                    <a:pt x="278" y="165"/>
                    <a:pt x="277" y="145"/>
                    <a:pt x="276" y="125"/>
                  </a:cubicBezTo>
                </a:path>
              </a:pathLst>
            </a:custGeom>
            <a:grpFill/>
            <a:ln>
              <a:noFill/>
            </a:ln>
          </p:spPr>
          <p:txBody>
            <a:bodyPr vert="horz" wrap="square" lIns="91440" tIns="45720" rIns="91440" bIns="45720" numCol="1" anchor="t" anchorCtr="0" compatLnSpc="1">
              <a:prstTxWarp prst="textNoShape">
                <a:avLst/>
              </a:prstTxWarp>
            </a:bodyPr>
            <a:lstStyle/>
            <a:p>
              <a:endParaRPr lang="en-US" dirty="0"/>
            </a:p>
          </p:txBody>
        </p:sp>
        <p:sp>
          <p:nvSpPr>
            <p:cNvPr id="241" name="Freeform 392"/>
            <p:cNvSpPr>
              <a:spLocks/>
            </p:cNvSpPr>
            <p:nvPr/>
          </p:nvSpPr>
          <p:spPr bwMode="auto">
            <a:xfrm>
              <a:off x="9575800" y="4395788"/>
              <a:ext cx="295275" cy="382588"/>
            </a:xfrm>
            <a:custGeom>
              <a:avLst/>
              <a:gdLst>
                <a:gd name="T0" fmla="*/ 117 w 119"/>
                <a:gd name="T1" fmla="*/ 0 h 155"/>
                <a:gd name="T2" fmla="*/ 116 w 119"/>
                <a:gd name="T3" fmla="*/ 12 h 155"/>
                <a:gd name="T4" fmla="*/ 105 w 119"/>
                <a:gd name="T5" fmla="*/ 41 h 155"/>
                <a:gd name="T6" fmla="*/ 93 w 119"/>
                <a:gd name="T7" fmla="*/ 100 h 155"/>
                <a:gd name="T8" fmla="*/ 92 w 119"/>
                <a:gd name="T9" fmla="*/ 106 h 155"/>
                <a:gd name="T10" fmla="*/ 82 w 119"/>
                <a:gd name="T11" fmla="*/ 124 h 155"/>
                <a:gd name="T12" fmla="*/ 70 w 119"/>
                <a:gd name="T13" fmla="*/ 128 h 155"/>
                <a:gd name="T14" fmla="*/ 53 w 119"/>
                <a:gd name="T15" fmla="*/ 128 h 155"/>
                <a:gd name="T16" fmla="*/ 13 w 119"/>
                <a:gd name="T17" fmla="*/ 149 h 155"/>
                <a:gd name="T18" fmla="*/ 1 w 119"/>
                <a:gd name="T19" fmla="*/ 155 h 155"/>
                <a:gd name="T20" fmla="*/ 1 w 119"/>
                <a:gd name="T21" fmla="*/ 148 h 155"/>
                <a:gd name="T22" fmla="*/ 22 w 119"/>
                <a:gd name="T23" fmla="*/ 131 h 155"/>
                <a:gd name="T24" fmla="*/ 31 w 119"/>
                <a:gd name="T25" fmla="*/ 124 h 155"/>
                <a:gd name="T26" fmla="*/ 60 w 119"/>
                <a:gd name="T27" fmla="*/ 102 h 155"/>
                <a:gd name="T28" fmla="*/ 80 w 119"/>
                <a:gd name="T29" fmla="*/ 73 h 155"/>
                <a:gd name="T30" fmla="*/ 100 w 119"/>
                <a:gd name="T31" fmla="*/ 21 h 155"/>
                <a:gd name="T32" fmla="*/ 104 w 119"/>
                <a:gd name="T33" fmla="*/ 10 h 155"/>
                <a:gd name="T34" fmla="*/ 117 w 119"/>
                <a:gd name="T35" fmla="*/ 0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9" h="155">
                  <a:moveTo>
                    <a:pt x="117" y="0"/>
                  </a:moveTo>
                  <a:cubicBezTo>
                    <a:pt x="119" y="4"/>
                    <a:pt x="119" y="9"/>
                    <a:pt x="116" y="12"/>
                  </a:cubicBezTo>
                  <a:cubicBezTo>
                    <a:pt x="110" y="21"/>
                    <a:pt x="108" y="31"/>
                    <a:pt x="105" y="41"/>
                  </a:cubicBezTo>
                  <a:cubicBezTo>
                    <a:pt x="99" y="60"/>
                    <a:pt x="95" y="80"/>
                    <a:pt x="93" y="100"/>
                  </a:cubicBezTo>
                  <a:cubicBezTo>
                    <a:pt x="93" y="102"/>
                    <a:pt x="93" y="105"/>
                    <a:pt x="92" y="106"/>
                  </a:cubicBezTo>
                  <a:cubicBezTo>
                    <a:pt x="85" y="110"/>
                    <a:pt x="86" y="118"/>
                    <a:pt x="82" y="124"/>
                  </a:cubicBezTo>
                  <a:cubicBezTo>
                    <a:pt x="79" y="129"/>
                    <a:pt x="76" y="131"/>
                    <a:pt x="70" y="128"/>
                  </a:cubicBezTo>
                  <a:cubicBezTo>
                    <a:pt x="64" y="125"/>
                    <a:pt x="59" y="126"/>
                    <a:pt x="53" y="128"/>
                  </a:cubicBezTo>
                  <a:cubicBezTo>
                    <a:pt x="39" y="133"/>
                    <a:pt x="26" y="142"/>
                    <a:pt x="13" y="149"/>
                  </a:cubicBezTo>
                  <a:cubicBezTo>
                    <a:pt x="9" y="151"/>
                    <a:pt x="6" y="153"/>
                    <a:pt x="1" y="155"/>
                  </a:cubicBezTo>
                  <a:cubicBezTo>
                    <a:pt x="1" y="151"/>
                    <a:pt x="0" y="149"/>
                    <a:pt x="1" y="148"/>
                  </a:cubicBezTo>
                  <a:cubicBezTo>
                    <a:pt x="8" y="142"/>
                    <a:pt x="13" y="134"/>
                    <a:pt x="22" y="131"/>
                  </a:cubicBezTo>
                  <a:cubicBezTo>
                    <a:pt x="25" y="129"/>
                    <a:pt x="28" y="126"/>
                    <a:pt x="31" y="124"/>
                  </a:cubicBezTo>
                  <a:cubicBezTo>
                    <a:pt x="40" y="117"/>
                    <a:pt x="49" y="107"/>
                    <a:pt x="60" y="102"/>
                  </a:cubicBezTo>
                  <a:cubicBezTo>
                    <a:pt x="73" y="96"/>
                    <a:pt x="75" y="83"/>
                    <a:pt x="80" y="73"/>
                  </a:cubicBezTo>
                  <a:cubicBezTo>
                    <a:pt x="88" y="56"/>
                    <a:pt x="94" y="38"/>
                    <a:pt x="100" y="21"/>
                  </a:cubicBezTo>
                  <a:cubicBezTo>
                    <a:pt x="102" y="17"/>
                    <a:pt x="103" y="14"/>
                    <a:pt x="104" y="10"/>
                  </a:cubicBezTo>
                  <a:cubicBezTo>
                    <a:pt x="106" y="3"/>
                    <a:pt x="109" y="1"/>
                    <a:pt x="117" y="0"/>
                  </a:cubicBezTo>
                </a:path>
              </a:pathLst>
            </a:custGeom>
            <a:grpFill/>
            <a:ln>
              <a:noFill/>
            </a:ln>
          </p:spPr>
          <p:txBody>
            <a:bodyPr vert="horz" wrap="square" lIns="91440" tIns="45720" rIns="91440" bIns="45720" numCol="1" anchor="t" anchorCtr="0" compatLnSpc="1">
              <a:prstTxWarp prst="textNoShape">
                <a:avLst/>
              </a:prstTxWarp>
            </a:bodyPr>
            <a:lstStyle/>
            <a:p>
              <a:endParaRPr lang="en-US" dirty="0"/>
            </a:p>
          </p:txBody>
        </p:sp>
        <p:sp>
          <p:nvSpPr>
            <p:cNvPr id="242" name="Freeform 393"/>
            <p:cNvSpPr>
              <a:spLocks/>
            </p:cNvSpPr>
            <p:nvPr/>
          </p:nvSpPr>
          <p:spPr bwMode="auto">
            <a:xfrm>
              <a:off x="9704388" y="4392613"/>
              <a:ext cx="44450" cy="49213"/>
            </a:xfrm>
            <a:custGeom>
              <a:avLst/>
              <a:gdLst>
                <a:gd name="T0" fmla="*/ 1 w 18"/>
                <a:gd name="T1" fmla="*/ 17 h 20"/>
                <a:gd name="T2" fmla="*/ 8 w 18"/>
                <a:gd name="T3" fmla="*/ 3 h 20"/>
                <a:gd name="T4" fmla="*/ 17 w 18"/>
                <a:gd name="T5" fmla="*/ 4 h 20"/>
                <a:gd name="T6" fmla="*/ 16 w 18"/>
                <a:gd name="T7" fmla="*/ 15 h 20"/>
                <a:gd name="T8" fmla="*/ 1 w 18"/>
                <a:gd name="T9" fmla="*/ 17 h 20"/>
              </a:gdLst>
              <a:ahLst/>
              <a:cxnLst>
                <a:cxn ang="0">
                  <a:pos x="T0" y="T1"/>
                </a:cxn>
                <a:cxn ang="0">
                  <a:pos x="T2" y="T3"/>
                </a:cxn>
                <a:cxn ang="0">
                  <a:pos x="T4" y="T5"/>
                </a:cxn>
                <a:cxn ang="0">
                  <a:pos x="T6" y="T7"/>
                </a:cxn>
                <a:cxn ang="0">
                  <a:pos x="T8" y="T9"/>
                </a:cxn>
              </a:cxnLst>
              <a:rect l="0" t="0" r="r" b="b"/>
              <a:pathLst>
                <a:path w="18" h="20">
                  <a:moveTo>
                    <a:pt x="1" y="17"/>
                  </a:moveTo>
                  <a:cubicBezTo>
                    <a:pt x="0" y="11"/>
                    <a:pt x="3" y="6"/>
                    <a:pt x="8" y="3"/>
                  </a:cubicBezTo>
                  <a:cubicBezTo>
                    <a:pt x="11" y="2"/>
                    <a:pt x="15" y="0"/>
                    <a:pt x="17" y="4"/>
                  </a:cubicBezTo>
                  <a:cubicBezTo>
                    <a:pt x="18" y="7"/>
                    <a:pt x="18" y="12"/>
                    <a:pt x="16" y="15"/>
                  </a:cubicBezTo>
                  <a:cubicBezTo>
                    <a:pt x="12" y="19"/>
                    <a:pt x="7" y="20"/>
                    <a:pt x="1" y="17"/>
                  </a:cubicBezTo>
                </a:path>
              </a:pathLst>
            </a:custGeom>
            <a:grpFill/>
            <a:ln>
              <a:noFill/>
            </a:ln>
          </p:spPr>
          <p:txBody>
            <a:bodyPr vert="horz" wrap="square" lIns="91440" tIns="45720" rIns="91440" bIns="45720" numCol="1" anchor="t" anchorCtr="0" compatLnSpc="1">
              <a:prstTxWarp prst="textNoShape">
                <a:avLst/>
              </a:prstTxWarp>
            </a:bodyPr>
            <a:lstStyle/>
            <a:p>
              <a:endParaRPr lang="en-US" dirty="0"/>
            </a:p>
          </p:txBody>
        </p:sp>
        <p:sp>
          <p:nvSpPr>
            <p:cNvPr id="243" name="Freeform 394"/>
            <p:cNvSpPr>
              <a:spLocks/>
            </p:cNvSpPr>
            <p:nvPr/>
          </p:nvSpPr>
          <p:spPr bwMode="auto">
            <a:xfrm>
              <a:off x="9620250" y="4937125"/>
              <a:ext cx="47625" cy="34925"/>
            </a:xfrm>
            <a:custGeom>
              <a:avLst/>
              <a:gdLst>
                <a:gd name="T0" fmla="*/ 19 w 19"/>
                <a:gd name="T1" fmla="*/ 3 h 14"/>
                <a:gd name="T2" fmla="*/ 10 w 19"/>
                <a:gd name="T3" fmla="*/ 14 h 14"/>
                <a:gd name="T4" fmla="*/ 3 w 19"/>
                <a:gd name="T5" fmla="*/ 11 h 14"/>
                <a:gd name="T6" fmla="*/ 5 w 19"/>
                <a:gd name="T7" fmla="*/ 3 h 14"/>
                <a:gd name="T8" fmla="*/ 19 w 19"/>
                <a:gd name="T9" fmla="*/ 3 h 14"/>
              </a:gdLst>
              <a:ahLst/>
              <a:cxnLst>
                <a:cxn ang="0">
                  <a:pos x="T0" y="T1"/>
                </a:cxn>
                <a:cxn ang="0">
                  <a:pos x="T2" y="T3"/>
                </a:cxn>
                <a:cxn ang="0">
                  <a:pos x="T4" y="T5"/>
                </a:cxn>
                <a:cxn ang="0">
                  <a:pos x="T6" y="T7"/>
                </a:cxn>
                <a:cxn ang="0">
                  <a:pos x="T8" y="T9"/>
                </a:cxn>
              </a:cxnLst>
              <a:rect l="0" t="0" r="r" b="b"/>
              <a:pathLst>
                <a:path w="19" h="14">
                  <a:moveTo>
                    <a:pt x="19" y="3"/>
                  </a:moveTo>
                  <a:cubicBezTo>
                    <a:pt x="18" y="11"/>
                    <a:pt x="16" y="14"/>
                    <a:pt x="10" y="14"/>
                  </a:cubicBezTo>
                  <a:cubicBezTo>
                    <a:pt x="8" y="14"/>
                    <a:pt x="4" y="13"/>
                    <a:pt x="3" y="11"/>
                  </a:cubicBezTo>
                  <a:cubicBezTo>
                    <a:pt x="0" y="8"/>
                    <a:pt x="3" y="5"/>
                    <a:pt x="5" y="3"/>
                  </a:cubicBezTo>
                  <a:cubicBezTo>
                    <a:pt x="10" y="0"/>
                    <a:pt x="15" y="0"/>
                    <a:pt x="19" y="3"/>
                  </a:cubicBezTo>
                </a:path>
              </a:pathLst>
            </a:custGeom>
            <a:grpFill/>
            <a:ln>
              <a:noFill/>
            </a:ln>
          </p:spPr>
          <p:txBody>
            <a:bodyPr vert="horz" wrap="square" lIns="91440" tIns="45720" rIns="91440" bIns="45720" numCol="1" anchor="t" anchorCtr="0" compatLnSpc="1">
              <a:prstTxWarp prst="textNoShape">
                <a:avLst/>
              </a:prstTxWarp>
            </a:bodyPr>
            <a:lstStyle/>
            <a:p>
              <a:endParaRPr lang="en-US" dirty="0"/>
            </a:p>
          </p:txBody>
        </p:sp>
        <p:sp>
          <p:nvSpPr>
            <p:cNvPr id="244" name="Freeform 395"/>
            <p:cNvSpPr>
              <a:spLocks/>
            </p:cNvSpPr>
            <p:nvPr/>
          </p:nvSpPr>
          <p:spPr bwMode="auto">
            <a:xfrm>
              <a:off x="9520238" y="4843463"/>
              <a:ext cx="53975" cy="36513"/>
            </a:xfrm>
            <a:custGeom>
              <a:avLst/>
              <a:gdLst>
                <a:gd name="T0" fmla="*/ 13 w 22"/>
                <a:gd name="T1" fmla="*/ 15 h 15"/>
                <a:gd name="T2" fmla="*/ 0 w 22"/>
                <a:gd name="T3" fmla="*/ 7 h 15"/>
                <a:gd name="T4" fmla="*/ 6 w 22"/>
                <a:gd name="T5" fmla="*/ 2 h 15"/>
                <a:gd name="T6" fmla="*/ 19 w 22"/>
                <a:gd name="T7" fmla="*/ 4 h 15"/>
                <a:gd name="T8" fmla="*/ 13 w 22"/>
                <a:gd name="T9" fmla="*/ 15 h 15"/>
              </a:gdLst>
              <a:ahLst/>
              <a:cxnLst>
                <a:cxn ang="0">
                  <a:pos x="T0" y="T1"/>
                </a:cxn>
                <a:cxn ang="0">
                  <a:pos x="T2" y="T3"/>
                </a:cxn>
                <a:cxn ang="0">
                  <a:pos x="T4" y="T5"/>
                </a:cxn>
                <a:cxn ang="0">
                  <a:pos x="T6" y="T7"/>
                </a:cxn>
                <a:cxn ang="0">
                  <a:pos x="T8" y="T9"/>
                </a:cxn>
              </a:cxnLst>
              <a:rect l="0" t="0" r="r" b="b"/>
              <a:pathLst>
                <a:path w="22" h="15">
                  <a:moveTo>
                    <a:pt x="13" y="15"/>
                  </a:moveTo>
                  <a:cubicBezTo>
                    <a:pt x="9" y="12"/>
                    <a:pt x="5" y="10"/>
                    <a:pt x="0" y="7"/>
                  </a:cubicBezTo>
                  <a:cubicBezTo>
                    <a:pt x="2" y="5"/>
                    <a:pt x="4" y="3"/>
                    <a:pt x="6" y="2"/>
                  </a:cubicBezTo>
                  <a:cubicBezTo>
                    <a:pt x="12" y="0"/>
                    <a:pt x="17" y="0"/>
                    <a:pt x="19" y="4"/>
                  </a:cubicBezTo>
                  <a:cubicBezTo>
                    <a:pt x="22" y="10"/>
                    <a:pt x="16" y="11"/>
                    <a:pt x="13" y="15"/>
                  </a:cubicBezTo>
                </a:path>
              </a:pathLst>
            </a:custGeom>
            <a:grpFill/>
            <a:ln>
              <a:noFill/>
            </a:ln>
          </p:spPr>
          <p:txBody>
            <a:bodyPr vert="horz" wrap="square" lIns="91440" tIns="45720" rIns="91440" bIns="45720" numCol="1" anchor="t" anchorCtr="0" compatLnSpc="1">
              <a:prstTxWarp prst="textNoShape">
                <a:avLst/>
              </a:prstTxWarp>
            </a:bodyPr>
            <a:lstStyle/>
            <a:p>
              <a:endParaRPr lang="en-US" dirty="0"/>
            </a:p>
          </p:txBody>
        </p:sp>
        <p:sp>
          <p:nvSpPr>
            <p:cNvPr id="245" name="Freeform 396"/>
            <p:cNvSpPr>
              <a:spLocks/>
            </p:cNvSpPr>
            <p:nvPr/>
          </p:nvSpPr>
          <p:spPr bwMode="auto">
            <a:xfrm>
              <a:off x="10010775" y="4741863"/>
              <a:ext cx="44450" cy="50800"/>
            </a:xfrm>
            <a:custGeom>
              <a:avLst/>
              <a:gdLst>
                <a:gd name="T0" fmla="*/ 4 w 18"/>
                <a:gd name="T1" fmla="*/ 15 h 21"/>
                <a:gd name="T2" fmla="*/ 3 w 18"/>
                <a:gd name="T3" fmla="*/ 17 h 21"/>
                <a:gd name="T4" fmla="*/ 2 w 18"/>
                <a:gd name="T5" fmla="*/ 21 h 21"/>
                <a:gd name="T6" fmla="*/ 0 w 18"/>
                <a:gd name="T7" fmla="*/ 16 h 21"/>
                <a:gd name="T8" fmla="*/ 10 w 18"/>
                <a:gd name="T9" fmla="*/ 1 h 21"/>
                <a:gd name="T10" fmla="*/ 17 w 18"/>
                <a:gd name="T11" fmla="*/ 3 h 21"/>
                <a:gd name="T12" fmla="*/ 16 w 18"/>
                <a:gd name="T13" fmla="*/ 9 h 21"/>
                <a:gd name="T14" fmla="*/ 4 w 18"/>
                <a:gd name="T15" fmla="*/ 15 h 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 h="21">
                  <a:moveTo>
                    <a:pt x="4" y="15"/>
                  </a:moveTo>
                  <a:cubicBezTo>
                    <a:pt x="4" y="15"/>
                    <a:pt x="4" y="16"/>
                    <a:pt x="3" y="17"/>
                  </a:cubicBezTo>
                  <a:cubicBezTo>
                    <a:pt x="3" y="18"/>
                    <a:pt x="3" y="19"/>
                    <a:pt x="2" y="21"/>
                  </a:cubicBezTo>
                  <a:cubicBezTo>
                    <a:pt x="1" y="19"/>
                    <a:pt x="0" y="17"/>
                    <a:pt x="0" y="16"/>
                  </a:cubicBezTo>
                  <a:cubicBezTo>
                    <a:pt x="1" y="9"/>
                    <a:pt x="5" y="5"/>
                    <a:pt x="10" y="1"/>
                  </a:cubicBezTo>
                  <a:cubicBezTo>
                    <a:pt x="13" y="0"/>
                    <a:pt x="16" y="1"/>
                    <a:pt x="17" y="3"/>
                  </a:cubicBezTo>
                  <a:cubicBezTo>
                    <a:pt x="18" y="5"/>
                    <a:pt x="17" y="8"/>
                    <a:pt x="16" y="9"/>
                  </a:cubicBezTo>
                  <a:cubicBezTo>
                    <a:pt x="13" y="12"/>
                    <a:pt x="9" y="13"/>
                    <a:pt x="4" y="15"/>
                  </a:cubicBezTo>
                </a:path>
              </a:pathLst>
            </a:custGeom>
            <a:grpFill/>
            <a:ln>
              <a:noFill/>
            </a:ln>
          </p:spPr>
          <p:txBody>
            <a:bodyPr vert="horz" wrap="square" lIns="91440" tIns="45720" rIns="91440" bIns="45720" numCol="1" anchor="t" anchorCtr="0" compatLnSpc="1">
              <a:prstTxWarp prst="textNoShape">
                <a:avLst/>
              </a:prstTxWarp>
            </a:bodyPr>
            <a:lstStyle/>
            <a:p>
              <a:endParaRPr lang="en-US" dirty="0"/>
            </a:p>
          </p:txBody>
        </p:sp>
        <p:sp>
          <p:nvSpPr>
            <p:cNvPr id="246" name="Freeform 397"/>
            <p:cNvSpPr>
              <a:spLocks/>
            </p:cNvSpPr>
            <p:nvPr/>
          </p:nvSpPr>
          <p:spPr bwMode="auto">
            <a:xfrm>
              <a:off x="9610725" y="4454525"/>
              <a:ext cx="34925" cy="36513"/>
            </a:xfrm>
            <a:custGeom>
              <a:avLst/>
              <a:gdLst>
                <a:gd name="T0" fmla="*/ 1 w 14"/>
                <a:gd name="T1" fmla="*/ 15 h 15"/>
                <a:gd name="T2" fmla="*/ 8 w 14"/>
                <a:gd name="T3" fmla="*/ 0 h 15"/>
                <a:gd name="T4" fmla="*/ 14 w 14"/>
                <a:gd name="T5" fmla="*/ 2 h 15"/>
                <a:gd name="T6" fmla="*/ 14 w 14"/>
                <a:gd name="T7" fmla="*/ 7 h 15"/>
                <a:gd name="T8" fmla="*/ 1 w 14"/>
                <a:gd name="T9" fmla="*/ 15 h 15"/>
              </a:gdLst>
              <a:ahLst/>
              <a:cxnLst>
                <a:cxn ang="0">
                  <a:pos x="T0" y="T1"/>
                </a:cxn>
                <a:cxn ang="0">
                  <a:pos x="T2" y="T3"/>
                </a:cxn>
                <a:cxn ang="0">
                  <a:pos x="T4" y="T5"/>
                </a:cxn>
                <a:cxn ang="0">
                  <a:pos x="T6" y="T7"/>
                </a:cxn>
                <a:cxn ang="0">
                  <a:pos x="T8" y="T9"/>
                </a:cxn>
              </a:cxnLst>
              <a:rect l="0" t="0" r="r" b="b"/>
              <a:pathLst>
                <a:path w="14" h="15">
                  <a:moveTo>
                    <a:pt x="1" y="15"/>
                  </a:moveTo>
                  <a:cubicBezTo>
                    <a:pt x="0" y="6"/>
                    <a:pt x="2" y="1"/>
                    <a:pt x="8" y="0"/>
                  </a:cubicBezTo>
                  <a:cubicBezTo>
                    <a:pt x="9" y="0"/>
                    <a:pt x="12" y="0"/>
                    <a:pt x="14" y="2"/>
                  </a:cubicBezTo>
                  <a:cubicBezTo>
                    <a:pt x="14" y="2"/>
                    <a:pt x="14" y="5"/>
                    <a:pt x="14" y="7"/>
                  </a:cubicBezTo>
                  <a:cubicBezTo>
                    <a:pt x="12" y="12"/>
                    <a:pt x="8" y="14"/>
                    <a:pt x="1" y="15"/>
                  </a:cubicBezTo>
                </a:path>
              </a:pathLst>
            </a:custGeom>
            <a:grpFill/>
            <a:ln>
              <a:noFill/>
            </a:ln>
          </p:spPr>
          <p:txBody>
            <a:bodyPr vert="horz" wrap="square" lIns="91440" tIns="45720" rIns="91440" bIns="45720" numCol="1" anchor="t" anchorCtr="0" compatLnSpc="1">
              <a:prstTxWarp prst="textNoShape">
                <a:avLst/>
              </a:prstTxWarp>
            </a:bodyPr>
            <a:lstStyle/>
            <a:p>
              <a:endParaRPr lang="en-US" dirty="0"/>
            </a:p>
          </p:txBody>
        </p:sp>
        <p:sp>
          <p:nvSpPr>
            <p:cNvPr id="247" name="Freeform 398"/>
            <p:cNvSpPr>
              <a:spLocks/>
            </p:cNvSpPr>
            <p:nvPr/>
          </p:nvSpPr>
          <p:spPr bwMode="auto">
            <a:xfrm>
              <a:off x="9494838" y="4692650"/>
              <a:ext cx="39688" cy="31750"/>
            </a:xfrm>
            <a:custGeom>
              <a:avLst/>
              <a:gdLst>
                <a:gd name="T0" fmla="*/ 16 w 16"/>
                <a:gd name="T1" fmla="*/ 3 h 13"/>
                <a:gd name="T2" fmla="*/ 9 w 16"/>
                <a:gd name="T3" fmla="*/ 12 h 13"/>
                <a:gd name="T4" fmla="*/ 2 w 16"/>
                <a:gd name="T5" fmla="*/ 12 h 13"/>
                <a:gd name="T6" fmla="*/ 1 w 16"/>
                <a:gd name="T7" fmla="*/ 5 h 13"/>
                <a:gd name="T8" fmla="*/ 7 w 16"/>
                <a:gd name="T9" fmla="*/ 0 h 13"/>
                <a:gd name="T10" fmla="*/ 16 w 16"/>
                <a:gd name="T11" fmla="*/ 3 h 13"/>
              </a:gdLst>
              <a:ahLst/>
              <a:cxnLst>
                <a:cxn ang="0">
                  <a:pos x="T0" y="T1"/>
                </a:cxn>
                <a:cxn ang="0">
                  <a:pos x="T2" y="T3"/>
                </a:cxn>
                <a:cxn ang="0">
                  <a:pos x="T4" y="T5"/>
                </a:cxn>
                <a:cxn ang="0">
                  <a:pos x="T6" y="T7"/>
                </a:cxn>
                <a:cxn ang="0">
                  <a:pos x="T8" y="T9"/>
                </a:cxn>
                <a:cxn ang="0">
                  <a:pos x="T10" y="T11"/>
                </a:cxn>
              </a:cxnLst>
              <a:rect l="0" t="0" r="r" b="b"/>
              <a:pathLst>
                <a:path w="16" h="13">
                  <a:moveTo>
                    <a:pt x="16" y="3"/>
                  </a:moveTo>
                  <a:cubicBezTo>
                    <a:pt x="13" y="7"/>
                    <a:pt x="12" y="10"/>
                    <a:pt x="9" y="12"/>
                  </a:cubicBezTo>
                  <a:cubicBezTo>
                    <a:pt x="7" y="13"/>
                    <a:pt x="4" y="13"/>
                    <a:pt x="2" y="12"/>
                  </a:cubicBezTo>
                  <a:cubicBezTo>
                    <a:pt x="1" y="11"/>
                    <a:pt x="0" y="7"/>
                    <a:pt x="1" y="5"/>
                  </a:cubicBezTo>
                  <a:cubicBezTo>
                    <a:pt x="2" y="3"/>
                    <a:pt x="4" y="1"/>
                    <a:pt x="7" y="0"/>
                  </a:cubicBezTo>
                  <a:cubicBezTo>
                    <a:pt x="9" y="0"/>
                    <a:pt x="12" y="2"/>
                    <a:pt x="16" y="3"/>
                  </a:cubicBezTo>
                </a:path>
              </a:pathLst>
            </a:custGeom>
            <a:grpFill/>
            <a:ln>
              <a:noFill/>
            </a:ln>
          </p:spPr>
          <p:txBody>
            <a:bodyPr vert="horz" wrap="square" lIns="91440" tIns="45720" rIns="91440" bIns="45720" numCol="1" anchor="t" anchorCtr="0" compatLnSpc="1">
              <a:prstTxWarp prst="textNoShape">
                <a:avLst/>
              </a:prstTxWarp>
            </a:bodyPr>
            <a:lstStyle/>
            <a:p>
              <a:endParaRPr lang="en-US" dirty="0"/>
            </a:p>
          </p:txBody>
        </p:sp>
        <p:sp>
          <p:nvSpPr>
            <p:cNvPr id="248" name="Freeform 399"/>
            <p:cNvSpPr>
              <a:spLocks/>
            </p:cNvSpPr>
            <p:nvPr/>
          </p:nvSpPr>
          <p:spPr bwMode="auto">
            <a:xfrm>
              <a:off x="9996488" y="4559300"/>
              <a:ext cx="34925" cy="38100"/>
            </a:xfrm>
            <a:custGeom>
              <a:avLst/>
              <a:gdLst>
                <a:gd name="T0" fmla="*/ 12 w 14"/>
                <a:gd name="T1" fmla="*/ 2 h 16"/>
                <a:gd name="T2" fmla="*/ 8 w 14"/>
                <a:gd name="T3" fmla="*/ 15 h 16"/>
                <a:gd name="T4" fmla="*/ 2 w 14"/>
                <a:gd name="T5" fmla="*/ 14 h 16"/>
                <a:gd name="T6" fmla="*/ 2 w 14"/>
                <a:gd name="T7" fmla="*/ 6 h 16"/>
                <a:gd name="T8" fmla="*/ 12 w 14"/>
                <a:gd name="T9" fmla="*/ 2 h 16"/>
              </a:gdLst>
              <a:ahLst/>
              <a:cxnLst>
                <a:cxn ang="0">
                  <a:pos x="T0" y="T1"/>
                </a:cxn>
                <a:cxn ang="0">
                  <a:pos x="T2" y="T3"/>
                </a:cxn>
                <a:cxn ang="0">
                  <a:pos x="T4" y="T5"/>
                </a:cxn>
                <a:cxn ang="0">
                  <a:pos x="T6" y="T7"/>
                </a:cxn>
                <a:cxn ang="0">
                  <a:pos x="T8" y="T9"/>
                </a:cxn>
              </a:cxnLst>
              <a:rect l="0" t="0" r="r" b="b"/>
              <a:pathLst>
                <a:path w="14" h="16">
                  <a:moveTo>
                    <a:pt x="12" y="2"/>
                  </a:moveTo>
                  <a:cubicBezTo>
                    <a:pt x="14" y="10"/>
                    <a:pt x="14" y="13"/>
                    <a:pt x="8" y="15"/>
                  </a:cubicBezTo>
                  <a:cubicBezTo>
                    <a:pt x="6" y="16"/>
                    <a:pt x="2" y="15"/>
                    <a:pt x="2" y="14"/>
                  </a:cubicBezTo>
                  <a:cubicBezTo>
                    <a:pt x="0" y="12"/>
                    <a:pt x="0" y="8"/>
                    <a:pt x="2" y="6"/>
                  </a:cubicBezTo>
                  <a:cubicBezTo>
                    <a:pt x="4" y="3"/>
                    <a:pt x="7" y="0"/>
                    <a:pt x="12" y="2"/>
                  </a:cubicBezTo>
                </a:path>
              </a:pathLst>
            </a:custGeom>
            <a:grpFill/>
            <a:ln>
              <a:noFill/>
            </a:ln>
          </p:spPr>
          <p:txBody>
            <a:bodyPr vert="horz" wrap="square" lIns="91440" tIns="45720" rIns="91440" bIns="45720" numCol="1" anchor="t" anchorCtr="0" compatLnSpc="1">
              <a:prstTxWarp prst="textNoShape">
                <a:avLst/>
              </a:prstTxWarp>
            </a:bodyPr>
            <a:lstStyle/>
            <a:p>
              <a:endParaRPr lang="en-US" dirty="0"/>
            </a:p>
          </p:txBody>
        </p:sp>
        <p:sp>
          <p:nvSpPr>
            <p:cNvPr id="249" name="Freeform 400"/>
            <p:cNvSpPr>
              <a:spLocks/>
            </p:cNvSpPr>
            <p:nvPr/>
          </p:nvSpPr>
          <p:spPr bwMode="auto">
            <a:xfrm>
              <a:off x="9929813" y="4427538"/>
              <a:ext cx="26988" cy="39688"/>
            </a:xfrm>
            <a:custGeom>
              <a:avLst/>
              <a:gdLst>
                <a:gd name="T0" fmla="*/ 8 w 11"/>
                <a:gd name="T1" fmla="*/ 1 h 16"/>
                <a:gd name="T2" fmla="*/ 11 w 11"/>
                <a:gd name="T3" fmla="*/ 8 h 16"/>
                <a:gd name="T4" fmla="*/ 8 w 11"/>
                <a:gd name="T5" fmla="*/ 14 h 16"/>
                <a:gd name="T6" fmla="*/ 2 w 11"/>
                <a:gd name="T7" fmla="*/ 15 h 16"/>
                <a:gd name="T8" fmla="*/ 1 w 11"/>
                <a:gd name="T9" fmla="*/ 9 h 16"/>
                <a:gd name="T10" fmla="*/ 8 w 11"/>
                <a:gd name="T11" fmla="*/ 1 h 16"/>
              </a:gdLst>
              <a:ahLst/>
              <a:cxnLst>
                <a:cxn ang="0">
                  <a:pos x="T0" y="T1"/>
                </a:cxn>
                <a:cxn ang="0">
                  <a:pos x="T2" y="T3"/>
                </a:cxn>
                <a:cxn ang="0">
                  <a:pos x="T4" y="T5"/>
                </a:cxn>
                <a:cxn ang="0">
                  <a:pos x="T6" y="T7"/>
                </a:cxn>
                <a:cxn ang="0">
                  <a:pos x="T8" y="T9"/>
                </a:cxn>
                <a:cxn ang="0">
                  <a:pos x="T10" y="T11"/>
                </a:cxn>
              </a:cxnLst>
              <a:rect l="0" t="0" r="r" b="b"/>
              <a:pathLst>
                <a:path w="11" h="16">
                  <a:moveTo>
                    <a:pt x="8" y="1"/>
                  </a:moveTo>
                  <a:cubicBezTo>
                    <a:pt x="9" y="3"/>
                    <a:pt x="11" y="6"/>
                    <a:pt x="11" y="8"/>
                  </a:cubicBezTo>
                  <a:cubicBezTo>
                    <a:pt x="11" y="10"/>
                    <a:pt x="10" y="13"/>
                    <a:pt x="8" y="14"/>
                  </a:cubicBezTo>
                  <a:cubicBezTo>
                    <a:pt x="7" y="16"/>
                    <a:pt x="3" y="16"/>
                    <a:pt x="2" y="15"/>
                  </a:cubicBezTo>
                  <a:cubicBezTo>
                    <a:pt x="1" y="14"/>
                    <a:pt x="0" y="11"/>
                    <a:pt x="1" y="9"/>
                  </a:cubicBezTo>
                  <a:cubicBezTo>
                    <a:pt x="1" y="5"/>
                    <a:pt x="1" y="0"/>
                    <a:pt x="8" y="1"/>
                  </a:cubicBezTo>
                </a:path>
              </a:pathLst>
            </a:custGeom>
            <a:grpFill/>
            <a:ln>
              <a:noFill/>
            </a:ln>
          </p:spPr>
          <p:txBody>
            <a:bodyPr vert="horz" wrap="square" lIns="91440" tIns="45720" rIns="91440" bIns="45720" numCol="1" anchor="t" anchorCtr="0" compatLnSpc="1">
              <a:prstTxWarp prst="textNoShape">
                <a:avLst/>
              </a:prstTxWarp>
            </a:bodyPr>
            <a:lstStyle/>
            <a:p>
              <a:endParaRPr lang="en-US" dirty="0"/>
            </a:p>
          </p:txBody>
        </p:sp>
        <p:sp>
          <p:nvSpPr>
            <p:cNvPr id="250" name="Freeform 401"/>
            <p:cNvSpPr>
              <a:spLocks/>
            </p:cNvSpPr>
            <p:nvPr/>
          </p:nvSpPr>
          <p:spPr bwMode="auto">
            <a:xfrm>
              <a:off x="9920288" y="4857750"/>
              <a:ext cx="31750" cy="30163"/>
            </a:xfrm>
            <a:custGeom>
              <a:avLst/>
              <a:gdLst>
                <a:gd name="T0" fmla="*/ 11 w 13"/>
                <a:gd name="T1" fmla="*/ 0 h 12"/>
                <a:gd name="T2" fmla="*/ 12 w 13"/>
                <a:gd name="T3" fmla="*/ 10 h 12"/>
                <a:gd name="T4" fmla="*/ 5 w 13"/>
                <a:gd name="T5" fmla="*/ 12 h 12"/>
                <a:gd name="T6" fmla="*/ 0 w 13"/>
                <a:gd name="T7" fmla="*/ 9 h 12"/>
                <a:gd name="T8" fmla="*/ 3 w 13"/>
                <a:gd name="T9" fmla="*/ 3 h 12"/>
                <a:gd name="T10" fmla="*/ 11 w 13"/>
                <a:gd name="T11" fmla="*/ 0 h 12"/>
              </a:gdLst>
              <a:ahLst/>
              <a:cxnLst>
                <a:cxn ang="0">
                  <a:pos x="T0" y="T1"/>
                </a:cxn>
                <a:cxn ang="0">
                  <a:pos x="T2" y="T3"/>
                </a:cxn>
                <a:cxn ang="0">
                  <a:pos x="T4" y="T5"/>
                </a:cxn>
                <a:cxn ang="0">
                  <a:pos x="T6" y="T7"/>
                </a:cxn>
                <a:cxn ang="0">
                  <a:pos x="T8" y="T9"/>
                </a:cxn>
                <a:cxn ang="0">
                  <a:pos x="T10" y="T11"/>
                </a:cxn>
              </a:cxnLst>
              <a:rect l="0" t="0" r="r" b="b"/>
              <a:pathLst>
                <a:path w="13" h="12">
                  <a:moveTo>
                    <a:pt x="11" y="0"/>
                  </a:moveTo>
                  <a:cubicBezTo>
                    <a:pt x="12" y="4"/>
                    <a:pt x="13" y="8"/>
                    <a:pt x="12" y="10"/>
                  </a:cubicBezTo>
                  <a:cubicBezTo>
                    <a:pt x="11" y="11"/>
                    <a:pt x="7" y="12"/>
                    <a:pt x="5" y="12"/>
                  </a:cubicBezTo>
                  <a:cubicBezTo>
                    <a:pt x="3" y="12"/>
                    <a:pt x="0" y="10"/>
                    <a:pt x="0" y="9"/>
                  </a:cubicBezTo>
                  <a:cubicBezTo>
                    <a:pt x="0" y="7"/>
                    <a:pt x="1" y="4"/>
                    <a:pt x="3" y="3"/>
                  </a:cubicBezTo>
                  <a:cubicBezTo>
                    <a:pt x="5" y="2"/>
                    <a:pt x="7" y="2"/>
                    <a:pt x="11" y="0"/>
                  </a:cubicBezTo>
                </a:path>
              </a:pathLst>
            </a:custGeom>
            <a:grpFill/>
            <a:ln>
              <a:noFill/>
            </a:ln>
          </p:spPr>
          <p:txBody>
            <a:bodyPr vert="horz" wrap="square" lIns="91440" tIns="45720" rIns="91440" bIns="45720" numCol="1" anchor="t" anchorCtr="0" compatLnSpc="1">
              <a:prstTxWarp prst="textNoShape">
                <a:avLst/>
              </a:prstTxWarp>
            </a:bodyPr>
            <a:lstStyle/>
            <a:p>
              <a:endParaRPr lang="en-US" dirty="0"/>
            </a:p>
          </p:txBody>
        </p:sp>
        <p:sp>
          <p:nvSpPr>
            <p:cNvPr id="251" name="Freeform 402"/>
            <p:cNvSpPr>
              <a:spLocks/>
            </p:cNvSpPr>
            <p:nvPr/>
          </p:nvSpPr>
          <p:spPr bwMode="auto">
            <a:xfrm>
              <a:off x="9536113" y="4559300"/>
              <a:ext cx="34925" cy="26988"/>
            </a:xfrm>
            <a:custGeom>
              <a:avLst/>
              <a:gdLst>
                <a:gd name="T0" fmla="*/ 14 w 14"/>
                <a:gd name="T1" fmla="*/ 6 h 11"/>
                <a:gd name="T2" fmla="*/ 5 w 14"/>
                <a:gd name="T3" fmla="*/ 11 h 11"/>
                <a:gd name="T4" fmla="*/ 0 w 14"/>
                <a:gd name="T5" fmla="*/ 6 h 11"/>
                <a:gd name="T6" fmla="*/ 5 w 14"/>
                <a:gd name="T7" fmla="*/ 0 h 11"/>
                <a:gd name="T8" fmla="*/ 13 w 14"/>
                <a:gd name="T9" fmla="*/ 3 h 11"/>
                <a:gd name="T10" fmla="*/ 14 w 14"/>
                <a:gd name="T11" fmla="*/ 6 h 11"/>
              </a:gdLst>
              <a:ahLst/>
              <a:cxnLst>
                <a:cxn ang="0">
                  <a:pos x="T0" y="T1"/>
                </a:cxn>
                <a:cxn ang="0">
                  <a:pos x="T2" y="T3"/>
                </a:cxn>
                <a:cxn ang="0">
                  <a:pos x="T4" y="T5"/>
                </a:cxn>
                <a:cxn ang="0">
                  <a:pos x="T6" y="T7"/>
                </a:cxn>
                <a:cxn ang="0">
                  <a:pos x="T8" y="T9"/>
                </a:cxn>
                <a:cxn ang="0">
                  <a:pos x="T10" y="T11"/>
                </a:cxn>
              </a:cxnLst>
              <a:rect l="0" t="0" r="r" b="b"/>
              <a:pathLst>
                <a:path w="14" h="11">
                  <a:moveTo>
                    <a:pt x="14" y="6"/>
                  </a:moveTo>
                  <a:cubicBezTo>
                    <a:pt x="11" y="8"/>
                    <a:pt x="8" y="10"/>
                    <a:pt x="5" y="11"/>
                  </a:cubicBezTo>
                  <a:cubicBezTo>
                    <a:pt x="3" y="11"/>
                    <a:pt x="0" y="10"/>
                    <a:pt x="0" y="6"/>
                  </a:cubicBezTo>
                  <a:cubicBezTo>
                    <a:pt x="0" y="2"/>
                    <a:pt x="1" y="0"/>
                    <a:pt x="5" y="0"/>
                  </a:cubicBezTo>
                  <a:cubicBezTo>
                    <a:pt x="8" y="1"/>
                    <a:pt x="11" y="2"/>
                    <a:pt x="13" y="3"/>
                  </a:cubicBezTo>
                  <a:cubicBezTo>
                    <a:pt x="14" y="4"/>
                    <a:pt x="14" y="5"/>
                    <a:pt x="14" y="6"/>
                  </a:cubicBezTo>
                </a:path>
              </a:pathLst>
            </a:custGeom>
            <a:grpFill/>
            <a:ln>
              <a:noFill/>
            </a:ln>
          </p:spPr>
          <p:txBody>
            <a:bodyPr vert="horz" wrap="square" lIns="91440" tIns="45720" rIns="91440" bIns="45720" numCol="1" anchor="t" anchorCtr="0" compatLnSpc="1">
              <a:prstTxWarp prst="textNoShape">
                <a:avLst/>
              </a:prstTxWarp>
            </a:bodyPr>
            <a:lstStyle/>
            <a:p>
              <a:endParaRPr lang="en-US" dirty="0"/>
            </a:p>
          </p:txBody>
        </p:sp>
        <p:sp>
          <p:nvSpPr>
            <p:cNvPr id="252" name="Freeform 403"/>
            <p:cNvSpPr>
              <a:spLocks/>
            </p:cNvSpPr>
            <p:nvPr/>
          </p:nvSpPr>
          <p:spPr bwMode="auto">
            <a:xfrm>
              <a:off x="9810750" y="4941888"/>
              <a:ext cx="31750" cy="26988"/>
            </a:xfrm>
            <a:custGeom>
              <a:avLst/>
              <a:gdLst>
                <a:gd name="T0" fmla="*/ 7 w 13"/>
                <a:gd name="T1" fmla="*/ 0 h 11"/>
                <a:gd name="T2" fmla="*/ 13 w 13"/>
                <a:gd name="T3" fmla="*/ 6 h 11"/>
                <a:gd name="T4" fmla="*/ 6 w 13"/>
                <a:gd name="T5" fmla="*/ 10 h 11"/>
                <a:gd name="T6" fmla="*/ 1 w 13"/>
                <a:gd name="T7" fmla="*/ 6 h 11"/>
                <a:gd name="T8" fmla="*/ 7 w 13"/>
                <a:gd name="T9" fmla="*/ 0 h 11"/>
              </a:gdLst>
              <a:ahLst/>
              <a:cxnLst>
                <a:cxn ang="0">
                  <a:pos x="T0" y="T1"/>
                </a:cxn>
                <a:cxn ang="0">
                  <a:pos x="T2" y="T3"/>
                </a:cxn>
                <a:cxn ang="0">
                  <a:pos x="T4" y="T5"/>
                </a:cxn>
                <a:cxn ang="0">
                  <a:pos x="T6" y="T7"/>
                </a:cxn>
                <a:cxn ang="0">
                  <a:pos x="T8" y="T9"/>
                </a:cxn>
              </a:cxnLst>
              <a:rect l="0" t="0" r="r" b="b"/>
              <a:pathLst>
                <a:path w="13" h="11">
                  <a:moveTo>
                    <a:pt x="7" y="0"/>
                  </a:moveTo>
                  <a:cubicBezTo>
                    <a:pt x="10" y="2"/>
                    <a:pt x="13" y="4"/>
                    <a:pt x="13" y="6"/>
                  </a:cubicBezTo>
                  <a:cubicBezTo>
                    <a:pt x="13" y="11"/>
                    <a:pt x="9" y="10"/>
                    <a:pt x="6" y="10"/>
                  </a:cubicBezTo>
                  <a:cubicBezTo>
                    <a:pt x="3" y="11"/>
                    <a:pt x="0" y="9"/>
                    <a:pt x="1" y="6"/>
                  </a:cubicBezTo>
                  <a:cubicBezTo>
                    <a:pt x="1" y="4"/>
                    <a:pt x="4" y="2"/>
                    <a:pt x="7" y="0"/>
                  </a:cubicBezTo>
                </a:path>
              </a:pathLst>
            </a:custGeom>
            <a:grpFill/>
            <a:ln>
              <a:noFill/>
            </a:ln>
          </p:spPr>
          <p:txBody>
            <a:bodyPr vert="horz" wrap="square" lIns="91440" tIns="45720" rIns="91440" bIns="45720" numCol="1" anchor="t" anchorCtr="0" compatLnSpc="1">
              <a:prstTxWarp prst="textNoShape">
                <a:avLst/>
              </a:prstTxWarp>
            </a:bodyPr>
            <a:lstStyle/>
            <a:p>
              <a:endParaRPr lang="en-US" dirty="0"/>
            </a:p>
          </p:txBody>
        </p:sp>
        <p:sp>
          <p:nvSpPr>
            <p:cNvPr id="253" name="Freeform 404"/>
            <p:cNvSpPr>
              <a:spLocks noEditPoints="1"/>
            </p:cNvSpPr>
            <p:nvPr/>
          </p:nvSpPr>
          <p:spPr bwMode="auto">
            <a:xfrm>
              <a:off x="9348788" y="4241800"/>
              <a:ext cx="844550" cy="909638"/>
            </a:xfrm>
            <a:custGeom>
              <a:avLst/>
              <a:gdLst>
                <a:gd name="T0" fmla="*/ 332 w 342"/>
                <a:gd name="T1" fmla="*/ 214 h 368"/>
                <a:gd name="T2" fmla="*/ 338 w 342"/>
                <a:gd name="T3" fmla="*/ 176 h 368"/>
                <a:gd name="T4" fmla="*/ 299 w 342"/>
                <a:gd name="T5" fmla="*/ 46 h 368"/>
                <a:gd name="T6" fmla="*/ 255 w 342"/>
                <a:gd name="T7" fmla="*/ 20 h 368"/>
                <a:gd name="T8" fmla="*/ 177 w 342"/>
                <a:gd name="T9" fmla="*/ 0 h 368"/>
                <a:gd name="T10" fmla="*/ 102 w 342"/>
                <a:gd name="T11" fmla="*/ 22 h 368"/>
                <a:gd name="T12" fmla="*/ 53 w 342"/>
                <a:gd name="T13" fmla="*/ 58 h 368"/>
                <a:gd name="T14" fmla="*/ 20 w 342"/>
                <a:gd name="T15" fmla="*/ 115 h 368"/>
                <a:gd name="T16" fmla="*/ 1 w 342"/>
                <a:gd name="T17" fmla="*/ 217 h 368"/>
                <a:gd name="T18" fmla="*/ 4 w 342"/>
                <a:gd name="T19" fmla="*/ 250 h 368"/>
                <a:gd name="T20" fmla="*/ 29 w 342"/>
                <a:gd name="T21" fmla="*/ 301 h 368"/>
                <a:gd name="T22" fmla="*/ 103 w 342"/>
                <a:gd name="T23" fmla="*/ 352 h 368"/>
                <a:gd name="T24" fmla="*/ 200 w 342"/>
                <a:gd name="T25" fmla="*/ 362 h 368"/>
                <a:gd name="T26" fmla="*/ 254 w 342"/>
                <a:gd name="T27" fmla="*/ 337 h 368"/>
                <a:gd name="T28" fmla="*/ 321 w 342"/>
                <a:gd name="T29" fmla="*/ 244 h 368"/>
                <a:gd name="T30" fmla="*/ 293 w 342"/>
                <a:gd name="T31" fmla="*/ 47 h 368"/>
                <a:gd name="T32" fmla="*/ 274 w 342"/>
                <a:gd name="T33" fmla="*/ 35 h 368"/>
                <a:gd name="T34" fmla="*/ 174 w 342"/>
                <a:gd name="T35" fmla="*/ 6 h 368"/>
                <a:gd name="T36" fmla="*/ 174 w 342"/>
                <a:gd name="T37" fmla="*/ 8 h 368"/>
                <a:gd name="T38" fmla="*/ 130 w 342"/>
                <a:gd name="T39" fmla="*/ 357 h 368"/>
                <a:gd name="T40" fmla="*/ 124 w 342"/>
                <a:gd name="T41" fmla="*/ 354 h 368"/>
                <a:gd name="T42" fmla="*/ 130 w 342"/>
                <a:gd name="T43" fmla="*/ 357 h 368"/>
                <a:gd name="T44" fmla="*/ 197 w 342"/>
                <a:gd name="T45" fmla="*/ 356 h 368"/>
                <a:gd name="T46" fmla="*/ 101 w 342"/>
                <a:gd name="T47" fmla="*/ 342 h 368"/>
                <a:gd name="T48" fmla="*/ 34 w 342"/>
                <a:gd name="T49" fmla="*/ 284 h 368"/>
                <a:gd name="T50" fmla="*/ 12 w 342"/>
                <a:gd name="T51" fmla="*/ 213 h 368"/>
                <a:gd name="T52" fmla="*/ 47 w 342"/>
                <a:gd name="T53" fmla="*/ 75 h 368"/>
                <a:gd name="T54" fmla="*/ 121 w 342"/>
                <a:gd name="T55" fmla="*/ 20 h 368"/>
                <a:gd name="T56" fmla="*/ 163 w 342"/>
                <a:gd name="T57" fmla="*/ 14 h 368"/>
                <a:gd name="T58" fmla="*/ 230 w 342"/>
                <a:gd name="T59" fmla="*/ 24 h 368"/>
                <a:gd name="T60" fmla="*/ 287 w 342"/>
                <a:gd name="T61" fmla="*/ 55 h 368"/>
                <a:gd name="T62" fmla="*/ 317 w 342"/>
                <a:gd name="T63" fmla="*/ 95 h 368"/>
                <a:gd name="T64" fmla="*/ 327 w 342"/>
                <a:gd name="T65" fmla="*/ 131 h 368"/>
                <a:gd name="T66" fmla="*/ 329 w 342"/>
                <a:gd name="T67" fmla="*/ 185 h 368"/>
                <a:gd name="T68" fmla="*/ 315 w 342"/>
                <a:gd name="T69" fmla="*/ 236 h 368"/>
                <a:gd name="T70" fmla="*/ 299 w 342"/>
                <a:gd name="T71" fmla="*/ 260 h 368"/>
                <a:gd name="T72" fmla="*/ 280 w 342"/>
                <a:gd name="T73" fmla="*/ 300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42" h="368">
                  <a:moveTo>
                    <a:pt x="321" y="244"/>
                  </a:moveTo>
                  <a:cubicBezTo>
                    <a:pt x="326" y="235"/>
                    <a:pt x="329" y="224"/>
                    <a:pt x="332" y="214"/>
                  </a:cubicBezTo>
                  <a:cubicBezTo>
                    <a:pt x="333" y="210"/>
                    <a:pt x="333" y="206"/>
                    <a:pt x="334" y="201"/>
                  </a:cubicBezTo>
                  <a:cubicBezTo>
                    <a:pt x="335" y="193"/>
                    <a:pt x="336" y="184"/>
                    <a:pt x="338" y="176"/>
                  </a:cubicBezTo>
                  <a:cubicBezTo>
                    <a:pt x="341" y="166"/>
                    <a:pt x="342" y="156"/>
                    <a:pt x="341" y="146"/>
                  </a:cubicBezTo>
                  <a:cubicBezTo>
                    <a:pt x="338" y="90"/>
                    <a:pt x="299" y="46"/>
                    <a:pt x="299" y="46"/>
                  </a:cubicBezTo>
                  <a:cubicBezTo>
                    <a:pt x="289" y="37"/>
                    <a:pt x="280" y="28"/>
                    <a:pt x="266" y="25"/>
                  </a:cubicBezTo>
                  <a:cubicBezTo>
                    <a:pt x="262" y="24"/>
                    <a:pt x="259" y="22"/>
                    <a:pt x="255" y="20"/>
                  </a:cubicBezTo>
                  <a:cubicBezTo>
                    <a:pt x="241" y="15"/>
                    <a:pt x="227" y="10"/>
                    <a:pt x="213" y="6"/>
                  </a:cubicBezTo>
                  <a:cubicBezTo>
                    <a:pt x="201" y="3"/>
                    <a:pt x="189" y="0"/>
                    <a:pt x="177" y="0"/>
                  </a:cubicBezTo>
                  <a:cubicBezTo>
                    <a:pt x="165" y="0"/>
                    <a:pt x="153" y="3"/>
                    <a:pt x="142" y="7"/>
                  </a:cubicBezTo>
                  <a:cubicBezTo>
                    <a:pt x="128" y="11"/>
                    <a:pt x="115" y="17"/>
                    <a:pt x="102" y="22"/>
                  </a:cubicBezTo>
                  <a:cubicBezTo>
                    <a:pt x="90" y="27"/>
                    <a:pt x="79" y="33"/>
                    <a:pt x="69" y="42"/>
                  </a:cubicBezTo>
                  <a:cubicBezTo>
                    <a:pt x="63" y="46"/>
                    <a:pt x="58" y="52"/>
                    <a:pt x="53" y="58"/>
                  </a:cubicBezTo>
                  <a:cubicBezTo>
                    <a:pt x="46" y="66"/>
                    <a:pt x="41" y="75"/>
                    <a:pt x="35" y="83"/>
                  </a:cubicBezTo>
                  <a:cubicBezTo>
                    <a:pt x="28" y="93"/>
                    <a:pt x="23" y="103"/>
                    <a:pt x="20" y="115"/>
                  </a:cubicBezTo>
                  <a:cubicBezTo>
                    <a:pt x="16" y="128"/>
                    <a:pt x="13" y="140"/>
                    <a:pt x="9" y="153"/>
                  </a:cubicBezTo>
                  <a:cubicBezTo>
                    <a:pt x="2" y="174"/>
                    <a:pt x="0" y="195"/>
                    <a:pt x="1" y="217"/>
                  </a:cubicBezTo>
                  <a:cubicBezTo>
                    <a:pt x="1" y="224"/>
                    <a:pt x="2" y="232"/>
                    <a:pt x="2" y="239"/>
                  </a:cubicBezTo>
                  <a:cubicBezTo>
                    <a:pt x="2" y="242"/>
                    <a:pt x="3" y="247"/>
                    <a:pt x="4" y="250"/>
                  </a:cubicBezTo>
                  <a:cubicBezTo>
                    <a:pt x="7" y="259"/>
                    <a:pt x="10" y="267"/>
                    <a:pt x="14" y="275"/>
                  </a:cubicBezTo>
                  <a:cubicBezTo>
                    <a:pt x="18" y="284"/>
                    <a:pt x="22" y="295"/>
                    <a:pt x="29" y="301"/>
                  </a:cubicBezTo>
                  <a:cubicBezTo>
                    <a:pt x="42" y="314"/>
                    <a:pt x="56" y="325"/>
                    <a:pt x="71" y="335"/>
                  </a:cubicBezTo>
                  <a:cubicBezTo>
                    <a:pt x="80" y="342"/>
                    <a:pt x="92" y="347"/>
                    <a:pt x="103" y="352"/>
                  </a:cubicBezTo>
                  <a:cubicBezTo>
                    <a:pt x="112" y="356"/>
                    <a:pt x="122" y="361"/>
                    <a:pt x="132" y="363"/>
                  </a:cubicBezTo>
                  <a:cubicBezTo>
                    <a:pt x="155" y="368"/>
                    <a:pt x="178" y="368"/>
                    <a:pt x="200" y="362"/>
                  </a:cubicBezTo>
                  <a:cubicBezTo>
                    <a:pt x="211" y="359"/>
                    <a:pt x="222" y="355"/>
                    <a:pt x="232" y="350"/>
                  </a:cubicBezTo>
                  <a:cubicBezTo>
                    <a:pt x="240" y="347"/>
                    <a:pt x="247" y="342"/>
                    <a:pt x="254" y="337"/>
                  </a:cubicBezTo>
                  <a:cubicBezTo>
                    <a:pt x="260" y="332"/>
                    <a:pt x="266" y="326"/>
                    <a:pt x="272" y="320"/>
                  </a:cubicBezTo>
                  <a:cubicBezTo>
                    <a:pt x="279" y="306"/>
                    <a:pt x="301" y="269"/>
                    <a:pt x="321" y="244"/>
                  </a:cubicBezTo>
                  <a:close/>
                  <a:moveTo>
                    <a:pt x="276" y="33"/>
                  </a:moveTo>
                  <a:cubicBezTo>
                    <a:pt x="281" y="38"/>
                    <a:pt x="287" y="43"/>
                    <a:pt x="293" y="47"/>
                  </a:cubicBezTo>
                  <a:cubicBezTo>
                    <a:pt x="293" y="48"/>
                    <a:pt x="292" y="49"/>
                    <a:pt x="292" y="49"/>
                  </a:cubicBezTo>
                  <a:cubicBezTo>
                    <a:pt x="286" y="45"/>
                    <a:pt x="280" y="40"/>
                    <a:pt x="274" y="35"/>
                  </a:cubicBezTo>
                  <a:cubicBezTo>
                    <a:pt x="274" y="34"/>
                    <a:pt x="275" y="34"/>
                    <a:pt x="276" y="33"/>
                  </a:cubicBezTo>
                  <a:close/>
                  <a:moveTo>
                    <a:pt x="174" y="6"/>
                  </a:moveTo>
                  <a:cubicBezTo>
                    <a:pt x="190" y="5"/>
                    <a:pt x="204" y="9"/>
                    <a:pt x="218" y="14"/>
                  </a:cubicBezTo>
                  <a:cubicBezTo>
                    <a:pt x="204" y="12"/>
                    <a:pt x="189" y="10"/>
                    <a:pt x="174" y="8"/>
                  </a:cubicBezTo>
                  <a:cubicBezTo>
                    <a:pt x="174" y="8"/>
                    <a:pt x="174" y="7"/>
                    <a:pt x="174" y="6"/>
                  </a:cubicBezTo>
                  <a:close/>
                  <a:moveTo>
                    <a:pt x="130" y="357"/>
                  </a:moveTo>
                  <a:cubicBezTo>
                    <a:pt x="128" y="357"/>
                    <a:pt x="126" y="356"/>
                    <a:pt x="123" y="356"/>
                  </a:cubicBezTo>
                  <a:cubicBezTo>
                    <a:pt x="123" y="355"/>
                    <a:pt x="124" y="354"/>
                    <a:pt x="124" y="354"/>
                  </a:cubicBezTo>
                  <a:cubicBezTo>
                    <a:pt x="126" y="354"/>
                    <a:pt x="128" y="355"/>
                    <a:pt x="131" y="355"/>
                  </a:cubicBezTo>
                  <a:cubicBezTo>
                    <a:pt x="131" y="356"/>
                    <a:pt x="131" y="357"/>
                    <a:pt x="130" y="357"/>
                  </a:cubicBezTo>
                  <a:close/>
                  <a:moveTo>
                    <a:pt x="238" y="339"/>
                  </a:moveTo>
                  <a:cubicBezTo>
                    <a:pt x="225" y="347"/>
                    <a:pt x="211" y="352"/>
                    <a:pt x="197" y="356"/>
                  </a:cubicBezTo>
                  <a:cubicBezTo>
                    <a:pt x="183" y="360"/>
                    <a:pt x="168" y="360"/>
                    <a:pt x="154" y="357"/>
                  </a:cubicBezTo>
                  <a:cubicBezTo>
                    <a:pt x="136" y="353"/>
                    <a:pt x="118" y="348"/>
                    <a:pt x="101" y="342"/>
                  </a:cubicBezTo>
                  <a:cubicBezTo>
                    <a:pt x="85" y="336"/>
                    <a:pt x="71" y="326"/>
                    <a:pt x="57" y="316"/>
                  </a:cubicBezTo>
                  <a:cubicBezTo>
                    <a:pt x="47" y="307"/>
                    <a:pt x="39" y="297"/>
                    <a:pt x="34" y="284"/>
                  </a:cubicBezTo>
                  <a:cubicBezTo>
                    <a:pt x="27" y="269"/>
                    <a:pt x="18" y="256"/>
                    <a:pt x="15" y="240"/>
                  </a:cubicBezTo>
                  <a:cubicBezTo>
                    <a:pt x="14" y="231"/>
                    <a:pt x="12" y="222"/>
                    <a:pt x="12" y="213"/>
                  </a:cubicBezTo>
                  <a:cubicBezTo>
                    <a:pt x="11" y="189"/>
                    <a:pt x="11" y="165"/>
                    <a:pt x="18" y="141"/>
                  </a:cubicBezTo>
                  <a:cubicBezTo>
                    <a:pt x="25" y="118"/>
                    <a:pt x="33" y="95"/>
                    <a:pt x="47" y="75"/>
                  </a:cubicBezTo>
                  <a:cubicBezTo>
                    <a:pt x="55" y="65"/>
                    <a:pt x="63" y="57"/>
                    <a:pt x="72" y="50"/>
                  </a:cubicBezTo>
                  <a:cubicBezTo>
                    <a:pt x="88" y="39"/>
                    <a:pt x="103" y="27"/>
                    <a:pt x="121" y="20"/>
                  </a:cubicBezTo>
                  <a:cubicBezTo>
                    <a:pt x="133" y="16"/>
                    <a:pt x="145" y="14"/>
                    <a:pt x="157" y="11"/>
                  </a:cubicBezTo>
                  <a:cubicBezTo>
                    <a:pt x="159" y="11"/>
                    <a:pt x="162" y="12"/>
                    <a:pt x="163" y="14"/>
                  </a:cubicBezTo>
                  <a:cubicBezTo>
                    <a:pt x="166" y="18"/>
                    <a:pt x="170" y="17"/>
                    <a:pt x="173" y="18"/>
                  </a:cubicBezTo>
                  <a:cubicBezTo>
                    <a:pt x="192" y="20"/>
                    <a:pt x="211" y="21"/>
                    <a:pt x="230" y="24"/>
                  </a:cubicBezTo>
                  <a:cubicBezTo>
                    <a:pt x="239" y="25"/>
                    <a:pt x="248" y="29"/>
                    <a:pt x="256" y="34"/>
                  </a:cubicBezTo>
                  <a:cubicBezTo>
                    <a:pt x="267" y="40"/>
                    <a:pt x="277" y="47"/>
                    <a:pt x="287" y="55"/>
                  </a:cubicBezTo>
                  <a:cubicBezTo>
                    <a:pt x="295" y="61"/>
                    <a:pt x="300" y="70"/>
                    <a:pt x="305" y="79"/>
                  </a:cubicBezTo>
                  <a:cubicBezTo>
                    <a:pt x="309" y="85"/>
                    <a:pt x="313" y="90"/>
                    <a:pt x="317" y="95"/>
                  </a:cubicBezTo>
                  <a:cubicBezTo>
                    <a:pt x="321" y="104"/>
                    <a:pt x="324" y="112"/>
                    <a:pt x="325" y="122"/>
                  </a:cubicBezTo>
                  <a:cubicBezTo>
                    <a:pt x="325" y="125"/>
                    <a:pt x="325" y="129"/>
                    <a:pt x="327" y="131"/>
                  </a:cubicBezTo>
                  <a:cubicBezTo>
                    <a:pt x="331" y="139"/>
                    <a:pt x="330" y="148"/>
                    <a:pt x="329" y="156"/>
                  </a:cubicBezTo>
                  <a:cubicBezTo>
                    <a:pt x="329" y="166"/>
                    <a:pt x="329" y="175"/>
                    <a:pt x="329" y="185"/>
                  </a:cubicBezTo>
                  <a:cubicBezTo>
                    <a:pt x="329" y="187"/>
                    <a:pt x="329" y="188"/>
                    <a:pt x="329" y="190"/>
                  </a:cubicBezTo>
                  <a:cubicBezTo>
                    <a:pt x="326" y="206"/>
                    <a:pt x="322" y="222"/>
                    <a:pt x="315" y="236"/>
                  </a:cubicBezTo>
                  <a:cubicBezTo>
                    <a:pt x="313" y="240"/>
                    <a:pt x="310" y="242"/>
                    <a:pt x="307" y="245"/>
                  </a:cubicBezTo>
                  <a:cubicBezTo>
                    <a:pt x="308" y="253"/>
                    <a:pt x="308" y="258"/>
                    <a:pt x="299" y="260"/>
                  </a:cubicBezTo>
                  <a:cubicBezTo>
                    <a:pt x="300" y="271"/>
                    <a:pt x="293" y="278"/>
                    <a:pt x="289" y="286"/>
                  </a:cubicBezTo>
                  <a:cubicBezTo>
                    <a:pt x="287" y="291"/>
                    <a:pt x="283" y="295"/>
                    <a:pt x="280" y="300"/>
                  </a:cubicBezTo>
                  <a:cubicBezTo>
                    <a:pt x="270" y="317"/>
                    <a:pt x="254" y="328"/>
                    <a:pt x="238" y="339"/>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p>
          </p:txBody>
        </p:sp>
      </p:grpSp>
      <p:sp>
        <p:nvSpPr>
          <p:cNvPr id="255" name="Freeform 408"/>
          <p:cNvSpPr>
            <a:spLocks noEditPoints="1"/>
          </p:cNvSpPr>
          <p:nvPr/>
        </p:nvSpPr>
        <p:spPr bwMode="auto">
          <a:xfrm flipH="1">
            <a:off x="7772400" y="1930399"/>
            <a:ext cx="990861" cy="1052513"/>
          </a:xfrm>
          <a:custGeom>
            <a:avLst/>
            <a:gdLst>
              <a:gd name="T0" fmla="*/ 379 w 385"/>
              <a:gd name="T1" fmla="*/ 420 h 420"/>
              <a:gd name="T2" fmla="*/ 377 w 385"/>
              <a:gd name="T3" fmla="*/ 420 h 420"/>
              <a:gd name="T4" fmla="*/ 305 w 385"/>
              <a:gd name="T5" fmla="*/ 374 h 420"/>
              <a:gd name="T6" fmla="*/ 291 w 385"/>
              <a:gd name="T7" fmla="*/ 367 h 420"/>
              <a:gd name="T8" fmla="*/ 260 w 385"/>
              <a:gd name="T9" fmla="*/ 369 h 420"/>
              <a:gd name="T10" fmla="*/ 214 w 385"/>
              <a:gd name="T11" fmla="*/ 383 h 420"/>
              <a:gd name="T12" fmla="*/ 183 w 385"/>
              <a:gd name="T13" fmla="*/ 388 h 420"/>
              <a:gd name="T14" fmla="*/ 155 w 385"/>
              <a:gd name="T15" fmla="*/ 388 h 420"/>
              <a:gd name="T16" fmla="*/ 76 w 385"/>
              <a:gd name="T17" fmla="*/ 349 h 420"/>
              <a:gd name="T18" fmla="*/ 53 w 385"/>
              <a:gd name="T19" fmla="*/ 331 h 420"/>
              <a:gd name="T20" fmla="*/ 18 w 385"/>
              <a:gd name="T21" fmla="*/ 279 h 420"/>
              <a:gd name="T22" fmla="*/ 6 w 385"/>
              <a:gd name="T23" fmla="*/ 223 h 420"/>
              <a:gd name="T24" fmla="*/ 0 w 385"/>
              <a:gd name="T25" fmla="*/ 158 h 420"/>
              <a:gd name="T26" fmla="*/ 44 w 385"/>
              <a:gd name="T27" fmla="*/ 67 h 420"/>
              <a:gd name="T28" fmla="*/ 147 w 385"/>
              <a:gd name="T29" fmla="*/ 12 h 420"/>
              <a:gd name="T30" fmla="*/ 298 w 385"/>
              <a:gd name="T31" fmla="*/ 75 h 420"/>
              <a:gd name="T32" fmla="*/ 334 w 385"/>
              <a:gd name="T33" fmla="*/ 178 h 420"/>
              <a:gd name="T34" fmla="*/ 333 w 385"/>
              <a:gd name="T35" fmla="*/ 258 h 420"/>
              <a:gd name="T36" fmla="*/ 334 w 385"/>
              <a:gd name="T37" fmla="*/ 277 h 420"/>
              <a:gd name="T38" fmla="*/ 365 w 385"/>
              <a:gd name="T39" fmla="*/ 353 h 420"/>
              <a:gd name="T40" fmla="*/ 382 w 385"/>
              <a:gd name="T41" fmla="*/ 406 h 420"/>
              <a:gd name="T42" fmla="*/ 379 w 385"/>
              <a:gd name="T43" fmla="*/ 420 h 420"/>
              <a:gd name="T44" fmla="*/ 365 w 385"/>
              <a:gd name="T45" fmla="*/ 400 h 420"/>
              <a:gd name="T46" fmla="*/ 370 w 385"/>
              <a:gd name="T47" fmla="*/ 396 h 420"/>
              <a:gd name="T48" fmla="*/ 369 w 385"/>
              <a:gd name="T49" fmla="*/ 391 h 420"/>
              <a:gd name="T50" fmla="*/ 328 w 385"/>
              <a:gd name="T51" fmla="*/ 293 h 420"/>
              <a:gd name="T52" fmla="*/ 323 w 385"/>
              <a:gd name="T53" fmla="*/ 258 h 420"/>
              <a:gd name="T54" fmla="*/ 326 w 385"/>
              <a:gd name="T55" fmla="*/ 245 h 420"/>
              <a:gd name="T56" fmla="*/ 324 w 385"/>
              <a:gd name="T57" fmla="*/ 191 h 420"/>
              <a:gd name="T58" fmla="*/ 319 w 385"/>
              <a:gd name="T59" fmla="*/ 157 h 420"/>
              <a:gd name="T60" fmla="*/ 315 w 385"/>
              <a:gd name="T61" fmla="*/ 129 h 420"/>
              <a:gd name="T62" fmla="*/ 288 w 385"/>
              <a:gd name="T63" fmla="*/ 76 h 420"/>
              <a:gd name="T64" fmla="*/ 196 w 385"/>
              <a:gd name="T65" fmla="*/ 20 h 420"/>
              <a:gd name="T66" fmla="*/ 150 w 385"/>
              <a:gd name="T67" fmla="*/ 22 h 420"/>
              <a:gd name="T68" fmla="*/ 68 w 385"/>
              <a:gd name="T69" fmla="*/ 59 h 420"/>
              <a:gd name="T70" fmla="*/ 8 w 385"/>
              <a:gd name="T71" fmla="*/ 175 h 420"/>
              <a:gd name="T72" fmla="*/ 27 w 385"/>
              <a:gd name="T73" fmla="*/ 280 h 420"/>
              <a:gd name="T74" fmla="*/ 61 w 385"/>
              <a:gd name="T75" fmla="*/ 327 h 420"/>
              <a:gd name="T76" fmla="*/ 86 w 385"/>
              <a:gd name="T77" fmla="*/ 347 h 420"/>
              <a:gd name="T78" fmla="*/ 186 w 385"/>
              <a:gd name="T79" fmla="*/ 378 h 420"/>
              <a:gd name="T80" fmla="*/ 247 w 385"/>
              <a:gd name="T81" fmla="*/ 364 h 420"/>
              <a:gd name="T82" fmla="*/ 282 w 385"/>
              <a:gd name="T83" fmla="*/ 349 h 420"/>
              <a:gd name="T84" fmla="*/ 296 w 385"/>
              <a:gd name="T85" fmla="*/ 352 h 420"/>
              <a:gd name="T86" fmla="*/ 365 w 385"/>
              <a:gd name="T87" fmla="*/ 400 h 4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85" h="420">
                <a:moveTo>
                  <a:pt x="379" y="420"/>
                </a:moveTo>
                <a:cubicBezTo>
                  <a:pt x="378" y="420"/>
                  <a:pt x="378" y="420"/>
                  <a:pt x="377" y="420"/>
                </a:cubicBezTo>
                <a:cubicBezTo>
                  <a:pt x="352" y="406"/>
                  <a:pt x="328" y="391"/>
                  <a:pt x="305" y="374"/>
                </a:cubicBezTo>
                <a:cubicBezTo>
                  <a:pt x="300" y="371"/>
                  <a:pt x="296" y="368"/>
                  <a:pt x="291" y="367"/>
                </a:cubicBezTo>
                <a:cubicBezTo>
                  <a:pt x="280" y="363"/>
                  <a:pt x="271" y="364"/>
                  <a:pt x="260" y="369"/>
                </a:cubicBezTo>
                <a:cubicBezTo>
                  <a:pt x="246" y="376"/>
                  <a:pt x="229" y="379"/>
                  <a:pt x="214" y="383"/>
                </a:cubicBezTo>
                <a:cubicBezTo>
                  <a:pt x="204" y="385"/>
                  <a:pt x="194" y="387"/>
                  <a:pt x="183" y="388"/>
                </a:cubicBezTo>
                <a:cubicBezTo>
                  <a:pt x="174" y="389"/>
                  <a:pt x="164" y="389"/>
                  <a:pt x="155" y="388"/>
                </a:cubicBezTo>
                <a:cubicBezTo>
                  <a:pt x="126" y="383"/>
                  <a:pt x="98" y="372"/>
                  <a:pt x="76" y="349"/>
                </a:cubicBezTo>
                <a:cubicBezTo>
                  <a:pt x="69" y="342"/>
                  <a:pt x="61" y="336"/>
                  <a:pt x="53" y="331"/>
                </a:cubicBezTo>
                <a:cubicBezTo>
                  <a:pt x="34" y="318"/>
                  <a:pt x="23" y="301"/>
                  <a:pt x="18" y="279"/>
                </a:cubicBezTo>
                <a:cubicBezTo>
                  <a:pt x="15" y="260"/>
                  <a:pt x="9" y="242"/>
                  <a:pt x="6" y="223"/>
                </a:cubicBezTo>
                <a:cubicBezTo>
                  <a:pt x="3" y="201"/>
                  <a:pt x="0" y="179"/>
                  <a:pt x="0" y="158"/>
                </a:cubicBezTo>
                <a:cubicBezTo>
                  <a:pt x="1" y="122"/>
                  <a:pt x="17" y="92"/>
                  <a:pt x="44" y="67"/>
                </a:cubicBezTo>
                <a:cubicBezTo>
                  <a:pt x="74" y="40"/>
                  <a:pt x="108" y="20"/>
                  <a:pt x="147" y="12"/>
                </a:cubicBezTo>
                <a:cubicBezTo>
                  <a:pt x="206" y="0"/>
                  <a:pt x="265" y="23"/>
                  <a:pt x="298" y="75"/>
                </a:cubicBezTo>
                <a:cubicBezTo>
                  <a:pt x="319" y="107"/>
                  <a:pt x="328" y="142"/>
                  <a:pt x="334" y="178"/>
                </a:cubicBezTo>
                <a:cubicBezTo>
                  <a:pt x="338" y="204"/>
                  <a:pt x="333" y="232"/>
                  <a:pt x="333" y="258"/>
                </a:cubicBezTo>
                <a:cubicBezTo>
                  <a:pt x="333" y="265"/>
                  <a:pt x="333" y="271"/>
                  <a:pt x="334" y="277"/>
                </a:cubicBezTo>
                <a:cubicBezTo>
                  <a:pt x="340" y="304"/>
                  <a:pt x="357" y="327"/>
                  <a:pt x="365" y="353"/>
                </a:cubicBezTo>
                <a:cubicBezTo>
                  <a:pt x="371" y="371"/>
                  <a:pt x="376" y="388"/>
                  <a:pt x="382" y="406"/>
                </a:cubicBezTo>
                <a:cubicBezTo>
                  <a:pt x="384" y="411"/>
                  <a:pt x="385" y="416"/>
                  <a:pt x="379" y="420"/>
                </a:cubicBezTo>
                <a:moveTo>
                  <a:pt x="365" y="400"/>
                </a:moveTo>
                <a:cubicBezTo>
                  <a:pt x="367" y="398"/>
                  <a:pt x="368" y="398"/>
                  <a:pt x="370" y="396"/>
                </a:cubicBezTo>
                <a:cubicBezTo>
                  <a:pt x="370" y="394"/>
                  <a:pt x="370" y="393"/>
                  <a:pt x="369" y="391"/>
                </a:cubicBezTo>
                <a:cubicBezTo>
                  <a:pt x="360" y="356"/>
                  <a:pt x="345" y="324"/>
                  <a:pt x="328" y="293"/>
                </a:cubicBezTo>
                <a:cubicBezTo>
                  <a:pt x="322" y="282"/>
                  <a:pt x="315" y="271"/>
                  <a:pt x="323" y="258"/>
                </a:cubicBezTo>
                <a:cubicBezTo>
                  <a:pt x="325" y="254"/>
                  <a:pt x="326" y="249"/>
                  <a:pt x="326" y="245"/>
                </a:cubicBezTo>
                <a:cubicBezTo>
                  <a:pt x="325" y="227"/>
                  <a:pt x="325" y="209"/>
                  <a:pt x="324" y="191"/>
                </a:cubicBezTo>
                <a:cubicBezTo>
                  <a:pt x="323" y="180"/>
                  <a:pt x="317" y="168"/>
                  <a:pt x="319" y="157"/>
                </a:cubicBezTo>
                <a:cubicBezTo>
                  <a:pt x="320" y="147"/>
                  <a:pt x="317" y="139"/>
                  <a:pt x="315" y="129"/>
                </a:cubicBezTo>
                <a:cubicBezTo>
                  <a:pt x="311" y="109"/>
                  <a:pt x="299" y="93"/>
                  <a:pt x="288" y="76"/>
                </a:cubicBezTo>
                <a:cubicBezTo>
                  <a:pt x="267" y="41"/>
                  <a:pt x="234" y="25"/>
                  <a:pt x="196" y="20"/>
                </a:cubicBezTo>
                <a:cubicBezTo>
                  <a:pt x="181" y="18"/>
                  <a:pt x="165" y="19"/>
                  <a:pt x="150" y="22"/>
                </a:cubicBezTo>
                <a:cubicBezTo>
                  <a:pt x="119" y="27"/>
                  <a:pt x="93" y="41"/>
                  <a:pt x="68" y="59"/>
                </a:cubicBezTo>
                <a:cubicBezTo>
                  <a:pt x="28" y="87"/>
                  <a:pt x="5" y="124"/>
                  <a:pt x="8" y="175"/>
                </a:cubicBezTo>
                <a:cubicBezTo>
                  <a:pt x="10" y="211"/>
                  <a:pt x="17" y="245"/>
                  <a:pt x="27" y="280"/>
                </a:cubicBezTo>
                <a:cubicBezTo>
                  <a:pt x="32" y="300"/>
                  <a:pt x="44" y="315"/>
                  <a:pt x="61" y="327"/>
                </a:cubicBezTo>
                <a:cubicBezTo>
                  <a:pt x="70" y="333"/>
                  <a:pt x="78" y="340"/>
                  <a:pt x="86" y="347"/>
                </a:cubicBezTo>
                <a:cubicBezTo>
                  <a:pt x="114" y="373"/>
                  <a:pt x="148" y="384"/>
                  <a:pt x="186" y="378"/>
                </a:cubicBezTo>
                <a:cubicBezTo>
                  <a:pt x="207" y="375"/>
                  <a:pt x="227" y="369"/>
                  <a:pt x="247" y="364"/>
                </a:cubicBezTo>
                <a:cubicBezTo>
                  <a:pt x="259" y="360"/>
                  <a:pt x="270" y="354"/>
                  <a:pt x="282" y="349"/>
                </a:cubicBezTo>
                <a:cubicBezTo>
                  <a:pt x="288" y="345"/>
                  <a:pt x="292" y="346"/>
                  <a:pt x="296" y="352"/>
                </a:cubicBezTo>
                <a:cubicBezTo>
                  <a:pt x="314" y="375"/>
                  <a:pt x="340" y="387"/>
                  <a:pt x="365" y="400"/>
                </a:cubicBezTo>
              </a:path>
            </a:pathLst>
          </a:custGeom>
          <a:solidFill>
            <a:schemeClr val="accent6">
              <a:lumMod val="75000"/>
            </a:schemeClr>
          </a:solidFill>
          <a:ln>
            <a:noFill/>
          </a:ln>
        </p:spPr>
        <p:txBody>
          <a:bodyPr vert="horz" wrap="square" lIns="91440" tIns="45720" rIns="91440" bIns="45720" numCol="1" anchor="t" anchorCtr="0" compatLnSpc="1">
            <a:prstTxWarp prst="textNoShape">
              <a:avLst/>
            </a:prstTxWarp>
          </a:bodyPr>
          <a:lstStyle/>
          <a:p>
            <a:endParaRPr lang="en-US" dirty="0"/>
          </a:p>
        </p:txBody>
      </p:sp>
      <p:grpSp>
        <p:nvGrpSpPr>
          <p:cNvPr id="258" name="Group 257"/>
          <p:cNvGrpSpPr/>
          <p:nvPr/>
        </p:nvGrpSpPr>
        <p:grpSpPr>
          <a:xfrm>
            <a:off x="7315200" y="253999"/>
            <a:ext cx="626172" cy="798513"/>
            <a:chOff x="1295400" y="5410200"/>
            <a:chExt cx="865188" cy="1103313"/>
          </a:xfrm>
          <a:solidFill>
            <a:schemeClr val="accent6">
              <a:lumMod val="75000"/>
            </a:schemeClr>
          </a:solidFill>
        </p:grpSpPr>
        <p:sp>
          <p:nvSpPr>
            <p:cNvPr id="259" name="Freeform 412"/>
            <p:cNvSpPr>
              <a:spLocks noEditPoints="1"/>
            </p:cNvSpPr>
            <p:nvPr/>
          </p:nvSpPr>
          <p:spPr bwMode="auto">
            <a:xfrm>
              <a:off x="1295400" y="5410200"/>
              <a:ext cx="865188" cy="1103313"/>
            </a:xfrm>
            <a:custGeom>
              <a:avLst/>
              <a:gdLst>
                <a:gd name="T0" fmla="*/ 173 w 230"/>
                <a:gd name="T1" fmla="*/ 82 h 292"/>
                <a:gd name="T2" fmla="*/ 215 w 230"/>
                <a:gd name="T3" fmla="*/ 108 h 292"/>
                <a:gd name="T4" fmla="*/ 215 w 230"/>
                <a:gd name="T5" fmla="*/ 206 h 292"/>
                <a:gd name="T6" fmla="*/ 146 w 230"/>
                <a:gd name="T7" fmla="*/ 285 h 292"/>
                <a:gd name="T8" fmla="*/ 70 w 230"/>
                <a:gd name="T9" fmla="*/ 280 h 292"/>
                <a:gd name="T10" fmla="*/ 12 w 230"/>
                <a:gd name="T11" fmla="*/ 225 h 292"/>
                <a:gd name="T12" fmla="*/ 8 w 230"/>
                <a:gd name="T13" fmla="*/ 135 h 292"/>
                <a:gd name="T14" fmla="*/ 27 w 230"/>
                <a:gd name="T15" fmla="*/ 109 h 292"/>
                <a:gd name="T16" fmla="*/ 114 w 230"/>
                <a:gd name="T17" fmla="*/ 69 h 292"/>
                <a:gd name="T18" fmla="*/ 133 w 230"/>
                <a:gd name="T19" fmla="*/ 43 h 292"/>
                <a:gd name="T20" fmla="*/ 116 w 230"/>
                <a:gd name="T21" fmla="*/ 17 h 292"/>
                <a:gd name="T22" fmla="*/ 150 w 230"/>
                <a:gd name="T23" fmla="*/ 1 h 292"/>
                <a:gd name="T24" fmla="*/ 190 w 230"/>
                <a:gd name="T25" fmla="*/ 26 h 292"/>
                <a:gd name="T26" fmla="*/ 180 w 230"/>
                <a:gd name="T27" fmla="*/ 43 h 292"/>
                <a:gd name="T28" fmla="*/ 72 w 230"/>
                <a:gd name="T29" fmla="*/ 246 h 292"/>
                <a:gd name="T30" fmla="*/ 81 w 230"/>
                <a:gd name="T31" fmla="*/ 249 h 292"/>
                <a:gd name="T32" fmla="*/ 157 w 230"/>
                <a:gd name="T33" fmla="*/ 244 h 292"/>
                <a:gd name="T34" fmla="*/ 200 w 230"/>
                <a:gd name="T35" fmla="*/ 200 h 292"/>
                <a:gd name="T36" fmla="*/ 82 w 230"/>
                <a:gd name="T37" fmla="*/ 84 h 292"/>
                <a:gd name="T38" fmla="*/ 25 w 230"/>
                <a:gd name="T39" fmla="*/ 144 h 292"/>
                <a:gd name="T40" fmla="*/ 50 w 230"/>
                <a:gd name="T41" fmla="*/ 237 h 292"/>
                <a:gd name="T42" fmla="*/ 72 w 230"/>
                <a:gd name="T43" fmla="*/ 246 h 292"/>
                <a:gd name="T44" fmla="*/ 129 w 230"/>
                <a:gd name="T45" fmla="*/ 70 h 292"/>
                <a:gd name="T46" fmla="*/ 157 w 230"/>
                <a:gd name="T47" fmla="*/ 49 h 292"/>
                <a:gd name="T48" fmla="*/ 130 w 230"/>
                <a:gd name="T49" fmla="*/ 27 h 292"/>
                <a:gd name="T50" fmla="*/ 138 w 230"/>
                <a:gd name="T51" fmla="*/ 10 h 292"/>
                <a:gd name="T52" fmla="*/ 146 w 230"/>
                <a:gd name="T53" fmla="*/ 5 h 292"/>
                <a:gd name="T54" fmla="*/ 130 w 230"/>
                <a:gd name="T55" fmla="*/ 27 h 292"/>
                <a:gd name="T56" fmla="*/ 150 w 230"/>
                <a:gd name="T57" fmla="*/ 41 h 292"/>
                <a:gd name="T58" fmla="*/ 166 w 230"/>
                <a:gd name="T59" fmla="*/ 10 h 292"/>
                <a:gd name="T60" fmla="*/ 22 w 230"/>
                <a:gd name="T61" fmla="*/ 137 h 292"/>
                <a:gd name="T62" fmla="*/ 138 w 230"/>
                <a:gd name="T63" fmla="*/ 275 h 292"/>
                <a:gd name="T64" fmla="*/ 157 w 230"/>
                <a:gd name="T65" fmla="*/ 262 h 292"/>
                <a:gd name="T66" fmla="*/ 138 w 230"/>
                <a:gd name="T67" fmla="*/ 275 h 292"/>
                <a:gd name="T68" fmla="*/ 169 w 230"/>
                <a:gd name="T69" fmla="*/ 34 h 292"/>
                <a:gd name="T70" fmla="*/ 192 w 230"/>
                <a:gd name="T71" fmla="*/ 232 h 292"/>
                <a:gd name="T72" fmla="*/ 203 w 230"/>
                <a:gd name="T73" fmla="*/ 219 h 292"/>
                <a:gd name="T74" fmla="*/ 192 w 230"/>
                <a:gd name="T75" fmla="*/ 232 h 292"/>
                <a:gd name="T76" fmla="*/ 177 w 230"/>
                <a:gd name="T77" fmla="*/ 36 h 292"/>
                <a:gd name="T78" fmla="*/ 154 w 230"/>
                <a:gd name="T79" fmla="*/ 10 h 292"/>
                <a:gd name="T80" fmla="*/ 149 w 230"/>
                <a:gd name="T81" fmla="*/ 22 h 292"/>
                <a:gd name="T82" fmla="*/ 154 w 230"/>
                <a:gd name="T83" fmla="*/ 10 h 292"/>
                <a:gd name="T84" fmla="*/ 50 w 230"/>
                <a:gd name="T85" fmla="*/ 251 h 292"/>
                <a:gd name="T86" fmla="*/ 110 w 230"/>
                <a:gd name="T87" fmla="*/ 273 h 292"/>
                <a:gd name="T88" fmla="*/ 103 w 230"/>
                <a:gd name="T89" fmla="*/ 280 h 292"/>
                <a:gd name="T90" fmla="*/ 110 w 230"/>
                <a:gd name="T91" fmla="*/ 273 h 292"/>
                <a:gd name="T92" fmla="*/ 130 w 230"/>
                <a:gd name="T93" fmla="*/ 274 h 292"/>
                <a:gd name="T94" fmla="*/ 132 w 230"/>
                <a:gd name="T95" fmla="*/ 267 h 292"/>
                <a:gd name="T96" fmla="*/ 79 w 230"/>
                <a:gd name="T97" fmla="*/ 269 h 292"/>
                <a:gd name="T98" fmla="*/ 74 w 230"/>
                <a:gd name="T99" fmla="*/ 273 h 292"/>
                <a:gd name="T100" fmla="*/ 79 w 230"/>
                <a:gd name="T101" fmla="*/ 269 h 292"/>
                <a:gd name="T102" fmla="*/ 30 w 230"/>
                <a:gd name="T103" fmla="*/ 234 h 292"/>
                <a:gd name="T104" fmla="*/ 25 w 230"/>
                <a:gd name="T105" fmla="*/ 229 h 292"/>
                <a:gd name="T106" fmla="*/ 36 w 230"/>
                <a:gd name="T107" fmla="*/ 250 h 292"/>
                <a:gd name="T108" fmla="*/ 37 w 230"/>
                <a:gd name="T109" fmla="*/ 243 h 292"/>
                <a:gd name="T110" fmla="*/ 36 w 230"/>
                <a:gd name="T111" fmla="*/ 250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30" h="292">
                  <a:moveTo>
                    <a:pt x="162" y="76"/>
                  </a:moveTo>
                  <a:cubicBezTo>
                    <a:pt x="166" y="78"/>
                    <a:pt x="169" y="81"/>
                    <a:pt x="173" y="82"/>
                  </a:cubicBezTo>
                  <a:cubicBezTo>
                    <a:pt x="185" y="85"/>
                    <a:pt x="194" y="93"/>
                    <a:pt x="203" y="101"/>
                  </a:cubicBezTo>
                  <a:cubicBezTo>
                    <a:pt x="207" y="103"/>
                    <a:pt x="208" y="110"/>
                    <a:pt x="215" y="108"/>
                  </a:cubicBezTo>
                  <a:cubicBezTo>
                    <a:pt x="216" y="108"/>
                    <a:pt x="218" y="112"/>
                    <a:pt x="219" y="115"/>
                  </a:cubicBezTo>
                  <a:cubicBezTo>
                    <a:pt x="230" y="146"/>
                    <a:pt x="229" y="176"/>
                    <a:pt x="215" y="206"/>
                  </a:cubicBezTo>
                  <a:cubicBezTo>
                    <a:pt x="207" y="225"/>
                    <a:pt x="198" y="243"/>
                    <a:pt x="184" y="259"/>
                  </a:cubicBezTo>
                  <a:cubicBezTo>
                    <a:pt x="174" y="272"/>
                    <a:pt x="161" y="280"/>
                    <a:pt x="146" y="285"/>
                  </a:cubicBezTo>
                  <a:cubicBezTo>
                    <a:pt x="131" y="291"/>
                    <a:pt x="115" y="292"/>
                    <a:pt x="99" y="287"/>
                  </a:cubicBezTo>
                  <a:cubicBezTo>
                    <a:pt x="90" y="284"/>
                    <a:pt x="80" y="282"/>
                    <a:pt x="70" y="280"/>
                  </a:cubicBezTo>
                  <a:cubicBezTo>
                    <a:pt x="57" y="278"/>
                    <a:pt x="47" y="270"/>
                    <a:pt x="37" y="262"/>
                  </a:cubicBezTo>
                  <a:cubicBezTo>
                    <a:pt x="25" y="252"/>
                    <a:pt x="20" y="238"/>
                    <a:pt x="12" y="225"/>
                  </a:cubicBezTo>
                  <a:cubicBezTo>
                    <a:pt x="0" y="205"/>
                    <a:pt x="0" y="184"/>
                    <a:pt x="0" y="162"/>
                  </a:cubicBezTo>
                  <a:cubicBezTo>
                    <a:pt x="0" y="153"/>
                    <a:pt x="5" y="144"/>
                    <a:pt x="8" y="135"/>
                  </a:cubicBezTo>
                  <a:cubicBezTo>
                    <a:pt x="10" y="128"/>
                    <a:pt x="13" y="121"/>
                    <a:pt x="16" y="115"/>
                  </a:cubicBezTo>
                  <a:cubicBezTo>
                    <a:pt x="18" y="112"/>
                    <a:pt x="21" y="107"/>
                    <a:pt x="27" y="109"/>
                  </a:cubicBezTo>
                  <a:cubicBezTo>
                    <a:pt x="28" y="109"/>
                    <a:pt x="29" y="107"/>
                    <a:pt x="31" y="106"/>
                  </a:cubicBezTo>
                  <a:cubicBezTo>
                    <a:pt x="54" y="82"/>
                    <a:pt x="80" y="68"/>
                    <a:pt x="114" y="69"/>
                  </a:cubicBezTo>
                  <a:cubicBezTo>
                    <a:pt x="117" y="70"/>
                    <a:pt x="121" y="69"/>
                    <a:pt x="122" y="67"/>
                  </a:cubicBezTo>
                  <a:cubicBezTo>
                    <a:pt x="127" y="59"/>
                    <a:pt x="131" y="51"/>
                    <a:pt x="133" y="43"/>
                  </a:cubicBezTo>
                  <a:cubicBezTo>
                    <a:pt x="135" y="38"/>
                    <a:pt x="130" y="34"/>
                    <a:pt x="126" y="32"/>
                  </a:cubicBezTo>
                  <a:cubicBezTo>
                    <a:pt x="120" y="29"/>
                    <a:pt x="115" y="25"/>
                    <a:pt x="116" y="17"/>
                  </a:cubicBezTo>
                  <a:cubicBezTo>
                    <a:pt x="118" y="9"/>
                    <a:pt x="122" y="2"/>
                    <a:pt x="131" y="1"/>
                  </a:cubicBezTo>
                  <a:cubicBezTo>
                    <a:pt x="137" y="0"/>
                    <a:pt x="144" y="0"/>
                    <a:pt x="150" y="1"/>
                  </a:cubicBezTo>
                  <a:cubicBezTo>
                    <a:pt x="159" y="2"/>
                    <a:pt x="169" y="4"/>
                    <a:pt x="178" y="7"/>
                  </a:cubicBezTo>
                  <a:cubicBezTo>
                    <a:pt x="187" y="9"/>
                    <a:pt x="188" y="18"/>
                    <a:pt x="190" y="26"/>
                  </a:cubicBezTo>
                  <a:cubicBezTo>
                    <a:pt x="191" y="33"/>
                    <a:pt x="188" y="38"/>
                    <a:pt x="182" y="41"/>
                  </a:cubicBezTo>
                  <a:cubicBezTo>
                    <a:pt x="181" y="42"/>
                    <a:pt x="180" y="42"/>
                    <a:pt x="180" y="43"/>
                  </a:cubicBezTo>
                  <a:cubicBezTo>
                    <a:pt x="163" y="51"/>
                    <a:pt x="160" y="56"/>
                    <a:pt x="162" y="76"/>
                  </a:cubicBezTo>
                  <a:moveTo>
                    <a:pt x="72" y="246"/>
                  </a:moveTo>
                  <a:cubicBezTo>
                    <a:pt x="72" y="246"/>
                    <a:pt x="73" y="246"/>
                    <a:pt x="74" y="246"/>
                  </a:cubicBezTo>
                  <a:cubicBezTo>
                    <a:pt x="76" y="247"/>
                    <a:pt x="79" y="248"/>
                    <a:pt x="81" y="249"/>
                  </a:cubicBezTo>
                  <a:cubicBezTo>
                    <a:pt x="99" y="258"/>
                    <a:pt x="116" y="259"/>
                    <a:pt x="135" y="253"/>
                  </a:cubicBezTo>
                  <a:cubicBezTo>
                    <a:pt x="142" y="250"/>
                    <a:pt x="150" y="247"/>
                    <a:pt x="157" y="244"/>
                  </a:cubicBezTo>
                  <a:cubicBezTo>
                    <a:pt x="165" y="240"/>
                    <a:pt x="174" y="236"/>
                    <a:pt x="179" y="230"/>
                  </a:cubicBezTo>
                  <a:cubicBezTo>
                    <a:pt x="186" y="221"/>
                    <a:pt x="195" y="211"/>
                    <a:pt x="200" y="200"/>
                  </a:cubicBezTo>
                  <a:cubicBezTo>
                    <a:pt x="223" y="146"/>
                    <a:pt x="191" y="95"/>
                    <a:pt x="145" y="81"/>
                  </a:cubicBezTo>
                  <a:cubicBezTo>
                    <a:pt x="123" y="75"/>
                    <a:pt x="103" y="78"/>
                    <a:pt x="82" y="84"/>
                  </a:cubicBezTo>
                  <a:cubicBezTo>
                    <a:pt x="65" y="89"/>
                    <a:pt x="50" y="99"/>
                    <a:pt x="41" y="115"/>
                  </a:cubicBezTo>
                  <a:cubicBezTo>
                    <a:pt x="36" y="125"/>
                    <a:pt x="30" y="134"/>
                    <a:pt x="25" y="144"/>
                  </a:cubicBezTo>
                  <a:cubicBezTo>
                    <a:pt x="15" y="161"/>
                    <a:pt x="11" y="179"/>
                    <a:pt x="20" y="197"/>
                  </a:cubicBezTo>
                  <a:cubicBezTo>
                    <a:pt x="27" y="211"/>
                    <a:pt x="39" y="224"/>
                    <a:pt x="50" y="237"/>
                  </a:cubicBezTo>
                  <a:cubicBezTo>
                    <a:pt x="55" y="243"/>
                    <a:pt x="64" y="246"/>
                    <a:pt x="72" y="251"/>
                  </a:cubicBezTo>
                  <a:cubicBezTo>
                    <a:pt x="72" y="249"/>
                    <a:pt x="72" y="248"/>
                    <a:pt x="72" y="246"/>
                  </a:cubicBezTo>
                  <a:moveTo>
                    <a:pt x="140" y="42"/>
                  </a:moveTo>
                  <a:cubicBezTo>
                    <a:pt x="136" y="52"/>
                    <a:pt x="132" y="61"/>
                    <a:pt x="129" y="70"/>
                  </a:cubicBezTo>
                  <a:cubicBezTo>
                    <a:pt x="135" y="72"/>
                    <a:pt x="141" y="73"/>
                    <a:pt x="148" y="75"/>
                  </a:cubicBezTo>
                  <a:cubicBezTo>
                    <a:pt x="154" y="67"/>
                    <a:pt x="158" y="60"/>
                    <a:pt x="157" y="49"/>
                  </a:cubicBezTo>
                  <a:cubicBezTo>
                    <a:pt x="152" y="47"/>
                    <a:pt x="146" y="45"/>
                    <a:pt x="140" y="42"/>
                  </a:cubicBezTo>
                  <a:moveTo>
                    <a:pt x="130" y="27"/>
                  </a:moveTo>
                  <a:cubicBezTo>
                    <a:pt x="132" y="21"/>
                    <a:pt x="134" y="15"/>
                    <a:pt x="136" y="10"/>
                  </a:cubicBezTo>
                  <a:cubicBezTo>
                    <a:pt x="136" y="10"/>
                    <a:pt x="137" y="10"/>
                    <a:pt x="138" y="10"/>
                  </a:cubicBezTo>
                  <a:cubicBezTo>
                    <a:pt x="138" y="17"/>
                    <a:pt x="137" y="24"/>
                    <a:pt x="137" y="30"/>
                  </a:cubicBezTo>
                  <a:cubicBezTo>
                    <a:pt x="145" y="24"/>
                    <a:pt x="145" y="15"/>
                    <a:pt x="146" y="5"/>
                  </a:cubicBezTo>
                  <a:cubicBezTo>
                    <a:pt x="139" y="6"/>
                    <a:pt x="134" y="7"/>
                    <a:pt x="128" y="10"/>
                  </a:cubicBezTo>
                  <a:cubicBezTo>
                    <a:pt x="120" y="14"/>
                    <a:pt x="120" y="20"/>
                    <a:pt x="130" y="27"/>
                  </a:cubicBezTo>
                  <a:moveTo>
                    <a:pt x="166" y="10"/>
                  </a:moveTo>
                  <a:cubicBezTo>
                    <a:pt x="154" y="16"/>
                    <a:pt x="157" y="29"/>
                    <a:pt x="150" y="41"/>
                  </a:cubicBezTo>
                  <a:cubicBezTo>
                    <a:pt x="155" y="39"/>
                    <a:pt x="157" y="39"/>
                    <a:pt x="158" y="38"/>
                  </a:cubicBezTo>
                  <a:cubicBezTo>
                    <a:pt x="164" y="30"/>
                    <a:pt x="166" y="20"/>
                    <a:pt x="166" y="10"/>
                  </a:cubicBezTo>
                  <a:moveTo>
                    <a:pt x="41" y="105"/>
                  </a:moveTo>
                  <a:cubicBezTo>
                    <a:pt x="31" y="113"/>
                    <a:pt x="24" y="124"/>
                    <a:pt x="22" y="137"/>
                  </a:cubicBezTo>
                  <a:cubicBezTo>
                    <a:pt x="28" y="126"/>
                    <a:pt x="35" y="116"/>
                    <a:pt x="41" y="105"/>
                  </a:cubicBezTo>
                  <a:moveTo>
                    <a:pt x="138" y="275"/>
                  </a:moveTo>
                  <a:cubicBezTo>
                    <a:pt x="140" y="275"/>
                    <a:pt x="140" y="275"/>
                    <a:pt x="141" y="275"/>
                  </a:cubicBezTo>
                  <a:cubicBezTo>
                    <a:pt x="146" y="271"/>
                    <a:pt x="148" y="262"/>
                    <a:pt x="157" y="262"/>
                  </a:cubicBezTo>
                  <a:cubicBezTo>
                    <a:pt x="157" y="262"/>
                    <a:pt x="158" y="258"/>
                    <a:pt x="158" y="256"/>
                  </a:cubicBezTo>
                  <a:cubicBezTo>
                    <a:pt x="148" y="259"/>
                    <a:pt x="140" y="263"/>
                    <a:pt x="138" y="275"/>
                  </a:cubicBezTo>
                  <a:moveTo>
                    <a:pt x="175" y="11"/>
                  </a:moveTo>
                  <a:cubicBezTo>
                    <a:pt x="170" y="19"/>
                    <a:pt x="168" y="25"/>
                    <a:pt x="169" y="34"/>
                  </a:cubicBezTo>
                  <a:cubicBezTo>
                    <a:pt x="175" y="27"/>
                    <a:pt x="177" y="21"/>
                    <a:pt x="175" y="11"/>
                  </a:cubicBezTo>
                  <a:moveTo>
                    <a:pt x="192" y="232"/>
                  </a:moveTo>
                  <a:cubicBezTo>
                    <a:pt x="193" y="233"/>
                    <a:pt x="194" y="233"/>
                    <a:pt x="195" y="234"/>
                  </a:cubicBezTo>
                  <a:cubicBezTo>
                    <a:pt x="198" y="229"/>
                    <a:pt x="200" y="224"/>
                    <a:pt x="203" y="219"/>
                  </a:cubicBezTo>
                  <a:cubicBezTo>
                    <a:pt x="202" y="218"/>
                    <a:pt x="201" y="218"/>
                    <a:pt x="200" y="217"/>
                  </a:cubicBezTo>
                  <a:cubicBezTo>
                    <a:pt x="198" y="222"/>
                    <a:pt x="195" y="227"/>
                    <a:pt x="192" y="232"/>
                  </a:cubicBezTo>
                  <a:moveTo>
                    <a:pt x="180" y="23"/>
                  </a:moveTo>
                  <a:cubicBezTo>
                    <a:pt x="179" y="28"/>
                    <a:pt x="178" y="32"/>
                    <a:pt x="177" y="36"/>
                  </a:cubicBezTo>
                  <a:cubicBezTo>
                    <a:pt x="184" y="33"/>
                    <a:pt x="185" y="29"/>
                    <a:pt x="180" y="23"/>
                  </a:cubicBezTo>
                  <a:moveTo>
                    <a:pt x="154" y="10"/>
                  </a:moveTo>
                  <a:cubicBezTo>
                    <a:pt x="153" y="10"/>
                    <a:pt x="152" y="10"/>
                    <a:pt x="151" y="10"/>
                  </a:cubicBezTo>
                  <a:cubicBezTo>
                    <a:pt x="151" y="14"/>
                    <a:pt x="150" y="18"/>
                    <a:pt x="149" y="22"/>
                  </a:cubicBezTo>
                  <a:cubicBezTo>
                    <a:pt x="150" y="22"/>
                    <a:pt x="151" y="22"/>
                    <a:pt x="151" y="23"/>
                  </a:cubicBezTo>
                  <a:cubicBezTo>
                    <a:pt x="152" y="18"/>
                    <a:pt x="153" y="14"/>
                    <a:pt x="154" y="10"/>
                  </a:cubicBezTo>
                  <a:moveTo>
                    <a:pt x="50" y="261"/>
                  </a:moveTo>
                  <a:cubicBezTo>
                    <a:pt x="50" y="257"/>
                    <a:pt x="50" y="254"/>
                    <a:pt x="50" y="251"/>
                  </a:cubicBezTo>
                  <a:cubicBezTo>
                    <a:pt x="46" y="254"/>
                    <a:pt x="41" y="257"/>
                    <a:pt x="50" y="261"/>
                  </a:cubicBezTo>
                  <a:moveTo>
                    <a:pt x="110" y="273"/>
                  </a:moveTo>
                  <a:cubicBezTo>
                    <a:pt x="109" y="273"/>
                    <a:pt x="108" y="273"/>
                    <a:pt x="107" y="272"/>
                  </a:cubicBezTo>
                  <a:cubicBezTo>
                    <a:pt x="106" y="275"/>
                    <a:pt x="105" y="277"/>
                    <a:pt x="103" y="280"/>
                  </a:cubicBezTo>
                  <a:cubicBezTo>
                    <a:pt x="104" y="281"/>
                    <a:pt x="105" y="281"/>
                    <a:pt x="106" y="281"/>
                  </a:cubicBezTo>
                  <a:cubicBezTo>
                    <a:pt x="107" y="279"/>
                    <a:pt x="109" y="276"/>
                    <a:pt x="110" y="273"/>
                  </a:cubicBezTo>
                  <a:moveTo>
                    <a:pt x="127" y="273"/>
                  </a:moveTo>
                  <a:cubicBezTo>
                    <a:pt x="128" y="273"/>
                    <a:pt x="129" y="274"/>
                    <a:pt x="130" y="274"/>
                  </a:cubicBezTo>
                  <a:cubicBezTo>
                    <a:pt x="131" y="273"/>
                    <a:pt x="133" y="271"/>
                    <a:pt x="134" y="269"/>
                  </a:cubicBezTo>
                  <a:cubicBezTo>
                    <a:pt x="133" y="268"/>
                    <a:pt x="133" y="268"/>
                    <a:pt x="132" y="267"/>
                  </a:cubicBezTo>
                  <a:cubicBezTo>
                    <a:pt x="130" y="269"/>
                    <a:pt x="129" y="271"/>
                    <a:pt x="127" y="273"/>
                  </a:cubicBezTo>
                  <a:moveTo>
                    <a:pt x="79" y="269"/>
                  </a:moveTo>
                  <a:cubicBezTo>
                    <a:pt x="78" y="268"/>
                    <a:pt x="77" y="268"/>
                    <a:pt x="75" y="268"/>
                  </a:cubicBezTo>
                  <a:cubicBezTo>
                    <a:pt x="75" y="270"/>
                    <a:pt x="74" y="272"/>
                    <a:pt x="74" y="273"/>
                  </a:cubicBezTo>
                  <a:cubicBezTo>
                    <a:pt x="75" y="274"/>
                    <a:pt x="76" y="274"/>
                    <a:pt x="76" y="274"/>
                  </a:cubicBezTo>
                  <a:cubicBezTo>
                    <a:pt x="77" y="272"/>
                    <a:pt x="78" y="270"/>
                    <a:pt x="79" y="269"/>
                  </a:cubicBezTo>
                  <a:moveTo>
                    <a:pt x="28" y="235"/>
                  </a:moveTo>
                  <a:cubicBezTo>
                    <a:pt x="29" y="235"/>
                    <a:pt x="30" y="235"/>
                    <a:pt x="30" y="234"/>
                  </a:cubicBezTo>
                  <a:cubicBezTo>
                    <a:pt x="29" y="232"/>
                    <a:pt x="28" y="230"/>
                    <a:pt x="27" y="228"/>
                  </a:cubicBezTo>
                  <a:cubicBezTo>
                    <a:pt x="26" y="229"/>
                    <a:pt x="26" y="229"/>
                    <a:pt x="25" y="229"/>
                  </a:cubicBezTo>
                  <a:cubicBezTo>
                    <a:pt x="26" y="231"/>
                    <a:pt x="27" y="233"/>
                    <a:pt x="28" y="235"/>
                  </a:cubicBezTo>
                  <a:moveTo>
                    <a:pt x="36" y="250"/>
                  </a:moveTo>
                  <a:cubicBezTo>
                    <a:pt x="37" y="250"/>
                    <a:pt x="38" y="250"/>
                    <a:pt x="39" y="250"/>
                  </a:cubicBezTo>
                  <a:cubicBezTo>
                    <a:pt x="38" y="248"/>
                    <a:pt x="38" y="245"/>
                    <a:pt x="37" y="243"/>
                  </a:cubicBezTo>
                  <a:cubicBezTo>
                    <a:pt x="36" y="244"/>
                    <a:pt x="35" y="244"/>
                    <a:pt x="34" y="244"/>
                  </a:cubicBezTo>
                  <a:cubicBezTo>
                    <a:pt x="35" y="246"/>
                    <a:pt x="35" y="248"/>
                    <a:pt x="36" y="250"/>
                  </a:cubicBezTo>
                </a:path>
              </a:pathLst>
            </a:custGeom>
            <a:grpFill/>
            <a:ln>
              <a:noFill/>
            </a:ln>
          </p:spPr>
          <p:txBody>
            <a:bodyPr vert="horz" wrap="square" lIns="91440" tIns="45720" rIns="91440" bIns="45720" numCol="1" anchor="t" anchorCtr="0" compatLnSpc="1">
              <a:prstTxWarp prst="textNoShape">
                <a:avLst/>
              </a:prstTxWarp>
            </a:bodyPr>
            <a:lstStyle/>
            <a:p>
              <a:endParaRPr lang="en-US" dirty="0"/>
            </a:p>
          </p:txBody>
        </p:sp>
        <p:sp>
          <p:nvSpPr>
            <p:cNvPr id="260" name="Freeform 427"/>
            <p:cNvSpPr>
              <a:spLocks/>
            </p:cNvSpPr>
            <p:nvPr/>
          </p:nvSpPr>
          <p:spPr bwMode="auto">
            <a:xfrm>
              <a:off x="1660525" y="5807075"/>
              <a:ext cx="293688" cy="361950"/>
            </a:xfrm>
            <a:custGeom>
              <a:avLst/>
              <a:gdLst>
                <a:gd name="T0" fmla="*/ 24 w 78"/>
                <a:gd name="T1" fmla="*/ 74 h 96"/>
                <a:gd name="T2" fmla="*/ 7 w 78"/>
                <a:gd name="T3" fmla="*/ 82 h 96"/>
                <a:gd name="T4" fmla="*/ 1 w 78"/>
                <a:gd name="T5" fmla="*/ 64 h 96"/>
                <a:gd name="T6" fmla="*/ 3 w 78"/>
                <a:gd name="T7" fmla="*/ 54 h 96"/>
                <a:gd name="T8" fmla="*/ 26 w 78"/>
                <a:gd name="T9" fmla="*/ 49 h 96"/>
                <a:gd name="T10" fmla="*/ 59 w 78"/>
                <a:gd name="T11" fmla="*/ 7 h 96"/>
                <a:gd name="T12" fmla="*/ 74 w 78"/>
                <a:gd name="T13" fmla="*/ 0 h 96"/>
                <a:gd name="T14" fmla="*/ 77 w 78"/>
                <a:gd name="T15" fmla="*/ 4 h 96"/>
                <a:gd name="T16" fmla="*/ 55 w 78"/>
                <a:gd name="T17" fmla="*/ 22 h 96"/>
                <a:gd name="T18" fmla="*/ 41 w 78"/>
                <a:gd name="T19" fmla="*/ 37 h 96"/>
                <a:gd name="T20" fmla="*/ 28 w 78"/>
                <a:gd name="T21" fmla="*/ 69 h 96"/>
                <a:gd name="T22" fmla="*/ 40 w 78"/>
                <a:gd name="T23" fmla="*/ 74 h 96"/>
                <a:gd name="T24" fmla="*/ 72 w 78"/>
                <a:gd name="T25" fmla="*/ 87 h 96"/>
                <a:gd name="T26" fmla="*/ 77 w 78"/>
                <a:gd name="T27" fmla="*/ 92 h 96"/>
                <a:gd name="T28" fmla="*/ 68 w 78"/>
                <a:gd name="T29" fmla="*/ 93 h 96"/>
                <a:gd name="T30" fmla="*/ 45 w 78"/>
                <a:gd name="T31" fmla="*/ 82 h 96"/>
                <a:gd name="T32" fmla="*/ 24 w 78"/>
                <a:gd name="T33" fmla="*/ 74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8" h="96">
                  <a:moveTo>
                    <a:pt x="24" y="74"/>
                  </a:moveTo>
                  <a:cubicBezTo>
                    <a:pt x="19" y="80"/>
                    <a:pt x="14" y="85"/>
                    <a:pt x="7" y="82"/>
                  </a:cubicBezTo>
                  <a:cubicBezTo>
                    <a:pt x="0" y="79"/>
                    <a:pt x="1" y="71"/>
                    <a:pt x="1" y="64"/>
                  </a:cubicBezTo>
                  <a:cubicBezTo>
                    <a:pt x="1" y="60"/>
                    <a:pt x="2" y="57"/>
                    <a:pt x="3" y="54"/>
                  </a:cubicBezTo>
                  <a:cubicBezTo>
                    <a:pt x="8" y="40"/>
                    <a:pt x="15" y="39"/>
                    <a:pt x="26" y="49"/>
                  </a:cubicBezTo>
                  <a:cubicBezTo>
                    <a:pt x="37" y="35"/>
                    <a:pt x="47" y="21"/>
                    <a:pt x="59" y="7"/>
                  </a:cubicBezTo>
                  <a:cubicBezTo>
                    <a:pt x="62" y="3"/>
                    <a:pt x="69" y="2"/>
                    <a:pt x="74" y="0"/>
                  </a:cubicBezTo>
                  <a:cubicBezTo>
                    <a:pt x="74" y="0"/>
                    <a:pt x="76" y="2"/>
                    <a:pt x="77" y="4"/>
                  </a:cubicBezTo>
                  <a:cubicBezTo>
                    <a:pt x="66" y="7"/>
                    <a:pt x="60" y="15"/>
                    <a:pt x="55" y="22"/>
                  </a:cubicBezTo>
                  <a:cubicBezTo>
                    <a:pt x="51" y="28"/>
                    <a:pt x="46" y="33"/>
                    <a:pt x="41" y="37"/>
                  </a:cubicBezTo>
                  <a:cubicBezTo>
                    <a:pt x="32" y="46"/>
                    <a:pt x="26" y="55"/>
                    <a:pt x="28" y="69"/>
                  </a:cubicBezTo>
                  <a:cubicBezTo>
                    <a:pt x="31" y="71"/>
                    <a:pt x="36" y="73"/>
                    <a:pt x="40" y="74"/>
                  </a:cubicBezTo>
                  <a:cubicBezTo>
                    <a:pt x="51" y="79"/>
                    <a:pt x="61" y="82"/>
                    <a:pt x="72" y="87"/>
                  </a:cubicBezTo>
                  <a:cubicBezTo>
                    <a:pt x="75" y="88"/>
                    <a:pt x="78" y="89"/>
                    <a:pt x="77" y="92"/>
                  </a:cubicBezTo>
                  <a:cubicBezTo>
                    <a:pt x="75" y="96"/>
                    <a:pt x="71" y="95"/>
                    <a:pt x="68" y="93"/>
                  </a:cubicBezTo>
                  <a:cubicBezTo>
                    <a:pt x="61" y="89"/>
                    <a:pt x="53" y="85"/>
                    <a:pt x="45" y="82"/>
                  </a:cubicBezTo>
                  <a:cubicBezTo>
                    <a:pt x="38" y="79"/>
                    <a:pt x="31" y="77"/>
                    <a:pt x="24" y="74"/>
                  </a:cubicBezTo>
                </a:path>
              </a:pathLst>
            </a:custGeom>
            <a:grpFill/>
            <a:ln>
              <a:noFill/>
            </a:ln>
          </p:spPr>
          <p:txBody>
            <a:bodyPr vert="horz" wrap="square" lIns="91440" tIns="45720" rIns="91440" bIns="45720" numCol="1" anchor="t" anchorCtr="0" compatLnSpc="1">
              <a:prstTxWarp prst="textNoShape">
                <a:avLst/>
              </a:prstTxWarp>
            </a:bodyPr>
            <a:lstStyle/>
            <a:p>
              <a:endParaRPr lang="en-US" dirty="0"/>
            </a:p>
          </p:txBody>
        </p:sp>
        <p:grpSp>
          <p:nvGrpSpPr>
            <p:cNvPr id="261" name="Group 260"/>
            <p:cNvGrpSpPr/>
            <p:nvPr/>
          </p:nvGrpSpPr>
          <p:grpSpPr>
            <a:xfrm>
              <a:off x="1423987" y="5751512"/>
              <a:ext cx="633413" cy="573088"/>
              <a:chOff x="3209925" y="5778500"/>
              <a:chExt cx="633413" cy="573088"/>
            </a:xfrm>
            <a:grpFill/>
          </p:grpSpPr>
          <p:sp>
            <p:nvSpPr>
              <p:cNvPr id="262" name="Freeform 428"/>
              <p:cNvSpPr>
                <a:spLocks/>
              </p:cNvSpPr>
              <p:nvPr/>
            </p:nvSpPr>
            <p:spPr bwMode="auto">
              <a:xfrm>
                <a:off x="3519488" y="5781675"/>
                <a:ext cx="47625" cy="49213"/>
              </a:xfrm>
              <a:custGeom>
                <a:avLst/>
                <a:gdLst>
                  <a:gd name="T0" fmla="*/ 5 w 13"/>
                  <a:gd name="T1" fmla="*/ 4 h 13"/>
                  <a:gd name="T2" fmla="*/ 7 w 13"/>
                  <a:gd name="T3" fmla="*/ 1 h 13"/>
                  <a:gd name="T4" fmla="*/ 13 w 13"/>
                  <a:gd name="T5" fmla="*/ 0 h 13"/>
                  <a:gd name="T6" fmla="*/ 12 w 13"/>
                  <a:gd name="T7" fmla="*/ 5 h 13"/>
                  <a:gd name="T8" fmla="*/ 9 w 13"/>
                  <a:gd name="T9" fmla="*/ 10 h 13"/>
                  <a:gd name="T10" fmla="*/ 3 w 13"/>
                  <a:gd name="T11" fmla="*/ 13 h 13"/>
                  <a:gd name="T12" fmla="*/ 0 w 13"/>
                  <a:gd name="T13" fmla="*/ 10 h 13"/>
                  <a:gd name="T14" fmla="*/ 3 w 13"/>
                  <a:gd name="T15" fmla="*/ 5 h 13"/>
                  <a:gd name="T16" fmla="*/ 5 w 13"/>
                  <a:gd name="T17" fmla="*/ 4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13">
                    <a:moveTo>
                      <a:pt x="5" y="4"/>
                    </a:moveTo>
                    <a:cubicBezTo>
                      <a:pt x="6" y="3"/>
                      <a:pt x="6" y="1"/>
                      <a:pt x="7" y="1"/>
                    </a:cubicBezTo>
                    <a:cubicBezTo>
                      <a:pt x="9" y="1"/>
                      <a:pt x="11" y="1"/>
                      <a:pt x="13" y="0"/>
                    </a:cubicBezTo>
                    <a:cubicBezTo>
                      <a:pt x="13" y="2"/>
                      <a:pt x="13" y="4"/>
                      <a:pt x="12" y="5"/>
                    </a:cubicBezTo>
                    <a:cubicBezTo>
                      <a:pt x="11" y="7"/>
                      <a:pt x="10" y="9"/>
                      <a:pt x="9" y="10"/>
                    </a:cubicBezTo>
                    <a:cubicBezTo>
                      <a:pt x="7" y="11"/>
                      <a:pt x="5" y="12"/>
                      <a:pt x="3" y="13"/>
                    </a:cubicBezTo>
                    <a:cubicBezTo>
                      <a:pt x="2" y="13"/>
                      <a:pt x="0" y="11"/>
                      <a:pt x="0" y="10"/>
                    </a:cubicBezTo>
                    <a:cubicBezTo>
                      <a:pt x="1" y="8"/>
                      <a:pt x="2" y="6"/>
                      <a:pt x="3" y="5"/>
                    </a:cubicBezTo>
                    <a:cubicBezTo>
                      <a:pt x="4" y="4"/>
                      <a:pt x="5" y="4"/>
                      <a:pt x="5" y="4"/>
                    </a:cubicBezTo>
                  </a:path>
                </a:pathLst>
              </a:custGeom>
              <a:grpFill/>
              <a:ln>
                <a:noFill/>
              </a:ln>
            </p:spPr>
            <p:txBody>
              <a:bodyPr vert="horz" wrap="square" lIns="91440" tIns="45720" rIns="91440" bIns="45720" numCol="1" anchor="t" anchorCtr="0" compatLnSpc="1">
                <a:prstTxWarp prst="textNoShape">
                  <a:avLst/>
                </a:prstTxWarp>
              </a:bodyPr>
              <a:lstStyle/>
              <a:p>
                <a:endParaRPr lang="en-US" dirty="0"/>
              </a:p>
            </p:txBody>
          </p:sp>
          <p:sp>
            <p:nvSpPr>
              <p:cNvPr id="263" name="Freeform 429"/>
              <p:cNvSpPr>
                <a:spLocks/>
              </p:cNvSpPr>
              <p:nvPr/>
            </p:nvSpPr>
            <p:spPr bwMode="auto">
              <a:xfrm>
                <a:off x="3586163" y="6288088"/>
                <a:ext cx="41275" cy="38100"/>
              </a:xfrm>
              <a:custGeom>
                <a:avLst/>
                <a:gdLst>
                  <a:gd name="T0" fmla="*/ 0 w 11"/>
                  <a:gd name="T1" fmla="*/ 6 h 10"/>
                  <a:gd name="T2" fmla="*/ 10 w 11"/>
                  <a:gd name="T3" fmla="*/ 3 h 10"/>
                  <a:gd name="T4" fmla="*/ 11 w 11"/>
                  <a:gd name="T5" fmla="*/ 7 h 10"/>
                  <a:gd name="T6" fmla="*/ 0 w 11"/>
                  <a:gd name="T7" fmla="*/ 6 h 10"/>
                </a:gdLst>
                <a:ahLst/>
                <a:cxnLst>
                  <a:cxn ang="0">
                    <a:pos x="T0" y="T1"/>
                  </a:cxn>
                  <a:cxn ang="0">
                    <a:pos x="T2" y="T3"/>
                  </a:cxn>
                  <a:cxn ang="0">
                    <a:pos x="T4" y="T5"/>
                  </a:cxn>
                  <a:cxn ang="0">
                    <a:pos x="T6" y="T7"/>
                  </a:cxn>
                </a:cxnLst>
                <a:rect l="0" t="0" r="r" b="b"/>
                <a:pathLst>
                  <a:path w="11" h="10">
                    <a:moveTo>
                      <a:pt x="0" y="6"/>
                    </a:moveTo>
                    <a:cubicBezTo>
                      <a:pt x="3" y="1"/>
                      <a:pt x="6" y="0"/>
                      <a:pt x="10" y="3"/>
                    </a:cubicBezTo>
                    <a:cubicBezTo>
                      <a:pt x="11" y="3"/>
                      <a:pt x="11" y="6"/>
                      <a:pt x="11" y="7"/>
                    </a:cubicBezTo>
                    <a:cubicBezTo>
                      <a:pt x="9" y="10"/>
                      <a:pt x="9" y="10"/>
                      <a:pt x="0" y="6"/>
                    </a:cubicBezTo>
                  </a:path>
                </a:pathLst>
              </a:custGeom>
              <a:grpFill/>
              <a:ln>
                <a:noFill/>
              </a:ln>
            </p:spPr>
            <p:txBody>
              <a:bodyPr vert="horz" wrap="square" lIns="91440" tIns="45720" rIns="91440" bIns="45720" numCol="1" anchor="t" anchorCtr="0" compatLnSpc="1">
                <a:prstTxWarp prst="textNoShape">
                  <a:avLst/>
                </a:prstTxWarp>
              </a:bodyPr>
              <a:lstStyle/>
              <a:p>
                <a:endParaRPr lang="en-US" dirty="0"/>
              </a:p>
            </p:txBody>
          </p:sp>
          <p:sp>
            <p:nvSpPr>
              <p:cNvPr id="264" name="Freeform 430"/>
              <p:cNvSpPr>
                <a:spLocks/>
              </p:cNvSpPr>
              <p:nvPr/>
            </p:nvSpPr>
            <p:spPr bwMode="auto">
              <a:xfrm>
                <a:off x="3209925" y="6038850"/>
                <a:ext cx="38100" cy="44450"/>
              </a:xfrm>
              <a:custGeom>
                <a:avLst/>
                <a:gdLst>
                  <a:gd name="T0" fmla="*/ 4 w 10"/>
                  <a:gd name="T1" fmla="*/ 0 h 12"/>
                  <a:gd name="T2" fmla="*/ 0 w 10"/>
                  <a:gd name="T3" fmla="*/ 12 h 12"/>
                  <a:gd name="T4" fmla="*/ 4 w 10"/>
                  <a:gd name="T5" fmla="*/ 0 h 12"/>
                </a:gdLst>
                <a:ahLst/>
                <a:cxnLst>
                  <a:cxn ang="0">
                    <a:pos x="T0" y="T1"/>
                  </a:cxn>
                  <a:cxn ang="0">
                    <a:pos x="T2" y="T3"/>
                  </a:cxn>
                  <a:cxn ang="0">
                    <a:pos x="T4" y="T5"/>
                  </a:cxn>
                </a:cxnLst>
                <a:rect l="0" t="0" r="r" b="b"/>
                <a:pathLst>
                  <a:path w="10" h="12">
                    <a:moveTo>
                      <a:pt x="4" y="0"/>
                    </a:moveTo>
                    <a:cubicBezTo>
                      <a:pt x="10" y="9"/>
                      <a:pt x="10" y="9"/>
                      <a:pt x="0" y="12"/>
                    </a:cubicBezTo>
                    <a:cubicBezTo>
                      <a:pt x="1" y="8"/>
                      <a:pt x="2" y="5"/>
                      <a:pt x="4" y="0"/>
                    </a:cubicBezTo>
                  </a:path>
                </a:pathLst>
              </a:custGeom>
              <a:grpFill/>
              <a:ln>
                <a:noFill/>
              </a:ln>
            </p:spPr>
            <p:txBody>
              <a:bodyPr vert="horz" wrap="square" lIns="91440" tIns="45720" rIns="91440" bIns="45720" numCol="1" anchor="t" anchorCtr="0" compatLnSpc="1">
                <a:prstTxWarp prst="textNoShape">
                  <a:avLst/>
                </a:prstTxWarp>
              </a:bodyPr>
              <a:lstStyle/>
              <a:p>
                <a:endParaRPr lang="en-US" dirty="0"/>
              </a:p>
            </p:txBody>
          </p:sp>
          <p:sp>
            <p:nvSpPr>
              <p:cNvPr id="265" name="Freeform 431"/>
              <p:cNvSpPr>
                <a:spLocks/>
              </p:cNvSpPr>
              <p:nvPr/>
            </p:nvSpPr>
            <p:spPr bwMode="auto">
              <a:xfrm>
                <a:off x="3251200" y="5954713"/>
                <a:ext cx="30163" cy="34925"/>
              </a:xfrm>
              <a:custGeom>
                <a:avLst/>
                <a:gdLst>
                  <a:gd name="T0" fmla="*/ 1 w 8"/>
                  <a:gd name="T1" fmla="*/ 9 h 9"/>
                  <a:gd name="T2" fmla="*/ 0 w 8"/>
                  <a:gd name="T3" fmla="*/ 7 h 9"/>
                  <a:gd name="T4" fmla="*/ 4 w 8"/>
                  <a:gd name="T5" fmla="*/ 0 h 9"/>
                  <a:gd name="T6" fmla="*/ 8 w 8"/>
                  <a:gd name="T7" fmla="*/ 2 h 9"/>
                  <a:gd name="T8" fmla="*/ 1 w 8"/>
                  <a:gd name="T9" fmla="*/ 9 h 9"/>
                </a:gdLst>
                <a:ahLst/>
                <a:cxnLst>
                  <a:cxn ang="0">
                    <a:pos x="T0" y="T1"/>
                  </a:cxn>
                  <a:cxn ang="0">
                    <a:pos x="T2" y="T3"/>
                  </a:cxn>
                  <a:cxn ang="0">
                    <a:pos x="T4" y="T5"/>
                  </a:cxn>
                  <a:cxn ang="0">
                    <a:pos x="T6" y="T7"/>
                  </a:cxn>
                  <a:cxn ang="0">
                    <a:pos x="T8" y="T9"/>
                  </a:cxn>
                </a:cxnLst>
                <a:rect l="0" t="0" r="r" b="b"/>
                <a:pathLst>
                  <a:path w="8" h="9">
                    <a:moveTo>
                      <a:pt x="1" y="9"/>
                    </a:moveTo>
                    <a:cubicBezTo>
                      <a:pt x="1" y="8"/>
                      <a:pt x="0" y="8"/>
                      <a:pt x="0" y="7"/>
                    </a:cubicBezTo>
                    <a:cubicBezTo>
                      <a:pt x="1" y="5"/>
                      <a:pt x="3" y="2"/>
                      <a:pt x="4" y="0"/>
                    </a:cubicBezTo>
                    <a:cubicBezTo>
                      <a:pt x="5" y="1"/>
                      <a:pt x="8" y="1"/>
                      <a:pt x="8" y="2"/>
                    </a:cubicBezTo>
                    <a:cubicBezTo>
                      <a:pt x="8" y="6"/>
                      <a:pt x="6" y="9"/>
                      <a:pt x="1" y="9"/>
                    </a:cubicBezTo>
                  </a:path>
                </a:pathLst>
              </a:custGeom>
              <a:grpFill/>
              <a:ln>
                <a:noFill/>
              </a:ln>
            </p:spPr>
            <p:txBody>
              <a:bodyPr vert="horz" wrap="square" lIns="91440" tIns="45720" rIns="91440" bIns="45720" numCol="1" anchor="t" anchorCtr="0" compatLnSpc="1">
                <a:prstTxWarp prst="textNoShape">
                  <a:avLst/>
                </a:prstTxWarp>
              </a:bodyPr>
              <a:lstStyle/>
              <a:p>
                <a:endParaRPr lang="en-US" dirty="0"/>
              </a:p>
            </p:txBody>
          </p:sp>
          <p:sp>
            <p:nvSpPr>
              <p:cNvPr id="266" name="Freeform 432"/>
              <p:cNvSpPr>
                <a:spLocks/>
              </p:cNvSpPr>
              <p:nvPr/>
            </p:nvSpPr>
            <p:spPr bwMode="auto">
              <a:xfrm>
                <a:off x="3273425" y="6227763"/>
                <a:ext cx="41275" cy="41275"/>
              </a:xfrm>
              <a:custGeom>
                <a:avLst/>
                <a:gdLst>
                  <a:gd name="T0" fmla="*/ 0 w 11"/>
                  <a:gd name="T1" fmla="*/ 11 h 11"/>
                  <a:gd name="T2" fmla="*/ 4 w 11"/>
                  <a:gd name="T3" fmla="*/ 0 h 11"/>
                  <a:gd name="T4" fmla="*/ 0 w 11"/>
                  <a:gd name="T5" fmla="*/ 11 h 11"/>
                </a:gdLst>
                <a:ahLst/>
                <a:cxnLst>
                  <a:cxn ang="0">
                    <a:pos x="T0" y="T1"/>
                  </a:cxn>
                  <a:cxn ang="0">
                    <a:pos x="T2" y="T3"/>
                  </a:cxn>
                  <a:cxn ang="0">
                    <a:pos x="T4" y="T5"/>
                  </a:cxn>
                </a:cxnLst>
                <a:rect l="0" t="0" r="r" b="b"/>
                <a:pathLst>
                  <a:path w="11" h="11">
                    <a:moveTo>
                      <a:pt x="0" y="11"/>
                    </a:moveTo>
                    <a:cubicBezTo>
                      <a:pt x="2" y="6"/>
                      <a:pt x="3" y="3"/>
                      <a:pt x="4" y="0"/>
                    </a:cubicBezTo>
                    <a:cubicBezTo>
                      <a:pt x="11" y="7"/>
                      <a:pt x="11" y="7"/>
                      <a:pt x="0" y="11"/>
                    </a:cubicBezTo>
                  </a:path>
                </a:pathLst>
              </a:custGeom>
              <a:grpFill/>
              <a:ln>
                <a:noFill/>
              </a:ln>
            </p:spPr>
            <p:txBody>
              <a:bodyPr vert="horz" wrap="square" lIns="91440" tIns="45720" rIns="91440" bIns="45720" numCol="1" anchor="t" anchorCtr="0" compatLnSpc="1">
                <a:prstTxWarp prst="textNoShape">
                  <a:avLst/>
                </a:prstTxWarp>
              </a:bodyPr>
              <a:lstStyle/>
              <a:p>
                <a:endParaRPr lang="en-US" dirty="0"/>
              </a:p>
            </p:txBody>
          </p:sp>
          <p:sp>
            <p:nvSpPr>
              <p:cNvPr id="267" name="Freeform 433"/>
              <p:cNvSpPr>
                <a:spLocks/>
              </p:cNvSpPr>
              <p:nvPr/>
            </p:nvSpPr>
            <p:spPr bwMode="auto">
              <a:xfrm>
                <a:off x="3470275" y="6310313"/>
                <a:ext cx="41275" cy="41275"/>
              </a:xfrm>
              <a:custGeom>
                <a:avLst/>
                <a:gdLst>
                  <a:gd name="T0" fmla="*/ 10 w 11"/>
                  <a:gd name="T1" fmla="*/ 11 h 11"/>
                  <a:gd name="T2" fmla="*/ 0 w 11"/>
                  <a:gd name="T3" fmla="*/ 0 h 11"/>
                  <a:gd name="T4" fmla="*/ 10 w 11"/>
                  <a:gd name="T5" fmla="*/ 11 h 11"/>
                </a:gdLst>
                <a:ahLst/>
                <a:cxnLst>
                  <a:cxn ang="0">
                    <a:pos x="T0" y="T1"/>
                  </a:cxn>
                  <a:cxn ang="0">
                    <a:pos x="T2" y="T3"/>
                  </a:cxn>
                  <a:cxn ang="0">
                    <a:pos x="T4" y="T5"/>
                  </a:cxn>
                </a:cxnLst>
                <a:rect l="0" t="0" r="r" b="b"/>
                <a:pathLst>
                  <a:path w="11" h="11">
                    <a:moveTo>
                      <a:pt x="10" y="11"/>
                    </a:moveTo>
                    <a:cubicBezTo>
                      <a:pt x="6" y="6"/>
                      <a:pt x="3" y="4"/>
                      <a:pt x="0" y="0"/>
                    </a:cubicBezTo>
                    <a:cubicBezTo>
                      <a:pt x="11" y="0"/>
                      <a:pt x="11" y="0"/>
                      <a:pt x="10" y="11"/>
                    </a:cubicBezTo>
                  </a:path>
                </a:pathLst>
              </a:custGeom>
              <a:grpFill/>
              <a:ln>
                <a:noFill/>
              </a:ln>
            </p:spPr>
            <p:txBody>
              <a:bodyPr vert="horz" wrap="square" lIns="91440" tIns="45720" rIns="91440" bIns="45720" numCol="1" anchor="t" anchorCtr="0" compatLnSpc="1">
                <a:prstTxWarp prst="textNoShape">
                  <a:avLst/>
                </a:prstTxWarp>
              </a:bodyPr>
              <a:lstStyle/>
              <a:p>
                <a:endParaRPr lang="en-US" dirty="0"/>
              </a:p>
            </p:txBody>
          </p:sp>
          <p:sp>
            <p:nvSpPr>
              <p:cNvPr id="268" name="Freeform 434"/>
              <p:cNvSpPr>
                <a:spLocks/>
              </p:cNvSpPr>
              <p:nvPr/>
            </p:nvSpPr>
            <p:spPr bwMode="auto">
              <a:xfrm>
                <a:off x="3297238" y="5880100"/>
                <a:ext cx="28575" cy="30163"/>
              </a:xfrm>
              <a:custGeom>
                <a:avLst/>
                <a:gdLst>
                  <a:gd name="T0" fmla="*/ 7 w 8"/>
                  <a:gd name="T1" fmla="*/ 0 h 8"/>
                  <a:gd name="T2" fmla="*/ 3 w 8"/>
                  <a:gd name="T3" fmla="*/ 8 h 8"/>
                  <a:gd name="T4" fmla="*/ 0 w 8"/>
                  <a:gd name="T5" fmla="*/ 6 h 8"/>
                  <a:gd name="T6" fmla="*/ 7 w 8"/>
                  <a:gd name="T7" fmla="*/ 0 h 8"/>
                </a:gdLst>
                <a:ahLst/>
                <a:cxnLst>
                  <a:cxn ang="0">
                    <a:pos x="T0" y="T1"/>
                  </a:cxn>
                  <a:cxn ang="0">
                    <a:pos x="T2" y="T3"/>
                  </a:cxn>
                  <a:cxn ang="0">
                    <a:pos x="T4" y="T5"/>
                  </a:cxn>
                  <a:cxn ang="0">
                    <a:pos x="T6" y="T7"/>
                  </a:cxn>
                </a:cxnLst>
                <a:rect l="0" t="0" r="r" b="b"/>
                <a:pathLst>
                  <a:path w="8" h="8">
                    <a:moveTo>
                      <a:pt x="7" y="0"/>
                    </a:moveTo>
                    <a:cubicBezTo>
                      <a:pt x="8" y="4"/>
                      <a:pt x="8" y="7"/>
                      <a:pt x="3" y="8"/>
                    </a:cubicBezTo>
                    <a:cubicBezTo>
                      <a:pt x="2" y="8"/>
                      <a:pt x="1" y="7"/>
                      <a:pt x="0" y="6"/>
                    </a:cubicBezTo>
                    <a:cubicBezTo>
                      <a:pt x="0" y="2"/>
                      <a:pt x="2" y="0"/>
                      <a:pt x="7" y="0"/>
                    </a:cubicBezTo>
                  </a:path>
                </a:pathLst>
              </a:custGeom>
              <a:grpFill/>
              <a:ln>
                <a:noFill/>
              </a:ln>
            </p:spPr>
            <p:txBody>
              <a:bodyPr vert="horz" wrap="square" lIns="91440" tIns="45720" rIns="91440" bIns="45720" numCol="1" anchor="t" anchorCtr="0" compatLnSpc="1">
                <a:prstTxWarp prst="textNoShape">
                  <a:avLst/>
                </a:prstTxWarp>
              </a:bodyPr>
              <a:lstStyle/>
              <a:p>
                <a:endParaRPr lang="en-US" dirty="0"/>
              </a:p>
            </p:txBody>
          </p:sp>
          <p:sp>
            <p:nvSpPr>
              <p:cNvPr id="269" name="Freeform 435"/>
              <p:cNvSpPr>
                <a:spLocks/>
              </p:cNvSpPr>
              <p:nvPr/>
            </p:nvSpPr>
            <p:spPr bwMode="auto">
              <a:xfrm>
                <a:off x="3371850" y="5811838"/>
                <a:ext cx="30163" cy="38100"/>
              </a:xfrm>
              <a:custGeom>
                <a:avLst/>
                <a:gdLst>
                  <a:gd name="T0" fmla="*/ 8 w 8"/>
                  <a:gd name="T1" fmla="*/ 4 h 10"/>
                  <a:gd name="T2" fmla="*/ 1 w 8"/>
                  <a:gd name="T3" fmla="*/ 8 h 10"/>
                  <a:gd name="T4" fmla="*/ 0 w 8"/>
                  <a:gd name="T5" fmla="*/ 5 h 10"/>
                  <a:gd name="T6" fmla="*/ 8 w 8"/>
                  <a:gd name="T7" fmla="*/ 4 h 10"/>
                </a:gdLst>
                <a:ahLst/>
                <a:cxnLst>
                  <a:cxn ang="0">
                    <a:pos x="T0" y="T1"/>
                  </a:cxn>
                  <a:cxn ang="0">
                    <a:pos x="T2" y="T3"/>
                  </a:cxn>
                  <a:cxn ang="0">
                    <a:pos x="T4" y="T5"/>
                  </a:cxn>
                  <a:cxn ang="0">
                    <a:pos x="T6" y="T7"/>
                  </a:cxn>
                </a:cxnLst>
                <a:rect l="0" t="0" r="r" b="b"/>
                <a:pathLst>
                  <a:path w="8" h="10">
                    <a:moveTo>
                      <a:pt x="8" y="4"/>
                    </a:moveTo>
                    <a:cubicBezTo>
                      <a:pt x="7" y="8"/>
                      <a:pt x="5" y="10"/>
                      <a:pt x="1" y="8"/>
                    </a:cubicBezTo>
                    <a:cubicBezTo>
                      <a:pt x="0" y="8"/>
                      <a:pt x="0" y="5"/>
                      <a:pt x="0" y="5"/>
                    </a:cubicBezTo>
                    <a:cubicBezTo>
                      <a:pt x="2" y="1"/>
                      <a:pt x="5" y="0"/>
                      <a:pt x="8" y="4"/>
                    </a:cubicBezTo>
                  </a:path>
                </a:pathLst>
              </a:custGeom>
              <a:grpFill/>
              <a:ln>
                <a:noFill/>
              </a:ln>
            </p:spPr>
            <p:txBody>
              <a:bodyPr vert="horz" wrap="square" lIns="91440" tIns="45720" rIns="91440" bIns="45720" numCol="1" anchor="t" anchorCtr="0" compatLnSpc="1">
                <a:prstTxWarp prst="textNoShape">
                  <a:avLst/>
                </a:prstTxWarp>
              </a:bodyPr>
              <a:lstStyle/>
              <a:p>
                <a:endParaRPr lang="en-US" dirty="0"/>
              </a:p>
            </p:txBody>
          </p:sp>
          <p:sp>
            <p:nvSpPr>
              <p:cNvPr id="270" name="Freeform 436"/>
              <p:cNvSpPr>
                <a:spLocks/>
              </p:cNvSpPr>
              <p:nvPr/>
            </p:nvSpPr>
            <p:spPr bwMode="auto">
              <a:xfrm>
                <a:off x="3711575" y="6238875"/>
                <a:ext cx="36513" cy="33338"/>
              </a:xfrm>
              <a:custGeom>
                <a:avLst/>
                <a:gdLst>
                  <a:gd name="T0" fmla="*/ 0 w 10"/>
                  <a:gd name="T1" fmla="*/ 6 h 9"/>
                  <a:gd name="T2" fmla="*/ 8 w 10"/>
                  <a:gd name="T3" fmla="*/ 0 h 9"/>
                  <a:gd name="T4" fmla="*/ 0 w 10"/>
                  <a:gd name="T5" fmla="*/ 6 h 9"/>
                </a:gdLst>
                <a:ahLst/>
                <a:cxnLst>
                  <a:cxn ang="0">
                    <a:pos x="T0" y="T1"/>
                  </a:cxn>
                  <a:cxn ang="0">
                    <a:pos x="T2" y="T3"/>
                  </a:cxn>
                  <a:cxn ang="0">
                    <a:pos x="T4" y="T5"/>
                  </a:cxn>
                </a:cxnLst>
                <a:rect l="0" t="0" r="r" b="b"/>
                <a:pathLst>
                  <a:path w="10" h="9">
                    <a:moveTo>
                      <a:pt x="0" y="6"/>
                    </a:moveTo>
                    <a:cubicBezTo>
                      <a:pt x="3" y="4"/>
                      <a:pt x="5" y="2"/>
                      <a:pt x="8" y="0"/>
                    </a:cubicBezTo>
                    <a:cubicBezTo>
                      <a:pt x="10" y="9"/>
                      <a:pt x="10" y="9"/>
                      <a:pt x="0" y="6"/>
                    </a:cubicBezTo>
                  </a:path>
                </a:pathLst>
              </a:custGeom>
              <a:grpFill/>
              <a:ln>
                <a:noFill/>
              </a:ln>
            </p:spPr>
            <p:txBody>
              <a:bodyPr vert="horz" wrap="square" lIns="91440" tIns="45720" rIns="91440" bIns="45720" numCol="1" anchor="t" anchorCtr="0" compatLnSpc="1">
                <a:prstTxWarp prst="textNoShape">
                  <a:avLst/>
                </a:prstTxWarp>
              </a:bodyPr>
              <a:lstStyle/>
              <a:p>
                <a:endParaRPr lang="en-US" dirty="0"/>
              </a:p>
            </p:txBody>
          </p:sp>
          <p:sp>
            <p:nvSpPr>
              <p:cNvPr id="271" name="Freeform 437"/>
              <p:cNvSpPr>
                <a:spLocks/>
              </p:cNvSpPr>
              <p:nvPr/>
            </p:nvSpPr>
            <p:spPr bwMode="auto">
              <a:xfrm>
                <a:off x="3797300" y="6000750"/>
                <a:ext cx="30163" cy="26988"/>
              </a:xfrm>
              <a:custGeom>
                <a:avLst/>
                <a:gdLst>
                  <a:gd name="T0" fmla="*/ 0 w 8"/>
                  <a:gd name="T1" fmla="*/ 7 h 7"/>
                  <a:gd name="T2" fmla="*/ 1 w 8"/>
                  <a:gd name="T3" fmla="*/ 0 h 7"/>
                  <a:gd name="T4" fmla="*/ 8 w 8"/>
                  <a:gd name="T5" fmla="*/ 0 h 7"/>
                  <a:gd name="T6" fmla="*/ 7 w 8"/>
                  <a:gd name="T7" fmla="*/ 5 h 7"/>
                  <a:gd name="T8" fmla="*/ 0 w 8"/>
                  <a:gd name="T9" fmla="*/ 7 h 7"/>
                </a:gdLst>
                <a:ahLst/>
                <a:cxnLst>
                  <a:cxn ang="0">
                    <a:pos x="T0" y="T1"/>
                  </a:cxn>
                  <a:cxn ang="0">
                    <a:pos x="T2" y="T3"/>
                  </a:cxn>
                  <a:cxn ang="0">
                    <a:pos x="T4" y="T5"/>
                  </a:cxn>
                  <a:cxn ang="0">
                    <a:pos x="T6" y="T7"/>
                  </a:cxn>
                  <a:cxn ang="0">
                    <a:pos x="T8" y="T9"/>
                  </a:cxn>
                </a:cxnLst>
                <a:rect l="0" t="0" r="r" b="b"/>
                <a:pathLst>
                  <a:path w="8" h="7">
                    <a:moveTo>
                      <a:pt x="0" y="7"/>
                    </a:moveTo>
                    <a:cubicBezTo>
                      <a:pt x="1" y="4"/>
                      <a:pt x="1" y="1"/>
                      <a:pt x="1" y="0"/>
                    </a:cubicBezTo>
                    <a:cubicBezTo>
                      <a:pt x="3" y="0"/>
                      <a:pt x="6" y="0"/>
                      <a:pt x="8" y="0"/>
                    </a:cubicBezTo>
                    <a:cubicBezTo>
                      <a:pt x="7" y="2"/>
                      <a:pt x="8" y="4"/>
                      <a:pt x="7" y="5"/>
                    </a:cubicBezTo>
                    <a:cubicBezTo>
                      <a:pt x="6" y="6"/>
                      <a:pt x="3" y="6"/>
                      <a:pt x="0" y="7"/>
                    </a:cubicBezTo>
                  </a:path>
                </a:pathLst>
              </a:custGeom>
              <a:grpFill/>
              <a:ln>
                <a:noFill/>
              </a:ln>
            </p:spPr>
            <p:txBody>
              <a:bodyPr vert="horz" wrap="square" lIns="91440" tIns="45720" rIns="91440" bIns="45720" numCol="1" anchor="t" anchorCtr="0" compatLnSpc="1">
                <a:prstTxWarp prst="textNoShape">
                  <a:avLst/>
                </a:prstTxWarp>
              </a:bodyPr>
              <a:lstStyle/>
              <a:p>
                <a:endParaRPr lang="en-US" dirty="0"/>
              </a:p>
            </p:txBody>
          </p:sp>
          <p:sp>
            <p:nvSpPr>
              <p:cNvPr id="272" name="Freeform 438"/>
              <p:cNvSpPr>
                <a:spLocks/>
              </p:cNvSpPr>
              <p:nvPr/>
            </p:nvSpPr>
            <p:spPr bwMode="auto">
              <a:xfrm>
                <a:off x="3355975" y="6280150"/>
                <a:ext cx="30163" cy="33338"/>
              </a:xfrm>
              <a:custGeom>
                <a:avLst/>
                <a:gdLst>
                  <a:gd name="T0" fmla="*/ 4 w 8"/>
                  <a:gd name="T1" fmla="*/ 0 h 9"/>
                  <a:gd name="T2" fmla="*/ 8 w 8"/>
                  <a:gd name="T3" fmla="*/ 7 h 9"/>
                  <a:gd name="T4" fmla="*/ 4 w 8"/>
                  <a:gd name="T5" fmla="*/ 9 h 9"/>
                  <a:gd name="T6" fmla="*/ 0 w 8"/>
                  <a:gd name="T7" fmla="*/ 2 h 9"/>
                  <a:gd name="T8" fmla="*/ 4 w 8"/>
                  <a:gd name="T9" fmla="*/ 0 h 9"/>
                </a:gdLst>
                <a:ahLst/>
                <a:cxnLst>
                  <a:cxn ang="0">
                    <a:pos x="T0" y="T1"/>
                  </a:cxn>
                  <a:cxn ang="0">
                    <a:pos x="T2" y="T3"/>
                  </a:cxn>
                  <a:cxn ang="0">
                    <a:pos x="T4" y="T5"/>
                  </a:cxn>
                  <a:cxn ang="0">
                    <a:pos x="T6" y="T7"/>
                  </a:cxn>
                  <a:cxn ang="0">
                    <a:pos x="T8" y="T9"/>
                  </a:cxn>
                </a:cxnLst>
                <a:rect l="0" t="0" r="r" b="b"/>
                <a:pathLst>
                  <a:path w="8" h="9">
                    <a:moveTo>
                      <a:pt x="4" y="0"/>
                    </a:moveTo>
                    <a:cubicBezTo>
                      <a:pt x="6" y="2"/>
                      <a:pt x="7" y="4"/>
                      <a:pt x="8" y="7"/>
                    </a:cubicBezTo>
                    <a:cubicBezTo>
                      <a:pt x="7" y="8"/>
                      <a:pt x="5" y="8"/>
                      <a:pt x="4" y="9"/>
                    </a:cubicBezTo>
                    <a:cubicBezTo>
                      <a:pt x="3" y="7"/>
                      <a:pt x="2" y="4"/>
                      <a:pt x="0" y="2"/>
                    </a:cubicBezTo>
                    <a:cubicBezTo>
                      <a:pt x="2" y="1"/>
                      <a:pt x="3" y="1"/>
                      <a:pt x="4" y="0"/>
                    </a:cubicBezTo>
                  </a:path>
                </a:pathLst>
              </a:custGeom>
              <a:grpFill/>
              <a:ln>
                <a:noFill/>
              </a:ln>
            </p:spPr>
            <p:txBody>
              <a:bodyPr vert="horz" wrap="square" lIns="91440" tIns="45720" rIns="91440" bIns="45720" numCol="1" anchor="t" anchorCtr="0" compatLnSpc="1">
                <a:prstTxWarp prst="textNoShape">
                  <a:avLst/>
                </a:prstTxWarp>
              </a:bodyPr>
              <a:lstStyle/>
              <a:p>
                <a:endParaRPr lang="en-US" dirty="0"/>
              </a:p>
            </p:txBody>
          </p:sp>
          <p:sp>
            <p:nvSpPr>
              <p:cNvPr id="273" name="Freeform 439"/>
              <p:cNvSpPr>
                <a:spLocks/>
              </p:cNvSpPr>
              <p:nvPr/>
            </p:nvSpPr>
            <p:spPr bwMode="auto">
              <a:xfrm>
                <a:off x="3767138" y="5924550"/>
                <a:ext cx="22225" cy="30163"/>
              </a:xfrm>
              <a:custGeom>
                <a:avLst/>
                <a:gdLst>
                  <a:gd name="T0" fmla="*/ 0 w 6"/>
                  <a:gd name="T1" fmla="*/ 0 h 8"/>
                  <a:gd name="T2" fmla="*/ 6 w 6"/>
                  <a:gd name="T3" fmla="*/ 2 h 8"/>
                  <a:gd name="T4" fmla="*/ 5 w 6"/>
                  <a:gd name="T5" fmla="*/ 8 h 8"/>
                  <a:gd name="T6" fmla="*/ 0 w 6"/>
                  <a:gd name="T7" fmla="*/ 6 h 8"/>
                  <a:gd name="T8" fmla="*/ 0 w 6"/>
                  <a:gd name="T9" fmla="*/ 0 h 8"/>
                </a:gdLst>
                <a:ahLst/>
                <a:cxnLst>
                  <a:cxn ang="0">
                    <a:pos x="T0" y="T1"/>
                  </a:cxn>
                  <a:cxn ang="0">
                    <a:pos x="T2" y="T3"/>
                  </a:cxn>
                  <a:cxn ang="0">
                    <a:pos x="T4" y="T5"/>
                  </a:cxn>
                  <a:cxn ang="0">
                    <a:pos x="T6" y="T7"/>
                  </a:cxn>
                  <a:cxn ang="0">
                    <a:pos x="T8" y="T9"/>
                  </a:cxn>
                </a:cxnLst>
                <a:rect l="0" t="0" r="r" b="b"/>
                <a:pathLst>
                  <a:path w="6" h="8">
                    <a:moveTo>
                      <a:pt x="0" y="0"/>
                    </a:moveTo>
                    <a:cubicBezTo>
                      <a:pt x="3" y="1"/>
                      <a:pt x="6" y="1"/>
                      <a:pt x="6" y="2"/>
                    </a:cubicBezTo>
                    <a:cubicBezTo>
                      <a:pt x="6" y="4"/>
                      <a:pt x="5" y="6"/>
                      <a:pt x="5" y="8"/>
                    </a:cubicBezTo>
                    <a:cubicBezTo>
                      <a:pt x="4" y="8"/>
                      <a:pt x="1" y="7"/>
                      <a:pt x="0" y="6"/>
                    </a:cubicBezTo>
                    <a:cubicBezTo>
                      <a:pt x="0" y="5"/>
                      <a:pt x="0" y="3"/>
                      <a:pt x="0" y="0"/>
                    </a:cubicBezTo>
                  </a:path>
                </a:pathLst>
              </a:custGeom>
              <a:grpFill/>
              <a:ln>
                <a:noFill/>
              </a:ln>
            </p:spPr>
            <p:txBody>
              <a:bodyPr vert="horz" wrap="square" lIns="91440" tIns="45720" rIns="91440" bIns="45720" numCol="1" anchor="t" anchorCtr="0" compatLnSpc="1">
                <a:prstTxWarp prst="textNoShape">
                  <a:avLst/>
                </a:prstTxWarp>
              </a:bodyPr>
              <a:lstStyle/>
              <a:p>
                <a:endParaRPr lang="en-US" dirty="0"/>
              </a:p>
            </p:txBody>
          </p:sp>
          <p:sp>
            <p:nvSpPr>
              <p:cNvPr id="274" name="Freeform 440"/>
              <p:cNvSpPr>
                <a:spLocks/>
              </p:cNvSpPr>
              <p:nvPr/>
            </p:nvSpPr>
            <p:spPr bwMode="auto">
              <a:xfrm>
                <a:off x="3819525" y="6072188"/>
                <a:ext cx="23813" cy="26988"/>
              </a:xfrm>
              <a:custGeom>
                <a:avLst/>
                <a:gdLst>
                  <a:gd name="T0" fmla="*/ 6 w 6"/>
                  <a:gd name="T1" fmla="*/ 0 h 7"/>
                  <a:gd name="T2" fmla="*/ 5 w 6"/>
                  <a:gd name="T3" fmla="*/ 6 h 7"/>
                  <a:gd name="T4" fmla="*/ 0 w 6"/>
                  <a:gd name="T5" fmla="*/ 6 h 7"/>
                  <a:gd name="T6" fmla="*/ 0 w 6"/>
                  <a:gd name="T7" fmla="*/ 0 h 7"/>
                  <a:gd name="T8" fmla="*/ 6 w 6"/>
                  <a:gd name="T9" fmla="*/ 0 h 7"/>
                </a:gdLst>
                <a:ahLst/>
                <a:cxnLst>
                  <a:cxn ang="0">
                    <a:pos x="T0" y="T1"/>
                  </a:cxn>
                  <a:cxn ang="0">
                    <a:pos x="T2" y="T3"/>
                  </a:cxn>
                  <a:cxn ang="0">
                    <a:pos x="T4" y="T5"/>
                  </a:cxn>
                  <a:cxn ang="0">
                    <a:pos x="T6" y="T7"/>
                  </a:cxn>
                  <a:cxn ang="0">
                    <a:pos x="T8" y="T9"/>
                  </a:cxn>
                </a:cxnLst>
                <a:rect l="0" t="0" r="r" b="b"/>
                <a:pathLst>
                  <a:path w="6" h="7">
                    <a:moveTo>
                      <a:pt x="6" y="0"/>
                    </a:moveTo>
                    <a:cubicBezTo>
                      <a:pt x="6" y="3"/>
                      <a:pt x="6" y="5"/>
                      <a:pt x="5" y="6"/>
                    </a:cubicBezTo>
                    <a:cubicBezTo>
                      <a:pt x="4" y="7"/>
                      <a:pt x="2" y="6"/>
                      <a:pt x="0" y="6"/>
                    </a:cubicBezTo>
                    <a:cubicBezTo>
                      <a:pt x="0" y="4"/>
                      <a:pt x="0" y="2"/>
                      <a:pt x="0" y="0"/>
                    </a:cubicBezTo>
                    <a:cubicBezTo>
                      <a:pt x="2" y="0"/>
                      <a:pt x="4" y="0"/>
                      <a:pt x="6" y="0"/>
                    </a:cubicBezTo>
                  </a:path>
                </a:pathLst>
              </a:custGeom>
              <a:grpFill/>
              <a:ln>
                <a:noFill/>
              </a:ln>
            </p:spPr>
            <p:txBody>
              <a:bodyPr vert="horz" wrap="square" lIns="91440" tIns="45720" rIns="91440" bIns="45720" numCol="1" anchor="t" anchorCtr="0" compatLnSpc="1">
                <a:prstTxWarp prst="textNoShape">
                  <a:avLst/>
                </a:prstTxWarp>
              </a:bodyPr>
              <a:lstStyle/>
              <a:p>
                <a:endParaRPr lang="en-US" dirty="0"/>
              </a:p>
            </p:txBody>
          </p:sp>
          <p:sp>
            <p:nvSpPr>
              <p:cNvPr id="275" name="Freeform 441"/>
              <p:cNvSpPr>
                <a:spLocks/>
              </p:cNvSpPr>
              <p:nvPr/>
            </p:nvSpPr>
            <p:spPr bwMode="auto">
              <a:xfrm>
                <a:off x="3459163" y="5784850"/>
                <a:ext cx="36513" cy="38100"/>
              </a:xfrm>
              <a:custGeom>
                <a:avLst/>
                <a:gdLst>
                  <a:gd name="T0" fmla="*/ 0 w 10"/>
                  <a:gd name="T1" fmla="*/ 10 h 10"/>
                  <a:gd name="T2" fmla="*/ 8 w 10"/>
                  <a:gd name="T3" fmla="*/ 1 h 10"/>
                  <a:gd name="T4" fmla="*/ 9 w 10"/>
                  <a:gd name="T5" fmla="*/ 4 h 10"/>
                  <a:gd name="T6" fmla="*/ 0 w 10"/>
                  <a:gd name="T7" fmla="*/ 10 h 10"/>
                </a:gdLst>
                <a:ahLst/>
                <a:cxnLst>
                  <a:cxn ang="0">
                    <a:pos x="T0" y="T1"/>
                  </a:cxn>
                  <a:cxn ang="0">
                    <a:pos x="T2" y="T3"/>
                  </a:cxn>
                  <a:cxn ang="0">
                    <a:pos x="T4" y="T5"/>
                  </a:cxn>
                  <a:cxn ang="0">
                    <a:pos x="T6" y="T7"/>
                  </a:cxn>
                </a:cxnLst>
                <a:rect l="0" t="0" r="r" b="b"/>
                <a:pathLst>
                  <a:path w="10" h="10">
                    <a:moveTo>
                      <a:pt x="0" y="10"/>
                    </a:moveTo>
                    <a:cubicBezTo>
                      <a:pt x="1" y="2"/>
                      <a:pt x="4" y="0"/>
                      <a:pt x="8" y="1"/>
                    </a:cubicBezTo>
                    <a:cubicBezTo>
                      <a:pt x="8" y="1"/>
                      <a:pt x="10" y="4"/>
                      <a:pt x="9" y="4"/>
                    </a:cubicBezTo>
                    <a:cubicBezTo>
                      <a:pt x="7" y="6"/>
                      <a:pt x="4" y="7"/>
                      <a:pt x="0" y="10"/>
                    </a:cubicBezTo>
                  </a:path>
                </a:pathLst>
              </a:custGeom>
              <a:grpFill/>
              <a:ln>
                <a:noFill/>
              </a:ln>
            </p:spPr>
            <p:txBody>
              <a:bodyPr vert="horz" wrap="square" lIns="91440" tIns="45720" rIns="91440" bIns="45720" numCol="1" anchor="t" anchorCtr="0" compatLnSpc="1">
                <a:prstTxWarp prst="textNoShape">
                  <a:avLst/>
                </a:prstTxWarp>
              </a:bodyPr>
              <a:lstStyle/>
              <a:p>
                <a:endParaRPr lang="en-US" dirty="0"/>
              </a:p>
            </p:txBody>
          </p:sp>
          <p:sp>
            <p:nvSpPr>
              <p:cNvPr id="276" name="Freeform 442"/>
              <p:cNvSpPr>
                <a:spLocks/>
              </p:cNvSpPr>
              <p:nvPr/>
            </p:nvSpPr>
            <p:spPr bwMode="auto">
              <a:xfrm>
                <a:off x="3228975" y="6143625"/>
                <a:ext cx="25400" cy="26988"/>
              </a:xfrm>
              <a:custGeom>
                <a:avLst/>
                <a:gdLst>
                  <a:gd name="T0" fmla="*/ 7 w 7"/>
                  <a:gd name="T1" fmla="*/ 7 h 7"/>
                  <a:gd name="T2" fmla="*/ 1 w 7"/>
                  <a:gd name="T3" fmla="*/ 6 h 7"/>
                  <a:gd name="T4" fmla="*/ 2 w 7"/>
                  <a:gd name="T5" fmla="*/ 0 h 7"/>
                  <a:gd name="T6" fmla="*/ 7 w 7"/>
                  <a:gd name="T7" fmla="*/ 1 h 7"/>
                  <a:gd name="T8" fmla="*/ 7 w 7"/>
                  <a:gd name="T9" fmla="*/ 7 h 7"/>
                </a:gdLst>
                <a:ahLst/>
                <a:cxnLst>
                  <a:cxn ang="0">
                    <a:pos x="T0" y="T1"/>
                  </a:cxn>
                  <a:cxn ang="0">
                    <a:pos x="T2" y="T3"/>
                  </a:cxn>
                  <a:cxn ang="0">
                    <a:pos x="T4" y="T5"/>
                  </a:cxn>
                  <a:cxn ang="0">
                    <a:pos x="T6" y="T7"/>
                  </a:cxn>
                  <a:cxn ang="0">
                    <a:pos x="T8" y="T9"/>
                  </a:cxn>
                </a:cxnLst>
                <a:rect l="0" t="0" r="r" b="b"/>
                <a:pathLst>
                  <a:path w="7" h="7">
                    <a:moveTo>
                      <a:pt x="7" y="7"/>
                    </a:moveTo>
                    <a:cubicBezTo>
                      <a:pt x="4" y="7"/>
                      <a:pt x="1" y="7"/>
                      <a:pt x="1" y="6"/>
                    </a:cubicBezTo>
                    <a:cubicBezTo>
                      <a:pt x="0" y="4"/>
                      <a:pt x="1" y="2"/>
                      <a:pt x="2" y="0"/>
                    </a:cubicBezTo>
                    <a:cubicBezTo>
                      <a:pt x="3" y="0"/>
                      <a:pt x="6" y="0"/>
                      <a:pt x="7" y="1"/>
                    </a:cubicBezTo>
                    <a:cubicBezTo>
                      <a:pt x="7" y="3"/>
                      <a:pt x="7" y="5"/>
                      <a:pt x="7" y="7"/>
                    </a:cubicBezTo>
                  </a:path>
                </a:pathLst>
              </a:custGeom>
              <a:grpFill/>
              <a:ln>
                <a:noFill/>
              </a:ln>
            </p:spPr>
            <p:txBody>
              <a:bodyPr vert="horz" wrap="square" lIns="91440" tIns="45720" rIns="91440" bIns="45720" numCol="1" anchor="t" anchorCtr="0" compatLnSpc="1">
                <a:prstTxWarp prst="textNoShape">
                  <a:avLst/>
                </a:prstTxWarp>
              </a:bodyPr>
              <a:lstStyle/>
              <a:p>
                <a:endParaRPr lang="en-US" dirty="0"/>
              </a:p>
            </p:txBody>
          </p:sp>
          <p:sp>
            <p:nvSpPr>
              <p:cNvPr id="277" name="Freeform 443"/>
              <p:cNvSpPr>
                <a:spLocks/>
              </p:cNvSpPr>
              <p:nvPr/>
            </p:nvSpPr>
            <p:spPr bwMode="auto">
              <a:xfrm>
                <a:off x="3613150" y="5778500"/>
                <a:ext cx="30163" cy="30163"/>
              </a:xfrm>
              <a:custGeom>
                <a:avLst/>
                <a:gdLst>
                  <a:gd name="T0" fmla="*/ 8 w 8"/>
                  <a:gd name="T1" fmla="*/ 3 h 8"/>
                  <a:gd name="T2" fmla="*/ 5 w 8"/>
                  <a:gd name="T3" fmla="*/ 7 h 8"/>
                  <a:gd name="T4" fmla="*/ 0 w 8"/>
                  <a:gd name="T5" fmla="*/ 6 h 8"/>
                  <a:gd name="T6" fmla="*/ 2 w 8"/>
                  <a:gd name="T7" fmla="*/ 1 h 8"/>
                  <a:gd name="T8" fmla="*/ 8 w 8"/>
                  <a:gd name="T9" fmla="*/ 0 h 8"/>
                  <a:gd name="T10" fmla="*/ 8 w 8"/>
                  <a:gd name="T11" fmla="*/ 3 h 8"/>
                </a:gdLst>
                <a:ahLst/>
                <a:cxnLst>
                  <a:cxn ang="0">
                    <a:pos x="T0" y="T1"/>
                  </a:cxn>
                  <a:cxn ang="0">
                    <a:pos x="T2" y="T3"/>
                  </a:cxn>
                  <a:cxn ang="0">
                    <a:pos x="T4" y="T5"/>
                  </a:cxn>
                  <a:cxn ang="0">
                    <a:pos x="T6" y="T7"/>
                  </a:cxn>
                  <a:cxn ang="0">
                    <a:pos x="T8" y="T9"/>
                  </a:cxn>
                  <a:cxn ang="0">
                    <a:pos x="T10" y="T11"/>
                  </a:cxn>
                </a:cxnLst>
                <a:rect l="0" t="0" r="r" b="b"/>
                <a:pathLst>
                  <a:path w="8" h="8">
                    <a:moveTo>
                      <a:pt x="8" y="3"/>
                    </a:moveTo>
                    <a:cubicBezTo>
                      <a:pt x="7" y="5"/>
                      <a:pt x="6" y="7"/>
                      <a:pt x="5" y="7"/>
                    </a:cubicBezTo>
                    <a:cubicBezTo>
                      <a:pt x="4" y="8"/>
                      <a:pt x="2" y="7"/>
                      <a:pt x="0" y="6"/>
                    </a:cubicBezTo>
                    <a:cubicBezTo>
                      <a:pt x="1" y="5"/>
                      <a:pt x="1" y="2"/>
                      <a:pt x="2" y="1"/>
                    </a:cubicBezTo>
                    <a:cubicBezTo>
                      <a:pt x="4" y="0"/>
                      <a:pt x="6" y="0"/>
                      <a:pt x="8" y="0"/>
                    </a:cubicBezTo>
                    <a:lnTo>
                      <a:pt x="8" y="3"/>
                    </a:lnTo>
                    <a:close/>
                  </a:path>
                </a:pathLst>
              </a:custGeom>
              <a:grpFill/>
              <a:ln>
                <a:noFill/>
              </a:ln>
            </p:spPr>
            <p:txBody>
              <a:bodyPr vert="horz" wrap="square" lIns="91440" tIns="45720" rIns="91440" bIns="45720" numCol="1" anchor="t" anchorCtr="0" compatLnSpc="1">
                <a:prstTxWarp prst="textNoShape">
                  <a:avLst/>
                </a:prstTxWarp>
              </a:bodyPr>
              <a:lstStyle/>
              <a:p>
                <a:endParaRPr lang="en-US" dirty="0"/>
              </a:p>
            </p:txBody>
          </p:sp>
          <p:sp>
            <p:nvSpPr>
              <p:cNvPr id="278" name="Freeform 444"/>
              <p:cNvSpPr>
                <a:spLocks/>
              </p:cNvSpPr>
              <p:nvPr/>
            </p:nvSpPr>
            <p:spPr bwMode="auto">
              <a:xfrm>
                <a:off x="3794125" y="6162675"/>
                <a:ext cx="25400" cy="23813"/>
              </a:xfrm>
              <a:custGeom>
                <a:avLst/>
                <a:gdLst>
                  <a:gd name="T0" fmla="*/ 7 w 7"/>
                  <a:gd name="T1" fmla="*/ 0 h 6"/>
                  <a:gd name="T2" fmla="*/ 5 w 7"/>
                  <a:gd name="T3" fmla="*/ 6 h 6"/>
                  <a:gd name="T4" fmla="*/ 0 w 7"/>
                  <a:gd name="T5" fmla="*/ 6 h 6"/>
                  <a:gd name="T6" fmla="*/ 1 w 7"/>
                  <a:gd name="T7" fmla="*/ 1 h 6"/>
                  <a:gd name="T8" fmla="*/ 7 w 7"/>
                  <a:gd name="T9" fmla="*/ 0 h 6"/>
                </a:gdLst>
                <a:ahLst/>
                <a:cxnLst>
                  <a:cxn ang="0">
                    <a:pos x="T0" y="T1"/>
                  </a:cxn>
                  <a:cxn ang="0">
                    <a:pos x="T2" y="T3"/>
                  </a:cxn>
                  <a:cxn ang="0">
                    <a:pos x="T4" y="T5"/>
                  </a:cxn>
                  <a:cxn ang="0">
                    <a:pos x="T6" y="T7"/>
                  </a:cxn>
                  <a:cxn ang="0">
                    <a:pos x="T8" y="T9"/>
                  </a:cxn>
                </a:cxnLst>
                <a:rect l="0" t="0" r="r" b="b"/>
                <a:pathLst>
                  <a:path w="7" h="6">
                    <a:moveTo>
                      <a:pt x="7" y="0"/>
                    </a:moveTo>
                    <a:cubicBezTo>
                      <a:pt x="6" y="2"/>
                      <a:pt x="6" y="5"/>
                      <a:pt x="5" y="6"/>
                    </a:cubicBezTo>
                    <a:cubicBezTo>
                      <a:pt x="4" y="6"/>
                      <a:pt x="2" y="6"/>
                      <a:pt x="0" y="6"/>
                    </a:cubicBezTo>
                    <a:cubicBezTo>
                      <a:pt x="0" y="4"/>
                      <a:pt x="0" y="2"/>
                      <a:pt x="1" y="1"/>
                    </a:cubicBezTo>
                    <a:cubicBezTo>
                      <a:pt x="2" y="0"/>
                      <a:pt x="4" y="0"/>
                      <a:pt x="7" y="0"/>
                    </a:cubicBezTo>
                  </a:path>
                </a:pathLst>
              </a:custGeom>
              <a:grpFill/>
              <a:ln>
                <a:noFill/>
              </a:ln>
            </p:spPr>
            <p:txBody>
              <a:bodyPr vert="horz" wrap="square" lIns="91440" tIns="45720" rIns="91440" bIns="45720" numCol="1" anchor="t" anchorCtr="0" compatLnSpc="1">
                <a:prstTxWarp prst="textNoShape">
                  <a:avLst/>
                </a:prstTxWarp>
              </a:bodyPr>
              <a:lstStyle/>
              <a:p>
                <a:endParaRPr lang="en-US" dirty="0"/>
              </a:p>
            </p:txBody>
          </p:sp>
        </p:grpSp>
      </p:grpSp>
      <p:grpSp>
        <p:nvGrpSpPr>
          <p:cNvPr id="281" name="Group 280"/>
          <p:cNvGrpSpPr/>
          <p:nvPr/>
        </p:nvGrpSpPr>
        <p:grpSpPr>
          <a:xfrm rot="20938641">
            <a:off x="4029733" y="55249"/>
            <a:ext cx="383789" cy="741363"/>
            <a:chOff x="2133600" y="0"/>
            <a:chExt cx="581025" cy="1122363"/>
          </a:xfrm>
        </p:grpSpPr>
        <p:sp>
          <p:nvSpPr>
            <p:cNvPr id="279" name="Freeform 409"/>
            <p:cNvSpPr>
              <a:spLocks noEditPoints="1"/>
            </p:cNvSpPr>
            <p:nvPr/>
          </p:nvSpPr>
          <p:spPr bwMode="auto">
            <a:xfrm>
              <a:off x="2133600" y="0"/>
              <a:ext cx="581025" cy="911225"/>
            </a:xfrm>
            <a:custGeom>
              <a:avLst/>
              <a:gdLst>
                <a:gd name="T0" fmla="*/ 30 w 154"/>
                <a:gd name="T1" fmla="*/ 82 h 241"/>
                <a:gd name="T2" fmla="*/ 1 w 154"/>
                <a:gd name="T3" fmla="*/ 74 h 241"/>
                <a:gd name="T4" fmla="*/ 0 w 154"/>
                <a:gd name="T5" fmla="*/ 72 h 241"/>
                <a:gd name="T6" fmla="*/ 58 w 154"/>
                <a:gd name="T7" fmla="*/ 2 h 241"/>
                <a:gd name="T8" fmla="*/ 124 w 154"/>
                <a:gd name="T9" fmla="*/ 24 h 241"/>
                <a:gd name="T10" fmla="*/ 143 w 154"/>
                <a:gd name="T11" fmla="*/ 110 h 241"/>
                <a:gd name="T12" fmla="*/ 67 w 154"/>
                <a:gd name="T13" fmla="*/ 154 h 241"/>
                <a:gd name="T14" fmla="*/ 65 w 154"/>
                <a:gd name="T15" fmla="*/ 156 h 241"/>
                <a:gd name="T16" fmla="*/ 66 w 154"/>
                <a:gd name="T17" fmla="*/ 198 h 241"/>
                <a:gd name="T18" fmla="*/ 67 w 154"/>
                <a:gd name="T19" fmla="*/ 239 h 241"/>
                <a:gd name="T20" fmla="*/ 65 w 154"/>
                <a:gd name="T21" fmla="*/ 241 h 241"/>
                <a:gd name="T22" fmla="*/ 33 w 154"/>
                <a:gd name="T23" fmla="*/ 234 h 241"/>
                <a:gd name="T24" fmla="*/ 32 w 154"/>
                <a:gd name="T25" fmla="*/ 233 h 241"/>
                <a:gd name="T26" fmla="*/ 31 w 154"/>
                <a:gd name="T27" fmla="*/ 230 h 241"/>
                <a:gd name="T28" fmla="*/ 27 w 154"/>
                <a:gd name="T29" fmla="*/ 165 h 241"/>
                <a:gd name="T30" fmla="*/ 21 w 154"/>
                <a:gd name="T31" fmla="*/ 144 h 241"/>
                <a:gd name="T32" fmla="*/ 27 w 154"/>
                <a:gd name="T33" fmla="*/ 128 h 241"/>
                <a:gd name="T34" fmla="*/ 53 w 154"/>
                <a:gd name="T35" fmla="*/ 121 h 241"/>
                <a:gd name="T36" fmla="*/ 57 w 154"/>
                <a:gd name="T37" fmla="*/ 121 h 241"/>
                <a:gd name="T38" fmla="*/ 110 w 154"/>
                <a:gd name="T39" fmla="*/ 65 h 241"/>
                <a:gd name="T40" fmla="*/ 97 w 154"/>
                <a:gd name="T41" fmla="*/ 43 h 241"/>
                <a:gd name="T42" fmla="*/ 88 w 154"/>
                <a:gd name="T43" fmla="*/ 38 h 241"/>
                <a:gd name="T44" fmla="*/ 52 w 154"/>
                <a:gd name="T45" fmla="*/ 45 h 241"/>
                <a:gd name="T46" fmla="*/ 43 w 154"/>
                <a:gd name="T47" fmla="*/ 55 h 241"/>
                <a:gd name="T48" fmla="*/ 36 w 154"/>
                <a:gd name="T49" fmla="*/ 70 h 241"/>
                <a:gd name="T50" fmla="*/ 33 w 154"/>
                <a:gd name="T51" fmla="*/ 80 h 241"/>
                <a:gd name="T52" fmla="*/ 30 w 154"/>
                <a:gd name="T53" fmla="*/ 82 h 241"/>
                <a:gd name="T54" fmla="*/ 61 w 154"/>
                <a:gd name="T55" fmla="*/ 134 h 241"/>
                <a:gd name="T56" fmla="*/ 61 w 154"/>
                <a:gd name="T57" fmla="*/ 134 h 241"/>
                <a:gd name="T58" fmla="*/ 60 w 154"/>
                <a:gd name="T59" fmla="*/ 138 h 241"/>
                <a:gd name="T60" fmla="*/ 60 w 154"/>
                <a:gd name="T61" fmla="*/ 138 h 241"/>
                <a:gd name="T62" fmla="*/ 61 w 154"/>
                <a:gd name="T63" fmla="*/ 134 h 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54" h="241">
                  <a:moveTo>
                    <a:pt x="30" y="82"/>
                  </a:moveTo>
                  <a:cubicBezTo>
                    <a:pt x="19" y="78"/>
                    <a:pt x="10" y="76"/>
                    <a:pt x="1" y="74"/>
                  </a:cubicBezTo>
                  <a:cubicBezTo>
                    <a:pt x="0" y="74"/>
                    <a:pt x="0" y="73"/>
                    <a:pt x="0" y="72"/>
                  </a:cubicBezTo>
                  <a:cubicBezTo>
                    <a:pt x="0" y="33"/>
                    <a:pt x="17" y="5"/>
                    <a:pt x="58" y="2"/>
                  </a:cubicBezTo>
                  <a:cubicBezTo>
                    <a:pt x="84" y="0"/>
                    <a:pt x="105" y="9"/>
                    <a:pt x="124" y="24"/>
                  </a:cubicBezTo>
                  <a:cubicBezTo>
                    <a:pt x="146" y="40"/>
                    <a:pt x="154" y="87"/>
                    <a:pt x="143" y="110"/>
                  </a:cubicBezTo>
                  <a:cubicBezTo>
                    <a:pt x="127" y="144"/>
                    <a:pt x="103" y="157"/>
                    <a:pt x="67" y="154"/>
                  </a:cubicBezTo>
                  <a:cubicBezTo>
                    <a:pt x="66" y="154"/>
                    <a:pt x="65" y="155"/>
                    <a:pt x="65" y="156"/>
                  </a:cubicBezTo>
                  <a:cubicBezTo>
                    <a:pt x="66" y="170"/>
                    <a:pt x="69" y="184"/>
                    <a:pt x="66" y="198"/>
                  </a:cubicBezTo>
                  <a:cubicBezTo>
                    <a:pt x="64" y="212"/>
                    <a:pt x="72" y="225"/>
                    <a:pt x="67" y="239"/>
                  </a:cubicBezTo>
                  <a:cubicBezTo>
                    <a:pt x="67" y="240"/>
                    <a:pt x="66" y="241"/>
                    <a:pt x="65" y="241"/>
                  </a:cubicBezTo>
                  <a:cubicBezTo>
                    <a:pt x="54" y="238"/>
                    <a:pt x="44" y="236"/>
                    <a:pt x="33" y="234"/>
                  </a:cubicBezTo>
                  <a:cubicBezTo>
                    <a:pt x="33" y="234"/>
                    <a:pt x="33" y="234"/>
                    <a:pt x="32" y="233"/>
                  </a:cubicBezTo>
                  <a:cubicBezTo>
                    <a:pt x="32" y="232"/>
                    <a:pt x="31" y="231"/>
                    <a:pt x="31" y="230"/>
                  </a:cubicBezTo>
                  <a:cubicBezTo>
                    <a:pt x="29" y="208"/>
                    <a:pt x="29" y="187"/>
                    <a:pt x="27" y="165"/>
                  </a:cubicBezTo>
                  <a:cubicBezTo>
                    <a:pt x="26" y="158"/>
                    <a:pt x="24" y="151"/>
                    <a:pt x="21" y="144"/>
                  </a:cubicBezTo>
                  <a:cubicBezTo>
                    <a:pt x="18" y="135"/>
                    <a:pt x="18" y="131"/>
                    <a:pt x="27" y="128"/>
                  </a:cubicBezTo>
                  <a:cubicBezTo>
                    <a:pt x="35" y="124"/>
                    <a:pt x="44" y="123"/>
                    <a:pt x="53" y="121"/>
                  </a:cubicBezTo>
                  <a:cubicBezTo>
                    <a:pt x="54" y="121"/>
                    <a:pt x="56" y="121"/>
                    <a:pt x="57" y="121"/>
                  </a:cubicBezTo>
                  <a:cubicBezTo>
                    <a:pt x="91" y="119"/>
                    <a:pt x="110" y="100"/>
                    <a:pt x="110" y="65"/>
                  </a:cubicBezTo>
                  <a:cubicBezTo>
                    <a:pt x="110" y="56"/>
                    <a:pt x="107" y="48"/>
                    <a:pt x="97" y="43"/>
                  </a:cubicBezTo>
                  <a:cubicBezTo>
                    <a:pt x="94" y="42"/>
                    <a:pt x="91" y="40"/>
                    <a:pt x="88" y="38"/>
                  </a:cubicBezTo>
                  <a:cubicBezTo>
                    <a:pt x="74" y="31"/>
                    <a:pt x="62" y="34"/>
                    <a:pt x="52" y="45"/>
                  </a:cubicBezTo>
                  <a:cubicBezTo>
                    <a:pt x="49" y="48"/>
                    <a:pt x="46" y="52"/>
                    <a:pt x="43" y="55"/>
                  </a:cubicBezTo>
                  <a:cubicBezTo>
                    <a:pt x="39" y="59"/>
                    <a:pt x="36" y="63"/>
                    <a:pt x="36" y="70"/>
                  </a:cubicBezTo>
                  <a:cubicBezTo>
                    <a:pt x="36" y="74"/>
                    <a:pt x="34" y="77"/>
                    <a:pt x="33" y="80"/>
                  </a:cubicBezTo>
                  <a:cubicBezTo>
                    <a:pt x="32" y="81"/>
                    <a:pt x="31" y="82"/>
                    <a:pt x="30" y="82"/>
                  </a:cubicBezTo>
                  <a:moveTo>
                    <a:pt x="61" y="134"/>
                  </a:moveTo>
                  <a:cubicBezTo>
                    <a:pt x="61" y="134"/>
                    <a:pt x="61" y="134"/>
                    <a:pt x="61" y="134"/>
                  </a:cubicBezTo>
                  <a:cubicBezTo>
                    <a:pt x="58" y="134"/>
                    <a:pt x="57" y="137"/>
                    <a:pt x="60" y="138"/>
                  </a:cubicBezTo>
                  <a:cubicBezTo>
                    <a:pt x="60" y="138"/>
                    <a:pt x="60" y="138"/>
                    <a:pt x="60" y="138"/>
                  </a:cubicBezTo>
                  <a:cubicBezTo>
                    <a:pt x="63" y="139"/>
                    <a:pt x="64" y="135"/>
                    <a:pt x="61" y="134"/>
                  </a:cubicBezTo>
                </a:path>
              </a:pathLst>
            </a:custGeom>
            <a:solidFill>
              <a:schemeClr val="accent6">
                <a:lumMod val="7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280" name="Freeform 410"/>
            <p:cNvSpPr>
              <a:spLocks/>
            </p:cNvSpPr>
            <p:nvPr/>
          </p:nvSpPr>
          <p:spPr bwMode="auto">
            <a:xfrm>
              <a:off x="2243138" y="930275"/>
              <a:ext cx="188913" cy="192088"/>
            </a:xfrm>
            <a:custGeom>
              <a:avLst/>
              <a:gdLst>
                <a:gd name="T0" fmla="*/ 27 w 50"/>
                <a:gd name="T1" fmla="*/ 51 h 51"/>
                <a:gd name="T2" fmla="*/ 4 w 50"/>
                <a:gd name="T3" fmla="*/ 38 h 51"/>
                <a:gd name="T4" fmla="*/ 7 w 50"/>
                <a:gd name="T5" fmla="*/ 6 h 51"/>
                <a:gd name="T6" fmla="*/ 19 w 50"/>
                <a:gd name="T7" fmla="*/ 3 h 51"/>
                <a:gd name="T8" fmla="*/ 45 w 50"/>
                <a:gd name="T9" fmla="*/ 29 h 51"/>
                <a:gd name="T10" fmla="*/ 27 w 50"/>
                <a:gd name="T11" fmla="*/ 51 h 51"/>
              </a:gdLst>
              <a:ahLst/>
              <a:cxnLst>
                <a:cxn ang="0">
                  <a:pos x="T0" y="T1"/>
                </a:cxn>
                <a:cxn ang="0">
                  <a:pos x="T2" y="T3"/>
                </a:cxn>
                <a:cxn ang="0">
                  <a:pos x="T4" y="T5"/>
                </a:cxn>
                <a:cxn ang="0">
                  <a:pos x="T6" y="T7"/>
                </a:cxn>
                <a:cxn ang="0">
                  <a:pos x="T8" y="T9"/>
                </a:cxn>
                <a:cxn ang="0">
                  <a:pos x="T10" y="T11"/>
                </a:cxn>
              </a:cxnLst>
              <a:rect l="0" t="0" r="r" b="b"/>
              <a:pathLst>
                <a:path w="50" h="51">
                  <a:moveTo>
                    <a:pt x="27" y="51"/>
                  </a:moveTo>
                  <a:cubicBezTo>
                    <a:pt x="17" y="51"/>
                    <a:pt x="8" y="48"/>
                    <a:pt x="4" y="38"/>
                  </a:cubicBezTo>
                  <a:cubicBezTo>
                    <a:pt x="0" y="27"/>
                    <a:pt x="0" y="16"/>
                    <a:pt x="7" y="6"/>
                  </a:cubicBezTo>
                  <a:cubicBezTo>
                    <a:pt x="10" y="1"/>
                    <a:pt x="14" y="0"/>
                    <a:pt x="19" y="3"/>
                  </a:cubicBezTo>
                  <a:cubicBezTo>
                    <a:pt x="31" y="8"/>
                    <a:pt x="41" y="17"/>
                    <a:pt x="45" y="29"/>
                  </a:cubicBezTo>
                  <a:cubicBezTo>
                    <a:pt x="50" y="43"/>
                    <a:pt x="43" y="51"/>
                    <a:pt x="27" y="51"/>
                  </a:cubicBezTo>
                </a:path>
              </a:pathLst>
            </a:custGeom>
            <a:solidFill>
              <a:schemeClr val="accent6">
                <a:lumMod val="75000"/>
              </a:schemeClr>
            </a:solidFill>
            <a:ln>
              <a:noFill/>
            </a:ln>
          </p:spPr>
          <p:txBody>
            <a:bodyPr vert="horz" wrap="square" lIns="91440" tIns="45720" rIns="91440" bIns="45720" numCol="1" anchor="t" anchorCtr="0" compatLnSpc="1">
              <a:prstTxWarp prst="textNoShape">
                <a:avLst/>
              </a:prstTxWarp>
            </a:bodyPr>
            <a:lstStyle/>
            <a:p>
              <a:endParaRPr lang="en-US" dirty="0"/>
            </a:p>
          </p:txBody>
        </p:sp>
      </p:grpSp>
      <p:sp>
        <p:nvSpPr>
          <p:cNvPr id="284" name="TextBox 283"/>
          <p:cNvSpPr txBox="1"/>
          <p:nvPr/>
        </p:nvSpPr>
        <p:spPr>
          <a:xfrm rot="20329145">
            <a:off x="2194735" y="4788604"/>
            <a:ext cx="2819400" cy="830997"/>
          </a:xfrm>
          <a:prstGeom prst="rect">
            <a:avLst/>
          </a:prstGeom>
          <a:noFill/>
        </p:spPr>
        <p:txBody>
          <a:bodyPr wrap="square" rtlCol="0">
            <a:normAutofit/>
          </a:bodyPr>
          <a:lstStyle/>
          <a:p>
            <a:pPr algn="ctr"/>
            <a:r>
              <a:rPr lang="en-US" sz="2400" b="1" dirty="0">
                <a:solidFill>
                  <a:schemeClr val="accent6">
                    <a:lumMod val="75000"/>
                  </a:schemeClr>
                </a:solidFill>
                <a:cs typeface="MV Boli" panose="02000500030200090000" pitchFamily="2" charset="0"/>
              </a:rPr>
              <a:t>Evaluation Link</a:t>
            </a:r>
          </a:p>
        </p:txBody>
      </p:sp>
      <p:sp>
        <p:nvSpPr>
          <p:cNvPr id="285" name="TextBox 284"/>
          <p:cNvSpPr txBox="1"/>
          <p:nvPr/>
        </p:nvSpPr>
        <p:spPr>
          <a:xfrm rot="570832">
            <a:off x="6310839" y="4788603"/>
            <a:ext cx="3360844" cy="830997"/>
          </a:xfrm>
          <a:prstGeom prst="rect">
            <a:avLst/>
          </a:prstGeom>
          <a:noFill/>
        </p:spPr>
        <p:txBody>
          <a:bodyPr wrap="square" rtlCol="0">
            <a:noAutofit/>
          </a:bodyPr>
          <a:lstStyle/>
          <a:p>
            <a:pPr algn="ctr"/>
            <a:r>
              <a:rPr lang="en-US" sz="2800" b="1" dirty="0" err="1">
                <a:solidFill>
                  <a:schemeClr val="accent6">
                    <a:lumMod val="75000"/>
                  </a:schemeClr>
                </a:solidFill>
                <a:cs typeface="MV Boli" panose="02000500030200090000" pitchFamily="2" charset="0"/>
              </a:rPr>
              <a:t>bit.ly</a:t>
            </a:r>
            <a:r>
              <a:rPr lang="en-US" sz="2800" b="1" dirty="0">
                <a:solidFill>
                  <a:schemeClr val="accent6">
                    <a:lumMod val="75000"/>
                  </a:schemeClr>
                </a:solidFill>
                <a:cs typeface="MV Boli" panose="02000500030200090000" pitchFamily="2" charset="0"/>
              </a:rPr>
              <a:t>/ELEMMPORG</a:t>
            </a:r>
          </a:p>
        </p:txBody>
      </p:sp>
    </p:spTree>
    <p:extLst>
      <p:ext uri="{BB962C8B-B14F-4D97-AF65-F5344CB8AC3E}">
        <p14:creationId xmlns:p14="http://schemas.microsoft.com/office/powerpoint/2010/main" val="14111838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path" presetSubtype="0" accel="50000" decel="50000" fill="hold" nodeType="withEffect">
                                  <p:stCondLst>
                                    <p:cond delay="0"/>
                                  </p:stCondLst>
                                  <p:childTnLst>
                                    <p:animMotion origin="layout" path="M -0.32539 -0.58705 C -0.3181 -0.57849 -0.28581 -0.53711 -0.26836 -0.52162 C -0.25195 -0.50682 -0.23333 -0.49942 -0.21588 -0.48994 C -0.18776 -0.47375 -0.15872 -0.46242 -0.13008 -0.44971 C -0.11432 -0.44277 -0.10026 -0.43075 -0.08503 -0.42196 C -0.07917 -0.41896 -0.07643 -0.41179 -0.0707 -0.40925 C -0.06003 -0.39676 -0.04896 -0.38705 -0.03724 -0.3778 C -0.03086 -0.37271 -0.02474 -0.36485 -0.01823 -0.36092 C -0.00872 -0.34474 0.00274 -0.33202 0.01276 -0.31653 C 0.01888 -0.30682 0.02396 -0.28948 0.03177 -0.28485 C 0.03854 -0.27283 0.04557 -0.26335 0.05326 -0.25318 C 0.05391 -0.25225 0.06172 -0.243 0.0638 -0.24046 C 0.06589 -0.23792 0.07109 -0.2363 0.07109 -0.23607 C 0.07787 -0.22381 0.06849 -0.24 0.07695 -0.22982 C 0.07839 -0.2282 0.07904 -0.2252 0.08047 -0.22358 C 0.0862 -0.21711 0.09427 -0.21387 0.09948 -0.2067 C 0.10508 -0.19907 0.11185 -0.19283 0.11862 -0.18959 C 0.12383 -0.18358 0.12826 -0.18057 0.13412 -0.17711 C 0.13529 -0.17641 0.13659 -0.17549 0.13763 -0.17479 C 0.13893 -0.1741 0.14115 -0.17271 0.14115 -0.17248 C 0.12279 -0.1563 0.10365 -0.16531 0.08177 -0.16439 C 0.07826 -0.1637 0.07409 -0.16578 0.07109 -0.16231 C 0.06966 -0.16069 0.07318 -0.15768 0.07448 -0.15583 C 0.0776 -0.15214 0.07969 -0.15167 0.08281 -0.14959 C 0.09414 -0.14196 0.10703 -0.1378 0.11862 -0.13271 C 0.12383 -0.12647 0.12969 -0.12531 0.13542 -0.12208 C 0.13268 -0.10844 0.1224 -0.1052 0.1151 -0.10312 C 0.10925 -0.09572 0.10156 -0.09641 0.09492 -0.09248 C 0.08932 -0.083 0.09635 -0.08115 0.10078 -0.07977 C 0.10872 -0.07745 0.11654 -0.07583 0.12448 -0.07352 C 0.11081 -0.06451 0.08047 -0.06497 0.08047 -0.06474 C 0.07109 -0.06266 0.06133 -0.06196 0.05195 -0.05873 C 0.06211 -0.04948 0.07175 -0.04716 0.08281 -0.04393 C 0.09531 -0.04046 0.10742 -0.0356 0.11992 -0.03329 C 0.1293 -0.02913 0.13867 -0.02543 0.14844 -0.02266 C 0.1349 -0.01063 0.11823 -0.00948 0.10326 -0.00786 C 0.08841 -0.00624 0.05912 -0.0037 0.05912 -0.00346 C 0.04701 0.00162 0.03464 0.00324 0.02214 0.00694 C 0.01654 0.01018 0.01042 0.01503 0.00443 0.01758 C 0.00208 0.0185 -0.00273 0.01966 -0.00273 0.01989 " pathEditMode="relative" rAng="0" ptsTypes="fffffffffffffffffffffffffffffffffffffffA">
                                      <p:cBhvr>
                                        <p:cTn id="6" dur="2000" fill="hold"/>
                                        <p:tgtEl>
                                          <p:spTgt spid="28"/>
                                        </p:tgtEl>
                                        <p:attrNameLst>
                                          <p:attrName>ppt_x</p:attrName>
                                          <p:attrName>ppt_y</p:attrName>
                                        </p:attrNameLst>
                                      </p:cBhvr>
                                      <p:rCtr x="23685" y="30335"/>
                                    </p:animMotion>
                                  </p:childTnLst>
                                </p:cTn>
                              </p:par>
                            </p:childTnLst>
                          </p:cTn>
                        </p:par>
                        <p:par>
                          <p:cTn id="7" fill="hold">
                            <p:stCondLst>
                              <p:cond delay="2000"/>
                            </p:stCondLst>
                            <p:childTnLst>
                              <p:par>
                                <p:cTn id="8" presetID="10" presetClass="entr" presetSubtype="0" fill="hold" grpId="0" nodeType="afterEffect">
                                  <p:stCondLst>
                                    <p:cond delay="0"/>
                                  </p:stCondLst>
                                  <p:childTnLst>
                                    <p:set>
                                      <p:cBhvr>
                                        <p:cTn id="9" dur="1" fill="hold">
                                          <p:stCondLst>
                                            <p:cond delay="0"/>
                                          </p:stCondLst>
                                        </p:cTn>
                                        <p:tgtEl>
                                          <p:spTgt spid="284"/>
                                        </p:tgtEl>
                                        <p:attrNameLst>
                                          <p:attrName>style.visibility</p:attrName>
                                        </p:attrNameLst>
                                      </p:cBhvr>
                                      <p:to>
                                        <p:strVal val="visible"/>
                                      </p:to>
                                    </p:set>
                                    <p:animEffect transition="in" filter="fade">
                                      <p:cBhvr>
                                        <p:cTn id="10" dur="150"/>
                                        <p:tgtEl>
                                          <p:spTgt spid="284"/>
                                        </p:tgtEl>
                                      </p:cBhvr>
                                    </p:animEffect>
                                  </p:childTnLst>
                                </p:cTn>
                              </p:par>
                            </p:childTnLst>
                          </p:cTn>
                        </p:par>
                        <p:par>
                          <p:cTn id="11" fill="hold">
                            <p:stCondLst>
                              <p:cond delay="2150"/>
                            </p:stCondLst>
                            <p:childTnLst>
                              <p:par>
                                <p:cTn id="12" presetID="10" presetClass="entr" presetSubtype="0" fill="hold" nodeType="afterEffect">
                                  <p:stCondLst>
                                    <p:cond delay="0"/>
                                  </p:stCondLst>
                                  <p:childTnLst>
                                    <p:set>
                                      <p:cBhvr>
                                        <p:cTn id="13" dur="1" fill="hold">
                                          <p:stCondLst>
                                            <p:cond delay="0"/>
                                          </p:stCondLst>
                                        </p:cTn>
                                        <p:tgtEl>
                                          <p:spTgt spid="191"/>
                                        </p:tgtEl>
                                        <p:attrNameLst>
                                          <p:attrName>style.visibility</p:attrName>
                                        </p:attrNameLst>
                                      </p:cBhvr>
                                      <p:to>
                                        <p:strVal val="visible"/>
                                      </p:to>
                                    </p:set>
                                    <p:animEffect transition="in" filter="fade">
                                      <p:cBhvr>
                                        <p:cTn id="14" dur="150"/>
                                        <p:tgtEl>
                                          <p:spTgt spid="191"/>
                                        </p:tgtEl>
                                      </p:cBhvr>
                                    </p:animEffect>
                                  </p:childTnLst>
                                </p:cTn>
                              </p:par>
                            </p:childTnLst>
                          </p:cTn>
                        </p:par>
                        <p:par>
                          <p:cTn id="15" fill="hold">
                            <p:stCondLst>
                              <p:cond delay="2300"/>
                            </p:stCondLst>
                            <p:childTnLst>
                              <p:par>
                                <p:cTn id="16" presetID="10" presetClass="entr" presetSubtype="0" fill="hold" grpId="0" nodeType="afterEffect">
                                  <p:stCondLst>
                                    <p:cond delay="0"/>
                                  </p:stCondLst>
                                  <p:childTnLst>
                                    <p:set>
                                      <p:cBhvr>
                                        <p:cTn id="17" dur="1" fill="hold">
                                          <p:stCondLst>
                                            <p:cond delay="0"/>
                                          </p:stCondLst>
                                        </p:cTn>
                                        <p:tgtEl>
                                          <p:spTgt spid="285"/>
                                        </p:tgtEl>
                                        <p:attrNameLst>
                                          <p:attrName>style.visibility</p:attrName>
                                        </p:attrNameLst>
                                      </p:cBhvr>
                                      <p:to>
                                        <p:strVal val="visible"/>
                                      </p:to>
                                    </p:set>
                                    <p:animEffect transition="in" filter="fade">
                                      <p:cBhvr>
                                        <p:cTn id="18" dur="150"/>
                                        <p:tgtEl>
                                          <p:spTgt spid="285"/>
                                        </p:tgtEl>
                                      </p:cBhvr>
                                    </p:animEffect>
                                  </p:childTnLst>
                                </p:cTn>
                              </p:par>
                            </p:childTnLst>
                          </p:cTn>
                        </p:par>
                        <p:par>
                          <p:cTn id="19" fill="hold">
                            <p:stCondLst>
                              <p:cond delay="2450"/>
                            </p:stCondLst>
                            <p:childTnLst>
                              <p:par>
                                <p:cTn id="20" presetID="10" presetClass="entr" presetSubtype="0" fill="hold" grpId="0" nodeType="afterEffect">
                                  <p:stCondLst>
                                    <p:cond delay="0"/>
                                  </p:stCondLst>
                                  <p:childTnLst>
                                    <p:set>
                                      <p:cBhvr>
                                        <p:cTn id="21" dur="1" fill="hold">
                                          <p:stCondLst>
                                            <p:cond delay="0"/>
                                          </p:stCondLst>
                                        </p:cTn>
                                        <p:tgtEl>
                                          <p:spTgt spid="237"/>
                                        </p:tgtEl>
                                        <p:attrNameLst>
                                          <p:attrName>style.visibility</p:attrName>
                                        </p:attrNameLst>
                                      </p:cBhvr>
                                      <p:to>
                                        <p:strVal val="visible"/>
                                      </p:to>
                                    </p:set>
                                    <p:animEffect transition="in" filter="fade">
                                      <p:cBhvr>
                                        <p:cTn id="22" dur="150"/>
                                        <p:tgtEl>
                                          <p:spTgt spid="237"/>
                                        </p:tgtEl>
                                      </p:cBhvr>
                                    </p:animEffect>
                                  </p:childTnLst>
                                </p:cTn>
                              </p:par>
                            </p:childTnLst>
                          </p:cTn>
                        </p:par>
                        <p:par>
                          <p:cTn id="23" fill="hold">
                            <p:stCondLst>
                              <p:cond delay="2600"/>
                            </p:stCondLst>
                            <p:childTnLst>
                              <p:par>
                                <p:cTn id="24" presetID="10" presetClass="entr" presetSubtype="0" fill="hold" nodeType="afterEffect">
                                  <p:stCondLst>
                                    <p:cond delay="0"/>
                                  </p:stCondLst>
                                  <p:childTnLst>
                                    <p:set>
                                      <p:cBhvr>
                                        <p:cTn id="25" dur="1" fill="hold">
                                          <p:stCondLst>
                                            <p:cond delay="0"/>
                                          </p:stCondLst>
                                        </p:cTn>
                                        <p:tgtEl>
                                          <p:spTgt spid="128"/>
                                        </p:tgtEl>
                                        <p:attrNameLst>
                                          <p:attrName>style.visibility</p:attrName>
                                        </p:attrNameLst>
                                      </p:cBhvr>
                                      <p:to>
                                        <p:strVal val="visible"/>
                                      </p:to>
                                    </p:set>
                                    <p:animEffect transition="in" filter="fade">
                                      <p:cBhvr>
                                        <p:cTn id="26" dur="150"/>
                                        <p:tgtEl>
                                          <p:spTgt spid="128"/>
                                        </p:tgtEl>
                                      </p:cBhvr>
                                    </p:animEffect>
                                  </p:childTnLst>
                                </p:cTn>
                              </p:par>
                            </p:childTnLst>
                          </p:cTn>
                        </p:par>
                        <p:par>
                          <p:cTn id="27" fill="hold">
                            <p:stCondLst>
                              <p:cond delay="2750"/>
                            </p:stCondLst>
                            <p:childTnLst>
                              <p:par>
                                <p:cTn id="28" presetID="10" presetClass="entr" presetSubtype="0" fill="hold" nodeType="afterEffect">
                                  <p:stCondLst>
                                    <p:cond delay="0"/>
                                  </p:stCondLst>
                                  <p:childTnLst>
                                    <p:set>
                                      <p:cBhvr>
                                        <p:cTn id="29" dur="1" fill="hold">
                                          <p:stCondLst>
                                            <p:cond delay="0"/>
                                          </p:stCondLst>
                                        </p:cTn>
                                        <p:tgtEl>
                                          <p:spTgt spid="70"/>
                                        </p:tgtEl>
                                        <p:attrNameLst>
                                          <p:attrName>style.visibility</p:attrName>
                                        </p:attrNameLst>
                                      </p:cBhvr>
                                      <p:to>
                                        <p:strVal val="visible"/>
                                      </p:to>
                                    </p:set>
                                    <p:animEffect transition="in" filter="fade">
                                      <p:cBhvr>
                                        <p:cTn id="30" dur="150"/>
                                        <p:tgtEl>
                                          <p:spTgt spid="70"/>
                                        </p:tgtEl>
                                      </p:cBhvr>
                                    </p:animEffect>
                                  </p:childTnLst>
                                </p:cTn>
                              </p:par>
                            </p:childTnLst>
                          </p:cTn>
                        </p:par>
                        <p:par>
                          <p:cTn id="31" fill="hold">
                            <p:stCondLst>
                              <p:cond delay="2900"/>
                            </p:stCondLst>
                            <p:childTnLst>
                              <p:par>
                                <p:cTn id="32" presetID="10" presetClass="entr" presetSubtype="0" fill="hold" grpId="0" nodeType="afterEffect">
                                  <p:stCondLst>
                                    <p:cond delay="0"/>
                                  </p:stCondLst>
                                  <p:childTnLst>
                                    <p:set>
                                      <p:cBhvr>
                                        <p:cTn id="33" dur="1" fill="hold">
                                          <p:stCondLst>
                                            <p:cond delay="0"/>
                                          </p:stCondLst>
                                        </p:cTn>
                                        <p:tgtEl>
                                          <p:spTgt spid="135"/>
                                        </p:tgtEl>
                                        <p:attrNameLst>
                                          <p:attrName>style.visibility</p:attrName>
                                        </p:attrNameLst>
                                      </p:cBhvr>
                                      <p:to>
                                        <p:strVal val="visible"/>
                                      </p:to>
                                    </p:set>
                                    <p:animEffect transition="in" filter="fade">
                                      <p:cBhvr>
                                        <p:cTn id="34" dur="150"/>
                                        <p:tgtEl>
                                          <p:spTgt spid="135"/>
                                        </p:tgtEl>
                                      </p:cBhvr>
                                    </p:animEffect>
                                  </p:childTnLst>
                                </p:cTn>
                              </p:par>
                            </p:childTnLst>
                          </p:cTn>
                        </p:par>
                        <p:par>
                          <p:cTn id="35" fill="hold">
                            <p:stCondLst>
                              <p:cond delay="3050"/>
                            </p:stCondLst>
                            <p:childTnLst>
                              <p:par>
                                <p:cTn id="36" presetID="10" presetClass="entr" presetSubtype="0" fill="hold" grpId="0" nodeType="afterEffect">
                                  <p:stCondLst>
                                    <p:cond delay="0"/>
                                  </p:stCondLst>
                                  <p:childTnLst>
                                    <p:set>
                                      <p:cBhvr>
                                        <p:cTn id="37" dur="1" fill="hold">
                                          <p:stCondLst>
                                            <p:cond delay="0"/>
                                          </p:stCondLst>
                                        </p:cTn>
                                        <p:tgtEl>
                                          <p:spTgt spid="123"/>
                                        </p:tgtEl>
                                        <p:attrNameLst>
                                          <p:attrName>style.visibility</p:attrName>
                                        </p:attrNameLst>
                                      </p:cBhvr>
                                      <p:to>
                                        <p:strVal val="visible"/>
                                      </p:to>
                                    </p:set>
                                    <p:animEffect transition="in" filter="fade">
                                      <p:cBhvr>
                                        <p:cTn id="38" dur="150"/>
                                        <p:tgtEl>
                                          <p:spTgt spid="123"/>
                                        </p:tgtEl>
                                      </p:cBhvr>
                                    </p:animEffect>
                                  </p:childTnLst>
                                </p:cTn>
                              </p:par>
                            </p:childTnLst>
                          </p:cTn>
                        </p:par>
                        <p:par>
                          <p:cTn id="39" fill="hold">
                            <p:stCondLst>
                              <p:cond delay="3200"/>
                            </p:stCondLst>
                            <p:childTnLst>
                              <p:par>
                                <p:cTn id="40" presetID="10" presetClass="entr" presetSubtype="0" fill="hold" grpId="0" nodeType="afterEffect">
                                  <p:stCondLst>
                                    <p:cond delay="0"/>
                                  </p:stCondLst>
                                  <p:childTnLst>
                                    <p:set>
                                      <p:cBhvr>
                                        <p:cTn id="41" dur="1" fill="hold">
                                          <p:stCondLst>
                                            <p:cond delay="0"/>
                                          </p:stCondLst>
                                        </p:cTn>
                                        <p:tgtEl>
                                          <p:spTgt spid="255"/>
                                        </p:tgtEl>
                                        <p:attrNameLst>
                                          <p:attrName>style.visibility</p:attrName>
                                        </p:attrNameLst>
                                      </p:cBhvr>
                                      <p:to>
                                        <p:strVal val="visible"/>
                                      </p:to>
                                    </p:set>
                                    <p:animEffect transition="in" filter="fade">
                                      <p:cBhvr>
                                        <p:cTn id="42" dur="150"/>
                                        <p:tgtEl>
                                          <p:spTgt spid="255"/>
                                        </p:tgtEl>
                                      </p:cBhvr>
                                    </p:animEffect>
                                  </p:childTnLst>
                                </p:cTn>
                              </p:par>
                            </p:childTnLst>
                          </p:cTn>
                        </p:par>
                        <p:par>
                          <p:cTn id="43" fill="hold">
                            <p:stCondLst>
                              <p:cond delay="3350"/>
                            </p:stCondLst>
                            <p:childTnLst>
                              <p:par>
                                <p:cTn id="44" presetID="10" presetClass="entr" presetSubtype="0" fill="hold" nodeType="afterEffect">
                                  <p:stCondLst>
                                    <p:cond delay="0"/>
                                  </p:stCondLst>
                                  <p:childTnLst>
                                    <p:set>
                                      <p:cBhvr>
                                        <p:cTn id="45" dur="1" fill="hold">
                                          <p:stCondLst>
                                            <p:cond delay="0"/>
                                          </p:stCondLst>
                                        </p:cTn>
                                        <p:tgtEl>
                                          <p:spTgt spid="114"/>
                                        </p:tgtEl>
                                        <p:attrNameLst>
                                          <p:attrName>style.visibility</p:attrName>
                                        </p:attrNameLst>
                                      </p:cBhvr>
                                      <p:to>
                                        <p:strVal val="visible"/>
                                      </p:to>
                                    </p:set>
                                    <p:animEffect transition="in" filter="fade">
                                      <p:cBhvr>
                                        <p:cTn id="46" dur="150"/>
                                        <p:tgtEl>
                                          <p:spTgt spid="114"/>
                                        </p:tgtEl>
                                      </p:cBhvr>
                                    </p:animEffect>
                                  </p:childTnLst>
                                </p:cTn>
                              </p:par>
                            </p:childTnLst>
                          </p:cTn>
                        </p:par>
                        <p:par>
                          <p:cTn id="47" fill="hold">
                            <p:stCondLst>
                              <p:cond delay="3500"/>
                            </p:stCondLst>
                            <p:childTnLst>
                              <p:par>
                                <p:cTn id="48" presetID="10" presetClass="entr" presetSubtype="0" fill="hold" nodeType="afterEffect">
                                  <p:stCondLst>
                                    <p:cond delay="0"/>
                                  </p:stCondLst>
                                  <p:childTnLst>
                                    <p:set>
                                      <p:cBhvr>
                                        <p:cTn id="49" dur="1" fill="hold">
                                          <p:stCondLst>
                                            <p:cond delay="0"/>
                                          </p:stCondLst>
                                        </p:cTn>
                                        <p:tgtEl>
                                          <p:spTgt spid="124"/>
                                        </p:tgtEl>
                                        <p:attrNameLst>
                                          <p:attrName>style.visibility</p:attrName>
                                        </p:attrNameLst>
                                      </p:cBhvr>
                                      <p:to>
                                        <p:strVal val="visible"/>
                                      </p:to>
                                    </p:set>
                                    <p:animEffect transition="in" filter="fade">
                                      <p:cBhvr>
                                        <p:cTn id="50" dur="150"/>
                                        <p:tgtEl>
                                          <p:spTgt spid="124"/>
                                        </p:tgtEl>
                                      </p:cBhvr>
                                    </p:animEffect>
                                  </p:childTnLst>
                                </p:cTn>
                              </p:par>
                            </p:childTnLst>
                          </p:cTn>
                        </p:par>
                        <p:par>
                          <p:cTn id="51" fill="hold">
                            <p:stCondLst>
                              <p:cond delay="3650"/>
                            </p:stCondLst>
                            <p:childTnLst>
                              <p:par>
                                <p:cTn id="52" presetID="10" presetClass="entr" presetSubtype="0" fill="hold" nodeType="afterEffect">
                                  <p:stCondLst>
                                    <p:cond delay="0"/>
                                  </p:stCondLst>
                                  <p:childTnLst>
                                    <p:set>
                                      <p:cBhvr>
                                        <p:cTn id="53" dur="1" fill="hold">
                                          <p:stCondLst>
                                            <p:cond delay="0"/>
                                          </p:stCondLst>
                                        </p:cTn>
                                        <p:tgtEl>
                                          <p:spTgt spid="225"/>
                                        </p:tgtEl>
                                        <p:attrNameLst>
                                          <p:attrName>style.visibility</p:attrName>
                                        </p:attrNameLst>
                                      </p:cBhvr>
                                      <p:to>
                                        <p:strVal val="visible"/>
                                      </p:to>
                                    </p:set>
                                    <p:animEffect transition="in" filter="fade">
                                      <p:cBhvr>
                                        <p:cTn id="54" dur="150"/>
                                        <p:tgtEl>
                                          <p:spTgt spid="225"/>
                                        </p:tgtEl>
                                      </p:cBhvr>
                                    </p:animEffect>
                                  </p:childTnLst>
                                </p:cTn>
                              </p:par>
                            </p:childTnLst>
                          </p:cTn>
                        </p:par>
                        <p:par>
                          <p:cTn id="55" fill="hold">
                            <p:stCondLst>
                              <p:cond delay="3800"/>
                            </p:stCondLst>
                            <p:childTnLst>
                              <p:par>
                                <p:cTn id="56" presetID="10" presetClass="entr" presetSubtype="0" fill="hold" grpId="0" nodeType="afterEffect">
                                  <p:stCondLst>
                                    <p:cond delay="0"/>
                                  </p:stCondLst>
                                  <p:childTnLst>
                                    <p:set>
                                      <p:cBhvr>
                                        <p:cTn id="57" dur="1" fill="hold">
                                          <p:stCondLst>
                                            <p:cond delay="0"/>
                                          </p:stCondLst>
                                        </p:cTn>
                                        <p:tgtEl>
                                          <p:spTgt spid="118"/>
                                        </p:tgtEl>
                                        <p:attrNameLst>
                                          <p:attrName>style.visibility</p:attrName>
                                        </p:attrNameLst>
                                      </p:cBhvr>
                                      <p:to>
                                        <p:strVal val="visible"/>
                                      </p:to>
                                    </p:set>
                                    <p:animEffect transition="in" filter="fade">
                                      <p:cBhvr>
                                        <p:cTn id="58" dur="150"/>
                                        <p:tgtEl>
                                          <p:spTgt spid="118"/>
                                        </p:tgtEl>
                                      </p:cBhvr>
                                    </p:animEffect>
                                  </p:childTnLst>
                                </p:cTn>
                              </p:par>
                            </p:childTnLst>
                          </p:cTn>
                        </p:par>
                        <p:par>
                          <p:cTn id="59" fill="hold">
                            <p:stCondLst>
                              <p:cond delay="3950"/>
                            </p:stCondLst>
                            <p:childTnLst>
                              <p:par>
                                <p:cTn id="60" presetID="10" presetClass="entr" presetSubtype="0" fill="hold" nodeType="afterEffect">
                                  <p:stCondLst>
                                    <p:cond delay="0"/>
                                  </p:stCondLst>
                                  <p:childTnLst>
                                    <p:set>
                                      <p:cBhvr>
                                        <p:cTn id="61" dur="1" fill="hold">
                                          <p:stCondLst>
                                            <p:cond delay="0"/>
                                          </p:stCondLst>
                                        </p:cTn>
                                        <p:tgtEl>
                                          <p:spTgt spid="140"/>
                                        </p:tgtEl>
                                        <p:attrNameLst>
                                          <p:attrName>style.visibility</p:attrName>
                                        </p:attrNameLst>
                                      </p:cBhvr>
                                      <p:to>
                                        <p:strVal val="visible"/>
                                      </p:to>
                                    </p:set>
                                    <p:animEffect transition="in" filter="fade">
                                      <p:cBhvr>
                                        <p:cTn id="62" dur="150"/>
                                        <p:tgtEl>
                                          <p:spTgt spid="140"/>
                                        </p:tgtEl>
                                      </p:cBhvr>
                                    </p:animEffect>
                                  </p:childTnLst>
                                </p:cTn>
                              </p:par>
                            </p:childTnLst>
                          </p:cTn>
                        </p:par>
                        <p:par>
                          <p:cTn id="63" fill="hold">
                            <p:stCondLst>
                              <p:cond delay="4100"/>
                            </p:stCondLst>
                            <p:childTnLst>
                              <p:par>
                                <p:cTn id="64" presetID="10" presetClass="entr" presetSubtype="0" fill="hold" nodeType="afterEffect">
                                  <p:stCondLst>
                                    <p:cond delay="0"/>
                                  </p:stCondLst>
                                  <p:childTnLst>
                                    <p:set>
                                      <p:cBhvr>
                                        <p:cTn id="65" dur="1" fill="hold">
                                          <p:stCondLst>
                                            <p:cond delay="0"/>
                                          </p:stCondLst>
                                        </p:cTn>
                                        <p:tgtEl>
                                          <p:spTgt spid="119"/>
                                        </p:tgtEl>
                                        <p:attrNameLst>
                                          <p:attrName>style.visibility</p:attrName>
                                        </p:attrNameLst>
                                      </p:cBhvr>
                                      <p:to>
                                        <p:strVal val="visible"/>
                                      </p:to>
                                    </p:set>
                                    <p:animEffect transition="in" filter="fade">
                                      <p:cBhvr>
                                        <p:cTn id="66" dur="150"/>
                                        <p:tgtEl>
                                          <p:spTgt spid="119"/>
                                        </p:tgtEl>
                                      </p:cBhvr>
                                    </p:animEffect>
                                  </p:childTnLst>
                                </p:cTn>
                              </p:par>
                            </p:childTnLst>
                          </p:cTn>
                        </p:par>
                        <p:par>
                          <p:cTn id="67" fill="hold">
                            <p:stCondLst>
                              <p:cond delay="4250"/>
                            </p:stCondLst>
                            <p:childTnLst>
                              <p:par>
                                <p:cTn id="68" presetID="10" presetClass="entr" presetSubtype="0" fill="hold" nodeType="afterEffect">
                                  <p:stCondLst>
                                    <p:cond delay="0"/>
                                  </p:stCondLst>
                                  <p:childTnLst>
                                    <p:set>
                                      <p:cBhvr>
                                        <p:cTn id="69" dur="1" fill="hold">
                                          <p:stCondLst>
                                            <p:cond delay="0"/>
                                          </p:stCondLst>
                                        </p:cTn>
                                        <p:tgtEl>
                                          <p:spTgt spid="258"/>
                                        </p:tgtEl>
                                        <p:attrNameLst>
                                          <p:attrName>style.visibility</p:attrName>
                                        </p:attrNameLst>
                                      </p:cBhvr>
                                      <p:to>
                                        <p:strVal val="visible"/>
                                      </p:to>
                                    </p:set>
                                    <p:animEffect transition="in" filter="fade">
                                      <p:cBhvr>
                                        <p:cTn id="70" dur="150"/>
                                        <p:tgtEl>
                                          <p:spTgt spid="258"/>
                                        </p:tgtEl>
                                      </p:cBhvr>
                                    </p:animEffect>
                                  </p:childTnLst>
                                </p:cTn>
                              </p:par>
                            </p:childTnLst>
                          </p:cTn>
                        </p:par>
                        <p:par>
                          <p:cTn id="71" fill="hold">
                            <p:stCondLst>
                              <p:cond delay="4400"/>
                            </p:stCondLst>
                            <p:childTnLst>
                              <p:par>
                                <p:cTn id="72" presetID="10" presetClass="entr" presetSubtype="0" fill="hold" grpId="0" nodeType="afterEffect">
                                  <p:stCondLst>
                                    <p:cond delay="0"/>
                                  </p:stCondLst>
                                  <p:childTnLst>
                                    <p:set>
                                      <p:cBhvr>
                                        <p:cTn id="73" dur="1" fill="hold">
                                          <p:stCondLst>
                                            <p:cond delay="0"/>
                                          </p:stCondLst>
                                        </p:cTn>
                                        <p:tgtEl>
                                          <p:spTgt spid="134"/>
                                        </p:tgtEl>
                                        <p:attrNameLst>
                                          <p:attrName>style.visibility</p:attrName>
                                        </p:attrNameLst>
                                      </p:cBhvr>
                                      <p:to>
                                        <p:strVal val="visible"/>
                                      </p:to>
                                    </p:set>
                                    <p:animEffect transition="in" filter="fade">
                                      <p:cBhvr>
                                        <p:cTn id="74" dur="150"/>
                                        <p:tgtEl>
                                          <p:spTgt spid="134"/>
                                        </p:tgtEl>
                                      </p:cBhvr>
                                    </p:animEffect>
                                  </p:childTnLst>
                                </p:cTn>
                              </p:par>
                            </p:childTnLst>
                          </p:cTn>
                        </p:par>
                        <p:par>
                          <p:cTn id="75" fill="hold">
                            <p:stCondLst>
                              <p:cond delay="4550"/>
                            </p:stCondLst>
                            <p:childTnLst>
                              <p:par>
                                <p:cTn id="76" presetID="10" presetClass="entr" presetSubtype="0" fill="hold" nodeType="afterEffect">
                                  <p:stCondLst>
                                    <p:cond delay="0"/>
                                  </p:stCondLst>
                                  <p:childTnLst>
                                    <p:set>
                                      <p:cBhvr>
                                        <p:cTn id="77" dur="1" fill="hold">
                                          <p:stCondLst>
                                            <p:cond delay="0"/>
                                          </p:stCondLst>
                                        </p:cTn>
                                        <p:tgtEl>
                                          <p:spTgt spid="281"/>
                                        </p:tgtEl>
                                        <p:attrNameLst>
                                          <p:attrName>style.visibility</p:attrName>
                                        </p:attrNameLst>
                                      </p:cBhvr>
                                      <p:to>
                                        <p:strVal val="visible"/>
                                      </p:to>
                                    </p:set>
                                    <p:animEffect transition="in" filter="fade">
                                      <p:cBhvr>
                                        <p:cTn id="78" dur="150"/>
                                        <p:tgtEl>
                                          <p:spTgt spid="281"/>
                                        </p:tgtEl>
                                      </p:cBhvr>
                                    </p:animEffect>
                                  </p:childTnLst>
                                </p:cTn>
                              </p:par>
                            </p:childTnLst>
                          </p:cTn>
                        </p:par>
                        <p:par>
                          <p:cTn id="79" fill="hold">
                            <p:stCondLst>
                              <p:cond delay="4700"/>
                            </p:stCondLst>
                            <p:childTnLst>
                              <p:par>
                                <p:cTn id="80" presetID="10" presetClass="entr" presetSubtype="0" fill="hold" nodeType="afterEffect">
                                  <p:stCondLst>
                                    <p:cond delay="0"/>
                                  </p:stCondLst>
                                  <p:childTnLst>
                                    <p:set>
                                      <p:cBhvr>
                                        <p:cTn id="81" dur="1" fill="hold">
                                          <p:stCondLst>
                                            <p:cond delay="0"/>
                                          </p:stCondLst>
                                        </p:cTn>
                                        <p:tgtEl>
                                          <p:spTgt spid="136"/>
                                        </p:tgtEl>
                                        <p:attrNameLst>
                                          <p:attrName>style.visibility</p:attrName>
                                        </p:attrNameLst>
                                      </p:cBhvr>
                                      <p:to>
                                        <p:strVal val="visible"/>
                                      </p:to>
                                    </p:set>
                                    <p:animEffect transition="in" filter="fade">
                                      <p:cBhvr>
                                        <p:cTn id="82" dur="150"/>
                                        <p:tgtEl>
                                          <p:spTgt spid="136"/>
                                        </p:tgtEl>
                                      </p:cBhvr>
                                    </p:animEffect>
                                  </p:childTnLst>
                                </p:cTn>
                              </p:par>
                            </p:childTnLst>
                          </p:cTn>
                        </p:par>
                        <p:par>
                          <p:cTn id="83" fill="hold">
                            <p:stCondLst>
                              <p:cond delay="4850"/>
                            </p:stCondLst>
                            <p:childTnLst>
                              <p:par>
                                <p:cTn id="84" presetID="10" presetClass="entr" presetSubtype="0" fill="hold" nodeType="afterEffect">
                                  <p:stCondLst>
                                    <p:cond delay="0"/>
                                  </p:stCondLst>
                                  <p:childTnLst>
                                    <p:set>
                                      <p:cBhvr>
                                        <p:cTn id="85" dur="1" fill="hold">
                                          <p:stCondLst>
                                            <p:cond delay="0"/>
                                          </p:stCondLst>
                                        </p:cTn>
                                        <p:tgtEl>
                                          <p:spTgt spid="238"/>
                                        </p:tgtEl>
                                        <p:attrNameLst>
                                          <p:attrName>style.visibility</p:attrName>
                                        </p:attrNameLst>
                                      </p:cBhvr>
                                      <p:to>
                                        <p:strVal val="visible"/>
                                      </p:to>
                                    </p:set>
                                    <p:animEffect transition="in" filter="fade">
                                      <p:cBhvr>
                                        <p:cTn id="86" dur="150"/>
                                        <p:tgtEl>
                                          <p:spTgt spid="238"/>
                                        </p:tgtEl>
                                      </p:cBhvr>
                                    </p:animEffect>
                                  </p:childTnLst>
                                </p:cTn>
                              </p:par>
                            </p:childTnLst>
                          </p:cTn>
                        </p:par>
                        <p:par>
                          <p:cTn id="87" fill="hold">
                            <p:stCondLst>
                              <p:cond delay="5000"/>
                            </p:stCondLst>
                            <p:childTnLst>
                              <p:par>
                                <p:cTn id="88" presetID="10" presetClass="entr" presetSubtype="0" fill="hold" nodeType="afterEffect">
                                  <p:stCondLst>
                                    <p:cond delay="0"/>
                                  </p:stCondLst>
                                  <p:childTnLst>
                                    <p:set>
                                      <p:cBhvr>
                                        <p:cTn id="89" dur="1" fill="hold">
                                          <p:stCondLst>
                                            <p:cond delay="0"/>
                                          </p:stCondLst>
                                        </p:cTn>
                                        <p:tgtEl>
                                          <p:spTgt spid="143"/>
                                        </p:tgtEl>
                                        <p:attrNameLst>
                                          <p:attrName>style.visibility</p:attrName>
                                        </p:attrNameLst>
                                      </p:cBhvr>
                                      <p:to>
                                        <p:strVal val="visible"/>
                                      </p:to>
                                    </p:set>
                                    <p:animEffect transition="in" filter="fade">
                                      <p:cBhvr>
                                        <p:cTn id="90" dur="150"/>
                                        <p:tgtEl>
                                          <p:spTgt spid="1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8" grpId="0" animBg="1"/>
      <p:bldP spid="123" grpId="0" animBg="1"/>
      <p:bldP spid="134" grpId="0" animBg="1"/>
      <p:bldP spid="135" grpId="0" animBg="1"/>
      <p:bldP spid="237" grpId="0" animBg="1"/>
      <p:bldP spid="255" grpId="0" animBg="1"/>
      <p:bldP spid="284" grpId="0"/>
      <p:bldP spid="28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Pentagon 5">
            <a:extLst>
              <a:ext uri="{FF2B5EF4-FFF2-40B4-BE49-F238E27FC236}">
                <a16:creationId xmlns:a16="http://schemas.microsoft.com/office/drawing/2014/main" id="{C9D0B226-4079-6846-B0AD-D6590DDB3901}"/>
              </a:ext>
            </a:extLst>
          </p:cNvPr>
          <p:cNvSpPr/>
          <p:nvPr/>
        </p:nvSpPr>
        <p:spPr>
          <a:xfrm>
            <a:off x="-6213" y="6340738"/>
            <a:ext cx="9286399" cy="517261"/>
          </a:xfrm>
          <a:prstGeom prst="homePlate">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200" b="1" dirty="0">
              <a:solidFill>
                <a:prstClr val="black"/>
              </a:solidFill>
              <a:latin typeface="Century Gothic" panose="020B0502020202020204" pitchFamily="34" charset="0"/>
              <a:ea typeface="Century Gothic" charset="0"/>
              <a:cs typeface="Century Gothic" charset="0"/>
            </a:endParaRPr>
          </a:p>
        </p:txBody>
      </p:sp>
      <p:graphicFrame>
        <p:nvGraphicFramePr>
          <p:cNvPr id="2" name="Diagram 1">
            <a:extLst>
              <a:ext uri="{FF2B5EF4-FFF2-40B4-BE49-F238E27FC236}">
                <a16:creationId xmlns:a16="http://schemas.microsoft.com/office/drawing/2014/main" id="{146CC038-FBE6-8F42-9706-72A4D39642A7}"/>
              </a:ext>
            </a:extLst>
          </p:cNvPr>
          <p:cNvGraphicFramePr/>
          <p:nvPr>
            <p:extLst>
              <p:ext uri="{D42A27DB-BD31-4B8C-83A1-F6EECF244321}">
                <p14:modId xmlns:p14="http://schemas.microsoft.com/office/powerpoint/2010/main" val="1245200815"/>
              </p:ext>
            </p:extLst>
          </p:nvPr>
        </p:nvGraphicFramePr>
        <p:xfrm>
          <a:off x="2031999" y="314326"/>
          <a:ext cx="8803641" cy="593788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5" name="Picture 4">
            <a:extLst>
              <a:ext uri="{FF2B5EF4-FFF2-40B4-BE49-F238E27FC236}">
                <a16:creationId xmlns:a16="http://schemas.microsoft.com/office/drawing/2014/main" id="{86586513-8117-2E43-8531-45D22353CD5D}"/>
              </a:ext>
            </a:extLst>
          </p:cNvPr>
          <p:cNvPicPr>
            <a:picLocks noChangeAspect="1"/>
          </p:cNvPicPr>
          <p:nvPr/>
        </p:nvPicPr>
        <p:blipFill rotWithShape="1">
          <a:blip r:embed="rId8"/>
          <a:srcRect l="16169" t="3390" r="26881" b="78983"/>
          <a:stretch/>
        </p:blipFill>
        <p:spPr>
          <a:xfrm>
            <a:off x="1821792" y="314326"/>
            <a:ext cx="6943241" cy="1208867"/>
          </a:xfrm>
          <a:prstGeom prst="rect">
            <a:avLst/>
          </a:prstGeom>
        </p:spPr>
      </p:pic>
      <p:sp>
        <p:nvSpPr>
          <p:cNvPr id="4" name="TextBox 3">
            <a:extLst>
              <a:ext uri="{FF2B5EF4-FFF2-40B4-BE49-F238E27FC236}">
                <a16:creationId xmlns:a16="http://schemas.microsoft.com/office/drawing/2014/main" id="{D1A0E88F-CAF9-5E46-97DD-451046F1B6BD}"/>
              </a:ext>
            </a:extLst>
          </p:cNvPr>
          <p:cNvSpPr txBox="1"/>
          <p:nvPr/>
        </p:nvSpPr>
        <p:spPr>
          <a:xfrm>
            <a:off x="0" y="6414701"/>
            <a:ext cx="9280186" cy="369332"/>
          </a:xfrm>
          <a:prstGeom prst="rect">
            <a:avLst/>
          </a:prstGeom>
          <a:noFill/>
        </p:spPr>
        <p:txBody>
          <a:bodyPr wrap="square" rtlCol="0">
            <a:spAutoFit/>
          </a:bodyPr>
          <a:lstStyle/>
          <a:p>
            <a:r>
              <a:rPr lang="en-US" b="1"/>
              <a:t>Source: 2018 Master Plan for English Learners and Standard English Learners - Chapter 4, p. 76</a:t>
            </a:r>
          </a:p>
        </p:txBody>
      </p:sp>
    </p:spTree>
    <p:extLst>
      <p:ext uri="{BB962C8B-B14F-4D97-AF65-F5344CB8AC3E}">
        <p14:creationId xmlns:p14="http://schemas.microsoft.com/office/powerpoint/2010/main" val="9608525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mph" presetSubtype="0" fill="hold" nodeType="clickEffect">
                                  <p:stCondLst>
                                    <p:cond delay="0"/>
                                  </p:stCondLst>
                                  <p:childTnLst>
                                    <p:animScale>
                                      <p:cBhvr>
                                        <p:cTn id="6" dur="2000" fill="hold"/>
                                        <p:tgtEl>
                                          <p:spTgt spid="5"/>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D42098-4A03-2449-A19A-AC49F387B87B}"/>
              </a:ext>
            </a:extLst>
          </p:cNvPr>
          <p:cNvSpPr>
            <a:spLocks noGrp="1"/>
          </p:cNvSpPr>
          <p:nvPr>
            <p:ph type="title"/>
          </p:nvPr>
        </p:nvSpPr>
        <p:spPr>
          <a:xfrm>
            <a:off x="4347823" y="554922"/>
            <a:ext cx="6989322" cy="947792"/>
          </a:xfrm>
        </p:spPr>
        <p:txBody>
          <a:bodyPr>
            <a:noAutofit/>
          </a:bodyPr>
          <a:lstStyle/>
          <a:p>
            <a:r>
              <a:rPr lang="en-US" sz="4000">
                <a:solidFill>
                  <a:schemeClr val="tx1"/>
                </a:solidFill>
              </a:rPr>
              <a:t>Who Are English Learners (ELs)?</a:t>
            </a:r>
          </a:p>
        </p:txBody>
      </p:sp>
      <p:sp>
        <p:nvSpPr>
          <p:cNvPr id="6" name="Content Placeholder 5">
            <a:extLst>
              <a:ext uri="{FF2B5EF4-FFF2-40B4-BE49-F238E27FC236}">
                <a16:creationId xmlns:a16="http://schemas.microsoft.com/office/drawing/2014/main" id="{2D86210B-E8A6-E54F-BFD0-525722ADCCE1}"/>
              </a:ext>
            </a:extLst>
          </p:cNvPr>
          <p:cNvSpPr>
            <a:spLocks noGrp="1"/>
          </p:cNvSpPr>
          <p:nvPr>
            <p:ph idx="1"/>
          </p:nvPr>
        </p:nvSpPr>
        <p:spPr>
          <a:xfrm>
            <a:off x="4430950" y="1942876"/>
            <a:ext cx="7384534" cy="3393008"/>
          </a:xfrm>
        </p:spPr>
        <p:txBody>
          <a:bodyPr/>
          <a:lstStyle/>
          <a:p>
            <a:pPr>
              <a:buClr>
                <a:srgbClr val="4372C4"/>
              </a:buClr>
              <a:buFont typeface="Wingdings" pitchFamily="2" charset="2"/>
              <a:buChar char="§"/>
            </a:pPr>
            <a:r>
              <a:rPr lang="en-US" sz="2200">
                <a:solidFill>
                  <a:schemeClr val="tx1"/>
                </a:solidFill>
              </a:rPr>
              <a:t>Students between the ages of 3 to 21</a:t>
            </a:r>
          </a:p>
          <a:p>
            <a:pPr>
              <a:buClr>
                <a:srgbClr val="4372C4"/>
              </a:buClr>
              <a:buFont typeface="Wingdings" pitchFamily="2" charset="2"/>
              <a:buChar char="§"/>
            </a:pPr>
            <a:endParaRPr lang="en-US" sz="800">
              <a:solidFill>
                <a:schemeClr val="tx1"/>
              </a:solidFill>
            </a:endParaRPr>
          </a:p>
          <a:p>
            <a:pPr>
              <a:buClr>
                <a:srgbClr val="4372C4"/>
              </a:buClr>
              <a:buFont typeface="Wingdings" pitchFamily="2" charset="2"/>
              <a:buChar char="§"/>
            </a:pPr>
            <a:r>
              <a:rPr lang="en-US" sz="2200">
                <a:solidFill>
                  <a:schemeClr val="tx1"/>
                </a:solidFill>
              </a:rPr>
              <a:t>Enrolled in (or will enroll) an elementary or secondary School</a:t>
            </a:r>
          </a:p>
          <a:p>
            <a:pPr>
              <a:buClr>
                <a:srgbClr val="4372C4"/>
              </a:buClr>
              <a:buFont typeface="Wingdings" pitchFamily="2" charset="2"/>
              <a:buChar char="§"/>
            </a:pPr>
            <a:endParaRPr lang="en-US" sz="800">
              <a:solidFill>
                <a:schemeClr val="tx1"/>
              </a:solidFill>
            </a:endParaRPr>
          </a:p>
          <a:p>
            <a:pPr>
              <a:buClr>
                <a:srgbClr val="4372C4"/>
              </a:buClr>
              <a:buFont typeface="Wingdings" pitchFamily="2" charset="2"/>
              <a:buChar char="§"/>
            </a:pPr>
            <a:r>
              <a:rPr lang="en-US" sz="2200">
                <a:solidFill>
                  <a:schemeClr val="tx1"/>
                </a:solidFill>
              </a:rPr>
              <a:t>Not born in the U.S. and native language is not English</a:t>
            </a:r>
          </a:p>
          <a:p>
            <a:pPr>
              <a:buClr>
                <a:srgbClr val="4372C4"/>
              </a:buClr>
              <a:buFont typeface="Wingdings" pitchFamily="2" charset="2"/>
              <a:buChar char="§"/>
            </a:pPr>
            <a:endParaRPr lang="en-US" sz="800">
              <a:solidFill>
                <a:schemeClr val="tx1"/>
              </a:solidFill>
            </a:endParaRPr>
          </a:p>
          <a:p>
            <a:pPr>
              <a:buClr>
                <a:srgbClr val="4372C4"/>
              </a:buClr>
              <a:buFont typeface="Wingdings" pitchFamily="2" charset="2"/>
              <a:buChar char="§"/>
            </a:pPr>
            <a:r>
              <a:rPr lang="en-US" sz="2200">
                <a:solidFill>
                  <a:schemeClr val="tx1"/>
                </a:solidFill>
              </a:rPr>
              <a:t>Born in the U.S. but native language is not English</a:t>
            </a:r>
          </a:p>
          <a:p>
            <a:pPr>
              <a:buClr>
                <a:srgbClr val="4372C4"/>
              </a:buClr>
              <a:buFont typeface="Wingdings" pitchFamily="2" charset="2"/>
              <a:buChar char="§"/>
            </a:pPr>
            <a:endParaRPr lang="en-US" sz="800">
              <a:solidFill>
                <a:schemeClr val="tx1"/>
              </a:solidFill>
            </a:endParaRPr>
          </a:p>
          <a:p>
            <a:pPr>
              <a:buClr>
                <a:srgbClr val="4372C4"/>
              </a:buClr>
              <a:buFont typeface="Wingdings" pitchFamily="2" charset="2"/>
              <a:buChar char="§"/>
            </a:pPr>
            <a:r>
              <a:rPr lang="en-US" sz="2200">
                <a:solidFill>
                  <a:schemeClr val="tx1"/>
                </a:solidFill>
              </a:rPr>
              <a:t>Overall ELPAC performance level shows difficulty in speaking, reading, writing, or understanding English</a:t>
            </a:r>
            <a:endParaRPr lang="en-US" sz="2200"/>
          </a:p>
        </p:txBody>
      </p:sp>
      <p:sp>
        <p:nvSpPr>
          <p:cNvPr id="10" name="Pentagon 9">
            <a:extLst>
              <a:ext uri="{FF2B5EF4-FFF2-40B4-BE49-F238E27FC236}">
                <a16:creationId xmlns:a16="http://schemas.microsoft.com/office/drawing/2014/main" id="{A9565D33-8CC2-5D47-8528-20837A1AA1FC}"/>
              </a:ext>
            </a:extLst>
          </p:cNvPr>
          <p:cNvSpPr/>
          <p:nvPr/>
        </p:nvSpPr>
        <p:spPr>
          <a:xfrm>
            <a:off x="-6213" y="6340739"/>
            <a:ext cx="9087152" cy="505686"/>
          </a:xfrm>
          <a:prstGeom prst="homePlate">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b="1">
                <a:solidFill>
                  <a:prstClr val="black"/>
                </a:solidFill>
                <a:ea typeface="Century Gothic" charset="0"/>
                <a:cs typeface="Century Gothic" charset="0"/>
              </a:rPr>
              <a:t>Source: 2018 Master Plan for English Learners and Standard English Learners </a:t>
            </a:r>
            <a:r>
              <a:rPr lang="mr-IN" b="1">
                <a:solidFill>
                  <a:prstClr val="black"/>
                </a:solidFill>
                <a:ea typeface="Century Gothic" charset="0"/>
                <a:cs typeface="Century Gothic" charset="0"/>
              </a:rPr>
              <a:t>–</a:t>
            </a:r>
            <a:r>
              <a:rPr lang="en-US" b="1">
                <a:solidFill>
                  <a:prstClr val="black"/>
                </a:solidFill>
                <a:ea typeface="Century Gothic" charset="0"/>
                <a:cs typeface="Century Gothic" charset="0"/>
              </a:rPr>
              <a:t> Ch. 1, p.16-17</a:t>
            </a:r>
          </a:p>
        </p:txBody>
      </p:sp>
      <p:pic>
        <p:nvPicPr>
          <p:cNvPr id="5" name="Picture 4" descr="A close up of a logo&#10;&#10;Description automatically generated">
            <a:extLst>
              <a:ext uri="{FF2B5EF4-FFF2-40B4-BE49-F238E27FC236}">
                <a16:creationId xmlns:a16="http://schemas.microsoft.com/office/drawing/2014/main" id="{3725041C-7649-C140-A066-F84C839088BF}"/>
              </a:ext>
            </a:extLst>
          </p:cNvPr>
          <p:cNvPicPr>
            <a:picLocks noChangeAspect="1"/>
          </p:cNvPicPr>
          <p:nvPr/>
        </p:nvPicPr>
        <p:blipFill>
          <a:blip r:embed="rId3"/>
          <a:stretch>
            <a:fillRect/>
          </a:stretch>
        </p:blipFill>
        <p:spPr>
          <a:xfrm>
            <a:off x="-1" y="1323462"/>
            <a:ext cx="4170347" cy="3820038"/>
          </a:xfrm>
          <a:prstGeom prst="rect">
            <a:avLst/>
          </a:prstGeom>
        </p:spPr>
      </p:pic>
    </p:spTree>
    <p:extLst>
      <p:ext uri="{BB962C8B-B14F-4D97-AF65-F5344CB8AC3E}">
        <p14:creationId xmlns:p14="http://schemas.microsoft.com/office/powerpoint/2010/main" val="10998365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val 2"/>
          <p:cNvSpPr/>
          <p:nvPr/>
        </p:nvSpPr>
        <p:spPr>
          <a:xfrm>
            <a:off x="6013270" y="2239790"/>
            <a:ext cx="2980731" cy="2980733"/>
          </a:xfrm>
          <a:prstGeom prst="ellipse">
            <a:avLst/>
          </a:prstGeom>
          <a:solidFill>
            <a:schemeClr val="bg1">
              <a:lumMod val="65000"/>
            </a:schemeClr>
          </a:solidFill>
          <a:ln>
            <a:solidFill>
              <a:schemeClr val="bg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chorCtr="0">
            <a:normAutofit/>
          </a:bodyPr>
          <a:lstStyle/>
          <a:p>
            <a:pPr lvl="1" algn="ctr">
              <a:lnSpc>
                <a:spcPct val="150000"/>
              </a:lnSpc>
            </a:pPr>
            <a:r>
              <a:rPr lang="en-US" sz="1667">
                <a:solidFill>
                  <a:schemeClr val="bg1">
                    <a:lumMod val="50000"/>
                    <a:lumOff val="50000"/>
                  </a:schemeClr>
                </a:solidFill>
                <a:latin typeface="Helvetica" charset="0"/>
                <a:ea typeface="Helvetica" charset="0"/>
                <a:cs typeface="Helvetica" charset="0"/>
              </a:rPr>
              <a:t>  </a:t>
            </a:r>
          </a:p>
        </p:txBody>
      </p:sp>
      <p:grpSp>
        <p:nvGrpSpPr>
          <p:cNvPr id="65" name="Group 64"/>
          <p:cNvGrpSpPr/>
          <p:nvPr/>
        </p:nvGrpSpPr>
        <p:grpSpPr>
          <a:xfrm>
            <a:off x="8673987" y="1853929"/>
            <a:ext cx="502711" cy="1092420"/>
            <a:chOff x="5247958" y="786765"/>
            <a:chExt cx="1449387" cy="3149600"/>
          </a:xfrm>
          <a:solidFill>
            <a:schemeClr val="accent5"/>
          </a:solidFill>
          <a:effectLst/>
        </p:grpSpPr>
        <p:sp>
          <p:nvSpPr>
            <p:cNvPr id="66" name="Freeform 25"/>
            <p:cNvSpPr>
              <a:spLocks noChangeArrowheads="1"/>
            </p:cNvSpPr>
            <p:nvPr/>
          </p:nvSpPr>
          <p:spPr bwMode="auto">
            <a:xfrm>
              <a:off x="5676583" y="786765"/>
              <a:ext cx="585787" cy="585788"/>
            </a:xfrm>
            <a:custGeom>
              <a:avLst/>
              <a:gdLst>
                <a:gd name="T0" fmla="*/ 825 w 1626"/>
                <a:gd name="T1" fmla="*/ 1625 h 1626"/>
                <a:gd name="T2" fmla="*/ 825 w 1626"/>
                <a:gd name="T3" fmla="*/ 1625 h 1626"/>
                <a:gd name="T4" fmla="*/ 1625 w 1626"/>
                <a:gd name="T5" fmla="*/ 825 h 1626"/>
                <a:gd name="T6" fmla="*/ 825 w 1626"/>
                <a:gd name="T7" fmla="*/ 0 h 1626"/>
                <a:gd name="T8" fmla="*/ 0 w 1626"/>
                <a:gd name="T9" fmla="*/ 825 h 1626"/>
                <a:gd name="T10" fmla="*/ 825 w 1626"/>
                <a:gd name="T11" fmla="*/ 1625 h 1626"/>
              </a:gdLst>
              <a:ahLst/>
              <a:cxnLst>
                <a:cxn ang="0">
                  <a:pos x="T0" y="T1"/>
                </a:cxn>
                <a:cxn ang="0">
                  <a:pos x="T2" y="T3"/>
                </a:cxn>
                <a:cxn ang="0">
                  <a:pos x="T4" y="T5"/>
                </a:cxn>
                <a:cxn ang="0">
                  <a:pos x="T6" y="T7"/>
                </a:cxn>
                <a:cxn ang="0">
                  <a:pos x="T8" y="T9"/>
                </a:cxn>
                <a:cxn ang="0">
                  <a:pos x="T10" y="T11"/>
                </a:cxn>
              </a:cxnLst>
              <a:rect l="0" t="0" r="r" b="b"/>
              <a:pathLst>
                <a:path w="1626" h="1626">
                  <a:moveTo>
                    <a:pt x="825" y="1625"/>
                  </a:moveTo>
                  <a:lnTo>
                    <a:pt x="825" y="1625"/>
                  </a:lnTo>
                  <a:cubicBezTo>
                    <a:pt x="1264" y="1625"/>
                    <a:pt x="1625" y="1264"/>
                    <a:pt x="1625" y="825"/>
                  </a:cubicBezTo>
                  <a:cubicBezTo>
                    <a:pt x="1625" y="362"/>
                    <a:pt x="1264" y="0"/>
                    <a:pt x="825" y="0"/>
                  </a:cubicBezTo>
                  <a:cubicBezTo>
                    <a:pt x="361" y="0"/>
                    <a:pt x="0" y="362"/>
                    <a:pt x="0" y="825"/>
                  </a:cubicBezTo>
                  <a:cubicBezTo>
                    <a:pt x="0" y="1264"/>
                    <a:pt x="361" y="1625"/>
                    <a:pt x="825" y="1625"/>
                  </a:cubicBezTo>
                </a:path>
              </a:pathLst>
            </a:custGeom>
            <a:grpFill/>
            <a:ln>
              <a:noFill/>
            </a:ln>
            <a:effectLst/>
            <a:scene3d>
              <a:camera prst="orthographicFront"/>
              <a:lightRig rig="threePt" dir="t"/>
            </a:scene3d>
            <a:sp3d>
              <a:bevelT h="6350"/>
            </a:sp3d>
            <a:extLst>
              <a:ext uri="{91240B29-F687-4F45-9708-019B960494DF}">
                <a14:hiddenLine xmlns:a14="http://schemas.microsoft.com/office/drawing/2010/main" w="9525" cap="flat">
                  <a:solidFill>
                    <a:srgbClr val="808080"/>
                  </a:solidFill>
                  <a:bevel/>
                  <a:headEnd/>
                  <a:tailEnd/>
                </a14:hiddenLine>
              </a:ext>
            </a:extLst>
          </p:spPr>
          <p:txBody>
            <a:bodyPr wrap="none" anchor="ctr"/>
            <a:lstStyle/>
            <a:p>
              <a:endParaRPr lang="en-US" sz="1333"/>
            </a:p>
          </p:txBody>
        </p:sp>
        <p:sp>
          <p:nvSpPr>
            <p:cNvPr id="67" name="Freeform 26"/>
            <p:cNvSpPr>
              <a:spLocks noChangeArrowheads="1"/>
            </p:cNvSpPr>
            <p:nvPr/>
          </p:nvSpPr>
          <p:spPr bwMode="auto">
            <a:xfrm>
              <a:off x="5247958" y="1464628"/>
              <a:ext cx="1449387" cy="2471737"/>
            </a:xfrm>
            <a:custGeom>
              <a:avLst/>
              <a:gdLst>
                <a:gd name="T0" fmla="*/ 2478 w 4027"/>
                <a:gd name="T1" fmla="*/ 0 h 6866"/>
                <a:gd name="T2" fmla="*/ 2478 w 4027"/>
                <a:gd name="T3" fmla="*/ 0 h 6866"/>
                <a:gd name="T4" fmla="*/ 1523 w 4027"/>
                <a:gd name="T5" fmla="*/ 0 h 6866"/>
                <a:gd name="T6" fmla="*/ 0 w 4027"/>
                <a:gd name="T7" fmla="*/ 1523 h 6866"/>
                <a:gd name="T8" fmla="*/ 0 w 4027"/>
                <a:gd name="T9" fmla="*/ 3587 h 6866"/>
                <a:gd name="T10" fmla="*/ 362 w 4027"/>
                <a:gd name="T11" fmla="*/ 3948 h 6866"/>
                <a:gd name="T12" fmla="*/ 723 w 4027"/>
                <a:gd name="T13" fmla="*/ 3587 h 6866"/>
                <a:gd name="T14" fmla="*/ 723 w 4027"/>
                <a:gd name="T15" fmla="*/ 1523 h 6866"/>
                <a:gd name="T16" fmla="*/ 981 w 4027"/>
                <a:gd name="T17" fmla="*/ 929 h 6866"/>
                <a:gd name="T18" fmla="*/ 981 w 4027"/>
                <a:gd name="T19" fmla="*/ 6452 h 6866"/>
                <a:gd name="T20" fmla="*/ 1394 w 4027"/>
                <a:gd name="T21" fmla="*/ 6865 h 6866"/>
                <a:gd name="T22" fmla="*/ 1807 w 4027"/>
                <a:gd name="T23" fmla="*/ 6452 h 6866"/>
                <a:gd name="T24" fmla="*/ 1807 w 4027"/>
                <a:gd name="T25" fmla="*/ 3975 h 6866"/>
                <a:gd name="T26" fmla="*/ 2194 w 4027"/>
                <a:gd name="T27" fmla="*/ 3975 h 6866"/>
                <a:gd name="T28" fmla="*/ 2194 w 4027"/>
                <a:gd name="T29" fmla="*/ 6452 h 6866"/>
                <a:gd name="T30" fmla="*/ 2607 w 4027"/>
                <a:gd name="T31" fmla="*/ 6865 h 6866"/>
                <a:gd name="T32" fmla="*/ 3020 w 4027"/>
                <a:gd name="T33" fmla="*/ 6452 h 6866"/>
                <a:gd name="T34" fmla="*/ 3020 w 4027"/>
                <a:gd name="T35" fmla="*/ 929 h 6866"/>
                <a:gd name="T36" fmla="*/ 3304 w 4027"/>
                <a:gd name="T37" fmla="*/ 1523 h 6866"/>
                <a:gd name="T38" fmla="*/ 3304 w 4027"/>
                <a:gd name="T39" fmla="*/ 3587 h 6866"/>
                <a:gd name="T40" fmla="*/ 3666 w 4027"/>
                <a:gd name="T41" fmla="*/ 3948 h 6866"/>
                <a:gd name="T42" fmla="*/ 4026 w 4027"/>
                <a:gd name="T43" fmla="*/ 3587 h 6866"/>
                <a:gd name="T44" fmla="*/ 4026 w 4027"/>
                <a:gd name="T45" fmla="*/ 1523 h 6866"/>
                <a:gd name="T46" fmla="*/ 2478 w 4027"/>
                <a:gd name="T47" fmla="*/ 0 h 68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027" h="6866">
                  <a:moveTo>
                    <a:pt x="2478" y="0"/>
                  </a:moveTo>
                  <a:lnTo>
                    <a:pt x="2478" y="0"/>
                  </a:lnTo>
                  <a:cubicBezTo>
                    <a:pt x="1523" y="0"/>
                    <a:pt x="1523" y="0"/>
                    <a:pt x="1523" y="0"/>
                  </a:cubicBezTo>
                  <a:cubicBezTo>
                    <a:pt x="672" y="0"/>
                    <a:pt x="0" y="697"/>
                    <a:pt x="0" y="1523"/>
                  </a:cubicBezTo>
                  <a:cubicBezTo>
                    <a:pt x="0" y="3587"/>
                    <a:pt x="0" y="3587"/>
                    <a:pt x="0" y="3587"/>
                  </a:cubicBezTo>
                  <a:cubicBezTo>
                    <a:pt x="0" y="3768"/>
                    <a:pt x="156" y="3948"/>
                    <a:pt x="362" y="3948"/>
                  </a:cubicBezTo>
                  <a:cubicBezTo>
                    <a:pt x="542" y="3948"/>
                    <a:pt x="723" y="3768"/>
                    <a:pt x="723" y="3587"/>
                  </a:cubicBezTo>
                  <a:cubicBezTo>
                    <a:pt x="723" y="1523"/>
                    <a:pt x="723" y="1523"/>
                    <a:pt x="723" y="1523"/>
                  </a:cubicBezTo>
                  <a:cubicBezTo>
                    <a:pt x="723" y="1291"/>
                    <a:pt x="826" y="1084"/>
                    <a:pt x="981" y="929"/>
                  </a:cubicBezTo>
                  <a:cubicBezTo>
                    <a:pt x="981" y="6452"/>
                    <a:pt x="981" y="6452"/>
                    <a:pt x="981" y="6452"/>
                  </a:cubicBezTo>
                  <a:cubicBezTo>
                    <a:pt x="981" y="6684"/>
                    <a:pt x="1188" y="6865"/>
                    <a:pt x="1394" y="6865"/>
                  </a:cubicBezTo>
                  <a:cubicBezTo>
                    <a:pt x="1626" y="6865"/>
                    <a:pt x="1807" y="6684"/>
                    <a:pt x="1807" y="6452"/>
                  </a:cubicBezTo>
                  <a:cubicBezTo>
                    <a:pt x="1807" y="3975"/>
                    <a:pt x="1807" y="3975"/>
                    <a:pt x="1807" y="3975"/>
                  </a:cubicBezTo>
                  <a:cubicBezTo>
                    <a:pt x="2194" y="3975"/>
                    <a:pt x="2194" y="3975"/>
                    <a:pt x="2194" y="3975"/>
                  </a:cubicBezTo>
                  <a:cubicBezTo>
                    <a:pt x="2194" y="6452"/>
                    <a:pt x="2194" y="6452"/>
                    <a:pt x="2194" y="6452"/>
                  </a:cubicBezTo>
                  <a:cubicBezTo>
                    <a:pt x="2194" y="6684"/>
                    <a:pt x="2375" y="6865"/>
                    <a:pt x="2607" y="6865"/>
                  </a:cubicBezTo>
                  <a:cubicBezTo>
                    <a:pt x="2840" y="6865"/>
                    <a:pt x="3020" y="6684"/>
                    <a:pt x="3020" y="6452"/>
                  </a:cubicBezTo>
                  <a:cubicBezTo>
                    <a:pt x="3020" y="929"/>
                    <a:pt x="3020" y="929"/>
                    <a:pt x="3020" y="929"/>
                  </a:cubicBezTo>
                  <a:cubicBezTo>
                    <a:pt x="3201" y="1084"/>
                    <a:pt x="3304" y="1291"/>
                    <a:pt x="3304" y="1523"/>
                  </a:cubicBezTo>
                  <a:cubicBezTo>
                    <a:pt x="3304" y="3587"/>
                    <a:pt x="3304" y="3587"/>
                    <a:pt x="3304" y="3587"/>
                  </a:cubicBezTo>
                  <a:cubicBezTo>
                    <a:pt x="3304" y="3768"/>
                    <a:pt x="3459" y="3948"/>
                    <a:pt x="3666" y="3948"/>
                  </a:cubicBezTo>
                  <a:cubicBezTo>
                    <a:pt x="3846" y="3948"/>
                    <a:pt x="4026" y="3768"/>
                    <a:pt x="4026" y="3587"/>
                  </a:cubicBezTo>
                  <a:cubicBezTo>
                    <a:pt x="4026" y="1523"/>
                    <a:pt x="4026" y="1523"/>
                    <a:pt x="4026" y="1523"/>
                  </a:cubicBezTo>
                  <a:cubicBezTo>
                    <a:pt x="4026" y="697"/>
                    <a:pt x="3329" y="0"/>
                    <a:pt x="2478" y="0"/>
                  </a:cubicBezTo>
                </a:path>
              </a:pathLst>
            </a:custGeom>
            <a:grpFill/>
            <a:ln>
              <a:noFill/>
            </a:ln>
            <a:effectLst/>
            <a:scene3d>
              <a:camera prst="orthographicFront"/>
              <a:lightRig rig="threePt" dir="t"/>
            </a:scene3d>
            <a:sp3d>
              <a:bevelT h="6350"/>
            </a:sp3d>
            <a:extLst>
              <a:ext uri="{91240B29-F687-4F45-9708-019B960494DF}">
                <a14:hiddenLine xmlns:a14="http://schemas.microsoft.com/office/drawing/2010/main" w="9525" cap="flat">
                  <a:solidFill>
                    <a:srgbClr val="808080"/>
                  </a:solidFill>
                  <a:bevel/>
                  <a:headEnd/>
                  <a:tailEnd/>
                </a14:hiddenLine>
              </a:ext>
            </a:extLst>
          </p:spPr>
          <p:txBody>
            <a:bodyPr wrap="none" anchor="ctr"/>
            <a:lstStyle/>
            <a:p>
              <a:endParaRPr lang="en-US" sz="1333"/>
            </a:p>
          </p:txBody>
        </p:sp>
      </p:grpSp>
      <p:grpSp>
        <p:nvGrpSpPr>
          <p:cNvPr id="68" name="Group 67"/>
          <p:cNvGrpSpPr/>
          <p:nvPr/>
        </p:nvGrpSpPr>
        <p:grpSpPr>
          <a:xfrm>
            <a:off x="8682370" y="4762317"/>
            <a:ext cx="502711" cy="1092420"/>
            <a:chOff x="5247958" y="786765"/>
            <a:chExt cx="1449387" cy="3149600"/>
          </a:xfrm>
          <a:solidFill>
            <a:schemeClr val="accent6"/>
          </a:solidFill>
          <a:effectLst/>
        </p:grpSpPr>
        <p:sp>
          <p:nvSpPr>
            <p:cNvPr id="69" name="Freeform 25"/>
            <p:cNvSpPr>
              <a:spLocks noChangeArrowheads="1"/>
            </p:cNvSpPr>
            <p:nvPr/>
          </p:nvSpPr>
          <p:spPr bwMode="auto">
            <a:xfrm>
              <a:off x="5676583" y="786765"/>
              <a:ext cx="585787" cy="585788"/>
            </a:xfrm>
            <a:custGeom>
              <a:avLst/>
              <a:gdLst>
                <a:gd name="T0" fmla="*/ 825 w 1626"/>
                <a:gd name="T1" fmla="*/ 1625 h 1626"/>
                <a:gd name="T2" fmla="*/ 825 w 1626"/>
                <a:gd name="T3" fmla="*/ 1625 h 1626"/>
                <a:gd name="T4" fmla="*/ 1625 w 1626"/>
                <a:gd name="T5" fmla="*/ 825 h 1626"/>
                <a:gd name="T6" fmla="*/ 825 w 1626"/>
                <a:gd name="T7" fmla="*/ 0 h 1626"/>
                <a:gd name="T8" fmla="*/ 0 w 1626"/>
                <a:gd name="T9" fmla="*/ 825 h 1626"/>
                <a:gd name="T10" fmla="*/ 825 w 1626"/>
                <a:gd name="T11" fmla="*/ 1625 h 1626"/>
              </a:gdLst>
              <a:ahLst/>
              <a:cxnLst>
                <a:cxn ang="0">
                  <a:pos x="T0" y="T1"/>
                </a:cxn>
                <a:cxn ang="0">
                  <a:pos x="T2" y="T3"/>
                </a:cxn>
                <a:cxn ang="0">
                  <a:pos x="T4" y="T5"/>
                </a:cxn>
                <a:cxn ang="0">
                  <a:pos x="T6" y="T7"/>
                </a:cxn>
                <a:cxn ang="0">
                  <a:pos x="T8" y="T9"/>
                </a:cxn>
                <a:cxn ang="0">
                  <a:pos x="T10" y="T11"/>
                </a:cxn>
              </a:cxnLst>
              <a:rect l="0" t="0" r="r" b="b"/>
              <a:pathLst>
                <a:path w="1626" h="1626">
                  <a:moveTo>
                    <a:pt x="825" y="1625"/>
                  </a:moveTo>
                  <a:lnTo>
                    <a:pt x="825" y="1625"/>
                  </a:lnTo>
                  <a:cubicBezTo>
                    <a:pt x="1264" y="1625"/>
                    <a:pt x="1625" y="1264"/>
                    <a:pt x="1625" y="825"/>
                  </a:cubicBezTo>
                  <a:cubicBezTo>
                    <a:pt x="1625" y="362"/>
                    <a:pt x="1264" y="0"/>
                    <a:pt x="825" y="0"/>
                  </a:cubicBezTo>
                  <a:cubicBezTo>
                    <a:pt x="361" y="0"/>
                    <a:pt x="0" y="362"/>
                    <a:pt x="0" y="825"/>
                  </a:cubicBezTo>
                  <a:cubicBezTo>
                    <a:pt x="0" y="1264"/>
                    <a:pt x="361" y="1625"/>
                    <a:pt x="825" y="1625"/>
                  </a:cubicBezTo>
                </a:path>
              </a:pathLst>
            </a:custGeom>
            <a:solidFill>
              <a:srgbClr val="FF0000"/>
            </a:solidFill>
            <a:ln>
              <a:noFill/>
            </a:ln>
            <a:effectLst/>
            <a:scene3d>
              <a:camera prst="orthographicFront"/>
              <a:lightRig rig="threePt" dir="t"/>
            </a:scene3d>
            <a:sp3d>
              <a:bevelT h="6350"/>
            </a:sp3d>
            <a:extLst>
              <a:ext uri="{91240B29-F687-4F45-9708-019B960494DF}">
                <a14:hiddenLine xmlns:a14="http://schemas.microsoft.com/office/drawing/2010/main" w="9525" cap="flat">
                  <a:solidFill>
                    <a:srgbClr val="808080"/>
                  </a:solidFill>
                  <a:bevel/>
                  <a:headEnd/>
                  <a:tailEnd/>
                </a14:hiddenLine>
              </a:ext>
            </a:extLst>
          </p:spPr>
          <p:txBody>
            <a:bodyPr wrap="none" anchor="ctr"/>
            <a:lstStyle/>
            <a:p>
              <a:endParaRPr lang="en-US" sz="1333"/>
            </a:p>
          </p:txBody>
        </p:sp>
        <p:sp>
          <p:nvSpPr>
            <p:cNvPr id="70" name="Freeform 26"/>
            <p:cNvSpPr>
              <a:spLocks noChangeArrowheads="1"/>
            </p:cNvSpPr>
            <p:nvPr/>
          </p:nvSpPr>
          <p:spPr bwMode="auto">
            <a:xfrm>
              <a:off x="5247958" y="1464628"/>
              <a:ext cx="1449387" cy="2471737"/>
            </a:xfrm>
            <a:custGeom>
              <a:avLst/>
              <a:gdLst>
                <a:gd name="T0" fmla="*/ 2478 w 4027"/>
                <a:gd name="T1" fmla="*/ 0 h 6866"/>
                <a:gd name="T2" fmla="*/ 2478 w 4027"/>
                <a:gd name="T3" fmla="*/ 0 h 6866"/>
                <a:gd name="T4" fmla="*/ 1523 w 4027"/>
                <a:gd name="T5" fmla="*/ 0 h 6866"/>
                <a:gd name="T6" fmla="*/ 0 w 4027"/>
                <a:gd name="T7" fmla="*/ 1523 h 6866"/>
                <a:gd name="T8" fmla="*/ 0 w 4027"/>
                <a:gd name="T9" fmla="*/ 3587 h 6866"/>
                <a:gd name="T10" fmla="*/ 362 w 4027"/>
                <a:gd name="T11" fmla="*/ 3948 h 6866"/>
                <a:gd name="T12" fmla="*/ 723 w 4027"/>
                <a:gd name="T13" fmla="*/ 3587 h 6866"/>
                <a:gd name="T14" fmla="*/ 723 w 4027"/>
                <a:gd name="T15" fmla="*/ 1523 h 6866"/>
                <a:gd name="T16" fmla="*/ 981 w 4027"/>
                <a:gd name="T17" fmla="*/ 929 h 6866"/>
                <a:gd name="T18" fmla="*/ 981 w 4027"/>
                <a:gd name="T19" fmla="*/ 6452 h 6866"/>
                <a:gd name="T20" fmla="*/ 1394 w 4027"/>
                <a:gd name="T21" fmla="*/ 6865 h 6866"/>
                <a:gd name="T22" fmla="*/ 1807 w 4027"/>
                <a:gd name="T23" fmla="*/ 6452 h 6866"/>
                <a:gd name="T24" fmla="*/ 1807 w 4027"/>
                <a:gd name="T25" fmla="*/ 3975 h 6866"/>
                <a:gd name="T26" fmla="*/ 2194 w 4027"/>
                <a:gd name="T27" fmla="*/ 3975 h 6866"/>
                <a:gd name="T28" fmla="*/ 2194 w 4027"/>
                <a:gd name="T29" fmla="*/ 6452 h 6866"/>
                <a:gd name="T30" fmla="*/ 2607 w 4027"/>
                <a:gd name="T31" fmla="*/ 6865 h 6866"/>
                <a:gd name="T32" fmla="*/ 3020 w 4027"/>
                <a:gd name="T33" fmla="*/ 6452 h 6866"/>
                <a:gd name="T34" fmla="*/ 3020 w 4027"/>
                <a:gd name="T35" fmla="*/ 929 h 6866"/>
                <a:gd name="T36" fmla="*/ 3304 w 4027"/>
                <a:gd name="T37" fmla="*/ 1523 h 6866"/>
                <a:gd name="T38" fmla="*/ 3304 w 4027"/>
                <a:gd name="T39" fmla="*/ 3587 h 6866"/>
                <a:gd name="T40" fmla="*/ 3666 w 4027"/>
                <a:gd name="T41" fmla="*/ 3948 h 6866"/>
                <a:gd name="T42" fmla="*/ 4026 w 4027"/>
                <a:gd name="T43" fmla="*/ 3587 h 6866"/>
                <a:gd name="T44" fmla="*/ 4026 w 4027"/>
                <a:gd name="T45" fmla="*/ 1523 h 6866"/>
                <a:gd name="T46" fmla="*/ 2478 w 4027"/>
                <a:gd name="T47" fmla="*/ 0 h 68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027" h="6866">
                  <a:moveTo>
                    <a:pt x="2478" y="0"/>
                  </a:moveTo>
                  <a:lnTo>
                    <a:pt x="2478" y="0"/>
                  </a:lnTo>
                  <a:cubicBezTo>
                    <a:pt x="1523" y="0"/>
                    <a:pt x="1523" y="0"/>
                    <a:pt x="1523" y="0"/>
                  </a:cubicBezTo>
                  <a:cubicBezTo>
                    <a:pt x="672" y="0"/>
                    <a:pt x="0" y="697"/>
                    <a:pt x="0" y="1523"/>
                  </a:cubicBezTo>
                  <a:cubicBezTo>
                    <a:pt x="0" y="3587"/>
                    <a:pt x="0" y="3587"/>
                    <a:pt x="0" y="3587"/>
                  </a:cubicBezTo>
                  <a:cubicBezTo>
                    <a:pt x="0" y="3768"/>
                    <a:pt x="156" y="3948"/>
                    <a:pt x="362" y="3948"/>
                  </a:cubicBezTo>
                  <a:cubicBezTo>
                    <a:pt x="542" y="3948"/>
                    <a:pt x="723" y="3768"/>
                    <a:pt x="723" y="3587"/>
                  </a:cubicBezTo>
                  <a:cubicBezTo>
                    <a:pt x="723" y="1523"/>
                    <a:pt x="723" y="1523"/>
                    <a:pt x="723" y="1523"/>
                  </a:cubicBezTo>
                  <a:cubicBezTo>
                    <a:pt x="723" y="1291"/>
                    <a:pt x="826" y="1084"/>
                    <a:pt x="981" y="929"/>
                  </a:cubicBezTo>
                  <a:cubicBezTo>
                    <a:pt x="981" y="6452"/>
                    <a:pt x="981" y="6452"/>
                    <a:pt x="981" y="6452"/>
                  </a:cubicBezTo>
                  <a:cubicBezTo>
                    <a:pt x="981" y="6684"/>
                    <a:pt x="1188" y="6865"/>
                    <a:pt x="1394" y="6865"/>
                  </a:cubicBezTo>
                  <a:cubicBezTo>
                    <a:pt x="1626" y="6865"/>
                    <a:pt x="1807" y="6684"/>
                    <a:pt x="1807" y="6452"/>
                  </a:cubicBezTo>
                  <a:cubicBezTo>
                    <a:pt x="1807" y="3975"/>
                    <a:pt x="1807" y="3975"/>
                    <a:pt x="1807" y="3975"/>
                  </a:cubicBezTo>
                  <a:cubicBezTo>
                    <a:pt x="2194" y="3975"/>
                    <a:pt x="2194" y="3975"/>
                    <a:pt x="2194" y="3975"/>
                  </a:cubicBezTo>
                  <a:cubicBezTo>
                    <a:pt x="2194" y="6452"/>
                    <a:pt x="2194" y="6452"/>
                    <a:pt x="2194" y="6452"/>
                  </a:cubicBezTo>
                  <a:cubicBezTo>
                    <a:pt x="2194" y="6684"/>
                    <a:pt x="2375" y="6865"/>
                    <a:pt x="2607" y="6865"/>
                  </a:cubicBezTo>
                  <a:cubicBezTo>
                    <a:pt x="2840" y="6865"/>
                    <a:pt x="3020" y="6684"/>
                    <a:pt x="3020" y="6452"/>
                  </a:cubicBezTo>
                  <a:cubicBezTo>
                    <a:pt x="3020" y="929"/>
                    <a:pt x="3020" y="929"/>
                    <a:pt x="3020" y="929"/>
                  </a:cubicBezTo>
                  <a:cubicBezTo>
                    <a:pt x="3201" y="1084"/>
                    <a:pt x="3304" y="1291"/>
                    <a:pt x="3304" y="1523"/>
                  </a:cubicBezTo>
                  <a:cubicBezTo>
                    <a:pt x="3304" y="3587"/>
                    <a:pt x="3304" y="3587"/>
                    <a:pt x="3304" y="3587"/>
                  </a:cubicBezTo>
                  <a:cubicBezTo>
                    <a:pt x="3304" y="3768"/>
                    <a:pt x="3459" y="3948"/>
                    <a:pt x="3666" y="3948"/>
                  </a:cubicBezTo>
                  <a:cubicBezTo>
                    <a:pt x="3846" y="3948"/>
                    <a:pt x="4026" y="3768"/>
                    <a:pt x="4026" y="3587"/>
                  </a:cubicBezTo>
                  <a:cubicBezTo>
                    <a:pt x="4026" y="1523"/>
                    <a:pt x="4026" y="1523"/>
                    <a:pt x="4026" y="1523"/>
                  </a:cubicBezTo>
                  <a:cubicBezTo>
                    <a:pt x="4026" y="697"/>
                    <a:pt x="3329" y="0"/>
                    <a:pt x="2478" y="0"/>
                  </a:cubicBezTo>
                </a:path>
              </a:pathLst>
            </a:custGeom>
            <a:solidFill>
              <a:srgbClr val="FF0000"/>
            </a:solidFill>
            <a:ln>
              <a:noFill/>
            </a:ln>
            <a:effectLst/>
            <a:scene3d>
              <a:camera prst="orthographicFront"/>
              <a:lightRig rig="threePt" dir="t"/>
            </a:scene3d>
            <a:sp3d>
              <a:bevelT h="6350"/>
            </a:sp3d>
            <a:extLst>
              <a:ext uri="{91240B29-F687-4F45-9708-019B960494DF}">
                <a14:hiddenLine xmlns:a14="http://schemas.microsoft.com/office/drawing/2010/main" w="9525" cap="flat">
                  <a:solidFill>
                    <a:srgbClr val="808080"/>
                  </a:solidFill>
                  <a:bevel/>
                  <a:headEnd/>
                  <a:tailEnd/>
                </a14:hiddenLine>
              </a:ext>
            </a:extLst>
          </p:spPr>
          <p:txBody>
            <a:bodyPr wrap="none" anchor="ctr"/>
            <a:lstStyle/>
            <a:p>
              <a:endParaRPr lang="en-US" sz="1333">
                <a:solidFill>
                  <a:srgbClr val="FF0000"/>
                </a:solidFill>
              </a:endParaRPr>
            </a:p>
          </p:txBody>
        </p:sp>
      </p:grpSp>
      <p:grpSp>
        <p:nvGrpSpPr>
          <p:cNvPr id="116" name="Group 115"/>
          <p:cNvGrpSpPr/>
          <p:nvPr/>
        </p:nvGrpSpPr>
        <p:grpSpPr>
          <a:xfrm>
            <a:off x="5207611" y="3183766"/>
            <a:ext cx="502711" cy="1092420"/>
            <a:chOff x="5247958" y="786765"/>
            <a:chExt cx="1449387" cy="3149600"/>
          </a:xfrm>
          <a:solidFill>
            <a:schemeClr val="accent1"/>
          </a:solidFill>
          <a:effectLst/>
        </p:grpSpPr>
        <p:sp>
          <p:nvSpPr>
            <p:cNvPr id="117" name="Freeform 25"/>
            <p:cNvSpPr>
              <a:spLocks noChangeArrowheads="1"/>
            </p:cNvSpPr>
            <p:nvPr/>
          </p:nvSpPr>
          <p:spPr bwMode="auto">
            <a:xfrm>
              <a:off x="5676583" y="786765"/>
              <a:ext cx="585787" cy="585788"/>
            </a:xfrm>
            <a:custGeom>
              <a:avLst/>
              <a:gdLst>
                <a:gd name="T0" fmla="*/ 825 w 1626"/>
                <a:gd name="T1" fmla="*/ 1625 h 1626"/>
                <a:gd name="T2" fmla="*/ 825 w 1626"/>
                <a:gd name="T3" fmla="*/ 1625 h 1626"/>
                <a:gd name="T4" fmla="*/ 1625 w 1626"/>
                <a:gd name="T5" fmla="*/ 825 h 1626"/>
                <a:gd name="T6" fmla="*/ 825 w 1626"/>
                <a:gd name="T7" fmla="*/ 0 h 1626"/>
                <a:gd name="T8" fmla="*/ 0 w 1626"/>
                <a:gd name="T9" fmla="*/ 825 h 1626"/>
                <a:gd name="T10" fmla="*/ 825 w 1626"/>
                <a:gd name="T11" fmla="*/ 1625 h 1626"/>
              </a:gdLst>
              <a:ahLst/>
              <a:cxnLst>
                <a:cxn ang="0">
                  <a:pos x="T0" y="T1"/>
                </a:cxn>
                <a:cxn ang="0">
                  <a:pos x="T2" y="T3"/>
                </a:cxn>
                <a:cxn ang="0">
                  <a:pos x="T4" y="T5"/>
                </a:cxn>
                <a:cxn ang="0">
                  <a:pos x="T6" y="T7"/>
                </a:cxn>
                <a:cxn ang="0">
                  <a:pos x="T8" y="T9"/>
                </a:cxn>
                <a:cxn ang="0">
                  <a:pos x="T10" y="T11"/>
                </a:cxn>
              </a:cxnLst>
              <a:rect l="0" t="0" r="r" b="b"/>
              <a:pathLst>
                <a:path w="1626" h="1626">
                  <a:moveTo>
                    <a:pt x="825" y="1625"/>
                  </a:moveTo>
                  <a:lnTo>
                    <a:pt x="825" y="1625"/>
                  </a:lnTo>
                  <a:cubicBezTo>
                    <a:pt x="1264" y="1625"/>
                    <a:pt x="1625" y="1264"/>
                    <a:pt x="1625" y="825"/>
                  </a:cubicBezTo>
                  <a:cubicBezTo>
                    <a:pt x="1625" y="362"/>
                    <a:pt x="1264" y="0"/>
                    <a:pt x="825" y="0"/>
                  </a:cubicBezTo>
                  <a:cubicBezTo>
                    <a:pt x="361" y="0"/>
                    <a:pt x="0" y="362"/>
                    <a:pt x="0" y="825"/>
                  </a:cubicBezTo>
                  <a:cubicBezTo>
                    <a:pt x="0" y="1264"/>
                    <a:pt x="361" y="1625"/>
                    <a:pt x="825" y="1625"/>
                  </a:cubicBezTo>
                </a:path>
              </a:pathLst>
            </a:custGeom>
            <a:solidFill>
              <a:srgbClr val="FFFF00"/>
            </a:solidFill>
            <a:ln>
              <a:noFill/>
            </a:ln>
            <a:effectLst/>
            <a:scene3d>
              <a:camera prst="orthographicFront"/>
              <a:lightRig rig="threePt" dir="t"/>
            </a:scene3d>
            <a:sp3d>
              <a:bevelT h="6350"/>
            </a:sp3d>
            <a:extLst>
              <a:ext uri="{91240B29-F687-4F45-9708-019B960494DF}">
                <a14:hiddenLine xmlns:a14="http://schemas.microsoft.com/office/drawing/2010/main" w="9525" cap="flat">
                  <a:solidFill>
                    <a:srgbClr val="808080"/>
                  </a:solidFill>
                  <a:bevel/>
                  <a:headEnd/>
                  <a:tailEnd/>
                </a14:hiddenLine>
              </a:ext>
            </a:extLst>
          </p:spPr>
          <p:txBody>
            <a:bodyPr wrap="none" anchor="ctr"/>
            <a:lstStyle/>
            <a:p>
              <a:endParaRPr lang="en-US" sz="1333"/>
            </a:p>
          </p:txBody>
        </p:sp>
        <p:sp>
          <p:nvSpPr>
            <p:cNvPr id="118" name="Freeform 26"/>
            <p:cNvSpPr>
              <a:spLocks noChangeArrowheads="1"/>
            </p:cNvSpPr>
            <p:nvPr/>
          </p:nvSpPr>
          <p:spPr bwMode="auto">
            <a:xfrm>
              <a:off x="5247958" y="1464628"/>
              <a:ext cx="1449387" cy="2471737"/>
            </a:xfrm>
            <a:custGeom>
              <a:avLst/>
              <a:gdLst>
                <a:gd name="T0" fmla="*/ 2478 w 4027"/>
                <a:gd name="T1" fmla="*/ 0 h 6866"/>
                <a:gd name="T2" fmla="*/ 2478 w 4027"/>
                <a:gd name="T3" fmla="*/ 0 h 6866"/>
                <a:gd name="T4" fmla="*/ 1523 w 4027"/>
                <a:gd name="T5" fmla="*/ 0 h 6866"/>
                <a:gd name="T6" fmla="*/ 0 w 4027"/>
                <a:gd name="T7" fmla="*/ 1523 h 6866"/>
                <a:gd name="T8" fmla="*/ 0 w 4027"/>
                <a:gd name="T9" fmla="*/ 3587 h 6866"/>
                <a:gd name="T10" fmla="*/ 362 w 4027"/>
                <a:gd name="T11" fmla="*/ 3948 h 6866"/>
                <a:gd name="T12" fmla="*/ 723 w 4027"/>
                <a:gd name="T13" fmla="*/ 3587 h 6866"/>
                <a:gd name="T14" fmla="*/ 723 w 4027"/>
                <a:gd name="T15" fmla="*/ 1523 h 6866"/>
                <a:gd name="T16" fmla="*/ 981 w 4027"/>
                <a:gd name="T17" fmla="*/ 929 h 6866"/>
                <a:gd name="T18" fmla="*/ 981 w 4027"/>
                <a:gd name="T19" fmla="*/ 6452 h 6866"/>
                <a:gd name="T20" fmla="*/ 1394 w 4027"/>
                <a:gd name="T21" fmla="*/ 6865 h 6866"/>
                <a:gd name="T22" fmla="*/ 1807 w 4027"/>
                <a:gd name="T23" fmla="*/ 6452 h 6866"/>
                <a:gd name="T24" fmla="*/ 1807 w 4027"/>
                <a:gd name="T25" fmla="*/ 3975 h 6866"/>
                <a:gd name="T26" fmla="*/ 2194 w 4027"/>
                <a:gd name="T27" fmla="*/ 3975 h 6866"/>
                <a:gd name="T28" fmla="*/ 2194 w 4027"/>
                <a:gd name="T29" fmla="*/ 6452 h 6866"/>
                <a:gd name="T30" fmla="*/ 2607 w 4027"/>
                <a:gd name="T31" fmla="*/ 6865 h 6866"/>
                <a:gd name="T32" fmla="*/ 3020 w 4027"/>
                <a:gd name="T33" fmla="*/ 6452 h 6866"/>
                <a:gd name="T34" fmla="*/ 3020 w 4027"/>
                <a:gd name="T35" fmla="*/ 929 h 6866"/>
                <a:gd name="T36" fmla="*/ 3304 w 4027"/>
                <a:gd name="T37" fmla="*/ 1523 h 6866"/>
                <a:gd name="T38" fmla="*/ 3304 w 4027"/>
                <a:gd name="T39" fmla="*/ 3587 h 6866"/>
                <a:gd name="T40" fmla="*/ 3666 w 4027"/>
                <a:gd name="T41" fmla="*/ 3948 h 6866"/>
                <a:gd name="T42" fmla="*/ 4026 w 4027"/>
                <a:gd name="T43" fmla="*/ 3587 h 6866"/>
                <a:gd name="T44" fmla="*/ 4026 w 4027"/>
                <a:gd name="T45" fmla="*/ 1523 h 6866"/>
                <a:gd name="T46" fmla="*/ 2478 w 4027"/>
                <a:gd name="T47" fmla="*/ 0 h 68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027" h="6866">
                  <a:moveTo>
                    <a:pt x="2478" y="0"/>
                  </a:moveTo>
                  <a:lnTo>
                    <a:pt x="2478" y="0"/>
                  </a:lnTo>
                  <a:cubicBezTo>
                    <a:pt x="1523" y="0"/>
                    <a:pt x="1523" y="0"/>
                    <a:pt x="1523" y="0"/>
                  </a:cubicBezTo>
                  <a:cubicBezTo>
                    <a:pt x="672" y="0"/>
                    <a:pt x="0" y="697"/>
                    <a:pt x="0" y="1523"/>
                  </a:cubicBezTo>
                  <a:cubicBezTo>
                    <a:pt x="0" y="3587"/>
                    <a:pt x="0" y="3587"/>
                    <a:pt x="0" y="3587"/>
                  </a:cubicBezTo>
                  <a:cubicBezTo>
                    <a:pt x="0" y="3768"/>
                    <a:pt x="156" y="3948"/>
                    <a:pt x="362" y="3948"/>
                  </a:cubicBezTo>
                  <a:cubicBezTo>
                    <a:pt x="542" y="3948"/>
                    <a:pt x="723" y="3768"/>
                    <a:pt x="723" y="3587"/>
                  </a:cubicBezTo>
                  <a:cubicBezTo>
                    <a:pt x="723" y="1523"/>
                    <a:pt x="723" y="1523"/>
                    <a:pt x="723" y="1523"/>
                  </a:cubicBezTo>
                  <a:cubicBezTo>
                    <a:pt x="723" y="1291"/>
                    <a:pt x="826" y="1084"/>
                    <a:pt x="981" y="929"/>
                  </a:cubicBezTo>
                  <a:cubicBezTo>
                    <a:pt x="981" y="6452"/>
                    <a:pt x="981" y="6452"/>
                    <a:pt x="981" y="6452"/>
                  </a:cubicBezTo>
                  <a:cubicBezTo>
                    <a:pt x="981" y="6684"/>
                    <a:pt x="1188" y="6865"/>
                    <a:pt x="1394" y="6865"/>
                  </a:cubicBezTo>
                  <a:cubicBezTo>
                    <a:pt x="1626" y="6865"/>
                    <a:pt x="1807" y="6684"/>
                    <a:pt x="1807" y="6452"/>
                  </a:cubicBezTo>
                  <a:cubicBezTo>
                    <a:pt x="1807" y="3975"/>
                    <a:pt x="1807" y="3975"/>
                    <a:pt x="1807" y="3975"/>
                  </a:cubicBezTo>
                  <a:cubicBezTo>
                    <a:pt x="2194" y="3975"/>
                    <a:pt x="2194" y="3975"/>
                    <a:pt x="2194" y="3975"/>
                  </a:cubicBezTo>
                  <a:cubicBezTo>
                    <a:pt x="2194" y="6452"/>
                    <a:pt x="2194" y="6452"/>
                    <a:pt x="2194" y="6452"/>
                  </a:cubicBezTo>
                  <a:cubicBezTo>
                    <a:pt x="2194" y="6684"/>
                    <a:pt x="2375" y="6865"/>
                    <a:pt x="2607" y="6865"/>
                  </a:cubicBezTo>
                  <a:cubicBezTo>
                    <a:pt x="2840" y="6865"/>
                    <a:pt x="3020" y="6684"/>
                    <a:pt x="3020" y="6452"/>
                  </a:cubicBezTo>
                  <a:cubicBezTo>
                    <a:pt x="3020" y="929"/>
                    <a:pt x="3020" y="929"/>
                    <a:pt x="3020" y="929"/>
                  </a:cubicBezTo>
                  <a:cubicBezTo>
                    <a:pt x="3201" y="1084"/>
                    <a:pt x="3304" y="1291"/>
                    <a:pt x="3304" y="1523"/>
                  </a:cubicBezTo>
                  <a:cubicBezTo>
                    <a:pt x="3304" y="3587"/>
                    <a:pt x="3304" y="3587"/>
                    <a:pt x="3304" y="3587"/>
                  </a:cubicBezTo>
                  <a:cubicBezTo>
                    <a:pt x="3304" y="3768"/>
                    <a:pt x="3459" y="3948"/>
                    <a:pt x="3666" y="3948"/>
                  </a:cubicBezTo>
                  <a:cubicBezTo>
                    <a:pt x="3846" y="3948"/>
                    <a:pt x="4026" y="3768"/>
                    <a:pt x="4026" y="3587"/>
                  </a:cubicBezTo>
                  <a:cubicBezTo>
                    <a:pt x="4026" y="1523"/>
                    <a:pt x="4026" y="1523"/>
                    <a:pt x="4026" y="1523"/>
                  </a:cubicBezTo>
                  <a:cubicBezTo>
                    <a:pt x="4026" y="697"/>
                    <a:pt x="3329" y="0"/>
                    <a:pt x="2478" y="0"/>
                  </a:cubicBezTo>
                </a:path>
              </a:pathLst>
            </a:custGeom>
            <a:solidFill>
              <a:srgbClr val="FFFF00"/>
            </a:solidFill>
            <a:ln>
              <a:noFill/>
            </a:ln>
            <a:effectLst/>
            <a:scene3d>
              <a:camera prst="orthographicFront"/>
              <a:lightRig rig="threePt" dir="t"/>
            </a:scene3d>
            <a:sp3d>
              <a:bevelT h="6350"/>
            </a:sp3d>
            <a:extLst>
              <a:ext uri="{91240B29-F687-4F45-9708-019B960494DF}">
                <a14:hiddenLine xmlns:a14="http://schemas.microsoft.com/office/drawing/2010/main" w="9525" cap="flat">
                  <a:solidFill>
                    <a:srgbClr val="808080"/>
                  </a:solidFill>
                  <a:bevel/>
                  <a:headEnd/>
                  <a:tailEnd/>
                </a14:hiddenLine>
              </a:ext>
            </a:extLst>
          </p:spPr>
          <p:txBody>
            <a:bodyPr wrap="none" anchor="ctr"/>
            <a:lstStyle/>
            <a:p>
              <a:endParaRPr lang="en-US" sz="1333"/>
            </a:p>
          </p:txBody>
        </p:sp>
      </p:grpSp>
      <p:grpSp>
        <p:nvGrpSpPr>
          <p:cNvPr id="14" name="Group 13">
            <a:extLst>
              <a:ext uri="{FF2B5EF4-FFF2-40B4-BE49-F238E27FC236}">
                <a16:creationId xmlns:a16="http://schemas.microsoft.com/office/drawing/2014/main" id="{D84398EC-5EE6-4C46-A312-B08032839195}"/>
              </a:ext>
            </a:extLst>
          </p:cNvPr>
          <p:cNvGrpSpPr/>
          <p:nvPr/>
        </p:nvGrpSpPr>
        <p:grpSpPr>
          <a:xfrm>
            <a:off x="9315825" y="3240685"/>
            <a:ext cx="407603" cy="1093103"/>
            <a:chOff x="3355145" y="2721224"/>
            <a:chExt cx="305181" cy="818430"/>
          </a:xfrm>
          <a:solidFill>
            <a:schemeClr val="accent2"/>
          </a:solidFill>
          <a:effectLst/>
        </p:grpSpPr>
        <p:sp>
          <p:nvSpPr>
            <p:cNvPr id="133" name="Freeform 25">
              <a:extLst>
                <a:ext uri="{FF2B5EF4-FFF2-40B4-BE49-F238E27FC236}">
                  <a16:creationId xmlns:a16="http://schemas.microsoft.com/office/drawing/2014/main" id="{1C013B62-6F34-4A0A-A7DE-4D86D775EA67}"/>
                </a:ext>
              </a:extLst>
            </p:cNvPr>
            <p:cNvSpPr>
              <a:spLocks noChangeArrowheads="1"/>
            </p:cNvSpPr>
            <p:nvPr/>
          </p:nvSpPr>
          <p:spPr bwMode="auto">
            <a:xfrm>
              <a:off x="3435919" y="2721224"/>
              <a:ext cx="144586" cy="144586"/>
            </a:xfrm>
            <a:custGeom>
              <a:avLst/>
              <a:gdLst>
                <a:gd name="T0" fmla="*/ 825 w 1626"/>
                <a:gd name="T1" fmla="*/ 1625 h 1626"/>
                <a:gd name="T2" fmla="*/ 825 w 1626"/>
                <a:gd name="T3" fmla="*/ 1625 h 1626"/>
                <a:gd name="T4" fmla="*/ 1625 w 1626"/>
                <a:gd name="T5" fmla="*/ 825 h 1626"/>
                <a:gd name="T6" fmla="*/ 825 w 1626"/>
                <a:gd name="T7" fmla="*/ 0 h 1626"/>
                <a:gd name="T8" fmla="*/ 0 w 1626"/>
                <a:gd name="T9" fmla="*/ 825 h 1626"/>
                <a:gd name="T10" fmla="*/ 825 w 1626"/>
                <a:gd name="T11" fmla="*/ 1625 h 1626"/>
              </a:gdLst>
              <a:ahLst/>
              <a:cxnLst>
                <a:cxn ang="0">
                  <a:pos x="T0" y="T1"/>
                </a:cxn>
                <a:cxn ang="0">
                  <a:pos x="T2" y="T3"/>
                </a:cxn>
                <a:cxn ang="0">
                  <a:pos x="T4" y="T5"/>
                </a:cxn>
                <a:cxn ang="0">
                  <a:pos x="T6" y="T7"/>
                </a:cxn>
                <a:cxn ang="0">
                  <a:pos x="T8" y="T9"/>
                </a:cxn>
                <a:cxn ang="0">
                  <a:pos x="T10" y="T11"/>
                </a:cxn>
              </a:cxnLst>
              <a:rect l="0" t="0" r="r" b="b"/>
              <a:pathLst>
                <a:path w="1626" h="1626">
                  <a:moveTo>
                    <a:pt x="825" y="1625"/>
                  </a:moveTo>
                  <a:lnTo>
                    <a:pt x="825" y="1625"/>
                  </a:lnTo>
                  <a:cubicBezTo>
                    <a:pt x="1264" y="1625"/>
                    <a:pt x="1625" y="1264"/>
                    <a:pt x="1625" y="825"/>
                  </a:cubicBezTo>
                  <a:cubicBezTo>
                    <a:pt x="1625" y="362"/>
                    <a:pt x="1264" y="0"/>
                    <a:pt x="825" y="0"/>
                  </a:cubicBezTo>
                  <a:cubicBezTo>
                    <a:pt x="361" y="0"/>
                    <a:pt x="0" y="362"/>
                    <a:pt x="0" y="825"/>
                  </a:cubicBezTo>
                  <a:cubicBezTo>
                    <a:pt x="0" y="1264"/>
                    <a:pt x="361" y="1625"/>
                    <a:pt x="825" y="1625"/>
                  </a:cubicBezTo>
                </a:path>
              </a:pathLst>
            </a:custGeom>
            <a:grpFill/>
            <a:ln>
              <a:noFill/>
            </a:ln>
            <a:effectLst/>
            <a:scene3d>
              <a:camera prst="orthographicFront"/>
              <a:lightRig rig="threePt" dir="t"/>
            </a:scene3d>
            <a:sp3d>
              <a:bevelT h="6350"/>
            </a:sp3d>
            <a:extLst>
              <a:ext uri="{91240B29-F687-4F45-9708-019B960494DF}">
                <a14:hiddenLine xmlns:a14="http://schemas.microsoft.com/office/drawing/2010/main" w="9525" cap="flat">
                  <a:solidFill>
                    <a:srgbClr val="808080"/>
                  </a:solidFill>
                  <a:bevel/>
                  <a:headEnd/>
                  <a:tailEnd/>
                </a14:hiddenLine>
              </a:ext>
            </a:extLst>
          </p:spPr>
          <p:txBody>
            <a:bodyPr wrap="none" anchor="ctr"/>
            <a:lstStyle/>
            <a:p>
              <a:endParaRPr lang="en-US" sz="1333"/>
            </a:p>
          </p:txBody>
        </p:sp>
        <p:sp>
          <p:nvSpPr>
            <p:cNvPr id="148" name="Freeform: Shape 147">
              <a:extLst>
                <a:ext uri="{FF2B5EF4-FFF2-40B4-BE49-F238E27FC236}">
                  <a16:creationId xmlns:a16="http://schemas.microsoft.com/office/drawing/2014/main" id="{9E45FDB5-B2B9-4D12-A0ED-E6F052F44D4D}"/>
                </a:ext>
              </a:extLst>
            </p:cNvPr>
            <p:cNvSpPr>
              <a:spLocks noChangeArrowheads="1"/>
            </p:cNvSpPr>
            <p:nvPr/>
          </p:nvSpPr>
          <p:spPr bwMode="auto">
            <a:xfrm flipH="1">
              <a:off x="3355145" y="2879025"/>
              <a:ext cx="305181" cy="660629"/>
            </a:xfrm>
            <a:custGeom>
              <a:avLst/>
              <a:gdLst>
                <a:gd name="connsiteX0" fmla="*/ 829593 w 1258162"/>
                <a:gd name="connsiteY0" fmla="*/ 0 h 2723562"/>
                <a:gd name="connsiteX1" fmla="*/ 627314 w 1258162"/>
                <a:gd name="connsiteY1" fmla="*/ 2167 h 2723562"/>
                <a:gd name="connsiteX2" fmla="*/ 426168 w 1258162"/>
                <a:gd name="connsiteY2" fmla="*/ 0 h 2723562"/>
                <a:gd name="connsiteX3" fmla="*/ 93206 w 1258162"/>
                <a:gd name="connsiteY3" fmla="*/ 456100 h 2723562"/>
                <a:gd name="connsiteX4" fmla="*/ 1093 w 1258162"/>
                <a:gd name="connsiteY4" fmla="*/ 1203664 h 2723562"/>
                <a:gd name="connsiteX5" fmla="*/ 90689 w 1258162"/>
                <a:gd name="connsiteY5" fmla="*/ 1354449 h 2723562"/>
                <a:gd name="connsiteX6" fmla="*/ 212157 w 1258162"/>
                <a:gd name="connsiteY6" fmla="*/ 1243631 h 2723562"/>
                <a:gd name="connsiteX7" fmla="*/ 304271 w 1258162"/>
                <a:gd name="connsiteY7" fmla="*/ 496067 h 2723562"/>
                <a:gd name="connsiteX8" fmla="*/ 365810 w 1258162"/>
                <a:gd name="connsiteY8" fmla="*/ 322463 h 2723562"/>
                <a:gd name="connsiteX9" fmla="*/ 377336 w 1258162"/>
                <a:gd name="connsiteY9" fmla="*/ 304838 h 2723562"/>
                <a:gd name="connsiteX10" fmla="*/ 225281 w 1258162"/>
                <a:gd name="connsiteY10" fmla="*/ 1508374 h 2723562"/>
                <a:gd name="connsiteX11" fmla="*/ 365702 w 1258162"/>
                <a:gd name="connsiteY11" fmla="*/ 1508374 h 2723562"/>
                <a:gd name="connsiteX12" fmla="*/ 367308 w 1258162"/>
                <a:gd name="connsiteY12" fmla="*/ 2572164 h 2723562"/>
                <a:gd name="connsiteX13" fmla="*/ 489468 w 1258162"/>
                <a:gd name="connsiteY13" fmla="*/ 2723562 h 2723562"/>
                <a:gd name="connsiteX14" fmla="*/ 601974 w 1258162"/>
                <a:gd name="connsiteY14" fmla="*/ 2631681 h 2723562"/>
                <a:gd name="connsiteX15" fmla="*/ 602625 w 1258162"/>
                <a:gd name="connsiteY15" fmla="*/ 2627566 h 2723562"/>
                <a:gd name="connsiteX16" fmla="*/ 602625 w 1258162"/>
                <a:gd name="connsiteY16" fmla="*/ 1508374 h 2723562"/>
                <a:gd name="connsiteX17" fmla="*/ 652142 w 1258162"/>
                <a:gd name="connsiteY17" fmla="*/ 1508374 h 2723562"/>
                <a:gd name="connsiteX18" fmla="*/ 652142 w 1258162"/>
                <a:gd name="connsiteY18" fmla="*/ 2627566 h 2723562"/>
                <a:gd name="connsiteX19" fmla="*/ 652797 w 1258162"/>
                <a:gd name="connsiteY19" fmla="*/ 2631681 h 2723562"/>
                <a:gd name="connsiteX20" fmla="*/ 765937 w 1258162"/>
                <a:gd name="connsiteY20" fmla="*/ 2723562 h 2723562"/>
                <a:gd name="connsiteX21" fmla="*/ 888785 w 1258162"/>
                <a:gd name="connsiteY21" fmla="*/ 2572164 h 2723562"/>
                <a:gd name="connsiteX22" fmla="*/ 890400 w 1258162"/>
                <a:gd name="connsiteY22" fmla="*/ 1508374 h 2723562"/>
                <a:gd name="connsiteX23" fmla="*/ 1031612 w 1258162"/>
                <a:gd name="connsiteY23" fmla="*/ 1508374 h 2723562"/>
                <a:gd name="connsiteX24" fmla="*/ 878700 w 1258162"/>
                <a:gd name="connsiteY24" fmla="*/ 304838 h 2723562"/>
                <a:gd name="connsiteX25" fmla="*/ 890291 w 1258162"/>
                <a:gd name="connsiteY25" fmla="*/ 322463 h 2723562"/>
                <a:gd name="connsiteX26" fmla="*/ 952177 w 1258162"/>
                <a:gd name="connsiteY26" fmla="*/ 496067 h 2723562"/>
                <a:gd name="connsiteX27" fmla="*/ 1044810 w 1258162"/>
                <a:gd name="connsiteY27" fmla="*/ 1243631 h 2723562"/>
                <a:gd name="connsiteX28" fmla="*/ 1166962 w 1258162"/>
                <a:gd name="connsiteY28" fmla="*/ 1354449 h 2723562"/>
                <a:gd name="connsiteX29" fmla="*/ 1257063 w 1258162"/>
                <a:gd name="connsiteY29" fmla="*/ 1203664 h 2723562"/>
                <a:gd name="connsiteX30" fmla="*/ 1164431 w 1258162"/>
                <a:gd name="connsiteY30" fmla="*/ 456100 h 2723562"/>
                <a:gd name="connsiteX31" fmla="*/ 829593 w 1258162"/>
                <a:gd name="connsiteY31" fmla="*/ 0 h 2723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258162" h="2723562">
                  <a:moveTo>
                    <a:pt x="829593" y="0"/>
                  </a:moveTo>
                  <a:lnTo>
                    <a:pt x="627314" y="2167"/>
                  </a:lnTo>
                  <a:lnTo>
                    <a:pt x="426168" y="0"/>
                  </a:lnTo>
                  <a:cubicBezTo>
                    <a:pt x="255634" y="54680"/>
                    <a:pt x="120844" y="231794"/>
                    <a:pt x="93206" y="456100"/>
                  </a:cubicBezTo>
                  <a:lnTo>
                    <a:pt x="1093" y="1203664"/>
                  </a:lnTo>
                  <a:cubicBezTo>
                    <a:pt x="-6995" y="1269297"/>
                    <a:pt x="30486" y="1343050"/>
                    <a:pt x="90689" y="1354449"/>
                  </a:cubicBezTo>
                  <a:cubicBezTo>
                    <a:pt x="143249" y="1364402"/>
                    <a:pt x="204071" y="1309264"/>
                    <a:pt x="212157" y="1243631"/>
                  </a:cubicBezTo>
                  <a:lnTo>
                    <a:pt x="304271" y="496067"/>
                  </a:lnTo>
                  <a:cubicBezTo>
                    <a:pt x="319430" y="422019"/>
                    <a:pt x="344354" y="360776"/>
                    <a:pt x="365810" y="322463"/>
                  </a:cubicBezTo>
                  <a:lnTo>
                    <a:pt x="377336" y="304838"/>
                  </a:lnTo>
                  <a:lnTo>
                    <a:pt x="225281" y="1508374"/>
                  </a:lnTo>
                  <a:lnTo>
                    <a:pt x="365702" y="1508374"/>
                  </a:lnTo>
                  <a:lnTo>
                    <a:pt x="367308" y="2572164"/>
                  </a:lnTo>
                  <a:cubicBezTo>
                    <a:pt x="367308" y="2657168"/>
                    <a:pt x="428566" y="2723562"/>
                    <a:pt x="489468" y="2723562"/>
                  </a:cubicBezTo>
                  <a:cubicBezTo>
                    <a:pt x="540854" y="2723562"/>
                    <a:pt x="583742" y="2686216"/>
                    <a:pt x="601974" y="2631681"/>
                  </a:cubicBezTo>
                  <a:lnTo>
                    <a:pt x="602625" y="2627566"/>
                  </a:lnTo>
                  <a:lnTo>
                    <a:pt x="602625" y="1508374"/>
                  </a:lnTo>
                  <a:lnTo>
                    <a:pt x="652142" y="1508374"/>
                  </a:lnTo>
                  <a:lnTo>
                    <a:pt x="652142" y="2627566"/>
                  </a:lnTo>
                  <a:lnTo>
                    <a:pt x="652797" y="2631681"/>
                  </a:lnTo>
                  <a:cubicBezTo>
                    <a:pt x="671132" y="2686216"/>
                    <a:pt x="714261" y="2723562"/>
                    <a:pt x="765937" y="2723562"/>
                  </a:cubicBezTo>
                  <a:cubicBezTo>
                    <a:pt x="827182" y="2723562"/>
                    <a:pt x="888785" y="2657168"/>
                    <a:pt x="888785" y="2572164"/>
                  </a:cubicBezTo>
                  <a:lnTo>
                    <a:pt x="890400" y="1508374"/>
                  </a:lnTo>
                  <a:lnTo>
                    <a:pt x="1031612" y="1508374"/>
                  </a:lnTo>
                  <a:lnTo>
                    <a:pt x="878700" y="304838"/>
                  </a:lnTo>
                  <a:lnTo>
                    <a:pt x="890291" y="322463"/>
                  </a:lnTo>
                  <a:cubicBezTo>
                    <a:pt x="911868" y="360776"/>
                    <a:pt x="936933" y="422019"/>
                    <a:pt x="952177" y="496067"/>
                  </a:cubicBezTo>
                  <a:lnTo>
                    <a:pt x="1044810" y="1243631"/>
                  </a:lnTo>
                  <a:cubicBezTo>
                    <a:pt x="1052942" y="1309264"/>
                    <a:pt x="1114106" y="1364402"/>
                    <a:pt x="1166962" y="1354449"/>
                  </a:cubicBezTo>
                  <a:cubicBezTo>
                    <a:pt x="1227505" y="1343050"/>
                    <a:pt x="1265196" y="1269297"/>
                    <a:pt x="1257063" y="1203664"/>
                  </a:cubicBezTo>
                  <a:lnTo>
                    <a:pt x="1164431" y="456100"/>
                  </a:lnTo>
                  <a:cubicBezTo>
                    <a:pt x="1136637" y="231794"/>
                    <a:pt x="1001088" y="54680"/>
                    <a:pt x="829593" y="0"/>
                  </a:cubicBezTo>
                  <a:close/>
                </a:path>
              </a:pathLst>
            </a:custGeom>
            <a:grpFill/>
            <a:ln>
              <a:noFill/>
            </a:ln>
            <a:effectLst/>
            <a:scene3d>
              <a:camera prst="orthographicFront"/>
              <a:lightRig rig="threePt" dir="t"/>
            </a:scene3d>
            <a:sp3d>
              <a:bevelT h="6350"/>
            </a:sp3d>
            <a:extLst>
              <a:ext uri="{91240B29-F687-4F45-9708-019B960494DF}">
                <a14:hiddenLine xmlns:a14="http://schemas.microsoft.com/office/drawing/2010/main" w="9525" cap="flat">
                  <a:solidFill>
                    <a:srgbClr val="808080"/>
                  </a:solidFill>
                  <a:bevel/>
                  <a:headEnd/>
                  <a:tailEnd/>
                </a14:hiddenLine>
              </a:ext>
            </a:extLst>
          </p:spPr>
          <p:txBody>
            <a:bodyPr wrap="none" anchor="ctr"/>
            <a:lstStyle/>
            <a:p>
              <a:endParaRPr lang="en-US" sz="1333"/>
            </a:p>
          </p:txBody>
        </p:sp>
      </p:grpSp>
      <p:grpSp>
        <p:nvGrpSpPr>
          <p:cNvPr id="149" name="Group 148">
            <a:extLst>
              <a:ext uri="{FF2B5EF4-FFF2-40B4-BE49-F238E27FC236}">
                <a16:creationId xmlns:a16="http://schemas.microsoft.com/office/drawing/2014/main" id="{1FD979A9-3D9F-4059-84CA-AFBD25506B63}"/>
              </a:ext>
            </a:extLst>
          </p:cNvPr>
          <p:cNvGrpSpPr/>
          <p:nvPr/>
        </p:nvGrpSpPr>
        <p:grpSpPr>
          <a:xfrm>
            <a:off x="5953005" y="4741056"/>
            <a:ext cx="407603" cy="1093103"/>
            <a:chOff x="3355145" y="2721224"/>
            <a:chExt cx="305181" cy="818430"/>
          </a:xfrm>
          <a:solidFill>
            <a:schemeClr val="accent4"/>
          </a:solidFill>
          <a:effectLst/>
        </p:grpSpPr>
        <p:sp>
          <p:nvSpPr>
            <p:cNvPr id="150" name="Freeform 25">
              <a:extLst>
                <a:ext uri="{FF2B5EF4-FFF2-40B4-BE49-F238E27FC236}">
                  <a16:creationId xmlns:a16="http://schemas.microsoft.com/office/drawing/2014/main" id="{5DF7CCE9-2618-48C5-94E4-774CEB53A290}"/>
                </a:ext>
              </a:extLst>
            </p:cNvPr>
            <p:cNvSpPr>
              <a:spLocks noChangeArrowheads="1"/>
            </p:cNvSpPr>
            <p:nvPr/>
          </p:nvSpPr>
          <p:spPr bwMode="auto">
            <a:xfrm>
              <a:off x="3435919" y="2721224"/>
              <a:ext cx="144586" cy="144586"/>
            </a:xfrm>
            <a:custGeom>
              <a:avLst/>
              <a:gdLst>
                <a:gd name="T0" fmla="*/ 825 w 1626"/>
                <a:gd name="T1" fmla="*/ 1625 h 1626"/>
                <a:gd name="T2" fmla="*/ 825 w 1626"/>
                <a:gd name="T3" fmla="*/ 1625 h 1626"/>
                <a:gd name="T4" fmla="*/ 1625 w 1626"/>
                <a:gd name="T5" fmla="*/ 825 h 1626"/>
                <a:gd name="T6" fmla="*/ 825 w 1626"/>
                <a:gd name="T7" fmla="*/ 0 h 1626"/>
                <a:gd name="T8" fmla="*/ 0 w 1626"/>
                <a:gd name="T9" fmla="*/ 825 h 1626"/>
                <a:gd name="T10" fmla="*/ 825 w 1626"/>
                <a:gd name="T11" fmla="*/ 1625 h 1626"/>
              </a:gdLst>
              <a:ahLst/>
              <a:cxnLst>
                <a:cxn ang="0">
                  <a:pos x="T0" y="T1"/>
                </a:cxn>
                <a:cxn ang="0">
                  <a:pos x="T2" y="T3"/>
                </a:cxn>
                <a:cxn ang="0">
                  <a:pos x="T4" y="T5"/>
                </a:cxn>
                <a:cxn ang="0">
                  <a:pos x="T6" y="T7"/>
                </a:cxn>
                <a:cxn ang="0">
                  <a:pos x="T8" y="T9"/>
                </a:cxn>
                <a:cxn ang="0">
                  <a:pos x="T10" y="T11"/>
                </a:cxn>
              </a:cxnLst>
              <a:rect l="0" t="0" r="r" b="b"/>
              <a:pathLst>
                <a:path w="1626" h="1626">
                  <a:moveTo>
                    <a:pt x="825" y="1625"/>
                  </a:moveTo>
                  <a:lnTo>
                    <a:pt x="825" y="1625"/>
                  </a:lnTo>
                  <a:cubicBezTo>
                    <a:pt x="1264" y="1625"/>
                    <a:pt x="1625" y="1264"/>
                    <a:pt x="1625" y="825"/>
                  </a:cubicBezTo>
                  <a:cubicBezTo>
                    <a:pt x="1625" y="362"/>
                    <a:pt x="1264" y="0"/>
                    <a:pt x="825" y="0"/>
                  </a:cubicBezTo>
                  <a:cubicBezTo>
                    <a:pt x="361" y="0"/>
                    <a:pt x="0" y="362"/>
                    <a:pt x="0" y="825"/>
                  </a:cubicBezTo>
                  <a:cubicBezTo>
                    <a:pt x="0" y="1264"/>
                    <a:pt x="361" y="1625"/>
                    <a:pt x="825" y="1625"/>
                  </a:cubicBezTo>
                </a:path>
              </a:pathLst>
            </a:custGeom>
            <a:solidFill>
              <a:srgbClr val="7030A0"/>
            </a:solidFill>
            <a:ln>
              <a:noFill/>
            </a:ln>
            <a:effectLst/>
            <a:scene3d>
              <a:camera prst="orthographicFront"/>
              <a:lightRig rig="threePt" dir="t"/>
            </a:scene3d>
            <a:sp3d>
              <a:bevelT h="6350"/>
            </a:sp3d>
            <a:extLst>
              <a:ext uri="{91240B29-F687-4F45-9708-019B960494DF}">
                <a14:hiddenLine xmlns:a14="http://schemas.microsoft.com/office/drawing/2010/main" w="9525" cap="flat">
                  <a:solidFill>
                    <a:srgbClr val="808080"/>
                  </a:solidFill>
                  <a:bevel/>
                  <a:headEnd/>
                  <a:tailEnd/>
                </a14:hiddenLine>
              </a:ext>
            </a:extLst>
          </p:spPr>
          <p:txBody>
            <a:bodyPr wrap="none" anchor="ctr"/>
            <a:lstStyle/>
            <a:p>
              <a:endParaRPr lang="en-US" sz="1333"/>
            </a:p>
          </p:txBody>
        </p:sp>
        <p:sp>
          <p:nvSpPr>
            <p:cNvPr id="151" name="Freeform: Shape 150">
              <a:extLst>
                <a:ext uri="{FF2B5EF4-FFF2-40B4-BE49-F238E27FC236}">
                  <a16:creationId xmlns:a16="http://schemas.microsoft.com/office/drawing/2014/main" id="{AA2D527B-AFE3-427A-8ECE-9AB29C072191}"/>
                </a:ext>
              </a:extLst>
            </p:cNvPr>
            <p:cNvSpPr>
              <a:spLocks noChangeArrowheads="1"/>
            </p:cNvSpPr>
            <p:nvPr/>
          </p:nvSpPr>
          <p:spPr bwMode="auto">
            <a:xfrm flipH="1">
              <a:off x="3355145" y="2879025"/>
              <a:ext cx="305181" cy="660629"/>
            </a:xfrm>
            <a:custGeom>
              <a:avLst/>
              <a:gdLst>
                <a:gd name="connsiteX0" fmla="*/ 829593 w 1258162"/>
                <a:gd name="connsiteY0" fmla="*/ 0 h 2723562"/>
                <a:gd name="connsiteX1" fmla="*/ 627314 w 1258162"/>
                <a:gd name="connsiteY1" fmla="*/ 2167 h 2723562"/>
                <a:gd name="connsiteX2" fmla="*/ 426168 w 1258162"/>
                <a:gd name="connsiteY2" fmla="*/ 0 h 2723562"/>
                <a:gd name="connsiteX3" fmla="*/ 93206 w 1258162"/>
                <a:gd name="connsiteY3" fmla="*/ 456100 h 2723562"/>
                <a:gd name="connsiteX4" fmla="*/ 1093 w 1258162"/>
                <a:gd name="connsiteY4" fmla="*/ 1203664 h 2723562"/>
                <a:gd name="connsiteX5" fmla="*/ 90689 w 1258162"/>
                <a:gd name="connsiteY5" fmla="*/ 1354449 h 2723562"/>
                <a:gd name="connsiteX6" fmla="*/ 212157 w 1258162"/>
                <a:gd name="connsiteY6" fmla="*/ 1243631 h 2723562"/>
                <a:gd name="connsiteX7" fmla="*/ 304271 w 1258162"/>
                <a:gd name="connsiteY7" fmla="*/ 496067 h 2723562"/>
                <a:gd name="connsiteX8" fmla="*/ 365810 w 1258162"/>
                <a:gd name="connsiteY8" fmla="*/ 322463 h 2723562"/>
                <a:gd name="connsiteX9" fmla="*/ 377336 w 1258162"/>
                <a:gd name="connsiteY9" fmla="*/ 304838 h 2723562"/>
                <a:gd name="connsiteX10" fmla="*/ 225281 w 1258162"/>
                <a:gd name="connsiteY10" fmla="*/ 1508374 h 2723562"/>
                <a:gd name="connsiteX11" fmla="*/ 365702 w 1258162"/>
                <a:gd name="connsiteY11" fmla="*/ 1508374 h 2723562"/>
                <a:gd name="connsiteX12" fmla="*/ 367308 w 1258162"/>
                <a:gd name="connsiteY12" fmla="*/ 2572164 h 2723562"/>
                <a:gd name="connsiteX13" fmla="*/ 489468 w 1258162"/>
                <a:gd name="connsiteY13" fmla="*/ 2723562 h 2723562"/>
                <a:gd name="connsiteX14" fmla="*/ 601974 w 1258162"/>
                <a:gd name="connsiteY14" fmla="*/ 2631681 h 2723562"/>
                <a:gd name="connsiteX15" fmla="*/ 602625 w 1258162"/>
                <a:gd name="connsiteY15" fmla="*/ 2627566 h 2723562"/>
                <a:gd name="connsiteX16" fmla="*/ 602625 w 1258162"/>
                <a:gd name="connsiteY16" fmla="*/ 1508374 h 2723562"/>
                <a:gd name="connsiteX17" fmla="*/ 652142 w 1258162"/>
                <a:gd name="connsiteY17" fmla="*/ 1508374 h 2723562"/>
                <a:gd name="connsiteX18" fmla="*/ 652142 w 1258162"/>
                <a:gd name="connsiteY18" fmla="*/ 2627566 h 2723562"/>
                <a:gd name="connsiteX19" fmla="*/ 652797 w 1258162"/>
                <a:gd name="connsiteY19" fmla="*/ 2631681 h 2723562"/>
                <a:gd name="connsiteX20" fmla="*/ 765937 w 1258162"/>
                <a:gd name="connsiteY20" fmla="*/ 2723562 h 2723562"/>
                <a:gd name="connsiteX21" fmla="*/ 888785 w 1258162"/>
                <a:gd name="connsiteY21" fmla="*/ 2572164 h 2723562"/>
                <a:gd name="connsiteX22" fmla="*/ 890400 w 1258162"/>
                <a:gd name="connsiteY22" fmla="*/ 1508374 h 2723562"/>
                <a:gd name="connsiteX23" fmla="*/ 1031612 w 1258162"/>
                <a:gd name="connsiteY23" fmla="*/ 1508374 h 2723562"/>
                <a:gd name="connsiteX24" fmla="*/ 878700 w 1258162"/>
                <a:gd name="connsiteY24" fmla="*/ 304838 h 2723562"/>
                <a:gd name="connsiteX25" fmla="*/ 890291 w 1258162"/>
                <a:gd name="connsiteY25" fmla="*/ 322463 h 2723562"/>
                <a:gd name="connsiteX26" fmla="*/ 952177 w 1258162"/>
                <a:gd name="connsiteY26" fmla="*/ 496067 h 2723562"/>
                <a:gd name="connsiteX27" fmla="*/ 1044810 w 1258162"/>
                <a:gd name="connsiteY27" fmla="*/ 1243631 h 2723562"/>
                <a:gd name="connsiteX28" fmla="*/ 1166962 w 1258162"/>
                <a:gd name="connsiteY28" fmla="*/ 1354449 h 2723562"/>
                <a:gd name="connsiteX29" fmla="*/ 1257063 w 1258162"/>
                <a:gd name="connsiteY29" fmla="*/ 1203664 h 2723562"/>
                <a:gd name="connsiteX30" fmla="*/ 1164431 w 1258162"/>
                <a:gd name="connsiteY30" fmla="*/ 456100 h 2723562"/>
                <a:gd name="connsiteX31" fmla="*/ 829593 w 1258162"/>
                <a:gd name="connsiteY31" fmla="*/ 0 h 2723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258162" h="2723562">
                  <a:moveTo>
                    <a:pt x="829593" y="0"/>
                  </a:moveTo>
                  <a:lnTo>
                    <a:pt x="627314" y="2167"/>
                  </a:lnTo>
                  <a:lnTo>
                    <a:pt x="426168" y="0"/>
                  </a:lnTo>
                  <a:cubicBezTo>
                    <a:pt x="255634" y="54680"/>
                    <a:pt x="120844" y="231794"/>
                    <a:pt x="93206" y="456100"/>
                  </a:cubicBezTo>
                  <a:lnTo>
                    <a:pt x="1093" y="1203664"/>
                  </a:lnTo>
                  <a:cubicBezTo>
                    <a:pt x="-6995" y="1269297"/>
                    <a:pt x="30486" y="1343050"/>
                    <a:pt x="90689" y="1354449"/>
                  </a:cubicBezTo>
                  <a:cubicBezTo>
                    <a:pt x="143249" y="1364402"/>
                    <a:pt x="204071" y="1309264"/>
                    <a:pt x="212157" y="1243631"/>
                  </a:cubicBezTo>
                  <a:lnTo>
                    <a:pt x="304271" y="496067"/>
                  </a:lnTo>
                  <a:cubicBezTo>
                    <a:pt x="319430" y="422019"/>
                    <a:pt x="344354" y="360776"/>
                    <a:pt x="365810" y="322463"/>
                  </a:cubicBezTo>
                  <a:lnTo>
                    <a:pt x="377336" y="304838"/>
                  </a:lnTo>
                  <a:lnTo>
                    <a:pt x="225281" y="1508374"/>
                  </a:lnTo>
                  <a:lnTo>
                    <a:pt x="365702" y="1508374"/>
                  </a:lnTo>
                  <a:lnTo>
                    <a:pt x="367308" y="2572164"/>
                  </a:lnTo>
                  <a:cubicBezTo>
                    <a:pt x="367308" y="2657168"/>
                    <a:pt x="428566" y="2723562"/>
                    <a:pt x="489468" y="2723562"/>
                  </a:cubicBezTo>
                  <a:cubicBezTo>
                    <a:pt x="540854" y="2723562"/>
                    <a:pt x="583742" y="2686216"/>
                    <a:pt x="601974" y="2631681"/>
                  </a:cubicBezTo>
                  <a:lnTo>
                    <a:pt x="602625" y="2627566"/>
                  </a:lnTo>
                  <a:lnTo>
                    <a:pt x="602625" y="1508374"/>
                  </a:lnTo>
                  <a:lnTo>
                    <a:pt x="652142" y="1508374"/>
                  </a:lnTo>
                  <a:lnTo>
                    <a:pt x="652142" y="2627566"/>
                  </a:lnTo>
                  <a:lnTo>
                    <a:pt x="652797" y="2631681"/>
                  </a:lnTo>
                  <a:cubicBezTo>
                    <a:pt x="671132" y="2686216"/>
                    <a:pt x="714261" y="2723562"/>
                    <a:pt x="765937" y="2723562"/>
                  </a:cubicBezTo>
                  <a:cubicBezTo>
                    <a:pt x="827182" y="2723562"/>
                    <a:pt x="888785" y="2657168"/>
                    <a:pt x="888785" y="2572164"/>
                  </a:cubicBezTo>
                  <a:lnTo>
                    <a:pt x="890400" y="1508374"/>
                  </a:lnTo>
                  <a:lnTo>
                    <a:pt x="1031612" y="1508374"/>
                  </a:lnTo>
                  <a:lnTo>
                    <a:pt x="878700" y="304838"/>
                  </a:lnTo>
                  <a:lnTo>
                    <a:pt x="890291" y="322463"/>
                  </a:lnTo>
                  <a:cubicBezTo>
                    <a:pt x="911868" y="360776"/>
                    <a:pt x="936933" y="422019"/>
                    <a:pt x="952177" y="496067"/>
                  </a:cubicBezTo>
                  <a:lnTo>
                    <a:pt x="1044810" y="1243631"/>
                  </a:lnTo>
                  <a:cubicBezTo>
                    <a:pt x="1052942" y="1309264"/>
                    <a:pt x="1114106" y="1364402"/>
                    <a:pt x="1166962" y="1354449"/>
                  </a:cubicBezTo>
                  <a:cubicBezTo>
                    <a:pt x="1227505" y="1343050"/>
                    <a:pt x="1265196" y="1269297"/>
                    <a:pt x="1257063" y="1203664"/>
                  </a:cubicBezTo>
                  <a:lnTo>
                    <a:pt x="1164431" y="456100"/>
                  </a:lnTo>
                  <a:cubicBezTo>
                    <a:pt x="1136637" y="231794"/>
                    <a:pt x="1001088" y="54680"/>
                    <a:pt x="829593" y="0"/>
                  </a:cubicBezTo>
                  <a:close/>
                </a:path>
              </a:pathLst>
            </a:custGeom>
            <a:solidFill>
              <a:srgbClr val="7030A0"/>
            </a:solidFill>
            <a:ln>
              <a:noFill/>
            </a:ln>
            <a:effectLst/>
            <a:scene3d>
              <a:camera prst="orthographicFront"/>
              <a:lightRig rig="threePt" dir="t"/>
            </a:scene3d>
            <a:sp3d>
              <a:bevelT h="6350"/>
            </a:sp3d>
            <a:extLst>
              <a:ext uri="{91240B29-F687-4F45-9708-019B960494DF}">
                <a14:hiddenLine xmlns:a14="http://schemas.microsoft.com/office/drawing/2010/main" w="9525" cap="flat">
                  <a:solidFill>
                    <a:srgbClr val="808080"/>
                  </a:solidFill>
                  <a:bevel/>
                  <a:headEnd/>
                  <a:tailEnd/>
                </a14:hiddenLine>
              </a:ext>
            </a:extLst>
          </p:spPr>
          <p:txBody>
            <a:bodyPr wrap="none" anchor="ctr"/>
            <a:lstStyle/>
            <a:p>
              <a:endParaRPr lang="en-US" sz="1333"/>
            </a:p>
          </p:txBody>
        </p:sp>
      </p:grpSp>
      <p:grpSp>
        <p:nvGrpSpPr>
          <p:cNvPr id="152" name="Group 151">
            <a:extLst>
              <a:ext uri="{FF2B5EF4-FFF2-40B4-BE49-F238E27FC236}">
                <a16:creationId xmlns:a16="http://schemas.microsoft.com/office/drawing/2014/main" id="{21EECF9B-60AA-41D4-ADA5-DA74FE869E83}"/>
              </a:ext>
            </a:extLst>
          </p:cNvPr>
          <p:cNvGrpSpPr/>
          <p:nvPr/>
        </p:nvGrpSpPr>
        <p:grpSpPr>
          <a:xfrm>
            <a:off x="5928207" y="1844965"/>
            <a:ext cx="407603" cy="1093103"/>
            <a:chOff x="3355145" y="2721224"/>
            <a:chExt cx="305181" cy="818430"/>
          </a:xfrm>
          <a:solidFill>
            <a:schemeClr val="accent3"/>
          </a:solidFill>
          <a:effectLst/>
        </p:grpSpPr>
        <p:sp>
          <p:nvSpPr>
            <p:cNvPr id="153" name="Freeform 25">
              <a:extLst>
                <a:ext uri="{FF2B5EF4-FFF2-40B4-BE49-F238E27FC236}">
                  <a16:creationId xmlns:a16="http://schemas.microsoft.com/office/drawing/2014/main" id="{C2FF3896-B6BB-4135-9D45-2E3CAA8CF864}"/>
                </a:ext>
              </a:extLst>
            </p:cNvPr>
            <p:cNvSpPr>
              <a:spLocks noChangeArrowheads="1"/>
            </p:cNvSpPr>
            <p:nvPr/>
          </p:nvSpPr>
          <p:spPr bwMode="auto">
            <a:xfrm>
              <a:off x="3435919" y="2721224"/>
              <a:ext cx="144586" cy="144586"/>
            </a:xfrm>
            <a:custGeom>
              <a:avLst/>
              <a:gdLst>
                <a:gd name="T0" fmla="*/ 825 w 1626"/>
                <a:gd name="T1" fmla="*/ 1625 h 1626"/>
                <a:gd name="T2" fmla="*/ 825 w 1626"/>
                <a:gd name="T3" fmla="*/ 1625 h 1626"/>
                <a:gd name="T4" fmla="*/ 1625 w 1626"/>
                <a:gd name="T5" fmla="*/ 825 h 1626"/>
                <a:gd name="T6" fmla="*/ 825 w 1626"/>
                <a:gd name="T7" fmla="*/ 0 h 1626"/>
                <a:gd name="T8" fmla="*/ 0 w 1626"/>
                <a:gd name="T9" fmla="*/ 825 h 1626"/>
                <a:gd name="T10" fmla="*/ 825 w 1626"/>
                <a:gd name="T11" fmla="*/ 1625 h 1626"/>
              </a:gdLst>
              <a:ahLst/>
              <a:cxnLst>
                <a:cxn ang="0">
                  <a:pos x="T0" y="T1"/>
                </a:cxn>
                <a:cxn ang="0">
                  <a:pos x="T2" y="T3"/>
                </a:cxn>
                <a:cxn ang="0">
                  <a:pos x="T4" y="T5"/>
                </a:cxn>
                <a:cxn ang="0">
                  <a:pos x="T6" y="T7"/>
                </a:cxn>
                <a:cxn ang="0">
                  <a:pos x="T8" y="T9"/>
                </a:cxn>
                <a:cxn ang="0">
                  <a:pos x="T10" y="T11"/>
                </a:cxn>
              </a:cxnLst>
              <a:rect l="0" t="0" r="r" b="b"/>
              <a:pathLst>
                <a:path w="1626" h="1626">
                  <a:moveTo>
                    <a:pt x="825" y="1625"/>
                  </a:moveTo>
                  <a:lnTo>
                    <a:pt x="825" y="1625"/>
                  </a:lnTo>
                  <a:cubicBezTo>
                    <a:pt x="1264" y="1625"/>
                    <a:pt x="1625" y="1264"/>
                    <a:pt x="1625" y="825"/>
                  </a:cubicBezTo>
                  <a:cubicBezTo>
                    <a:pt x="1625" y="362"/>
                    <a:pt x="1264" y="0"/>
                    <a:pt x="825" y="0"/>
                  </a:cubicBezTo>
                  <a:cubicBezTo>
                    <a:pt x="361" y="0"/>
                    <a:pt x="0" y="362"/>
                    <a:pt x="0" y="825"/>
                  </a:cubicBezTo>
                  <a:cubicBezTo>
                    <a:pt x="0" y="1264"/>
                    <a:pt x="361" y="1625"/>
                    <a:pt x="825" y="1625"/>
                  </a:cubicBezTo>
                </a:path>
              </a:pathLst>
            </a:custGeom>
            <a:solidFill>
              <a:srgbClr val="FF9300"/>
            </a:solidFill>
            <a:ln>
              <a:noFill/>
            </a:ln>
            <a:effectLst/>
            <a:scene3d>
              <a:camera prst="orthographicFront"/>
              <a:lightRig rig="threePt" dir="t"/>
            </a:scene3d>
            <a:sp3d>
              <a:bevelT h="6350"/>
            </a:sp3d>
            <a:extLst>
              <a:ext uri="{91240B29-F687-4F45-9708-019B960494DF}">
                <a14:hiddenLine xmlns:a14="http://schemas.microsoft.com/office/drawing/2010/main" w="9525" cap="flat">
                  <a:solidFill>
                    <a:srgbClr val="808080"/>
                  </a:solidFill>
                  <a:bevel/>
                  <a:headEnd/>
                  <a:tailEnd/>
                </a14:hiddenLine>
              </a:ext>
            </a:extLst>
          </p:spPr>
          <p:txBody>
            <a:bodyPr wrap="none" anchor="ctr"/>
            <a:lstStyle/>
            <a:p>
              <a:endParaRPr lang="en-US" sz="1333"/>
            </a:p>
          </p:txBody>
        </p:sp>
        <p:sp>
          <p:nvSpPr>
            <p:cNvPr id="154" name="Freeform: Shape 153">
              <a:extLst>
                <a:ext uri="{FF2B5EF4-FFF2-40B4-BE49-F238E27FC236}">
                  <a16:creationId xmlns:a16="http://schemas.microsoft.com/office/drawing/2014/main" id="{CF74CE67-C34D-4A78-953D-CEE1D0618075}"/>
                </a:ext>
              </a:extLst>
            </p:cNvPr>
            <p:cNvSpPr>
              <a:spLocks noChangeArrowheads="1"/>
            </p:cNvSpPr>
            <p:nvPr/>
          </p:nvSpPr>
          <p:spPr bwMode="auto">
            <a:xfrm flipH="1">
              <a:off x="3355145" y="2879025"/>
              <a:ext cx="305181" cy="660629"/>
            </a:xfrm>
            <a:custGeom>
              <a:avLst/>
              <a:gdLst>
                <a:gd name="connsiteX0" fmla="*/ 829593 w 1258162"/>
                <a:gd name="connsiteY0" fmla="*/ 0 h 2723562"/>
                <a:gd name="connsiteX1" fmla="*/ 627314 w 1258162"/>
                <a:gd name="connsiteY1" fmla="*/ 2167 h 2723562"/>
                <a:gd name="connsiteX2" fmla="*/ 426168 w 1258162"/>
                <a:gd name="connsiteY2" fmla="*/ 0 h 2723562"/>
                <a:gd name="connsiteX3" fmla="*/ 93206 w 1258162"/>
                <a:gd name="connsiteY3" fmla="*/ 456100 h 2723562"/>
                <a:gd name="connsiteX4" fmla="*/ 1093 w 1258162"/>
                <a:gd name="connsiteY4" fmla="*/ 1203664 h 2723562"/>
                <a:gd name="connsiteX5" fmla="*/ 90689 w 1258162"/>
                <a:gd name="connsiteY5" fmla="*/ 1354449 h 2723562"/>
                <a:gd name="connsiteX6" fmla="*/ 212157 w 1258162"/>
                <a:gd name="connsiteY6" fmla="*/ 1243631 h 2723562"/>
                <a:gd name="connsiteX7" fmla="*/ 304271 w 1258162"/>
                <a:gd name="connsiteY7" fmla="*/ 496067 h 2723562"/>
                <a:gd name="connsiteX8" fmla="*/ 365810 w 1258162"/>
                <a:gd name="connsiteY8" fmla="*/ 322463 h 2723562"/>
                <a:gd name="connsiteX9" fmla="*/ 377336 w 1258162"/>
                <a:gd name="connsiteY9" fmla="*/ 304838 h 2723562"/>
                <a:gd name="connsiteX10" fmla="*/ 225281 w 1258162"/>
                <a:gd name="connsiteY10" fmla="*/ 1508374 h 2723562"/>
                <a:gd name="connsiteX11" fmla="*/ 365702 w 1258162"/>
                <a:gd name="connsiteY11" fmla="*/ 1508374 h 2723562"/>
                <a:gd name="connsiteX12" fmla="*/ 367308 w 1258162"/>
                <a:gd name="connsiteY12" fmla="*/ 2572164 h 2723562"/>
                <a:gd name="connsiteX13" fmla="*/ 489468 w 1258162"/>
                <a:gd name="connsiteY13" fmla="*/ 2723562 h 2723562"/>
                <a:gd name="connsiteX14" fmla="*/ 601974 w 1258162"/>
                <a:gd name="connsiteY14" fmla="*/ 2631681 h 2723562"/>
                <a:gd name="connsiteX15" fmla="*/ 602625 w 1258162"/>
                <a:gd name="connsiteY15" fmla="*/ 2627566 h 2723562"/>
                <a:gd name="connsiteX16" fmla="*/ 602625 w 1258162"/>
                <a:gd name="connsiteY16" fmla="*/ 1508374 h 2723562"/>
                <a:gd name="connsiteX17" fmla="*/ 652142 w 1258162"/>
                <a:gd name="connsiteY17" fmla="*/ 1508374 h 2723562"/>
                <a:gd name="connsiteX18" fmla="*/ 652142 w 1258162"/>
                <a:gd name="connsiteY18" fmla="*/ 2627566 h 2723562"/>
                <a:gd name="connsiteX19" fmla="*/ 652797 w 1258162"/>
                <a:gd name="connsiteY19" fmla="*/ 2631681 h 2723562"/>
                <a:gd name="connsiteX20" fmla="*/ 765937 w 1258162"/>
                <a:gd name="connsiteY20" fmla="*/ 2723562 h 2723562"/>
                <a:gd name="connsiteX21" fmla="*/ 888785 w 1258162"/>
                <a:gd name="connsiteY21" fmla="*/ 2572164 h 2723562"/>
                <a:gd name="connsiteX22" fmla="*/ 890400 w 1258162"/>
                <a:gd name="connsiteY22" fmla="*/ 1508374 h 2723562"/>
                <a:gd name="connsiteX23" fmla="*/ 1031612 w 1258162"/>
                <a:gd name="connsiteY23" fmla="*/ 1508374 h 2723562"/>
                <a:gd name="connsiteX24" fmla="*/ 878700 w 1258162"/>
                <a:gd name="connsiteY24" fmla="*/ 304838 h 2723562"/>
                <a:gd name="connsiteX25" fmla="*/ 890291 w 1258162"/>
                <a:gd name="connsiteY25" fmla="*/ 322463 h 2723562"/>
                <a:gd name="connsiteX26" fmla="*/ 952177 w 1258162"/>
                <a:gd name="connsiteY26" fmla="*/ 496067 h 2723562"/>
                <a:gd name="connsiteX27" fmla="*/ 1044810 w 1258162"/>
                <a:gd name="connsiteY27" fmla="*/ 1243631 h 2723562"/>
                <a:gd name="connsiteX28" fmla="*/ 1166962 w 1258162"/>
                <a:gd name="connsiteY28" fmla="*/ 1354449 h 2723562"/>
                <a:gd name="connsiteX29" fmla="*/ 1257063 w 1258162"/>
                <a:gd name="connsiteY29" fmla="*/ 1203664 h 2723562"/>
                <a:gd name="connsiteX30" fmla="*/ 1164431 w 1258162"/>
                <a:gd name="connsiteY30" fmla="*/ 456100 h 2723562"/>
                <a:gd name="connsiteX31" fmla="*/ 829593 w 1258162"/>
                <a:gd name="connsiteY31" fmla="*/ 0 h 2723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258162" h="2723562">
                  <a:moveTo>
                    <a:pt x="829593" y="0"/>
                  </a:moveTo>
                  <a:lnTo>
                    <a:pt x="627314" y="2167"/>
                  </a:lnTo>
                  <a:lnTo>
                    <a:pt x="426168" y="0"/>
                  </a:lnTo>
                  <a:cubicBezTo>
                    <a:pt x="255634" y="54680"/>
                    <a:pt x="120844" y="231794"/>
                    <a:pt x="93206" y="456100"/>
                  </a:cubicBezTo>
                  <a:lnTo>
                    <a:pt x="1093" y="1203664"/>
                  </a:lnTo>
                  <a:cubicBezTo>
                    <a:pt x="-6995" y="1269297"/>
                    <a:pt x="30486" y="1343050"/>
                    <a:pt x="90689" y="1354449"/>
                  </a:cubicBezTo>
                  <a:cubicBezTo>
                    <a:pt x="143249" y="1364402"/>
                    <a:pt x="204071" y="1309264"/>
                    <a:pt x="212157" y="1243631"/>
                  </a:cubicBezTo>
                  <a:lnTo>
                    <a:pt x="304271" y="496067"/>
                  </a:lnTo>
                  <a:cubicBezTo>
                    <a:pt x="319430" y="422019"/>
                    <a:pt x="344354" y="360776"/>
                    <a:pt x="365810" y="322463"/>
                  </a:cubicBezTo>
                  <a:lnTo>
                    <a:pt x="377336" y="304838"/>
                  </a:lnTo>
                  <a:lnTo>
                    <a:pt x="225281" y="1508374"/>
                  </a:lnTo>
                  <a:lnTo>
                    <a:pt x="365702" y="1508374"/>
                  </a:lnTo>
                  <a:lnTo>
                    <a:pt x="367308" y="2572164"/>
                  </a:lnTo>
                  <a:cubicBezTo>
                    <a:pt x="367308" y="2657168"/>
                    <a:pt x="428566" y="2723562"/>
                    <a:pt x="489468" y="2723562"/>
                  </a:cubicBezTo>
                  <a:cubicBezTo>
                    <a:pt x="540854" y="2723562"/>
                    <a:pt x="583742" y="2686216"/>
                    <a:pt x="601974" y="2631681"/>
                  </a:cubicBezTo>
                  <a:lnTo>
                    <a:pt x="602625" y="2627566"/>
                  </a:lnTo>
                  <a:lnTo>
                    <a:pt x="602625" y="1508374"/>
                  </a:lnTo>
                  <a:lnTo>
                    <a:pt x="652142" y="1508374"/>
                  </a:lnTo>
                  <a:lnTo>
                    <a:pt x="652142" y="2627566"/>
                  </a:lnTo>
                  <a:lnTo>
                    <a:pt x="652797" y="2631681"/>
                  </a:lnTo>
                  <a:cubicBezTo>
                    <a:pt x="671132" y="2686216"/>
                    <a:pt x="714261" y="2723562"/>
                    <a:pt x="765937" y="2723562"/>
                  </a:cubicBezTo>
                  <a:cubicBezTo>
                    <a:pt x="827182" y="2723562"/>
                    <a:pt x="888785" y="2657168"/>
                    <a:pt x="888785" y="2572164"/>
                  </a:cubicBezTo>
                  <a:lnTo>
                    <a:pt x="890400" y="1508374"/>
                  </a:lnTo>
                  <a:lnTo>
                    <a:pt x="1031612" y="1508374"/>
                  </a:lnTo>
                  <a:lnTo>
                    <a:pt x="878700" y="304838"/>
                  </a:lnTo>
                  <a:lnTo>
                    <a:pt x="890291" y="322463"/>
                  </a:lnTo>
                  <a:cubicBezTo>
                    <a:pt x="911868" y="360776"/>
                    <a:pt x="936933" y="422019"/>
                    <a:pt x="952177" y="496067"/>
                  </a:cubicBezTo>
                  <a:lnTo>
                    <a:pt x="1044810" y="1243631"/>
                  </a:lnTo>
                  <a:cubicBezTo>
                    <a:pt x="1052942" y="1309264"/>
                    <a:pt x="1114106" y="1364402"/>
                    <a:pt x="1166962" y="1354449"/>
                  </a:cubicBezTo>
                  <a:cubicBezTo>
                    <a:pt x="1227505" y="1343050"/>
                    <a:pt x="1265196" y="1269297"/>
                    <a:pt x="1257063" y="1203664"/>
                  </a:cubicBezTo>
                  <a:lnTo>
                    <a:pt x="1164431" y="456100"/>
                  </a:lnTo>
                  <a:cubicBezTo>
                    <a:pt x="1136637" y="231794"/>
                    <a:pt x="1001088" y="54680"/>
                    <a:pt x="829593" y="0"/>
                  </a:cubicBezTo>
                  <a:close/>
                </a:path>
              </a:pathLst>
            </a:custGeom>
            <a:solidFill>
              <a:srgbClr val="EE7D31"/>
            </a:solidFill>
            <a:ln>
              <a:noFill/>
            </a:ln>
            <a:effectLst/>
            <a:scene3d>
              <a:camera prst="orthographicFront"/>
              <a:lightRig rig="threePt" dir="t"/>
            </a:scene3d>
            <a:sp3d>
              <a:bevelT h="6350"/>
            </a:sp3d>
            <a:extLst>
              <a:ext uri="{91240B29-F687-4F45-9708-019B960494DF}">
                <a14:hiddenLine xmlns:a14="http://schemas.microsoft.com/office/drawing/2010/main" w="9525" cap="flat">
                  <a:solidFill>
                    <a:srgbClr val="808080"/>
                  </a:solidFill>
                  <a:bevel/>
                  <a:headEnd/>
                  <a:tailEnd/>
                </a14:hiddenLine>
              </a:ext>
            </a:extLst>
          </p:spPr>
          <p:txBody>
            <a:bodyPr wrap="none" anchor="ctr"/>
            <a:lstStyle/>
            <a:p>
              <a:endParaRPr lang="en-US" sz="1333"/>
            </a:p>
          </p:txBody>
        </p:sp>
      </p:grpSp>
      <p:sp>
        <p:nvSpPr>
          <p:cNvPr id="72" name="TextBox 71"/>
          <p:cNvSpPr txBox="1"/>
          <p:nvPr/>
        </p:nvSpPr>
        <p:spPr>
          <a:xfrm>
            <a:off x="6342726" y="3448818"/>
            <a:ext cx="2330678" cy="477054"/>
          </a:xfrm>
          <a:prstGeom prst="rect">
            <a:avLst/>
          </a:prstGeom>
          <a:noFill/>
        </p:spPr>
        <p:txBody>
          <a:bodyPr wrap="square" rtlCol="0">
            <a:normAutofit fontScale="92500"/>
          </a:bodyPr>
          <a:lstStyle/>
          <a:p>
            <a:pPr algn="ctr"/>
            <a:r>
              <a:rPr lang="en-US" sz="2556" b="1"/>
              <a:t>English Learners</a:t>
            </a:r>
          </a:p>
        </p:txBody>
      </p:sp>
      <p:sp>
        <p:nvSpPr>
          <p:cNvPr id="5" name="Oval 4"/>
          <p:cNvSpPr/>
          <p:nvPr/>
        </p:nvSpPr>
        <p:spPr>
          <a:xfrm>
            <a:off x="1627182" y="1871452"/>
            <a:ext cx="179847" cy="179847"/>
          </a:xfrm>
          <a:prstGeom prst="ellipse">
            <a:avLst/>
          </a:prstGeom>
          <a:solidFill>
            <a:srgbClr val="EE7D31"/>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algn="ctr"/>
            <a:endParaRPr lang="en-US" sz="1333"/>
          </a:p>
        </p:txBody>
      </p:sp>
      <p:sp>
        <p:nvSpPr>
          <p:cNvPr id="121" name="Oval 120"/>
          <p:cNvSpPr/>
          <p:nvPr/>
        </p:nvSpPr>
        <p:spPr>
          <a:xfrm>
            <a:off x="1627182" y="2538179"/>
            <a:ext cx="179847" cy="179847"/>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algn="ctr"/>
            <a:endParaRPr lang="en-US" sz="1333"/>
          </a:p>
        </p:txBody>
      </p:sp>
      <p:sp>
        <p:nvSpPr>
          <p:cNvPr id="122" name="Oval 121"/>
          <p:cNvSpPr/>
          <p:nvPr/>
        </p:nvSpPr>
        <p:spPr>
          <a:xfrm>
            <a:off x="1627182" y="3289962"/>
            <a:ext cx="179847" cy="17984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algn="ctr"/>
            <a:endParaRPr lang="en-US" sz="1333"/>
          </a:p>
        </p:txBody>
      </p:sp>
      <p:sp>
        <p:nvSpPr>
          <p:cNvPr id="123" name="Oval 122"/>
          <p:cNvSpPr/>
          <p:nvPr/>
        </p:nvSpPr>
        <p:spPr>
          <a:xfrm>
            <a:off x="1627182" y="4126811"/>
            <a:ext cx="179847" cy="179847"/>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algn="ctr"/>
            <a:endParaRPr lang="en-US" sz="1333"/>
          </a:p>
        </p:txBody>
      </p:sp>
      <p:sp>
        <p:nvSpPr>
          <p:cNvPr id="124" name="Oval 123"/>
          <p:cNvSpPr/>
          <p:nvPr/>
        </p:nvSpPr>
        <p:spPr>
          <a:xfrm>
            <a:off x="1627182" y="4878594"/>
            <a:ext cx="179847" cy="179847"/>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algn="ctr"/>
            <a:endParaRPr lang="en-US" sz="1333"/>
          </a:p>
        </p:txBody>
      </p:sp>
      <p:sp>
        <p:nvSpPr>
          <p:cNvPr id="125" name="Oval 124"/>
          <p:cNvSpPr/>
          <p:nvPr/>
        </p:nvSpPr>
        <p:spPr>
          <a:xfrm>
            <a:off x="1627182" y="5630382"/>
            <a:ext cx="179847" cy="179847"/>
          </a:xfrm>
          <a:prstGeom prst="ellips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algn="ctr"/>
            <a:endParaRPr lang="en-US" sz="1333"/>
          </a:p>
        </p:txBody>
      </p:sp>
      <p:sp>
        <p:nvSpPr>
          <p:cNvPr id="126" name="TextBox 125"/>
          <p:cNvSpPr txBox="1"/>
          <p:nvPr/>
        </p:nvSpPr>
        <p:spPr>
          <a:xfrm>
            <a:off x="1834240" y="1666004"/>
            <a:ext cx="2752750" cy="718123"/>
          </a:xfrm>
          <a:prstGeom prst="rect">
            <a:avLst/>
          </a:prstGeom>
          <a:noFill/>
        </p:spPr>
        <p:txBody>
          <a:bodyPr wrap="square" lIns="121899" tIns="60949" rIns="121899" bIns="60949" rtlCol="0" anchor="ctr" anchorCtr="0">
            <a:normAutofit/>
          </a:bodyPr>
          <a:lstStyle/>
          <a:p>
            <a:r>
              <a:rPr lang="en-US"/>
              <a:t>English Learners on Track</a:t>
            </a:r>
          </a:p>
        </p:txBody>
      </p:sp>
      <p:sp>
        <p:nvSpPr>
          <p:cNvPr id="127" name="TextBox 126"/>
          <p:cNvSpPr txBox="1"/>
          <p:nvPr/>
        </p:nvSpPr>
        <p:spPr>
          <a:xfrm>
            <a:off x="1834240" y="2284060"/>
            <a:ext cx="2518763" cy="718123"/>
          </a:xfrm>
          <a:prstGeom prst="rect">
            <a:avLst/>
          </a:prstGeom>
          <a:noFill/>
        </p:spPr>
        <p:txBody>
          <a:bodyPr wrap="square" lIns="121899" tIns="60949" rIns="121899" bIns="60949" rtlCol="0" anchor="ctr" anchorCtr="0">
            <a:normAutofit/>
          </a:bodyPr>
          <a:lstStyle/>
          <a:p>
            <a:r>
              <a:rPr lang="en-US"/>
              <a:t>Newcomers</a:t>
            </a:r>
            <a:r>
              <a:rPr lang="en-US" sz="1333" b="1">
                <a:solidFill>
                  <a:schemeClr val="bg1">
                    <a:lumMod val="65000"/>
                    <a:lumOff val="35000"/>
                  </a:schemeClr>
                </a:solidFill>
              </a:rPr>
              <a:t>.</a:t>
            </a:r>
          </a:p>
        </p:txBody>
      </p:sp>
      <p:sp>
        <p:nvSpPr>
          <p:cNvPr id="128" name="TextBox 127"/>
          <p:cNvSpPr txBox="1"/>
          <p:nvPr/>
        </p:nvSpPr>
        <p:spPr>
          <a:xfrm>
            <a:off x="1834240" y="3077113"/>
            <a:ext cx="2752750" cy="718123"/>
          </a:xfrm>
          <a:prstGeom prst="rect">
            <a:avLst/>
          </a:prstGeom>
          <a:noFill/>
        </p:spPr>
        <p:txBody>
          <a:bodyPr wrap="square" lIns="121899" tIns="60949" rIns="121899" bIns="60949" rtlCol="0" anchor="ctr" anchorCtr="0">
            <a:noAutofit/>
          </a:bodyPr>
          <a:lstStyle/>
          <a:p>
            <a:r>
              <a:rPr lang="en-US"/>
              <a:t>Students with Limited or Interrupted Formal Education (SLIFE)</a:t>
            </a:r>
          </a:p>
        </p:txBody>
      </p:sp>
      <p:sp>
        <p:nvSpPr>
          <p:cNvPr id="129" name="TextBox 128"/>
          <p:cNvSpPr txBox="1"/>
          <p:nvPr/>
        </p:nvSpPr>
        <p:spPr>
          <a:xfrm>
            <a:off x="1834240" y="3940239"/>
            <a:ext cx="2752750" cy="718123"/>
          </a:xfrm>
          <a:prstGeom prst="rect">
            <a:avLst/>
          </a:prstGeom>
          <a:noFill/>
        </p:spPr>
        <p:txBody>
          <a:bodyPr wrap="square" lIns="121899" tIns="60949" rIns="121899" bIns="60949" rtlCol="0" anchor="ctr" anchorCtr="0">
            <a:noAutofit/>
          </a:bodyPr>
          <a:lstStyle/>
          <a:p>
            <a:r>
              <a:rPr lang="en-US"/>
              <a:t>Potential Long Term English Learners (PLTELs)</a:t>
            </a:r>
          </a:p>
        </p:txBody>
      </p:sp>
      <p:sp>
        <p:nvSpPr>
          <p:cNvPr id="130" name="TextBox 129"/>
          <p:cNvSpPr txBox="1"/>
          <p:nvPr/>
        </p:nvSpPr>
        <p:spPr>
          <a:xfrm>
            <a:off x="1834240" y="4658344"/>
            <a:ext cx="2518763" cy="718123"/>
          </a:xfrm>
          <a:prstGeom prst="rect">
            <a:avLst/>
          </a:prstGeom>
          <a:noFill/>
        </p:spPr>
        <p:txBody>
          <a:bodyPr wrap="square" lIns="121899" tIns="60949" rIns="121899" bIns="60949" rtlCol="0" anchor="ctr" anchorCtr="0">
            <a:noAutofit/>
          </a:bodyPr>
          <a:lstStyle/>
          <a:p>
            <a:r>
              <a:rPr lang="en-US"/>
              <a:t>English Learners with Disabilities</a:t>
            </a:r>
          </a:p>
        </p:txBody>
      </p:sp>
      <p:sp>
        <p:nvSpPr>
          <p:cNvPr id="131" name="TextBox 130"/>
          <p:cNvSpPr txBox="1"/>
          <p:nvPr/>
        </p:nvSpPr>
        <p:spPr>
          <a:xfrm>
            <a:off x="1834240" y="5406429"/>
            <a:ext cx="2518763" cy="718123"/>
          </a:xfrm>
          <a:prstGeom prst="rect">
            <a:avLst/>
          </a:prstGeom>
          <a:noFill/>
        </p:spPr>
        <p:txBody>
          <a:bodyPr wrap="square" lIns="121899" tIns="60949" rIns="121899" bIns="60949" rtlCol="0" anchor="ctr" anchorCtr="0">
            <a:noAutofit/>
          </a:bodyPr>
          <a:lstStyle/>
          <a:p>
            <a:r>
              <a:rPr lang="en-US"/>
              <a:t>English Learners Identified as Gifted </a:t>
            </a:r>
          </a:p>
        </p:txBody>
      </p:sp>
      <p:sp>
        <p:nvSpPr>
          <p:cNvPr id="6" name="Title 5">
            <a:extLst>
              <a:ext uri="{FF2B5EF4-FFF2-40B4-BE49-F238E27FC236}">
                <a16:creationId xmlns:a16="http://schemas.microsoft.com/office/drawing/2014/main" id="{66A92098-F7ED-524E-8C65-6A0F05AC70C6}"/>
              </a:ext>
            </a:extLst>
          </p:cNvPr>
          <p:cNvSpPr>
            <a:spLocks noGrp="1"/>
          </p:cNvSpPr>
          <p:nvPr>
            <p:ph type="title"/>
          </p:nvPr>
        </p:nvSpPr>
        <p:spPr>
          <a:xfrm>
            <a:off x="1127606" y="336797"/>
            <a:ext cx="10058400" cy="1449387"/>
          </a:xfrm>
        </p:spPr>
        <p:txBody>
          <a:bodyPr/>
          <a:lstStyle/>
          <a:p>
            <a:r>
              <a:rPr lang="en-US">
                <a:solidFill>
                  <a:schemeClr val="tx1"/>
                </a:solidFill>
              </a:rPr>
              <a:t>Elementary Typologies of English Learners</a:t>
            </a:r>
          </a:p>
        </p:txBody>
      </p:sp>
    </p:spTree>
    <p:extLst>
      <p:ext uri="{BB962C8B-B14F-4D97-AF65-F5344CB8AC3E}">
        <p14:creationId xmlns:p14="http://schemas.microsoft.com/office/powerpoint/2010/main" val="38319897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Effect transition="in" filter="fade">
                                      <p:cBhvr>
                                        <p:cTn id="9" dur="1000"/>
                                        <p:tgtEl>
                                          <p:spTgt spid="3"/>
                                        </p:tgtEl>
                                      </p:cBhvr>
                                    </p:animEffect>
                                  </p:childTnLst>
                                </p:cTn>
                              </p:par>
                            </p:childTnLst>
                          </p:cTn>
                        </p:par>
                      </p:childTnLst>
                    </p:cTn>
                  </p:par>
                  <p:par>
                    <p:cTn id="10" fill="hold">
                      <p:stCondLst>
                        <p:cond delay="indefinite"/>
                      </p:stCondLst>
                      <p:childTnLst>
                        <p:par>
                          <p:cTn id="11" fill="hold">
                            <p:stCondLst>
                              <p:cond delay="0"/>
                            </p:stCondLst>
                            <p:childTnLst>
                              <p:par>
                                <p:cTn id="12" presetID="23" presetClass="entr" presetSubtype="16"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p:cTn id="14" dur="300" fill="hold"/>
                                        <p:tgtEl>
                                          <p:spTgt spid="5"/>
                                        </p:tgtEl>
                                        <p:attrNameLst>
                                          <p:attrName>ppt_w</p:attrName>
                                        </p:attrNameLst>
                                      </p:cBhvr>
                                      <p:tavLst>
                                        <p:tav tm="0">
                                          <p:val>
                                            <p:fltVal val="0"/>
                                          </p:val>
                                        </p:tav>
                                        <p:tav tm="100000">
                                          <p:val>
                                            <p:strVal val="#ppt_w"/>
                                          </p:val>
                                        </p:tav>
                                      </p:tavLst>
                                    </p:anim>
                                    <p:anim calcmode="lin" valueType="num">
                                      <p:cBhvr>
                                        <p:cTn id="15" dur="300" fill="hold"/>
                                        <p:tgtEl>
                                          <p:spTgt spid="5"/>
                                        </p:tgtEl>
                                        <p:attrNameLst>
                                          <p:attrName>ppt_h</p:attrName>
                                        </p:attrNameLst>
                                      </p:cBhvr>
                                      <p:tavLst>
                                        <p:tav tm="0">
                                          <p:val>
                                            <p:fltVal val="0"/>
                                          </p:val>
                                        </p:tav>
                                        <p:tav tm="100000">
                                          <p:val>
                                            <p:strVal val="#ppt_h"/>
                                          </p:val>
                                        </p:tav>
                                      </p:tavLst>
                                    </p:anim>
                                  </p:childTnLst>
                                </p:cTn>
                              </p:par>
                            </p:childTnLst>
                          </p:cTn>
                        </p:par>
                        <p:par>
                          <p:cTn id="16" fill="hold">
                            <p:stCondLst>
                              <p:cond delay="300"/>
                            </p:stCondLst>
                            <p:childTnLst>
                              <p:par>
                                <p:cTn id="17" presetID="6" presetClass="emph" presetSubtype="0" autoRev="1" fill="hold" grpId="1" nodeType="afterEffect">
                                  <p:stCondLst>
                                    <p:cond delay="0"/>
                                  </p:stCondLst>
                                  <p:childTnLst>
                                    <p:animScale>
                                      <p:cBhvr>
                                        <p:cTn id="18" dur="100" fill="hold"/>
                                        <p:tgtEl>
                                          <p:spTgt spid="5"/>
                                        </p:tgtEl>
                                      </p:cBhvr>
                                      <p:by x="110000" y="110000"/>
                                    </p:animScale>
                                  </p:childTnLst>
                                </p:cTn>
                              </p:par>
                            </p:childTnLst>
                          </p:cTn>
                        </p:par>
                        <p:par>
                          <p:cTn id="19" fill="hold">
                            <p:stCondLst>
                              <p:cond delay="500"/>
                            </p:stCondLst>
                            <p:childTnLst>
                              <p:par>
                                <p:cTn id="20" presetID="10" presetClass="entr" presetSubtype="0" fill="hold" grpId="0" nodeType="afterEffect">
                                  <p:stCondLst>
                                    <p:cond delay="0"/>
                                  </p:stCondLst>
                                  <p:childTnLst>
                                    <p:set>
                                      <p:cBhvr>
                                        <p:cTn id="21" dur="1" fill="hold">
                                          <p:stCondLst>
                                            <p:cond delay="0"/>
                                          </p:stCondLst>
                                        </p:cTn>
                                        <p:tgtEl>
                                          <p:spTgt spid="126"/>
                                        </p:tgtEl>
                                        <p:attrNameLst>
                                          <p:attrName>style.visibility</p:attrName>
                                        </p:attrNameLst>
                                      </p:cBhvr>
                                      <p:to>
                                        <p:strVal val="visible"/>
                                      </p:to>
                                    </p:set>
                                    <p:animEffect transition="in" filter="fade">
                                      <p:cBhvr>
                                        <p:cTn id="22" dur="500"/>
                                        <p:tgtEl>
                                          <p:spTgt spid="126"/>
                                        </p:tgtEl>
                                      </p:cBhvr>
                                    </p:animEffect>
                                  </p:childTnLst>
                                </p:cTn>
                              </p:par>
                            </p:childTnLst>
                          </p:cTn>
                        </p:par>
                        <p:par>
                          <p:cTn id="23" fill="hold">
                            <p:stCondLst>
                              <p:cond delay="1000"/>
                            </p:stCondLst>
                            <p:childTnLst>
                              <p:par>
                                <p:cTn id="24" presetID="23" presetClass="entr" presetSubtype="16" fill="hold" nodeType="afterEffect">
                                  <p:stCondLst>
                                    <p:cond delay="0"/>
                                  </p:stCondLst>
                                  <p:childTnLst>
                                    <p:set>
                                      <p:cBhvr>
                                        <p:cTn id="25" dur="1" fill="hold">
                                          <p:stCondLst>
                                            <p:cond delay="0"/>
                                          </p:stCondLst>
                                        </p:cTn>
                                        <p:tgtEl>
                                          <p:spTgt spid="152"/>
                                        </p:tgtEl>
                                        <p:attrNameLst>
                                          <p:attrName>style.visibility</p:attrName>
                                        </p:attrNameLst>
                                      </p:cBhvr>
                                      <p:to>
                                        <p:strVal val="visible"/>
                                      </p:to>
                                    </p:set>
                                    <p:anim calcmode="lin" valueType="num">
                                      <p:cBhvr>
                                        <p:cTn id="26" dur="300" fill="hold"/>
                                        <p:tgtEl>
                                          <p:spTgt spid="152"/>
                                        </p:tgtEl>
                                        <p:attrNameLst>
                                          <p:attrName>ppt_w</p:attrName>
                                        </p:attrNameLst>
                                      </p:cBhvr>
                                      <p:tavLst>
                                        <p:tav tm="0">
                                          <p:val>
                                            <p:fltVal val="0"/>
                                          </p:val>
                                        </p:tav>
                                        <p:tav tm="100000">
                                          <p:val>
                                            <p:strVal val="#ppt_w"/>
                                          </p:val>
                                        </p:tav>
                                      </p:tavLst>
                                    </p:anim>
                                    <p:anim calcmode="lin" valueType="num">
                                      <p:cBhvr>
                                        <p:cTn id="27" dur="300" fill="hold"/>
                                        <p:tgtEl>
                                          <p:spTgt spid="152"/>
                                        </p:tgtEl>
                                        <p:attrNameLst>
                                          <p:attrName>ppt_h</p:attrName>
                                        </p:attrNameLst>
                                      </p:cBhvr>
                                      <p:tavLst>
                                        <p:tav tm="0">
                                          <p:val>
                                            <p:fltVal val="0"/>
                                          </p:val>
                                        </p:tav>
                                        <p:tav tm="100000">
                                          <p:val>
                                            <p:strVal val="#ppt_h"/>
                                          </p:val>
                                        </p:tav>
                                      </p:tavLst>
                                    </p:anim>
                                  </p:childTnLst>
                                </p:cTn>
                              </p:par>
                            </p:childTnLst>
                          </p:cTn>
                        </p:par>
                        <p:par>
                          <p:cTn id="28" fill="hold">
                            <p:stCondLst>
                              <p:cond delay="1300"/>
                            </p:stCondLst>
                            <p:childTnLst>
                              <p:par>
                                <p:cTn id="29" presetID="6" presetClass="emph" presetSubtype="0" autoRev="1" fill="hold" nodeType="afterEffect">
                                  <p:stCondLst>
                                    <p:cond delay="0"/>
                                  </p:stCondLst>
                                  <p:childTnLst>
                                    <p:animScale>
                                      <p:cBhvr>
                                        <p:cTn id="30" dur="100" fill="hold"/>
                                        <p:tgtEl>
                                          <p:spTgt spid="152"/>
                                        </p:tgtEl>
                                      </p:cBhvr>
                                      <p:by x="110000" y="110000"/>
                                    </p:animScale>
                                  </p:childTnLst>
                                </p:cTn>
                              </p:par>
                            </p:childTnLst>
                          </p:cTn>
                        </p:par>
                      </p:childTnLst>
                    </p:cTn>
                  </p:par>
                  <p:par>
                    <p:cTn id="31" fill="hold">
                      <p:stCondLst>
                        <p:cond delay="indefinite"/>
                      </p:stCondLst>
                      <p:childTnLst>
                        <p:par>
                          <p:cTn id="32" fill="hold">
                            <p:stCondLst>
                              <p:cond delay="0"/>
                            </p:stCondLst>
                            <p:childTnLst>
                              <p:par>
                                <p:cTn id="33" presetID="23" presetClass="entr" presetSubtype="16" fill="hold" grpId="0" nodeType="clickEffect">
                                  <p:stCondLst>
                                    <p:cond delay="0"/>
                                  </p:stCondLst>
                                  <p:childTnLst>
                                    <p:set>
                                      <p:cBhvr>
                                        <p:cTn id="34" dur="1" fill="hold">
                                          <p:stCondLst>
                                            <p:cond delay="0"/>
                                          </p:stCondLst>
                                        </p:cTn>
                                        <p:tgtEl>
                                          <p:spTgt spid="121"/>
                                        </p:tgtEl>
                                        <p:attrNameLst>
                                          <p:attrName>style.visibility</p:attrName>
                                        </p:attrNameLst>
                                      </p:cBhvr>
                                      <p:to>
                                        <p:strVal val="visible"/>
                                      </p:to>
                                    </p:set>
                                    <p:anim calcmode="lin" valueType="num">
                                      <p:cBhvr>
                                        <p:cTn id="35" dur="300" fill="hold"/>
                                        <p:tgtEl>
                                          <p:spTgt spid="121"/>
                                        </p:tgtEl>
                                        <p:attrNameLst>
                                          <p:attrName>ppt_w</p:attrName>
                                        </p:attrNameLst>
                                      </p:cBhvr>
                                      <p:tavLst>
                                        <p:tav tm="0">
                                          <p:val>
                                            <p:fltVal val="0"/>
                                          </p:val>
                                        </p:tav>
                                        <p:tav tm="100000">
                                          <p:val>
                                            <p:strVal val="#ppt_w"/>
                                          </p:val>
                                        </p:tav>
                                      </p:tavLst>
                                    </p:anim>
                                    <p:anim calcmode="lin" valueType="num">
                                      <p:cBhvr>
                                        <p:cTn id="36" dur="300" fill="hold"/>
                                        <p:tgtEl>
                                          <p:spTgt spid="121"/>
                                        </p:tgtEl>
                                        <p:attrNameLst>
                                          <p:attrName>ppt_h</p:attrName>
                                        </p:attrNameLst>
                                      </p:cBhvr>
                                      <p:tavLst>
                                        <p:tav tm="0">
                                          <p:val>
                                            <p:fltVal val="0"/>
                                          </p:val>
                                        </p:tav>
                                        <p:tav tm="100000">
                                          <p:val>
                                            <p:strVal val="#ppt_h"/>
                                          </p:val>
                                        </p:tav>
                                      </p:tavLst>
                                    </p:anim>
                                  </p:childTnLst>
                                </p:cTn>
                              </p:par>
                            </p:childTnLst>
                          </p:cTn>
                        </p:par>
                        <p:par>
                          <p:cTn id="37" fill="hold">
                            <p:stCondLst>
                              <p:cond delay="300"/>
                            </p:stCondLst>
                            <p:childTnLst>
                              <p:par>
                                <p:cTn id="38" presetID="6" presetClass="emph" presetSubtype="0" autoRev="1" fill="hold" grpId="1" nodeType="afterEffect">
                                  <p:stCondLst>
                                    <p:cond delay="0"/>
                                  </p:stCondLst>
                                  <p:childTnLst>
                                    <p:animScale>
                                      <p:cBhvr>
                                        <p:cTn id="39" dur="100" fill="hold"/>
                                        <p:tgtEl>
                                          <p:spTgt spid="121"/>
                                        </p:tgtEl>
                                      </p:cBhvr>
                                      <p:by x="110000" y="110000"/>
                                    </p:animScale>
                                  </p:childTnLst>
                                </p:cTn>
                              </p:par>
                            </p:childTnLst>
                          </p:cTn>
                        </p:par>
                        <p:par>
                          <p:cTn id="40" fill="hold">
                            <p:stCondLst>
                              <p:cond delay="500"/>
                            </p:stCondLst>
                            <p:childTnLst>
                              <p:par>
                                <p:cTn id="41" presetID="10" presetClass="entr" presetSubtype="0" fill="hold" grpId="0" nodeType="afterEffect">
                                  <p:stCondLst>
                                    <p:cond delay="0"/>
                                  </p:stCondLst>
                                  <p:childTnLst>
                                    <p:set>
                                      <p:cBhvr>
                                        <p:cTn id="42" dur="1" fill="hold">
                                          <p:stCondLst>
                                            <p:cond delay="0"/>
                                          </p:stCondLst>
                                        </p:cTn>
                                        <p:tgtEl>
                                          <p:spTgt spid="127"/>
                                        </p:tgtEl>
                                        <p:attrNameLst>
                                          <p:attrName>style.visibility</p:attrName>
                                        </p:attrNameLst>
                                      </p:cBhvr>
                                      <p:to>
                                        <p:strVal val="visible"/>
                                      </p:to>
                                    </p:set>
                                    <p:animEffect transition="in" filter="fade">
                                      <p:cBhvr>
                                        <p:cTn id="43" dur="500"/>
                                        <p:tgtEl>
                                          <p:spTgt spid="127"/>
                                        </p:tgtEl>
                                      </p:cBhvr>
                                    </p:animEffect>
                                  </p:childTnLst>
                                </p:cTn>
                              </p:par>
                            </p:childTnLst>
                          </p:cTn>
                        </p:par>
                        <p:par>
                          <p:cTn id="44" fill="hold">
                            <p:stCondLst>
                              <p:cond delay="1000"/>
                            </p:stCondLst>
                            <p:childTnLst>
                              <p:par>
                                <p:cTn id="45" presetID="23" presetClass="entr" presetSubtype="16" fill="hold" nodeType="afterEffect">
                                  <p:stCondLst>
                                    <p:cond delay="0"/>
                                  </p:stCondLst>
                                  <p:childTnLst>
                                    <p:set>
                                      <p:cBhvr>
                                        <p:cTn id="46" dur="1" fill="hold">
                                          <p:stCondLst>
                                            <p:cond delay="0"/>
                                          </p:stCondLst>
                                        </p:cTn>
                                        <p:tgtEl>
                                          <p:spTgt spid="65"/>
                                        </p:tgtEl>
                                        <p:attrNameLst>
                                          <p:attrName>style.visibility</p:attrName>
                                        </p:attrNameLst>
                                      </p:cBhvr>
                                      <p:to>
                                        <p:strVal val="visible"/>
                                      </p:to>
                                    </p:set>
                                    <p:anim calcmode="lin" valueType="num">
                                      <p:cBhvr>
                                        <p:cTn id="47" dur="300" fill="hold"/>
                                        <p:tgtEl>
                                          <p:spTgt spid="65"/>
                                        </p:tgtEl>
                                        <p:attrNameLst>
                                          <p:attrName>ppt_w</p:attrName>
                                        </p:attrNameLst>
                                      </p:cBhvr>
                                      <p:tavLst>
                                        <p:tav tm="0">
                                          <p:val>
                                            <p:fltVal val="0"/>
                                          </p:val>
                                        </p:tav>
                                        <p:tav tm="100000">
                                          <p:val>
                                            <p:strVal val="#ppt_w"/>
                                          </p:val>
                                        </p:tav>
                                      </p:tavLst>
                                    </p:anim>
                                    <p:anim calcmode="lin" valueType="num">
                                      <p:cBhvr>
                                        <p:cTn id="48" dur="300" fill="hold"/>
                                        <p:tgtEl>
                                          <p:spTgt spid="65"/>
                                        </p:tgtEl>
                                        <p:attrNameLst>
                                          <p:attrName>ppt_h</p:attrName>
                                        </p:attrNameLst>
                                      </p:cBhvr>
                                      <p:tavLst>
                                        <p:tav tm="0">
                                          <p:val>
                                            <p:fltVal val="0"/>
                                          </p:val>
                                        </p:tav>
                                        <p:tav tm="100000">
                                          <p:val>
                                            <p:strVal val="#ppt_h"/>
                                          </p:val>
                                        </p:tav>
                                      </p:tavLst>
                                    </p:anim>
                                  </p:childTnLst>
                                </p:cTn>
                              </p:par>
                            </p:childTnLst>
                          </p:cTn>
                        </p:par>
                        <p:par>
                          <p:cTn id="49" fill="hold">
                            <p:stCondLst>
                              <p:cond delay="1300"/>
                            </p:stCondLst>
                            <p:childTnLst>
                              <p:par>
                                <p:cTn id="50" presetID="6" presetClass="emph" presetSubtype="0" autoRev="1" fill="hold" nodeType="afterEffect">
                                  <p:stCondLst>
                                    <p:cond delay="0"/>
                                  </p:stCondLst>
                                  <p:childTnLst>
                                    <p:animScale>
                                      <p:cBhvr>
                                        <p:cTn id="51" dur="100" fill="hold"/>
                                        <p:tgtEl>
                                          <p:spTgt spid="65"/>
                                        </p:tgtEl>
                                      </p:cBhvr>
                                      <p:by x="110000" y="110000"/>
                                    </p:animScale>
                                  </p:childTnLst>
                                </p:cTn>
                              </p:par>
                            </p:childTnLst>
                          </p:cTn>
                        </p:par>
                      </p:childTnLst>
                    </p:cTn>
                  </p:par>
                  <p:par>
                    <p:cTn id="52" fill="hold">
                      <p:stCondLst>
                        <p:cond delay="indefinite"/>
                      </p:stCondLst>
                      <p:childTnLst>
                        <p:par>
                          <p:cTn id="53" fill="hold">
                            <p:stCondLst>
                              <p:cond delay="0"/>
                            </p:stCondLst>
                            <p:childTnLst>
                              <p:par>
                                <p:cTn id="54" presetID="23" presetClass="entr" presetSubtype="16" fill="hold" grpId="0" nodeType="clickEffect">
                                  <p:stCondLst>
                                    <p:cond delay="0"/>
                                  </p:stCondLst>
                                  <p:childTnLst>
                                    <p:set>
                                      <p:cBhvr>
                                        <p:cTn id="55" dur="1" fill="hold">
                                          <p:stCondLst>
                                            <p:cond delay="0"/>
                                          </p:stCondLst>
                                        </p:cTn>
                                        <p:tgtEl>
                                          <p:spTgt spid="122"/>
                                        </p:tgtEl>
                                        <p:attrNameLst>
                                          <p:attrName>style.visibility</p:attrName>
                                        </p:attrNameLst>
                                      </p:cBhvr>
                                      <p:to>
                                        <p:strVal val="visible"/>
                                      </p:to>
                                    </p:set>
                                    <p:anim calcmode="lin" valueType="num">
                                      <p:cBhvr>
                                        <p:cTn id="56" dur="300" fill="hold"/>
                                        <p:tgtEl>
                                          <p:spTgt spid="122"/>
                                        </p:tgtEl>
                                        <p:attrNameLst>
                                          <p:attrName>ppt_w</p:attrName>
                                        </p:attrNameLst>
                                      </p:cBhvr>
                                      <p:tavLst>
                                        <p:tav tm="0">
                                          <p:val>
                                            <p:fltVal val="0"/>
                                          </p:val>
                                        </p:tav>
                                        <p:tav tm="100000">
                                          <p:val>
                                            <p:strVal val="#ppt_w"/>
                                          </p:val>
                                        </p:tav>
                                      </p:tavLst>
                                    </p:anim>
                                    <p:anim calcmode="lin" valueType="num">
                                      <p:cBhvr>
                                        <p:cTn id="57" dur="300" fill="hold"/>
                                        <p:tgtEl>
                                          <p:spTgt spid="122"/>
                                        </p:tgtEl>
                                        <p:attrNameLst>
                                          <p:attrName>ppt_h</p:attrName>
                                        </p:attrNameLst>
                                      </p:cBhvr>
                                      <p:tavLst>
                                        <p:tav tm="0">
                                          <p:val>
                                            <p:fltVal val="0"/>
                                          </p:val>
                                        </p:tav>
                                        <p:tav tm="100000">
                                          <p:val>
                                            <p:strVal val="#ppt_h"/>
                                          </p:val>
                                        </p:tav>
                                      </p:tavLst>
                                    </p:anim>
                                  </p:childTnLst>
                                </p:cTn>
                              </p:par>
                            </p:childTnLst>
                          </p:cTn>
                        </p:par>
                        <p:par>
                          <p:cTn id="58" fill="hold">
                            <p:stCondLst>
                              <p:cond delay="300"/>
                            </p:stCondLst>
                            <p:childTnLst>
                              <p:par>
                                <p:cTn id="59" presetID="6" presetClass="emph" presetSubtype="0" autoRev="1" fill="hold" grpId="1" nodeType="afterEffect">
                                  <p:stCondLst>
                                    <p:cond delay="0"/>
                                  </p:stCondLst>
                                  <p:childTnLst>
                                    <p:animScale>
                                      <p:cBhvr>
                                        <p:cTn id="60" dur="100" fill="hold"/>
                                        <p:tgtEl>
                                          <p:spTgt spid="122"/>
                                        </p:tgtEl>
                                      </p:cBhvr>
                                      <p:by x="110000" y="110000"/>
                                    </p:animScale>
                                  </p:childTnLst>
                                </p:cTn>
                              </p:par>
                            </p:childTnLst>
                          </p:cTn>
                        </p:par>
                        <p:par>
                          <p:cTn id="61" fill="hold">
                            <p:stCondLst>
                              <p:cond delay="500"/>
                            </p:stCondLst>
                            <p:childTnLst>
                              <p:par>
                                <p:cTn id="62" presetID="10" presetClass="entr" presetSubtype="0" fill="hold" grpId="0" nodeType="afterEffect">
                                  <p:stCondLst>
                                    <p:cond delay="0"/>
                                  </p:stCondLst>
                                  <p:childTnLst>
                                    <p:set>
                                      <p:cBhvr>
                                        <p:cTn id="63" dur="1" fill="hold">
                                          <p:stCondLst>
                                            <p:cond delay="0"/>
                                          </p:stCondLst>
                                        </p:cTn>
                                        <p:tgtEl>
                                          <p:spTgt spid="128"/>
                                        </p:tgtEl>
                                        <p:attrNameLst>
                                          <p:attrName>style.visibility</p:attrName>
                                        </p:attrNameLst>
                                      </p:cBhvr>
                                      <p:to>
                                        <p:strVal val="visible"/>
                                      </p:to>
                                    </p:set>
                                    <p:animEffect transition="in" filter="fade">
                                      <p:cBhvr>
                                        <p:cTn id="64" dur="500"/>
                                        <p:tgtEl>
                                          <p:spTgt spid="128"/>
                                        </p:tgtEl>
                                      </p:cBhvr>
                                    </p:animEffect>
                                  </p:childTnLst>
                                </p:cTn>
                              </p:par>
                            </p:childTnLst>
                          </p:cTn>
                        </p:par>
                        <p:par>
                          <p:cTn id="65" fill="hold">
                            <p:stCondLst>
                              <p:cond delay="1000"/>
                            </p:stCondLst>
                            <p:childTnLst>
                              <p:par>
                                <p:cTn id="66" presetID="23" presetClass="entr" presetSubtype="16" fill="hold" nodeType="afterEffect">
                                  <p:stCondLst>
                                    <p:cond delay="0"/>
                                  </p:stCondLst>
                                  <p:childTnLst>
                                    <p:set>
                                      <p:cBhvr>
                                        <p:cTn id="67" dur="1" fill="hold">
                                          <p:stCondLst>
                                            <p:cond delay="0"/>
                                          </p:stCondLst>
                                        </p:cTn>
                                        <p:tgtEl>
                                          <p:spTgt spid="14"/>
                                        </p:tgtEl>
                                        <p:attrNameLst>
                                          <p:attrName>style.visibility</p:attrName>
                                        </p:attrNameLst>
                                      </p:cBhvr>
                                      <p:to>
                                        <p:strVal val="visible"/>
                                      </p:to>
                                    </p:set>
                                    <p:anim calcmode="lin" valueType="num">
                                      <p:cBhvr>
                                        <p:cTn id="68" dur="300" fill="hold"/>
                                        <p:tgtEl>
                                          <p:spTgt spid="14"/>
                                        </p:tgtEl>
                                        <p:attrNameLst>
                                          <p:attrName>ppt_w</p:attrName>
                                        </p:attrNameLst>
                                      </p:cBhvr>
                                      <p:tavLst>
                                        <p:tav tm="0">
                                          <p:val>
                                            <p:fltVal val="0"/>
                                          </p:val>
                                        </p:tav>
                                        <p:tav tm="100000">
                                          <p:val>
                                            <p:strVal val="#ppt_w"/>
                                          </p:val>
                                        </p:tav>
                                      </p:tavLst>
                                    </p:anim>
                                    <p:anim calcmode="lin" valueType="num">
                                      <p:cBhvr>
                                        <p:cTn id="69" dur="300" fill="hold"/>
                                        <p:tgtEl>
                                          <p:spTgt spid="14"/>
                                        </p:tgtEl>
                                        <p:attrNameLst>
                                          <p:attrName>ppt_h</p:attrName>
                                        </p:attrNameLst>
                                      </p:cBhvr>
                                      <p:tavLst>
                                        <p:tav tm="0">
                                          <p:val>
                                            <p:fltVal val="0"/>
                                          </p:val>
                                        </p:tav>
                                        <p:tav tm="100000">
                                          <p:val>
                                            <p:strVal val="#ppt_h"/>
                                          </p:val>
                                        </p:tav>
                                      </p:tavLst>
                                    </p:anim>
                                  </p:childTnLst>
                                </p:cTn>
                              </p:par>
                            </p:childTnLst>
                          </p:cTn>
                        </p:par>
                        <p:par>
                          <p:cTn id="70" fill="hold">
                            <p:stCondLst>
                              <p:cond delay="1300"/>
                            </p:stCondLst>
                            <p:childTnLst>
                              <p:par>
                                <p:cTn id="71" presetID="6" presetClass="emph" presetSubtype="0" autoRev="1" fill="hold" nodeType="afterEffect">
                                  <p:stCondLst>
                                    <p:cond delay="0"/>
                                  </p:stCondLst>
                                  <p:childTnLst>
                                    <p:animScale>
                                      <p:cBhvr>
                                        <p:cTn id="72" dur="100" fill="hold"/>
                                        <p:tgtEl>
                                          <p:spTgt spid="14"/>
                                        </p:tgtEl>
                                      </p:cBhvr>
                                      <p:by x="110000" y="110000"/>
                                    </p:animScale>
                                  </p:childTnLst>
                                </p:cTn>
                              </p:par>
                            </p:childTnLst>
                          </p:cTn>
                        </p:par>
                      </p:childTnLst>
                    </p:cTn>
                  </p:par>
                  <p:par>
                    <p:cTn id="73" fill="hold">
                      <p:stCondLst>
                        <p:cond delay="indefinite"/>
                      </p:stCondLst>
                      <p:childTnLst>
                        <p:par>
                          <p:cTn id="74" fill="hold">
                            <p:stCondLst>
                              <p:cond delay="0"/>
                            </p:stCondLst>
                            <p:childTnLst>
                              <p:par>
                                <p:cTn id="75" presetID="23" presetClass="entr" presetSubtype="16" fill="hold" grpId="0" nodeType="clickEffect">
                                  <p:stCondLst>
                                    <p:cond delay="0"/>
                                  </p:stCondLst>
                                  <p:childTnLst>
                                    <p:set>
                                      <p:cBhvr>
                                        <p:cTn id="76" dur="1" fill="hold">
                                          <p:stCondLst>
                                            <p:cond delay="0"/>
                                          </p:stCondLst>
                                        </p:cTn>
                                        <p:tgtEl>
                                          <p:spTgt spid="123"/>
                                        </p:tgtEl>
                                        <p:attrNameLst>
                                          <p:attrName>style.visibility</p:attrName>
                                        </p:attrNameLst>
                                      </p:cBhvr>
                                      <p:to>
                                        <p:strVal val="visible"/>
                                      </p:to>
                                    </p:set>
                                    <p:anim calcmode="lin" valueType="num">
                                      <p:cBhvr>
                                        <p:cTn id="77" dur="300" fill="hold"/>
                                        <p:tgtEl>
                                          <p:spTgt spid="123"/>
                                        </p:tgtEl>
                                        <p:attrNameLst>
                                          <p:attrName>ppt_w</p:attrName>
                                        </p:attrNameLst>
                                      </p:cBhvr>
                                      <p:tavLst>
                                        <p:tav tm="0">
                                          <p:val>
                                            <p:fltVal val="0"/>
                                          </p:val>
                                        </p:tav>
                                        <p:tav tm="100000">
                                          <p:val>
                                            <p:strVal val="#ppt_w"/>
                                          </p:val>
                                        </p:tav>
                                      </p:tavLst>
                                    </p:anim>
                                    <p:anim calcmode="lin" valueType="num">
                                      <p:cBhvr>
                                        <p:cTn id="78" dur="300" fill="hold"/>
                                        <p:tgtEl>
                                          <p:spTgt spid="123"/>
                                        </p:tgtEl>
                                        <p:attrNameLst>
                                          <p:attrName>ppt_h</p:attrName>
                                        </p:attrNameLst>
                                      </p:cBhvr>
                                      <p:tavLst>
                                        <p:tav tm="0">
                                          <p:val>
                                            <p:fltVal val="0"/>
                                          </p:val>
                                        </p:tav>
                                        <p:tav tm="100000">
                                          <p:val>
                                            <p:strVal val="#ppt_h"/>
                                          </p:val>
                                        </p:tav>
                                      </p:tavLst>
                                    </p:anim>
                                  </p:childTnLst>
                                </p:cTn>
                              </p:par>
                            </p:childTnLst>
                          </p:cTn>
                        </p:par>
                        <p:par>
                          <p:cTn id="79" fill="hold">
                            <p:stCondLst>
                              <p:cond delay="300"/>
                            </p:stCondLst>
                            <p:childTnLst>
                              <p:par>
                                <p:cTn id="80" presetID="6" presetClass="emph" presetSubtype="0" autoRev="1" fill="hold" grpId="1" nodeType="afterEffect">
                                  <p:stCondLst>
                                    <p:cond delay="0"/>
                                  </p:stCondLst>
                                  <p:childTnLst>
                                    <p:animScale>
                                      <p:cBhvr>
                                        <p:cTn id="81" dur="100" fill="hold"/>
                                        <p:tgtEl>
                                          <p:spTgt spid="123"/>
                                        </p:tgtEl>
                                      </p:cBhvr>
                                      <p:by x="110000" y="110000"/>
                                    </p:animScale>
                                  </p:childTnLst>
                                </p:cTn>
                              </p:par>
                            </p:childTnLst>
                          </p:cTn>
                        </p:par>
                        <p:par>
                          <p:cTn id="82" fill="hold">
                            <p:stCondLst>
                              <p:cond delay="500"/>
                            </p:stCondLst>
                            <p:childTnLst>
                              <p:par>
                                <p:cTn id="83" presetID="10" presetClass="entr" presetSubtype="0" fill="hold" grpId="0" nodeType="afterEffect">
                                  <p:stCondLst>
                                    <p:cond delay="0"/>
                                  </p:stCondLst>
                                  <p:childTnLst>
                                    <p:set>
                                      <p:cBhvr>
                                        <p:cTn id="84" dur="1" fill="hold">
                                          <p:stCondLst>
                                            <p:cond delay="0"/>
                                          </p:stCondLst>
                                        </p:cTn>
                                        <p:tgtEl>
                                          <p:spTgt spid="129"/>
                                        </p:tgtEl>
                                        <p:attrNameLst>
                                          <p:attrName>style.visibility</p:attrName>
                                        </p:attrNameLst>
                                      </p:cBhvr>
                                      <p:to>
                                        <p:strVal val="visible"/>
                                      </p:to>
                                    </p:set>
                                    <p:animEffect transition="in" filter="fade">
                                      <p:cBhvr>
                                        <p:cTn id="85" dur="500"/>
                                        <p:tgtEl>
                                          <p:spTgt spid="129"/>
                                        </p:tgtEl>
                                      </p:cBhvr>
                                    </p:animEffect>
                                  </p:childTnLst>
                                </p:cTn>
                              </p:par>
                            </p:childTnLst>
                          </p:cTn>
                        </p:par>
                        <p:par>
                          <p:cTn id="86" fill="hold">
                            <p:stCondLst>
                              <p:cond delay="1000"/>
                            </p:stCondLst>
                            <p:childTnLst>
                              <p:par>
                                <p:cTn id="87" presetID="23" presetClass="entr" presetSubtype="16" fill="hold" nodeType="afterEffect">
                                  <p:stCondLst>
                                    <p:cond delay="0"/>
                                  </p:stCondLst>
                                  <p:childTnLst>
                                    <p:set>
                                      <p:cBhvr>
                                        <p:cTn id="88" dur="1" fill="hold">
                                          <p:stCondLst>
                                            <p:cond delay="0"/>
                                          </p:stCondLst>
                                        </p:cTn>
                                        <p:tgtEl>
                                          <p:spTgt spid="68"/>
                                        </p:tgtEl>
                                        <p:attrNameLst>
                                          <p:attrName>style.visibility</p:attrName>
                                        </p:attrNameLst>
                                      </p:cBhvr>
                                      <p:to>
                                        <p:strVal val="visible"/>
                                      </p:to>
                                    </p:set>
                                    <p:anim calcmode="lin" valueType="num">
                                      <p:cBhvr>
                                        <p:cTn id="89" dur="300" fill="hold"/>
                                        <p:tgtEl>
                                          <p:spTgt spid="68"/>
                                        </p:tgtEl>
                                        <p:attrNameLst>
                                          <p:attrName>ppt_w</p:attrName>
                                        </p:attrNameLst>
                                      </p:cBhvr>
                                      <p:tavLst>
                                        <p:tav tm="0">
                                          <p:val>
                                            <p:fltVal val="0"/>
                                          </p:val>
                                        </p:tav>
                                        <p:tav tm="100000">
                                          <p:val>
                                            <p:strVal val="#ppt_w"/>
                                          </p:val>
                                        </p:tav>
                                      </p:tavLst>
                                    </p:anim>
                                    <p:anim calcmode="lin" valueType="num">
                                      <p:cBhvr>
                                        <p:cTn id="90" dur="300" fill="hold"/>
                                        <p:tgtEl>
                                          <p:spTgt spid="68"/>
                                        </p:tgtEl>
                                        <p:attrNameLst>
                                          <p:attrName>ppt_h</p:attrName>
                                        </p:attrNameLst>
                                      </p:cBhvr>
                                      <p:tavLst>
                                        <p:tav tm="0">
                                          <p:val>
                                            <p:fltVal val="0"/>
                                          </p:val>
                                        </p:tav>
                                        <p:tav tm="100000">
                                          <p:val>
                                            <p:strVal val="#ppt_h"/>
                                          </p:val>
                                        </p:tav>
                                      </p:tavLst>
                                    </p:anim>
                                  </p:childTnLst>
                                </p:cTn>
                              </p:par>
                            </p:childTnLst>
                          </p:cTn>
                        </p:par>
                        <p:par>
                          <p:cTn id="91" fill="hold">
                            <p:stCondLst>
                              <p:cond delay="1300"/>
                            </p:stCondLst>
                            <p:childTnLst>
                              <p:par>
                                <p:cTn id="92" presetID="6" presetClass="emph" presetSubtype="0" autoRev="1" fill="hold" nodeType="afterEffect">
                                  <p:stCondLst>
                                    <p:cond delay="0"/>
                                  </p:stCondLst>
                                  <p:childTnLst>
                                    <p:animScale>
                                      <p:cBhvr>
                                        <p:cTn id="93" dur="100" fill="hold"/>
                                        <p:tgtEl>
                                          <p:spTgt spid="68"/>
                                        </p:tgtEl>
                                      </p:cBhvr>
                                      <p:by x="110000" y="110000"/>
                                    </p:animScale>
                                  </p:childTnLst>
                                </p:cTn>
                              </p:par>
                            </p:childTnLst>
                          </p:cTn>
                        </p:par>
                      </p:childTnLst>
                    </p:cTn>
                  </p:par>
                  <p:par>
                    <p:cTn id="94" fill="hold">
                      <p:stCondLst>
                        <p:cond delay="indefinite"/>
                      </p:stCondLst>
                      <p:childTnLst>
                        <p:par>
                          <p:cTn id="95" fill="hold">
                            <p:stCondLst>
                              <p:cond delay="0"/>
                            </p:stCondLst>
                            <p:childTnLst>
                              <p:par>
                                <p:cTn id="96" presetID="23" presetClass="entr" presetSubtype="16" fill="hold" grpId="0" nodeType="clickEffect">
                                  <p:stCondLst>
                                    <p:cond delay="0"/>
                                  </p:stCondLst>
                                  <p:childTnLst>
                                    <p:set>
                                      <p:cBhvr>
                                        <p:cTn id="97" dur="1" fill="hold">
                                          <p:stCondLst>
                                            <p:cond delay="0"/>
                                          </p:stCondLst>
                                        </p:cTn>
                                        <p:tgtEl>
                                          <p:spTgt spid="124"/>
                                        </p:tgtEl>
                                        <p:attrNameLst>
                                          <p:attrName>style.visibility</p:attrName>
                                        </p:attrNameLst>
                                      </p:cBhvr>
                                      <p:to>
                                        <p:strVal val="visible"/>
                                      </p:to>
                                    </p:set>
                                    <p:anim calcmode="lin" valueType="num">
                                      <p:cBhvr>
                                        <p:cTn id="98" dur="300" fill="hold"/>
                                        <p:tgtEl>
                                          <p:spTgt spid="124"/>
                                        </p:tgtEl>
                                        <p:attrNameLst>
                                          <p:attrName>ppt_w</p:attrName>
                                        </p:attrNameLst>
                                      </p:cBhvr>
                                      <p:tavLst>
                                        <p:tav tm="0">
                                          <p:val>
                                            <p:fltVal val="0"/>
                                          </p:val>
                                        </p:tav>
                                        <p:tav tm="100000">
                                          <p:val>
                                            <p:strVal val="#ppt_w"/>
                                          </p:val>
                                        </p:tav>
                                      </p:tavLst>
                                    </p:anim>
                                    <p:anim calcmode="lin" valueType="num">
                                      <p:cBhvr>
                                        <p:cTn id="99" dur="300" fill="hold"/>
                                        <p:tgtEl>
                                          <p:spTgt spid="124"/>
                                        </p:tgtEl>
                                        <p:attrNameLst>
                                          <p:attrName>ppt_h</p:attrName>
                                        </p:attrNameLst>
                                      </p:cBhvr>
                                      <p:tavLst>
                                        <p:tav tm="0">
                                          <p:val>
                                            <p:fltVal val="0"/>
                                          </p:val>
                                        </p:tav>
                                        <p:tav tm="100000">
                                          <p:val>
                                            <p:strVal val="#ppt_h"/>
                                          </p:val>
                                        </p:tav>
                                      </p:tavLst>
                                    </p:anim>
                                  </p:childTnLst>
                                </p:cTn>
                              </p:par>
                            </p:childTnLst>
                          </p:cTn>
                        </p:par>
                        <p:par>
                          <p:cTn id="100" fill="hold">
                            <p:stCondLst>
                              <p:cond delay="300"/>
                            </p:stCondLst>
                            <p:childTnLst>
                              <p:par>
                                <p:cTn id="101" presetID="6" presetClass="emph" presetSubtype="0" autoRev="1" fill="hold" grpId="1" nodeType="afterEffect">
                                  <p:stCondLst>
                                    <p:cond delay="0"/>
                                  </p:stCondLst>
                                  <p:childTnLst>
                                    <p:animScale>
                                      <p:cBhvr>
                                        <p:cTn id="102" dur="100" fill="hold"/>
                                        <p:tgtEl>
                                          <p:spTgt spid="124"/>
                                        </p:tgtEl>
                                      </p:cBhvr>
                                      <p:by x="110000" y="110000"/>
                                    </p:animScale>
                                  </p:childTnLst>
                                </p:cTn>
                              </p:par>
                            </p:childTnLst>
                          </p:cTn>
                        </p:par>
                        <p:par>
                          <p:cTn id="103" fill="hold">
                            <p:stCondLst>
                              <p:cond delay="500"/>
                            </p:stCondLst>
                            <p:childTnLst>
                              <p:par>
                                <p:cTn id="104" presetID="10" presetClass="entr" presetSubtype="0" fill="hold" grpId="0" nodeType="afterEffect">
                                  <p:stCondLst>
                                    <p:cond delay="0"/>
                                  </p:stCondLst>
                                  <p:childTnLst>
                                    <p:set>
                                      <p:cBhvr>
                                        <p:cTn id="105" dur="1" fill="hold">
                                          <p:stCondLst>
                                            <p:cond delay="0"/>
                                          </p:stCondLst>
                                        </p:cTn>
                                        <p:tgtEl>
                                          <p:spTgt spid="130"/>
                                        </p:tgtEl>
                                        <p:attrNameLst>
                                          <p:attrName>style.visibility</p:attrName>
                                        </p:attrNameLst>
                                      </p:cBhvr>
                                      <p:to>
                                        <p:strVal val="visible"/>
                                      </p:to>
                                    </p:set>
                                    <p:animEffect transition="in" filter="fade">
                                      <p:cBhvr>
                                        <p:cTn id="106" dur="500"/>
                                        <p:tgtEl>
                                          <p:spTgt spid="130"/>
                                        </p:tgtEl>
                                      </p:cBhvr>
                                    </p:animEffect>
                                  </p:childTnLst>
                                </p:cTn>
                              </p:par>
                            </p:childTnLst>
                          </p:cTn>
                        </p:par>
                        <p:par>
                          <p:cTn id="107" fill="hold">
                            <p:stCondLst>
                              <p:cond delay="1000"/>
                            </p:stCondLst>
                            <p:childTnLst>
                              <p:par>
                                <p:cTn id="108" presetID="23" presetClass="entr" presetSubtype="16" fill="hold" nodeType="afterEffect">
                                  <p:stCondLst>
                                    <p:cond delay="0"/>
                                  </p:stCondLst>
                                  <p:childTnLst>
                                    <p:set>
                                      <p:cBhvr>
                                        <p:cTn id="109" dur="1" fill="hold">
                                          <p:stCondLst>
                                            <p:cond delay="0"/>
                                          </p:stCondLst>
                                        </p:cTn>
                                        <p:tgtEl>
                                          <p:spTgt spid="149"/>
                                        </p:tgtEl>
                                        <p:attrNameLst>
                                          <p:attrName>style.visibility</p:attrName>
                                        </p:attrNameLst>
                                      </p:cBhvr>
                                      <p:to>
                                        <p:strVal val="visible"/>
                                      </p:to>
                                    </p:set>
                                    <p:anim calcmode="lin" valueType="num">
                                      <p:cBhvr>
                                        <p:cTn id="110" dur="300" fill="hold"/>
                                        <p:tgtEl>
                                          <p:spTgt spid="149"/>
                                        </p:tgtEl>
                                        <p:attrNameLst>
                                          <p:attrName>ppt_w</p:attrName>
                                        </p:attrNameLst>
                                      </p:cBhvr>
                                      <p:tavLst>
                                        <p:tav tm="0">
                                          <p:val>
                                            <p:fltVal val="0"/>
                                          </p:val>
                                        </p:tav>
                                        <p:tav tm="100000">
                                          <p:val>
                                            <p:strVal val="#ppt_w"/>
                                          </p:val>
                                        </p:tav>
                                      </p:tavLst>
                                    </p:anim>
                                    <p:anim calcmode="lin" valueType="num">
                                      <p:cBhvr>
                                        <p:cTn id="111" dur="300" fill="hold"/>
                                        <p:tgtEl>
                                          <p:spTgt spid="149"/>
                                        </p:tgtEl>
                                        <p:attrNameLst>
                                          <p:attrName>ppt_h</p:attrName>
                                        </p:attrNameLst>
                                      </p:cBhvr>
                                      <p:tavLst>
                                        <p:tav tm="0">
                                          <p:val>
                                            <p:fltVal val="0"/>
                                          </p:val>
                                        </p:tav>
                                        <p:tav tm="100000">
                                          <p:val>
                                            <p:strVal val="#ppt_h"/>
                                          </p:val>
                                        </p:tav>
                                      </p:tavLst>
                                    </p:anim>
                                  </p:childTnLst>
                                </p:cTn>
                              </p:par>
                            </p:childTnLst>
                          </p:cTn>
                        </p:par>
                        <p:par>
                          <p:cTn id="112" fill="hold">
                            <p:stCondLst>
                              <p:cond delay="1300"/>
                            </p:stCondLst>
                            <p:childTnLst>
                              <p:par>
                                <p:cTn id="113" presetID="6" presetClass="emph" presetSubtype="0" autoRev="1" fill="hold" nodeType="afterEffect">
                                  <p:stCondLst>
                                    <p:cond delay="0"/>
                                  </p:stCondLst>
                                  <p:childTnLst>
                                    <p:animScale>
                                      <p:cBhvr>
                                        <p:cTn id="114" dur="100" fill="hold"/>
                                        <p:tgtEl>
                                          <p:spTgt spid="149"/>
                                        </p:tgtEl>
                                      </p:cBhvr>
                                      <p:by x="110000" y="110000"/>
                                    </p:animScale>
                                  </p:childTnLst>
                                </p:cTn>
                              </p:par>
                            </p:childTnLst>
                          </p:cTn>
                        </p:par>
                      </p:childTnLst>
                    </p:cTn>
                  </p:par>
                  <p:par>
                    <p:cTn id="115" fill="hold">
                      <p:stCondLst>
                        <p:cond delay="indefinite"/>
                      </p:stCondLst>
                      <p:childTnLst>
                        <p:par>
                          <p:cTn id="116" fill="hold">
                            <p:stCondLst>
                              <p:cond delay="0"/>
                            </p:stCondLst>
                            <p:childTnLst>
                              <p:par>
                                <p:cTn id="117" presetID="23" presetClass="entr" presetSubtype="16" fill="hold" grpId="0" nodeType="clickEffect">
                                  <p:stCondLst>
                                    <p:cond delay="0"/>
                                  </p:stCondLst>
                                  <p:childTnLst>
                                    <p:set>
                                      <p:cBhvr>
                                        <p:cTn id="118" dur="1" fill="hold">
                                          <p:stCondLst>
                                            <p:cond delay="0"/>
                                          </p:stCondLst>
                                        </p:cTn>
                                        <p:tgtEl>
                                          <p:spTgt spid="125"/>
                                        </p:tgtEl>
                                        <p:attrNameLst>
                                          <p:attrName>style.visibility</p:attrName>
                                        </p:attrNameLst>
                                      </p:cBhvr>
                                      <p:to>
                                        <p:strVal val="visible"/>
                                      </p:to>
                                    </p:set>
                                    <p:anim calcmode="lin" valueType="num">
                                      <p:cBhvr>
                                        <p:cTn id="119" dur="300" fill="hold"/>
                                        <p:tgtEl>
                                          <p:spTgt spid="125"/>
                                        </p:tgtEl>
                                        <p:attrNameLst>
                                          <p:attrName>ppt_w</p:attrName>
                                        </p:attrNameLst>
                                      </p:cBhvr>
                                      <p:tavLst>
                                        <p:tav tm="0">
                                          <p:val>
                                            <p:fltVal val="0"/>
                                          </p:val>
                                        </p:tav>
                                        <p:tav tm="100000">
                                          <p:val>
                                            <p:strVal val="#ppt_w"/>
                                          </p:val>
                                        </p:tav>
                                      </p:tavLst>
                                    </p:anim>
                                    <p:anim calcmode="lin" valueType="num">
                                      <p:cBhvr>
                                        <p:cTn id="120" dur="300" fill="hold"/>
                                        <p:tgtEl>
                                          <p:spTgt spid="125"/>
                                        </p:tgtEl>
                                        <p:attrNameLst>
                                          <p:attrName>ppt_h</p:attrName>
                                        </p:attrNameLst>
                                      </p:cBhvr>
                                      <p:tavLst>
                                        <p:tav tm="0">
                                          <p:val>
                                            <p:fltVal val="0"/>
                                          </p:val>
                                        </p:tav>
                                        <p:tav tm="100000">
                                          <p:val>
                                            <p:strVal val="#ppt_h"/>
                                          </p:val>
                                        </p:tav>
                                      </p:tavLst>
                                    </p:anim>
                                  </p:childTnLst>
                                </p:cTn>
                              </p:par>
                            </p:childTnLst>
                          </p:cTn>
                        </p:par>
                        <p:par>
                          <p:cTn id="121" fill="hold">
                            <p:stCondLst>
                              <p:cond delay="300"/>
                            </p:stCondLst>
                            <p:childTnLst>
                              <p:par>
                                <p:cTn id="122" presetID="6" presetClass="emph" presetSubtype="0" autoRev="1" fill="hold" grpId="1" nodeType="afterEffect">
                                  <p:stCondLst>
                                    <p:cond delay="0"/>
                                  </p:stCondLst>
                                  <p:childTnLst>
                                    <p:animScale>
                                      <p:cBhvr>
                                        <p:cTn id="123" dur="100" fill="hold"/>
                                        <p:tgtEl>
                                          <p:spTgt spid="125"/>
                                        </p:tgtEl>
                                      </p:cBhvr>
                                      <p:by x="110000" y="110000"/>
                                    </p:animScale>
                                  </p:childTnLst>
                                </p:cTn>
                              </p:par>
                            </p:childTnLst>
                          </p:cTn>
                        </p:par>
                        <p:par>
                          <p:cTn id="124" fill="hold">
                            <p:stCondLst>
                              <p:cond delay="500"/>
                            </p:stCondLst>
                            <p:childTnLst>
                              <p:par>
                                <p:cTn id="125" presetID="10" presetClass="entr" presetSubtype="0" fill="hold" grpId="0" nodeType="afterEffect">
                                  <p:stCondLst>
                                    <p:cond delay="0"/>
                                  </p:stCondLst>
                                  <p:childTnLst>
                                    <p:set>
                                      <p:cBhvr>
                                        <p:cTn id="126" dur="1" fill="hold">
                                          <p:stCondLst>
                                            <p:cond delay="0"/>
                                          </p:stCondLst>
                                        </p:cTn>
                                        <p:tgtEl>
                                          <p:spTgt spid="131"/>
                                        </p:tgtEl>
                                        <p:attrNameLst>
                                          <p:attrName>style.visibility</p:attrName>
                                        </p:attrNameLst>
                                      </p:cBhvr>
                                      <p:to>
                                        <p:strVal val="visible"/>
                                      </p:to>
                                    </p:set>
                                    <p:animEffect transition="in" filter="fade">
                                      <p:cBhvr>
                                        <p:cTn id="127" dur="500"/>
                                        <p:tgtEl>
                                          <p:spTgt spid="131"/>
                                        </p:tgtEl>
                                      </p:cBhvr>
                                    </p:animEffect>
                                  </p:childTnLst>
                                </p:cTn>
                              </p:par>
                            </p:childTnLst>
                          </p:cTn>
                        </p:par>
                        <p:par>
                          <p:cTn id="128" fill="hold">
                            <p:stCondLst>
                              <p:cond delay="1000"/>
                            </p:stCondLst>
                            <p:childTnLst>
                              <p:par>
                                <p:cTn id="129" presetID="23" presetClass="entr" presetSubtype="16" fill="hold" nodeType="afterEffect">
                                  <p:stCondLst>
                                    <p:cond delay="0"/>
                                  </p:stCondLst>
                                  <p:childTnLst>
                                    <p:set>
                                      <p:cBhvr>
                                        <p:cTn id="130" dur="1" fill="hold">
                                          <p:stCondLst>
                                            <p:cond delay="0"/>
                                          </p:stCondLst>
                                        </p:cTn>
                                        <p:tgtEl>
                                          <p:spTgt spid="116"/>
                                        </p:tgtEl>
                                        <p:attrNameLst>
                                          <p:attrName>style.visibility</p:attrName>
                                        </p:attrNameLst>
                                      </p:cBhvr>
                                      <p:to>
                                        <p:strVal val="visible"/>
                                      </p:to>
                                    </p:set>
                                    <p:anim calcmode="lin" valueType="num">
                                      <p:cBhvr>
                                        <p:cTn id="131" dur="300" fill="hold"/>
                                        <p:tgtEl>
                                          <p:spTgt spid="116"/>
                                        </p:tgtEl>
                                        <p:attrNameLst>
                                          <p:attrName>ppt_w</p:attrName>
                                        </p:attrNameLst>
                                      </p:cBhvr>
                                      <p:tavLst>
                                        <p:tav tm="0">
                                          <p:val>
                                            <p:fltVal val="0"/>
                                          </p:val>
                                        </p:tav>
                                        <p:tav tm="100000">
                                          <p:val>
                                            <p:strVal val="#ppt_w"/>
                                          </p:val>
                                        </p:tav>
                                      </p:tavLst>
                                    </p:anim>
                                    <p:anim calcmode="lin" valueType="num">
                                      <p:cBhvr>
                                        <p:cTn id="132" dur="300" fill="hold"/>
                                        <p:tgtEl>
                                          <p:spTgt spid="116"/>
                                        </p:tgtEl>
                                        <p:attrNameLst>
                                          <p:attrName>ppt_h</p:attrName>
                                        </p:attrNameLst>
                                      </p:cBhvr>
                                      <p:tavLst>
                                        <p:tav tm="0">
                                          <p:val>
                                            <p:fltVal val="0"/>
                                          </p:val>
                                        </p:tav>
                                        <p:tav tm="100000">
                                          <p:val>
                                            <p:strVal val="#ppt_h"/>
                                          </p:val>
                                        </p:tav>
                                      </p:tavLst>
                                    </p:anim>
                                  </p:childTnLst>
                                </p:cTn>
                              </p:par>
                            </p:childTnLst>
                          </p:cTn>
                        </p:par>
                        <p:par>
                          <p:cTn id="133" fill="hold">
                            <p:stCondLst>
                              <p:cond delay="1300"/>
                            </p:stCondLst>
                            <p:childTnLst>
                              <p:par>
                                <p:cTn id="134" presetID="6" presetClass="emph" presetSubtype="0" autoRev="1" fill="hold" nodeType="afterEffect">
                                  <p:stCondLst>
                                    <p:cond delay="0"/>
                                  </p:stCondLst>
                                  <p:childTnLst>
                                    <p:animScale>
                                      <p:cBhvr>
                                        <p:cTn id="135" dur="100" fill="hold"/>
                                        <p:tgtEl>
                                          <p:spTgt spid="116"/>
                                        </p:tgtEl>
                                      </p:cBhvr>
                                      <p:by x="110000" y="11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5" grpId="1" animBg="1"/>
      <p:bldP spid="121" grpId="0" animBg="1"/>
      <p:bldP spid="121" grpId="1" animBg="1"/>
      <p:bldP spid="122" grpId="0" animBg="1"/>
      <p:bldP spid="122" grpId="1" animBg="1"/>
      <p:bldP spid="123" grpId="0" animBg="1"/>
      <p:bldP spid="123" grpId="1" animBg="1"/>
      <p:bldP spid="124" grpId="0" animBg="1"/>
      <p:bldP spid="124" grpId="1" animBg="1"/>
      <p:bldP spid="125" grpId="0" animBg="1"/>
      <p:bldP spid="125" grpId="1" animBg="1"/>
      <p:bldP spid="126" grpId="0"/>
      <p:bldP spid="127" grpId="0"/>
      <p:bldP spid="128" grpId="0"/>
      <p:bldP spid="129" grpId="0"/>
      <p:bldP spid="130" grpId="0"/>
      <p:bldP spid="13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62869B-2F0D-8640-979A-490A9FB12D53}"/>
              </a:ext>
            </a:extLst>
          </p:cNvPr>
          <p:cNvSpPr>
            <a:spLocks noGrp="1"/>
          </p:cNvSpPr>
          <p:nvPr>
            <p:ph type="title"/>
          </p:nvPr>
        </p:nvSpPr>
        <p:spPr>
          <a:xfrm>
            <a:off x="1096433" y="341271"/>
            <a:ext cx="10058400" cy="1449387"/>
          </a:xfrm>
        </p:spPr>
        <p:txBody>
          <a:bodyPr/>
          <a:lstStyle/>
          <a:p>
            <a:r>
              <a:rPr lang="en-US">
                <a:solidFill>
                  <a:schemeClr val="tx1"/>
                </a:solidFill>
              </a:rPr>
              <a:t>Who are the English Learners at your school?</a:t>
            </a:r>
          </a:p>
        </p:txBody>
      </p:sp>
      <p:sp>
        <p:nvSpPr>
          <p:cNvPr id="3" name="TextBox 2">
            <a:extLst>
              <a:ext uri="{FF2B5EF4-FFF2-40B4-BE49-F238E27FC236}">
                <a16:creationId xmlns:a16="http://schemas.microsoft.com/office/drawing/2014/main" id="{807713DE-BB94-E24D-987F-3DE53B72FFFE}"/>
              </a:ext>
            </a:extLst>
          </p:cNvPr>
          <p:cNvSpPr txBox="1"/>
          <p:nvPr/>
        </p:nvSpPr>
        <p:spPr>
          <a:xfrm>
            <a:off x="1096433" y="2823762"/>
            <a:ext cx="5518376" cy="2492990"/>
          </a:xfrm>
          <a:prstGeom prst="rect">
            <a:avLst/>
          </a:prstGeom>
          <a:noFill/>
        </p:spPr>
        <p:txBody>
          <a:bodyPr wrap="square" rtlCol="0">
            <a:spAutoFit/>
          </a:bodyPr>
          <a:lstStyle/>
          <a:p>
            <a:pPr algn="ctr">
              <a:buClr>
                <a:srgbClr val="0070C0"/>
              </a:buClr>
            </a:pPr>
            <a:r>
              <a:rPr lang="en-US" sz="4800"/>
              <a:t>Examine your school’s data</a:t>
            </a:r>
          </a:p>
          <a:p>
            <a:pPr marL="342900" indent="-342900">
              <a:buClr>
                <a:srgbClr val="0070C0"/>
              </a:buClr>
              <a:buFont typeface="Wingdings" pitchFamily="2" charset="2"/>
              <a:buChar char="§"/>
            </a:pPr>
            <a:endParaRPr lang="en-US" sz="2400"/>
          </a:p>
          <a:p>
            <a:endParaRPr lang="en-US"/>
          </a:p>
          <a:p>
            <a:endParaRPr lang="en-US"/>
          </a:p>
        </p:txBody>
      </p:sp>
      <p:pic>
        <p:nvPicPr>
          <p:cNvPr id="9" name="Picture 8" descr="A picture containing athletic game, sport&#10;&#10;Description automatically generated">
            <a:extLst>
              <a:ext uri="{FF2B5EF4-FFF2-40B4-BE49-F238E27FC236}">
                <a16:creationId xmlns:a16="http://schemas.microsoft.com/office/drawing/2014/main" id="{CD94A64D-4E6E-F442-905F-CB88ECDB0D3C}"/>
              </a:ext>
            </a:extLst>
          </p:cNvPr>
          <p:cNvPicPr>
            <a:picLocks noChangeAspect="1"/>
          </p:cNvPicPr>
          <p:nvPr/>
        </p:nvPicPr>
        <p:blipFill>
          <a:blip r:embed="rId3"/>
          <a:stretch>
            <a:fillRect/>
          </a:stretch>
        </p:blipFill>
        <p:spPr>
          <a:xfrm>
            <a:off x="6554072" y="2488746"/>
            <a:ext cx="4600761" cy="3163023"/>
          </a:xfrm>
          <a:prstGeom prst="rect">
            <a:avLst/>
          </a:prstGeom>
        </p:spPr>
      </p:pic>
    </p:spTree>
    <p:extLst>
      <p:ext uri="{BB962C8B-B14F-4D97-AF65-F5344CB8AC3E}">
        <p14:creationId xmlns:p14="http://schemas.microsoft.com/office/powerpoint/2010/main" val="71364712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a:extLst>
              <a:ext uri="{FF2B5EF4-FFF2-40B4-BE49-F238E27FC236}">
                <a16:creationId xmlns:a16="http://schemas.microsoft.com/office/drawing/2014/main" id="{146CC038-FBE6-8F42-9706-72A4D39642A7}"/>
              </a:ext>
            </a:extLst>
          </p:cNvPr>
          <p:cNvGraphicFramePr/>
          <p:nvPr>
            <p:extLst>
              <p:ext uri="{D42A27DB-BD31-4B8C-83A1-F6EECF244321}">
                <p14:modId xmlns:p14="http://schemas.microsoft.com/office/powerpoint/2010/main" val="517832407"/>
              </p:ext>
            </p:extLst>
          </p:nvPr>
        </p:nvGraphicFramePr>
        <p:xfrm>
          <a:off x="2031999" y="314326"/>
          <a:ext cx="8803641" cy="593788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4" name="Picture 3">
            <a:extLst>
              <a:ext uri="{FF2B5EF4-FFF2-40B4-BE49-F238E27FC236}">
                <a16:creationId xmlns:a16="http://schemas.microsoft.com/office/drawing/2014/main" id="{9B5943B5-B89B-DF43-9AA5-3D2E17158878}"/>
              </a:ext>
            </a:extLst>
          </p:cNvPr>
          <p:cNvPicPr>
            <a:picLocks noChangeAspect="1"/>
          </p:cNvPicPr>
          <p:nvPr/>
        </p:nvPicPr>
        <p:blipFill rotWithShape="1">
          <a:blip r:embed="rId8"/>
          <a:srcRect l="20238" t="21469" r="22813" b="60678"/>
          <a:stretch/>
        </p:blipFill>
        <p:spPr>
          <a:xfrm>
            <a:off x="2464230" y="1487837"/>
            <a:ext cx="6943242" cy="1224366"/>
          </a:xfrm>
          <a:prstGeom prst="rect">
            <a:avLst/>
          </a:prstGeom>
        </p:spPr>
      </p:pic>
      <p:sp>
        <p:nvSpPr>
          <p:cNvPr id="5" name="Pentagon 4">
            <a:extLst>
              <a:ext uri="{FF2B5EF4-FFF2-40B4-BE49-F238E27FC236}">
                <a16:creationId xmlns:a16="http://schemas.microsoft.com/office/drawing/2014/main" id="{3769CD8C-941B-A743-A7D8-762429C76435}"/>
              </a:ext>
            </a:extLst>
          </p:cNvPr>
          <p:cNvSpPr/>
          <p:nvPr/>
        </p:nvSpPr>
        <p:spPr>
          <a:xfrm>
            <a:off x="-6213" y="6340738"/>
            <a:ext cx="9286399" cy="517261"/>
          </a:xfrm>
          <a:prstGeom prst="homePlate">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200" b="1">
              <a:solidFill>
                <a:prstClr val="black"/>
              </a:solidFill>
              <a:latin typeface="Century Gothic" panose="020B0502020202020204" pitchFamily="34" charset="0"/>
              <a:ea typeface="Century Gothic" charset="0"/>
              <a:cs typeface="Century Gothic" charset="0"/>
            </a:endParaRPr>
          </a:p>
        </p:txBody>
      </p:sp>
      <p:sp>
        <p:nvSpPr>
          <p:cNvPr id="6" name="TextBox 5">
            <a:extLst>
              <a:ext uri="{FF2B5EF4-FFF2-40B4-BE49-F238E27FC236}">
                <a16:creationId xmlns:a16="http://schemas.microsoft.com/office/drawing/2014/main" id="{DE360C94-19B8-164F-8E81-1080A3BD135E}"/>
              </a:ext>
            </a:extLst>
          </p:cNvPr>
          <p:cNvSpPr txBox="1"/>
          <p:nvPr/>
        </p:nvSpPr>
        <p:spPr>
          <a:xfrm>
            <a:off x="0" y="6414701"/>
            <a:ext cx="9280186" cy="369332"/>
          </a:xfrm>
          <a:prstGeom prst="rect">
            <a:avLst/>
          </a:prstGeom>
          <a:noFill/>
        </p:spPr>
        <p:txBody>
          <a:bodyPr wrap="square" rtlCol="0">
            <a:spAutoFit/>
          </a:bodyPr>
          <a:lstStyle/>
          <a:p>
            <a:r>
              <a:rPr lang="en-US" b="1"/>
              <a:t>Source: 2018 Master Plan for English Learners and Standard English Learners - Chapter 4, p. 76</a:t>
            </a:r>
          </a:p>
        </p:txBody>
      </p:sp>
    </p:spTree>
    <p:extLst>
      <p:ext uri="{BB962C8B-B14F-4D97-AF65-F5344CB8AC3E}">
        <p14:creationId xmlns:p14="http://schemas.microsoft.com/office/powerpoint/2010/main" val="40860994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mph" presetSubtype="0" fill="hold" nodeType="clickEffect">
                                  <p:stCondLst>
                                    <p:cond delay="0"/>
                                  </p:stCondLst>
                                  <p:childTnLst>
                                    <p:animScale>
                                      <p:cBhvr>
                                        <p:cTn id="6" dur="2000" fill="hold"/>
                                        <p:tgtEl>
                                          <p:spTgt spid="4"/>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Retrospect">
  <a:themeElements>
    <a:clrScheme name="Blue II">
      <a:dk1>
        <a:sysClr val="windowText" lastClr="000000"/>
      </a:dk1>
      <a:lt1>
        <a:sysClr val="window" lastClr="FFFFFF"/>
      </a:lt1>
      <a:dk2>
        <a:srgbClr val="335B74"/>
      </a:dk2>
      <a:lt2>
        <a:srgbClr val="DFE3E5"/>
      </a:lt2>
      <a:accent1>
        <a:srgbClr val="1CADE4"/>
      </a:accent1>
      <a:accent2>
        <a:srgbClr val="2683C6"/>
      </a:accent2>
      <a:accent3>
        <a:srgbClr val="27CED7"/>
      </a:accent3>
      <a:accent4>
        <a:srgbClr val="42BA97"/>
      </a:accent4>
      <a:accent5>
        <a:srgbClr val="3E8853"/>
      </a:accent5>
      <a:accent6>
        <a:srgbClr val="62A39F"/>
      </a:accent6>
      <a:hlink>
        <a:srgbClr val="6EAC1C"/>
      </a:hlink>
      <a:folHlink>
        <a:srgbClr val="B26B02"/>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1675</TotalTime>
  <Words>6378</Words>
  <Application>Microsoft Macintosh PowerPoint</Application>
  <PresentationFormat>Widescreen</PresentationFormat>
  <Paragraphs>603</Paragraphs>
  <Slides>47</Slides>
  <Notes>47</Notes>
  <HiddenSlides>0</HiddenSlides>
  <MMClips>1</MMClips>
  <ScaleCrop>false</ScaleCrop>
  <HeadingPairs>
    <vt:vector size="6" baseType="variant">
      <vt:variant>
        <vt:lpstr>Fonts Used</vt:lpstr>
      </vt:variant>
      <vt:variant>
        <vt:i4>16</vt:i4>
      </vt:variant>
      <vt:variant>
        <vt:lpstr>Theme</vt:lpstr>
      </vt:variant>
      <vt:variant>
        <vt:i4>1</vt:i4>
      </vt:variant>
      <vt:variant>
        <vt:lpstr>Slide Titles</vt:lpstr>
      </vt:variant>
      <vt:variant>
        <vt:i4>47</vt:i4>
      </vt:variant>
    </vt:vector>
  </HeadingPairs>
  <TitlesOfParts>
    <vt:vector size="64" baseType="lpstr">
      <vt:lpstr>Calibri </vt:lpstr>
      <vt:lpstr>DengXian</vt:lpstr>
      <vt:lpstr>ＭＳ Ｐゴシック</vt:lpstr>
      <vt:lpstr>ＭＳ Ｐゴシック</vt:lpstr>
      <vt:lpstr>Arial</vt:lpstr>
      <vt:lpstr>Avenir Next</vt:lpstr>
      <vt:lpstr>Calibri</vt:lpstr>
      <vt:lpstr>Calibri Light</vt:lpstr>
      <vt:lpstr>Cambria Math</vt:lpstr>
      <vt:lpstr>Century Gothic</vt:lpstr>
      <vt:lpstr>Helvetica</vt:lpstr>
      <vt:lpstr>MV Boli</vt:lpstr>
      <vt:lpstr>Perpetua</vt:lpstr>
      <vt:lpstr>Times</vt:lpstr>
      <vt:lpstr>Times New Roman</vt:lpstr>
      <vt:lpstr>Wingdings</vt:lpstr>
      <vt:lpstr>Retrospect</vt:lpstr>
      <vt:lpstr>Elementary Master Plan Program Class Organization</vt:lpstr>
      <vt:lpstr>Download Policy</vt:lpstr>
      <vt:lpstr>Learning Outcomes</vt:lpstr>
      <vt:lpstr>PowerPoint Presentation</vt:lpstr>
      <vt:lpstr>PowerPoint Presentation</vt:lpstr>
      <vt:lpstr>Who Are English Learners (ELs)?</vt:lpstr>
      <vt:lpstr>Elementary Typologies of English Learners</vt:lpstr>
      <vt:lpstr>Who are the English Learners at your school?</vt:lpstr>
      <vt:lpstr>PowerPoint Presentation</vt:lpstr>
      <vt:lpstr>2018 Master Plan Instructional Program Options Updates</vt:lpstr>
      <vt:lpstr>Language and Literacy in English Acceleration Program (L2EAP) </vt:lpstr>
      <vt:lpstr>Mainstream English Program </vt:lpstr>
      <vt:lpstr>PowerPoint Presentation</vt:lpstr>
      <vt:lpstr>The following steps should be followed when planning the organization of classes: </vt:lpstr>
      <vt:lpstr>Schools may select either a heterogeneous and/or homogeneous classroom organization composition based on EL student needs</vt:lpstr>
      <vt:lpstr>PowerPoint Presentation</vt:lpstr>
      <vt:lpstr>Schools with Large EL Student Populations (30% or more) or Moderate-sized EL Student Populations (11% to 29%)</vt:lpstr>
      <vt:lpstr>PowerPoint Presentation</vt:lpstr>
      <vt:lpstr>PowerPoint Presentation</vt:lpstr>
      <vt:lpstr>Schools with Small EL Student Populations (10% or less) </vt:lpstr>
      <vt:lpstr>PowerPoint Presentation</vt:lpstr>
      <vt:lpstr>PowerPoint Presentation</vt:lpstr>
      <vt:lpstr>PowerPoint Presentation</vt:lpstr>
      <vt:lpstr>PowerPoint Presentation</vt:lpstr>
      <vt:lpstr>Language and Literacy English Acceleration Program (L2EAP)</vt:lpstr>
      <vt:lpstr>Mainstream English Program </vt:lpstr>
      <vt:lpstr>PowerPoint Presentation</vt:lpstr>
      <vt:lpstr>PowerPoint Presentation</vt:lpstr>
      <vt:lpstr>How do we flexibly group English Learners for instruction?</vt:lpstr>
      <vt:lpstr>Comprehensive ELD</vt:lpstr>
      <vt:lpstr>Integrated ELD (iELD)</vt:lpstr>
      <vt:lpstr>EL Instructional Approaches for  Comprehensive ELD</vt:lpstr>
      <vt:lpstr>Designated ELD (dELD)</vt:lpstr>
      <vt:lpstr>PowerPoint Presentation</vt:lpstr>
      <vt:lpstr>Required Daily Instructional Minutes for Designated ELD (dELD)</vt:lpstr>
      <vt:lpstr>ELs with Individualized Education Program (IEP)</vt:lpstr>
      <vt:lpstr>How do we flexibly group Standard English Learners for instruction?</vt:lpstr>
      <vt:lpstr>PowerPoint Presentation</vt:lpstr>
      <vt:lpstr>Differences between MELD and ALD</vt:lpstr>
      <vt:lpstr>Operationalizing MELD and ALD</vt:lpstr>
      <vt:lpstr>The Organization of Mainstream English Language Development for SELs is determined based on the following factors: </vt:lpstr>
      <vt:lpstr>Curriculum and Resources for Mainstream English Language Development</vt:lpstr>
      <vt:lpstr>Dual Language</vt:lpstr>
      <vt:lpstr>PowerPoint Presentation</vt:lpstr>
      <vt:lpstr>Collaboration and Alignment </vt:lpstr>
      <vt:lpstr> 2018 Master Plan Toolkit</vt:lpstr>
      <vt:lpstr>PowerPoint Presentation</vt:lpstr>
    </vt:vector>
  </TitlesOfParts>
  <Company/>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Elementary Master Plan Program Class Organization</dc:title>
  <dc:creator>Aguilar, Juana</dc:creator>
  <cp:lastModifiedBy>Lai, David</cp:lastModifiedBy>
  <cp:revision>97</cp:revision>
  <cp:lastPrinted>2019-04-05T19:09:05Z</cp:lastPrinted>
  <dcterms:created xsi:type="dcterms:W3CDTF">2019-03-27T23:15:40Z</dcterms:created>
  <dcterms:modified xsi:type="dcterms:W3CDTF">2019-05-11T15:46:28Z</dcterms:modified>
</cp:coreProperties>
</file>