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notesMasterIdLst>
    <p:notesMasterId r:id="rId15"/>
  </p:notesMasterIdLst>
  <p:sldIdLst>
    <p:sldId id="257" r:id="rId5"/>
    <p:sldId id="262" r:id="rId6"/>
    <p:sldId id="265" r:id="rId7"/>
    <p:sldId id="263" r:id="rId8"/>
    <p:sldId id="264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3576" autoAdjust="0"/>
  </p:normalViewPr>
  <p:slideViewPr>
    <p:cSldViewPr snapToGrid="0">
      <p:cViewPr varScale="1">
        <p:scale>
          <a:sx n="56" d="100"/>
          <a:sy n="56" d="100"/>
        </p:scale>
        <p:origin x="10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A62C5-5D26-4020-AA7E-51F7E5D2D266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D4CF6-D3FD-4507-A584-89B81F8E63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57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https://achieve.lausd.net/human-relations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4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https://youtu.be/aWxmEv7fOFY  3:15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622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https://youtu.be/1qPFAT4p8Lc (2:11)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248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474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Teacher, please scan the QR code or click the link below to complete a brief survey. </a:t>
            </a:r>
          </a:p>
          <a:p>
            <a:r>
              <a:rPr lang="en-US" dirty="0"/>
              <a:t>https://forms.office.com/Pages/ResponsePage.aspx?id=oUAqBCixxEqGSAFv-hIUh7oXrttstiBCsAXIu5FQ_QRUN09SMFZDT0FaNE9PSTBRTk9CME42WURWUy4u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9D4CF6-D3FD-4507-A584-89B81F8E63E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78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6/28/2022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WxmEv7fOFY?feature=oembed" TargetMode="Externa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1qPFAT4p8Lc?feature=oembed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en-US"/>
              <a:t>neurodiversity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dirty="0"/>
              <a:t>Human Relations, Diversity &amp; Equity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/>
              <a:t>June 2022</a:t>
            </a:r>
          </a:p>
        </p:txBody>
      </p:sp>
      <p:pic>
        <p:nvPicPr>
          <p:cNvPr id="3074" name="Picture 2" descr="Embrace Neurodiversity: Blank Lined Dot Grid Notebook For Writing. Autism  Awareness Gift: Publishing, SMW: 9781699385401: Amazon.com: Books">
            <a:extLst>
              <a:ext uri="{FF2B5EF4-FFF2-40B4-BE49-F238E27FC236}">
                <a16:creationId xmlns:a16="http://schemas.microsoft.com/office/drawing/2014/main" id="{76660162-BED3-4653-B6DE-14D5A1357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61762" y="439109"/>
            <a:ext cx="3855678" cy="5776297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58428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QRCode for HRDE Advisory Lesson Feedback Survey">
            <a:extLst>
              <a:ext uri="{FF2B5EF4-FFF2-40B4-BE49-F238E27FC236}">
                <a16:creationId xmlns:a16="http://schemas.microsoft.com/office/drawing/2014/main" id="{5F4885DD-65EB-7A59-1F74-7032EF318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443" y="237744"/>
            <a:ext cx="6382512" cy="63825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528BB7-6242-4090-AEF9-345F2AB4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rmAutofit/>
          </a:bodyPr>
          <a:lstStyle/>
          <a:p>
            <a:r>
              <a:rPr lang="en-US" dirty="0"/>
              <a:t>Teacher Survey</a:t>
            </a:r>
          </a:p>
        </p:txBody>
      </p:sp>
    </p:spTree>
    <p:extLst>
      <p:ext uri="{BB962C8B-B14F-4D97-AF65-F5344CB8AC3E}">
        <p14:creationId xmlns:p14="http://schemas.microsoft.com/office/powerpoint/2010/main" val="317827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F79-4021-44C3-8CAB-A6A51685F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Would you rather…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C26985-2CD3-4AE0-9712-ACC41E05F1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be able to read minds</a:t>
            </a:r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2EE339-51BA-4F58-83CA-477A520E592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or know the future? </a:t>
            </a:r>
          </a:p>
        </p:txBody>
      </p:sp>
      <p:pic>
        <p:nvPicPr>
          <p:cNvPr id="1028" name="Picture 4" descr="If You Could Read People's Thoughts, You'd Learn This About Yourself">
            <a:extLst>
              <a:ext uri="{FF2B5EF4-FFF2-40B4-BE49-F238E27FC236}">
                <a16:creationId xmlns:a16="http://schemas.microsoft.com/office/drawing/2014/main" id="{60BDFE47-7884-46BA-89FA-61DD50AB9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153092"/>
            <a:ext cx="4419600" cy="2570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ow To Know My Future |Most Certain Ways To Predict Your Future |  Stillunfold">
            <a:extLst>
              <a:ext uri="{FF2B5EF4-FFF2-40B4-BE49-F238E27FC236}">
                <a16:creationId xmlns:a16="http://schemas.microsoft.com/office/drawing/2014/main" id="{0303602F-29BE-4CF4-B9A6-A2429BA1BC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8858" y="3153092"/>
            <a:ext cx="5895136" cy="2833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2005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C4BD8-B41E-496A-9FB4-B0CD26E4C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March is </a:t>
            </a:r>
            <a:br>
              <a:rPr lang="en-US" dirty="0"/>
            </a:br>
            <a:r>
              <a:rPr lang="en-US" dirty="0"/>
              <a:t>Neurodiversity Awareness Month</a:t>
            </a:r>
          </a:p>
        </p:txBody>
      </p:sp>
      <p:pic>
        <p:nvPicPr>
          <p:cNvPr id="2050" name="Picture 2" descr="Differently Wired!: A Blog Dedicated To All Things Neurodiverse: &quot;Neurodiversity  Month&quot;: Why &quot;Autism Awareness&quot; Just Doesn't Cut It Anymore">
            <a:extLst>
              <a:ext uri="{FF2B5EF4-FFF2-40B4-BE49-F238E27FC236}">
                <a16:creationId xmlns:a16="http://schemas.microsoft.com/office/drawing/2014/main" id="{B9CCAFFC-B284-478D-B40C-776FEA8EB3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24"/>
          <a:stretch/>
        </p:blipFill>
        <p:spPr bwMode="auto">
          <a:xfrm>
            <a:off x="1139283" y="2121463"/>
            <a:ext cx="9913434" cy="3771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13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90DAF-143B-4A33-9200-390A4E7A3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neurodiversity?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A34C2DB-80BB-4436-9C37-6B75A5000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938"/>
                </a:solidFill>
                <a:effectLst/>
              </a:rPr>
              <a:t>Neurodiversity is a viewpoint that brain differences are normal, rather than deficits.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938"/>
                </a:solidFill>
                <a:effectLst/>
              </a:rPr>
              <a:t>The idea of neurodiversity can have benefits for kids with learning and thinking differences.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2800" b="0" i="0" dirty="0">
                <a:solidFill>
                  <a:srgbClr val="002938"/>
                </a:solidFill>
                <a:effectLst/>
              </a:rPr>
              <a:t>This concept can help reduce stigma around learning and thinking differences.</a:t>
            </a:r>
          </a:p>
        </p:txBody>
      </p:sp>
    </p:spTree>
    <p:extLst>
      <p:ext uri="{BB962C8B-B14F-4D97-AF65-F5344CB8AC3E}">
        <p14:creationId xmlns:p14="http://schemas.microsoft.com/office/powerpoint/2010/main" val="1348888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E9EE8-0DC3-4CFB-A8E4-57C9B7595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 Neurodiversity</a:t>
            </a:r>
          </a:p>
        </p:txBody>
      </p:sp>
      <p:pic>
        <p:nvPicPr>
          <p:cNvPr id="4" name="Online Media 3" title="Human Neurodiversity Should Be Celebrated, Not Treated as a Disorder | Op-Ed | NowThis">
            <a:hlinkClick r:id="" action="ppaction://media"/>
            <a:extLst>
              <a:ext uri="{FF2B5EF4-FFF2-40B4-BE49-F238E27FC236}">
                <a16:creationId xmlns:a16="http://schemas.microsoft.com/office/drawing/2014/main" id="{1547DCD1-071B-42A2-AD5F-875B1E972029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30600" y="2103438"/>
            <a:ext cx="5132388" cy="38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27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AF98-FCFC-410A-86B7-5DF58FCB1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82574"/>
            <a:ext cx="10058400" cy="1371600"/>
          </a:xfrm>
        </p:spPr>
        <p:txBody>
          <a:bodyPr/>
          <a:lstStyle/>
          <a:p>
            <a:pPr algn="ctr"/>
            <a:r>
              <a:rPr lang="en-US" dirty="0"/>
              <a:t>About 15% of people could be considered neurodiverse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F0ED4-C845-403D-83B2-D1A730559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2580" y="1760220"/>
            <a:ext cx="11974830" cy="5097780"/>
          </a:xfrm>
        </p:spPr>
        <p:txBody>
          <a:bodyPr>
            <a:normAutofit fontScale="40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Developmental Coordination Disorder (DCD or dyspraxia)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Dyslexia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Attention Deficit Hyperactivity Disorder (ADHD)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Dyscalculia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Autistic Spectrum (ASD)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US" sz="5500" b="0" i="0" dirty="0">
              <a:solidFill>
                <a:srgbClr val="202124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sz="5500" b="0" i="0" dirty="0">
                <a:solidFill>
                  <a:srgbClr val="202124"/>
                </a:solidFill>
                <a:effectLst/>
              </a:rPr>
              <a:t>Tourette Syndrome (TS), and others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40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2E602-1B69-4F59-ACF9-C2A0F4D4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it feels like to be autistic</a:t>
            </a:r>
          </a:p>
        </p:txBody>
      </p:sp>
      <p:pic>
        <p:nvPicPr>
          <p:cNvPr id="4" name="Online Media 3" title="What it feels like to be autistic">
            <a:hlinkClick r:id="" action="ppaction://media"/>
            <a:extLst>
              <a:ext uri="{FF2B5EF4-FFF2-40B4-BE49-F238E27FC236}">
                <a16:creationId xmlns:a16="http://schemas.microsoft.com/office/drawing/2014/main" id="{18EA92CE-9715-40D4-82E0-E91A48941201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689225" y="2103438"/>
            <a:ext cx="6813550" cy="3849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071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le 1">
            <a:extLst>
              <a:ext uri="{FF2B5EF4-FFF2-40B4-BE49-F238E27FC236}">
                <a16:creationId xmlns:a16="http://schemas.microsoft.com/office/drawing/2014/main" id="{B419A81F-389C-4636-8093-FB466609B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/>
          <a:lstStyle/>
          <a:p>
            <a:r>
              <a:rPr lang="en-US" dirty="0"/>
              <a:t>EXPERT</a:t>
            </a:r>
          </a:p>
        </p:txBody>
      </p:sp>
      <p:pic>
        <p:nvPicPr>
          <p:cNvPr id="4098" name="Picture 2" descr="Take 20 Hours and Become an Expert in Anything [VIDEO]">
            <a:extLst>
              <a:ext uri="{FF2B5EF4-FFF2-40B4-BE49-F238E27FC236}">
                <a16:creationId xmlns:a16="http://schemas.microsoft.com/office/drawing/2014/main" id="{76D8E636-C6AF-4473-BD5C-84ADD4734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5800" y="994756"/>
            <a:ext cx="6858000" cy="456368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3DCB8-9DC6-4DF8-ABCA-2A07466BAF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/>
          <a:p>
            <a:r>
              <a:rPr lang="en-US" sz="2400" dirty="0"/>
              <a:t>If you could be an expert at anything, what would it be? </a:t>
            </a:r>
          </a:p>
        </p:txBody>
      </p:sp>
    </p:spTree>
    <p:extLst>
      <p:ext uri="{BB962C8B-B14F-4D97-AF65-F5344CB8AC3E}">
        <p14:creationId xmlns:p14="http://schemas.microsoft.com/office/powerpoint/2010/main" val="1898031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0472BDA1-F186-4FAA-9265-4A5D6AB0B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/>
              <a:t>Human Relations, Diversity &amp; Equity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94DC79-7173-E496-100D-D17BAC7F0F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3805" y="73674"/>
            <a:ext cx="6139814" cy="6784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7813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e021116e-70b5-4dea-976a-806e996dba5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A493F80BFCB43867CDEBFCD560C95" ma:contentTypeVersion="10" ma:contentTypeDescription="Create a new document." ma:contentTypeScope="" ma:versionID="9cd7342640d6fd4b6c1d203d9a961a88">
  <xsd:schema xmlns:xsd="http://www.w3.org/2001/XMLSchema" xmlns:xs="http://www.w3.org/2001/XMLSchema" xmlns:p="http://schemas.microsoft.com/office/2006/metadata/properties" xmlns:ns2="e021116e-70b5-4dea-976a-806e996dba5c" xmlns:ns3="4259f52f-4b71-47bc-aac8-de2b0f5da881" targetNamespace="http://schemas.microsoft.com/office/2006/metadata/properties" ma:root="true" ma:fieldsID="42738bd26cf3fa7f6c740d9896a67fa0" ns2:_="" ns3:_="">
    <xsd:import namespace="e021116e-70b5-4dea-976a-806e996dba5c"/>
    <xsd:import namespace="4259f52f-4b71-47bc-aac8-de2b0f5da8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21116e-70b5-4dea-976a-806e996dba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59f52f-4b71-47bc-aac8-de2b0f5da88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e021116e-70b5-4dea-976a-806e996dba5c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2C81EE-13A9-4A03-A1B5-B4B467C549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21116e-70b5-4dea-976a-806e996dba5c"/>
    <ds:schemaRef ds:uri="4259f52f-4b71-47bc-aac8-de2b0f5da8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{B2841B7B-110B-43C8-A7FE-9B7B6FAB0DC7}tf78438558_win32</Template>
  <TotalTime>937</TotalTime>
  <Words>214</Words>
  <Application>Microsoft Office PowerPoint</Application>
  <PresentationFormat>Widescreen</PresentationFormat>
  <Paragraphs>39</Paragraphs>
  <Slides>10</Slides>
  <Notes>5</Notes>
  <HiddenSlides>1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Garamond</vt:lpstr>
      <vt:lpstr>SavonVTI</vt:lpstr>
      <vt:lpstr>neurodiversity</vt:lpstr>
      <vt:lpstr>Would you rather…</vt:lpstr>
      <vt:lpstr>March is  Neurodiversity Awareness Month</vt:lpstr>
      <vt:lpstr>What is neurodiversity?</vt:lpstr>
      <vt:lpstr>Human Neurodiversity</vt:lpstr>
      <vt:lpstr>About 15% of people could be considered neurodiverse</vt:lpstr>
      <vt:lpstr>What it feels like to be autistic</vt:lpstr>
      <vt:lpstr>EXPERT</vt:lpstr>
      <vt:lpstr>Human Relations, Diversity &amp; Equity</vt:lpstr>
      <vt:lpstr>Teacher Survey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neurodiversity</dc:title>
  <dc:creator>Chiasson, Judy</dc:creator>
  <cp:lastModifiedBy>Gomez, Julie</cp:lastModifiedBy>
  <cp:revision>8</cp:revision>
  <dcterms:created xsi:type="dcterms:W3CDTF">2021-04-06T13:20:07Z</dcterms:created>
  <dcterms:modified xsi:type="dcterms:W3CDTF">2022-06-28T20:04:31Z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0x010100AEBA493F80BFCB43867CDEBFCD560C95</vt:lpwstr>
  </property>
</Properties>
</file>