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  <p:sldId id="266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2F935-1E73-4713-8D88-393B1EC240BD}" v="353" dt="2021-05-07T18:14:30.959"/>
    <p1510:client id="{8C1E83F0-EBFB-4751-8708-B759101DA15C}" v="217" dt="2021-05-07T18:28:28.223"/>
    <p1510:client id="{B1FFA96B-DA06-4FED-8C5C-C96E720404B7}" v="1813" dt="2021-04-19T20:39:55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5076" autoAdjust="0"/>
  </p:normalViewPr>
  <p:slideViewPr>
    <p:cSldViewPr snapToGrid="0">
      <p:cViewPr varScale="1">
        <p:scale>
          <a:sx n="97" d="100"/>
          <a:sy n="97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sson, Judy" userId="S::judy.chiasson@lausd.net::f9bb92bb-9105-4a15-996b-d194e88c71a3" providerId="AD" clId="Web-{8C1E83F0-EBFB-4751-8708-B759101DA15C}"/>
    <pc:docChg chg="modSld">
      <pc:chgData name="Chiasson, Judy" userId="S::judy.chiasson@lausd.net::f9bb92bb-9105-4a15-996b-d194e88c71a3" providerId="AD" clId="Web-{8C1E83F0-EBFB-4751-8708-B759101DA15C}" dt="2021-05-07T18:28:28.207" v="115" actId="20577"/>
      <pc:docMkLst>
        <pc:docMk/>
      </pc:docMkLst>
      <pc:sldChg chg="modSp">
        <pc:chgData name="Chiasson, Judy" userId="S::judy.chiasson@lausd.net::f9bb92bb-9105-4a15-996b-d194e88c71a3" providerId="AD" clId="Web-{8C1E83F0-EBFB-4751-8708-B759101DA15C}" dt="2021-05-07T18:28:28.207" v="115" actId="20577"/>
        <pc:sldMkLst>
          <pc:docMk/>
          <pc:sldMk cId="2185122803" sldId="260"/>
        </pc:sldMkLst>
        <pc:spChg chg="mod">
          <ac:chgData name="Chiasson, Judy" userId="S::judy.chiasson@lausd.net::f9bb92bb-9105-4a15-996b-d194e88c71a3" providerId="AD" clId="Web-{8C1E83F0-EBFB-4751-8708-B759101DA15C}" dt="2021-05-07T18:28:28.207" v="115" actId="20577"/>
          <ac:spMkLst>
            <pc:docMk/>
            <pc:sldMk cId="2185122803" sldId="260"/>
            <ac:spMk id="3" creationId="{30290BD0-8FEA-4ECE-BC92-B8D99710897B}"/>
          </ac:spMkLst>
        </pc:spChg>
      </pc:sldChg>
      <pc:sldChg chg="modSp">
        <pc:chgData name="Chiasson, Judy" userId="S::judy.chiasson@lausd.net::f9bb92bb-9105-4a15-996b-d194e88c71a3" providerId="AD" clId="Web-{8C1E83F0-EBFB-4751-8708-B759101DA15C}" dt="2021-05-07T18:27:15.160" v="14" actId="20577"/>
        <pc:sldMkLst>
          <pc:docMk/>
          <pc:sldMk cId="3359012887" sldId="264"/>
        </pc:sldMkLst>
        <pc:spChg chg="mod">
          <ac:chgData name="Chiasson, Judy" userId="S::judy.chiasson@lausd.net::f9bb92bb-9105-4a15-996b-d194e88c71a3" providerId="AD" clId="Web-{8C1E83F0-EBFB-4751-8708-B759101DA15C}" dt="2021-05-07T18:27:15.160" v="14" actId="20577"/>
          <ac:spMkLst>
            <pc:docMk/>
            <pc:sldMk cId="3359012887" sldId="264"/>
            <ac:spMk id="3" creationId="{AD903FF1-9218-4DD7-BD61-F3699BB98F90}"/>
          </ac:spMkLst>
        </pc:spChg>
      </pc:sldChg>
    </pc:docChg>
  </pc:docChgLst>
  <pc:docChgLst>
    <pc:chgData name="Chiasson, Judy" userId="S::judy.chiasson@lausd.net::f9bb92bb-9105-4a15-996b-d194e88c71a3" providerId="AD" clId="Web-{37D2F935-1E73-4713-8D88-393B1EC240BD}"/>
    <pc:docChg chg="modSld">
      <pc:chgData name="Chiasson, Judy" userId="S::judy.chiasson@lausd.net::f9bb92bb-9105-4a15-996b-d194e88c71a3" providerId="AD" clId="Web-{37D2F935-1E73-4713-8D88-393B1EC240BD}" dt="2021-05-07T18:14:30.959" v="357" actId="20577"/>
      <pc:docMkLst>
        <pc:docMk/>
      </pc:docMkLst>
      <pc:sldChg chg="modSp">
        <pc:chgData name="Chiasson, Judy" userId="S::judy.chiasson@lausd.net::f9bb92bb-9105-4a15-996b-d194e88c71a3" providerId="AD" clId="Web-{37D2F935-1E73-4713-8D88-393B1EC240BD}" dt="2021-05-07T18:01:22.114" v="2" actId="20577"/>
        <pc:sldMkLst>
          <pc:docMk/>
          <pc:sldMk cId="452902847" sldId="259"/>
        </pc:sldMkLst>
        <pc:graphicFrameChg chg="modGraphic">
          <ac:chgData name="Chiasson, Judy" userId="S::judy.chiasson@lausd.net::f9bb92bb-9105-4a15-996b-d194e88c71a3" providerId="AD" clId="Web-{37D2F935-1E73-4713-8D88-393B1EC240BD}" dt="2021-05-07T18:01:22.114" v="2" actId="20577"/>
          <ac:graphicFrameMkLst>
            <pc:docMk/>
            <pc:sldMk cId="452902847" sldId="259"/>
            <ac:graphicFrameMk id="5" creationId="{D8F67C06-98E4-4C6B-807F-B6A5DD4D4E5F}"/>
          </ac:graphicFrameMkLst>
        </pc:graphicFrameChg>
      </pc:sldChg>
      <pc:sldChg chg="modSp">
        <pc:chgData name="Chiasson, Judy" userId="S::judy.chiasson@lausd.net::f9bb92bb-9105-4a15-996b-d194e88c71a3" providerId="AD" clId="Web-{37D2F935-1E73-4713-8D88-393B1EC240BD}" dt="2021-05-07T18:05:23.300" v="13" actId="20577"/>
        <pc:sldMkLst>
          <pc:docMk/>
          <pc:sldMk cId="3359012887" sldId="264"/>
        </pc:sldMkLst>
        <pc:spChg chg="mod">
          <ac:chgData name="Chiasson, Judy" userId="S::judy.chiasson@lausd.net::f9bb92bb-9105-4a15-996b-d194e88c71a3" providerId="AD" clId="Web-{37D2F935-1E73-4713-8D88-393B1EC240BD}" dt="2021-05-07T18:05:23.300" v="13" actId="20577"/>
          <ac:spMkLst>
            <pc:docMk/>
            <pc:sldMk cId="3359012887" sldId="264"/>
            <ac:spMk id="3" creationId="{AD903FF1-9218-4DD7-BD61-F3699BB98F90}"/>
          </ac:spMkLst>
        </pc:spChg>
      </pc:sldChg>
      <pc:sldChg chg="modNotes">
        <pc:chgData name="Chiasson, Judy" userId="S::judy.chiasson@lausd.net::f9bb92bb-9105-4a15-996b-d194e88c71a3" providerId="AD" clId="Web-{37D2F935-1E73-4713-8D88-393B1EC240BD}" dt="2021-05-07T18:04:06.561" v="8"/>
        <pc:sldMkLst>
          <pc:docMk/>
          <pc:sldMk cId="3680915129" sldId="265"/>
        </pc:sldMkLst>
      </pc:sldChg>
      <pc:sldChg chg="modSp">
        <pc:chgData name="Chiasson, Judy" userId="S::judy.chiasson@lausd.net::f9bb92bb-9105-4a15-996b-d194e88c71a3" providerId="AD" clId="Web-{37D2F935-1E73-4713-8D88-393B1EC240BD}" dt="2021-05-07T18:14:30.959" v="357" actId="20577"/>
        <pc:sldMkLst>
          <pc:docMk/>
          <pc:sldMk cId="3935109653" sldId="266"/>
        </pc:sldMkLst>
        <pc:graphicFrameChg chg="modGraphic">
          <ac:chgData name="Chiasson, Judy" userId="S::judy.chiasson@lausd.net::f9bb92bb-9105-4a15-996b-d194e88c71a3" providerId="AD" clId="Web-{37D2F935-1E73-4713-8D88-393B1EC240BD}" dt="2021-05-07T18:14:30.959" v="357" actId="20577"/>
          <ac:graphicFrameMkLst>
            <pc:docMk/>
            <pc:sldMk cId="3935109653" sldId="266"/>
            <ac:graphicFrameMk id="5" creationId="{1ECDA7CC-D43B-4191-BC2E-121A003D5C8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35BBD-D84E-46FF-8036-D9E4841DA72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C8D6E8-82EC-4E5C-83DA-1BE7825BF9E3}">
      <dgm:prSet phldrT="[Text]" phldr="0"/>
      <dgm:spPr/>
      <dgm:t>
        <a:bodyPr/>
        <a:lstStyle/>
        <a:p>
          <a:r>
            <a:rPr lang="en-US"/>
            <a:t>Just stay you</a:t>
          </a:r>
        </a:p>
      </dgm:t>
    </dgm:pt>
    <dgm:pt modelId="{C5F86AA9-ABD4-4850-9D06-B16FB22D555B}" type="parTrans" cxnId="{C2C5083A-FA4B-4DCB-83DA-828DE4A3EFFB}">
      <dgm:prSet/>
      <dgm:spPr/>
      <dgm:t>
        <a:bodyPr/>
        <a:lstStyle/>
        <a:p>
          <a:endParaRPr lang="en-US"/>
        </a:p>
      </dgm:t>
    </dgm:pt>
    <dgm:pt modelId="{26B97CDE-482D-4808-97F6-A0F165BF3173}" type="sibTrans" cxnId="{C2C5083A-FA4B-4DCB-83DA-828DE4A3EFFB}">
      <dgm:prSet/>
      <dgm:spPr/>
      <dgm:t>
        <a:bodyPr/>
        <a:lstStyle/>
        <a:p>
          <a:endParaRPr lang="en-US"/>
        </a:p>
      </dgm:t>
    </dgm:pt>
    <dgm:pt modelId="{29E74D6D-95A2-4F95-9B60-83C85071748B}">
      <dgm:prSet phldr="0"/>
      <dgm:spPr/>
      <dgm:t>
        <a:bodyPr/>
        <a:lstStyle/>
        <a:p>
          <a:pPr rtl="0"/>
          <a:r>
            <a:rPr lang="en-US"/>
            <a:t>Become someone else</a:t>
          </a:r>
        </a:p>
      </dgm:t>
    </dgm:pt>
    <dgm:pt modelId="{31E3F24E-5797-47D8-A071-47FFB98D3BA3}" type="parTrans" cxnId="{4018A2F1-F47D-49D8-A4F1-5BC8A74ECD5C}">
      <dgm:prSet/>
      <dgm:spPr/>
    </dgm:pt>
    <dgm:pt modelId="{75BF931A-8ED6-4FE4-9E1E-B721412DAB52}" type="sibTrans" cxnId="{4018A2F1-F47D-49D8-A4F1-5BC8A74ECD5C}">
      <dgm:prSet/>
      <dgm:spPr/>
    </dgm:pt>
    <dgm:pt modelId="{73AE17AE-3C14-443C-B142-4F211785B3C1}" type="pres">
      <dgm:prSet presAssocID="{D6035BBD-D84E-46FF-8036-D9E4841DA720}" presName="diagram" presStyleCnt="0">
        <dgm:presLayoutVars>
          <dgm:dir/>
          <dgm:resizeHandles val="exact"/>
        </dgm:presLayoutVars>
      </dgm:prSet>
      <dgm:spPr/>
    </dgm:pt>
    <dgm:pt modelId="{19F97CEB-0198-4C60-9FC3-489B496E3028}" type="pres">
      <dgm:prSet presAssocID="{29E74D6D-95A2-4F95-9B60-83C85071748B}" presName="node" presStyleLbl="node1" presStyleIdx="0" presStyleCnt="2">
        <dgm:presLayoutVars>
          <dgm:bulletEnabled val="1"/>
        </dgm:presLayoutVars>
      </dgm:prSet>
      <dgm:spPr/>
    </dgm:pt>
    <dgm:pt modelId="{783D8A08-6E5A-4880-8A39-29D930177709}" type="pres">
      <dgm:prSet presAssocID="{75BF931A-8ED6-4FE4-9E1E-B721412DAB52}" presName="sibTrans" presStyleCnt="0"/>
      <dgm:spPr/>
    </dgm:pt>
    <dgm:pt modelId="{BAFC6EA2-3AE3-4024-9060-430C228D8973}" type="pres">
      <dgm:prSet presAssocID="{18C8D6E8-82EC-4E5C-83DA-1BE7825BF9E3}" presName="node" presStyleLbl="node1" presStyleIdx="1" presStyleCnt="2">
        <dgm:presLayoutVars>
          <dgm:bulletEnabled val="1"/>
        </dgm:presLayoutVars>
      </dgm:prSet>
      <dgm:spPr/>
    </dgm:pt>
  </dgm:ptLst>
  <dgm:cxnLst>
    <dgm:cxn modelId="{97D52A2F-41D6-4556-929D-97DAA6A1FA67}" type="presOf" srcId="{18C8D6E8-82EC-4E5C-83DA-1BE7825BF9E3}" destId="{BAFC6EA2-3AE3-4024-9060-430C228D8973}" srcOrd="0" destOrd="0" presId="urn:microsoft.com/office/officeart/2005/8/layout/default"/>
    <dgm:cxn modelId="{D4964936-0BC3-447E-B9DC-695E88B7B54C}" type="presOf" srcId="{29E74D6D-95A2-4F95-9B60-83C85071748B}" destId="{19F97CEB-0198-4C60-9FC3-489B496E3028}" srcOrd="0" destOrd="0" presId="urn:microsoft.com/office/officeart/2005/8/layout/default"/>
    <dgm:cxn modelId="{C2C5083A-FA4B-4DCB-83DA-828DE4A3EFFB}" srcId="{D6035BBD-D84E-46FF-8036-D9E4841DA720}" destId="{18C8D6E8-82EC-4E5C-83DA-1BE7825BF9E3}" srcOrd="1" destOrd="0" parTransId="{C5F86AA9-ABD4-4850-9D06-B16FB22D555B}" sibTransId="{26B97CDE-482D-4808-97F6-A0F165BF3173}"/>
    <dgm:cxn modelId="{631E1A96-348F-449B-B5EB-D3306369B8C7}" type="presOf" srcId="{D6035BBD-D84E-46FF-8036-D9E4841DA720}" destId="{73AE17AE-3C14-443C-B142-4F211785B3C1}" srcOrd="0" destOrd="0" presId="urn:microsoft.com/office/officeart/2005/8/layout/default"/>
    <dgm:cxn modelId="{4018A2F1-F47D-49D8-A4F1-5BC8A74ECD5C}" srcId="{D6035BBD-D84E-46FF-8036-D9E4841DA720}" destId="{29E74D6D-95A2-4F95-9B60-83C85071748B}" srcOrd="0" destOrd="0" parTransId="{31E3F24E-5797-47D8-A071-47FFB98D3BA3}" sibTransId="{75BF931A-8ED6-4FE4-9E1E-B721412DAB52}"/>
    <dgm:cxn modelId="{9FEFBF93-F23D-4EC2-BA2E-03B383F1F31D}" type="presParOf" srcId="{73AE17AE-3C14-443C-B142-4F211785B3C1}" destId="{19F97CEB-0198-4C60-9FC3-489B496E3028}" srcOrd="0" destOrd="0" presId="urn:microsoft.com/office/officeart/2005/8/layout/default"/>
    <dgm:cxn modelId="{F99B0BC8-9FF3-44AC-B851-A13769BAE9CF}" type="presParOf" srcId="{73AE17AE-3C14-443C-B142-4F211785B3C1}" destId="{783D8A08-6E5A-4880-8A39-29D930177709}" srcOrd="1" destOrd="0" presId="urn:microsoft.com/office/officeart/2005/8/layout/default"/>
    <dgm:cxn modelId="{41EB14F9-40CF-4113-A79E-DB4645A5A91F}" type="presParOf" srcId="{73AE17AE-3C14-443C-B142-4F211785B3C1}" destId="{BAFC6EA2-3AE3-4024-9060-430C228D897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F69B1-D9C3-4F03-8E1D-7632961B738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F4AEE-1F47-4595-B101-95EA65FFBCA9}">
      <dgm:prSet phldrT="[Text]" phldr="0"/>
      <dgm:spPr/>
      <dgm:t>
        <a:bodyPr/>
        <a:lstStyle/>
        <a:p>
          <a:r>
            <a:rPr lang="en-US" dirty="0"/>
            <a:t>Discuss the challenges of these </a:t>
          </a:r>
          <a:r>
            <a:rPr lang="en-US" dirty="0">
              <a:latin typeface="Calibri Light" panose="020F0302020204030204"/>
            </a:rPr>
            <a:t>beliefs</a:t>
          </a:r>
          <a:endParaRPr lang="en-US" dirty="0"/>
        </a:p>
      </dgm:t>
    </dgm:pt>
    <dgm:pt modelId="{4ADCFBCE-A118-46B0-888E-10D079B1816E}" type="parTrans" cxnId="{86E60528-4BC4-4A0C-8459-A5326DE61904}">
      <dgm:prSet/>
      <dgm:spPr/>
      <dgm:t>
        <a:bodyPr/>
        <a:lstStyle/>
        <a:p>
          <a:endParaRPr lang="en-US"/>
        </a:p>
      </dgm:t>
    </dgm:pt>
    <dgm:pt modelId="{38170C1D-15D4-4466-AC1F-7A1ECA8058BA}" type="sibTrans" cxnId="{86E60528-4BC4-4A0C-8459-A5326DE61904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D620DBA2-6A72-443F-B145-233661E8E13A}">
      <dgm:prSet phldr="0"/>
      <dgm:spPr/>
      <dgm:t>
        <a:bodyPr/>
        <a:lstStyle/>
        <a:p>
          <a:pPr rtl="0"/>
          <a:r>
            <a:rPr lang="en-US" dirty="0"/>
            <a:t>Learn about Yom Kippur </a:t>
          </a:r>
        </a:p>
      </dgm:t>
    </dgm:pt>
    <dgm:pt modelId="{56D8D79B-AC4A-423B-95F8-ACF4E6C9CB66}" type="parTrans" cxnId="{886B0EC4-DB4D-4A87-9AD3-81FC1BE15FFC}">
      <dgm:prSet/>
      <dgm:spPr/>
    </dgm:pt>
    <dgm:pt modelId="{CFBD73A4-62E9-4C4D-A015-7C96069DED35}" type="sibTrans" cxnId="{886B0EC4-DB4D-4A87-9AD3-81FC1BE15FFC}">
      <dgm:prSet phldrT="1"/>
      <dgm:spPr/>
      <dgm:t>
        <a:bodyPr/>
        <a:lstStyle/>
        <a:p>
          <a:r>
            <a:rPr lang="en-US"/>
            <a:t>1</a:t>
          </a:r>
        </a:p>
        <a:p>
          <a:endParaRPr lang="en-US"/>
        </a:p>
      </dgm:t>
    </dgm:pt>
    <dgm:pt modelId="{715349C2-B69C-4A0F-9913-E7EBE4C552FA}">
      <dgm:prSet phldr="0"/>
      <dgm:spPr/>
      <dgm:t>
        <a:bodyPr/>
        <a:lstStyle/>
        <a:p>
          <a:r>
            <a:rPr lang="en-US"/>
            <a:t>Identify the importance of the holiday in the Jewish faith</a:t>
          </a:r>
        </a:p>
      </dgm:t>
    </dgm:pt>
    <dgm:pt modelId="{F2932391-C99B-4A1E-AB38-CBD45BD8CC52}" type="parTrans" cxnId="{4502B376-27AE-4AA6-A010-05B86DD343BB}">
      <dgm:prSet/>
      <dgm:spPr/>
    </dgm:pt>
    <dgm:pt modelId="{F784C685-B36C-4E23-BB45-201C817AC4EA}" type="sibTrans" cxnId="{4502B376-27AE-4AA6-A010-05B86DD343BB}">
      <dgm:prSet phldrT="2"/>
      <dgm:spPr/>
      <dgm:t>
        <a:bodyPr/>
        <a:lstStyle/>
        <a:p>
          <a:r>
            <a:rPr lang="en-US"/>
            <a:t>2</a:t>
          </a:r>
        </a:p>
        <a:p>
          <a:endParaRPr lang="en-US"/>
        </a:p>
      </dgm:t>
    </dgm:pt>
    <dgm:pt modelId="{426E8C82-621C-47BD-AF0B-5899CF10BFC5}" type="pres">
      <dgm:prSet presAssocID="{7A8F69B1-D9C3-4F03-8E1D-7632961B7385}" presName="Name0" presStyleCnt="0">
        <dgm:presLayoutVars>
          <dgm:animLvl val="lvl"/>
          <dgm:resizeHandles val="exact"/>
        </dgm:presLayoutVars>
      </dgm:prSet>
      <dgm:spPr/>
    </dgm:pt>
    <dgm:pt modelId="{BB178A2E-FBBD-4823-A0E3-0AE19E75A86F}" type="pres">
      <dgm:prSet presAssocID="{D620DBA2-6A72-443F-B145-233661E8E13A}" presName="compositeNode" presStyleCnt="0">
        <dgm:presLayoutVars>
          <dgm:bulletEnabled val="1"/>
        </dgm:presLayoutVars>
      </dgm:prSet>
      <dgm:spPr/>
    </dgm:pt>
    <dgm:pt modelId="{E7E36D5F-3938-4D30-AF9D-22620DE3395F}" type="pres">
      <dgm:prSet presAssocID="{D620DBA2-6A72-443F-B145-233661E8E13A}" presName="bgRect" presStyleLbl="bgAccFollowNode1" presStyleIdx="0" presStyleCnt="3"/>
      <dgm:spPr/>
    </dgm:pt>
    <dgm:pt modelId="{7B5CF330-FBFC-40CE-8594-AD87F14C64F6}" type="pres">
      <dgm:prSet presAssocID="{CFBD73A4-62E9-4C4D-A015-7C96069DED3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A232D1E-1560-4669-8BAE-CE132A21F1A2}" type="pres">
      <dgm:prSet presAssocID="{D620DBA2-6A72-443F-B145-233661E8E13A}" presName="bottomLine" presStyleLbl="alignNode1" presStyleIdx="1" presStyleCnt="6">
        <dgm:presLayoutVars/>
      </dgm:prSet>
      <dgm:spPr/>
    </dgm:pt>
    <dgm:pt modelId="{229D2C6C-223D-420B-A150-23CFBB9B8ECB}" type="pres">
      <dgm:prSet presAssocID="{D620DBA2-6A72-443F-B145-233661E8E13A}" presName="nodeText" presStyleLbl="bgAccFollowNode1" presStyleIdx="0" presStyleCnt="3">
        <dgm:presLayoutVars>
          <dgm:bulletEnabled val="1"/>
        </dgm:presLayoutVars>
      </dgm:prSet>
      <dgm:spPr/>
    </dgm:pt>
    <dgm:pt modelId="{59E63585-45F4-46EC-9DB1-75AAD85D5742}" type="pres">
      <dgm:prSet presAssocID="{CFBD73A4-62E9-4C4D-A015-7C96069DED35}" presName="sibTrans" presStyleCnt="0"/>
      <dgm:spPr/>
    </dgm:pt>
    <dgm:pt modelId="{4559746C-F471-4FE5-88FD-3D30A4ABEE57}" type="pres">
      <dgm:prSet presAssocID="{715349C2-B69C-4A0F-9913-E7EBE4C552FA}" presName="compositeNode" presStyleCnt="0">
        <dgm:presLayoutVars>
          <dgm:bulletEnabled val="1"/>
        </dgm:presLayoutVars>
      </dgm:prSet>
      <dgm:spPr/>
    </dgm:pt>
    <dgm:pt modelId="{7E4BB580-0623-41F7-A515-8B6BDD4DABA8}" type="pres">
      <dgm:prSet presAssocID="{715349C2-B69C-4A0F-9913-E7EBE4C552FA}" presName="bgRect" presStyleLbl="bgAccFollowNode1" presStyleIdx="1" presStyleCnt="3"/>
      <dgm:spPr/>
    </dgm:pt>
    <dgm:pt modelId="{5A19F9C3-70B0-422F-870C-0B2BA116F1BE}" type="pres">
      <dgm:prSet presAssocID="{F784C685-B36C-4E23-BB45-201C817AC4E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319E527-E10E-4115-A96B-439147F2BAEC}" type="pres">
      <dgm:prSet presAssocID="{715349C2-B69C-4A0F-9913-E7EBE4C552FA}" presName="bottomLine" presStyleLbl="alignNode1" presStyleIdx="3" presStyleCnt="6">
        <dgm:presLayoutVars/>
      </dgm:prSet>
      <dgm:spPr/>
    </dgm:pt>
    <dgm:pt modelId="{AFC79FD6-9D46-4F88-A6B9-125CB54A6A97}" type="pres">
      <dgm:prSet presAssocID="{715349C2-B69C-4A0F-9913-E7EBE4C552FA}" presName="nodeText" presStyleLbl="bgAccFollowNode1" presStyleIdx="1" presStyleCnt="3">
        <dgm:presLayoutVars>
          <dgm:bulletEnabled val="1"/>
        </dgm:presLayoutVars>
      </dgm:prSet>
      <dgm:spPr/>
    </dgm:pt>
    <dgm:pt modelId="{7732486F-402E-462E-B5AB-28DDDB472B2E}" type="pres">
      <dgm:prSet presAssocID="{F784C685-B36C-4E23-BB45-201C817AC4EA}" presName="sibTrans" presStyleCnt="0"/>
      <dgm:spPr/>
    </dgm:pt>
    <dgm:pt modelId="{64625A2E-DDFF-4559-A032-83F1AE7C1489}" type="pres">
      <dgm:prSet presAssocID="{FF9F4AEE-1F47-4595-B101-95EA65FFBCA9}" presName="compositeNode" presStyleCnt="0">
        <dgm:presLayoutVars>
          <dgm:bulletEnabled val="1"/>
        </dgm:presLayoutVars>
      </dgm:prSet>
      <dgm:spPr/>
    </dgm:pt>
    <dgm:pt modelId="{FA054DDC-3B10-4ECB-BF47-D6766D145002}" type="pres">
      <dgm:prSet presAssocID="{FF9F4AEE-1F47-4595-B101-95EA65FFBCA9}" presName="bgRect" presStyleLbl="bgAccFollowNode1" presStyleIdx="2" presStyleCnt="3"/>
      <dgm:spPr/>
    </dgm:pt>
    <dgm:pt modelId="{374FF0F5-615B-40EC-A2CA-99E6967F462F}" type="pres">
      <dgm:prSet presAssocID="{38170C1D-15D4-4466-AC1F-7A1ECA8058B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1E9D608-F380-43B6-B9A5-5CCA6CCBC2F8}" type="pres">
      <dgm:prSet presAssocID="{FF9F4AEE-1F47-4595-B101-95EA65FFBCA9}" presName="bottomLine" presStyleLbl="alignNode1" presStyleIdx="5" presStyleCnt="6">
        <dgm:presLayoutVars/>
      </dgm:prSet>
      <dgm:spPr/>
    </dgm:pt>
    <dgm:pt modelId="{AEAAEF5D-EBC0-46C5-B4C0-540D083A4DD0}" type="pres">
      <dgm:prSet presAssocID="{FF9F4AEE-1F47-4595-B101-95EA65FFBCA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A4C2905-9B8B-4327-81C2-A535AAE5B699}" type="presOf" srcId="{715349C2-B69C-4A0F-9913-E7EBE4C552FA}" destId="{AFC79FD6-9D46-4F88-A6B9-125CB54A6A97}" srcOrd="1" destOrd="0" presId="urn:microsoft.com/office/officeart/2016/7/layout/BasicLinearProcessNumbered"/>
    <dgm:cxn modelId="{86E60528-4BC4-4A0C-8459-A5326DE61904}" srcId="{7A8F69B1-D9C3-4F03-8E1D-7632961B7385}" destId="{FF9F4AEE-1F47-4595-B101-95EA65FFBCA9}" srcOrd="2" destOrd="0" parTransId="{4ADCFBCE-A118-46B0-888E-10D079B1816E}" sibTransId="{38170C1D-15D4-4466-AC1F-7A1ECA8058BA}"/>
    <dgm:cxn modelId="{8BE2BF33-8725-4502-9BC1-BBAE6298A734}" type="presOf" srcId="{38170C1D-15D4-4466-AC1F-7A1ECA8058BA}" destId="{374FF0F5-615B-40EC-A2CA-99E6967F462F}" srcOrd="0" destOrd="0" presId="urn:microsoft.com/office/officeart/2016/7/layout/BasicLinearProcessNumbered"/>
    <dgm:cxn modelId="{B08EEB64-F58D-43EE-BD35-6CCF67D0011D}" type="presOf" srcId="{F784C685-B36C-4E23-BB45-201C817AC4EA}" destId="{5A19F9C3-70B0-422F-870C-0B2BA116F1BE}" srcOrd="0" destOrd="0" presId="urn:microsoft.com/office/officeart/2016/7/layout/BasicLinearProcessNumbered"/>
    <dgm:cxn modelId="{E8F94C67-7682-4BA4-8348-860D3263D281}" type="presOf" srcId="{FF9F4AEE-1F47-4595-B101-95EA65FFBCA9}" destId="{FA054DDC-3B10-4ECB-BF47-D6766D145002}" srcOrd="0" destOrd="0" presId="urn:microsoft.com/office/officeart/2016/7/layout/BasicLinearProcessNumbered"/>
    <dgm:cxn modelId="{AFCBA955-470E-4EEB-B0D9-483C083C7364}" type="presOf" srcId="{FF9F4AEE-1F47-4595-B101-95EA65FFBCA9}" destId="{AEAAEF5D-EBC0-46C5-B4C0-540D083A4DD0}" srcOrd="1" destOrd="0" presId="urn:microsoft.com/office/officeart/2016/7/layout/BasicLinearProcessNumbered"/>
    <dgm:cxn modelId="{4502B376-27AE-4AA6-A010-05B86DD343BB}" srcId="{7A8F69B1-D9C3-4F03-8E1D-7632961B7385}" destId="{715349C2-B69C-4A0F-9913-E7EBE4C552FA}" srcOrd="1" destOrd="0" parTransId="{F2932391-C99B-4A1E-AB38-CBD45BD8CC52}" sibTransId="{F784C685-B36C-4E23-BB45-201C817AC4EA}"/>
    <dgm:cxn modelId="{67B36177-0C63-48A8-936D-5DDE6253193F}" type="presOf" srcId="{D620DBA2-6A72-443F-B145-233661E8E13A}" destId="{229D2C6C-223D-420B-A150-23CFBB9B8ECB}" srcOrd="1" destOrd="0" presId="urn:microsoft.com/office/officeart/2016/7/layout/BasicLinearProcessNumbered"/>
    <dgm:cxn modelId="{54ECAF8F-00F8-45BE-89D3-6DB0A965C39B}" type="presOf" srcId="{CFBD73A4-62E9-4C4D-A015-7C96069DED35}" destId="{7B5CF330-FBFC-40CE-8594-AD87F14C64F6}" srcOrd="0" destOrd="0" presId="urn:microsoft.com/office/officeart/2016/7/layout/BasicLinearProcessNumbered"/>
    <dgm:cxn modelId="{886B0EC4-DB4D-4A87-9AD3-81FC1BE15FFC}" srcId="{7A8F69B1-D9C3-4F03-8E1D-7632961B7385}" destId="{D620DBA2-6A72-443F-B145-233661E8E13A}" srcOrd="0" destOrd="0" parTransId="{56D8D79B-AC4A-423B-95F8-ACF4E6C9CB66}" sibTransId="{CFBD73A4-62E9-4C4D-A015-7C96069DED35}"/>
    <dgm:cxn modelId="{2B3785C5-FADB-4466-AD49-D166E429D480}" type="presOf" srcId="{715349C2-B69C-4A0F-9913-E7EBE4C552FA}" destId="{7E4BB580-0623-41F7-A515-8B6BDD4DABA8}" srcOrd="0" destOrd="0" presId="urn:microsoft.com/office/officeart/2016/7/layout/BasicLinearProcessNumbered"/>
    <dgm:cxn modelId="{34D460EC-0EC3-4935-BA60-E00B5C2AB81C}" type="presOf" srcId="{D620DBA2-6A72-443F-B145-233661E8E13A}" destId="{E7E36D5F-3938-4D30-AF9D-22620DE3395F}" srcOrd="0" destOrd="0" presId="urn:microsoft.com/office/officeart/2016/7/layout/BasicLinearProcessNumbered"/>
    <dgm:cxn modelId="{A13558EC-9069-4DD0-BB8B-078DA16FBBE9}" type="presOf" srcId="{7A8F69B1-D9C3-4F03-8E1D-7632961B7385}" destId="{426E8C82-621C-47BD-AF0B-5899CF10BFC5}" srcOrd="0" destOrd="0" presId="urn:microsoft.com/office/officeart/2016/7/layout/BasicLinearProcessNumbered"/>
    <dgm:cxn modelId="{C0D6203D-61B0-469F-89A3-81231E4AFE3F}" type="presParOf" srcId="{426E8C82-621C-47BD-AF0B-5899CF10BFC5}" destId="{BB178A2E-FBBD-4823-A0E3-0AE19E75A86F}" srcOrd="0" destOrd="0" presId="urn:microsoft.com/office/officeart/2016/7/layout/BasicLinearProcessNumbered"/>
    <dgm:cxn modelId="{E9F66B3F-7177-47CD-8159-0CF735B71E6D}" type="presParOf" srcId="{BB178A2E-FBBD-4823-A0E3-0AE19E75A86F}" destId="{E7E36D5F-3938-4D30-AF9D-22620DE3395F}" srcOrd="0" destOrd="0" presId="urn:microsoft.com/office/officeart/2016/7/layout/BasicLinearProcessNumbered"/>
    <dgm:cxn modelId="{4A1390C7-7C72-40E5-8EB0-69F5442FCEC5}" type="presParOf" srcId="{BB178A2E-FBBD-4823-A0E3-0AE19E75A86F}" destId="{7B5CF330-FBFC-40CE-8594-AD87F14C64F6}" srcOrd="1" destOrd="0" presId="urn:microsoft.com/office/officeart/2016/7/layout/BasicLinearProcessNumbered"/>
    <dgm:cxn modelId="{CE107F03-CFA6-4116-B6C3-A4E5DEF500A4}" type="presParOf" srcId="{BB178A2E-FBBD-4823-A0E3-0AE19E75A86F}" destId="{7A232D1E-1560-4669-8BAE-CE132A21F1A2}" srcOrd="2" destOrd="0" presId="urn:microsoft.com/office/officeart/2016/7/layout/BasicLinearProcessNumbered"/>
    <dgm:cxn modelId="{839186D8-2157-4759-BA61-E6801CBD20C1}" type="presParOf" srcId="{BB178A2E-FBBD-4823-A0E3-0AE19E75A86F}" destId="{229D2C6C-223D-420B-A150-23CFBB9B8ECB}" srcOrd="3" destOrd="0" presId="urn:microsoft.com/office/officeart/2016/7/layout/BasicLinearProcessNumbered"/>
    <dgm:cxn modelId="{9126A511-E4D7-48BD-A2E5-6155D40B071A}" type="presParOf" srcId="{426E8C82-621C-47BD-AF0B-5899CF10BFC5}" destId="{59E63585-45F4-46EC-9DB1-75AAD85D5742}" srcOrd="1" destOrd="0" presId="urn:microsoft.com/office/officeart/2016/7/layout/BasicLinearProcessNumbered"/>
    <dgm:cxn modelId="{22CDA8FE-E094-4C53-A47B-BC5E1C2BF4D3}" type="presParOf" srcId="{426E8C82-621C-47BD-AF0B-5899CF10BFC5}" destId="{4559746C-F471-4FE5-88FD-3D30A4ABEE57}" srcOrd="2" destOrd="0" presId="urn:microsoft.com/office/officeart/2016/7/layout/BasicLinearProcessNumbered"/>
    <dgm:cxn modelId="{115A6EFC-D648-443C-99A7-05493B74AE47}" type="presParOf" srcId="{4559746C-F471-4FE5-88FD-3D30A4ABEE57}" destId="{7E4BB580-0623-41F7-A515-8B6BDD4DABA8}" srcOrd="0" destOrd="0" presId="urn:microsoft.com/office/officeart/2016/7/layout/BasicLinearProcessNumbered"/>
    <dgm:cxn modelId="{25485E4E-DFD1-4133-98FF-030E1F5C3D9C}" type="presParOf" srcId="{4559746C-F471-4FE5-88FD-3D30A4ABEE57}" destId="{5A19F9C3-70B0-422F-870C-0B2BA116F1BE}" srcOrd="1" destOrd="0" presId="urn:microsoft.com/office/officeart/2016/7/layout/BasicLinearProcessNumbered"/>
    <dgm:cxn modelId="{49565C8A-97E1-49B0-A66D-4E2F8250DE06}" type="presParOf" srcId="{4559746C-F471-4FE5-88FD-3D30A4ABEE57}" destId="{D319E527-E10E-4115-A96B-439147F2BAEC}" srcOrd="2" destOrd="0" presId="urn:microsoft.com/office/officeart/2016/7/layout/BasicLinearProcessNumbered"/>
    <dgm:cxn modelId="{680B06A8-EE05-4E7A-96E5-51DB33A7A0E8}" type="presParOf" srcId="{4559746C-F471-4FE5-88FD-3D30A4ABEE57}" destId="{AFC79FD6-9D46-4F88-A6B9-125CB54A6A97}" srcOrd="3" destOrd="0" presId="urn:microsoft.com/office/officeart/2016/7/layout/BasicLinearProcessNumbered"/>
    <dgm:cxn modelId="{8046BF86-6ED3-499C-8432-ADD60A21D950}" type="presParOf" srcId="{426E8C82-621C-47BD-AF0B-5899CF10BFC5}" destId="{7732486F-402E-462E-B5AB-28DDDB472B2E}" srcOrd="3" destOrd="0" presId="urn:microsoft.com/office/officeart/2016/7/layout/BasicLinearProcessNumbered"/>
    <dgm:cxn modelId="{68892089-4A04-4453-B239-A52415701E2C}" type="presParOf" srcId="{426E8C82-621C-47BD-AF0B-5899CF10BFC5}" destId="{64625A2E-DDFF-4559-A032-83F1AE7C1489}" srcOrd="4" destOrd="0" presId="urn:microsoft.com/office/officeart/2016/7/layout/BasicLinearProcessNumbered"/>
    <dgm:cxn modelId="{1B6F210C-515B-4EBA-8900-F6EE2F0A65DD}" type="presParOf" srcId="{64625A2E-DDFF-4559-A032-83F1AE7C1489}" destId="{FA054DDC-3B10-4ECB-BF47-D6766D145002}" srcOrd="0" destOrd="0" presId="urn:microsoft.com/office/officeart/2016/7/layout/BasicLinearProcessNumbered"/>
    <dgm:cxn modelId="{ABE92336-BBD9-4427-AF6D-BD339649CBF2}" type="presParOf" srcId="{64625A2E-DDFF-4559-A032-83F1AE7C1489}" destId="{374FF0F5-615B-40EC-A2CA-99E6967F462F}" srcOrd="1" destOrd="0" presId="urn:microsoft.com/office/officeart/2016/7/layout/BasicLinearProcessNumbered"/>
    <dgm:cxn modelId="{1E7E1C1C-7B5B-443E-8DF7-CBF91D68BC0C}" type="presParOf" srcId="{64625A2E-DDFF-4559-A032-83F1AE7C1489}" destId="{B1E9D608-F380-43B6-B9A5-5CCA6CCBC2F8}" srcOrd="2" destOrd="0" presId="urn:microsoft.com/office/officeart/2016/7/layout/BasicLinearProcessNumbered"/>
    <dgm:cxn modelId="{89213380-064B-4811-9297-F2BABEED8384}" type="presParOf" srcId="{64625A2E-DDFF-4559-A032-83F1AE7C1489}" destId="{AEAAEF5D-EBC0-46C5-B4C0-540D083A4DD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18C36-F7C8-4EC7-B3D3-8B130C877B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46D2B9-D95B-49AD-854E-173FC9F48416}">
      <dgm:prSet/>
      <dgm:spPr/>
      <dgm:t>
        <a:bodyPr/>
        <a:lstStyle/>
        <a:p>
          <a:r>
            <a:rPr lang="en-US" dirty="0"/>
            <a:t>Also known as the Day of Atonement, it is considered the most important holiday in the Jewish faith.</a:t>
          </a:r>
        </a:p>
      </dgm:t>
    </dgm:pt>
    <dgm:pt modelId="{C0E0D0A3-E9C9-4F05-AB92-558CB38AD310}" type="parTrans" cxnId="{3770250B-03A8-4704-AD01-F532ED315450}">
      <dgm:prSet/>
      <dgm:spPr/>
      <dgm:t>
        <a:bodyPr/>
        <a:lstStyle/>
        <a:p>
          <a:endParaRPr lang="en-US"/>
        </a:p>
      </dgm:t>
    </dgm:pt>
    <dgm:pt modelId="{C077C410-4E4F-4746-B17C-300CC91205F5}" type="sibTrans" cxnId="{3770250B-03A8-4704-AD01-F532ED315450}">
      <dgm:prSet/>
      <dgm:spPr/>
      <dgm:t>
        <a:bodyPr/>
        <a:lstStyle/>
        <a:p>
          <a:endParaRPr lang="en-US"/>
        </a:p>
      </dgm:t>
    </dgm:pt>
    <dgm:pt modelId="{4C386378-D7A4-4F52-9108-DA3327280062}">
      <dgm:prSet/>
      <dgm:spPr/>
      <dgm:t>
        <a:bodyPr/>
        <a:lstStyle/>
        <a:p>
          <a:r>
            <a:rPr lang="en-US" dirty="0"/>
            <a:t>Falls in the month of </a:t>
          </a:r>
          <a:r>
            <a:rPr lang="en-US" dirty="0" err="1"/>
            <a:t>Tishrei</a:t>
          </a:r>
          <a:r>
            <a:rPr lang="en-US" dirty="0"/>
            <a:t> (September or October).</a:t>
          </a:r>
        </a:p>
      </dgm:t>
    </dgm:pt>
    <dgm:pt modelId="{1F7EBD85-B878-4D01-A4B5-C40343873798}" type="parTrans" cxnId="{CD9DB940-CDD5-417A-A22F-2035E043B31A}">
      <dgm:prSet/>
      <dgm:spPr/>
      <dgm:t>
        <a:bodyPr/>
        <a:lstStyle/>
        <a:p>
          <a:endParaRPr lang="en-US"/>
        </a:p>
      </dgm:t>
    </dgm:pt>
    <dgm:pt modelId="{941B4C13-D138-4AF7-927B-DE858C15D4EA}" type="sibTrans" cxnId="{CD9DB940-CDD5-417A-A22F-2035E043B31A}">
      <dgm:prSet/>
      <dgm:spPr/>
      <dgm:t>
        <a:bodyPr/>
        <a:lstStyle/>
        <a:p>
          <a:endParaRPr lang="en-US"/>
        </a:p>
      </dgm:t>
    </dgm:pt>
    <dgm:pt modelId="{9F304BE6-C9A8-43ED-8700-FDEA94BB9D7D}">
      <dgm:prSet/>
      <dgm:spPr/>
      <dgm:t>
        <a:bodyPr/>
        <a:lstStyle/>
        <a:p>
          <a:r>
            <a:rPr lang="en-US" dirty="0"/>
            <a:t>Marks the end of the Ten Days of Awe (period of introspection &amp; repentance that follows Rosh Hashanah, the Jewish New Year.</a:t>
          </a:r>
        </a:p>
      </dgm:t>
    </dgm:pt>
    <dgm:pt modelId="{8AB2E91F-BD1A-4E1D-84A5-EDFA0CB1EB5F}" type="parTrans" cxnId="{2815D3D9-55B0-4E83-A0F3-DAEB06CA59FA}">
      <dgm:prSet/>
      <dgm:spPr/>
      <dgm:t>
        <a:bodyPr/>
        <a:lstStyle/>
        <a:p>
          <a:endParaRPr lang="en-US"/>
        </a:p>
      </dgm:t>
    </dgm:pt>
    <dgm:pt modelId="{0A705AA2-BD09-481C-A959-D84DA1157094}" type="sibTrans" cxnId="{2815D3D9-55B0-4E83-A0F3-DAEB06CA59FA}">
      <dgm:prSet/>
      <dgm:spPr/>
      <dgm:t>
        <a:bodyPr/>
        <a:lstStyle/>
        <a:p>
          <a:endParaRPr lang="en-US"/>
        </a:p>
      </dgm:t>
    </dgm:pt>
    <dgm:pt modelId="{8171BF3E-C438-4F4C-ACD2-EFB34766C5EF}">
      <dgm:prSet/>
      <dgm:spPr/>
      <dgm:t>
        <a:bodyPr/>
        <a:lstStyle/>
        <a:p>
          <a:r>
            <a:rPr lang="en-US" dirty="0"/>
            <a:t>In the Jewish faith, Yom Kippur is believed to be the day that </a:t>
          </a:r>
          <a:r>
            <a:rPr lang="en-US" dirty="0">
              <a:latin typeface="Calibri Light" panose="020F0302020204030204"/>
            </a:rPr>
            <a:t>God</a:t>
          </a:r>
          <a:r>
            <a:rPr lang="en-US" dirty="0"/>
            <a:t> will decide each person's fate for the upcoming year.</a:t>
          </a:r>
        </a:p>
      </dgm:t>
    </dgm:pt>
    <dgm:pt modelId="{C377FCA7-F5F7-4A60-8387-B1214B527A12}" type="parTrans" cxnId="{140A75C0-317A-47A1-920C-25A99D2CD472}">
      <dgm:prSet/>
      <dgm:spPr/>
      <dgm:t>
        <a:bodyPr/>
        <a:lstStyle/>
        <a:p>
          <a:endParaRPr lang="en-US"/>
        </a:p>
      </dgm:t>
    </dgm:pt>
    <dgm:pt modelId="{8AF0F8A5-B384-4574-85B4-47096EF8B6DF}" type="sibTrans" cxnId="{140A75C0-317A-47A1-920C-25A99D2CD472}">
      <dgm:prSet/>
      <dgm:spPr/>
      <dgm:t>
        <a:bodyPr/>
        <a:lstStyle/>
        <a:p>
          <a:endParaRPr lang="en-US"/>
        </a:p>
      </dgm:t>
    </dgm:pt>
    <dgm:pt modelId="{9834A3F5-722F-43AF-8006-F59B6C524FBF}" type="pres">
      <dgm:prSet presAssocID="{94818C36-F7C8-4EC7-B3D3-8B130C877BED}" presName="linear" presStyleCnt="0">
        <dgm:presLayoutVars>
          <dgm:animLvl val="lvl"/>
          <dgm:resizeHandles val="exact"/>
        </dgm:presLayoutVars>
      </dgm:prSet>
      <dgm:spPr/>
    </dgm:pt>
    <dgm:pt modelId="{D4CDA2B1-CD03-4FE8-9E21-0AD968FC34BE}" type="pres">
      <dgm:prSet presAssocID="{A746D2B9-D95B-49AD-854E-173FC9F484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BE7111-6703-4C69-93A5-6631B1DE27BA}" type="pres">
      <dgm:prSet presAssocID="{C077C410-4E4F-4746-B17C-300CC91205F5}" presName="spacer" presStyleCnt="0"/>
      <dgm:spPr/>
    </dgm:pt>
    <dgm:pt modelId="{86ADA8D8-61F1-4439-8F52-10F755E10640}" type="pres">
      <dgm:prSet presAssocID="{4C386378-D7A4-4F52-9108-DA33272800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29B5EE-461C-4224-AD92-D5A20B92A0B2}" type="pres">
      <dgm:prSet presAssocID="{941B4C13-D138-4AF7-927B-DE858C15D4EA}" presName="spacer" presStyleCnt="0"/>
      <dgm:spPr/>
    </dgm:pt>
    <dgm:pt modelId="{936D253A-622A-4D8C-B327-358EDB8313DD}" type="pres">
      <dgm:prSet presAssocID="{9F304BE6-C9A8-43ED-8700-FDEA94BB9D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F53BF1-2C8A-476E-A37E-F79DE93BCECF}" type="pres">
      <dgm:prSet presAssocID="{0A705AA2-BD09-481C-A959-D84DA1157094}" presName="spacer" presStyleCnt="0"/>
      <dgm:spPr/>
    </dgm:pt>
    <dgm:pt modelId="{45DB4465-1BF1-46B1-BA87-0C4D68E43604}" type="pres">
      <dgm:prSet presAssocID="{8171BF3E-C438-4F4C-ACD2-EFB34766C5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70250B-03A8-4704-AD01-F532ED315450}" srcId="{94818C36-F7C8-4EC7-B3D3-8B130C877BED}" destId="{A746D2B9-D95B-49AD-854E-173FC9F48416}" srcOrd="0" destOrd="0" parTransId="{C0E0D0A3-E9C9-4F05-AB92-558CB38AD310}" sibTransId="{C077C410-4E4F-4746-B17C-300CC91205F5}"/>
    <dgm:cxn modelId="{B6EED011-AD20-4325-B2E5-BE8A85F7A243}" type="presOf" srcId="{8171BF3E-C438-4F4C-ACD2-EFB34766C5EF}" destId="{45DB4465-1BF1-46B1-BA87-0C4D68E43604}" srcOrd="0" destOrd="0" presId="urn:microsoft.com/office/officeart/2005/8/layout/vList2"/>
    <dgm:cxn modelId="{CD9DB940-CDD5-417A-A22F-2035E043B31A}" srcId="{94818C36-F7C8-4EC7-B3D3-8B130C877BED}" destId="{4C386378-D7A4-4F52-9108-DA3327280062}" srcOrd="1" destOrd="0" parTransId="{1F7EBD85-B878-4D01-A4B5-C40343873798}" sibTransId="{941B4C13-D138-4AF7-927B-DE858C15D4EA}"/>
    <dgm:cxn modelId="{BC990D46-7BE8-4213-BBF8-22596E276B89}" type="presOf" srcId="{94818C36-F7C8-4EC7-B3D3-8B130C877BED}" destId="{9834A3F5-722F-43AF-8006-F59B6C524FBF}" srcOrd="0" destOrd="0" presId="urn:microsoft.com/office/officeart/2005/8/layout/vList2"/>
    <dgm:cxn modelId="{18F716AD-AF0B-4141-95DB-A284339F6036}" type="presOf" srcId="{9F304BE6-C9A8-43ED-8700-FDEA94BB9D7D}" destId="{936D253A-622A-4D8C-B327-358EDB8313DD}" srcOrd="0" destOrd="0" presId="urn:microsoft.com/office/officeart/2005/8/layout/vList2"/>
    <dgm:cxn modelId="{5AB140AD-94F7-40BC-B941-4D8F0A91A450}" type="presOf" srcId="{A746D2B9-D95B-49AD-854E-173FC9F48416}" destId="{D4CDA2B1-CD03-4FE8-9E21-0AD968FC34BE}" srcOrd="0" destOrd="0" presId="urn:microsoft.com/office/officeart/2005/8/layout/vList2"/>
    <dgm:cxn modelId="{140A75C0-317A-47A1-920C-25A99D2CD472}" srcId="{94818C36-F7C8-4EC7-B3D3-8B130C877BED}" destId="{8171BF3E-C438-4F4C-ACD2-EFB34766C5EF}" srcOrd="3" destOrd="0" parTransId="{C377FCA7-F5F7-4A60-8387-B1214B527A12}" sibTransId="{8AF0F8A5-B384-4574-85B4-47096EF8B6DF}"/>
    <dgm:cxn modelId="{2A8530D9-4DB1-4F0F-9BCB-EEF45377AFC6}" type="presOf" srcId="{4C386378-D7A4-4F52-9108-DA3327280062}" destId="{86ADA8D8-61F1-4439-8F52-10F755E10640}" srcOrd="0" destOrd="0" presId="urn:microsoft.com/office/officeart/2005/8/layout/vList2"/>
    <dgm:cxn modelId="{2815D3D9-55B0-4E83-A0F3-DAEB06CA59FA}" srcId="{94818C36-F7C8-4EC7-B3D3-8B130C877BED}" destId="{9F304BE6-C9A8-43ED-8700-FDEA94BB9D7D}" srcOrd="2" destOrd="0" parTransId="{8AB2E91F-BD1A-4E1D-84A5-EDFA0CB1EB5F}" sibTransId="{0A705AA2-BD09-481C-A959-D84DA1157094}"/>
    <dgm:cxn modelId="{CC762A13-C582-4CD0-B101-78B30C310038}" type="presParOf" srcId="{9834A3F5-722F-43AF-8006-F59B6C524FBF}" destId="{D4CDA2B1-CD03-4FE8-9E21-0AD968FC34BE}" srcOrd="0" destOrd="0" presId="urn:microsoft.com/office/officeart/2005/8/layout/vList2"/>
    <dgm:cxn modelId="{E905FA1C-03DC-41ED-9BE0-38715D6795CC}" type="presParOf" srcId="{9834A3F5-722F-43AF-8006-F59B6C524FBF}" destId="{45BE7111-6703-4C69-93A5-6631B1DE27BA}" srcOrd="1" destOrd="0" presId="urn:microsoft.com/office/officeart/2005/8/layout/vList2"/>
    <dgm:cxn modelId="{76D0E2E2-B7CB-4DEF-9BB4-118C04EAFA56}" type="presParOf" srcId="{9834A3F5-722F-43AF-8006-F59B6C524FBF}" destId="{86ADA8D8-61F1-4439-8F52-10F755E10640}" srcOrd="2" destOrd="0" presId="urn:microsoft.com/office/officeart/2005/8/layout/vList2"/>
    <dgm:cxn modelId="{94496CE1-CE0F-4AEA-88ED-49E366A58DC7}" type="presParOf" srcId="{9834A3F5-722F-43AF-8006-F59B6C524FBF}" destId="{F029B5EE-461C-4224-AD92-D5A20B92A0B2}" srcOrd="3" destOrd="0" presId="urn:microsoft.com/office/officeart/2005/8/layout/vList2"/>
    <dgm:cxn modelId="{B8B5D3F5-68A2-4A89-BCAE-B6F950677506}" type="presParOf" srcId="{9834A3F5-722F-43AF-8006-F59B6C524FBF}" destId="{936D253A-622A-4D8C-B327-358EDB8313DD}" srcOrd="4" destOrd="0" presId="urn:microsoft.com/office/officeart/2005/8/layout/vList2"/>
    <dgm:cxn modelId="{21CCB4D9-8AFE-480F-BE52-6C2F9FD77C02}" type="presParOf" srcId="{9834A3F5-722F-43AF-8006-F59B6C524FBF}" destId="{4CF53BF1-2C8A-476E-A37E-F79DE93BCECF}" srcOrd="5" destOrd="0" presId="urn:microsoft.com/office/officeart/2005/8/layout/vList2"/>
    <dgm:cxn modelId="{C64BE969-3BDB-4077-9F7A-5CBF7913E803}" type="presParOf" srcId="{9834A3F5-722F-43AF-8006-F59B6C524FBF}" destId="{45DB4465-1BF1-46B1-BA87-0C4D68E436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DD2D1-2F97-41E9-8752-3E3F0DA0E5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EB5566-55A4-4F25-A359-64A2DB186DC9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Teshuvah</a:t>
          </a:r>
          <a:r>
            <a:rPr lang="en-US" dirty="0">
              <a:latin typeface="Calibri Light" panose="020F0302020204030204"/>
            </a:rPr>
            <a:t> means that Jews make amends for past harms and commit to being better people in the world. </a:t>
          </a:r>
          <a:endParaRPr lang="en-US" dirty="0"/>
        </a:p>
      </dgm:t>
    </dgm:pt>
    <dgm:pt modelId="{8B3FA3C3-B119-48FA-9A80-02E5B0B651BE}" type="parTrans" cxnId="{AB742249-AF47-439C-BBCC-BD529ABEA567}">
      <dgm:prSet/>
      <dgm:spPr/>
      <dgm:t>
        <a:bodyPr/>
        <a:lstStyle/>
        <a:p>
          <a:endParaRPr lang="en-US"/>
        </a:p>
      </dgm:t>
    </dgm:pt>
    <dgm:pt modelId="{E4452B9B-842F-4078-9A4D-85DF9FB0D076}" type="sibTrans" cxnId="{AB742249-AF47-439C-BBCC-BD529ABEA567}">
      <dgm:prSet/>
      <dgm:spPr/>
      <dgm:t>
        <a:bodyPr/>
        <a:lstStyle/>
        <a:p>
          <a:endParaRPr lang="en-US"/>
        </a:p>
      </dgm:t>
    </dgm:pt>
    <dgm:pt modelId="{AB63F2E7-E5C5-47A9-A84B-3CA59876AE66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Do you ever reflect on your harms and search for ways to be better? </a:t>
          </a:r>
          <a:endParaRPr lang="en-US" dirty="0"/>
        </a:p>
      </dgm:t>
    </dgm:pt>
    <dgm:pt modelId="{6476399A-43FE-4BC3-9354-8EF0A284EC71}" type="parTrans" cxnId="{47E17F2E-31AA-4F6A-AC6A-827D846AACC3}">
      <dgm:prSet/>
      <dgm:spPr/>
      <dgm:t>
        <a:bodyPr/>
        <a:lstStyle/>
        <a:p>
          <a:endParaRPr lang="en-US"/>
        </a:p>
      </dgm:t>
    </dgm:pt>
    <dgm:pt modelId="{0A84B4DA-7F34-478A-88D4-D18E1A0CAEB3}" type="sibTrans" cxnId="{47E17F2E-31AA-4F6A-AC6A-827D846AACC3}">
      <dgm:prSet/>
      <dgm:spPr/>
      <dgm:t>
        <a:bodyPr/>
        <a:lstStyle/>
        <a:p>
          <a:endParaRPr lang="en-US"/>
        </a:p>
      </dgm:t>
    </dgm:pt>
    <dgm:pt modelId="{7D623AC7-11B6-4A0F-A8C7-797EDA60EC4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What is one way you could become an even better person?  </a:t>
          </a:r>
        </a:p>
      </dgm:t>
    </dgm:pt>
    <dgm:pt modelId="{6760E286-7095-4F02-A1FB-FAE3B4F7E1A8}" type="parTrans" cxnId="{500602C3-DA7E-415A-9E01-5242847A972D}">
      <dgm:prSet/>
      <dgm:spPr/>
    </dgm:pt>
    <dgm:pt modelId="{BC1D86A5-F7A4-49D8-B711-BD775221DC78}" type="sibTrans" cxnId="{500602C3-DA7E-415A-9E01-5242847A972D}">
      <dgm:prSet/>
      <dgm:spPr/>
    </dgm:pt>
    <dgm:pt modelId="{A0656DE0-84F6-4367-911B-4A77FBA12406}" type="pres">
      <dgm:prSet presAssocID="{863DD2D1-2F97-41E9-8752-3E3F0DA0E5C1}" presName="linear" presStyleCnt="0">
        <dgm:presLayoutVars>
          <dgm:animLvl val="lvl"/>
          <dgm:resizeHandles val="exact"/>
        </dgm:presLayoutVars>
      </dgm:prSet>
      <dgm:spPr/>
    </dgm:pt>
    <dgm:pt modelId="{E9B8047D-FCE5-48A7-8E67-F0321A528896}" type="pres">
      <dgm:prSet presAssocID="{D7EB5566-55A4-4F25-A359-64A2DB186D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8EFFA0-85F3-4159-B020-2A41C008320D}" type="pres">
      <dgm:prSet presAssocID="{E4452B9B-842F-4078-9A4D-85DF9FB0D076}" presName="spacer" presStyleCnt="0"/>
      <dgm:spPr/>
    </dgm:pt>
    <dgm:pt modelId="{760760A5-E65C-4048-8FE8-AACE0F387BA3}" type="pres">
      <dgm:prSet presAssocID="{AB63F2E7-E5C5-47A9-A84B-3CA59876AE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6BCC27-DB1E-4DAF-AC3A-871D835034E5}" type="pres">
      <dgm:prSet presAssocID="{0A84B4DA-7F34-478A-88D4-D18E1A0CAEB3}" presName="spacer" presStyleCnt="0"/>
      <dgm:spPr/>
    </dgm:pt>
    <dgm:pt modelId="{3B60CA29-870C-4570-B2EF-9DBF8AE5B249}" type="pres">
      <dgm:prSet presAssocID="{7D623AC7-11B6-4A0F-A8C7-797EDA60EC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E17F2E-31AA-4F6A-AC6A-827D846AACC3}" srcId="{863DD2D1-2F97-41E9-8752-3E3F0DA0E5C1}" destId="{AB63F2E7-E5C5-47A9-A84B-3CA59876AE66}" srcOrd="1" destOrd="0" parTransId="{6476399A-43FE-4BC3-9354-8EF0A284EC71}" sibTransId="{0A84B4DA-7F34-478A-88D4-D18E1A0CAEB3}"/>
    <dgm:cxn modelId="{15CE3444-1A05-471B-B23C-CCAD64115117}" type="presOf" srcId="{D7EB5566-55A4-4F25-A359-64A2DB186DC9}" destId="{E9B8047D-FCE5-48A7-8E67-F0321A528896}" srcOrd="0" destOrd="0" presId="urn:microsoft.com/office/officeart/2005/8/layout/vList2"/>
    <dgm:cxn modelId="{AB742249-AF47-439C-BBCC-BD529ABEA567}" srcId="{863DD2D1-2F97-41E9-8752-3E3F0DA0E5C1}" destId="{D7EB5566-55A4-4F25-A359-64A2DB186DC9}" srcOrd="0" destOrd="0" parTransId="{8B3FA3C3-B119-48FA-9A80-02E5B0B651BE}" sibTransId="{E4452B9B-842F-4078-9A4D-85DF9FB0D076}"/>
    <dgm:cxn modelId="{D1EFE95A-2664-47B7-B74B-564F26C7BDB1}" type="presOf" srcId="{7D623AC7-11B6-4A0F-A8C7-797EDA60EC47}" destId="{3B60CA29-870C-4570-B2EF-9DBF8AE5B249}" srcOrd="0" destOrd="0" presId="urn:microsoft.com/office/officeart/2005/8/layout/vList2"/>
    <dgm:cxn modelId="{500602C3-DA7E-415A-9E01-5242847A972D}" srcId="{863DD2D1-2F97-41E9-8752-3E3F0DA0E5C1}" destId="{7D623AC7-11B6-4A0F-A8C7-797EDA60EC47}" srcOrd="2" destOrd="0" parTransId="{6760E286-7095-4F02-A1FB-FAE3B4F7E1A8}" sibTransId="{BC1D86A5-F7A4-49D8-B711-BD775221DC78}"/>
    <dgm:cxn modelId="{891080E8-16D6-466B-92E6-EBCBB9C68F18}" type="presOf" srcId="{863DD2D1-2F97-41E9-8752-3E3F0DA0E5C1}" destId="{A0656DE0-84F6-4367-911B-4A77FBA12406}" srcOrd="0" destOrd="0" presId="urn:microsoft.com/office/officeart/2005/8/layout/vList2"/>
    <dgm:cxn modelId="{9B72C4EB-21F4-46AC-914B-98143C8C7DA7}" type="presOf" srcId="{AB63F2E7-E5C5-47A9-A84B-3CA59876AE66}" destId="{760760A5-E65C-4048-8FE8-AACE0F387BA3}" srcOrd="0" destOrd="0" presId="urn:microsoft.com/office/officeart/2005/8/layout/vList2"/>
    <dgm:cxn modelId="{D85B3060-F009-4778-ABB9-328C42FCE0EE}" type="presParOf" srcId="{A0656DE0-84F6-4367-911B-4A77FBA12406}" destId="{E9B8047D-FCE5-48A7-8E67-F0321A528896}" srcOrd="0" destOrd="0" presId="urn:microsoft.com/office/officeart/2005/8/layout/vList2"/>
    <dgm:cxn modelId="{9C402950-195F-443A-AD9C-F2C09C8312ED}" type="presParOf" srcId="{A0656DE0-84F6-4367-911B-4A77FBA12406}" destId="{E88EFFA0-85F3-4159-B020-2A41C008320D}" srcOrd="1" destOrd="0" presId="urn:microsoft.com/office/officeart/2005/8/layout/vList2"/>
    <dgm:cxn modelId="{E0D6FA29-27C5-40A7-AA6E-17CEDB3C6F1F}" type="presParOf" srcId="{A0656DE0-84F6-4367-911B-4A77FBA12406}" destId="{760760A5-E65C-4048-8FE8-AACE0F387BA3}" srcOrd="2" destOrd="0" presId="urn:microsoft.com/office/officeart/2005/8/layout/vList2"/>
    <dgm:cxn modelId="{AA02274A-6C58-425F-890D-00102E437440}" type="presParOf" srcId="{A0656DE0-84F6-4367-911B-4A77FBA12406}" destId="{586BCC27-DB1E-4DAF-AC3A-871D835034E5}" srcOrd="3" destOrd="0" presId="urn:microsoft.com/office/officeart/2005/8/layout/vList2"/>
    <dgm:cxn modelId="{9728A9A6-D4E6-4C47-9545-340801FE0993}" type="presParOf" srcId="{A0656DE0-84F6-4367-911B-4A77FBA12406}" destId="{3B60CA29-870C-4570-B2EF-9DBF8AE5B2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97CEB-0198-4C60-9FC3-489B496E3028}">
      <dsp:nvSpPr>
        <dsp:cNvPr id="0" name=""/>
        <dsp:cNvSpPr/>
      </dsp:nvSpPr>
      <dsp:spPr>
        <a:xfrm>
          <a:off x="1283" y="674410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Become someone else</a:t>
          </a:r>
        </a:p>
      </dsp:txBody>
      <dsp:txXfrm>
        <a:off x="1283" y="674410"/>
        <a:ext cx="5006206" cy="3003723"/>
      </dsp:txXfrm>
    </dsp:sp>
    <dsp:sp modelId="{BAFC6EA2-3AE3-4024-9060-430C228D8973}">
      <dsp:nvSpPr>
        <dsp:cNvPr id="0" name=""/>
        <dsp:cNvSpPr/>
      </dsp:nvSpPr>
      <dsp:spPr>
        <a:xfrm>
          <a:off x="5508110" y="674410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Just stay you</a:t>
          </a:r>
        </a:p>
      </dsp:txBody>
      <dsp:txXfrm>
        <a:off x="5508110" y="674410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36D5F-3938-4D30-AF9D-22620DE3395F}">
      <dsp:nvSpPr>
        <dsp:cNvPr id="0" name=""/>
        <dsp:cNvSpPr/>
      </dsp:nvSpPr>
      <dsp:spPr>
        <a:xfrm>
          <a:off x="0" y="0"/>
          <a:ext cx="3564839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about Yom Kippur </a:t>
          </a:r>
        </a:p>
      </dsp:txBody>
      <dsp:txXfrm>
        <a:off x="0" y="1653508"/>
        <a:ext cx="3564839" cy="2610802"/>
      </dsp:txXfrm>
    </dsp:sp>
    <dsp:sp modelId="{7B5CF330-FBFC-40CE-8594-AD87F14C64F6}">
      <dsp:nvSpPr>
        <dsp:cNvPr id="0" name=""/>
        <dsp:cNvSpPr/>
      </dsp:nvSpPr>
      <dsp:spPr>
        <a:xfrm>
          <a:off x="1129719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1320891" y="626305"/>
        <a:ext cx="923057" cy="923057"/>
      </dsp:txXfrm>
    </dsp:sp>
    <dsp:sp modelId="{7A232D1E-1560-4669-8BAE-CE132A21F1A2}">
      <dsp:nvSpPr>
        <dsp:cNvPr id="0" name=""/>
        <dsp:cNvSpPr/>
      </dsp:nvSpPr>
      <dsp:spPr>
        <a:xfrm>
          <a:off x="0" y="4351266"/>
          <a:ext cx="35648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BB580-0623-41F7-A515-8B6BDD4DABA8}">
      <dsp:nvSpPr>
        <dsp:cNvPr id="0" name=""/>
        <dsp:cNvSpPr/>
      </dsp:nvSpPr>
      <dsp:spPr>
        <a:xfrm>
          <a:off x="3921323" y="0"/>
          <a:ext cx="3564839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Identify the importance of the holiday in the Jewish faith</a:t>
          </a:r>
        </a:p>
      </dsp:txBody>
      <dsp:txXfrm>
        <a:off x="3921323" y="1653508"/>
        <a:ext cx="3564839" cy="2610802"/>
      </dsp:txXfrm>
    </dsp:sp>
    <dsp:sp modelId="{5A19F9C3-70B0-422F-870C-0B2BA116F1BE}">
      <dsp:nvSpPr>
        <dsp:cNvPr id="0" name=""/>
        <dsp:cNvSpPr/>
      </dsp:nvSpPr>
      <dsp:spPr>
        <a:xfrm>
          <a:off x="5051042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42214" y="626305"/>
        <a:ext cx="923057" cy="923057"/>
      </dsp:txXfrm>
    </dsp:sp>
    <dsp:sp modelId="{D319E527-E10E-4115-A96B-439147F2BAEC}">
      <dsp:nvSpPr>
        <dsp:cNvPr id="0" name=""/>
        <dsp:cNvSpPr/>
      </dsp:nvSpPr>
      <dsp:spPr>
        <a:xfrm>
          <a:off x="3921323" y="4351266"/>
          <a:ext cx="35648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54DDC-3B10-4ECB-BF47-D6766D145002}">
      <dsp:nvSpPr>
        <dsp:cNvPr id="0" name=""/>
        <dsp:cNvSpPr/>
      </dsp:nvSpPr>
      <dsp:spPr>
        <a:xfrm>
          <a:off x="7842647" y="0"/>
          <a:ext cx="3564839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929" tIns="330200" rIns="2779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Discuss the challenges of these </a:t>
          </a:r>
          <a:r>
            <a:rPr lang="en-US" sz="2600" kern="1200" dirty="0">
              <a:latin typeface="Calibri Light" panose="020F0302020204030204"/>
            </a:rPr>
            <a:t>beliefs</a:t>
          </a:r>
          <a:endParaRPr lang="en-US" sz="2600" kern="1200" dirty="0"/>
        </a:p>
      </dsp:txBody>
      <dsp:txXfrm>
        <a:off x="7842647" y="1653508"/>
        <a:ext cx="3564839" cy="2610802"/>
      </dsp:txXfrm>
    </dsp:sp>
    <dsp:sp modelId="{374FF0F5-615B-40EC-A2CA-99E6967F462F}">
      <dsp:nvSpPr>
        <dsp:cNvPr id="0" name=""/>
        <dsp:cNvSpPr/>
      </dsp:nvSpPr>
      <dsp:spPr>
        <a:xfrm>
          <a:off x="8972366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</a:t>
          </a:r>
        </a:p>
      </dsp:txBody>
      <dsp:txXfrm>
        <a:off x="9163538" y="626305"/>
        <a:ext cx="923057" cy="923057"/>
      </dsp:txXfrm>
    </dsp:sp>
    <dsp:sp modelId="{B1E9D608-F380-43B6-B9A5-5CCA6CCBC2F8}">
      <dsp:nvSpPr>
        <dsp:cNvPr id="0" name=""/>
        <dsp:cNvSpPr/>
      </dsp:nvSpPr>
      <dsp:spPr>
        <a:xfrm>
          <a:off x="7842647" y="4351266"/>
          <a:ext cx="35648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DA2B1-CD03-4FE8-9E21-0AD968FC34BE}">
      <dsp:nvSpPr>
        <dsp:cNvPr id="0" name=""/>
        <dsp:cNvSpPr/>
      </dsp:nvSpPr>
      <dsp:spPr>
        <a:xfrm>
          <a:off x="0" y="89361"/>
          <a:ext cx="5962720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Also known as the Day of Atonement, it is considered the most important holiday in the Jewish faith.</a:t>
          </a:r>
        </a:p>
      </dsp:txBody>
      <dsp:txXfrm>
        <a:off x="56372" y="145733"/>
        <a:ext cx="5849976" cy="1042045"/>
      </dsp:txXfrm>
    </dsp:sp>
    <dsp:sp modelId="{86ADA8D8-61F1-4439-8F52-10F755E10640}">
      <dsp:nvSpPr>
        <dsp:cNvPr id="0" name=""/>
        <dsp:cNvSpPr/>
      </dsp:nvSpPr>
      <dsp:spPr>
        <a:xfrm>
          <a:off x="0" y="1304631"/>
          <a:ext cx="5962720" cy="115478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Falls in the month of </a:t>
          </a:r>
          <a:r>
            <a:rPr lang="en-US" sz="2100" kern="1200" dirty="0" err="1"/>
            <a:t>Tishrei</a:t>
          </a:r>
          <a:r>
            <a:rPr lang="en-US" sz="2100" kern="1200" dirty="0"/>
            <a:t> (September or October).</a:t>
          </a:r>
        </a:p>
      </dsp:txBody>
      <dsp:txXfrm>
        <a:off x="56372" y="1361003"/>
        <a:ext cx="5849976" cy="1042045"/>
      </dsp:txXfrm>
    </dsp:sp>
    <dsp:sp modelId="{936D253A-622A-4D8C-B327-358EDB8313DD}">
      <dsp:nvSpPr>
        <dsp:cNvPr id="0" name=""/>
        <dsp:cNvSpPr/>
      </dsp:nvSpPr>
      <dsp:spPr>
        <a:xfrm>
          <a:off x="0" y="2519901"/>
          <a:ext cx="5962720" cy="115478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Marks the end of the Ten Days of Awe (period of introspection &amp; repentance that follows Rosh Hashanah, the Jewish New Year.</a:t>
          </a:r>
        </a:p>
      </dsp:txBody>
      <dsp:txXfrm>
        <a:off x="56372" y="2576273"/>
        <a:ext cx="5849976" cy="1042045"/>
      </dsp:txXfrm>
    </dsp:sp>
    <dsp:sp modelId="{45DB4465-1BF1-46B1-BA87-0C4D68E43604}">
      <dsp:nvSpPr>
        <dsp:cNvPr id="0" name=""/>
        <dsp:cNvSpPr/>
      </dsp:nvSpPr>
      <dsp:spPr>
        <a:xfrm>
          <a:off x="0" y="3735171"/>
          <a:ext cx="5962720" cy="115478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 the Jewish faith, Yom Kippur is believed to be the day that </a:t>
          </a:r>
          <a:r>
            <a:rPr lang="en-US" sz="2100" kern="1200" dirty="0">
              <a:latin typeface="Calibri Light" panose="020F0302020204030204"/>
            </a:rPr>
            <a:t>God</a:t>
          </a:r>
          <a:r>
            <a:rPr lang="en-US" sz="2100" kern="1200" dirty="0"/>
            <a:t> will decide each person's fate for the upcoming year.</a:t>
          </a:r>
        </a:p>
      </dsp:txBody>
      <dsp:txXfrm>
        <a:off x="56372" y="3791543"/>
        <a:ext cx="5849976" cy="1042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8047D-FCE5-48A7-8E67-F0321A528896}">
      <dsp:nvSpPr>
        <dsp:cNvPr id="0" name=""/>
        <dsp:cNvSpPr/>
      </dsp:nvSpPr>
      <dsp:spPr>
        <a:xfrm>
          <a:off x="0" y="14075"/>
          <a:ext cx="596272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Calibri Light" panose="020F0302020204030204"/>
            </a:rPr>
            <a:t>Teshuvah</a:t>
          </a:r>
          <a:r>
            <a:rPr lang="en-US" sz="2900" kern="1200" dirty="0">
              <a:latin typeface="Calibri Light" panose="020F0302020204030204"/>
            </a:rPr>
            <a:t> means that Jews make amends for past harms and commit to being better people in the world. </a:t>
          </a:r>
          <a:endParaRPr lang="en-US" sz="2900" kern="1200" dirty="0"/>
        </a:p>
      </dsp:txBody>
      <dsp:txXfrm>
        <a:off x="77847" y="91922"/>
        <a:ext cx="5807026" cy="1439016"/>
      </dsp:txXfrm>
    </dsp:sp>
    <dsp:sp modelId="{760760A5-E65C-4048-8FE8-AACE0F387BA3}">
      <dsp:nvSpPr>
        <dsp:cNvPr id="0" name=""/>
        <dsp:cNvSpPr/>
      </dsp:nvSpPr>
      <dsp:spPr>
        <a:xfrm>
          <a:off x="0" y="1692306"/>
          <a:ext cx="5962720" cy="15947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 Light" panose="020F0302020204030204"/>
            </a:rPr>
            <a:t>Do you ever reflect on your harms and search for ways to be better? </a:t>
          </a:r>
          <a:endParaRPr lang="en-US" sz="2900" kern="1200" dirty="0"/>
        </a:p>
      </dsp:txBody>
      <dsp:txXfrm>
        <a:off x="77847" y="1770153"/>
        <a:ext cx="5807026" cy="1439016"/>
      </dsp:txXfrm>
    </dsp:sp>
    <dsp:sp modelId="{3B60CA29-870C-4570-B2EF-9DBF8AE5B249}">
      <dsp:nvSpPr>
        <dsp:cNvPr id="0" name=""/>
        <dsp:cNvSpPr/>
      </dsp:nvSpPr>
      <dsp:spPr>
        <a:xfrm>
          <a:off x="0" y="3370536"/>
          <a:ext cx="5962720" cy="15947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 Light" panose="020F0302020204030204"/>
            </a:rPr>
            <a:t>What is one way you could become an even better person?  </a:t>
          </a:r>
        </a:p>
      </dsp:txBody>
      <dsp:txXfrm>
        <a:off x="77847" y="3448383"/>
        <a:ext cx="5807026" cy="143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1CCE9-AFBA-4443-99F7-6FEED347263B}" type="datetimeFigureOut">
              <a:rPr lang="en-US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1F1C-46A3-48B1-A729-F23D54F0614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qBzg8wCU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https://youtu.be/4oqBzg8wCUg</a:t>
            </a:r>
            <a:r>
              <a:rPr lang="en-US" dirty="0"/>
              <a:t> (3:40)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A1F1C-46A3-48B1-A729-F23D54F0614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8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 or using the link below </a:t>
            </a:r>
          </a:p>
          <a:p>
            <a:endParaRPr lang="en-US" dirty="0"/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A1F1C-46A3-48B1-A729-F23D54F061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oqBzg8wCUg?feature=oembed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cs typeface="Calibri Light"/>
              </a:rPr>
              <a:t>September 15-16,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  <a:cs typeface="Calibri"/>
              </a:rPr>
              <a:t>Student Health &amp; Human Services</a:t>
            </a:r>
          </a:p>
          <a:p>
            <a:r>
              <a:rPr lang="en-US" sz="1900" dirty="0">
                <a:solidFill>
                  <a:srgbClr val="FFFFFF"/>
                </a:solidFill>
                <a:cs typeface="Calibri"/>
              </a:rPr>
              <a:t>Office of Human Relations, Diversity &amp; Equity</a:t>
            </a:r>
          </a:p>
          <a:p>
            <a:r>
              <a:rPr lang="en-US" sz="1900" dirty="0">
                <a:solidFill>
                  <a:srgbClr val="FFFFFF"/>
                </a:solidFill>
                <a:cs typeface="Calibri"/>
              </a:rPr>
              <a:t>July 2022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Yom Kippur – A Holy Day | Jewish Voice">
            <a:extLst>
              <a:ext uri="{FF2B5EF4-FFF2-40B4-BE49-F238E27FC236}">
                <a16:creationId xmlns:a16="http://schemas.microsoft.com/office/drawing/2014/main" id="{F5A02B9B-4F71-86CB-E8AE-695778A6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9B907B-F9A2-45A5-BDBA-C371127C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C4921-1913-4BF8-A64F-00BD7A05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51" y="662400"/>
            <a:ext cx="6614814" cy="1492132"/>
          </a:xfrm>
        </p:spPr>
        <p:txBody>
          <a:bodyPr anchor="t">
            <a:normAutofit/>
          </a:bodyPr>
          <a:lstStyle/>
          <a:p>
            <a:r>
              <a:rPr lang="en-US" dirty="0">
                <a:cs typeface="Calibri Light"/>
              </a:rPr>
              <a:t>The Traditions &amp; Symbols</a:t>
            </a:r>
            <a:endParaRPr lang="en-US" dirty="0"/>
          </a:p>
        </p:txBody>
      </p:sp>
      <p:pic>
        <p:nvPicPr>
          <p:cNvPr id="4" name="Picture 4" descr="A picture containing clothing, wall, indoor, person&#10;&#10;Description automatically generated">
            <a:extLst>
              <a:ext uri="{FF2B5EF4-FFF2-40B4-BE49-F238E27FC236}">
                <a16:creationId xmlns:a16="http://schemas.microsoft.com/office/drawing/2014/main" id="{1CC8EDC8-2447-4A5E-B187-5E63DC5B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1" b="3470"/>
          <a:stretch/>
        </p:blipFill>
        <p:spPr>
          <a:xfrm>
            <a:off x="688434" y="-9525"/>
            <a:ext cx="3584766" cy="6867525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FC72A6E7-EEB3-4011-AFDE-5D01CF93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CD93300-52E3-4A04-AB11-4E86A29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03FF1-9218-4DD7-BD61-F3699BB9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1" y="1717524"/>
            <a:ext cx="6614814" cy="48366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Wearing white: It is customary for religious Jews to dress in white—a symbol of purity—on Yom Kippur. Some married men wear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kittels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, which are white burial shrouds, to signify repentance.</a:t>
            </a:r>
            <a:endParaRPr lang="en-US" sz="2400" dirty="0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Charity: Some Jews make donations or volunteer their time in the days leading up to Yom Kippur. This is seen as a way to atone and seek God’s forgiveness. One ancient custom known as </a:t>
            </a:r>
            <a:r>
              <a:rPr lang="en-US" sz="2400" dirty="0" err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kapparot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 involves swinging a bundle of coins over one’s head while reciting a prayer. The money is then given to the poor.</a:t>
            </a:r>
            <a:endParaRPr lang="en-US" sz="2400" dirty="0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01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9A17C-2492-4FD8-BD38-A4E752E2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>
                <a:cs typeface="Calibri Light"/>
              </a:rPr>
              <a:t>Let's Chat: Check out</a:t>
            </a:r>
            <a:endParaRPr lang="en-US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CDA7CC-D43B-4191-BC2E-121A003D5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06992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10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329CA-D825-4AE7-AE49-BA40E248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8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Relations, Diversity &amp; Equity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A34FDD-D335-77BC-E9E9-A927DFB0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75" y="492573"/>
            <a:ext cx="5322119" cy="5880796"/>
          </a:xfrm>
          <a:prstGeom prst="rect">
            <a:avLst/>
          </a:prstGeom>
        </p:spPr>
      </p:pic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8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58C17-7EE8-4564-A40E-35234D54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 Feedback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342445AA-391E-53E7-7556-942C808D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4CFF8-FC73-4C60-89EB-0BA290FC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Would you rather...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C9597126-B13C-4714-AC87-7E5194A88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69406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39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4B4F-A8C4-40B3-BB6A-568A9F22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Objectives</a:t>
            </a:r>
            <a:endParaRPr lang="en-US" sz="54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C3389458-DEE7-41EC-9E2E-4CB9D693A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75909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56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CE4C1-4BA8-4836-9064-7C60F431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>
                <a:cs typeface="Calibri Light"/>
              </a:rPr>
              <a:t>What Is Yom Kippur?</a:t>
            </a:r>
            <a:endParaRPr lang="en-US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F67C06-98E4-4C6B-807F-B6A5DD4D4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54627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90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9FBE3-0B83-47D6-974F-DEA96043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Yom Kippur: The Jewish High Holy Day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29F9C6E5-0444-4D4C-AE3A-0C35A298F6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14E5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D72B1-3128-4813-861C-111C17FD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The Observance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1832DD-2EFA-4EC7-BCB9-C3C508558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1" r="-1" b="1144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0BD0-8FEA-4ECE-BC92-B8D99710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748" y="458106"/>
            <a:ext cx="4041595" cy="594093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2200" dirty="0">
              <a:solidFill>
                <a:srgbClr val="FFFFFF"/>
              </a:solidFill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In the Jewish faith, it is considered to be the most sacred day of the year</a:t>
            </a:r>
            <a:endParaRPr lang="en-US" sz="2200" dirty="0">
              <a:ea typeface="+mn-lt"/>
              <a:cs typeface="+mn-lt"/>
            </a:endParaRPr>
          </a:p>
          <a:p>
            <a:endParaRPr lang="en-US" sz="2200" dirty="0">
              <a:solidFill>
                <a:srgbClr val="FFFFFF"/>
              </a:solidFill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cs typeface="Calibri"/>
              </a:rPr>
              <a:t>Lasts approximately 25 hours, from sundown to nightfall of the following evening</a:t>
            </a:r>
            <a:endParaRPr lang="en-US"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cs typeface="Calibri"/>
              </a:rPr>
              <a:t>Observed by fasting along with abstaining from bathing and other restrictions.</a:t>
            </a:r>
          </a:p>
          <a:p>
            <a:endParaRPr lang="en-US" sz="22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Yom Kippur is a somber holy day of introspection and repentance. </a:t>
            </a:r>
          </a:p>
          <a:p>
            <a:endParaRPr lang="en-US" sz="2200" dirty="0">
              <a:solidFill>
                <a:srgbClr val="FFFFFF"/>
              </a:solidFill>
              <a:cs typeface="Calibri"/>
            </a:endParaRPr>
          </a:p>
          <a:p>
            <a:r>
              <a:rPr lang="en-US" sz="2200" dirty="0">
                <a:solidFill>
                  <a:srgbClr val="FFFFFF"/>
                </a:solidFill>
                <a:cs typeface="Calibri"/>
              </a:rPr>
              <a:t>Work is forbidden during the holiday </a:t>
            </a:r>
          </a:p>
          <a:p>
            <a:endParaRPr lang="en-US" sz="17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12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10028B-CB92-42FD-B80B-213C6361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The Observance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0D62B-444E-4FBD-A099-9161B756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762" y="2313022"/>
            <a:ext cx="4622020" cy="4434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High Holy Day prayer services include special liturgical texts, songs and customs, rabbis and their congregations read from a special prayer book known as the machzor during Yom Kippur.</a:t>
            </a:r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Five distinct prayer services take place on Yom Kippur, the first on the eve of the holiday and the last before sunset on the following day.</a:t>
            </a:r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One of the most important prayers specific to Yom Kippur describes the atonement ritual performed by high priests during ancient times. </a:t>
            </a:r>
            <a:endParaRPr lang="en-US" sz="1500"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D854145-54C5-4700-B951-7D95D143E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6" r="125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5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1C523-1815-4376-B5DC-DC24DC1E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The Observance</a:t>
            </a:r>
            <a:endParaRPr lang="en-US" dirty="0"/>
          </a:p>
        </p:txBody>
      </p:sp>
      <p:sp>
        <p:nvSpPr>
          <p:cNvPr id="11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14DCB60-3BF1-49D0-AC8A-6190A8C58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3" b="-2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1CC18-D8AB-45E7-8210-837EBD6C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cs typeface="Calibri"/>
              </a:rPr>
              <a:t>The blowing of the shofar—a trumpet made from a ram’s horn—is an essential and emblematic part of both High Holy Days. 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On Yom Kippur, a single long blast is sounded at the end of the final service to mark the conclusion of the fast.</a:t>
            </a:r>
            <a:endParaRPr lang="en-US" sz="2400" dirty="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3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AE191-A474-40A8-9F51-68DC880E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The Traditions &amp; Symbols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7B997-C450-49C9-B80C-5875B091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8495"/>
            <a:ext cx="4391024" cy="32493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Pre-Yom Kippur feast: On the eve of Yom Kippur, families and friends gather for a bountiful feast that must be finished before sunset. The idea is to gather strength for 25 hours of fasting.</a:t>
            </a:r>
            <a:endParaRPr lang="en-US" sz="1800" dirty="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  <a:p>
            <a:endParaRPr lang="en-US" sz="1800" dirty="0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Breaking of the fast: After the final Yom Kippur service, many people return home for a festive meal. It traditionally consists of breakfast-like comfort foods such as blintzes, noodle pudding and baked goods.</a:t>
            </a:r>
            <a:endParaRPr lang="en-US" sz="18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en-US" sz="150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3E78D5-46E3-4E90-AC2A-FDC1C491E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631" b="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12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53B90-92F2-43C3-BE87-16A94FEA6D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C3F95C-F93C-4219-9B14-412EFB42A9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7A2898-F24F-403B-80C5-5E0B0C86B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632</Words>
  <Application>Microsoft Office PowerPoint</Application>
  <PresentationFormat>Widescreen</PresentationFormat>
  <Paragraphs>61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September 15-16, 2021</vt:lpstr>
      <vt:lpstr>Would you rather...</vt:lpstr>
      <vt:lpstr>Objectives</vt:lpstr>
      <vt:lpstr>What Is Yom Kippur?</vt:lpstr>
      <vt:lpstr>What Is Yom Kippur: The Jewish High Holy Day</vt:lpstr>
      <vt:lpstr>The Observance</vt:lpstr>
      <vt:lpstr>The Observance</vt:lpstr>
      <vt:lpstr>The Observance</vt:lpstr>
      <vt:lpstr>The Traditions &amp; Symbols</vt:lpstr>
      <vt:lpstr>The Traditions &amp; Symbols</vt:lpstr>
      <vt:lpstr>Let's Chat: Check out</vt:lpstr>
      <vt:lpstr>Human Relations, Diversity &amp; Equity</vt:lpstr>
      <vt:lpstr>Teacher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247</cp:revision>
  <dcterms:created xsi:type="dcterms:W3CDTF">2021-04-19T19:28:07Z</dcterms:created>
  <dcterms:modified xsi:type="dcterms:W3CDTF">2022-07-27T16:51:29Z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